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5"/>
  </p:notesMasterIdLst>
  <p:sldIdLst>
    <p:sldId id="256" r:id="rId2"/>
    <p:sldId id="257" r:id="rId3"/>
    <p:sldId id="258" r:id="rId4"/>
    <p:sldId id="259" r:id="rId5"/>
    <p:sldId id="260" r:id="rId6"/>
    <p:sldId id="261" r:id="rId7"/>
    <p:sldId id="262" r:id="rId8"/>
    <p:sldId id="263" r:id="rId9"/>
    <p:sldId id="266" r:id="rId10"/>
    <p:sldId id="268" r:id="rId11"/>
    <p:sldId id="269" r:id="rId12"/>
    <p:sldId id="264" r:id="rId13"/>
    <p:sldId id="265" r:id="rId14"/>
    <p:sldId id="267" r:id="rId15"/>
    <p:sldId id="270" r:id="rId16"/>
    <p:sldId id="271" r:id="rId17"/>
    <p:sldId id="272" r:id="rId18"/>
    <p:sldId id="273" r:id="rId19"/>
    <p:sldId id="274" r:id="rId20"/>
    <p:sldId id="275" r:id="rId21"/>
    <p:sldId id="276" r:id="rId22"/>
    <p:sldId id="278" r:id="rId23"/>
    <p:sldId id="277" r:id="rId24"/>
    <p:sldId id="279" r:id="rId25"/>
    <p:sldId id="282" r:id="rId26"/>
    <p:sldId id="283" r:id="rId27"/>
    <p:sldId id="284" r:id="rId28"/>
    <p:sldId id="286" r:id="rId29"/>
    <p:sldId id="287" r:id="rId30"/>
    <p:sldId id="288" r:id="rId31"/>
    <p:sldId id="289" r:id="rId32"/>
    <p:sldId id="290" r:id="rId33"/>
    <p:sldId id="295" r:id="rId34"/>
  </p:sldIdLst>
  <p:sldSz cx="12198350" cy="6859588"/>
  <p:notesSz cx="6858000" cy="9144000"/>
  <p:defaultTextStyle>
    <a:defPPr>
      <a:defRPr lang="zh-CN"/>
    </a:defPPr>
    <a:lvl1pPr marL="0" algn="l" defTabSz="1089025" rtl="0" eaLnBrk="1" latinLnBrk="0" hangingPunct="1">
      <a:defRPr sz="2100" kern="1200">
        <a:solidFill>
          <a:schemeClr val="tx1"/>
        </a:solidFill>
        <a:latin typeface="+mn-lt"/>
        <a:ea typeface="+mn-ea"/>
        <a:cs typeface="+mn-cs"/>
      </a:defRPr>
    </a:lvl1pPr>
    <a:lvl2pPr marL="544195" algn="l" defTabSz="1089025" rtl="0" eaLnBrk="1" latinLnBrk="0" hangingPunct="1">
      <a:defRPr sz="2100" kern="1200">
        <a:solidFill>
          <a:schemeClr val="tx1"/>
        </a:solidFill>
        <a:latin typeface="+mn-lt"/>
        <a:ea typeface="+mn-ea"/>
        <a:cs typeface="+mn-cs"/>
      </a:defRPr>
    </a:lvl2pPr>
    <a:lvl3pPr marL="1089025" algn="l" defTabSz="1089025" rtl="0" eaLnBrk="1" latinLnBrk="0" hangingPunct="1">
      <a:defRPr sz="2100" kern="1200">
        <a:solidFill>
          <a:schemeClr val="tx1"/>
        </a:solidFill>
        <a:latin typeface="+mn-lt"/>
        <a:ea typeface="+mn-ea"/>
        <a:cs typeface="+mn-cs"/>
      </a:defRPr>
    </a:lvl3pPr>
    <a:lvl4pPr marL="1633220" algn="l" defTabSz="1089025" rtl="0" eaLnBrk="1" latinLnBrk="0" hangingPunct="1">
      <a:defRPr sz="2100" kern="1200">
        <a:solidFill>
          <a:schemeClr val="tx1"/>
        </a:solidFill>
        <a:latin typeface="+mn-lt"/>
        <a:ea typeface="+mn-ea"/>
        <a:cs typeface="+mn-cs"/>
      </a:defRPr>
    </a:lvl4pPr>
    <a:lvl5pPr marL="2178050" algn="l" defTabSz="1089025" rtl="0" eaLnBrk="1" latinLnBrk="0" hangingPunct="1">
      <a:defRPr sz="2100" kern="1200">
        <a:solidFill>
          <a:schemeClr val="tx1"/>
        </a:solidFill>
        <a:latin typeface="+mn-lt"/>
        <a:ea typeface="+mn-ea"/>
        <a:cs typeface="+mn-cs"/>
      </a:defRPr>
    </a:lvl5pPr>
    <a:lvl6pPr marL="2722245" algn="l" defTabSz="1089025" rtl="0" eaLnBrk="1" latinLnBrk="0" hangingPunct="1">
      <a:defRPr sz="2100" kern="1200">
        <a:solidFill>
          <a:schemeClr val="tx1"/>
        </a:solidFill>
        <a:latin typeface="+mn-lt"/>
        <a:ea typeface="+mn-ea"/>
        <a:cs typeface="+mn-cs"/>
      </a:defRPr>
    </a:lvl6pPr>
    <a:lvl7pPr marL="3267075" algn="l" defTabSz="1089025" rtl="0" eaLnBrk="1" latinLnBrk="0" hangingPunct="1">
      <a:defRPr sz="2100" kern="1200">
        <a:solidFill>
          <a:schemeClr val="tx1"/>
        </a:solidFill>
        <a:latin typeface="+mn-lt"/>
        <a:ea typeface="+mn-ea"/>
        <a:cs typeface="+mn-cs"/>
      </a:defRPr>
    </a:lvl7pPr>
    <a:lvl8pPr marL="3811270" algn="l" defTabSz="1089025" rtl="0" eaLnBrk="1" latinLnBrk="0" hangingPunct="1">
      <a:defRPr sz="2100" kern="1200">
        <a:solidFill>
          <a:schemeClr val="tx1"/>
        </a:solidFill>
        <a:latin typeface="+mn-lt"/>
        <a:ea typeface="+mn-ea"/>
        <a:cs typeface="+mn-cs"/>
      </a:defRPr>
    </a:lvl8pPr>
    <a:lvl9pPr marL="4356100" algn="l" defTabSz="1089025"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p15:clr>
            <a:srgbClr val="A4A3A4"/>
          </p15:clr>
        </p15:guide>
        <p15:guide id="2" pos="384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80"/>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60444" autoAdjust="0"/>
  </p:normalViewPr>
  <p:slideViewPr>
    <p:cSldViewPr>
      <p:cViewPr varScale="1">
        <p:scale>
          <a:sx n="91" d="100"/>
          <a:sy n="91" d="100"/>
        </p:scale>
        <p:origin x="96" y="108"/>
      </p:cViewPr>
      <p:guideLst>
        <p:guide orient="horz" pos="2161"/>
        <p:guide pos="384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微软雅黑" panose="020B0503020204020204" pitchFamily="34" charset="-122"/>
              </a:defRPr>
            </a:lvl1pPr>
          </a:lstStyle>
          <a:p>
            <a:endParaRPr lang="zh-CN" altLang="en-US" dirty="0"/>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ea typeface="微软雅黑" panose="020B0503020204020204" pitchFamily="34" charset="-122"/>
              </a:defRPr>
            </a:lvl1pPr>
          </a:lstStyle>
          <a:p>
            <a:fld id="{7FBA9A04-298B-4049-8C60-C9149E2C1FBF}" type="datetimeFigureOut">
              <a:rPr lang="zh-CN" altLang="en-US" smtClean="0"/>
              <a:t>2021/1/6</a:t>
            </a:fld>
            <a:endParaRPr lang="zh-CN" altLang="en-US" dirty="0"/>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微软雅黑" panose="020B0503020204020204" pitchFamily="34"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ea typeface="微软雅黑" panose="020B0503020204020204" pitchFamily="34" charset="-122"/>
              </a:defRPr>
            </a:lvl1pPr>
          </a:lstStyle>
          <a:p>
            <a:fld id="{D06749DE-0A4A-4294-B127-30FDF2A88CDD}"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notesStyle>
    <a:lvl1pPr marL="0" algn="l" defTabSz="1089025" rtl="0" eaLnBrk="1" latinLnBrk="0" hangingPunct="1">
      <a:defRPr sz="1400" kern="1200">
        <a:solidFill>
          <a:schemeClr val="tx1"/>
        </a:solidFill>
        <a:latin typeface="+mn-lt"/>
        <a:ea typeface="微软雅黑" panose="020B0503020204020204" pitchFamily="34" charset="-122"/>
        <a:cs typeface="+mn-cs"/>
      </a:defRPr>
    </a:lvl1pPr>
    <a:lvl2pPr marL="544195" algn="l" defTabSz="1089025" rtl="0" eaLnBrk="1" latinLnBrk="0" hangingPunct="1">
      <a:defRPr sz="1400" kern="1200">
        <a:solidFill>
          <a:schemeClr val="tx1"/>
        </a:solidFill>
        <a:latin typeface="+mn-lt"/>
        <a:ea typeface="微软雅黑" panose="020B0503020204020204" pitchFamily="34" charset="-122"/>
        <a:cs typeface="+mn-cs"/>
      </a:defRPr>
    </a:lvl2pPr>
    <a:lvl3pPr marL="1089025" algn="l" defTabSz="1089025" rtl="0" eaLnBrk="1" latinLnBrk="0" hangingPunct="1">
      <a:defRPr sz="1400" kern="1200">
        <a:solidFill>
          <a:schemeClr val="tx1"/>
        </a:solidFill>
        <a:latin typeface="+mn-lt"/>
        <a:ea typeface="微软雅黑" panose="020B0503020204020204" pitchFamily="34" charset="-122"/>
        <a:cs typeface="+mn-cs"/>
      </a:defRPr>
    </a:lvl3pPr>
    <a:lvl4pPr marL="1633220" algn="l" defTabSz="1089025" rtl="0" eaLnBrk="1" latinLnBrk="0" hangingPunct="1">
      <a:defRPr sz="1400" kern="1200">
        <a:solidFill>
          <a:schemeClr val="tx1"/>
        </a:solidFill>
        <a:latin typeface="+mn-lt"/>
        <a:ea typeface="微软雅黑" panose="020B0503020204020204" pitchFamily="34" charset="-122"/>
        <a:cs typeface="+mn-cs"/>
      </a:defRPr>
    </a:lvl4pPr>
    <a:lvl5pPr marL="2178050" algn="l" defTabSz="1089025" rtl="0" eaLnBrk="1" latinLnBrk="0" hangingPunct="1">
      <a:defRPr sz="1400" kern="1200">
        <a:solidFill>
          <a:schemeClr val="tx1"/>
        </a:solidFill>
        <a:latin typeface="+mn-lt"/>
        <a:ea typeface="微软雅黑" panose="020B0503020204020204" pitchFamily="34" charset="-122"/>
        <a:cs typeface="+mn-cs"/>
      </a:defRPr>
    </a:lvl5pPr>
    <a:lvl6pPr marL="2722245" algn="l" defTabSz="1089025" rtl="0" eaLnBrk="1" latinLnBrk="0" hangingPunct="1">
      <a:defRPr sz="1400" kern="1200">
        <a:solidFill>
          <a:schemeClr val="tx1"/>
        </a:solidFill>
        <a:latin typeface="+mn-lt"/>
        <a:ea typeface="+mn-ea"/>
        <a:cs typeface="+mn-cs"/>
      </a:defRPr>
    </a:lvl6pPr>
    <a:lvl7pPr marL="3267075" algn="l" defTabSz="1089025" rtl="0" eaLnBrk="1" latinLnBrk="0" hangingPunct="1">
      <a:defRPr sz="1400" kern="1200">
        <a:solidFill>
          <a:schemeClr val="tx1"/>
        </a:solidFill>
        <a:latin typeface="+mn-lt"/>
        <a:ea typeface="+mn-ea"/>
        <a:cs typeface="+mn-cs"/>
      </a:defRPr>
    </a:lvl7pPr>
    <a:lvl8pPr marL="3811270" algn="l" defTabSz="1089025" rtl="0" eaLnBrk="1" latinLnBrk="0" hangingPunct="1">
      <a:defRPr sz="1400" kern="1200">
        <a:solidFill>
          <a:schemeClr val="tx1"/>
        </a:solidFill>
        <a:latin typeface="+mn-lt"/>
        <a:ea typeface="+mn-ea"/>
        <a:cs typeface="+mn-cs"/>
      </a:defRPr>
    </a:lvl8pPr>
    <a:lvl9pPr marL="4356100" algn="l" defTabSz="1089025"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06749DE-0A4A-4294-B127-30FDF2A88CDD}" type="slidenum">
              <a:rPr lang="zh-CN" altLang="en-US" smtClean="0"/>
              <a:t>2</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06749DE-0A4A-4294-B127-30FDF2A88CDD}" type="slidenum">
              <a:rPr lang="zh-CN" altLang="en-US" smtClean="0"/>
              <a:t>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p:sp>
      <p:sp>
        <p:nvSpPr>
          <p:cNvPr id="4099" name="备注占位符 2"/>
          <p:cNvSpPr>
            <a:spLocks noGrp="1"/>
          </p:cNvSpPr>
          <p:nvPr>
            <p:ph type="body" idx="1"/>
          </p:nvPr>
        </p:nvSpPr>
        <p:spPr>
          <a:noFill/>
          <a:extLst>
            <a:ext uri="{91240B29-F687-4F45-9708-019B960494DF}">
              <a14:hiddenLine xmlns:a14="http://schemas.microsoft.com/office/drawing/2010/main" w="12700">
                <a:solidFill>
                  <a:srgbClr val="000000"/>
                </a:solidFill>
                <a:miter lim="800000"/>
                <a:headEnd/>
                <a:tailEnd/>
              </a14:hiddenLine>
            </a:ext>
          </a:extLst>
        </p:spPr>
        <p:txBody>
          <a:bodyPr anchor="t"/>
          <a:lstStyle/>
          <a:p>
            <a:pPr eaLnBrk="1" hangingPunct="1">
              <a:spcBef>
                <a:spcPct val="0"/>
              </a:spcBef>
            </a:pPr>
            <a:r>
              <a:rPr lang="zh-CN" altLang="en-US"/>
              <a:t>模板来自于 </a:t>
            </a:r>
            <a:r>
              <a:rPr lang="en-US" altLang="zh-CN"/>
              <a:t>http://docer.wps.cn</a:t>
            </a:r>
            <a:endParaRPr lang="zh-CN" altLang="en-US"/>
          </a:p>
        </p:txBody>
      </p:sp>
      <p:sp>
        <p:nvSpPr>
          <p:cNvPr id="4100" name="灯片编号占位符 3"/>
          <p:cNvSpPr txBox="1">
            <a:spLocks noGrp="1"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r" eaLnBrk="1" hangingPunct="1">
              <a:buFont typeface="Arial" panose="020B0604020202020204" pitchFamily="34" charset="0"/>
              <a:buNone/>
            </a:pPr>
            <a:fld id="{57D548EC-D78C-4E2B-8163-69B06428AC45}" type="slidenum">
              <a:rPr lang="zh-CN" altLang="en-US" sz="1200">
                <a:latin typeface="Calibri" panose="020F0502020204030204" pitchFamily="34" charset="0"/>
              </a:rPr>
              <a:t>33</a:t>
            </a:fld>
            <a:endParaRPr lang="zh-CN" altLang="en-US" sz="1200" dirty="0">
              <a:latin typeface="Calibri" panose="020F0502020204030204" pitchFamily="34" charset="0"/>
            </a:endParaRPr>
          </a:p>
        </p:txBody>
      </p:sp>
    </p:spTree>
  </p:cSld>
  <p:clrMapOvr>
    <a:overrideClrMapping bg1="lt1" tx1="dk1" bg2="lt2" tx2="dk2" accent1="accent1" accent2="accent2" accent3="accent3" accent4="accent4" accent5="accent5" accent6="accent6" hlink="hlink" folHlink="folHlink"/>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6" y="794"/>
            <a:ext cx="12199509" cy="685879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CFC0AE4-D788-4C63-99CA-2D16C479E33A}"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07AF2F5-CE6D-4DAA-B6C8-82C34ECB625D}"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1798093" y="274702"/>
            <a:ext cx="3661622" cy="5854467"/>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13224" y="274702"/>
            <a:ext cx="10781563" cy="5854467"/>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CFC0AE4-D788-4C63-99CA-2D16C479E33A}"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07AF2F5-CE6D-4DAA-B6C8-82C34ECB625D}"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grpSp>
        <p:nvGrpSpPr>
          <p:cNvPr id="7" name="组合 5"/>
          <p:cNvGrpSpPr/>
          <p:nvPr userDrawn="1"/>
        </p:nvGrpSpPr>
        <p:grpSpPr bwMode="auto">
          <a:xfrm>
            <a:off x="11210925" y="6365875"/>
            <a:ext cx="360363" cy="360363"/>
            <a:chOff x="11226607" y="6533712"/>
            <a:chExt cx="360000" cy="360000"/>
          </a:xfrm>
        </p:grpSpPr>
        <p:sp>
          <p:nvSpPr>
            <p:cNvPr id="8" name="椭圆 15"/>
            <p:cNvSpPr/>
            <p:nvPr userDrawn="1"/>
          </p:nvSpPr>
          <p:spPr>
            <a:xfrm>
              <a:off x="11226607" y="6533712"/>
              <a:ext cx="360000" cy="360000"/>
            </a:xfrm>
            <a:prstGeom prst="ellipse">
              <a:avLst/>
            </a:prstGeom>
            <a:solidFill>
              <a:srgbClr val="00B0F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微软雅黑" panose="020B0503020204020204" pitchFamily="34" charset="-122"/>
              </a:endParaRPr>
            </a:p>
          </p:txBody>
        </p:sp>
        <p:sp>
          <p:nvSpPr>
            <p:cNvPr id="9" name="燕尾形 16">
              <a:hlinkClick r:id="" action="ppaction://hlinkshowjump?jump=previousslide"/>
            </p:cNvPr>
            <p:cNvSpPr/>
            <p:nvPr userDrawn="1"/>
          </p:nvSpPr>
          <p:spPr>
            <a:xfrm flipH="1">
              <a:off x="11320176" y="6627281"/>
              <a:ext cx="172863" cy="172863"/>
            </a:xfrm>
            <a:prstGeom prst="chevron">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chemeClr val="tx1"/>
                </a:solidFill>
                <a:ea typeface="微软雅黑" panose="020B0503020204020204" pitchFamily="34" charset="-122"/>
              </a:endParaRPr>
            </a:p>
          </p:txBody>
        </p:sp>
      </p:grpSp>
      <p:sp>
        <p:nvSpPr>
          <p:cNvPr id="10" name="矩形 6"/>
          <p:cNvSpPr/>
          <p:nvPr userDrawn="1"/>
        </p:nvSpPr>
        <p:spPr>
          <a:xfrm>
            <a:off x="0" y="333375"/>
            <a:ext cx="12198350" cy="4318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微软雅黑" panose="020B0503020204020204" pitchFamily="34" charset="-122"/>
            </a:endParaRPr>
          </a:p>
        </p:txBody>
      </p:sp>
      <p:sp>
        <p:nvSpPr>
          <p:cNvPr id="11" name="矩形 8"/>
          <p:cNvSpPr/>
          <p:nvPr userDrawn="1"/>
        </p:nvSpPr>
        <p:spPr>
          <a:xfrm>
            <a:off x="6243638" y="333375"/>
            <a:ext cx="1223962" cy="431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dirty="0">
                <a:latin typeface="微软雅黑" panose="020B0503020204020204" pitchFamily="34" charset="-122"/>
                <a:ea typeface="微软雅黑" panose="020B0503020204020204" pitchFamily="34" charset="-122"/>
              </a:rPr>
              <a:t>图形绘制</a:t>
            </a:r>
          </a:p>
        </p:txBody>
      </p:sp>
      <p:sp>
        <p:nvSpPr>
          <p:cNvPr id="12" name="矩形 11"/>
          <p:cNvSpPr/>
          <p:nvPr userDrawn="1"/>
        </p:nvSpPr>
        <p:spPr>
          <a:xfrm>
            <a:off x="7491413" y="333375"/>
            <a:ext cx="1223962" cy="431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2000" dirty="0">
                <a:latin typeface="微软雅黑" panose="020B0503020204020204" pitchFamily="34" charset="-122"/>
                <a:ea typeface="微软雅黑" panose="020B0503020204020204" pitchFamily="34" charset="-122"/>
              </a:rPr>
              <a:t>完成情况</a:t>
            </a:r>
          </a:p>
        </p:txBody>
      </p:sp>
      <p:sp>
        <p:nvSpPr>
          <p:cNvPr id="13" name="矩形 12"/>
          <p:cNvSpPr/>
          <p:nvPr userDrawn="1"/>
        </p:nvSpPr>
        <p:spPr>
          <a:xfrm>
            <a:off x="8739188" y="333375"/>
            <a:ext cx="1223962" cy="431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2000" dirty="0">
                <a:latin typeface="微软雅黑" panose="020B0503020204020204" pitchFamily="34" charset="-122"/>
                <a:ea typeface="微软雅黑" panose="020B0503020204020204" pitchFamily="34" charset="-122"/>
              </a:rPr>
              <a:t>工作不足</a:t>
            </a:r>
          </a:p>
        </p:txBody>
      </p:sp>
      <p:sp>
        <p:nvSpPr>
          <p:cNvPr id="14" name="矩形 13"/>
          <p:cNvSpPr/>
          <p:nvPr userDrawn="1"/>
        </p:nvSpPr>
        <p:spPr>
          <a:xfrm>
            <a:off x="9986963" y="333375"/>
            <a:ext cx="1490662" cy="431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2000" dirty="0">
                <a:latin typeface="微软雅黑" panose="020B0503020204020204" pitchFamily="34" charset="-122"/>
                <a:ea typeface="微软雅黑" panose="020B0503020204020204" pitchFamily="34" charset="-122"/>
              </a:rPr>
              <a:t>下半年计划</a:t>
            </a:r>
          </a:p>
        </p:txBody>
      </p:sp>
      <p:sp>
        <p:nvSpPr>
          <p:cNvPr id="15" name="矩形 1"/>
          <p:cNvSpPr/>
          <p:nvPr userDrawn="1"/>
        </p:nvSpPr>
        <p:spPr>
          <a:xfrm>
            <a:off x="0" y="765175"/>
            <a:ext cx="12198350" cy="7143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微软雅黑" panose="020B0503020204020204" pitchFamily="34" charset="-122"/>
            </a:endParaRPr>
          </a:p>
        </p:txBody>
      </p:sp>
      <p:grpSp>
        <p:nvGrpSpPr>
          <p:cNvPr id="18" name="组合 4"/>
          <p:cNvGrpSpPr/>
          <p:nvPr userDrawn="1"/>
        </p:nvGrpSpPr>
        <p:grpSpPr bwMode="auto">
          <a:xfrm>
            <a:off x="11715750" y="6365875"/>
            <a:ext cx="360363" cy="360363"/>
            <a:chOff x="11103607" y="6381312"/>
            <a:chExt cx="360000" cy="360000"/>
          </a:xfrm>
        </p:grpSpPr>
        <p:sp>
          <p:nvSpPr>
            <p:cNvPr id="19" name="椭圆 2"/>
            <p:cNvSpPr/>
            <p:nvPr userDrawn="1"/>
          </p:nvSpPr>
          <p:spPr>
            <a:xfrm>
              <a:off x="11103607" y="6381312"/>
              <a:ext cx="360000" cy="360000"/>
            </a:xfrm>
            <a:prstGeom prst="ellipse">
              <a:avLst/>
            </a:prstGeom>
            <a:solidFill>
              <a:srgbClr val="00B0F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微软雅黑" panose="020B0503020204020204" pitchFamily="34" charset="-122"/>
              </a:endParaRPr>
            </a:p>
          </p:txBody>
        </p:sp>
        <p:sp>
          <p:nvSpPr>
            <p:cNvPr id="20" name="燕尾形 3">
              <a:hlinkClick r:id="" action="ppaction://hlinkshowjump?jump=nextslide"/>
            </p:cNvPr>
            <p:cNvSpPr/>
            <p:nvPr userDrawn="1"/>
          </p:nvSpPr>
          <p:spPr>
            <a:xfrm>
              <a:off x="11197176" y="6474881"/>
              <a:ext cx="172863" cy="172863"/>
            </a:xfrm>
            <a:prstGeom prst="chevron">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chemeClr val="tx1"/>
                </a:solidFill>
                <a:ea typeface="微软雅黑" panose="020B0503020204020204" pitchFamily="34" charset="-122"/>
              </a:endParaRPr>
            </a:p>
          </p:txBody>
        </p:sp>
      </p:grpSp>
      <p:sp>
        <p:nvSpPr>
          <p:cNvPr id="21" name="矩形 3"/>
          <p:cNvSpPr/>
          <p:nvPr userDrawn="1"/>
        </p:nvSpPr>
        <p:spPr>
          <a:xfrm>
            <a:off x="6243638" y="333375"/>
            <a:ext cx="1223962" cy="4318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2000" dirty="0">
                <a:solidFill>
                  <a:schemeClr val="bg1"/>
                </a:solidFill>
                <a:latin typeface="微软雅黑" panose="020B0503020204020204" pitchFamily="34" charset="-122"/>
                <a:ea typeface="微软雅黑" panose="020B0503020204020204" pitchFamily="34" charset="-122"/>
              </a:rPr>
              <a:t>工作概述</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grpSp>
        <p:nvGrpSpPr>
          <p:cNvPr id="23" name="组合 5"/>
          <p:cNvGrpSpPr/>
          <p:nvPr userDrawn="1"/>
        </p:nvGrpSpPr>
        <p:grpSpPr bwMode="auto">
          <a:xfrm>
            <a:off x="11210925" y="6365875"/>
            <a:ext cx="360363" cy="360363"/>
            <a:chOff x="11226607" y="6533712"/>
            <a:chExt cx="360000" cy="360000"/>
          </a:xfrm>
        </p:grpSpPr>
        <p:sp>
          <p:nvSpPr>
            <p:cNvPr id="24" name="椭圆 15"/>
            <p:cNvSpPr/>
            <p:nvPr userDrawn="1"/>
          </p:nvSpPr>
          <p:spPr>
            <a:xfrm>
              <a:off x="11226607" y="6533712"/>
              <a:ext cx="360000" cy="360000"/>
            </a:xfrm>
            <a:prstGeom prst="ellipse">
              <a:avLst/>
            </a:prstGeom>
            <a:solidFill>
              <a:srgbClr val="00B0F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微软雅黑" panose="020B0503020204020204" pitchFamily="34" charset="-122"/>
              </a:endParaRPr>
            </a:p>
          </p:txBody>
        </p:sp>
        <p:sp>
          <p:nvSpPr>
            <p:cNvPr id="25" name="燕尾形 16">
              <a:hlinkClick r:id="" action="ppaction://hlinkshowjump?jump=previousslide"/>
            </p:cNvPr>
            <p:cNvSpPr/>
            <p:nvPr userDrawn="1"/>
          </p:nvSpPr>
          <p:spPr>
            <a:xfrm flipH="1">
              <a:off x="11320176" y="6627281"/>
              <a:ext cx="172863" cy="172863"/>
            </a:xfrm>
            <a:prstGeom prst="chevron">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chemeClr val="tx1"/>
                </a:solidFill>
                <a:ea typeface="微软雅黑" panose="020B0503020204020204" pitchFamily="34" charset="-122"/>
              </a:endParaRPr>
            </a:p>
          </p:txBody>
        </p:sp>
      </p:grpSp>
      <p:sp>
        <p:nvSpPr>
          <p:cNvPr id="26" name="矩形 6"/>
          <p:cNvSpPr/>
          <p:nvPr userDrawn="1"/>
        </p:nvSpPr>
        <p:spPr>
          <a:xfrm>
            <a:off x="0" y="333375"/>
            <a:ext cx="12198350" cy="4318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微软雅黑" panose="020B0503020204020204" pitchFamily="34" charset="-122"/>
            </a:endParaRPr>
          </a:p>
        </p:txBody>
      </p:sp>
      <p:sp>
        <p:nvSpPr>
          <p:cNvPr id="27" name="矩形 8"/>
          <p:cNvSpPr/>
          <p:nvPr userDrawn="1"/>
        </p:nvSpPr>
        <p:spPr>
          <a:xfrm>
            <a:off x="6243638" y="333375"/>
            <a:ext cx="1223962" cy="431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dirty="0">
                <a:latin typeface="微软雅黑" panose="020B0503020204020204" pitchFamily="34" charset="-122"/>
                <a:ea typeface="微软雅黑" panose="020B0503020204020204" pitchFamily="34" charset="-122"/>
              </a:rPr>
              <a:t>图形绘制</a:t>
            </a:r>
          </a:p>
        </p:txBody>
      </p:sp>
      <p:sp>
        <p:nvSpPr>
          <p:cNvPr id="28" name="矩形 27"/>
          <p:cNvSpPr/>
          <p:nvPr userDrawn="1"/>
        </p:nvSpPr>
        <p:spPr>
          <a:xfrm>
            <a:off x="7491413" y="333375"/>
            <a:ext cx="1223962" cy="4318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2000" dirty="0">
                <a:latin typeface="微软雅黑" panose="020B0503020204020204" pitchFamily="34" charset="-122"/>
                <a:ea typeface="微软雅黑" panose="020B0503020204020204" pitchFamily="34" charset="-122"/>
              </a:rPr>
              <a:t>完成情况</a:t>
            </a:r>
          </a:p>
        </p:txBody>
      </p:sp>
      <p:sp>
        <p:nvSpPr>
          <p:cNvPr id="29" name="矩形 28"/>
          <p:cNvSpPr/>
          <p:nvPr userDrawn="1"/>
        </p:nvSpPr>
        <p:spPr>
          <a:xfrm>
            <a:off x="8739188" y="333375"/>
            <a:ext cx="1223962" cy="431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2000" dirty="0">
                <a:latin typeface="微软雅黑" panose="020B0503020204020204" pitchFamily="34" charset="-122"/>
                <a:ea typeface="微软雅黑" panose="020B0503020204020204" pitchFamily="34" charset="-122"/>
              </a:rPr>
              <a:t>工作不足</a:t>
            </a:r>
          </a:p>
        </p:txBody>
      </p:sp>
      <p:sp>
        <p:nvSpPr>
          <p:cNvPr id="30" name="矩形 29"/>
          <p:cNvSpPr/>
          <p:nvPr userDrawn="1"/>
        </p:nvSpPr>
        <p:spPr>
          <a:xfrm>
            <a:off x="9986963" y="333375"/>
            <a:ext cx="1490662" cy="431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2000" dirty="0">
                <a:latin typeface="微软雅黑" panose="020B0503020204020204" pitchFamily="34" charset="-122"/>
                <a:ea typeface="微软雅黑" panose="020B0503020204020204" pitchFamily="34" charset="-122"/>
              </a:rPr>
              <a:t>下半年计划</a:t>
            </a:r>
          </a:p>
        </p:txBody>
      </p:sp>
      <p:sp>
        <p:nvSpPr>
          <p:cNvPr id="31" name="矩形 1"/>
          <p:cNvSpPr/>
          <p:nvPr userDrawn="1"/>
        </p:nvSpPr>
        <p:spPr>
          <a:xfrm>
            <a:off x="0" y="765175"/>
            <a:ext cx="12198350" cy="7143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微软雅黑" panose="020B0503020204020204" pitchFamily="34" charset="-122"/>
            </a:endParaRPr>
          </a:p>
        </p:txBody>
      </p:sp>
      <p:grpSp>
        <p:nvGrpSpPr>
          <p:cNvPr id="32" name="组合 4"/>
          <p:cNvGrpSpPr/>
          <p:nvPr userDrawn="1"/>
        </p:nvGrpSpPr>
        <p:grpSpPr bwMode="auto">
          <a:xfrm>
            <a:off x="11715750" y="6365875"/>
            <a:ext cx="360363" cy="360363"/>
            <a:chOff x="11103607" y="6381312"/>
            <a:chExt cx="360000" cy="360000"/>
          </a:xfrm>
        </p:grpSpPr>
        <p:sp>
          <p:nvSpPr>
            <p:cNvPr id="33" name="椭圆 2"/>
            <p:cNvSpPr/>
            <p:nvPr userDrawn="1"/>
          </p:nvSpPr>
          <p:spPr>
            <a:xfrm>
              <a:off x="11103607" y="6381312"/>
              <a:ext cx="360000" cy="360000"/>
            </a:xfrm>
            <a:prstGeom prst="ellipse">
              <a:avLst/>
            </a:prstGeom>
            <a:solidFill>
              <a:srgbClr val="00B0F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微软雅黑" panose="020B0503020204020204" pitchFamily="34" charset="-122"/>
              </a:endParaRPr>
            </a:p>
          </p:txBody>
        </p:sp>
        <p:sp>
          <p:nvSpPr>
            <p:cNvPr id="34" name="燕尾形 3">
              <a:hlinkClick r:id="" action="ppaction://hlinkshowjump?jump=nextslide"/>
            </p:cNvPr>
            <p:cNvSpPr/>
            <p:nvPr userDrawn="1"/>
          </p:nvSpPr>
          <p:spPr>
            <a:xfrm>
              <a:off x="11197176" y="6474881"/>
              <a:ext cx="172863" cy="172863"/>
            </a:xfrm>
            <a:prstGeom prst="chevron">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chemeClr val="tx1"/>
                </a:solidFill>
                <a:ea typeface="微软雅黑" panose="020B0503020204020204" pitchFamily="34" charset="-122"/>
              </a:endParaRPr>
            </a:p>
          </p:txBody>
        </p:sp>
      </p:grpSp>
      <p:sp>
        <p:nvSpPr>
          <p:cNvPr id="35" name="矩形 3"/>
          <p:cNvSpPr/>
          <p:nvPr userDrawn="1"/>
        </p:nvSpPr>
        <p:spPr>
          <a:xfrm>
            <a:off x="6243638" y="333375"/>
            <a:ext cx="1223962" cy="4318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2000" dirty="0">
                <a:solidFill>
                  <a:schemeClr val="bg1"/>
                </a:solidFill>
                <a:latin typeface="微软雅黑" panose="020B0503020204020204" pitchFamily="34" charset="-122"/>
                <a:ea typeface="微软雅黑" panose="020B0503020204020204" pitchFamily="34" charset="-122"/>
              </a:rPr>
              <a:t>工作概述</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grpSp>
        <p:nvGrpSpPr>
          <p:cNvPr id="8" name="组合 5"/>
          <p:cNvGrpSpPr/>
          <p:nvPr userDrawn="1"/>
        </p:nvGrpSpPr>
        <p:grpSpPr bwMode="auto">
          <a:xfrm>
            <a:off x="11210925" y="6365875"/>
            <a:ext cx="360363" cy="360363"/>
            <a:chOff x="11226607" y="6533712"/>
            <a:chExt cx="360000" cy="360000"/>
          </a:xfrm>
        </p:grpSpPr>
        <p:sp>
          <p:nvSpPr>
            <p:cNvPr id="9" name="椭圆 15"/>
            <p:cNvSpPr/>
            <p:nvPr userDrawn="1"/>
          </p:nvSpPr>
          <p:spPr>
            <a:xfrm>
              <a:off x="11226607" y="6533712"/>
              <a:ext cx="360000" cy="360000"/>
            </a:xfrm>
            <a:prstGeom prst="ellipse">
              <a:avLst/>
            </a:prstGeom>
            <a:solidFill>
              <a:srgbClr val="00B0F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微软雅黑" panose="020B0503020204020204" pitchFamily="34" charset="-122"/>
              </a:endParaRPr>
            </a:p>
          </p:txBody>
        </p:sp>
        <p:sp>
          <p:nvSpPr>
            <p:cNvPr id="10" name="燕尾形 16">
              <a:hlinkClick r:id="" action="ppaction://hlinkshowjump?jump=previousslide"/>
            </p:cNvPr>
            <p:cNvSpPr/>
            <p:nvPr userDrawn="1"/>
          </p:nvSpPr>
          <p:spPr>
            <a:xfrm flipH="1">
              <a:off x="11320176" y="6627281"/>
              <a:ext cx="172863" cy="172863"/>
            </a:xfrm>
            <a:prstGeom prst="chevron">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chemeClr val="tx1"/>
                </a:solidFill>
                <a:ea typeface="微软雅黑" panose="020B0503020204020204" pitchFamily="34" charset="-122"/>
              </a:endParaRPr>
            </a:p>
          </p:txBody>
        </p:sp>
      </p:grpSp>
      <p:sp>
        <p:nvSpPr>
          <p:cNvPr id="11" name="矩形 6"/>
          <p:cNvSpPr/>
          <p:nvPr userDrawn="1"/>
        </p:nvSpPr>
        <p:spPr>
          <a:xfrm>
            <a:off x="0" y="333375"/>
            <a:ext cx="12198350" cy="4318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微软雅黑" panose="020B0503020204020204" pitchFamily="34" charset="-122"/>
            </a:endParaRPr>
          </a:p>
        </p:txBody>
      </p:sp>
      <p:sp>
        <p:nvSpPr>
          <p:cNvPr id="12" name="矩形 8"/>
          <p:cNvSpPr/>
          <p:nvPr userDrawn="1"/>
        </p:nvSpPr>
        <p:spPr>
          <a:xfrm>
            <a:off x="6243638" y="333375"/>
            <a:ext cx="1223962" cy="431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dirty="0">
                <a:latin typeface="微软雅黑" panose="020B0503020204020204" pitchFamily="34" charset="-122"/>
                <a:ea typeface="微软雅黑" panose="020B0503020204020204" pitchFamily="34" charset="-122"/>
              </a:rPr>
              <a:t>图形绘制</a:t>
            </a:r>
          </a:p>
        </p:txBody>
      </p:sp>
      <p:sp>
        <p:nvSpPr>
          <p:cNvPr id="13" name="矩形 12"/>
          <p:cNvSpPr/>
          <p:nvPr userDrawn="1"/>
        </p:nvSpPr>
        <p:spPr>
          <a:xfrm>
            <a:off x="7491413" y="333375"/>
            <a:ext cx="1223962" cy="431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2000" dirty="0">
                <a:latin typeface="微软雅黑" panose="020B0503020204020204" pitchFamily="34" charset="-122"/>
                <a:ea typeface="微软雅黑" panose="020B0503020204020204" pitchFamily="34" charset="-122"/>
              </a:rPr>
              <a:t>完成情况</a:t>
            </a:r>
          </a:p>
        </p:txBody>
      </p:sp>
      <p:sp>
        <p:nvSpPr>
          <p:cNvPr id="14" name="矩形 13"/>
          <p:cNvSpPr/>
          <p:nvPr userDrawn="1"/>
        </p:nvSpPr>
        <p:spPr>
          <a:xfrm>
            <a:off x="8739188" y="333375"/>
            <a:ext cx="1223962" cy="4318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2000" dirty="0">
                <a:latin typeface="微软雅黑" panose="020B0503020204020204" pitchFamily="34" charset="-122"/>
                <a:ea typeface="微软雅黑" panose="020B0503020204020204" pitchFamily="34" charset="-122"/>
              </a:rPr>
              <a:t>工作不足</a:t>
            </a:r>
          </a:p>
        </p:txBody>
      </p:sp>
      <p:sp>
        <p:nvSpPr>
          <p:cNvPr id="15" name="矩形 14"/>
          <p:cNvSpPr/>
          <p:nvPr userDrawn="1"/>
        </p:nvSpPr>
        <p:spPr>
          <a:xfrm>
            <a:off x="9986963" y="333375"/>
            <a:ext cx="1490662" cy="431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2000" dirty="0">
                <a:latin typeface="微软雅黑" panose="020B0503020204020204" pitchFamily="34" charset="-122"/>
                <a:ea typeface="微软雅黑" panose="020B0503020204020204" pitchFamily="34" charset="-122"/>
              </a:rPr>
              <a:t>下半年计划</a:t>
            </a:r>
          </a:p>
        </p:txBody>
      </p:sp>
      <p:sp>
        <p:nvSpPr>
          <p:cNvPr id="16" name="矩形 1"/>
          <p:cNvSpPr/>
          <p:nvPr userDrawn="1"/>
        </p:nvSpPr>
        <p:spPr>
          <a:xfrm>
            <a:off x="0" y="765175"/>
            <a:ext cx="12198350" cy="7143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微软雅黑" panose="020B0503020204020204" pitchFamily="34" charset="-122"/>
            </a:endParaRPr>
          </a:p>
        </p:txBody>
      </p:sp>
      <p:grpSp>
        <p:nvGrpSpPr>
          <p:cNvPr id="17" name="组合 4"/>
          <p:cNvGrpSpPr/>
          <p:nvPr userDrawn="1"/>
        </p:nvGrpSpPr>
        <p:grpSpPr bwMode="auto">
          <a:xfrm>
            <a:off x="11715750" y="6365875"/>
            <a:ext cx="360363" cy="360363"/>
            <a:chOff x="11103607" y="6381312"/>
            <a:chExt cx="360000" cy="360000"/>
          </a:xfrm>
        </p:grpSpPr>
        <p:sp>
          <p:nvSpPr>
            <p:cNvPr id="18" name="椭圆 2"/>
            <p:cNvSpPr/>
            <p:nvPr userDrawn="1"/>
          </p:nvSpPr>
          <p:spPr>
            <a:xfrm>
              <a:off x="11103607" y="6381312"/>
              <a:ext cx="360000" cy="360000"/>
            </a:xfrm>
            <a:prstGeom prst="ellipse">
              <a:avLst/>
            </a:prstGeom>
            <a:solidFill>
              <a:srgbClr val="00B0F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微软雅黑" panose="020B0503020204020204" pitchFamily="34" charset="-122"/>
              </a:endParaRPr>
            </a:p>
          </p:txBody>
        </p:sp>
        <p:sp>
          <p:nvSpPr>
            <p:cNvPr id="19" name="燕尾形 3">
              <a:hlinkClick r:id="" action="ppaction://hlinkshowjump?jump=nextslide"/>
            </p:cNvPr>
            <p:cNvSpPr/>
            <p:nvPr userDrawn="1"/>
          </p:nvSpPr>
          <p:spPr>
            <a:xfrm>
              <a:off x="11197176" y="6474881"/>
              <a:ext cx="172863" cy="172863"/>
            </a:xfrm>
            <a:prstGeom prst="chevron">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chemeClr val="tx1"/>
                </a:solidFill>
                <a:ea typeface="微软雅黑" panose="020B0503020204020204" pitchFamily="34" charset="-122"/>
              </a:endParaRPr>
            </a:p>
          </p:txBody>
        </p:sp>
      </p:grpSp>
      <p:sp>
        <p:nvSpPr>
          <p:cNvPr id="20" name="矩形 3"/>
          <p:cNvSpPr/>
          <p:nvPr userDrawn="1"/>
        </p:nvSpPr>
        <p:spPr>
          <a:xfrm>
            <a:off x="6243638" y="333375"/>
            <a:ext cx="1223962" cy="4318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2000" dirty="0">
                <a:solidFill>
                  <a:schemeClr val="bg1"/>
                </a:solidFill>
                <a:latin typeface="微软雅黑" panose="020B0503020204020204" pitchFamily="34" charset="-122"/>
                <a:ea typeface="微软雅黑" panose="020B0503020204020204" pitchFamily="34" charset="-122"/>
              </a:rPr>
              <a:t>工作概述</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grpSp>
        <p:nvGrpSpPr>
          <p:cNvPr id="10" name="组合 5"/>
          <p:cNvGrpSpPr/>
          <p:nvPr userDrawn="1"/>
        </p:nvGrpSpPr>
        <p:grpSpPr bwMode="auto">
          <a:xfrm>
            <a:off x="11210925" y="6365875"/>
            <a:ext cx="360363" cy="360363"/>
            <a:chOff x="11226607" y="6533712"/>
            <a:chExt cx="360000" cy="360000"/>
          </a:xfrm>
        </p:grpSpPr>
        <p:sp>
          <p:nvSpPr>
            <p:cNvPr id="11" name="椭圆 15"/>
            <p:cNvSpPr/>
            <p:nvPr userDrawn="1"/>
          </p:nvSpPr>
          <p:spPr>
            <a:xfrm>
              <a:off x="11226607" y="6533712"/>
              <a:ext cx="360000" cy="360000"/>
            </a:xfrm>
            <a:prstGeom prst="ellipse">
              <a:avLst/>
            </a:prstGeom>
            <a:solidFill>
              <a:srgbClr val="00B0F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微软雅黑" panose="020B0503020204020204" pitchFamily="34" charset="-122"/>
              </a:endParaRPr>
            </a:p>
          </p:txBody>
        </p:sp>
        <p:sp>
          <p:nvSpPr>
            <p:cNvPr id="12" name="燕尾形 16">
              <a:hlinkClick r:id="" action="ppaction://hlinkshowjump?jump=previousslide"/>
            </p:cNvPr>
            <p:cNvSpPr/>
            <p:nvPr userDrawn="1"/>
          </p:nvSpPr>
          <p:spPr>
            <a:xfrm flipH="1">
              <a:off x="11320176" y="6627281"/>
              <a:ext cx="172863" cy="172863"/>
            </a:xfrm>
            <a:prstGeom prst="chevron">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chemeClr val="tx1"/>
                </a:solidFill>
                <a:ea typeface="微软雅黑" panose="020B0503020204020204" pitchFamily="34" charset="-122"/>
              </a:endParaRPr>
            </a:p>
          </p:txBody>
        </p:sp>
      </p:grpSp>
      <p:sp>
        <p:nvSpPr>
          <p:cNvPr id="13" name="矩形 6"/>
          <p:cNvSpPr/>
          <p:nvPr userDrawn="1"/>
        </p:nvSpPr>
        <p:spPr>
          <a:xfrm>
            <a:off x="0" y="333375"/>
            <a:ext cx="12198350" cy="4318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微软雅黑" panose="020B0503020204020204" pitchFamily="34" charset="-122"/>
            </a:endParaRPr>
          </a:p>
        </p:txBody>
      </p:sp>
      <p:sp>
        <p:nvSpPr>
          <p:cNvPr id="14" name="矩形 8"/>
          <p:cNvSpPr/>
          <p:nvPr userDrawn="1"/>
        </p:nvSpPr>
        <p:spPr>
          <a:xfrm>
            <a:off x="6243638" y="333375"/>
            <a:ext cx="1223962" cy="431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dirty="0">
                <a:latin typeface="微软雅黑" panose="020B0503020204020204" pitchFamily="34" charset="-122"/>
                <a:ea typeface="微软雅黑" panose="020B0503020204020204" pitchFamily="34" charset="-122"/>
              </a:rPr>
              <a:t>图形绘制</a:t>
            </a:r>
          </a:p>
        </p:txBody>
      </p:sp>
      <p:sp>
        <p:nvSpPr>
          <p:cNvPr id="15" name="矩形 14"/>
          <p:cNvSpPr/>
          <p:nvPr userDrawn="1"/>
        </p:nvSpPr>
        <p:spPr>
          <a:xfrm>
            <a:off x="7491413" y="333375"/>
            <a:ext cx="1223962" cy="431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2000" dirty="0">
                <a:latin typeface="微软雅黑" panose="020B0503020204020204" pitchFamily="34" charset="-122"/>
                <a:ea typeface="微软雅黑" panose="020B0503020204020204" pitchFamily="34" charset="-122"/>
              </a:rPr>
              <a:t>完成情况</a:t>
            </a:r>
          </a:p>
        </p:txBody>
      </p:sp>
      <p:sp>
        <p:nvSpPr>
          <p:cNvPr id="16" name="矩形 15"/>
          <p:cNvSpPr/>
          <p:nvPr userDrawn="1"/>
        </p:nvSpPr>
        <p:spPr>
          <a:xfrm>
            <a:off x="8739188" y="333375"/>
            <a:ext cx="1223962" cy="431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2000" dirty="0">
                <a:latin typeface="微软雅黑" panose="020B0503020204020204" pitchFamily="34" charset="-122"/>
                <a:ea typeface="微软雅黑" panose="020B0503020204020204" pitchFamily="34" charset="-122"/>
              </a:rPr>
              <a:t>工作不足</a:t>
            </a:r>
          </a:p>
        </p:txBody>
      </p:sp>
      <p:sp>
        <p:nvSpPr>
          <p:cNvPr id="17" name="矩形 16"/>
          <p:cNvSpPr/>
          <p:nvPr userDrawn="1"/>
        </p:nvSpPr>
        <p:spPr>
          <a:xfrm>
            <a:off x="9986962" y="333375"/>
            <a:ext cx="1490663" cy="4318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2000" dirty="0">
                <a:latin typeface="微软雅黑" panose="020B0503020204020204" pitchFamily="34" charset="-122"/>
                <a:ea typeface="微软雅黑" panose="020B0503020204020204" pitchFamily="34" charset="-122"/>
              </a:rPr>
              <a:t>下半年计划</a:t>
            </a:r>
          </a:p>
        </p:txBody>
      </p:sp>
      <p:sp>
        <p:nvSpPr>
          <p:cNvPr id="18" name="矩形 1"/>
          <p:cNvSpPr/>
          <p:nvPr userDrawn="1"/>
        </p:nvSpPr>
        <p:spPr>
          <a:xfrm>
            <a:off x="0" y="765175"/>
            <a:ext cx="12198350" cy="7143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微软雅黑" panose="020B0503020204020204" pitchFamily="34" charset="-122"/>
            </a:endParaRPr>
          </a:p>
        </p:txBody>
      </p:sp>
      <p:grpSp>
        <p:nvGrpSpPr>
          <p:cNvPr id="19" name="组合 4"/>
          <p:cNvGrpSpPr/>
          <p:nvPr userDrawn="1"/>
        </p:nvGrpSpPr>
        <p:grpSpPr bwMode="auto">
          <a:xfrm>
            <a:off x="11715750" y="6365875"/>
            <a:ext cx="360363" cy="360363"/>
            <a:chOff x="11103607" y="6381312"/>
            <a:chExt cx="360000" cy="360000"/>
          </a:xfrm>
        </p:grpSpPr>
        <p:sp>
          <p:nvSpPr>
            <p:cNvPr id="20" name="椭圆 2"/>
            <p:cNvSpPr/>
            <p:nvPr userDrawn="1"/>
          </p:nvSpPr>
          <p:spPr>
            <a:xfrm>
              <a:off x="11103607" y="6381312"/>
              <a:ext cx="360000" cy="360000"/>
            </a:xfrm>
            <a:prstGeom prst="ellipse">
              <a:avLst/>
            </a:prstGeom>
            <a:solidFill>
              <a:srgbClr val="00B0F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微软雅黑" panose="020B0503020204020204" pitchFamily="34" charset="-122"/>
              </a:endParaRPr>
            </a:p>
          </p:txBody>
        </p:sp>
        <p:sp>
          <p:nvSpPr>
            <p:cNvPr id="21" name="燕尾形 3">
              <a:hlinkClick r:id="" action="ppaction://hlinkshowjump?jump=nextslide"/>
            </p:cNvPr>
            <p:cNvSpPr/>
            <p:nvPr userDrawn="1"/>
          </p:nvSpPr>
          <p:spPr>
            <a:xfrm>
              <a:off x="11197176" y="6474881"/>
              <a:ext cx="172863" cy="172863"/>
            </a:xfrm>
            <a:prstGeom prst="chevron">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chemeClr val="tx1"/>
                </a:solidFill>
                <a:ea typeface="微软雅黑" panose="020B0503020204020204" pitchFamily="34" charset="-122"/>
              </a:endParaRPr>
            </a:p>
          </p:txBody>
        </p:sp>
      </p:grpSp>
      <p:sp>
        <p:nvSpPr>
          <p:cNvPr id="22" name="矩形 3"/>
          <p:cNvSpPr/>
          <p:nvPr userDrawn="1"/>
        </p:nvSpPr>
        <p:spPr>
          <a:xfrm>
            <a:off x="6243638" y="333375"/>
            <a:ext cx="1223962" cy="4318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2000" dirty="0">
                <a:solidFill>
                  <a:schemeClr val="bg1"/>
                </a:solidFill>
                <a:latin typeface="微软雅黑" panose="020B0503020204020204" pitchFamily="34" charset="-122"/>
                <a:ea typeface="微软雅黑" panose="020B0503020204020204" pitchFamily="34" charset="-122"/>
              </a:rPr>
              <a:t>工作概述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CFC0AE4-D788-4C63-99CA-2D16C479E33A}"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07AF2F5-CE6D-4DAA-B6C8-82C34ECB625D}"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CFC0AE4-D788-4C63-99CA-2D16C479E33A}"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07AF2F5-CE6D-4DAA-B6C8-82C34ECB625D}"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918" y="273113"/>
            <a:ext cx="4013173" cy="1162319"/>
          </a:xfrm>
        </p:spPr>
        <p:txBody>
          <a:bodyPr anchor="b"/>
          <a:lstStyle>
            <a:lvl1pPr algn="l">
              <a:defRPr sz="2400" b="1"/>
            </a:lvl1pPr>
          </a:lstStyle>
          <a:p>
            <a:r>
              <a:rPr lang="zh-CN" altLang="en-US"/>
              <a:t>单击此处编辑母版标题样式</a:t>
            </a:r>
          </a:p>
        </p:txBody>
      </p:sp>
      <p:sp>
        <p:nvSpPr>
          <p:cNvPr id="3" name="内容占位符 2"/>
          <p:cNvSpPr>
            <a:spLocks noGrp="1"/>
          </p:cNvSpPr>
          <p:nvPr>
            <p:ph idx="1"/>
          </p:nvPr>
        </p:nvSpPr>
        <p:spPr>
          <a:xfrm>
            <a:off x="4769216" y="273114"/>
            <a:ext cx="6819216" cy="5854468"/>
          </a:xfrm>
        </p:spPr>
        <p:txBody>
          <a:bodyPr/>
          <a:lstStyle>
            <a:lvl1pPr>
              <a:defRPr sz="3800"/>
            </a:lvl1pPr>
            <a:lvl2pPr>
              <a:defRPr sz="3300"/>
            </a:lvl2pPr>
            <a:lvl3pPr>
              <a:defRPr sz="2900"/>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918" y="1435433"/>
            <a:ext cx="4013173" cy="4692149"/>
          </a:xfrm>
        </p:spPr>
        <p:txBody>
          <a:bodyPr/>
          <a:lstStyle>
            <a:lvl1pPr marL="0" indent="0">
              <a:buNone/>
              <a:defRPr sz="1700"/>
            </a:lvl1pPr>
            <a:lvl2pPr marL="544195" indent="0">
              <a:buNone/>
              <a:defRPr sz="1400"/>
            </a:lvl2pPr>
            <a:lvl3pPr marL="1089025" indent="0">
              <a:buNone/>
              <a:defRPr sz="1200"/>
            </a:lvl3pPr>
            <a:lvl4pPr marL="1633220" indent="0">
              <a:buNone/>
              <a:defRPr sz="1100"/>
            </a:lvl4pPr>
            <a:lvl5pPr marL="2178050" indent="0">
              <a:buNone/>
              <a:defRPr sz="1100"/>
            </a:lvl5pPr>
            <a:lvl6pPr marL="2722245" indent="0">
              <a:buNone/>
              <a:defRPr sz="1100"/>
            </a:lvl6pPr>
            <a:lvl7pPr marL="3267075" indent="0">
              <a:buNone/>
              <a:defRPr sz="1100"/>
            </a:lvl7pPr>
            <a:lvl8pPr marL="3811270" indent="0">
              <a:buNone/>
              <a:defRPr sz="1100"/>
            </a:lvl8pPr>
            <a:lvl9pPr marL="4356100" indent="0">
              <a:buNone/>
              <a:defRPr sz="11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CFC0AE4-D788-4C63-99CA-2D16C479E33A}"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07AF2F5-CE6D-4DAA-B6C8-82C34ECB625D}"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90962" y="4801712"/>
            <a:ext cx="7319010" cy="566869"/>
          </a:xfrm>
        </p:spPr>
        <p:txBody>
          <a:bodyPr anchor="b"/>
          <a:lstStyle>
            <a:lvl1pPr algn="l">
              <a:defRPr sz="2400" b="1"/>
            </a:lvl1pPr>
          </a:lstStyle>
          <a:p>
            <a:r>
              <a:rPr lang="zh-CN" altLang="en-US"/>
              <a:t>单击此处编辑母版标题样式</a:t>
            </a:r>
          </a:p>
        </p:txBody>
      </p:sp>
      <p:sp>
        <p:nvSpPr>
          <p:cNvPr id="3" name="图片占位符 2"/>
          <p:cNvSpPr>
            <a:spLocks noGrp="1"/>
          </p:cNvSpPr>
          <p:nvPr>
            <p:ph type="pic" idx="1"/>
          </p:nvPr>
        </p:nvSpPr>
        <p:spPr>
          <a:xfrm>
            <a:off x="2390962" y="612917"/>
            <a:ext cx="7319010" cy="4115753"/>
          </a:xfrm>
        </p:spPr>
        <p:txBody>
          <a:bodyPr/>
          <a:lstStyle>
            <a:lvl1pPr marL="0" indent="0">
              <a:buNone/>
              <a:defRPr sz="3800"/>
            </a:lvl1pPr>
            <a:lvl2pPr marL="544195" indent="0">
              <a:buNone/>
              <a:defRPr sz="3300"/>
            </a:lvl2pPr>
            <a:lvl3pPr marL="1089025" indent="0">
              <a:buNone/>
              <a:defRPr sz="2900"/>
            </a:lvl3pPr>
            <a:lvl4pPr marL="1633220" indent="0">
              <a:buNone/>
              <a:defRPr sz="2400"/>
            </a:lvl4pPr>
            <a:lvl5pPr marL="2178050" indent="0">
              <a:buNone/>
              <a:defRPr sz="2400"/>
            </a:lvl5pPr>
            <a:lvl6pPr marL="2722245" indent="0">
              <a:buNone/>
              <a:defRPr sz="2400"/>
            </a:lvl6pPr>
            <a:lvl7pPr marL="3267075" indent="0">
              <a:buNone/>
              <a:defRPr sz="2400"/>
            </a:lvl7pPr>
            <a:lvl8pPr marL="3811270" indent="0">
              <a:buNone/>
              <a:defRPr sz="2400"/>
            </a:lvl8pPr>
            <a:lvl9pPr marL="4356100" indent="0">
              <a:buNone/>
              <a:defRPr sz="2400"/>
            </a:lvl9pPr>
          </a:lstStyle>
          <a:p>
            <a:endParaRPr lang="zh-CN" altLang="en-US"/>
          </a:p>
        </p:txBody>
      </p:sp>
      <p:sp>
        <p:nvSpPr>
          <p:cNvPr id="4" name="文本占位符 3"/>
          <p:cNvSpPr>
            <a:spLocks noGrp="1"/>
          </p:cNvSpPr>
          <p:nvPr>
            <p:ph type="body" sz="half" idx="2"/>
          </p:nvPr>
        </p:nvSpPr>
        <p:spPr>
          <a:xfrm>
            <a:off x="2390962" y="5368581"/>
            <a:ext cx="7319010" cy="805048"/>
          </a:xfrm>
        </p:spPr>
        <p:txBody>
          <a:bodyPr/>
          <a:lstStyle>
            <a:lvl1pPr marL="0" indent="0">
              <a:buNone/>
              <a:defRPr sz="1700"/>
            </a:lvl1pPr>
            <a:lvl2pPr marL="544195" indent="0">
              <a:buNone/>
              <a:defRPr sz="1400"/>
            </a:lvl2pPr>
            <a:lvl3pPr marL="1089025" indent="0">
              <a:buNone/>
              <a:defRPr sz="1200"/>
            </a:lvl3pPr>
            <a:lvl4pPr marL="1633220" indent="0">
              <a:buNone/>
              <a:defRPr sz="1100"/>
            </a:lvl4pPr>
            <a:lvl5pPr marL="2178050" indent="0">
              <a:buNone/>
              <a:defRPr sz="1100"/>
            </a:lvl5pPr>
            <a:lvl6pPr marL="2722245" indent="0">
              <a:buNone/>
              <a:defRPr sz="1100"/>
            </a:lvl6pPr>
            <a:lvl7pPr marL="3267075" indent="0">
              <a:buNone/>
              <a:defRPr sz="1100"/>
            </a:lvl7pPr>
            <a:lvl8pPr marL="3811270" indent="0">
              <a:buNone/>
              <a:defRPr sz="1100"/>
            </a:lvl8pPr>
            <a:lvl9pPr marL="4356100" indent="0">
              <a:buNone/>
              <a:defRPr sz="11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CFC0AE4-D788-4C63-99CA-2D16C479E33A}"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07AF2F5-CE6D-4DAA-B6C8-82C34ECB625D}"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918" y="274701"/>
            <a:ext cx="10978515" cy="1143265"/>
          </a:xfrm>
          <a:prstGeom prst="rect">
            <a:avLst/>
          </a:prstGeom>
        </p:spPr>
        <p:txBody>
          <a:bodyPr vert="horz" lIns="108896" tIns="54448" rIns="108896" bIns="54448"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609918" y="1600571"/>
            <a:ext cx="10978515" cy="4527011"/>
          </a:xfrm>
          <a:prstGeom prst="rect">
            <a:avLst/>
          </a:prstGeom>
        </p:spPr>
        <p:txBody>
          <a:bodyPr vert="horz" lIns="108896" tIns="54448" rIns="108896" bIns="54448"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609917" y="6357822"/>
            <a:ext cx="2846282" cy="365210"/>
          </a:xfrm>
          <a:prstGeom prst="rect">
            <a:avLst/>
          </a:prstGeom>
        </p:spPr>
        <p:txBody>
          <a:bodyPr vert="horz" lIns="108896" tIns="54448" rIns="108896" bIns="54448" rtlCol="0" anchor="ctr"/>
          <a:lstStyle>
            <a:lvl1pPr algn="l">
              <a:defRPr sz="1400">
                <a:solidFill>
                  <a:schemeClr val="tx1">
                    <a:tint val="75000"/>
                  </a:schemeClr>
                </a:solidFill>
                <a:ea typeface="微软雅黑" panose="020B0503020204020204" pitchFamily="34" charset="-122"/>
              </a:defRPr>
            </a:lvl1pPr>
          </a:lstStyle>
          <a:p>
            <a:fld id="{DCFC0AE4-D788-4C63-99CA-2D16C479E33A}" type="datetimeFigureOut">
              <a:rPr lang="zh-CN" altLang="en-US" smtClean="0"/>
              <a:t>2021/1/6</a:t>
            </a:fld>
            <a:endParaRPr lang="zh-CN" altLang="en-US" dirty="0"/>
          </a:p>
        </p:txBody>
      </p:sp>
      <p:sp>
        <p:nvSpPr>
          <p:cNvPr id="5" name="页脚占位符 4"/>
          <p:cNvSpPr>
            <a:spLocks noGrp="1"/>
          </p:cNvSpPr>
          <p:nvPr>
            <p:ph type="ftr" sz="quarter" idx="3"/>
          </p:nvPr>
        </p:nvSpPr>
        <p:spPr>
          <a:xfrm>
            <a:off x="4167770" y="6357822"/>
            <a:ext cx="3862811" cy="365210"/>
          </a:xfrm>
          <a:prstGeom prst="rect">
            <a:avLst/>
          </a:prstGeom>
        </p:spPr>
        <p:txBody>
          <a:bodyPr vert="horz" lIns="108896" tIns="54448" rIns="108896" bIns="54448" rtlCol="0" anchor="ctr"/>
          <a:lstStyle>
            <a:lvl1pPr algn="ctr">
              <a:defRPr sz="1400">
                <a:solidFill>
                  <a:schemeClr val="tx1">
                    <a:tint val="75000"/>
                  </a:schemeClr>
                </a:solidFill>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nvPr>
        </p:nvSpPr>
        <p:spPr>
          <a:xfrm>
            <a:off x="8742151" y="6357822"/>
            <a:ext cx="2846282" cy="365210"/>
          </a:xfrm>
          <a:prstGeom prst="rect">
            <a:avLst/>
          </a:prstGeom>
        </p:spPr>
        <p:txBody>
          <a:bodyPr vert="horz" lIns="108896" tIns="54448" rIns="108896" bIns="54448" rtlCol="0" anchor="ctr"/>
          <a:lstStyle>
            <a:lvl1pPr algn="r">
              <a:defRPr sz="1400">
                <a:solidFill>
                  <a:schemeClr val="tx1">
                    <a:tint val="75000"/>
                  </a:schemeClr>
                </a:solidFill>
                <a:ea typeface="微软雅黑" panose="020B0503020204020204" pitchFamily="34" charset="-122"/>
              </a:defRPr>
            </a:lvl1pPr>
          </a:lstStyle>
          <a:p>
            <a:fld id="{C07AF2F5-CE6D-4DAA-B6C8-82C34ECB625D}"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89025" rtl="0" eaLnBrk="1" latinLnBrk="0" hangingPunct="1">
        <a:spcBef>
          <a:spcPct val="0"/>
        </a:spcBef>
        <a:buNone/>
        <a:defRPr sz="5200" kern="1200">
          <a:solidFill>
            <a:schemeClr val="tx1"/>
          </a:solidFill>
          <a:latin typeface="+mj-lt"/>
          <a:ea typeface="微软雅黑" panose="020B0503020204020204" pitchFamily="34" charset="-122"/>
          <a:cs typeface="+mj-cs"/>
        </a:defRPr>
      </a:lvl1pPr>
    </p:titleStyle>
    <p:bodyStyle>
      <a:lvl1pPr marL="408305" indent="-408305" algn="l" defTabSz="1089025" rtl="0" eaLnBrk="1" latinLnBrk="0" hangingPunct="1">
        <a:spcBef>
          <a:spcPct val="20000"/>
        </a:spcBef>
        <a:buFont typeface="Arial" panose="020B0604020202020204" pitchFamily="34" charset="0"/>
        <a:buChar char="•"/>
        <a:defRPr sz="3800" kern="1200">
          <a:solidFill>
            <a:schemeClr val="tx1"/>
          </a:solidFill>
          <a:latin typeface="+mn-lt"/>
          <a:ea typeface="微软雅黑" panose="020B0503020204020204" pitchFamily="34" charset="-122"/>
          <a:cs typeface="+mn-cs"/>
        </a:defRPr>
      </a:lvl1pPr>
      <a:lvl2pPr marL="884555" indent="-340360" algn="l" defTabSz="1089025" rtl="0" eaLnBrk="1" latinLnBrk="0" hangingPunct="1">
        <a:spcBef>
          <a:spcPct val="20000"/>
        </a:spcBef>
        <a:buFont typeface="Arial" panose="020B0604020202020204" pitchFamily="34" charset="0"/>
        <a:buChar char="–"/>
        <a:defRPr sz="3300" kern="1200">
          <a:solidFill>
            <a:schemeClr val="tx1"/>
          </a:solidFill>
          <a:latin typeface="+mn-lt"/>
          <a:ea typeface="微软雅黑" panose="020B0503020204020204" pitchFamily="34" charset="-122"/>
          <a:cs typeface="+mn-cs"/>
        </a:defRPr>
      </a:lvl2pPr>
      <a:lvl3pPr marL="1361440" indent="-272415" algn="l" defTabSz="1089025" rtl="0" eaLnBrk="1" latinLnBrk="0" hangingPunct="1">
        <a:spcBef>
          <a:spcPct val="20000"/>
        </a:spcBef>
        <a:buFont typeface="Arial" panose="020B0604020202020204" pitchFamily="34" charset="0"/>
        <a:buChar char="•"/>
        <a:defRPr sz="2900" kern="1200">
          <a:solidFill>
            <a:schemeClr val="tx1"/>
          </a:solidFill>
          <a:latin typeface="+mn-lt"/>
          <a:ea typeface="微软雅黑" panose="020B0503020204020204" pitchFamily="34" charset="-122"/>
          <a:cs typeface="+mn-cs"/>
        </a:defRPr>
      </a:lvl3pPr>
      <a:lvl4pPr marL="1905635" indent="-272415" algn="l" defTabSz="1089025" rtl="0" eaLnBrk="1" latinLnBrk="0" hangingPunct="1">
        <a:spcBef>
          <a:spcPct val="20000"/>
        </a:spcBef>
        <a:buFont typeface="Arial" panose="020B0604020202020204" pitchFamily="34" charset="0"/>
        <a:buChar char="–"/>
        <a:defRPr sz="2400" kern="1200">
          <a:solidFill>
            <a:schemeClr val="tx1"/>
          </a:solidFill>
          <a:latin typeface="+mn-lt"/>
          <a:ea typeface="微软雅黑" panose="020B0503020204020204" pitchFamily="34" charset="-122"/>
          <a:cs typeface="+mn-cs"/>
        </a:defRPr>
      </a:lvl4pPr>
      <a:lvl5pPr marL="2450465" indent="-272415" algn="l" defTabSz="1089025" rtl="0" eaLnBrk="1" latinLnBrk="0" hangingPunct="1">
        <a:spcBef>
          <a:spcPct val="20000"/>
        </a:spcBef>
        <a:buFont typeface="Arial" panose="020B0604020202020204" pitchFamily="34" charset="0"/>
        <a:buChar char="»"/>
        <a:defRPr sz="2400" kern="1200">
          <a:solidFill>
            <a:schemeClr val="tx1"/>
          </a:solidFill>
          <a:latin typeface="+mn-lt"/>
          <a:ea typeface="微软雅黑" panose="020B0503020204020204" pitchFamily="34" charset="-122"/>
          <a:cs typeface="+mn-cs"/>
        </a:defRPr>
      </a:lvl5pPr>
      <a:lvl6pPr marL="2994660" indent="-272415" algn="l" defTabSz="108902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38855" indent="-272415" algn="l" defTabSz="108902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083685" indent="-272415" algn="l" defTabSz="108902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27880" indent="-272415" algn="l" defTabSz="108902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p:bodyStyle>
    <p:otherStyle>
      <a:defPPr>
        <a:defRPr lang="zh-CN"/>
      </a:defPPr>
      <a:lvl1pPr marL="0" algn="l" defTabSz="1089025" rtl="0" eaLnBrk="1" latinLnBrk="0" hangingPunct="1">
        <a:defRPr sz="2100" kern="1200">
          <a:solidFill>
            <a:schemeClr val="tx1"/>
          </a:solidFill>
          <a:latin typeface="+mn-lt"/>
          <a:ea typeface="+mn-ea"/>
          <a:cs typeface="+mn-cs"/>
        </a:defRPr>
      </a:lvl1pPr>
      <a:lvl2pPr marL="544195" algn="l" defTabSz="1089025" rtl="0" eaLnBrk="1" latinLnBrk="0" hangingPunct="1">
        <a:defRPr sz="2100" kern="1200">
          <a:solidFill>
            <a:schemeClr val="tx1"/>
          </a:solidFill>
          <a:latin typeface="+mn-lt"/>
          <a:ea typeface="+mn-ea"/>
          <a:cs typeface="+mn-cs"/>
        </a:defRPr>
      </a:lvl2pPr>
      <a:lvl3pPr marL="1089025" algn="l" defTabSz="1089025" rtl="0" eaLnBrk="1" latinLnBrk="0" hangingPunct="1">
        <a:defRPr sz="2100" kern="1200">
          <a:solidFill>
            <a:schemeClr val="tx1"/>
          </a:solidFill>
          <a:latin typeface="+mn-lt"/>
          <a:ea typeface="+mn-ea"/>
          <a:cs typeface="+mn-cs"/>
        </a:defRPr>
      </a:lvl3pPr>
      <a:lvl4pPr marL="1633220" algn="l" defTabSz="1089025" rtl="0" eaLnBrk="1" latinLnBrk="0" hangingPunct="1">
        <a:defRPr sz="2100" kern="1200">
          <a:solidFill>
            <a:schemeClr val="tx1"/>
          </a:solidFill>
          <a:latin typeface="+mn-lt"/>
          <a:ea typeface="+mn-ea"/>
          <a:cs typeface="+mn-cs"/>
        </a:defRPr>
      </a:lvl4pPr>
      <a:lvl5pPr marL="2178050" algn="l" defTabSz="1089025" rtl="0" eaLnBrk="1" latinLnBrk="0" hangingPunct="1">
        <a:defRPr sz="2100" kern="1200">
          <a:solidFill>
            <a:schemeClr val="tx1"/>
          </a:solidFill>
          <a:latin typeface="+mn-lt"/>
          <a:ea typeface="+mn-ea"/>
          <a:cs typeface="+mn-cs"/>
        </a:defRPr>
      </a:lvl5pPr>
      <a:lvl6pPr marL="2722245" algn="l" defTabSz="1089025" rtl="0" eaLnBrk="1" latinLnBrk="0" hangingPunct="1">
        <a:defRPr sz="2100" kern="1200">
          <a:solidFill>
            <a:schemeClr val="tx1"/>
          </a:solidFill>
          <a:latin typeface="+mn-lt"/>
          <a:ea typeface="+mn-ea"/>
          <a:cs typeface="+mn-cs"/>
        </a:defRPr>
      </a:lvl6pPr>
      <a:lvl7pPr marL="3267075" algn="l" defTabSz="1089025" rtl="0" eaLnBrk="1" latinLnBrk="0" hangingPunct="1">
        <a:defRPr sz="2100" kern="1200">
          <a:solidFill>
            <a:schemeClr val="tx1"/>
          </a:solidFill>
          <a:latin typeface="+mn-lt"/>
          <a:ea typeface="+mn-ea"/>
          <a:cs typeface="+mn-cs"/>
        </a:defRPr>
      </a:lvl7pPr>
      <a:lvl8pPr marL="3811270" algn="l" defTabSz="1089025" rtl="0" eaLnBrk="1" latinLnBrk="0" hangingPunct="1">
        <a:defRPr sz="2100" kern="1200">
          <a:solidFill>
            <a:schemeClr val="tx1"/>
          </a:solidFill>
          <a:latin typeface="+mn-lt"/>
          <a:ea typeface="+mn-ea"/>
          <a:cs typeface="+mn-cs"/>
        </a:defRPr>
      </a:lvl8pPr>
      <a:lvl9pPr marL="4356100" algn="l" defTabSz="1089025"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2572538"/>
            <a:ext cx="12198350" cy="165618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8" name="TextBox 7"/>
          <p:cNvSpPr txBox="1"/>
          <p:nvPr/>
        </p:nvSpPr>
        <p:spPr>
          <a:xfrm>
            <a:off x="2002557" y="4254981"/>
            <a:ext cx="8186858" cy="830997"/>
          </a:xfrm>
          <a:prstGeom prst="rect">
            <a:avLst/>
          </a:prstGeom>
          <a:noFill/>
        </p:spPr>
        <p:txBody>
          <a:bodyPr wrap="none" rtlCol="0">
            <a:spAutoFit/>
          </a:bodyPr>
          <a:lstStyle/>
          <a:p>
            <a:pPr algn="ctr"/>
            <a:r>
              <a:rPr lang="zh-CN" altLang="en-US" sz="4800" dirty="0">
                <a:solidFill>
                  <a:srgbClr val="0070C0"/>
                </a:solidFill>
                <a:latin typeface="方正兰亭粗黑简体" panose="02000000000000000000" pitchFamily="2" charset="-122"/>
                <a:ea typeface="方正兰亭粗黑简体" panose="02000000000000000000" pitchFamily="2" charset="-122"/>
              </a:rPr>
              <a:t>年中工作总结汇报幻灯片模版</a:t>
            </a:r>
          </a:p>
        </p:txBody>
      </p:sp>
      <p:cxnSp>
        <p:nvCxnSpPr>
          <p:cNvPr id="16" name="直接连接符 15"/>
          <p:cNvCxnSpPr/>
          <p:nvPr/>
        </p:nvCxnSpPr>
        <p:spPr>
          <a:xfrm>
            <a:off x="1706687" y="5085978"/>
            <a:ext cx="8928992" cy="0"/>
          </a:xfrm>
          <a:prstGeom prst="line">
            <a:avLst/>
          </a:prstGeom>
          <a:ln>
            <a:solidFill>
              <a:srgbClr val="00B0F0"/>
            </a:solidFill>
          </a:ln>
        </p:spPr>
        <p:style>
          <a:lnRef idx="3">
            <a:schemeClr val="accent5"/>
          </a:lnRef>
          <a:fillRef idx="0">
            <a:schemeClr val="accent5"/>
          </a:fillRef>
          <a:effectRef idx="2">
            <a:schemeClr val="accent5"/>
          </a:effectRef>
          <a:fontRef idx="minor">
            <a:schemeClr val="tx1"/>
          </a:fontRef>
        </p:style>
      </p:cxnSp>
      <p:sp>
        <p:nvSpPr>
          <p:cNvPr id="17" name="TextBox 16"/>
          <p:cNvSpPr txBox="1"/>
          <p:nvPr/>
        </p:nvSpPr>
        <p:spPr>
          <a:xfrm>
            <a:off x="3267327" y="5261932"/>
            <a:ext cx="5657319" cy="461665"/>
          </a:xfrm>
          <a:prstGeom prst="rect">
            <a:avLst/>
          </a:prstGeom>
          <a:noFill/>
        </p:spPr>
        <p:txBody>
          <a:bodyPr wrap="none" rtlCol="0">
            <a:spAutoFit/>
          </a:bodyPr>
          <a:lstStyle/>
          <a:p>
            <a:pPr algn="ctr"/>
            <a:r>
              <a:rPr lang="zh-CN" altLang="en-US" sz="2400" dirty="0">
                <a:latin typeface="微软雅黑" panose="020B0503020204020204" pitchFamily="34" charset="-122"/>
                <a:ea typeface="微软雅黑" panose="020B0503020204020204" pitchFamily="34" charset="-122"/>
              </a:rPr>
              <a:t>工作总结  年终汇报  工作计划  活动流程</a:t>
            </a:r>
          </a:p>
        </p:txBody>
      </p:sp>
      <p:sp>
        <p:nvSpPr>
          <p:cNvPr id="18" name="TextBox 17"/>
          <p:cNvSpPr txBox="1"/>
          <p:nvPr/>
        </p:nvSpPr>
        <p:spPr>
          <a:xfrm>
            <a:off x="7978098" y="261442"/>
            <a:ext cx="4220252" cy="400110"/>
          </a:xfrm>
          <a:prstGeom prst="rect">
            <a:avLst/>
          </a:prstGeom>
          <a:noFill/>
        </p:spPr>
        <p:txBody>
          <a:bodyPr wrap="square" rtlCol="0">
            <a:spAutoFit/>
          </a:bodyPr>
          <a:lstStyle/>
          <a:p>
            <a:pPr algn="ctr"/>
            <a:r>
              <a:rPr lang="zh-CN" altLang="en-US" sz="2000" dirty="0">
                <a:latin typeface="微软雅黑" panose="020B0503020204020204" pitchFamily="34" charset="-122"/>
                <a:ea typeface="微软雅黑" panose="020B0503020204020204" pitchFamily="34" charset="-122"/>
              </a:rPr>
              <a:t>点击输入贵公司名称</a:t>
            </a:r>
          </a:p>
        </p:txBody>
      </p:sp>
      <p:sp>
        <p:nvSpPr>
          <p:cNvPr id="19" name="TextBox 18"/>
          <p:cNvSpPr txBox="1"/>
          <p:nvPr/>
        </p:nvSpPr>
        <p:spPr>
          <a:xfrm>
            <a:off x="4061057" y="5878066"/>
            <a:ext cx="4220252" cy="400110"/>
          </a:xfrm>
          <a:prstGeom prst="rect">
            <a:avLst/>
          </a:prstGeom>
          <a:noFill/>
        </p:spPr>
        <p:txBody>
          <a:bodyPr wrap="square" rtlCol="0">
            <a:spAutoFit/>
          </a:bodyPr>
          <a:lstStyle/>
          <a:p>
            <a:pPr algn="ctr"/>
            <a:r>
              <a:rPr lang="zh-CN" altLang="en-US" sz="2000" dirty="0">
                <a:latin typeface="方正幼线简体" panose="03000509000000000000" pitchFamily="65" charset="-122"/>
                <a:ea typeface="方正幼线简体" panose="03000509000000000000" pitchFamily="65" charset="-122"/>
              </a:rPr>
              <a:t>汇报部门：销售部</a:t>
            </a:r>
          </a:p>
        </p:txBody>
      </p:sp>
      <p:sp>
        <p:nvSpPr>
          <p:cNvPr id="10" name="矩形 9"/>
          <p:cNvSpPr/>
          <p:nvPr/>
        </p:nvSpPr>
        <p:spPr>
          <a:xfrm>
            <a:off x="2180473" y="2072472"/>
            <a:ext cx="7133412" cy="2245360"/>
          </a:xfrm>
          <a:prstGeom prst="rect">
            <a:avLst/>
          </a:prstGeom>
          <a:noFill/>
        </p:spPr>
        <p:txBody>
          <a:bodyPr wrap="square" lIns="91440" tIns="45720" rIns="91440" bIns="45720">
            <a:spAutoFit/>
          </a:bodyPr>
          <a:lstStyle/>
          <a:p>
            <a:pPr algn="ctr"/>
            <a:r>
              <a:rPr lang="en-US" altLang="zh-CN" sz="1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方正兰亭大黑_GBK" pitchFamily="2" charset="-122"/>
                <a:ea typeface="微软雅黑" panose="020B0503020204020204" pitchFamily="34" charset="-122"/>
              </a:rPr>
              <a:t>2020</a:t>
            </a:r>
            <a:endParaRPr lang="zh-CN" altLang="en-US" sz="140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方正兰亭大黑_GBK" pitchFamily="2"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1+#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41" presetClass="entr" presetSubtype="0" fill="hold" grpId="0" nodeType="afterEffect">
                                  <p:stCondLst>
                                    <p:cond delay="500"/>
                                  </p:stCondLst>
                                  <p:iterate type="lt">
                                    <p:tmPct val="10000"/>
                                  </p:iterate>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8"/>
                                        </p:tgtEl>
                                        <p:attrNameLst>
                                          <p:attrName>ppt_y</p:attrName>
                                        </p:attrNameLst>
                                      </p:cBhvr>
                                      <p:tavLst>
                                        <p:tav tm="0">
                                          <p:val>
                                            <p:strVal val="#ppt_y"/>
                                          </p:val>
                                        </p:tav>
                                        <p:tav tm="100000">
                                          <p:val>
                                            <p:strVal val="#ppt_y"/>
                                          </p:val>
                                        </p:tav>
                                      </p:tavLst>
                                    </p:anim>
                                    <p:anim calcmode="lin" valueType="num">
                                      <p:cBhvr>
                                        <p:cTn id="14"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8"/>
                                        </p:tgtEl>
                                      </p:cBhvr>
                                    </p:animEffect>
                                  </p:childTnLst>
                                </p:cTn>
                              </p:par>
                            </p:childTnLst>
                          </p:cTn>
                        </p:par>
                        <p:par>
                          <p:cTn id="17" fill="hold">
                            <p:stCondLst>
                              <p:cond delay="2599"/>
                            </p:stCondLst>
                            <p:childTnLst>
                              <p:par>
                                <p:cTn id="18" presetID="16" presetClass="entr" presetSubtype="21"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barn(inVertical)">
                                      <p:cBhvr>
                                        <p:cTn id="20" dur="500"/>
                                        <p:tgtEl>
                                          <p:spTgt spid="16"/>
                                        </p:tgtEl>
                                      </p:cBhvr>
                                    </p:animEffect>
                                  </p:childTnLst>
                                </p:cTn>
                              </p:par>
                            </p:childTnLst>
                          </p:cTn>
                        </p:par>
                        <p:par>
                          <p:cTn id="21" fill="hold">
                            <p:stCondLst>
                              <p:cond delay="3099"/>
                            </p:stCondLst>
                            <p:childTnLst>
                              <p:par>
                                <p:cTn id="22" presetID="41" presetClass="entr" presetSubtype="0" fill="hold" grpId="0" nodeType="afterEffect">
                                  <p:stCondLst>
                                    <p:cond delay="250"/>
                                  </p:stCondLst>
                                  <p:iterate type="lt">
                                    <p:tmPct val="10000"/>
                                  </p:iterate>
                                  <p:childTnLst>
                                    <p:set>
                                      <p:cBhvr>
                                        <p:cTn id="23" dur="1" fill="hold">
                                          <p:stCondLst>
                                            <p:cond delay="0"/>
                                          </p:stCondLst>
                                        </p:cTn>
                                        <p:tgtEl>
                                          <p:spTgt spid="17"/>
                                        </p:tgtEl>
                                        <p:attrNameLst>
                                          <p:attrName>style.visibility</p:attrName>
                                        </p:attrNameLst>
                                      </p:cBhvr>
                                      <p:to>
                                        <p:strVal val="visible"/>
                                      </p:to>
                                    </p:set>
                                    <p:anim calcmode="lin" valueType="num">
                                      <p:cBhvr>
                                        <p:cTn id="24"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17"/>
                                        </p:tgtEl>
                                        <p:attrNameLst>
                                          <p:attrName>ppt_y</p:attrName>
                                        </p:attrNameLst>
                                      </p:cBhvr>
                                      <p:tavLst>
                                        <p:tav tm="0">
                                          <p:val>
                                            <p:strVal val="#ppt_y"/>
                                          </p:val>
                                        </p:tav>
                                        <p:tav tm="100000">
                                          <p:val>
                                            <p:strVal val="#ppt_y"/>
                                          </p:val>
                                        </p:tav>
                                      </p:tavLst>
                                    </p:anim>
                                    <p:anim calcmode="lin" valueType="num">
                                      <p:cBhvr>
                                        <p:cTn id="26"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17"/>
                                        </p:tgtEl>
                                      </p:cBhvr>
                                    </p:animEffect>
                                  </p:childTnLst>
                                </p:cTn>
                              </p:par>
                            </p:childTnLst>
                          </p:cTn>
                        </p:par>
                        <p:par>
                          <p:cTn id="29" fill="hold">
                            <p:stCondLst>
                              <p:cond delay="490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5900"/>
                            </p:stCondLst>
                            <p:childTnLst>
                              <p:par>
                                <p:cTn id="36" presetID="41" presetClass="entr" presetSubtype="0" fill="hold" grpId="0" nodeType="afterEffect">
                                  <p:stCondLst>
                                    <p:cond delay="0"/>
                                  </p:stCondLst>
                                  <p:iterate type="lt">
                                    <p:tmPct val="10000"/>
                                  </p:iterate>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39" dur="500" fill="hold"/>
                                        <p:tgtEl>
                                          <p:spTgt spid="18"/>
                                        </p:tgtEl>
                                        <p:attrNameLst>
                                          <p:attrName>ppt_y</p:attrName>
                                        </p:attrNameLst>
                                      </p:cBhvr>
                                      <p:tavLst>
                                        <p:tav tm="0">
                                          <p:val>
                                            <p:strVal val="#ppt_y"/>
                                          </p:val>
                                        </p:tav>
                                        <p:tav tm="100000">
                                          <p:val>
                                            <p:strVal val="#ppt_y"/>
                                          </p:val>
                                        </p:tav>
                                      </p:tavLst>
                                    </p:anim>
                                    <p:anim calcmode="lin" valueType="num">
                                      <p:cBhvr>
                                        <p:cTn id="40"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41"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42" dur="500" tmFilter="0,0; .5, 1; 1, 1"/>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1" nodeType="clickEffect">
                                  <p:stCondLst>
                                    <p:cond delay="0"/>
                                  </p:stCondLst>
                                  <p:iterate type="lt">
                                    <p:tmAbs val="0"/>
                                  </p:iterate>
                                  <p:childTnLst>
                                    <p:set>
                                      <p:cBhvr>
                                        <p:cTn id="46" dur="1" fill="hold">
                                          <p:stCondLst>
                                            <p:cond delay="499"/>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7" grpId="0"/>
      <p:bldP spid="18" grpId="0"/>
      <p:bldP spid="18" grpId="1"/>
      <p:bldP spid="1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68590" y="333450"/>
            <a:ext cx="3262433" cy="461665"/>
          </a:xfrm>
          <a:prstGeom prst="rect">
            <a:avLst/>
          </a:prstGeom>
          <a:noFill/>
        </p:spPr>
        <p:txBody>
          <a:bodyPr wrap="none" rtlCol="0">
            <a:spAutoFit/>
          </a:bodyPr>
          <a:lstStyle/>
          <a:p>
            <a:r>
              <a:rPr lang="zh-CN" altLang="en-US" sz="2400" dirty="0">
                <a:solidFill>
                  <a:schemeClr val="bg1"/>
                </a:solidFill>
                <a:latin typeface="方正兰亭粗黑简体" panose="02000000000000000000" pitchFamily="2" charset="-122"/>
                <a:ea typeface="方正兰亭粗黑简体" panose="02000000000000000000" pitchFamily="2" charset="-122"/>
              </a:rPr>
              <a:t>点击输入您的标题内容</a:t>
            </a:r>
          </a:p>
        </p:txBody>
      </p:sp>
      <p:sp>
        <p:nvSpPr>
          <p:cNvPr id="3" name="矩形 2"/>
          <p:cNvSpPr/>
          <p:nvPr/>
        </p:nvSpPr>
        <p:spPr>
          <a:xfrm>
            <a:off x="0" y="117426"/>
            <a:ext cx="1418655" cy="9212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4" name="KSO_Shape"/>
          <p:cNvSpPr/>
          <p:nvPr/>
        </p:nvSpPr>
        <p:spPr bwMode="auto">
          <a:xfrm>
            <a:off x="502354" y="189434"/>
            <a:ext cx="772285" cy="792088"/>
          </a:xfrm>
          <a:custGeom>
            <a:avLst/>
            <a:gdLst>
              <a:gd name="T0" fmla="*/ 342531 w 2482850"/>
              <a:gd name="T1" fmla="*/ 1411756 h 2544763"/>
              <a:gd name="T2" fmla="*/ 306547 w 2482850"/>
              <a:gd name="T3" fmla="*/ 1492974 h 2544763"/>
              <a:gd name="T4" fmla="*/ 13579 w 2482850"/>
              <a:gd name="T5" fmla="*/ 1472457 h 2544763"/>
              <a:gd name="T6" fmla="*/ 20029 w 2482850"/>
              <a:gd name="T7" fmla="*/ 1384118 h 2544763"/>
              <a:gd name="T8" fmla="*/ 1841954 w 2482850"/>
              <a:gd name="T9" fmla="*/ 1334060 h 2544763"/>
              <a:gd name="T10" fmla="*/ 1837887 w 2482850"/>
              <a:gd name="T11" fmla="*/ 1604505 h 2544763"/>
              <a:gd name="T12" fmla="*/ 1149584 w 2482850"/>
              <a:gd name="T13" fmla="*/ 1082629 h 2544763"/>
              <a:gd name="T14" fmla="*/ 1326475 w 2482850"/>
              <a:gd name="T15" fmla="*/ 1289240 h 2544763"/>
              <a:gd name="T16" fmla="*/ 574873 w 2482850"/>
              <a:gd name="T17" fmla="*/ 1171589 h 2544763"/>
              <a:gd name="T18" fmla="*/ 1815518 w 2482850"/>
              <a:gd name="T19" fmla="*/ 969269 h 2544763"/>
              <a:gd name="T20" fmla="*/ 1853647 w 2482850"/>
              <a:gd name="T21" fmla="*/ 1234357 h 2544763"/>
              <a:gd name="T22" fmla="*/ 290931 w 2482850"/>
              <a:gd name="T23" fmla="*/ 886711 h 2544763"/>
              <a:gd name="T24" fmla="*/ 345416 w 2482850"/>
              <a:gd name="T25" fmla="*/ 956400 h 2544763"/>
              <a:gd name="T26" fmla="*/ 284141 w 2482850"/>
              <a:gd name="T27" fmla="*/ 1020493 h 2544763"/>
              <a:gd name="T28" fmla="*/ 3055 w 2482850"/>
              <a:gd name="T29" fmla="*/ 973186 h 2544763"/>
              <a:gd name="T30" fmla="*/ 38870 w 2482850"/>
              <a:gd name="T31" fmla="*/ 892137 h 2544763"/>
              <a:gd name="T32" fmla="*/ 1092019 w 2482850"/>
              <a:gd name="T33" fmla="*/ 666011 h 2544763"/>
              <a:gd name="T34" fmla="*/ 1142276 w 2482850"/>
              <a:gd name="T35" fmla="*/ 816768 h 2544763"/>
              <a:gd name="T36" fmla="*/ 1014427 w 2482850"/>
              <a:gd name="T37" fmla="*/ 1013872 h 2544763"/>
              <a:gd name="T38" fmla="*/ 872485 w 2482850"/>
              <a:gd name="T39" fmla="*/ 1026945 h 2544763"/>
              <a:gd name="T40" fmla="*/ 735127 w 2482850"/>
              <a:gd name="T41" fmla="*/ 831198 h 2544763"/>
              <a:gd name="T42" fmla="*/ 767726 w 2482850"/>
              <a:gd name="T43" fmla="*/ 705058 h 2544763"/>
              <a:gd name="T44" fmla="*/ 937004 w 2482850"/>
              <a:gd name="T45" fmla="*/ 631887 h 2544763"/>
              <a:gd name="T46" fmla="*/ 1839921 w 2482850"/>
              <a:gd name="T47" fmla="*/ 646042 h 2544763"/>
              <a:gd name="T48" fmla="*/ 1839921 w 2482850"/>
              <a:gd name="T49" fmla="*/ 916908 h 2544763"/>
              <a:gd name="T50" fmla="*/ 1041836 w 2482850"/>
              <a:gd name="T51" fmla="*/ 497072 h 2544763"/>
              <a:gd name="T52" fmla="*/ 1122120 w 2482850"/>
              <a:gd name="T53" fmla="*/ 564600 h 2544763"/>
              <a:gd name="T54" fmla="*/ 1106537 w 2482850"/>
              <a:gd name="T55" fmla="*/ 695751 h 2544763"/>
              <a:gd name="T56" fmla="*/ 1008639 w 2482850"/>
              <a:gd name="T57" fmla="*/ 596666 h 2544763"/>
              <a:gd name="T58" fmla="*/ 789300 w 2482850"/>
              <a:gd name="T59" fmla="*/ 616178 h 2544763"/>
              <a:gd name="T60" fmla="*/ 727987 w 2482850"/>
              <a:gd name="T61" fmla="*/ 682008 h 2544763"/>
              <a:gd name="T62" fmla="*/ 807762 w 2482850"/>
              <a:gd name="T63" fmla="*/ 502672 h 2544763"/>
              <a:gd name="T64" fmla="*/ 315373 w 2482850"/>
              <a:gd name="T65" fmla="*/ 416928 h 2544763"/>
              <a:gd name="T66" fmla="*/ 338797 w 2482850"/>
              <a:gd name="T67" fmla="*/ 502278 h 2544763"/>
              <a:gd name="T68" fmla="*/ 51431 w 2482850"/>
              <a:gd name="T69" fmla="*/ 538518 h 2544763"/>
              <a:gd name="T70" fmla="*/ 340 w 2482850"/>
              <a:gd name="T71" fmla="*/ 466038 h 2544763"/>
              <a:gd name="T72" fmla="*/ 65010 w 2482850"/>
              <a:gd name="T73" fmla="*/ 405412 h 2544763"/>
              <a:gd name="T74" fmla="*/ 1857375 w 2482850"/>
              <a:gd name="T75" fmla="*/ 519685 h 2544763"/>
              <a:gd name="T76" fmla="*/ 343343 w 2482850"/>
              <a:gd name="T77" fmla="*/ 17148 h 2544763"/>
              <a:gd name="T78" fmla="*/ 191196 w 2482850"/>
              <a:gd name="T79" fmla="*/ 148054 h 2544763"/>
              <a:gd name="T80" fmla="*/ 371159 w 2482850"/>
              <a:gd name="T81" fmla="*/ 432954 h 2544763"/>
              <a:gd name="T82" fmla="*/ 329603 w 2482850"/>
              <a:gd name="T83" fmla="*/ 559954 h 2544763"/>
              <a:gd name="T84" fmla="*/ 345547 w 2482850"/>
              <a:gd name="T85" fmla="*/ 876945 h 2544763"/>
              <a:gd name="T86" fmla="*/ 361661 w 2482850"/>
              <a:gd name="T87" fmla="*/ 1009548 h 2544763"/>
              <a:gd name="T88" fmla="*/ 306875 w 2482850"/>
              <a:gd name="T89" fmla="*/ 1334859 h 2544763"/>
              <a:gd name="T90" fmla="*/ 377944 w 2482850"/>
              <a:gd name="T91" fmla="*/ 1447766 h 2544763"/>
              <a:gd name="T92" fmla="*/ 276513 w 2482850"/>
              <a:gd name="T93" fmla="*/ 1534357 h 2544763"/>
              <a:gd name="T94" fmla="*/ 305009 w 2482850"/>
              <a:gd name="T95" fmla="*/ 1883098 h 2544763"/>
              <a:gd name="T96" fmla="*/ 1657699 w 2482850"/>
              <a:gd name="T97" fmla="*/ 1800412 h 2544763"/>
              <a:gd name="T98" fmla="*/ 1610885 w 2482850"/>
              <a:gd name="T99" fmla="*/ 47879 h 2544763"/>
              <a:gd name="T100" fmla="*/ 1621063 w 2482850"/>
              <a:gd name="T101" fmla="*/ 34297 h 2544763"/>
              <a:gd name="T102" fmla="*/ 1672965 w 2482850"/>
              <a:gd name="T103" fmla="*/ 1807712 h 2544763"/>
              <a:gd name="T104" fmla="*/ 300769 w 2482850"/>
              <a:gd name="T105" fmla="*/ 1899567 h 2544763"/>
              <a:gd name="T106" fmla="*/ 276513 w 2482850"/>
              <a:gd name="T107" fmla="*/ 1517378 h 2544763"/>
              <a:gd name="T108" fmla="*/ 360982 w 2482850"/>
              <a:gd name="T109" fmla="*/ 1445389 h 2544763"/>
              <a:gd name="T110" fmla="*/ 301787 w 2482850"/>
              <a:gd name="T111" fmla="*/ 1351158 h 2544763"/>
              <a:gd name="T112" fmla="*/ 347413 w 2482850"/>
              <a:gd name="T113" fmla="*/ 1000040 h 2544763"/>
              <a:gd name="T114" fmla="*/ 333843 w 2482850"/>
              <a:gd name="T115" fmla="*/ 889679 h 2544763"/>
              <a:gd name="T116" fmla="*/ 320614 w 2482850"/>
              <a:gd name="T117" fmla="*/ 545353 h 2544763"/>
              <a:gd name="T118" fmla="*/ 355215 w 2482850"/>
              <a:gd name="T119" fmla="*/ 439746 h 2544763"/>
              <a:gd name="T120" fmla="*/ 174065 w 2482850"/>
              <a:gd name="T121" fmla="*/ 145506 h 2544763"/>
              <a:gd name="T122" fmla="*/ 343343 w 2482850"/>
              <a:gd name="T123" fmla="*/ 0 h 254476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482850" h="2544763">
                <a:moveTo>
                  <a:pt x="86902" y="1822450"/>
                </a:moveTo>
                <a:lnTo>
                  <a:pt x="91667" y="1822450"/>
                </a:lnTo>
                <a:lnTo>
                  <a:pt x="370523" y="1822450"/>
                </a:lnTo>
                <a:lnTo>
                  <a:pt x="375061" y="1822450"/>
                </a:lnTo>
                <a:lnTo>
                  <a:pt x="379826" y="1822903"/>
                </a:lnTo>
                <a:lnTo>
                  <a:pt x="384137" y="1823583"/>
                </a:lnTo>
                <a:lnTo>
                  <a:pt x="388902" y="1824262"/>
                </a:lnTo>
                <a:lnTo>
                  <a:pt x="393213" y="1825395"/>
                </a:lnTo>
                <a:lnTo>
                  <a:pt x="397524" y="1826527"/>
                </a:lnTo>
                <a:lnTo>
                  <a:pt x="401835" y="1827886"/>
                </a:lnTo>
                <a:lnTo>
                  <a:pt x="405919" y="1829472"/>
                </a:lnTo>
                <a:lnTo>
                  <a:pt x="409777" y="1831284"/>
                </a:lnTo>
                <a:lnTo>
                  <a:pt x="414088" y="1833322"/>
                </a:lnTo>
                <a:lnTo>
                  <a:pt x="417718" y="1835587"/>
                </a:lnTo>
                <a:lnTo>
                  <a:pt x="421575" y="1838079"/>
                </a:lnTo>
                <a:lnTo>
                  <a:pt x="425206" y="1840344"/>
                </a:lnTo>
                <a:lnTo>
                  <a:pt x="428609" y="1843062"/>
                </a:lnTo>
                <a:lnTo>
                  <a:pt x="432013" y="1846006"/>
                </a:lnTo>
                <a:lnTo>
                  <a:pt x="434962" y="1848951"/>
                </a:lnTo>
                <a:lnTo>
                  <a:pt x="438139" y="1852122"/>
                </a:lnTo>
                <a:lnTo>
                  <a:pt x="441088" y="1855293"/>
                </a:lnTo>
                <a:lnTo>
                  <a:pt x="443584" y="1858691"/>
                </a:lnTo>
                <a:lnTo>
                  <a:pt x="446307" y="1862315"/>
                </a:lnTo>
                <a:lnTo>
                  <a:pt x="448803" y="1865939"/>
                </a:lnTo>
                <a:lnTo>
                  <a:pt x="450845" y="1869789"/>
                </a:lnTo>
                <a:lnTo>
                  <a:pt x="452887" y="1873640"/>
                </a:lnTo>
                <a:lnTo>
                  <a:pt x="454702" y="1877490"/>
                </a:lnTo>
                <a:lnTo>
                  <a:pt x="456291" y="1881794"/>
                </a:lnTo>
                <a:lnTo>
                  <a:pt x="457879" y="1885871"/>
                </a:lnTo>
                <a:lnTo>
                  <a:pt x="459240" y="1890401"/>
                </a:lnTo>
                <a:lnTo>
                  <a:pt x="460148" y="1894704"/>
                </a:lnTo>
                <a:lnTo>
                  <a:pt x="461055" y="1899008"/>
                </a:lnTo>
                <a:lnTo>
                  <a:pt x="461509" y="1903538"/>
                </a:lnTo>
                <a:lnTo>
                  <a:pt x="461736" y="1908068"/>
                </a:lnTo>
                <a:lnTo>
                  <a:pt x="461963" y="1912824"/>
                </a:lnTo>
                <a:lnTo>
                  <a:pt x="461736" y="1917581"/>
                </a:lnTo>
                <a:lnTo>
                  <a:pt x="461509" y="1922111"/>
                </a:lnTo>
                <a:lnTo>
                  <a:pt x="461055" y="1926641"/>
                </a:lnTo>
                <a:lnTo>
                  <a:pt x="460148" y="1930945"/>
                </a:lnTo>
                <a:lnTo>
                  <a:pt x="459240" y="1935248"/>
                </a:lnTo>
                <a:lnTo>
                  <a:pt x="457879" y="1939778"/>
                </a:lnTo>
                <a:lnTo>
                  <a:pt x="456291" y="1943855"/>
                </a:lnTo>
                <a:lnTo>
                  <a:pt x="454702" y="1947932"/>
                </a:lnTo>
                <a:lnTo>
                  <a:pt x="452887" y="1952009"/>
                </a:lnTo>
                <a:lnTo>
                  <a:pt x="450845" y="1955860"/>
                </a:lnTo>
                <a:lnTo>
                  <a:pt x="448803" y="1959710"/>
                </a:lnTo>
                <a:lnTo>
                  <a:pt x="446307" y="1963334"/>
                </a:lnTo>
                <a:lnTo>
                  <a:pt x="443584" y="1966958"/>
                </a:lnTo>
                <a:lnTo>
                  <a:pt x="441088" y="1970356"/>
                </a:lnTo>
                <a:lnTo>
                  <a:pt x="438139" y="1973753"/>
                </a:lnTo>
                <a:lnTo>
                  <a:pt x="434962" y="1976698"/>
                </a:lnTo>
                <a:lnTo>
                  <a:pt x="432013" y="1979643"/>
                </a:lnTo>
                <a:lnTo>
                  <a:pt x="428609" y="1982587"/>
                </a:lnTo>
                <a:lnTo>
                  <a:pt x="425206" y="1985305"/>
                </a:lnTo>
                <a:lnTo>
                  <a:pt x="421575" y="1988023"/>
                </a:lnTo>
                <a:lnTo>
                  <a:pt x="417718" y="1990288"/>
                </a:lnTo>
                <a:lnTo>
                  <a:pt x="414088" y="1992327"/>
                </a:lnTo>
                <a:lnTo>
                  <a:pt x="409777" y="1994365"/>
                </a:lnTo>
                <a:lnTo>
                  <a:pt x="405919" y="1996177"/>
                </a:lnTo>
                <a:lnTo>
                  <a:pt x="401835" y="1997763"/>
                </a:lnTo>
                <a:lnTo>
                  <a:pt x="397524" y="1999348"/>
                </a:lnTo>
                <a:lnTo>
                  <a:pt x="393213" y="2000254"/>
                </a:lnTo>
                <a:lnTo>
                  <a:pt x="388902" y="2001387"/>
                </a:lnTo>
                <a:lnTo>
                  <a:pt x="384137" y="2002066"/>
                </a:lnTo>
                <a:lnTo>
                  <a:pt x="379826" y="2002972"/>
                </a:lnTo>
                <a:lnTo>
                  <a:pt x="375061" y="2003199"/>
                </a:lnTo>
                <a:lnTo>
                  <a:pt x="370523" y="2003425"/>
                </a:lnTo>
                <a:lnTo>
                  <a:pt x="91667" y="2003425"/>
                </a:lnTo>
                <a:lnTo>
                  <a:pt x="86902" y="2003199"/>
                </a:lnTo>
                <a:lnTo>
                  <a:pt x="82364" y="2002972"/>
                </a:lnTo>
                <a:lnTo>
                  <a:pt x="77599" y="2002066"/>
                </a:lnTo>
                <a:lnTo>
                  <a:pt x="73288" y="2001387"/>
                </a:lnTo>
                <a:lnTo>
                  <a:pt x="68750" y="2000254"/>
                </a:lnTo>
                <a:lnTo>
                  <a:pt x="64439" y="1999348"/>
                </a:lnTo>
                <a:lnTo>
                  <a:pt x="60128" y="1997763"/>
                </a:lnTo>
                <a:lnTo>
                  <a:pt x="56044" y="1996177"/>
                </a:lnTo>
                <a:lnTo>
                  <a:pt x="51959" y="1994365"/>
                </a:lnTo>
                <a:lnTo>
                  <a:pt x="48102" y="1992327"/>
                </a:lnTo>
                <a:lnTo>
                  <a:pt x="44245" y="1990288"/>
                </a:lnTo>
                <a:lnTo>
                  <a:pt x="40615" y="1988023"/>
                </a:lnTo>
                <a:lnTo>
                  <a:pt x="36757" y="1985305"/>
                </a:lnTo>
                <a:lnTo>
                  <a:pt x="33581" y="1982587"/>
                </a:lnTo>
                <a:lnTo>
                  <a:pt x="30177" y="1979643"/>
                </a:lnTo>
                <a:lnTo>
                  <a:pt x="26774" y="1976698"/>
                </a:lnTo>
                <a:lnTo>
                  <a:pt x="23824" y="1973753"/>
                </a:lnTo>
                <a:lnTo>
                  <a:pt x="21101" y="1970356"/>
                </a:lnTo>
                <a:lnTo>
                  <a:pt x="18152" y="1966958"/>
                </a:lnTo>
                <a:lnTo>
                  <a:pt x="15656" y="1963334"/>
                </a:lnTo>
                <a:lnTo>
                  <a:pt x="13160" y="1959710"/>
                </a:lnTo>
                <a:lnTo>
                  <a:pt x="11118" y="1955860"/>
                </a:lnTo>
                <a:lnTo>
                  <a:pt x="9076" y="1952009"/>
                </a:lnTo>
                <a:lnTo>
                  <a:pt x="7261" y="1947932"/>
                </a:lnTo>
                <a:lnTo>
                  <a:pt x="5446" y="1943855"/>
                </a:lnTo>
                <a:lnTo>
                  <a:pt x="4084" y="1939778"/>
                </a:lnTo>
                <a:lnTo>
                  <a:pt x="2950" y="1935248"/>
                </a:lnTo>
                <a:lnTo>
                  <a:pt x="1815" y="1930945"/>
                </a:lnTo>
                <a:lnTo>
                  <a:pt x="1134" y="1926641"/>
                </a:lnTo>
                <a:lnTo>
                  <a:pt x="454" y="1922111"/>
                </a:lnTo>
                <a:lnTo>
                  <a:pt x="0" y="1917581"/>
                </a:lnTo>
                <a:lnTo>
                  <a:pt x="0" y="1912824"/>
                </a:lnTo>
                <a:lnTo>
                  <a:pt x="0" y="1908068"/>
                </a:lnTo>
                <a:lnTo>
                  <a:pt x="454" y="1903538"/>
                </a:lnTo>
                <a:lnTo>
                  <a:pt x="1134" y="1899008"/>
                </a:lnTo>
                <a:lnTo>
                  <a:pt x="1815" y="1894704"/>
                </a:lnTo>
                <a:lnTo>
                  <a:pt x="2950" y="1890401"/>
                </a:lnTo>
                <a:lnTo>
                  <a:pt x="4084" y="1885871"/>
                </a:lnTo>
                <a:lnTo>
                  <a:pt x="5446" y="1881794"/>
                </a:lnTo>
                <a:lnTo>
                  <a:pt x="7261" y="1877490"/>
                </a:lnTo>
                <a:lnTo>
                  <a:pt x="9076" y="1873640"/>
                </a:lnTo>
                <a:lnTo>
                  <a:pt x="11118" y="1869789"/>
                </a:lnTo>
                <a:lnTo>
                  <a:pt x="13160" y="1865939"/>
                </a:lnTo>
                <a:lnTo>
                  <a:pt x="15656" y="1862315"/>
                </a:lnTo>
                <a:lnTo>
                  <a:pt x="18152" y="1858691"/>
                </a:lnTo>
                <a:lnTo>
                  <a:pt x="21101" y="1855293"/>
                </a:lnTo>
                <a:lnTo>
                  <a:pt x="23824" y="1852122"/>
                </a:lnTo>
                <a:lnTo>
                  <a:pt x="26774" y="1848951"/>
                </a:lnTo>
                <a:lnTo>
                  <a:pt x="30177" y="1846006"/>
                </a:lnTo>
                <a:lnTo>
                  <a:pt x="33581" y="1843062"/>
                </a:lnTo>
                <a:lnTo>
                  <a:pt x="36757" y="1840344"/>
                </a:lnTo>
                <a:lnTo>
                  <a:pt x="40615" y="1838079"/>
                </a:lnTo>
                <a:lnTo>
                  <a:pt x="44245" y="1835587"/>
                </a:lnTo>
                <a:lnTo>
                  <a:pt x="48102" y="1833322"/>
                </a:lnTo>
                <a:lnTo>
                  <a:pt x="51959" y="1831284"/>
                </a:lnTo>
                <a:lnTo>
                  <a:pt x="56044" y="1829472"/>
                </a:lnTo>
                <a:lnTo>
                  <a:pt x="60128" y="1827886"/>
                </a:lnTo>
                <a:lnTo>
                  <a:pt x="64439" y="1826527"/>
                </a:lnTo>
                <a:lnTo>
                  <a:pt x="68750" y="1825395"/>
                </a:lnTo>
                <a:lnTo>
                  <a:pt x="73288" y="1824262"/>
                </a:lnTo>
                <a:lnTo>
                  <a:pt x="77599" y="1823583"/>
                </a:lnTo>
                <a:lnTo>
                  <a:pt x="82364" y="1822903"/>
                </a:lnTo>
                <a:lnTo>
                  <a:pt x="86902" y="1822450"/>
                </a:lnTo>
                <a:close/>
                <a:moveTo>
                  <a:pt x="2282825" y="1685925"/>
                </a:moveTo>
                <a:lnTo>
                  <a:pt x="2412173" y="1745797"/>
                </a:lnTo>
                <a:lnTo>
                  <a:pt x="2422140" y="1750786"/>
                </a:lnTo>
                <a:lnTo>
                  <a:pt x="2426897" y="1753281"/>
                </a:lnTo>
                <a:lnTo>
                  <a:pt x="2431201" y="1756002"/>
                </a:lnTo>
                <a:lnTo>
                  <a:pt x="2435732" y="1758724"/>
                </a:lnTo>
                <a:lnTo>
                  <a:pt x="2439583" y="1761445"/>
                </a:lnTo>
                <a:lnTo>
                  <a:pt x="2443434" y="1764166"/>
                </a:lnTo>
                <a:lnTo>
                  <a:pt x="2447058" y="1767115"/>
                </a:lnTo>
                <a:lnTo>
                  <a:pt x="2450456" y="1769836"/>
                </a:lnTo>
                <a:lnTo>
                  <a:pt x="2453628" y="1773011"/>
                </a:lnTo>
                <a:lnTo>
                  <a:pt x="2456799" y="1775959"/>
                </a:lnTo>
                <a:lnTo>
                  <a:pt x="2459518" y="1778907"/>
                </a:lnTo>
                <a:lnTo>
                  <a:pt x="2462236" y="1782082"/>
                </a:lnTo>
                <a:lnTo>
                  <a:pt x="2464501" y="1785257"/>
                </a:lnTo>
                <a:lnTo>
                  <a:pt x="2466766" y="1788432"/>
                </a:lnTo>
                <a:lnTo>
                  <a:pt x="2468805" y="1791607"/>
                </a:lnTo>
                <a:lnTo>
                  <a:pt x="2470617" y="1794782"/>
                </a:lnTo>
                <a:lnTo>
                  <a:pt x="2472430" y="1798184"/>
                </a:lnTo>
                <a:lnTo>
                  <a:pt x="2474015" y="1801813"/>
                </a:lnTo>
                <a:lnTo>
                  <a:pt x="2475601" y="1805215"/>
                </a:lnTo>
                <a:lnTo>
                  <a:pt x="2477866" y="1812245"/>
                </a:lnTo>
                <a:lnTo>
                  <a:pt x="2479905" y="1819502"/>
                </a:lnTo>
                <a:lnTo>
                  <a:pt x="2481264" y="1826986"/>
                </a:lnTo>
                <a:lnTo>
                  <a:pt x="2482397" y="1834697"/>
                </a:lnTo>
                <a:lnTo>
                  <a:pt x="2482850" y="1842861"/>
                </a:lnTo>
                <a:lnTo>
                  <a:pt x="2482850" y="1851025"/>
                </a:lnTo>
                <a:lnTo>
                  <a:pt x="2482850" y="2068286"/>
                </a:lnTo>
                <a:lnTo>
                  <a:pt x="2482850" y="2076677"/>
                </a:lnTo>
                <a:lnTo>
                  <a:pt x="2482397" y="2084388"/>
                </a:lnTo>
                <a:lnTo>
                  <a:pt x="2481264" y="2092326"/>
                </a:lnTo>
                <a:lnTo>
                  <a:pt x="2479905" y="2099810"/>
                </a:lnTo>
                <a:lnTo>
                  <a:pt x="2477866" y="2107067"/>
                </a:lnTo>
                <a:lnTo>
                  <a:pt x="2475601" y="2114324"/>
                </a:lnTo>
                <a:lnTo>
                  <a:pt x="2474015" y="2117726"/>
                </a:lnTo>
                <a:lnTo>
                  <a:pt x="2472430" y="2121127"/>
                </a:lnTo>
                <a:lnTo>
                  <a:pt x="2470617" y="2124302"/>
                </a:lnTo>
                <a:lnTo>
                  <a:pt x="2468805" y="2127704"/>
                </a:lnTo>
                <a:lnTo>
                  <a:pt x="2466766" y="2130879"/>
                </a:lnTo>
                <a:lnTo>
                  <a:pt x="2464501" y="2134281"/>
                </a:lnTo>
                <a:lnTo>
                  <a:pt x="2462236" y="2137456"/>
                </a:lnTo>
                <a:lnTo>
                  <a:pt x="2459518" y="2140404"/>
                </a:lnTo>
                <a:lnTo>
                  <a:pt x="2456799" y="2143352"/>
                </a:lnTo>
                <a:lnTo>
                  <a:pt x="2453628" y="2146527"/>
                </a:lnTo>
                <a:lnTo>
                  <a:pt x="2450456" y="2149249"/>
                </a:lnTo>
                <a:lnTo>
                  <a:pt x="2447058" y="2152197"/>
                </a:lnTo>
                <a:lnTo>
                  <a:pt x="2443434" y="2154919"/>
                </a:lnTo>
                <a:lnTo>
                  <a:pt x="2439583" y="2157867"/>
                </a:lnTo>
                <a:lnTo>
                  <a:pt x="2435732" y="2160588"/>
                </a:lnTo>
                <a:lnTo>
                  <a:pt x="2431201" y="2163310"/>
                </a:lnTo>
                <a:lnTo>
                  <a:pt x="2426897" y="2165804"/>
                </a:lnTo>
                <a:lnTo>
                  <a:pt x="2422140" y="2168526"/>
                </a:lnTo>
                <a:lnTo>
                  <a:pt x="2412173" y="2173742"/>
                </a:lnTo>
                <a:lnTo>
                  <a:pt x="2282825" y="2233613"/>
                </a:lnTo>
                <a:lnTo>
                  <a:pt x="2282825" y="1685925"/>
                </a:lnTo>
                <a:close/>
                <a:moveTo>
                  <a:pt x="1216535" y="1436687"/>
                </a:moveTo>
                <a:lnTo>
                  <a:pt x="1274253" y="1436687"/>
                </a:lnTo>
                <a:lnTo>
                  <a:pt x="1303338" y="1492629"/>
                </a:lnTo>
                <a:lnTo>
                  <a:pt x="1283046" y="1513778"/>
                </a:lnTo>
                <a:lnTo>
                  <a:pt x="1301534" y="1642262"/>
                </a:lnTo>
                <a:lnTo>
                  <a:pt x="1245394" y="1852612"/>
                </a:lnTo>
                <a:lnTo>
                  <a:pt x="1189254" y="1642262"/>
                </a:lnTo>
                <a:lnTo>
                  <a:pt x="1207516" y="1513778"/>
                </a:lnTo>
                <a:lnTo>
                  <a:pt x="1187450" y="1492629"/>
                </a:lnTo>
                <a:lnTo>
                  <a:pt x="1216535" y="1436687"/>
                </a:lnTo>
                <a:close/>
                <a:moveTo>
                  <a:pt x="1389519" y="1379537"/>
                </a:moveTo>
                <a:lnTo>
                  <a:pt x="1401785" y="1384753"/>
                </a:lnTo>
                <a:lnTo>
                  <a:pt x="1434494" y="1399267"/>
                </a:lnTo>
                <a:lnTo>
                  <a:pt x="1456754" y="1409246"/>
                </a:lnTo>
                <a:lnTo>
                  <a:pt x="1481740" y="1420358"/>
                </a:lnTo>
                <a:lnTo>
                  <a:pt x="1508543" y="1432831"/>
                </a:lnTo>
                <a:lnTo>
                  <a:pt x="1536709" y="1446212"/>
                </a:lnTo>
                <a:lnTo>
                  <a:pt x="1565557" y="1460273"/>
                </a:lnTo>
                <a:lnTo>
                  <a:pt x="1593950" y="1474560"/>
                </a:lnTo>
                <a:lnTo>
                  <a:pt x="1607578" y="1481818"/>
                </a:lnTo>
                <a:lnTo>
                  <a:pt x="1621207" y="1489075"/>
                </a:lnTo>
                <a:lnTo>
                  <a:pt x="1634154" y="1496105"/>
                </a:lnTo>
                <a:lnTo>
                  <a:pt x="1646647" y="1503362"/>
                </a:lnTo>
                <a:lnTo>
                  <a:pt x="1658232" y="1509939"/>
                </a:lnTo>
                <a:lnTo>
                  <a:pt x="1669589" y="1516743"/>
                </a:lnTo>
                <a:lnTo>
                  <a:pt x="1679584" y="1523546"/>
                </a:lnTo>
                <a:lnTo>
                  <a:pt x="1688669" y="1529669"/>
                </a:lnTo>
                <a:lnTo>
                  <a:pt x="1697074" y="1536019"/>
                </a:lnTo>
                <a:lnTo>
                  <a:pt x="1704115" y="1541689"/>
                </a:lnTo>
                <a:lnTo>
                  <a:pt x="1707068" y="1544410"/>
                </a:lnTo>
                <a:lnTo>
                  <a:pt x="1709794" y="1547132"/>
                </a:lnTo>
                <a:lnTo>
                  <a:pt x="1712292" y="1549853"/>
                </a:lnTo>
                <a:lnTo>
                  <a:pt x="1714337" y="1552348"/>
                </a:lnTo>
                <a:lnTo>
                  <a:pt x="1716154" y="1554843"/>
                </a:lnTo>
                <a:lnTo>
                  <a:pt x="1717971" y="1558018"/>
                </a:lnTo>
                <a:lnTo>
                  <a:pt x="1721833" y="1565048"/>
                </a:lnTo>
                <a:lnTo>
                  <a:pt x="1726148" y="1573666"/>
                </a:lnTo>
                <a:lnTo>
                  <a:pt x="1730237" y="1583191"/>
                </a:lnTo>
                <a:lnTo>
                  <a:pt x="1734326" y="1593850"/>
                </a:lnTo>
                <a:lnTo>
                  <a:pt x="1738869" y="1605416"/>
                </a:lnTo>
                <a:lnTo>
                  <a:pt x="1742957" y="1618116"/>
                </a:lnTo>
                <a:lnTo>
                  <a:pt x="1747500" y="1631269"/>
                </a:lnTo>
                <a:lnTo>
                  <a:pt x="1751816" y="1645330"/>
                </a:lnTo>
                <a:lnTo>
                  <a:pt x="1755904" y="1659844"/>
                </a:lnTo>
                <a:lnTo>
                  <a:pt x="1764536" y="1690460"/>
                </a:lnTo>
                <a:lnTo>
                  <a:pt x="1773168" y="1722210"/>
                </a:lnTo>
                <a:lnTo>
                  <a:pt x="1781118" y="1753960"/>
                </a:lnTo>
                <a:lnTo>
                  <a:pt x="1788613" y="1785030"/>
                </a:lnTo>
                <a:lnTo>
                  <a:pt x="1795428" y="1814966"/>
                </a:lnTo>
                <a:lnTo>
                  <a:pt x="1801561" y="1842180"/>
                </a:lnTo>
                <a:lnTo>
                  <a:pt x="1807012" y="1866446"/>
                </a:lnTo>
                <a:lnTo>
                  <a:pt x="1814962" y="1902505"/>
                </a:lnTo>
                <a:lnTo>
                  <a:pt x="1817688" y="1916112"/>
                </a:lnTo>
                <a:lnTo>
                  <a:pt x="1244600" y="1916112"/>
                </a:lnTo>
                <a:lnTo>
                  <a:pt x="1389519" y="1379537"/>
                </a:lnTo>
                <a:close/>
                <a:moveTo>
                  <a:pt x="1100083" y="1379537"/>
                </a:moveTo>
                <a:lnTo>
                  <a:pt x="1244600" y="1916112"/>
                </a:lnTo>
                <a:lnTo>
                  <a:pt x="673100" y="1916112"/>
                </a:lnTo>
                <a:lnTo>
                  <a:pt x="676045" y="1902505"/>
                </a:lnTo>
                <a:lnTo>
                  <a:pt x="683520" y="1866446"/>
                </a:lnTo>
                <a:lnTo>
                  <a:pt x="688956" y="1842180"/>
                </a:lnTo>
                <a:lnTo>
                  <a:pt x="695072" y="1814966"/>
                </a:lnTo>
                <a:lnTo>
                  <a:pt x="702094" y="1785030"/>
                </a:lnTo>
                <a:lnTo>
                  <a:pt x="709569" y="1753960"/>
                </a:lnTo>
                <a:lnTo>
                  <a:pt x="717724" y="1722210"/>
                </a:lnTo>
                <a:lnTo>
                  <a:pt x="725878" y="1690460"/>
                </a:lnTo>
                <a:lnTo>
                  <a:pt x="734486" y="1659844"/>
                </a:lnTo>
                <a:lnTo>
                  <a:pt x="739016" y="1645330"/>
                </a:lnTo>
                <a:lnTo>
                  <a:pt x="743320" y="1631269"/>
                </a:lnTo>
                <a:lnTo>
                  <a:pt x="747397" y="1618116"/>
                </a:lnTo>
                <a:lnTo>
                  <a:pt x="751928" y="1605416"/>
                </a:lnTo>
                <a:lnTo>
                  <a:pt x="756005" y="1593850"/>
                </a:lnTo>
                <a:lnTo>
                  <a:pt x="760082" y="1583191"/>
                </a:lnTo>
                <a:lnTo>
                  <a:pt x="764386" y="1573666"/>
                </a:lnTo>
                <a:lnTo>
                  <a:pt x="768463" y="1565048"/>
                </a:lnTo>
                <a:lnTo>
                  <a:pt x="772314" y="1558018"/>
                </a:lnTo>
                <a:lnTo>
                  <a:pt x="774353" y="1554843"/>
                </a:lnTo>
                <a:lnTo>
                  <a:pt x="776165" y="1552348"/>
                </a:lnTo>
                <a:lnTo>
                  <a:pt x="778203" y="1549853"/>
                </a:lnTo>
                <a:lnTo>
                  <a:pt x="780695" y="1547132"/>
                </a:lnTo>
                <a:lnTo>
                  <a:pt x="783413" y="1544410"/>
                </a:lnTo>
                <a:lnTo>
                  <a:pt x="786358" y="1541689"/>
                </a:lnTo>
                <a:lnTo>
                  <a:pt x="793607" y="1536019"/>
                </a:lnTo>
                <a:lnTo>
                  <a:pt x="801535" y="1529669"/>
                </a:lnTo>
                <a:lnTo>
                  <a:pt x="810822" y="1523546"/>
                </a:lnTo>
                <a:lnTo>
                  <a:pt x="821015" y="1516743"/>
                </a:lnTo>
                <a:lnTo>
                  <a:pt x="831888" y="1509939"/>
                </a:lnTo>
                <a:lnTo>
                  <a:pt x="843893" y="1503362"/>
                </a:lnTo>
                <a:lnTo>
                  <a:pt x="855898" y="1496105"/>
                </a:lnTo>
                <a:lnTo>
                  <a:pt x="869263" y="1489075"/>
                </a:lnTo>
                <a:lnTo>
                  <a:pt x="882401" y="1481818"/>
                </a:lnTo>
                <a:lnTo>
                  <a:pt x="896445" y="1474560"/>
                </a:lnTo>
                <a:lnTo>
                  <a:pt x="924533" y="1460273"/>
                </a:lnTo>
                <a:lnTo>
                  <a:pt x="953074" y="1446212"/>
                </a:lnTo>
                <a:lnTo>
                  <a:pt x="981388" y="1432831"/>
                </a:lnTo>
                <a:lnTo>
                  <a:pt x="1008117" y="1420358"/>
                </a:lnTo>
                <a:lnTo>
                  <a:pt x="1033034" y="1409246"/>
                </a:lnTo>
                <a:lnTo>
                  <a:pt x="1055006" y="1399267"/>
                </a:lnTo>
                <a:lnTo>
                  <a:pt x="1088077" y="1384753"/>
                </a:lnTo>
                <a:lnTo>
                  <a:pt x="1100083" y="1379537"/>
                </a:lnTo>
                <a:close/>
                <a:moveTo>
                  <a:pt x="2282825" y="1227137"/>
                </a:moveTo>
                <a:lnTo>
                  <a:pt x="2412173" y="1287064"/>
                </a:lnTo>
                <a:lnTo>
                  <a:pt x="2422140" y="1292285"/>
                </a:lnTo>
                <a:lnTo>
                  <a:pt x="2426897" y="1294782"/>
                </a:lnTo>
                <a:lnTo>
                  <a:pt x="2431201" y="1297505"/>
                </a:lnTo>
                <a:lnTo>
                  <a:pt x="2435732" y="1300002"/>
                </a:lnTo>
                <a:lnTo>
                  <a:pt x="2439583" y="1302953"/>
                </a:lnTo>
                <a:lnTo>
                  <a:pt x="2443434" y="1305677"/>
                </a:lnTo>
                <a:lnTo>
                  <a:pt x="2447058" y="1308628"/>
                </a:lnTo>
                <a:lnTo>
                  <a:pt x="2450456" y="1311352"/>
                </a:lnTo>
                <a:lnTo>
                  <a:pt x="2453628" y="1314303"/>
                </a:lnTo>
                <a:lnTo>
                  <a:pt x="2456799" y="1317481"/>
                </a:lnTo>
                <a:lnTo>
                  <a:pt x="2459518" y="1320205"/>
                </a:lnTo>
                <a:lnTo>
                  <a:pt x="2462236" y="1323383"/>
                </a:lnTo>
                <a:lnTo>
                  <a:pt x="2464501" y="1326561"/>
                </a:lnTo>
                <a:lnTo>
                  <a:pt x="2466766" y="1329966"/>
                </a:lnTo>
                <a:lnTo>
                  <a:pt x="2468805" y="1332917"/>
                </a:lnTo>
                <a:lnTo>
                  <a:pt x="2470617" y="1336322"/>
                </a:lnTo>
                <a:lnTo>
                  <a:pt x="2472430" y="1339727"/>
                </a:lnTo>
                <a:lnTo>
                  <a:pt x="2474015" y="1343132"/>
                </a:lnTo>
                <a:lnTo>
                  <a:pt x="2475601" y="1346537"/>
                </a:lnTo>
                <a:lnTo>
                  <a:pt x="2477866" y="1353800"/>
                </a:lnTo>
                <a:lnTo>
                  <a:pt x="2479905" y="1361064"/>
                </a:lnTo>
                <a:lnTo>
                  <a:pt x="2481264" y="1368555"/>
                </a:lnTo>
                <a:lnTo>
                  <a:pt x="2482397" y="1376273"/>
                </a:lnTo>
                <a:lnTo>
                  <a:pt x="2482850" y="1384445"/>
                </a:lnTo>
                <a:lnTo>
                  <a:pt x="2482850" y="1392390"/>
                </a:lnTo>
                <a:lnTo>
                  <a:pt x="2482850" y="1609852"/>
                </a:lnTo>
                <a:lnTo>
                  <a:pt x="2482850" y="1618251"/>
                </a:lnTo>
                <a:lnTo>
                  <a:pt x="2482397" y="1626196"/>
                </a:lnTo>
                <a:lnTo>
                  <a:pt x="2481264" y="1634141"/>
                </a:lnTo>
                <a:lnTo>
                  <a:pt x="2479905" y="1641632"/>
                </a:lnTo>
                <a:lnTo>
                  <a:pt x="2477866" y="1648895"/>
                </a:lnTo>
                <a:lnTo>
                  <a:pt x="2475601" y="1655932"/>
                </a:lnTo>
                <a:lnTo>
                  <a:pt x="2474015" y="1659337"/>
                </a:lnTo>
                <a:lnTo>
                  <a:pt x="2472430" y="1662969"/>
                </a:lnTo>
                <a:lnTo>
                  <a:pt x="2470617" y="1666147"/>
                </a:lnTo>
                <a:lnTo>
                  <a:pt x="2468805" y="1669325"/>
                </a:lnTo>
                <a:lnTo>
                  <a:pt x="2466766" y="1672730"/>
                </a:lnTo>
                <a:lnTo>
                  <a:pt x="2464501" y="1675908"/>
                </a:lnTo>
                <a:lnTo>
                  <a:pt x="2462236" y="1678859"/>
                </a:lnTo>
                <a:lnTo>
                  <a:pt x="2459518" y="1682037"/>
                </a:lnTo>
                <a:lnTo>
                  <a:pt x="2456799" y="1685215"/>
                </a:lnTo>
                <a:lnTo>
                  <a:pt x="2453628" y="1687939"/>
                </a:lnTo>
                <a:lnTo>
                  <a:pt x="2450456" y="1691117"/>
                </a:lnTo>
                <a:lnTo>
                  <a:pt x="2447058" y="1694068"/>
                </a:lnTo>
                <a:lnTo>
                  <a:pt x="2443434" y="1696792"/>
                </a:lnTo>
                <a:lnTo>
                  <a:pt x="2439583" y="1699743"/>
                </a:lnTo>
                <a:lnTo>
                  <a:pt x="2435732" y="1702240"/>
                </a:lnTo>
                <a:lnTo>
                  <a:pt x="2431201" y="1705190"/>
                </a:lnTo>
                <a:lnTo>
                  <a:pt x="2426897" y="1707687"/>
                </a:lnTo>
                <a:lnTo>
                  <a:pt x="2422140" y="1710411"/>
                </a:lnTo>
                <a:lnTo>
                  <a:pt x="2412173" y="1715178"/>
                </a:lnTo>
                <a:lnTo>
                  <a:pt x="2406963" y="1717675"/>
                </a:lnTo>
                <a:lnTo>
                  <a:pt x="2282825" y="1660018"/>
                </a:lnTo>
                <a:lnTo>
                  <a:pt x="2282825" y="1227137"/>
                </a:lnTo>
                <a:close/>
                <a:moveTo>
                  <a:pt x="91667" y="1182687"/>
                </a:moveTo>
                <a:lnTo>
                  <a:pt x="370523" y="1182687"/>
                </a:lnTo>
                <a:lnTo>
                  <a:pt x="375061" y="1182913"/>
                </a:lnTo>
                <a:lnTo>
                  <a:pt x="379826" y="1183140"/>
                </a:lnTo>
                <a:lnTo>
                  <a:pt x="384137" y="1183593"/>
                </a:lnTo>
                <a:lnTo>
                  <a:pt x="388902" y="1184499"/>
                </a:lnTo>
                <a:lnTo>
                  <a:pt x="393213" y="1185405"/>
                </a:lnTo>
                <a:lnTo>
                  <a:pt x="397524" y="1186764"/>
                </a:lnTo>
                <a:lnTo>
                  <a:pt x="401835" y="1188349"/>
                </a:lnTo>
                <a:lnTo>
                  <a:pt x="405919" y="1189935"/>
                </a:lnTo>
                <a:lnTo>
                  <a:pt x="409777" y="1191747"/>
                </a:lnTo>
                <a:lnTo>
                  <a:pt x="414088" y="1193785"/>
                </a:lnTo>
                <a:lnTo>
                  <a:pt x="417718" y="1195824"/>
                </a:lnTo>
                <a:lnTo>
                  <a:pt x="421575" y="1198089"/>
                </a:lnTo>
                <a:lnTo>
                  <a:pt x="425206" y="1200807"/>
                </a:lnTo>
                <a:lnTo>
                  <a:pt x="428609" y="1203298"/>
                </a:lnTo>
                <a:lnTo>
                  <a:pt x="432013" y="1206243"/>
                </a:lnTo>
                <a:lnTo>
                  <a:pt x="434962" y="1209187"/>
                </a:lnTo>
                <a:lnTo>
                  <a:pt x="438139" y="1212358"/>
                </a:lnTo>
                <a:lnTo>
                  <a:pt x="441088" y="1215756"/>
                </a:lnTo>
                <a:lnTo>
                  <a:pt x="443584" y="1219154"/>
                </a:lnTo>
                <a:lnTo>
                  <a:pt x="446307" y="1222778"/>
                </a:lnTo>
                <a:lnTo>
                  <a:pt x="448803" y="1226402"/>
                </a:lnTo>
                <a:lnTo>
                  <a:pt x="450845" y="1230026"/>
                </a:lnTo>
                <a:lnTo>
                  <a:pt x="452887" y="1233876"/>
                </a:lnTo>
                <a:lnTo>
                  <a:pt x="454702" y="1237953"/>
                </a:lnTo>
                <a:lnTo>
                  <a:pt x="456291" y="1242257"/>
                </a:lnTo>
                <a:lnTo>
                  <a:pt x="457879" y="1246334"/>
                </a:lnTo>
                <a:lnTo>
                  <a:pt x="459240" y="1250411"/>
                </a:lnTo>
                <a:lnTo>
                  <a:pt x="460148" y="1254941"/>
                </a:lnTo>
                <a:lnTo>
                  <a:pt x="461055" y="1259471"/>
                </a:lnTo>
                <a:lnTo>
                  <a:pt x="461509" y="1264001"/>
                </a:lnTo>
                <a:lnTo>
                  <a:pt x="461736" y="1268531"/>
                </a:lnTo>
                <a:lnTo>
                  <a:pt x="461963" y="1273061"/>
                </a:lnTo>
                <a:lnTo>
                  <a:pt x="461736" y="1277591"/>
                </a:lnTo>
                <a:lnTo>
                  <a:pt x="461509" y="1282348"/>
                </a:lnTo>
                <a:lnTo>
                  <a:pt x="461055" y="1286651"/>
                </a:lnTo>
                <a:lnTo>
                  <a:pt x="460148" y="1291408"/>
                </a:lnTo>
                <a:lnTo>
                  <a:pt x="459240" y="1295485"/>
                </a:lnTo>
                <a:lnTo>
                  <a:pt x="457879" y="1300015"/>
                </a:lnTo>
                <a:lnTo>
                  <a:pt x="456291" y="1304092"/>
                </a:lnTo>
                <a:lnTo>
                  <a:pt x="454702" y="1308169"/>
                </a:lnTo>
                <a:lnTo>
                  <a:pt x="452887" y="1312246"/>
                </a:lnTo>
                <a:lnTo>
                  <a:pt x="450845" y="1316323"/>
                </a:lnTo>
                <a:lnTo>
                  <a:pt x="448803" y="1319947"/>
                </a:lnTo>
                <a:lnTo>
                  <a:pt x="446307" y="1323571"/>
                </a:lnTo>
                <a:lnTo>
                  <a:pt x="443584" y="1327195"/>
                </a:lnTo>
                <a:lnTo>
                  <a:pt x="441088" y="1330366"/>
                </a:lnTo>
                <a:lnTo>
                  <a:pt x="438139" y="1333764"/>
                </a:lnTo>
                <a:lnTo>
                  <a:pt x="434962" y="1336935"/>
                </a:lnTo>
                <a:lnTo>
                  <a:pt x="432013" y="1340106"/>
                </a:lnTo>
                <a:lnTo>
                  <a:pt x="428609" y="1342824"/>
                </a:lnTo>
                <a:lnTo>
                  <a:pt x="425206" y="1345542"/>
                </a:lnTo>
                <a:lnTo>
                  <a:pt x="421575" y="1348033"/>
                </a:lnTo>
                <a:lnTo>
                  <a:pt x="417718" y="1350525"/>
                </a:lnTo>
                <a:lnTo>
                  <a:pt x="414088" y="1352563"/>
                </a:lnTo>
                <a:lnTo>
                  <a:pt x="409777" y="1354602"/>
                </a:lnTo>
                <a:lnTo>
                  <a:pt x="405919" y="1356414"/>
                </a:lnTo>
                <a:lnTo>
                  <a:pt x="401835" y="1357999"/>
                </a:lnTo>
                <a:lnTo>
                  <a:pt x="397524" y="1359585"/>
                </a:lnTo>
                <a:lnTo>
                  <a:pt x="393213" y="1360717"/>
                </a:lnTo>
                <a:lnTo>
                  <a:pt x="388902" y="1361850"/>
                </a:lnTo>
                <a:lnTo>
                  <a:pt x="384137" y="1362529"/>
                </a:lnTo>
                <a:lnTo>
                  <a:pt x="379826" y="1363209"/>
                </a:lnTo>
                <a:lnTo>
                  <a:pt x="375061" y="1363435"/>
                </a:lnTo>
                <a:lnTo>
                  <a:pt x="370523" y="1363662"/>
                </a:lnTo>
                <a:lnTo>
                  <a:pt x="91667" y="1363662"/>
                </a:lnTo>
                <a:lnTo>
                  <a:pt x="86902" y="1363435"/>
                </a:lnTo>
                <a:lnTo>
                  <a:pt x="82364" y="1363209"/>
                </a:lnTo>
                <a:lnTo>
                  <a:pt x="77599" y="1362529"/>
                </a:lnTo>
                <a:lnTo>
                  <a:pt x="73288" y="1361850"/>
                </a:lnTo>
                <a:lnTo>
                  <a:pt x="68750" y="1360717"/>
                </a:lnTo>
                <a:lnTo>
                  <a:pt x="64439" y="1359585"/>
                </a:lnTo>
                <a:lnTo>
                  <a:pt x="60128" y="1357999"/>
                </a:lnTo>
                <a:lnTo>
                  <a:pt x="56044" y="1356414"/>
                </a:lnTo>
                <a:lnTo>
                  <a:pt x="51959" y="1354602"/>
                </a:lnTo>
                <a:lnTo>
                  <a:pt x="48102" y="1352563"/>
                </a:lnTo>
                <a:lnTo>
                  <a:pt x="44245" y="1350525"/>
                </a:lnTo>
                <a:lnTo>
                  <a:pt x="40615" y="1348033"/>
                </a:lnTo>
                <a:lnTo>
                  <a:pt x="36757" y="1345542"/>
                </a:lnTo>
                <a:lnTo>
                  <a:pt x="33581" y="1342824"/>
                </a:lnTo>
                <a:lnTo>
                  <a:pt x="30177" y="1340106"/>
                </a:lnTo>
                <a:lnTo>
                  <a:pt x="26774" y="1336935"/>
                </a:lnTo>
                <a:lnTo>
                  <a:pt x="23824" y="1333764"/>
                </a:lnTo>
                <a:lnTo>
                  <a:pt x="21101" y="1330366"/>
                </a:lnTo>
                <a:lnTo>
                  <a:pt x="18152" y="1327195"/>
                </a:lnTo>
                <a:lnTo>
                  <a:pt x="15656" y="1323571"/>
                </a:lnTo>
                <a:lnTo>
                  <a:pt x="13160" y="1319947"/>
                </a:lnTo>
                <a:lnTo>
                  <a:pt x="11118" y="1316323"/>
                </a:lnTo>
                <a:lnTo>
                  <a:pt x="9076" y="1312246"/>
                </a:lnTo>
                <a:lnTo>
                  <a:pt x="7261" y="1308169"/>
                </a:lnTo>
                <a:lnTo>
                  <a:pt x="5446" y="1304092"/>
                </a:lnTo>
                <a:lnTo>
                  <a:pt x="4084" y="1300015"/>
                </a:lnTo>
                <a:lnTo>
                  <a:pt x="2950" y="1295485"/>
                </a:lnTo>
                <a:lnTo>
                  <a:pt x="1815" y="1291408"/>
                </a:lnTo>
                <a:lnTo>
                  <a:pt x="1134" y="1286651"/>
                </a:lnTo>
                <a:lnTo>
                  <a:pt x="454" y="1282348"/>
                </a:lnTo>
                <a:lnTo>
                  <a:pt x="0" y="1277591"/>
                </a:lnTo>
                <a:lnTo>
                  <a:pt x="0" y="1273061"/>
                </a:lnTo>
                <a:lnTo>
                  <a:pt x="0" y="1268531"/>
                </a:lnTo>
                <a:lnTo>
                  <a:pt x="454" y="1264001"/>
                </a:lnTo>
                <a:lnTo>
                  <a:pt x="1134" y="1259471"/>
                </a:lnTo>
                <a:lnTo>
                  <a:pt x="1815" y="1254941"/>
                </a:lnTo>
                <a:lnTo>
                  <a:pt x="2950" y="1250411"/>
                </a:lnTo>
                <a:lnTo>
                  <a:pt x="4084" y="1246334"/>
                </a:lnTo>
                <a:lnTo>
                  <a:pt x="5446" y="1242257"/>
                </a:lnTo>
                <a:lnTo>
                  <a:pt x="7261" y="1237953"/>
                </a:lnTo>
                <a:lnTo>
                  <a:pt x="9076" y="1233876"/>
                </a:lnTo>
                <a:lnTo>
                  <a:pt x="11118" y="1230026"/>
                </a:lnTo>
                <a:lnTo>
                  <a:pt x="13160" y="1226402"/>
                </a:lnTo>
                <a:lnTo>
                  <a:pt x="15656" y="1222778"/>
                </a:lnTo>
                <a:lnTo>
                  <a:pt x="18152" y="1219154"/>
                </a:lnTo>
                <a:lnTo>
                  <a:pt x="21101" y="1215756"/>
                </a:lnTo>
                <a:lnTo>
                  <a:pt x="23824" y="1212358"/>
                </a:lnTo>
                <a:lnTo>
                  <a:pt x="26774" y="1209187"/>
                </a:lnTo>
                <a:lnTo>
                  <a:pt x="30177" y="1206243"/>
                </a:lnTo>
                <a:lnTo>
                  <a:pt x="33581" y="1203298"/>
                </a:lnTo>
                <a:lnTo>
                  <a:pt x="36757" y="1200807"/>
                </a:lnTo>
                <a:lnTo>
                  <a:pt x="40615" y="1198089"/>
                </a:lnTo>
                <a:lnTo>
                  <a:pt x="44245" y="1195824"/>
                </a:lnTo>
                <a:lnTo>
                  <a:pt x="48102" y="1193785"/>
                </a:lnTo>
                <a:lnTo>
                  <a:pt x="51959" y="1191747"/>
                </a:lnTo>
                <a:lnTo>
                  <a:pt x="56044" y="1189935"/>
                </a:lnTo>
                <a:lnTo>
                  <a:pt x="60128" y="1188349"/>
                </a:lnTo>
                <a:lnTo>
                  <a:pt x="64439" y="1186764"/>
                </a:lnTo>
                <a:lnTo>
                  <a:pt x="68750" y="1185405"/>
                </a:lnTo>
                <a:lnTo>
                  <a:pt x="73288" y="1184499"/>
                </a:lnTo>
                <a:lnTo>
                  <a:pt x="77599" y="1183593"/>
                </a:lnTo>
                <a:lnTo>
                  <a:pt x="82364" y="1183140"/>
                </a:lnTo>
                <a:lnTo>
                  <a:pt x="86902" y="1182913"/>
                </a:lnTo>
                <a:lnTo>
                  <a:pt x="91667" y="1182687"/>
                </a:lnTo>
                <a:close/>
                <a:moveTo>
                  <a:pt x="1390308" y="782637"/>
                </a:moveTo>
                <a:lnTo>
                  <a:pt x="1396663" y="786039"/>
                </a:lnTo>
                <a:lnTo>
                  <a:pt x="1402564" y="789894"/>
                </a:lnTo>
                <a:lnTo>
                  <a:pt x="1408238" y="793749"/>
                </a:lnTo>
                <a:lnTo>
                  <a:pt x="1413458" y="797831"/>
                </a:lnTo>
                <a:lnTo>
                  <a:pt x="1418225" y="802140"/>
                </a:lnTo>
                <a:lnTo>
                  <a:pt x="1422764" y="806449"/>
                </a:lnTo>
                <a:lnTo>
                  <a:pt x="1426849" y="811439"/>
                </a:lnTo>
                <a:lnTo>
                  <a:pt x="1430935" y="816428"/>
                </a:lnTo>
                <a:lnTo>
                  <a:pt x="1434112" y="821417"/>
                </a:lnTo>
                <a:lnTo>
                  <a:pt x="1437516" y="826860"/>
                </a:lnTo>
                <a:lnTo>
                  <a:pt x="1440694" y="832303"/>
                </a:lnTo>
                <a:lnTo>
                  <a:pt x="1443644" y="837973"/>
                </a:lnTo>
                <a:lnTo>
                  <a:pt x="1446141" y="843869"/>
                </a:lnTo>
                <a:lnTo>
                  <a:pt x="1448411" y="849765"/>
                </a:lnTo>
                <a:lnTo>
                  <a:pt x="1450907" y="856115"/>
                </a:lnTo>
                <a:lnTo>
                  <a:pt x="1452723" y="862465"/>
                </a:lnTo>
                <a:lnTo>
                  <a:pt x="1454766" y="869042"/>
                </a:lnTo>
                <a:lnTo>
                  <a:pt x="1456581" y="875846"/>
                </a:lnTo>
                <a:lnTo>
                  <a:pt x="1459759" y="889680"/>
                </a:lnTo>
                <a:lnTo>
                  <a:pt x="1462709" y="904648"/>
                </a:lnTo>
                <a:lnTo>
                  <a:pt x="1465433" y="919842"/>
                </a:lnTo>
                <a:lnTo>
                  <a:pt x="1471107" y="952499"/>
                </a:lnTo>
                <a:lnTo>
                  <a:pt x="1474284" y="969735"/>
                </a:lnTo>
                <a:lnTo>
                  <a:pt x="1477462" y="987424"/>
                </a:lnTo>
                <a:lnTo>
                  <a:pt x="1483363" y="988785"/>
                </a:lnTo>
                <a:lnTo>
                  <a:pt x="1489037" y="990146"/>
                </a:lnTo>
                <a:lnTo>
                  <a:pt x="1494484" y="992187"/>
                </a:lnTo>
                <a:lnTo>
                  <a:pt x="1499704" y="994228"/>
                </a:lnTo>
                <a:lnTo>
                  <a:pt x="1504470" y="996949"/>
                </a:lnTo>
                <a:lnTo>
                  <a:pt x="1509237" y="999671"/>
                </a:lnTo>
                <a:lnTo>
                  <a:pt x="1513549" y="1003073"/>
                </a:lnTo>
                <a:lnTo>
                  <a:pt x="1517407" y="1006474"/>
                </a:lnTo>
                <a:lnTo>
                  <a:pt x="1521493" y="1010330"/>
                </a:lnTo>
                <a:lnTo>
                  <a:pt x="1525124" y="1014185"/>
                </a:lnTo>
                <a:lnTo>
                  <a:pt x="1528075" y="1018721"/>
                </a:lnTo>
                <a:lnTo>
                  <a:pt x="1530798" y="1023030"/>
                </a:lnTo>
                <a:lnTo>
                  <a:pt x="1533068" y="1027792"/>
                </a:lnTo>
                <a:lnTo>
                  <a:pt x="1535110" y="1032555"/>
                </a:lnTo>
                <a:lnTo>
                  <a:pt x="1536472" y="1037771"/>
                </a:lnTo>
                <a:lnTo>
                  <a:pt x="1537607" y="1043214"/>
                </a:lnTo>
                <a:lnTo>
                  <a:pt x="1538288" y="1048657"/>
                </a:lnTo>
                <a:lnTo>
                  <a:pt x="1538288" y="1054326"/>
                </a:lnTo>
                <a:lnTo>
                  <a:pt x="1537834" y="1060223"/>
                </a:lnTo>
                <a:lnTo>
                  <a:pt x="1536699" y="1066119"/>
                </a:lnTo>
                <a:lnTo>
                  <a:pt x="1535110" y="1072016"/>
                </a:lnTo>
                <a:lnTo>
                  <a:pt x="1533068" y="1078366"/>
                </a:lnTo>
                <a:lnTo>
                  <a:pt x="1530117" y="1084489"/>
                </a:lnTo>
                <a:lnTo>
                  <a:pt x="1526940" y="1091066"/>
                </a:lnTo>
                <a:lnTo>
                  <a:pt x="1522854" y="1097416"/>
                </a:lnTo>
                <a:lnTo>
                  <a:pt x="1518315" y="1103766"/>
                </a:lnTo>
                <a:lnTo>
                  <a:pt x="1512868" y="1110342"/>
                </a:lnTo>
                <a:lnTo>
                  <a:pt x="1506967" y="1116919"/>
                </a:lnTo>
                <a:lnTo>
                  <a:pt x="1500158" y="1123496"/>
                </a:lnTo>
                <a:lnTo>
                  <a:pt x="1492668" y="1129846"/>
                </a:lnTo>
                <a:lnTo>
                  <a:pt x="1484271" y="1136650"/>
                </a:lnTo>
                <a:lnTo>
                  <a:pt x="1474965" y="1143000"/>
                </a:lnTo>
                <a:lnTo>
                  <a:pt x="1472696" y="1155019"/>
                </a:lnTo>
                <a:lnTo>
                  <a:pt x="1469745" y="1167266"/>
                </a:lnTo>
                <a:lnTo>
                  <a:pt x="1466568" y="1179059"/>
                </a:lnTo>
                <a:lnTo>
                  <a:pt x="1462936" y="1190851"/>
                </a:lnTo>
                <a:lnTo>
                  <a:pt x="1459078" y="1202417"/>
                </a:lnTo>
                <a:lnTo>
                  <a:pt x="1454993" y="1213984"/>
                </a:lnTo>
                <a:lnTo>
                  <a:pt x="1450680" y="1225323"/>
                </a:lnTo>
                <a:lnTo>
                  <a:pt x="1445687" y="1236435"/>
                </a:lnTo>
                <a:lnTo>
                  <a:pt x="1440467" y="1247321"/>
                </a:lnTo>
                <a:lnTo>
                  <a:pt x="1435020" y="1257980"/>
                </a:lnTo>
                <a:lnTo>
                  <a:pt x="1429346" y="1268412"/>
                </a:lnTo>
                <a:lnTo>
                  <a:pt x="1423218" y="1278391"/>
                </a:lnTo>
                <a:lnTo>
                  <a:pt x="1416863" y="1288369"/>
                </a:lnTo>
                <a:lnTo>
                  <a:pt x="1410281" y="1297894"/>
                </a:lnTo>
                <a:lnTo>
                  <a:pt x="1403245" y="1307193"/>
                </a:lnTo>
                <a:lnTo>
                  <a:pt x="1395982" y="1316037"/>
                </a:lnTo>
                <a:lnTo>
                  <a:pt x="1388719" y="1324655"/>
                </a:lnTo>
                <a:lnTo>
                  <a:pt x="1381003" y="1332593"/>
                </a:lnTo>
                <a:lnTo>
                  <a:pt x="1373059" y="1340077"/>
                </a:lnTo>
                <a:lnTo>
                  <a:pt x="1364661" y="1347334"/>
                </a:lnTo>
                <a:lnTo>
                  <a:pt x="1356037" y="1354364"/>
                </a:lnTo>
                <a:lnTo>
                  <a:pt x="1347639" y="1360714"/>
                </a:lnTo>
                <a:lnTo>
                  <a:pt x="1338561" y="1366610"/>
                </a:lnTo>
                <a:lnTo>
                  <a:pt x="1329028" y="1371827"/>
                </a:lnTo>
                <a:lnTo>
                  <a:pt x="1319723" y="1376816"/>
                </a:lnTo>
                <a:lnTo>
                  <a:pt x="1310190" y="1380898"/>
                </a:lnTo>
                <a:lnTo>
                  <a:pt x="1300431" y="1384527"/>
                </a:lnTo>
                <a:lnTo>
                  <a:pt x="1295211" y="1386341"/>
                </a:lnTo>
                <a:lnTo>
                  <a:pt x="1290218" y="1387702"/>
                </a:lnTo>
                <a:lnTo>
                  <a:pt x="1284997" y="1389062"/>
                </a:lnTo>
                <a:lnTo>
                  <a:pt x="1279777" y="1390196"/>
                </a:lnTo>
                <a:lnTo>
                  <a:pt x="1274557" y="1391330"/>
                </a:lnTo>
                <a:lnTo>
                  <a:pt x="1269110" y="1392010"/>
                </a:lnTo>
                <a:lnTo>
                  <a:pt x="1264117" y="1392691"/>
                </a:lnTo>
                <a:lnTo>
                  <a:pt x="1258670" y="1393371"/>
                </a:lnTo>
                <a:lnTo>
                  <a:pt x="1253223" y="1393825"/>
                </a:lnTo>
                <a:lnTo>
                  <a:pt x="1247776" y="1393825"/>
                </a:lnTo>
                <a:lnTo>
                  <a:pt x="1242328" y="1393825"/>
                </a:lnTo>
                <a:lnTo>
                  <a:pt x="1236881" y="1393371"/>
                </a:lnTo>
                <a:lnTo>
                  <a:pt x="1231661" y="1392691"/>
                </a:lnTo>
                <a:lnTo>
                  <a:pt x="1226214" y="1392010"/>
                </a:lnTo>
                <a:lnTo>
                  <a:pt x="1220994" y="1391330"/>
                </a:lnTo>
                <a:lnTo>
                  <a:pt x="1215774" y="1390196"/>
                </a:lnTo>
                <a:lnTo>
                  <a:pt x="1210554" y="1389062"/>
                </a:lnTo>
                <a:lnTo>
                  <a:pt x="1205333" y="1387702"/>
                </a:lnTo>
                <a:lnTo>
                  <a:pt x="1200113" y="1386341"/>
                </a:lnTo>
                <a:lnTo>
                  <a:pt x="1195347" y="1384527"/>
                </a:lnTo>
                <a:lnTo>
                  <a:pt x="1185361" y="1380898"/>
                </a:lnTo>
                <a:lnTo>
                  <a:pt x="1175828" y="1376816"/>
                </a:lnTo>
                <a:lnTo>
                  <a:pt x="1166296" y="1371827"/>
                </a:lnTo>
                <a:lnTo>
                  <a:pt x="1157217" y="1366610"/>
                </a:lnTo>
                <a:lnTo>
                  <a:pt x="1148139" y="1360714"/>
                </a:lnTo>
                <a:lnTo>
                  <a:pt x="1139514" y="1354364"/>
                </a:lnTo>
                <a:lnTo>
                  <a:pt x="1130890" y="1347334"/>
                </a:lnTo>
                <a:lnTo>
                  <a:pt x="1122492" y="1340077"/>
                </a:lnTo>
                <a:lnTo>
                  <a:pt x="1114548" y="1332593"/>
                </a:lnTo>
                <a:lnTo>
                  <a:pt x="1106832" y="1324655"/>
                </a:lnTo>
                <a:lnTo>
                  <a:pt x="1099569" y="1316037"/>
                </a:lnTo>
                <a:lnTo>
                  <a:pt x="1092306" y="1307193"/>
                </a:lnTo>
                <a:lnTo>
                  <a:pt x="1085270" y="1297894"/>
                </a:lnTo>
                <a:lnTo>
                  <a:pt x="1078688" y="1288369"/>
                </a:lnTo>
                <a:lnTo>
                  <a:pt x="1072333" y="1278391"/>
                </a:lnTo>
                <a:lnTo>
                  <a:pt x="1066205" y="1268412"/>
                </a:lnTo>
                <a:lnTo>
                  <a:pt x="1060531" y="1257980"/>
                </a:lnTo>
                <a:lnTo>
                  <a:pt x="1055084" y="1247321"/>
                </a:lnTo>
                <a:lnTo>
                  <a:pt x="1049864" y="1236435"/>
                </a:lnTo>
                <a:lnTo>
                  <a:pt x="1045098" y="1225323"/>
                </a:lnTo>
                <a:lnTo>
                  <a:pt x="1040558" y="1213984"/>
                </a:lnTo>
                <a:lnTo>
                  <a:pt x="1036473" y="1202417"/>
                </a:lnTo>
                <a:lnTo>
                  <a:pt x="1032615" y="1190851"/>
                </a:lnTo>
                <a:lnTo>
                  <a:pt x="1028983" y="1179059"/>
                </a:lnTo>
                <a:lnTo>
                  <a:pt x="1025806" y="1167266"/>
                </a:lnTo>
                <a:lnTo>
                  <a:pt x="1022855" y="1155019"/>
                </a:lnTo>
                <a:lnTo>
                  <a:pt x="1020586" y="1143000"/>
                </a:lnTo>
                <a:lnTo>
                  <a:pt x="1011507" y="1136650"/>
                </a:lnTo>
                <a:lnTo>
                  <a:pt x="1003336" y="1129846"/>
                </a:lnTo>
                <a:lnTo>
                  <a:pt x="995620" y="1123496"/>
                </a:lnTo>
                <a:lnTo>
                  <a:pt x="988811" y="1116919"/>
                </a:lnTo>
                <a:lnTo>
                  <a:pt x="982683" y="1110342"/>
                </a:lnTo>
                <a:lnTo>
                  <a:pt x="977236" y="1103766"/>
                </a:lnTo>
                <a:lnTo>
                  <a:pt x="972696" y="1097416"/>
                </a:lnTo>
                <a:lnTo>
                  <a:pt x="968838" y="1091066"/>
                </a:lnTo>
                <a:lnTo>
                  <a:pt x="965434" y="1084489"/>
                </a:lnTo>
                <a:lnTo>
                  <a:pt x="962483" y="1078366"/>
                </a:lnTo>
                <a:lnTo>
                  <a:pt x="960440" y="1072016"/>
                </a:lnTo>
                <a:lnTo>
                  <a:pt x="958852" y="1066119"/>
                </a:lnTo>
                <a:lnTo>
                  <a:pt x="957944" y="1060223"/>
                </a:lnTo>
                <a:lnTo>
                  <a:pt x="957263" y="1054326"/>
                </a:lnTo>
                <a:lnTo>
                  <a:pt x="957263" y="1048657"/>
                </a:lnTo>
                <a:lnTo>
                  <a:pt x="958171" y="1043214"/>
                </a:lnTo>
                <a:lnTo>
                  <a:pt x="959079" y="1037771"/>
                </a:lnTo>
                <a:lnTo>
                  <a:pt x="960440" y="1032555"/>
                </a:lnTo>
                <a:lnTo>
                  <a:pt x="962483" y="1027792"/>
                </a:lnTo>
                <a:lnTo>
                  <a:pt x="964753" y="1023030"/>
                </a:lnTo>
                <a:lnTo>
                  <a:pt x="967476" y="1018721"/>
                </a:lnTo>
                <a:lnTo>
                  <a:pt x="970654" y="1014185"/>
                </a:lnTo>
                <a:lnTo>
                  <a:pt x="974285" y="1010330"/>
                </a:lnTo>
                <a:lnTo>
                  <a:pt x="978144" y="1006474"/>
                </a:lnTo>
                <a:lnTo>
                  <a:pt x="982002" y="1003073"/>
                </a:lnTo>
                <a:lnTo>
                  <a:pt x="986541" y="999671"/>
                </a:lnTo>
                <a:lnTo>
                  <a:pt x="991307" y="996949"/>
                </a:lnTo>
                <a:lnTo>
                  <a:pt x="996301" y="994228"/>
                </a:lnTo>
                <a:lnTo>
                  <a:pt x="1001521" y="992187"/>
                </a:lnTo>
                <a:lnTo>
                  <a:pt x="1006514" y="990146"/>
                </a:lnTo>
                <a:lnTo>
                  <a:pt x="1012415" y="988785"/>
                </a:lnTo>
                <a:lnTo>
                  <a:pt x="1018089" y="987424"/>
                </a:lnTo>
                <a:lnTo>
                  <a:pt x="1022401" y="964292"/>
                </a:lnTo>
                <a:lnTo>
                  <a:pt x="1026260" y="941840"/>
                </a:lnTo>
                <a:lnTo>
                  <a:pt x="1029891" y="920523"/>
                </a:lnTo>
                <a:lnTo>
                  <a:pt x="1033749" y="900339"/>
                </a:lnTo>
                <a:lnTo>
                  <a:pt x="1035792" y="890587"/>
                </a:lnTo>
                <a:lnTo>
                  <a:pt x="1037835" y="881289"/>
                </a:lnTo>
                <a:lnTo>
                  <a:pt x="1040104" y="872217"/>
                </a:lnTo>
                <a:lnTo>
                  <a:pt x="1042374" y="863373"/>
                </a:lnTo>
                <a:lnTo>
                  <a:pt x="1045325" y="854981"/>
                </a:lnTo>
                <a:lnTo>
                  <a:pt x="1048048" y="846817"/>
                </a:lnTo>
                <a:lnTo>
                  <a:pt x="1051453" y="838880"/>
                </a:lnTo>
                <a:lnTo>
                  <a:pt x="1055311" y="831396"/>
                </a:lnTo>
                <a:lnTo>
                  <a:pt x="1062574" y="834117"/>
                </a:lnTo>
                <a:lnTo>
                  <a:pt x="1072787" y="837065"/>
                </a:lnTo>
                <a:lnTo>
                  <a:pt x="1085270" y="840467"/>
                </a:lnTo>
                <a:lnTo>
                  <a:pt x="1092306" y="842281"/>
                </a:lnTo>
                <a:lnTo>
                  <a:pt x="1100023" y="843869"/>
                </a:lnTo>
                <a:lnTo>
                  <a:pt x="1108420" y="845456"/>
                </a:lnTo>
                <a:lnTo>
                  <a:pt x="1116818" y="847044"/>
                </a:lnTo>
                <a:lnTo>
                  <a:pt x="1126123" y="848178"/>
                </a:lnTo>
                <a:lnTo>
                  <a:pt x="1135883" y="849539"/>
                </a:lnTo>
                <a:lnTo>
                  <a:pt x="1145869" y="850673"/>
                </a:lnTo>
                <a:lnTo>
                  <a:pt x="1156309" y="851126"/>
                </a:lnTo>
                <a:lnTo>
                  <a:pt x="1167204" y="851580"/>
                </a:lnTo>
                <a:lnTo>
                  <a:pt x="1178552" y="851806"/>
                </a:lnTo>
                <a:lnTo>
                  <a:pt x="1190354" y="851580"/>
                </a:lnTo>
                <a:lnTo>
                  <a:pt x="1202156" y="851126"/>
                </a:lnTo>
                <a:lnTo>
                  <a:pt x="1214412" y="849992"/>
                </a:lnTo>
                <a:lnTo>
                  <a:pt x="1226895" y="848631"/>
                </a:lnTo>
                <a:lnTo>
                  <a:pt x="1239605" y="846364"/>
                </a:lnTo>
                <a:lnTo>
                  <a:pt x="1252542" y="844096"/>
                </a:lnTo>
                <a:lnTo>
                  <a:pt x="1265933" y="840921"/>
                </a:lnTo>
                <a:lnTo>
                  <a:pt x="1279323" y="837292"/>
                </a:lnTo>
                <a:lnTo>
                  <a:pt x="1292714" y="832983"/>
                </a:lnTo>
                <a:lnTo>
                  <a:pt x="1306559" y="827994"/>
                </a:lnTo>
                <a:lnTo>
                  <a:pt x="1313368" y="825499"/>
                </a:lnTo>
                <a:lnTo>
                  <a:pt x="1320404" y="822551"/>
                </a:lnTo>
                <a:lnTo>
                  <a:pt x="1327212" y="819603"/>
                </a:lnTo>
                <a:lnTo>
                  <a:pt x="1334248" y="816201"/>
                </a:lnTo>
                <a:lnTo>
                  <a:pt x="1341057" y="812799"/>
                </a:lnTo>
                <a:lnTo>
                  <a:pt x="1348093" y="809171"/>
                </a:lnTo>
                <a:lnTo>
                  <a:pt x="1355129" y="805315"/>
                </a:lnTo>
                <a:lnTo>
                  <a:pt x="1362165" y="801006"/>
                </a:lnTo>
                <a:lnTo>
                  <a:pt x="1369201" y="796924"/>
                </a:lnTo>
                <a:lnTo>
                  <a:pt x="1376463" y="792389"/>
                </a:lnTo>
                <a:lnTo>
                  <a:pt x="1383272" y="787626"/>
                </a:lnTo>
                <a:lnTo>
                  <a:pt x="1390308" y="782637"/>
                </a:lnTo>
                <a:close/>
                <a:moveTo>
                  <a:pt x="2282825" y="769937"/>
                </a:moveTo>
                <a:lnTo>
                  <a:pt x="2412173" y="829864"/>
                </a:lnTo>
                <a:lnTo>
                  <a:pt x="2422140" y="834858"/>
                </a:lnTo>
                <a:lnTo>
                  <a:pt x="2426897" y="837355"/>
                </a:lnTo>
                <a:lnTo>
                  <a:pt x="2431201" y="840078"/>
                </a:lnTo>
                <a:lnTo>
                  <a:pt x="2435732" y="842802"/>
                </a:lnTo>
                <a:lnTo>
                  <a:pt x="2439583" y="845526"/>
                </a:lnTo>
                <a:lnTo>
                  <a:pt x="2443434" y="848250"/>
                </a:lnTo>
                <a:lnTo>
                  <a:pt x="2447058" y="851201"/>
                </a:lnTo>
                <a:lnTo>
                  <a:pt x="2450456" y="853925"/>
                </a:lnTo>
                <a:lnTo>
                  <a:pt x="2453628" y="857103"/>
                </a:lnTo>
                <a:lnTo>
                  <a:pt x="2456799" y="860054"/>
                </a:lnTo>
                <a:lnTo>
                  <a:pt x="2459518" y="863005"/>
                </a:lnTo>
                <a:lnTo>
                  <a:pt x="2462236" y="866183"/>
                </a:lnTo>
                <a:lnTo>
                  <a:pt x="2464501" y="869361"/>
                </a:lnTo>
                <a:lnTo>
                  <a:pt x="2466766" y="872539"/>
                </a:lnTo>
                <a:lnTo>
                  <a:pt x="2468805" y="875717"/>
                </a:lnTo>
                <a:lnTo>
                  <a:pt x="2470617" y="878895"/>
                </a:lnTo>
                <a:lnTo>
                  <a:pt x="2472430" y="882300"/>
                </a:lnTo>
                <a:lnTo>
                  <a:pt x="2474015" y="885932"/>
                </a:lnTo>
                <a:lnTo>
                  <a:pt x="2475601" y="889337"/>
                </a:lnTo>
                <a:lnTo>
                  <a:pt x="2477866" y="896373"/>
                </a:lnTo>
                <a:lnTo>
                  <a:pt x="2479905" y="903637"/>
                </a:lnTo>
                <a:lnTo>
                  <a:pt x="2481264" y="911128"/>
                </a:lnTo>
                <a:lnTo>
                  <a:pt x="2482397" y="918846"/>
                </a:lnTo>
                <a:lnTo>
                  <a:pt x="2482850" y="927018"/>
                </a:lnTo>
                <a:lnTo>
                  <a:pt x="2482850" y="935190"/>
                </a:lnTo>
                <a:lnTo>
                  <a:pt x="2482850" y="1152652"/>
                </a:lnTo>
                <a:lnTo>
                  <a:pt x="2482850" y="1160824"/>
                </a:lnTo>
                <a:lnTo>
                  <a:pt x="2482397" y="1168768"/>
                </a:lnTo>
                <a:lnTo>
                  <a:pt x="2481264" y="1176486"/>
                </a:lnTo>
                <a:lnTo>
                  <a:pt x="2479905" y="1184204"/>
                </a:lnTo>
                <a:lnTo>
                  <a:pt x="2477866" y="1191468"/>
                </a:lnTo>
                <a:lnTo>
                  <a:pt x="2475601" y="1198732"/>
                </a:lnTo>
                <a:lnTo>
                  <a:pt x="2474015" y="1202137"/>
                </a:lnTo>
                <a:lnTo>
                  <a:pt x="2472430" y="1205315"/>
                </a:lnTo>
                <a:lnTo>
                  <a:pt x="2470617" y="1208720"/>
                </a:lnTo>
                <a:lnTo>
                  <a:pt x="2468805" y="1212125"/>
                </a:lnTo>
                <a:lnTo>
                  <a:pt x="2466766" y="1215303"/>
                </a:lnTo>
                <a:lnTo>
                  <a:pt x="2464501" y="1218708"/>
                </a:lnTo>
                <a:lnTo>
                  <a:pt x="2462236" y="1221658"/>
                </a:lnTo>
                <a:lnTo>
                  <a:pt x="2459518" y="1224836"/>
                </a:lnTo>
                <a:lnTo>
                  <a:pt x="2456799" y="1227787"/>
                </a:lnTo>
                <a:lnTo>
                  <a:pt x="2453628" y="1230738"/>
                </a:lnTo>
                <a:lnTo>
                  <a:pt x="2450456" y="1233689"/>
                </a:lnTo>
                <a:lnTo>
                  <a:pt x="2447058" y="1236640"/>
                </a:lnTo>
                <a:lnTo>
                  <a:pt x="2443434" y="1239364"/>
                </a:lnTo>
                <a:lnTo>
                  <a:pt x="2439583" y="1242315"/>
                </a:lnTo>
                <a:lnTo>
                  <a:pt x="2435732" y="1245039"/>
                </a:lnTo>
                <a:lnTo>
                  <a:pt x="2431201" y="1247763"/>
                </a:lnTo>
                <a:lnTo>
                  <a:pt x="2426897" y="1250260"/>
                </a:lnTo>
                <a:lnTo>
                  <a:pt x="2422140" y="1252984"/>
                </a:lnTo>
                <a:lnTo>
                  <a:pt x="2412173" y="1257978"/>
                </a:lnTo>
                <a:lnTo>
                  <a:pt x="2406963" y="1260475"/>
                </a:lnTo>
                <a:lnTo>
                  <a:pt x="2282825" y="1202818"/>
                </a:lnTo>
                <a:lnTo>
                  <a:pt x="2282825" y="769937"/>
                </a:lnTo>
                <a:close/>
                <a:moveTo>
                  <a:pt x="1247774" y="628650"/>
                </a:moveTo>
                <a:lnTo>
                  <a:pt x="1262265" y="628876"/>
                </a:lnTo>
                <a:lnTo>
                  <a:pt x="1276302" y="629556"/>
                </a:lnTo>
                <a:lnTo>
                  <a:pt x="1290113" y="631143"/>
                </a:lnTo>
                <a:lnTo>
                  <a:pt x="1303472" y="632956"/>
                </a:lnTo>
                <a:lnTo>
                  <a:pt x="1316830" y="635222"/>
                </a:lnTo>
                <a:lnTo>
                  <a:pt x="1329282" y="638169"/>
                </a:lnTo>
                <a:lnTo>
                  <a:pt x="1341282" y="641569"/>
                </a:lnTo>
                <a:lnTo>
                  <a:pt x="1353056" y="645195"/>
                </a:lnTo>
                <a:lnTo>
                  <a:pt x="1363923" y="649274"/>
                </a:lnTo>
                <a:lnTo>
                  <a:pt x="1374338" y="654034"/>
                </a:lnTo>
                <a:lnTo>
                  <a:pt x="1378866" y="656300"/>
                </a:lnTo>
                <a:lnTo>
                  <a:pt x="1383847" y="658794"/>
                </a:lnTo>
                <a:lnTo>
                  <a:pt x="1388149" y="661513"/>
                </a:lnTo>
                <a:lnTo>
                  <a:pt x="1392677" y="664006"/>
                </a:lnTo>
                <a:lnTo>
                  <a:pt x="1396753" y="666953"/>
                </a:lnTo>
                <a:lnTo>
                  <a:pt x="1400602" y="669672"/>
                </a:lnTo>
                <a:lnTo>
                  <a:pt x="1404451" y="672619"/>
                </a:lnTo>
                <a:lnTo>
                  <a:pt x="1407847" y="675565"/>
                </a:lnTo>
                <a:lnTo>
                  <a:pt x="1411243" y="678512"/>
                </a:lnTo>
                <a:lnTo>
                  <a:pt x="1414413" y="681685"/>
                </a:lnTo>
                <a:lnTo>
                  <a:pt x="1417130" y="685084"/>
                </a:lnTo>
                <a:lnTo>
                  <a:pt x="1419847" y="688257"/>
                </a:lnTo>
                <a:lnTo>
                  <a:pt x="1425507" y="688484"/>
                </a:lnTo>
                <a:lnTo>
                  <a:pt x="1430941" y="689164"/>
                </a:lnTo>
                <a:lnTo>
                  <a:pt x="1436148" y="690297"/>
                </a:lnTo>
                <a:lnTo>
                  <a:pt x="1441356" y="691430"/>
                </a:lnTo>
                <a:lnTo>
                  <a:pt x="1446110" y="693017"/>
                </a:lnTo>
                <a:lnTo>
                  <a:pt x="1450865" y="694830"/>
                </a:lnTo>
                <a:lnTo>
                  <a:pt x="1455167" y="697323"/>
                </a:lnTo>
                <a:lnTo>
                  <a:pt x="1459695" y="699816"/>
                </a:lnTo>
                <a:lnTo>
                  <a:pt x="1463544" y="702763"/>
                </a:lnTo>
                <a:lnTo>
                  <a:pt x="1467619" y="705709"/>
                </a:lnTo>
                <a:lnTo>
                  <a:pt x="1471242" y="708882"/>
                </a:lnTo>
                <a:lnTo>
                  <a:pt x="1474865" y="712508"/>
                </a:lnTo>
                <a:lnTo>
                  <a:pt x="1478261" y="716361"/>
                </a:lnTo>
                <a:lnTo>
                  <a:pt x="1481657" y="720668"/>
                </a:lnTo>
                <a:lnTo>
                  <a:pt x="1484827" y="724747"/>
                </a:lnTo>
                <a:lnTo>
                  <a:pt x="1487544" y="729053"/>
                </a:lnTo>
                <a:lnTo>
                  <a:pt x="1490487" y="733813"/>
                </a:lnTo>
                <a:lnTo>
                  <a:pt x="1492977" y="738799"/>
                </a:lnTo>
                <a:lnTo>
                  <a:pt x="1495468" y="743785"/>
                </a:lnTo>
                <a:lnTo>
                  <a:pt x="1497732" y="748998"/>
                </a:lnTo>
                <a:lnTo>
                  <a:pt x="1499996" y="754211"/>
                </a:lnTo>
                <a:lnTo>
                  <a:pt x="1502034" y="759877"/>
                </a:lnTo>
                <a:lnTo>
                  <a:pt x="1503845" y="765543"/>
                </a:lnTo>
                <a:lnTo>
                  <a:pt x="1505656" y="771436"/>
                </a:lnTo>
                <a:lnTo>
                  <a:pt x="1509053" y="783222"/>
                </a:lnTo>
                <a:lnTo>
                  <a:pt x="1511996" y="795460"/>
                </a:lnTo>
                <a:lnTo>
                  <a:pt x="1514260" y="808153"/>
                </a:lnTo>
                <a:lnTo>
                  <a:pt x="1516071" y="821071"/>
                </a:lnTo>
                <a:lnTo>
                  <a:pt x="1517656" y="833990"/>
                </a:lnTo>
                <a:lnTo>
                  <a:pt x="1519015" y="846909"/>
                </a:lnTo>
                <a:lnTo>
                  <a:pt x="1519694" y="860281"/>
                </a:lnTo>
                <a:lnTo>
                  <a:pt x="1520147" y="873200"/>
                </a:lnTo>
                <a:lnTo>
                  <a:pt x="1520826" y="886118"/>
                </a:lnTo>
                <a:lnTo>
                  <a:pt x="1520826" y="898584"/>
                </a:lnTo>
                <a:lnTo>
                  <a:pt x="1520373" y="910823"/>
                </a:lnTo>
                <a:lnTo>
                  <a:pt x="1520147" y="922608"/>
                </a:lnTo>
                <a:lnTo>
                  <a:pt x="1519241" y="945046"/>
                </a:lnTo>
                <a:lnTo>
                  <a:pt x="1517883" y="964311"/>
                </a:lnTo>
                <a:lnTo>
                  <a:pt x="1516524" y="981083"/>
                </a:lnTo>
                <a:lnTo>
                  <a:pt x="1514939" y="993321"/>
                </a:lnTo>
                <a:lnTo>
                  <a:pt x="1511996" y="991508"/>
                </a:lnTo>
                <a:lnTo>
                  <a:pt x="1508600" y="990148"/>
                </a:lnTo>
                <a:lnTo>
                  <a:pt x="1505204" y="988562"/>
                </a:lnTo>
                <a:lnTo>
                  <a:pt x="1501808" y="987202"/>
                </a:lnTo>
                <a:lnTo>
                  <a:pt x="1498185" y="985842"/>
                </a:lnTo>
                <a:lnTo>
                  <a:pt x="1494562" y="984936"/>
                </a:lnTo>
                <a:lnTo>
                  <a:pt x="1490713" y="983802"/>
                </a:lnTo>
                <a:lnTo>
                  <a:pt x="1487091" y="983349"/>
                </a:lnTo>
                <a:lnTo>
                  <a:pt x="1481657" y="946859"/>
                </a:lnTo>
                <a:lnTo>
                  <a:pt x="1479166" y="929408"/>
                </a:lnTo>
                <a:lnTo>
                  <a:pt x="1476223" y="912636"/>
                </a:lnTo>
                <a:lnTo>
                  <a:pt x="1473280" y="896544"/>
                </a:lnTo>
                <a:lnTo>
                  <a:pt x="1469657" y="881132"/>
                </a:lnTo>
                <a:lnTo>
                  <a:pt x="1467846" y="873653"/>
                </a:lnTo>
                <a:lnTo>
                  <a:pt x="1465808" y="866400"/>
                </a:lnTo>
                <a:lnTo>
                  <a:pt x="1463770" y="859374"/>
                </a:lnTo>
                <a:lnTo>
                  <a:pt x="1461506" y="852802"/>
                </a:lnTo>
                <a:lnTo>
                  <a:pt x="1459242" y="846002"/>
                </a:lnTo>
                <a:lnTo>
                  <a:pt x="1456299" y="839430"/>
                </a:lnTo>
                <a:lnTo>
                  <a:pt x="1453356" y="833310"/>
                </a:lnTo>
                <a:lnTo>
                  <a:pt x="1450412" y="826964"/>
                </a:lnTo>
                <a:lnTo>
                  <a:pt x="1447242" y="821071"/>
                </a:lnTo>
                <a:lnTo>
                  <a:pt x="1443620" y="815405"/>
                </a:lnTo>
                <a:lnTo>
                  <a:pt x="1439771" y="809966"/>
                </a:lnTo>
                <a:lnTo>
                  <a:pt x="1435922" y="804526"/>
                </a:lnTo>
                <a:lnTo>
                  <a:pt x="1431394" y="799313"/>
                </a:lnTo>
                <a:lnTo>
                  <a:pt x="1426865" y="794780"/>
                </a:lnTo>
                <a:lnTo>
                  <a:pt x="1421884" y="789794"/>
                </a:lnTo>
                <a:lnTo>
                  <a:pt x="1416677" y="785261"/>
                </a:lnTo>
                <a:lnTo>
                  <a:pt x="1411017" y="781182"/>
                </a:lnTo>
                <a:lnTo>
                  <a:pt x="1405130" y="777102"/>
                </a:lnTo>
                <a:lnTo>
                  <a:pt x="1398791" y="773249"/>
                </a:lnTo>
                <a:lnTo>
                  <a:pt x="1391998" y="769623"/>
                </a:lnTo>
                <a:lnTo>
                  <a:pt x="1384753" y="774609"/>
                </a:lnTo>
                <a:lnTo>
                  <a:pt x="1377508" y="779595"/>
                </a:lnTo>
                <a:lnTo>
                  <a:pt x="1370263" y="784355"/>
                </a:lnTo>
                <a:lnTo>
                  <a:pt x="1363018" y="788661"/>
                </a:lnTo>
                <a:lnTo>
                  <a:pt x="1355772" y="793194"/>
                </a:lnTo>
                <a:lnTo>
                  <a:pt x="1348301" y="797047"/>
                </a:lnTo>
                <a:lnTo>
                  <a:pt x="1341056" y="800900"/>
                </a:lnTo>
                <a:lnTo>
                  <a:pt x="1334037" y="804526"/>
                </a:lnTo>
                <a:lnTo>
                  <a:pt x="1326792" y="807926"/>
                </a:lnTo>
                <a:lnTo>
                  <a:pt x="1319547" y="811326"/>
                </a:lnTo>
                <a:lnTo>
                  <a:pt x="1312302" y="814045"/>
                </a:lnTo>
                <a:lnTo>
                  <a:pt x="1305283" y="816992"/>
                </a:lnTo>
                <a:lnTo>
                  <a:pt x="1298038" y="819711"/>
                </a:lnTo>
                <a:lnTo>
                  <a:pt x="1291245" y="822205"/>
                </a:lnTo>
                <a:lnTo>
                  <a:pt x="1277208" y="826511"/>
                </a:lnTo>
                <a:lnTo>
                  <a:pt x="1263397" y="830364"/>
                </a:lnTo>
                <a:lnTo>
                  <a:pt x="1249812" y="833537"/>
                </a:lnTo>
                <a:lnTo>
                  <a:pt x="1236454" y="836030"/>
                </a:lnTo>
                <a:lnTo>
                  <a:pt x="1223322" y="838296"/>
                </a:lnTo>
                <a:lnTo>
                  <a:pt x="1210417" y="839656"/>
                </a:lnTo>
                <a:lnTo>
                  <a:pt x="1197964" y="840789"/>
                </a:lnTo>
                <a:lnTo>
                  <a:pt x="1185511" y="841469"/>
                </a:lnTo>
                <a:lnTo>
                  <a:pt x="1173738" y="841469"/>
                </a:lnTo>
                <a:lnTo>
                  <a:pt x="1162191" y="841469"/>
                </a:lnTo>
                <a:lnTo>
                  <a:pt x="1151097" y="841016"/>
                </a:lnTo>
                <a:lnTo>
                  <a:pt x="1140229" y="840336"/>
                </a:lnTo>
                <a:lnTo>
                  <a:pt x="1129814" y="839203"/>
                </a:lnTo>
                <a:lnTo>
                  <a:pt x="1120079" y="837843"/>
                </a:lnTo>
                <a:lnTo>
                  <a:pt x="1110796" y="836710"/>
                </a:lnTo>
                <a:lnTo>
                  <a:pt x="1101739" y="835123"/>
                </a:lnTo>
                <a:lnTo>
                  <a:pt x="1093362" y="833310"/>
                </a:lnTo>
                <a:lnTo>
                  <a:pt x="1085438" y="831724"/>
                </a:lnTo>
                <a:lnTo>
                  <a:pt x="1078193" y="829910"/>
                </a:lnTo>
                <a:lnTo>
                  <a:pt x="1065514" y="826284"/>
                </a:lnTo>
                <a:lnTo>
                  <a:pt x="1055099" y="823111"/>
                </a:lnTo>
                <a:lnTo>
                  <a:pt x="1047401" y="820391"/>
                </a:lnTo>
                <a:lnTo>
                  <a:pt x="1043552" y="828097"/>
                </a:lnTo>
                <a:lnTo>
                  <a:pt x="1040156" y="836483"/>
                </a:lnTo>
                <a:lnTo>
                  <a:pt x="1036986" y="844869"/>
                </a:lnTo>
                <a:lnTo>
                  <a:pt x="1034043" y="853708"/>
                </a:lnTo>
                <a:lnTo>
                  <a:pt x="1031552" y="862774"/>
                </a:lnTo>
                <a:lnTo>
                  <a:pt x="1029288" y="872520"/>
                </a:lnTo>
                <a:lnTo>
                  <a:pt x="1027024" y="882265"/>
                </a:lnTo>
                <a:lnTo>
                  <a:pt x="1024986" y="892464"/>
                </a:lnTo>
                <a:lnTo>
                  <a:pt x="1021137" y="913316"/>
                </a:lnTo>
                <a:lnTo>
                  <a:pt x="1017288" y="935527"/>
                </a:lnTo>
                <a:lnTo>
                  <a:pt x="1013213" y="958871"/>
                </a:lnTo>
                <a:lnTo>
                  <a:pt x="1011175" y="970884"/>
                </a:lnTo>
                <a:lnTo>
                  <a:pt x="1008458" y="983349"/>
                </a:lnTo>
                <a:lnTo>
                  <a:pt x="1004609" y="984029"/>
                </a:lnTo>
                <a:lnTo>
                  <a:pt x="1000760" y="984936"/>
                </a:lnTo>
                <a:lnTo>
                  <a:pt x="997138" y="985842"/>
                </a:lnTo>
                <a:lnTo>
                  <a:pt x="993515" y="987202"/>
                </a:lnTo>
                <a:lnTo>
                  <a:pt x="989892" y="988789"/>
                </a:lnTo>
                <a:lnTo>
                  <a:pt x="986496" y="990375"/>
                </a:lnTo>
                <a:lnTo>
                  <a:pt x="983100" y="991962"/>
                </a:lnTo>
                <a:lnTo>
                  <a:pt x="979704" y="993775"/>
                </a:lnTo>
                <a:lnTo>
                  <a:pt x="977666" y="979723"/>
                </a:lnTo>
                <a:lnTo>
                  <a:pt x="976761" y="970657"/>
                </a:lnTo>
                <a:lnTo>
                  <a:pt x="975402" y="960458"/>
                </a:lnTo>
                <a:lnTo>
                  <a:pt x="974496" y="949352"/>
                </a:lnTo>
                <a:lnTo>
                  <a:pt x="973817" y="937340"/>
                </a:lnTo>
                <a:lnTo>
                  <a:pt x="973364" y="924421"/>
                </a:lnTo>
                <a:lnTo>
                  <a:pt x="973138" y="911049"/>
                </a:lnTo>
                <a:lnTo>
                  <a:pt x="973364" y="896771"/>
                </a:lnTo>
                <a:lnTo>
                  <a:pt x="974044" y="882039"/>
                </a:lnTo>
                <a:lnTo>
                  <a:pt x="975402" y="866854"/>
                </a:lnTo>
                <a:lnTo>
                  <a:pt x="977213" y="851442"/>
                </a:lnTo>
                <a:lnTo>
                  <a:pt x="978119" y="843736"/>
                </a:lnTo>
                <a:lnTo>
                  <a:pt x="979704" y="835577"/>
                </a:lnTo>
                <a:lnTo>
                  <a:pt x="981062" y="827871"/>
                </a:lnTo>
                <a:lnTo>
                  <a:pt x="982874" y="819711"/>
                </a:lnTo>
                <a:lnTo>
                  <a:pt x="984911" y="812006"/>
                </a:lnTo>
                <a:lnTo>
                  <a:pt x="986949" y="804073"/>
                </a:lnTo>
                <a:lnTo>
                  <a:pt x="989440" y="796140"/>
                </a:lnTo>
                <a:lnTo>
                  <a:pt x="991930" y="788208"/>
                </a:lnTo>
                <a:lnTo>
                  <a:pt x="994873" y="780502"/>
                </a:lnTo>
                <a:lnTo>
                  <a:pt x="997817" y="772569"/>
                </a:lnTo>
                <a:lnTo>
                  <a:pt x="1001213" y="765090"/>
                </a:lnTo>
                <a:lnTo>
                  <a:pt x="1004836" y="757384"/>
                </a:lnTo>
                <a:lnTo>
                  <a:pt x="1008685" y="749905"/>
                </a:lnTo>
                <a:lnTo>
                  <a:pt x="1012986" y="742652"/>
                </a:lnTo>
                <a:lnTo>
                  <a:pt x="1017288" y="735400"/>
                </a:lnTo>
                <a:lnTo>
                  <a:pt x="1022043" y="728147"/>
                </a:lnTo>
                <a:lnTo>
                  <a:pt x="1027024" y="721121"/>
                </a:lnTo>
                <a:lnTo>
                  <a:pt x="1032458" y="714095"/>
                </a:lnTo>
                <a:lnTo>
                  <a:pt x="1038118" y="707522"/>
                </a:lnTo>
                <a:lnTo>
                  <a:pt x="1044231" y="701176"/>
                </a:lnTo>
                <a:lnTo>
                  <a:pt x="1050344" y="694603"/>
                </a:lnTo>
                <a:lnTo>
                  <a:pt x="1057136" y="688711"/>
                </a:lnTo>
                <a:lnTo>
                  <a:pt x="1064382" y="682818"/>
                </a:lnTo>
                <a:lnTo>
                  <a:pt x="1071627" y="676925"/>
                </a:lnTo>
                <a:lnTo>
                  <a:pt x="1079778" y="671486"/>
                </a:lnTo>
                <a:lnTo>
                  <a:pt x="1087702" y="666726"/>
                </a:lnTo>
                <a:lnTo>
                  <a:pt x="1096306" y="661740"/>
                </a:lnTo>
                <a:lnTo>
                  <a:pt x="1105362" y="656980"/>
                </a:lnTo>
                <a:lnTo>
                  <a:pt x="1114645" y="652674"/>
                </a:lnTo>
                <a:lnTo>
                  <a:pt x="1124380" y="648821"/>
                </a:lnTo>
                <a:lnTo>
                  <a:pt x="1134795" y="645195"/>
                </a:lnTo>
                <a:lnTo>
                  <a:pt x="1145437" y="641795"/>
                </a:lnTo>
                <a:lnTo>
                  <a:pt x="1156531" y="638622"/>
                </a:lnTo>
                <a:lnTo>
                  <a:pt x="1168304" y="636129"/>
                </a:lnTo>
                <a:lnTo>
                  <a:pt x="1180304" y="634089"/>
                </a:lnTo>
                <a:lnTo>
                  <a:pt x="1192757" y="631823"/>
                </a:lnTo>
                <a:lnTo>
                  <a:pt x="1205662" y="630690"/>
                </a:lnTo>
                <a:lnTo>
                  <a:pt x="1219247" y="629330"/>
                </a:lnTo>
                <a:lnTo>
                  <a:pt x="1233058" y="628876"/>
                </a:lnTo>
                <a:lnTo>
                  <a:pt x="1247774" y="628650"/>
                </a:lnTo>
                <a:close/>
                <a:moveTo>
                  <a:pt x="91667" y="541337"/>
                </a:moveTo>
                <a:lnTo>
                  <a:pt x="370523" y="541337"/>
                </a:lnTo>
                <a:lnTo>
                  <a:pt x="375061" y="541563"/>
                </a:lnTo>
                <a:lnTo>
                  <a:pt x="379826" y="542015"/>
                </a:lnTo>
                <a:lnTo>
                  <a:pt x="384137" y="542468"/>
                </a:lnTo>
                <a:lnTo>
                  <a:pt x="388902" y="543373"/>
                </a:lnTo>
                <a:lnTo>
                  <a:pt x="393213" y="544278"/>
                </a:lnTo>
                <a:lnTo>
                  <a:pt x="397524" y="545635"/>
                </a:lnTo>
                <a:lnTo>
                  <a:pt x="401835" y="546992"/>
                </a:lnTo>
                <a:lnTo>
                  <a:pt x="405919" y="548576"/>
                </a:lnTo>
                <a:lnTo>
                  <a:pt x="409777" y="550386"/>
                </a:lnTo>
                <a:lnTo>
                  <a:pt x="414088" y="552421"/>
                </a:lnTo>
                <a:lnTo>
                  <a:pt x="417718" y="554684"/>
                </a:lnTo>
                <a:lnTo>
                  <a:pt x="421575" y="556946"/>
                </a:lnTo>
                <a:lnTo>
                  <a:pt x="425206" y="559434"/>
                </a:lnTo>
                <a:lnTo>
                  <a:pt x="428609" y="562149"/>
                </a:lnTo>
                <a:lnTo>
                  <a:pt x="432013" y="564864"/>
                </a:lnTo>
                <a:lnTo>
                  <a:pt x="434962" y="568031"/>
                </a:lnTo>
                <a:lnTo>
                  <a:pt x="438139" y="571198"/>
                </a:lnTo>
                <a:lnTo>
                  <a:pt x="441088" y="574591"/>
                </a:lnTo>
                <a:lnTo>
                  <a:pt x="443584" y="577984"/>
                </a:lnTo>
                <a:lnTo>
                  <a:pt x="446307" y="581604"/>
                </a:lnTo>
                <a:lnTo>
                  <a:pt x="448803" y="585223"/>
                </a:lnTo>
                <a:lnTo>
                  <a:pt x="450845" y="589069"/>
                </a:lnTo>
                <a:lnTo>
                  <a:pt x="452887" y="592915"/>
                </a:lnTo>
                <a:lnTo>
                  <a:pt x="454702" y="596760"/>
                </a:lnTo>
                <a:lnTo>
                  <a:pt x="456291" y="600832"/>
                </a:lnTo>
                <a:lnTo>
                  <a:pt x="457879" y="605130"/>
                </a:lnTo>
                <a:lnTo>
                  <a:pt x="459240" y="609429"/>
                </a:lnTo>
                <a:lnTo>
                  <a:pt x="460148" y="613727"/>
                </a:lnTo>
                <a:lnTo>
                  <a:pt x="461055" y="618251"/>
                </a:lnTo>
                <a:lnTo>
                  <a:pt x="461509" y="622549"/>
                </a:lnTo>
                <a:lnTo>
                  <a:pt x="461736" y="627300"/>
                </a:lnTo>
                <a:lnTo>
                  <a:pt x="461963" y="631824"/>
                </a:lnTo>
                <a:lnTo>
                  <a:pt x="461736" y="636575"/>
                </a:lnTo>
                <a:lnTo>
                  <a:pt x="461509" y="641099"/>
                </a:lnTo>
                <a:lnTo>
                  <a:pt x="461055" y="645624"/>
                </a:lnTo>
                <a:lnTo>
                  <a:pt x="460148" y="650148"/>
                </a:lnTo>
                <a:lnTo>
                  <a:pt x="459240" y="654446"/>
                </a:lnTo>
                <a:lnTo>
                  <a:pt x="457879" y="658518"/>
                </a:lnTo>
                <a:lnTo>
                  <a:pt x="456291" y="662816"/>
                </a:lnTo>
                <a:lnTo>
                  <a:pt x="454702" y="666888"/>
                </a:lnTo>
                <a:lnTo>
                  <a:pt x="452887" y="670960"/>
                </a:lnTo>
                <a:lnTo>
                  <a:pt x="450845" y="674806"/>
                </a:lnTo>
                <a:lnTo>
                  <a:pt x="448803" y="678652"/>
                </a:lnTo>
                <a:lnTo>
                  <a:pt x="446307" y="682271"/>
                </a:lnTo>
                <a:lnTo>
                  <a:pt x="443584" y="685664"/>
                </a:lnTo>
                <a:lnTo>
                  <a:pt x="441088" y="689284"/>
                </a:lnTo>
                <a:lnTo>
                  <a:pt x="438139" y="692451"/>
                </a:lnTo>
                <a:lnTo>
                  <a:pt x="434962" y="695618"/>
                </a:lnTo>
                <a:lnTo>
                  <a:pt x="432013" y="698559"/>
                </a:lnTo>
                <a:lnTo>
                  <a:pt x="428609" y="701500"/>
                </a:lnTo>
                <a:lnTo>
                  <a:pt x="425206" y="703988"/>
                </a:lnTo>
                <a:lnTo>
                  <a:pt x="421575" y="706703"/>
                </a:lnTo>
                <a:lnTo>
                  <a:pt x="417718" y="708965"/>
                </a:lnTo>
                <a:lnTo>
                  <a:pt x="414088" y="711227"/>
                </a:lnTo>
                <a:lnTo>
                  <a:pt x="409777" y="713489"/>
                </a:lnTo>
                <a:lnTo>
                  <a:pt x="405919" y="715299"/>
                </a:lnTo>
                <a:lnTo>
                  <a:pt x="401835" y="716883"/>
                </a:lnTo>
                <a:lnTo>
                  <a:pt x="397524" y="718014"/>
                </a:lnTo>
                <a:lnTo>
                  <a:pt x="393213" y="719371"/>
                </a:lnTo>
                <a:lnTo>
                  <a:pt x="388902" y="720502"/>
                </a:lnTo>
                <a:lnTo>
                  <a:pt x="384137" y="721181"/>
                </a:lnTo>
                <a:lnTo>
                  <a:pt x="379826" y="721633"/>
                </a:lnTo>
                <a:lnTo>
                  <a:pt x="375061" y="722312"/>
                </a:lnTo>
                <a:lnTo>
                  <a:pt x="370523" y="722312"/>
                </a:lnTo>
                <a:lnTo>
                  <a:pt x="91667" y="722312"/>
                </a:lnTo>
                <a:lnTo>
                  <a:pt x="86902" y="722312"/>
                </a:lnTo>
                <a:lnTo>
                  <a:pt x="82364" y="721633"/>
                </a:lnTo>
                <a:lnTo>
                  <a:pt x="77599" y="721181"/>
                </a:lnTo>
                <a:lnTo>
                  <a:pt x="73288" y="720502"/>
                </a:lnTo>
                <a:lnTo>
                  <a:pt x="68750" y="719371"/>
                </a:lnTo>
                <a:lnTo>
                  <a:pt x="64439" y="718014"/>
                </a:lnTo>
                <a:lnTo>
                  <a:pt x="60128" y="716883"/>
                </a:lnTo>
                <a:lnTo>
                  <a:pt x="56044" y="715299"/>
                </a:lnTo>
                <a:lnTo>
                  <a:pt x="51959" y="713489"/>
                </a:lnTo>
                <a:lnTo>
                  <a:pt x="48102" y="711227"/>
                </a:lnTo>
                <a:lnTo>
                  <a:pt x="44245" y="708965"/>
                </a:lnTo>
                <a:lnTo>
                  <a:pt x="40615" y="706703"/>
                </a:lnTo>
                <a:lnTo>
                  <a:pt x="36757" y="703988"/>
                </a:lnTo>
                <a:lnTo>
                  <a:pt x="33581" y="701500"/>
                </a:lnTo>
                <a:lnTo>
                  <a:pt x="30177" y="698559"/>
                </a:lnTo>
                <a:lnTo>
                  <a:pt x="26774" y="695618"/>
                </a:lnTo>
                <a:lnTo>
                  <a:pt x="23824" y="692451"/>
                </a:lnTo>
                <a:lnTo>
                  <a:pt x="21101" y="689284"/>
                </a:lnTo>
                <a:lnTo>
                  <a:pt x="18152" y="685664"/>
                </a:lnTo>
                <a:lnTo>
                  <a:pt x="15656" y="682271"/>
                </a:lnTo>
                <a:lnTo>
                  <a:pt x="13160" y="678652"/>
                </a:lnTo>
                <a:lnTo>
                  <a:pt x="11118" y="674806"/>
                </a:lnTo>
                <a:lnTo>
                  <a:pt x="9076" y="670960"/>
                </a:lnTo>
                <a:lnTo>
                  <a:pt x="7261" y="666888"/>
                </a:lnTo>
                <a:lnTo>
                  <a:pt x="5446" y="662816"/>
                </a:lnTo>
                <a:lnTo>
                  <a:pt x="4084" y="658518"/>
                </a:lnTo>
                <a:lnTo>
                  <a:pt x="2950" y="654446"/>
                </a:lnTo>
                <a:lnTo>
                  <a:pt x="1815" y="650148"/>
                </a:lnTo>
                <a:lnTo>
                  <a:pt x="1134" y="645624"/>
                </a:lnTo>
                <a:lnTo>
                  <a:pt x="454" y="641099"/>
                </a:lnTo>
                <a:lnTo>
                  <a:pt x="0" y="636575"/>
                </a:lnTo>
                <a:lnTo>
                  <a:pt x="0" y="631824"/>
                </a:lnTo>
                <a:lnTo>
                  <a:pt x="0" y="627300"/>
                </a:lnTo>
                <a:lnTo>
                  <a:pt x="454" y="622549"/>
                </a:lnTo>
                <a:lnTo>
                  <a:pt x="1134" y="618251"/>
                </a:lnTo>
                <a:lnTo>
                  <a:pt x="1815" y="613727"/>
                </a:lnTo>
                <a:lnTo>
                  <a:pt x="2950" y="609429"/>
                </a:lnTo>
                <a:lnTo>
                  <a:pt x="4084" y="605130"/>
                </a:lnTo>
                <a:lnTo>
                  <a:pt x="5446" y="600832"/>
                </a:lnTo>
                <a:lnTo>
                  <a:pt x="7261" y="596760"/>
                </a:lnTo>
                <a:lnTo>
                  <a:pt x="9076" y="592915"/>
                </a:lnTo>
                <a:lnTo>
                  <a:pt x="11118" y="589069"/>
                </a:lnTo>
                <a:lnTo>
                  <a:pt x="13160" y="585223"/>
                </a:lnTo>
                <a:lnTo>
                  <a:pt x="15656" y="581604"/>
                </a:lnTo>
                <a:lnTo>
                  <a:pt x="18152" y="577984"/>
                </a:lnTo>
                <a:lnTo>
                  <a:pt x="21101" y="574591"/>
                </a:lnTo>
                <a:lnTo>
                  <a:pt x="23824" y="571198"/>
                </a:lnTo>
                <a:lnTo>
                  <a:pt x="26774" y="568031"/>
                </a:lnTo>
                <a:lnTo>
                  <a:pt x="30177" y="564864"/>
                </a:lnTo>
                <a:lnTo>
                  <a:pt x="33581" y="562149"/>
                </a:lnTo>
                <a:lnTo>
                  <a:pt x="36757" y="559434"/>
                </a:lnTo>
                <a:lnTo>
                  <a:pt x="40615" y="556946"/>
                </a:lnTo>
                <a:lnTo>
                  <a:pt x="44245" y="554684"/>
                </a:lnTo>
                <a:lnTo>
                  <a:pt x="48102" y="552421"/>
                </a:lnTo>
                <a:lnTo>
                  <a:pt x="51959" y="550386"/>
                </a:lnTo>
                <a:lnTo>
                  <a:pt x="56044" y="548576"/>
                </a:lnTo>
                <a:lnTo>
                  <a:pt x="60128" y="546992"/>
                </a:lnTo>
                <a:lnTo>
                  <a:pt x="64439" y="545635"/>
                </a:lnTo>
                <a:lnTo>
                  <a:pt x="68750" y="544278"/>
                </a:lnTo>
                <a:lnTo>
                  <a:pt x="73288" y="543373"/>
                </a:lnTo>
                <a:lnTo>
                  <a:pt x="77599" y="542468"/>
                </a:lnTo>
                <a:lnTo>
                  <a:pt x="82364" y="542015"/>
                </a:lnTo>
                <a:lnTo>
                  <a:pt x="86902" y="541563"/>
                </a:lnTo>
                <a:lnTo>
                  <a:pt x="91667" y="541337"/>
                </a:lnTo>
                <a:close/>
                <a:moveTo>
                  <a:pt x="2282825" y="312737"/>
                </a:moveTo>
                <a:lnTo>
                  <a:pt x="2412173" y="372470"/>
                </a:lnTo>
                <a:lnTo>
                  <a:pt x="2422140" y="377674"/>
                </a:lnTo>
                <a:lnTo>
                  <a:pt x="2426897" y="380163"/>
                </a:lnTo>
                <a:lnTo>
                  <a:pt x="2431201" y="382878"/>
                </a:lnTo>
                <a:lnTo>
                  <a:pt x="2435732" y="385367"/>
                </a:lnTo>
                <a:lnTo>
                  <a:pt x="2439583" y="388308"/>
                </a:lnTo>
                <a:lnTo>
                  <a:pt x="2443434" y="391023"/>
                </a:lnTo>
                <a:lnTo>
                  <a:pt x="2447058" y="393964"/>
                </a:lnTo>
                <a:lnTo>
                  <a:pt x="2450456" y="396680"/>
                </a:lnTo>
                <a:lnTo>
                  <a:pt x="2453628" y="399621"/>
                </a:lnTo>
                <a:lnTo>
                  <a:pt x="2456799" y="402562"/>
                </a:lnTo>
                <a:lnTo>
                  <a:pt x="2459518" y="405504"/>
                </a:lnTo>
                <a:lnTo>
                  <a:pt x="2462236" y="408671"/>
                </a:lnTo>
                <a:lnTo>
                  <a:pt x="2464501" y="411839"/>
                </a:lnTo>
                <a:lnTo>
                  <a:pt x="2466766" y="415233"/>
                </a:lnTo>
                <a:lnTo>
                  <a:pt x="2468805" y="418174"/>
                </a:lnTo>
                <a:lnTo>
                  <a:pt x="2470617" y="421568"/>
                </a:lnTo>
                <a:lnTo>
                  <a:pt x="2472430" y="424962"/>
                </a:lnTo>
                <a:lnTo>
                  <a:pt x="2474015" y="428356"/>
                </a:lnTo>
                <a:lnTo>
                  <a:pt x="2475601" y="431750"/>
                </a:lnTo>
                <a:lnTo>
                  <a:pt x="2477866" y="438990"/>
                </a:lnTo>
                <a:lnTo>
                  <a:pt x="2479905" y="446231"/>
                </a:lnTo>
                <a:lnTo>
                  <a:pt x="2481264" y="453697"/>
                </a:lnTo>
                <a:lnTo>
                  <a:pt x="2482397" y="461390"/>
                </a:lnTo>
                <a:lnTo>
                  <a:pt x="2482850" y="469536"/>
                </a:lnTo>
                <a:lnTo>
                  <a:pt x="2482850" y="477455"/>
                </a:lnTo>
                <a:lnTo>
                  <a:pt x="2482850" y="694213"/>
                </a:lnTo>
                <a:lnTo>
                  <a:pt x="2482850" y="702584"/>
                </a:lnTo>
                <a:lnTo>
                  <a:pt x="2482397" y="710504"/>
                </a:lnTo>
                <a:lnTo>
                  <a:pt x="2481264" y="718423"/>
                </a:lnTo>
                <a:lnTo>
                  <a:pt x="2479905" y="725889"/>
                </a:lnTo>
                <a:lnTo>
                  <a:pt x="2477866" y="733130"/>
                </a:lnTo>
                <a:lnTo>
                  <a:pt x="2475601" y="740144"/>
                </a:lnTo>
                <a:lnTo>
                  <a:pt x="2474015" y="743311"/>
                </a:lnTo>
                <a:lnTo>
                  <a:pt x="2472430" y="746932"/>
                </a:lnTo>
                <a:lnTo>
                  <a:pt x="2470617" y="750326"/>
                </a:lnTo>
                <a:lnTo>
                  <a:pt x="2468805" y="753493"/>
                </a:lnTo>
                <a:lnTo>
                  <a:pt x="2466766" y="756887"/>
                </a:lnTo>
                <a:lnTo>
                  <a:pt x="2464501" y="760055"/>
                </a:lnTo>
                <a:lnTo>
                  <a:pt x="2462236" y="762996"/>
                </a:lnTo>
                <a:lnTo>
                  <a:pt x="2459518" y="766164"/>
                </a:lnTo>
                <a:lnTo>
                  <a:pt x="2456799" y="769331"/>
                </a:lnTo>
                <a:lnTo>
                  <a:pt x="2453628" y="772047"/>
                </a:lnTo>
                <a:lnTo>
                  <a:pt x="2450456" y="775214"/>
                </a:lnTo>
                <a:lnTo>
                  <a:pt x="2447058" y="778156"/>
                </a:lnTo>
                <a:lnTo>
                  <a:pt x="2443434" y="780871"/>
                </a:lnTo>
                <a:lnTo>
                  <a:pt x="2439583" y="783812"/>
                </a:lnTo>
                <a:lnTo>
                  <a:pt x="2435732" y="786301"/>
                </a:lnTo>
                <a:lnTo>
                  <a:pt x="2431201" y="789242"/>
                </a:lnTo>
                <a:lnTo>
                  <a:pt x="2426897" y="791731"/>
                </a:lnTo>
                <a:lnTo>
                  <a:pt x="2422140" y="794446"/>
                </a:lnTo>
                <a:lnTo>
                  <a:pt x="2412173" y="799198"/>
                </a:lnTo>
                <a:lnTo>
                  <a:pt x="2406963" y="801687"/>
                </a:lnTo>
                <a:lnTo>
                  <a:pt x="2282825" y="744216"/>
                </a:lnTo>
                <a:lnTo>
                  <a:pt x="2282825" y="312737"/>
                </a:lnTo>
                <a:close/>
                <a:moveTo>
                  <a:pt x="458964" y="22907"/>
                </a:moveTo>
                <a:lnTo>
                  <a:pt x="448307" y="23134"/>
                </a:lnTo>
                <a:lnTo>
                  <a:pt x="438104" y="24041"/>
                </a:lnTo>
                <a:lnTo>
                  <a:pt x="427674" y="25175"/>
                </a:lnTo>
                <a:lnTo>
                  <a:pt x="417471" y="26990"/>
                </a:lnTo>
                <a:lnTo>
                  <a:pt x="407722" y="29485"/>
                </a:lnTo>
                <a:lnTo>
                  <a:pt x="397745" y="32206"/>
                </a:lnTo>
                <a:lnTo>
                  <a:pt x="388222" y="35382"/>
                </a:lnTo>
                <a:lnTo>
                  <a:pt x="378926" y="39237"/>
                </a:lnTo>
                <a:lnTo>
                  <a:pt x="369857" y="43320"/>
                </a:lnTo>
                <a:lnTo>
                  <a:pt x="361014" y="47856"/>
                </a:lnTo>
                <a:lnTo>
                  <a:pt x="352171" y="52846"/>
                </a:lnTo>
                <a:lnTo>
                  <a:pt x="344009" y="58289"/>
                </a:lnTo>
                <a:lnTo>
                  <a:pt x="335847" y="63959"/>
                </a:lnTo>
                <a:lnTo>
                  <a:pt x="328138" y="70083"/>
                </a:lnTo>
                <a:lnTo>
                  <a:pt x="320655" y="76660"/>
                </a:lnTo>
                <a:lnTo>
                  <a:pt x="313626" y="83238"/>
                </a:lnTo>
                <a:lnTo>
                  <a:pt x="306598" y="90722"/>
                </a:lnTo>
                <a:lnTo>
                  <a:pt x="300022" y="98207"/>
                </a:lnTo>
                <a:lnTo>
                  <a:pt x="294127" y="105918"/>
                </a:lnTo>
                <a:lnTo>
                  <a:pt x="288232" y="113856"/>
                </a:lnTo>
                <a:lnTo>
                  <a:pt x="283017" y="122248"/>
                </a:lnTo>
                <a:lnTo>
                  <a:pt x="278029" y="130867"/>
                </a:lnTo>
                <a:lnTo>
                  <a:pt x="273494" y="139939"/>
                </a:lnTo>
                <a:lnTo>
                  <a:pt x="269186" y="149011"/>
                </a:lnTo>
                <a:lnTo>
                  <a:pt x="265559" y="158310"/>
                </a:lnTo>
                <a:lnTo>
                  <a:pt x="262158" y="167836"/>
                </a:lnTo>
                <a:lnTo>
                  <a:pt x="259664" y="177589"/>
                </a:lnTo>
                <a:lnTo>
                  <a:pt x="257396" y="187568"/>
                </a:lnTo>
                <a:lnTo>
                  <a:pt x="255582" y="197775"/>
                </a:lnTo>
                <a:lnTo>
                  <a:pt x="254222" y="207754"/>
                </a:lnTo>
                <a:lnTo>
                  <a:pt x="253542" y="218414"/>
                </a:lnTo>
                <a:lnTo>
                  <a:pt x="253088" y="229074"/>
                </a:lnTo>
                <a:lnTo>
                  <a:pt x="253088" y="495117"/>
                </a:lnTo>
                <a:lnTo>
                  <a:pt x="369630" y="495117"/>
                </a:lnTo>
                <a:lnTo>
                  <a:pt x="376659" y="495344"/>
                </a:lnTo>
                <a:lnTo>
                  <a:pt x="383461" y="496024"/>
                </a:lnTo>
                <a:lnTo>
                  <a:pt x="390263" y="496705"/>
                </a:lnTo>
                <a:lnTo>
                  <a:pt x="397065" y="498066"/>
                </a:lnTo>
                <a:lnTo>
                  <a:pt x="403867" y="499653"/>
                </a:lnTo>
                <a:lnTo>
                  <a:pt x="410216" y="501468"/>
                </a:lnTo>
                <a:lnTo>
                  <a:pt x="416791" y="503509"/>
                </a:lnTo>
                <a:lnTo>
                  <a:pt x="422913" y="505777"/>
                </a:lnTo>
                <a:lnTo>
                  <a:pt x="428808" y="508726"/>
                </a:lnTo>
                <a:lnTo>
                  <a:pt x="434930" y="511674"/>
                </a:lnTo>
                <a:lnTo>
                  <a:pt x="440598" y="514849"/>
                </a:lnTo>
                <a:lnTo>
                  <a:pt x="446266" y="518478"/>
                </a:lnTo>
                <a:lnTo>
                  <a:pt x="451481" y="522334"/>
                </a:lnTo>
                <a:lnTo>
                  <a:pt x="456923" y="526190"/>
                </a:lnTo>
                <a:lnTo>
                  <a:pt x="461911" y="530726"/>
                </a:lnTo>
                <a:lnTo>
                  <a:pt x="466446" y="535035"/>
                </a:lnTo>
                <a:lnTo>
                  <a:pt x="471207" y="539798"/>
                </a:lnTo>
                <a:lnTo>
                  <a:pt x="475289" y="545015"/>
                </a:lnTo>
                <a:lnTo>
                  <a:pt x="479370" y="549777"/>
                </a:lnTo>
                <a:lnTo>
                  <a:pt x="483451" y="555221"/>
                </a:lnTo>
                <a:lnTo>
                  <a:pt x="487079" y="560664"/>
                </a:lnTo>
                <a:lnTo>
                  <a:pt x="490026" y="566561"/>
                </a:lnTo>
                <a:lnTo>
                  <a:pt x="493201" y="572458"/>
                </a:lnTo>
                <a:lnTo>
                  <a:pt x="496148" y="578355"/>
                </a:lnTo>
                <a:lnTo>
                  <a:pt x="498416" y="584706"/>
                </a:lnTo>
                <a:lnTo>
                  <a:pt x="500683" y="591056"/>
                </a:lnTo>
                <a:lnTo>
                  <a:pt x="502497" y="597407"/>
                </a:lnTo>
                <a:lnTo>
                  <a:pt x="504084" y="603984"/>
                </a:lnTo>
                <a:lnTo>
                  <a:pt x="505218" y="610788"/>
                </a:lnTo>
                <a:lnTo>
                  <a:pt x="506125" y="617592"/>
                </a:lnTo>
                <a:lnTo>
                  <a:pt x="506578" y="624623"/>
                </a:lnTo>
                <a:lnTo>
                  <a:pt x="506578" y="631428"/>
                </a:lnTo>
                <a:lnTo>
                  <a:pt x="506578" y="638459"/>
                </a:lnTo>
                <a:lnTo>
                  <a:pt x="506125" y="645263"/>
                </a:lnTo>
                <a:lnTo>
                  <a:pt x="505218" y="652294"/>
                </a:lnTo>
                <a:lnTo>
                  <a:pt x="504084" y="659098"/>
                </a:lnTo>
                <a:lnTo>
                  <a:pt x="502497" y="665449"/>
                </a:lnTo>
                <a:lnTo>
                  <a:pt x="500683" y="672026"/>
                </a:lnTo>
                <a:lnTo>
                  <a:pt x="498416" y="678150"/>
                </a:lnTo>
                <a:lnTo>
                  <a:pt x="496148" y="684500"/>
                </a:lnTo>
                <a:lnTo>
                  <a:pt x="493201" y="690397"/>
                </a:lnTo>
                <a:lnTo>
                  <a:pt x="490026" y="696294"/>
                </a:lnTo>
                <a:lnTo>
                  <a:pt x="487079" y="701964"/>
                </a:lnTo>
                <a:lnTo>
                  <a:pt x="483451" y="707861"/>
                </a:lnTo>
                <a:lnTo>
                  <a:pt x="479370" y="712851"/>
                </a:lnTo>
                <a:lnTo>
                  <a:pt x="475289" y="718067"/>
                </a:lnTo>
                <a:lnTo>
                  <a:pt x="471207" y="723057"/>
                </a:lnTo>
                <a:lnTo>
                  <a:pt x="466446" y="727820"/>
                </a:lnTo>
                <a:lnTo>
                  <a:pt x="461911" y="732356"/>
                </a:lnTo>
                <a:lnTo>
                  <a:pt x="456923" y="736666"/>
                </a:lnTo>
                <a:lnTo>
                  <a:pt x="451481" y="740748"/>
                </a:lnTo>
                <a:lnTo>
                  <a:pt x="446266" y="744604"/>
                </a:lnTo>
                <a:lnTo>
                  <a:pt x="440598" y="748006"/>
                </a:lnTo>
                <a:lnTo>
                  <a:pt x="434930" y="751408"/>
                </a:lnTo>
                <a:lnTo>
                  <a:pt x="428808" y="754356"/>
                </a:lnTo>
                <a:lnTo>
                  <a:pt x="422913" y="757078"/>
                </a:lnTo>
                <a:lnTo>
                  <a:pt x="416791" y="759573"/>
                </a:lnTo>
                <a:lnTo>
                  <a:pt x="410216" y="761614"/>
                </a:lnTo>
                <a:lnTo>
                  <a:pt x="403867" y="763429"/>
                </a:lnTo>
                <a:lnTo>
                  <a:pt x="397065" y="765016"/>
                </a:lnTo>
                <a:lnTo>
                  <a:pt x="390263" y="766377"/>
                </a:lnTo>
                <a:lnTo>
                  <a:pt x="383461" y="767058"/>
                </a:lnTo>
                <a:lnTo>
                  <a:pt x="376659" y="767738"/>
                </a:lnTo>
                <a:lnTo>
                  <a:pt x="369630" y="767965"/>
                </a:lnTo>
                <a:lnTo>
                  <a:pt x="253088" y="767965"/>
                </a:lnTo>
                <a:lnTo>
                  <a:pt x="253088" y="1135844"/>
                </a:lnTo>
                <a:lnTo>
                  <a:pt x="369630" y="1135844"/>
                </a:lnTo>
                <a:lnTo>
                  <a:pt x="376659" y="1136071"/>
                </a:lnTo>
                <a:lnTo>
                  <a:pt x="383461" y="1136751"/>
                </a:lnTo>
                <a:lnTo>
                  <a:pt x="390263" y="1137659"/>
                </a:lnTo>
                <a:lnTo>
                  <a:pt x="397065" y="1138793"/>
                </a:lnTo>
                <a:lnTo>
                  <a:pt x="403867" y="1140380"/>
                </a:lnTo>
                <a:lnTo>
                  <a:pt x="410216" y="1142195"/>
                </a:lnTo>
                <a:lnTo>
                  <a:pt x="416791" y="1144236"/>
                </a:lnTo>
                <a:lnTo>
                  <a:pt x="422913" y="1146731"/>
                </a:lnTo>
                <a:lnTo>
                  <a:pt x="428808" y="1149452"/>
                </a:lnTo>
                <a:lnTo>
                  <a:pt x="434930" y="1152401"/>
                </a:lnTo>
                <a:lnTo>
                  <a:pt x="440598" y="1155803"/>
                </a:lnTo>
                <a:lnTo>
                  <a:pt x="446266" y="1159205"/>
                </a:lnTo>
                <a:lnTo>
                  <a:pt x="451481" y="1163061"/>
                </a:lnTo>
                <a:lnTo>
                  <a:pt x="456923" y="1167370"/>
                </a:lnTo>
                <a:lnTo>
                  <a:pt x="461911" y="1171453"/>
                </a:lnTo>
                <a:lnTo>
                  <a:pt x="466446" y="1175989"/>
                </a:lnTo>
                <a:lnTo>
                  <a:pt x="471207" y="1180752"/>
                </a:lnTo>
                <a:lnTo>
                  <a:pt x="475289" y="1185741"/>
                </a:lnTo>
                <a:lnTo>
                  <a:pt x="479370" y="1190958"/>
                </a:lnTo>
                <a:lnTo>
                  <a:pt x="483451" y="1196401"/>
                </a:lnTo>
                <a:lnTo>
                  <a:pt x="487079" y="1201845"/>
                </a:lnTo>
                <a:lnTo>
                  <a:pt x="490026" y="1207515"/>
                </a:lnTo>
                <a:lnTo>
                  <a:pt x="493201" y="1213412"/>
                </a:lnTo>
                <a:lnTo>
                  <a:pt x="496148" y="1219309"/>
                </a:lnTo>
                <a:lnTo>
                  <a:pt x="498416" y="1225659"/>
                </a:lnTo>
                <a:lnTo>
                  <a:pt x="500683" y="1231783"/>
                </a:lnTo>
                <a:lnTo>
                  <a:pt x="502497" y="1238360"/>
                </a:lnTo>
                <a:lnTo>
                  <a:pt x="504084" y="1245165"/>
                </a:lnTo>
                <a:lnTo>
                  <a:pt x="505218" y="1251742"/>
                </a:lnTo>
                <a:lnTo>
                  <a:pt x="506125" y="1258546"/>
                </a:lnTo>
                <a:lnTo>
                  <a:pt x="506578" y="1265350"/>
                </a:lnTo>
                <a:lnTo>
                  <a:pt x="506578" y="1272381"/>
                </a:lnTo>
                <a:lnTo>
                  <a:pt x="506578" y="1279639"/>
                </a:lnTo>
                <a:lnTo>
                  <a:pt x="506125" y="1286216"/>
                </a:lnTo>
                <a:lnTo>
                  <a:pt x="505218" y="1293021"/>
                </a:lnTo>
                <a:lnTo>
                  <a:pt x="504084" y="1299825"/>
                </a:lnTo>
                <a:lnTo>
                  <a:pt x="502497" y="1306629"/>
                </a:lnTo>
                <a:lnTo>
                  <a:pt x="500683" y="1312980"/>
                </a:lnTo>
                <a:lnTo>
                  <a:pt x="498416" y="1319330"/>
                </a:lnTo>
                <a:lnTo>
                  <a:pt x="496148" y="1325454"/>
                </a:lnTo>
                <a:lnTo>
                  <a:pt x="493201" y="1331351"/>
                </a:lnTo>
                <a:lnTo>
                  <a:pt x="490026" y="1337475"/>
                </a:lnTo>
                <a:lnTo>
                  <a:pt x="487079" y="1343145"/>
                </a:lnTo>
                <a:lnTo>
                  <a:pt x="483451" y="1348588"/>
                </a:lnTo>
                <a:lnTo>
                  <a:pt x="479370" y="1354031"/>
                </a:lnTo>
                <a:lnTo>
                  <a:pt x="475289" y="1359248"/>
                </a:lnTo>
                <a:lnTo>
                  <a:pt x="471207" y="1364011"/>
                </a:lnTo>
                <a:lnTo>
                  <a:pt x="466446" y="1368774"/>
                </a:lnTo>
                <a:lnTo>
                  <a:pt x="461911" y="1373537"/>
                </a:lnTo>
                <a:lnTo>
                  <a:pt x="456923" y="1377619"/>
                </a:lnTo>
                <a:lnTo>
                  <a:pt x="451481" y="1381702"/>
                </a:lnTo>
                <a:lnTo>
                  <a:pt x="446266" y="1385557"/>
                </a:lnTo>
                <a:lnTo>
                  <a:pt x="440598" y="1388960"/>
                </a:lnTo>
                <a:lnTo>
                  <a:pt x="434930" y="1392362"/>
                </a:lnTo>
                <a:lnTo>
                  <a:pt x="428808" y="1395537"/>
                </a:lnTo>
                <a:lnTo>
                  <a:pt x="422913" y="1398032"/>
                </a:lnTo>
                <a:lnTo>
                  <a:pt x="416791" y="1400300"/>
                </a:lnTo>
                <a:lnTo>
                  <a:pt x="410216" y="1402795"/>
                </a:lnTo>
                <a:lnTo>
                  <a:pt x="403867" y="1404609"/>
                </a:lnTo>
                <a:lnTo>
                  <a:pt x="397065" y="1406197"/>
                </a:lnTo>
                <a:lnTo>
                  <a:pt x="390263" y="1407104"/>
                </a:lnTo>
                <a:lnTo>
                  <a:pt x="383461" y="1408238"/>
                </a:lnTo>
                <a:lnTo>
                  <a:pt x="376659" y="1408692"/>
                </a:lnTo>
                <a:lnTo>
                  <a:pt x="369630" y="1408692"/>
                </a:lnTo>
                <a:lnTo>
                  <a:pt x="253088" y="1408692"/>
                </a:lnTo>
                <a:lnTo>
                  <a:pt x="253088" y="1777025"/>
                </a:lnTo>
                <a:lnTo>
                  <a:pt x="369630" y="1777025"/>
                </a:lnTo>
                <a:lnTo>
                  <a:pt x="376659" y="1777252"/>
                </a:lnTo>
                <a:lnTo>
                  <a:pt x="383461" y="1777705"/>
                </a:lnTo>
                <a:lnTo>
                  <a:pt x="390263" y="1778386"/>
                </a:lnTo>
                <a:lnTo>
                  <a:pt x="397065" y="1779747"/>
                </a:lnTo>
                <a:lnTo>
                  <a:pt x="403867" y="1781334"/>
                </a:lnTo>
                <a:lnTo>
                  <a:pt x="410216" y="1783149"/>
                </a:lnTo>
                <a:lnTo>
                  <a:pt x="416791" y="1785190"/>
                </a:lnTo>
                <a:lnTo>
                  <a:pt x="422913" y="1787912"/>
                </a:lnTo>
                <a:lnTo>
                  <a:pt x="428808" y="1790407"/>
                </a:lnTo>
                <a:lnTo>
                  <a:pt x="434930" y="1793582"/>
                </a:lnTo>
                <a:lnTo>
                  <a:pt x="440598" y="1796984"/>
                </a:lnTo>
                <a:lnTo>
                  <a:pt x="446266" y="1800159"/>
                </a:lnTo>
                <a:lnTo>
                  <a:pt x="451481" y="1804242"/>
                </a:lnTo>
                <a:lnTo>
                  <a:pt x="456923" y="1808324"/>
                </a:lnTo>
                <a:lnTo>
                  <a:pt x="461911" y="1812407"/>
                </a:lnTo>
                <a:lnTo>
                  <a:pt x="466446" y="1817170"/>
                </a:lnTo>
                <a:lnTo>
                  <a:pt x="471207" y="1821706"/>
                </a:lnTo>
                <a:lnTo>
                  <a:pt x="475289" y="1826695"/>
                </a:lnTo>
                <a:lnTo>
                  <a:pt x="479370" y="1831912"/>
                </a:lnTo>
                <a:lnTo>
                  <a:pt x="483451" y="1837129"/>
                </a:lnTo>
                <a:lnTo>
                  <a:pt x="487079" y="1842799"/>
                </a:lnTo>
                <a:lnTo>
                  <a:pt x="490026" y="1848469"/>
                </a:lnTo>
                <a:lnTo>
                  <a:pt x="493201" y="1854139"/>
                </a:lnTo>
                <a:lnTo>
                  <a:pt x="496148" y="1860490"/>
                </a:lnTo>
                <a:lnTo>
                  <a:pt x="498416" y="1866613"/>
                </a:lnTo>
                <a:lnTo>
                  <a:pt x="500683" y="1872964"/>
                </a:lnTo>
                <a:lnTo>
                  <a:pt x="502497" y="1879314"/>
                </a:lnTo>
                <a:lnTo>
                  <a:pt x="504084" y="1885892"/>
                </a:lnTo>
                <a:lnTo>
                  <a:pt x="505218" y="1892696"/>
                </a:lnTo>
                <a:lnTo>
                  <a:pt x="506125" y="1899273"/>
                </a:lnTo>
                <a:lnTo>
                  <a:pt x="506578" y="1906304"/>
                </a:lnTo>
                <a:lnTo>
                  <a:pt x="506578" y="1913335"/>
                </a:lnTo>
                <a:lnTo>
                  <a:pt x="506578" y="1920366"/>
                </a:lnTo>
                <a:lnTo>
                  <a:pt x="506125" y="1927397"/>
                </a:lnTo>
                <a:lnTo>
                  <a:pt x="505218" y="1933975"/>
                </a:lnTo>
                <a:lnTo>
                  <a:pt x="504084" y="1940779"/>
                </a:lnTo>
                <a:lnTo>
                  <a:pt x="502497" y="1947356"/>
                </a:lnTo>
                <a:lnTo>
                  <a:pt x="500683" y="1953707"/>
                </a:lnTo>
                <a:lnTo>
                  <a:pt x="498416" y="1960284"/>
                </a:lnTo>
                <a:lnTo>
                  <a:pt x="496148" y="1966408"/>
                </a:lnTo>
                <a:lnTo>
                  <a:pt x="493201" y="1972532"/>
                </a:lnTo>
                <a:lnTo>
                  <a:pt x="490026" y="1978429"/>
                </a:lnTo>
                <a:lnTo>
                  <a:pt x="487079" y="1984099"/>
                </a:lnTo>
                <a:lnTo>
                  <a:pt x="483451" y="1989542"/>
                </a:lnTo>
                <a:lnTo>
                  <a:pt x="479370" y="1994986"/>
                </a:lnTo>
                <a:lnTo>
                  <a:pt x="475289" y="1999975"/>
                </a:lnTo>
                <a:lnTo>
                  <a:pt x="471207" y="2004965"/>
                </a:lnTo>
                <a:lnTo>
                  <a:pt x="466446" y="2009728"/>
                </a:lnTo>
                <a:lnTo>
                  <a:pt x="461911" y="2014264"/>
                </a:lnTo>
                <a:lnTo>
                  <a:pt x="456923" y="2018573"/>
                </a:lnTo>
                <a:lnTo>
                  <a:pt x="451481" y="2022429"/>
                </a:lnTo>
                <a:lnTo>
                  <a:pt x="446266" y="2026285"/>
                </a:lnTo>
                <a:lnTo>
                  <a:pt x="440598" y="2029914"/>
                </a:lnTo>
                <a:lnTo>
                  <a:pt x="434930" y="2033089"/>
                </a:lnTo>
                <a:lnTo>
                  <a:pt x="428808" y="2036264"/>
                </a:lnTo>
                <a:lnTo>
                  <a:pt x="422913" y="2038759"/>
                </a:lnTo>
                <a:lnTo>
                  <a:pt x="416791" y="2041481"/>
                </a:lnTo>
                <a:lnTo>
                  <a:pt x="410216" y="2043522"/>
                </a:lnTo>
                <a:lnTo>
                  <a:pt x="403867" y="2045336"/>
                </a:lnTo>
                <a:lnTo>
                  <a:pt x="397065" y="2046924"/>
                </a:lnTo>
                <a:lnTo>
                  <a:pt x="390263" y="2048285"/>
                </a:lnTo>
                <a:lnTo>
                  <a:pt x="383461" y="2048965"/>
                </a:lnTo>
                <a:lnTo>
                  <a:pt x="376659" y="2049419"/>
                </a:lnTo>
                <a:lnTo>
                  <a:pt x="369630" y="2049646"/>
                </a:lnTo>
                <a:lnTo>
                  <a:pt x="253088" y="2049646"/>
                </a:lnTo>
                <a:lnTo>
                  <a:pt x="253088" y="2315689"/>
                </a:lnTo>
                <a:lnTo>
                  <a:pt x="253542" y="2326349"/>
                </a:lnTo>
                <a:lnTo>
                  <a:pt x="254222" y="2336782"/>
                </a:lnTo>
                <a:lnTo>
                  <a:pt x="255582" y="2347215"/>
                </a:lnTo>
                <a:lnTo>
                  <a:pt x="257396" y="2357195"/>
                </a:lnTo>
                <a:lnTo>
                  <a:pt x="259664" y="2367401"/>
                </a:lnTo>
                <a:lnTo>
                  <a:pt x="262158" y="2376927"/>
                </a:lnTo>
                <a:lnTo>
                  <a:pt x="265559" y="2386679"/>
                </a:lnTo>
                <a:lnTo>
                  <a:pt x="269186" y="2395978"/>
                </a:lnTo>
                <a:lnTo>
                  <a:pt x="273494" y="2405051"/>
                </a:lnTo>
                <a:lnTo>
                  <a:pt x="278029" y="2414123"/>
                </a:lnTo>
                <a:lnTo>
                  <a:pt x="283017" y="2422515"/>
                </a:lnTo>
                <a:lnTo>
                  <a:pt x="288232" y="2430907"/>
                </a:lnTo>
                <a:lnTo>
                  <a:pt x="294127" y="2439072"/>
                </a:lnTo>
                <a:lnTo>
                  <a:pt x="300022" y="2446783"/>
                </a:lnTo>
                <a:lnTo>
                  <a:pt x="306598" y="2454268"/>
                </a:lnTo>
                <a:lnTo>
                  <a:pt x="313626" y="2461525"/>
                </a:lnTo>
                <a:lnTo>
                  <a:pt x="320655" y="2468330"/>
                </a:lnTo>
                <a:lnTo>
                  <a:pt x="328138" y="2474680"/>
                </a:lnTo>
                <a:lnTo>
                  <a:pt x="335847" y="2481031"/>
                </a:lnTo>
                <a:lnTo>
                  <a:pt x="344009" y="2486701"/>
                </a:lnTo>
                <a:lnTo>
                  <a:pt x="352171" y="2492144"/>
                </a:lnTo>
                <a:lnTo>
                  <a:pt x="361014" y="2497134"/>
                </a:lnTo>
                <a:lnTo>
                  <a:pt x="369857" y="2501443"/>
                </a:lnTo>
                <a:lnTo>
                  <a:pt x="378926" y="2505526"/>
                </a:lnTo>
                <a:lnTo>
                  <a:pt x="388222" y="2509608"/>
                </a:lnTo>
                <a:lnTo>
                  <a:pt x="397745" y="2512557"/>
                </a:lnTo>
                <a:lnTo>
                  <a:pt x="407722" y="2515505"/>
                </a:lnTo>
                <a:lnTo>
                  <a:pt x="417471" y="2517773"/>
                </a:lnTo>
                <a:lnTo>
                  <a:pt x="427674" y="2519588"/>
                </a:lnTo>
                <a:lnTo>
                  <a:pt x="438104" y="2520948"/>
                </a:lnTo>
                <a:lnTo>
                  <a:pt x="448307" y="2521629"/>
                </a:lnTo>
                <a:lnTo>
                  <a:pt x="458964" y="2521856"/>
                </a:lnTo>
                <a:lnTo>
                  <a:pt x="2030011" y="2521856"/>
                </a:lnTo>
                <a:lnTo>
                  <a:pt x="2040667" y="2521629"/>
                </a:lnTo>
                <a:lnTo>
                  <a:pt x="2051324" y="2520948"/>
                </a:lnTo>
                <a:lnTo>
                  <a:pt x="2061527" y="2519588"/>
                </a:lnTo>
                <a:lnTo>
                  <a:pt x="2071503" y="2517773"/>
                </a:lnTo>
                <a:lnTo>
                  <a:pt x="2081706" y="2515505"/>
                </a:lnTo>
                <a:lnTo>
                  <a:pt x="2091456" y="2512557"/>
                </a:lnTo>
                <a:lnTo>
                  <a:pt x="2100752" y="2509608"/>
                </a:lnTo>
                <a:lnTo>
                  <a:pt x="2110502" y="2505526"/>
                </a:lnTo>
                <a:lnTo>
                  <a:pt x="2119571" y="2501443"/>
                </a:lnTo>
                <a:lnTo>
                  <a:pt x="2128187" y="2497134"/>
                </a:lnTo>
                <a:lnTo>
                  <a:pt x="2136803" y="2492144"/>
                </a:lnTo>
                <a:lnTo>
                  <a:pt x="2145192" y="2486701"/>
                </a:lnTo>
                <a:lnTo>
                  <a:pt x="2153354" y="2481031"/>
                </a:lnTo>
                <a:lnTo>
                  <a:pt x="2161290" y="2474680"/>
                </a:lnTo>
                <a:lnTo>
                  <a:pt x="2168546" y="2468330"/>
                </a:lnTo>
                <a:lnTo>
                  <a:pt x="2175801" y="2461525"/>
                </a:lnTo>
                <a:lnTo>
                  <a:pt x="2182376" y="2454268"/>
                </a:lnTo>
                <a:lnTo>
                  <a:pt x="2188952" y="2446783"/>
                </a:lnTo>
                <a:lnTo>
                  <a:pt x="2195074" y="2439072"/>
                </a:lnTo>
                <a:lnTo>
                  <a:pt x="2200969" y="2430907"/>
                </a:lnTo>
                <a:lnTo>
                  <a:pt x="2206410" y="2422515"/>
                </a:lnTo>
                <a:lnTo>
                  <a:pt x="2211172" y="2414123"/>
                </a:lnTo>
                <a:lnTo>
                  <a:pt x="2215933" y="2405051"/>
                </a:lnTo>
                <a:lnTo>
                  <a:pt x="2219788" y="2395978"/>
                </a:lnTo>
                <a:lnTo>
                  <a:pt x="2223642" y="2386679"/>
                </a:lnTo>
                <a:lnTo>
                  <a:pt x="2226817" y="2376927"/>
                </a:lnTo>
                <a:lnTo>
                  <a:pt x="2229538" y="2367401"/>
                </a:lnTo>
                <a:lnTo>
                  <a:pt x="2232032" y="2357195"/>
                </a:lnTo>
                <a:lnTo>
                  <a:pt x="2233845" y="2347215"/>
                </a:lnTo>
                <a:lnTo>
                  <a:pt x="2235206" y="2336782"/>
                </a:lnTo>
                <a:lnTo>
                  <a:pt x="2235886" y="2326349"/>
                </a:lnTo>
                <a:lnTo>
                  <a:pt x="2236113" y="2315689"/>
                </a:lnTo>
                <a:lnTo>
                  <a:pt x="2236113" y="229074"/>
                </a:lnTo>
                <a:lnTo>
                  <a:pt x="2235886" y="218414"/>
                </a:lnTo>
                <a:lnTo>
                  <a:pt x="2235206" y="207754"/>
                </a:lnTo>
                <a:lnTo>
                  <a:pt x="2233845" y="197775"/>
                </a:lnTo>
                <a:lnTo>
                  <a:pt x="2232032" y="187568"/>
                </a:lnTo>
                <a:lnTo>
                  <a:pt x="2229538" y="177589"/>
                </a:lnTo>
                <a:lnTo>
                  <a:pt x="2226817" y="167836"/>
                </a:lnTo>
                <a:lnTo>
                  <a:pt x="2223642" y="158310"/>
                </a:lnTo>
                <a:lnTo>
                  <a:pt x="2219788" y="149011"/>
                </a:lnTo>
                <a:lnTo>
                  <a:pt x="2215933" y="139939"/>
                </a:lnTo>
                <a:lnTo>
                  <a:pt x="2211172" y="130867"/>
                </a:lnTo>
                <a:lnTo>
                  <a:pt x="2206410" y="122248"/>
                </a:lnTo>
                <a:lnTo>
                  <a:pt x="2200969" y="113856"/>
                </a:lnTo>
                <a:lnTo>
                  <a:pt x="2195074" y="105918"/>
                </a:lnTo>
                <a:lnTo>
                  <a:pt x="2188952" y="98207"/>
                </a:lnTo>
                <a:lnTo>
                  <a:pt x="2182376" y="90722"/>
                </a:lnTo>
                <a:lnTo>
                  <a:pt x="2175801" y="83238"/>
                </a:lnTo>
                <a:lnTo>
                  <a:pt x="2168546" y="76660"/>
                </a:lnTo>
                <a:lnTo>
                  <a:pt x="2161290" y="70083"/>
                </a:lnTo>
                <a:lnTo>
                  <a:pt x="2153354" y="63959"/>
                </a:lnTo>
                <a:lnTo>
                  <a:pt x="2145192" y="58289"/>
                </a:lnTo>
                <a:lnTo>
                  <a:pt x="2136803" y="52846"/>
                </a:lnTo>
                <a:lnTo>
                  <a:pt x="2128187" y="47856"/>
                </a:lnTo>
                <a:lnTo>
                  <a:pt x="2119571" y="43320"/>
                </a:lnTo>
                <a:lnTo>
                  <a:pt x="2110502" y="39237"/>
                </a:lnTo>
                <a:lnTo>
                  <a:pt x="2100752" y="35382"/>
                </a:lnTo>
                <a:lnTo>
                  <a:pt x="2091456" y="32206"/>
                </a:lnTo>
                <a:lnTo>
                  <a:pt x="2081706" y="29485"/>
                </a:lnTo>
                <a:lnTo>
                  <a:pt x="2071503" y="26990"/>
                </a:lnTo>
                <a:lnTo>
                  <a:pt x="2061527" y="25175"/>
                </a:lnTo>
                <a:lnTo>
                  <a:pt x="2051324" y="24041"/>
                </a:lnTo>
                <a:lnTo>
                  <a:pt x="2040667" y="23134"/>
                </a:lnTo>
                <a:lnTo>
                  <a:pt x="2030011" y="22907"/>
                </a:lnTo>
                <a:lnTo>
                  <a:pt x="458964" y="22907"/>
                </a:lnTo>
                <a:close/>
                <a:moveTo>
                  <a:pt x="458964" y="0"/>
                </a:moveTo>
                <a:lnTo>
                  <a:pt x="2030011" y="0"/>
                </a:lnTo>
                <a:lnTo>
                  <a:pt x="2042028" y="453"/>
                </a:lnTo>
                <a:lnTo>
                  <a:pt x="2053364" y="1134"/>
                </a:lnTo>
                <a:lnTo>
                  <a:pt x="2064701" y="2722"/>
                </a:lnTo>
                <a:lnTo>
                  <a:pt x="2076265" y="4763"/>
                </a:lnTo>
                <a:lnTo>
                  <a:pt x="2087148" y="7258"/>
                </a:lnTo>
                <a:lnTo>
                  <a:pt x="2098031" y="10433"/>
                </a:lnTo>
                <a:lnTo>
                  <a:pt x="2108688" y="14062"/>
                </a:lnTo>
                <a:lnTo>
                  <a:pt x="2118891" y="18371"/>
                </a:lnTo>
                <a:lnTo>
                  <a:pt x="2129094" y="22680"/>
                </a:lnTo>
                <a:lnTo>
                  <a:pt x="2138843" y="27897"/>
                </a:lnTo>
                <a:lnTo>
                  <a:pt x="2148593" y="33340"/>
                </a:lnTo>
                <a:lnTo>
                  <a:pt x="2157889" y="39237"/>
                </a:lnTo>
                <a:lnTo>
                  <a:pt x="2166959" y="45815"/>
                </a:lnTo>
                <a:lnTo>
                  <a:pt x="2175574" y="52392"/>
                </a:lnTo>
                <a:lnTo>
                  <a:pt x="2183737" y="59650"/>
                </a:lnTo>
                <a:lnTo>
                  <a:pt x="2191899" y="67361"/>
                </a:lnTo>
                <a:lnTo>
                  <a:pt x="2199382" y="75299"/>
                </a:lnTo>
                <a:lnTo>
                  <a:pt x="2206637" y="83691"/>
                </a:lnTo>
                <a:lnTo>
                  <a:pt x="2213212" y="92083"/>
                </a:lnTo>
                <a:lnTo>
                  <a:pt x="2219788" y="101155"/>
                </a:lnTo>
                <a:lnTo>
                  <a:pt x="2225683" y="110681"/>
                </a:lnTo>
                <a:lnTo>
                  <a:pt x="2231125" y="120207"/>
                </a:lnTo>
                <a:lnTo>
                  <a:pt x="2236340" y="129960"/>
                </a:lnTo>
                <a:lnTo>
                  <a:pt x="2241101" y="140166"/>
                </a:lnTo>
                <a:lnTo>
                  <a:pt x="2244955" y="150599"/>
                </a:lnTo>
                <a:lnTo>
                  <a:pt x="2248583" y="161032"/>
                </a:lnTo>
                <a:lnTo>
                  <a:pt x="2251758" y="172145"/>
                </a:lnTo>
                <a:lnTo>
                  <a:pt x="2254252" y="183032"/>
                </a:lnTo>
                <a:lnTo>
                  <a:pt x="2256292" y="194372"/>
                </a:lnTo>
                <a:lnTo>
                  <a:pt x="2257879" y="205713"/>
                </a:lnTo>
                <a:lnTo>
                  <a:pt x="2258786" y="217053"/>
                </a:lnTo>
                <a:lnTo>
                  <a:pt x="2259013" y="229074"/>
                </a:lnTo>
                <a:lnTo>
                  <a:pt x="2259013" y="2315689"/>
                </a:lnTo>
                <a:lnTo>
                  <a:pt x="2258786" y="2327483"/>
                </a:lnTo>
                <a:lnTo>
                  <a:pt x="2257879" y="2339050"/>
                </a:lnTo>
                <a:lnTo>
                  <a:pt x="2256292" y="2350617"/>
                </a:lnTo>
                <a:lnTo>
                  <a:pt x="2254252" y="2361958"/>
                </a:lnTo>
                <a:lnTo>
                  <a:pt x="2251758" y="2372844"/>
                </a:lnTo>
                <a:lnTo>
                  <a:pt x="2248583" y="2383731"/>
                </a:lnTo>
                <a:lnTo>
                  <a:pt x="2244955" y="2394391"/>
                </a:lnTo>
                <a:lnTo>
                  <a:pt x="2241101" y="2404824"/>
                </a:lnTo>
                <a:lnTo>
                  <a:pt x="2236340" y="2414803"/>
                </a:lnTo>
                <a:lnTo>
                  <a:pt x="2231125" y="2424783"/>
                </a:lnTo>
                <a:lnTo>
                  <a:pt x="2225683" y="2434309"/>
                </a:lnTo>
                <a:lnTo>
                  <a:pt x="2219788" y="2443608"/>
                </a:lnTo>
                <a:lnTo>
                  <a:pt x="2213212" y="2452680"/>
                </a:lnTo>
                <a:lnTo>
                  <a:pt x="2206637" y="2461299"/>
                </a:lnTo>
                <a:lnTo>
                  <a:pt x="2199382" y="2469464"/>
                </a:lnTo>
                <a:lnTo>
                  <a:pt x="2191899" y="2477629"/>
                </a:lnTo>
                <a:lnTo>
                  <a:pt x="2183737" y="2485113"/>
                </a:lnTo>
                <a:lnTo>
                  <a:pt x="2175574" y="2492371"/>
                </a:lnTo>
                <a:lnTo>
                  <a:pt x="2166959" y="2499175"/>
                </a:lnTo>
                <a:lnTo>
                  <a:pt x="2157889" y="2505526"/>
                </a:lnTo>
                <a:lnTo>
                  <a:pt x="2148593" y="2511649"/>
                </a:lnTo>
                <a:lnTo>
                  <a:pt x="2138843" y="2517093"/>
                </a:lnTo>
                <a:lnTo>
                  <a:pt x="2129094" y="2522309"/>
                </a:lnTo>
                <a:lnTo>
                  <a:pt x="2118891" y="2526619"/>
                </a:lnTo>
                <a:lnTo>
                  <a:pt x="2108688" y="2530701"/>
                </a:lnTo>
                <a:lnTo>
                  <a:pt x="2098031" y="2534330"/>
                </a:lnTo>
                <a:lnTo>
                  <a:pt x="2087148" y="2537505"/>
                </a:lnTo>
                <a:lnTo>
                  <a:pt x="2076265" y="2540000"/>
                </a:lnTo>
                <a:lnTo>
                  <a:pt x="2064701" y="2542268"/>
                </a:lnTo>
                <a:lnTo>
                  <a:pt x="2053364" y="2543402"/>
                </a:lnTo>
                <a:lnTo>
                  <a:pt x="2042028" y="2544536"/>
                </a:lnTo>
                <a:lnTo>
                  <a:pt x="2030011" y="2544763"/>
                </a:lnTo>
                <a:lnTo>
                  <a:pt x="458964" y="2544763"/>
                </a:lnTo>
                <a:lnTo>
                  <a:pt x="447400" y="2544536"/>
                </a:lnTo>
                <a:lnTo>
                  <a:pt x="435610" y="2543402"/>
                </a:lnTo>
                <a:lnTo>
                  <a:pt x="424273" y="2542268"/>
                </a:lnTo>
                <a:lnTo>
                  <a:pt x="413163" y="2540000"/>
                </a:lnTo>
                <a:lnTo>
                  <a:pt x="402053" y="2537505"/>
                </a:lnTo>
                <a:lnTo>
                  <a:pt x="391170" y="2534330"/>
                </a:lnTo>
                <a:lnTo>
                  <a:pt x="380513" y="2530701"/>
                </a:lnTo>
                <a:lnTo>
                  <a:pt x="370084" y="2526619"/>
                </a:lnTo>
                <a:lnTo>
                  <a:pt x="359880" y="2522309"/>
                </a:lnTo>
                <a:lnTo>
                  <a:pt x="350131" y="2517093"/>
                </a:lnTo>
                <a:lnTo>
                  <a:pt x="340608" y="2511649"/>
                </a:lnTo>
                <a:lnTo>
                  <a:pt x="331085" y="2505526"/>
                </a:lnTo>
                <a:lnTo>
                  <a:pt x="322469" y="2499175"/>
                </a:lnTo>
                <a:lnTo>
                  <a:pt x="313626" y="2492371"/>
                </a:lnTo>
                <a:lnTo>
                  <a:pt x="305237" y="2485113"/>
                </a:lnTo>
                <a:lnTo>
                  <a:pt x="297528" y="2477629"/>
                </a:lnTo>
                <a:lnTo>
                  <a:pt x="289819" y="2469464"/>
                </a:lnTo>
                <a:lnTo>
                  <a:pt x="282564" y="2461299"/>
                </a:lnTo>
                <a:lnTo>
                  <a:pt x="275762" y="2452680"/>
                </a:lnTo>
                <a:lnTo>
                  <a:pt x="269413" y="2443608"/>
                </a:lnTo>
                <a:lnTo>
                  <a:pt x="263518" y="2434309"/>
                </a:lnTo>
                <a:lnTo>
                  <a:pt x="257850" y="2424783"/>
                </a:lnTo>
                <a:lnTo>
                  <a:pt x="252862" y="2414803"/>
                </a:lnTo>
                <a:lnTo>
                  <a:pt x="248327" y="2404824"/>
                </a:lnTo>
                <a:lnTo>
                  <a:pt x="244019" y="2394391"/>
                </a:lnTo>
                <a:lnTo>
                  <a:pt x="240391" y="2383731"/>
                </a:lnTo>
                <a:lnTo>
                  <a:pt x="237444" y="2372844"/>
                </a:lnTo>
                <a:lnTo>
                  <a:pt x="234723" y="2361958"/>
                </a:lnTo>
                <a:lnTo>
                  <a:pt x="232682" y="2350617"/>
                </a:lnTo>
                <a:lnTo>
                  <a:pt x="231322" y="2339050"/>
                </a:lnTo>
                <a:lnTo>
                  <a:pt x="230415" y="2327483"/>
                </a:lnTo>
                <a:lnTo>
                  <a:pt x="230188" y="2315689"/>
                </a:lnTo>
                <a:lnTo>
                  <a:pt x="230188" y="2026965"/>
                </a:lnTo>
                <a:lnTo>
                  <a:pt x="369630" y="2026965"/>
                </a:lnTo>
                <a:lnTo>
                  <a:pt x="375298" y="2026738"/>
                </a:lnTo>
                <a:lnTo>
                  <a:pt x="381194" y="2026285"/>
                </a:lnTo>
                <a:lnTo>
                  <a:pt x="386862" y="2025604"/>
                </a:lnTo>
                <a:lnTo>
                  <a:pt x="392530" y="2024470"/>
                </a:lnTo>
                <a:lnTo>
                  <a:pt x="397972" y="2023336"/>
                </a:lnTo>
                <a:lnTo>
                  <a:pt x="403414" y="2021749"/>
                </a:lnTo>
                <a:lnTo>
                  <a:pt x="408628" y="2019934"/>
                </a:lnTo>
                <a:lnTo>
                  <a:pt x="413843" y="2017893"/>
                </a:lnTo>
                <a:lnTo>
                  <a:pt x="419058" y="2015852"/>
                </a:lnTo>
                <a:lnTo>
                  <a:pt x="424046" y="2013130"/>
                </a:lnTo>
                <a:lnTo>
                  <a:pt x="428581" y="2010408"/>
                </a:lnTo>
                <a:lnTo>
                  <a:pt x="433343" y="2007460"/>
                </a:lnTo>
                <a:lnTo>
                  <a:pt x="438104" y="2004285"/>
                </a:lnTo>
                <a:lnTo>
                  <a:pt x="442185" y="2000882"/>
                </a:lnTo>
                <a:lnTo>
                  <a:pt x="446266" y="1997254"/>
                </a:lnTo>
                <a:lnTo>
                  <a:pt x="450348" y="1993398"/>
                </a:lnTo>
                <a:lnTo>
                  <a:pt x="453975" y="1989542"/>
                </a:lnTo>
                <a:lnTo>
                  <a:pt x="457603" y="1985460"/>
                </a:lnTo>
                <a:lnTo>
                  <a:pt x="461004" y="1981377"/>
                </a:lnTo>
                <a:lnTo>
                  <a:pt x="464405" y="1976841"/>
                </a:lnTo>
                <a:lnTo>
                  <a:pt x="467353" y="1972305"/>
                </a:lnTo>
                <a:lnTo>
                  <a:pt x="470074" y="1967315"/>
                </a:lnTo>
                <a:lnTo>
                  <a:pt x="472794" y="1962552"/>
                </a:lnTo>
                <a:lnTo>
                  <a:pt x="474835" y="1957336"/>
                </a:lnTo>
                <a:lnTo>
                  <a:pt x="476876" y="1952119"/>
                </a:lnTo>
                <a:lnTo>
                  <a:pt x="478690" y="1947129"/>
                </a:lnTo>
                <a:lnTo>
                  <a:pt x="480277" y="1941686"/>
                </a:lnTo>
                <a:lnTo>
                  <a:pt x="481637" y="1936243"/>
                </a:lnTo>
                <a:lnTo>
                  <a:pt x="482544" y="1930799"/>
                </a:lnTo>
                <a:lnTo>
                  <a:pt x="483451" y="1924902"/>
                </a:lnTo>
                <a:lnTo>
                  <a:pt x="483904" y="1919232"/>
                </a:lnTo>
                <a:lnTo>
                  <a:pt x="483904" y="1913335"/>
                </a:lnTo>
                <a:lnTo>
                  <a:pt x="483904" y="1907665"/>
                </a:lnTo>
                <a:lnTo>
                  <a:pt x="483451" y="1901768"/>
                </a:lnTo>
                <a:lnTo>
                  <a:pt x="482544" y="1896325"/>
                </a:lnTo>
                <a:lnTo>
                  <a:pt x="481637" y="1890428"/>
                </a:lnTo>
                <a:lnTo>
                  <a:pt x="480277" y="1884985"/>
                </a:lnTo>
                <a:lnTo>
                  <a:pt x="478690" y="1879541"/>
                </a:lnTo>
                <a:lnTo>
                  <a:pt x="476876" y="1874325"/>
                </a:lnTo>
                <a:lnTo>
                  <a:pt x="474835" y="1869335"/>
                </a:lnTo>
                <a:lnTo>
                  <a:pt x="472794" y="1864345"/>
                </a:lnTo>
                <a:lnTo>
                  <a:pt x="470074" y="1859356"/>
                </a:lnTo>
                <a:lnTo>
                  <a:pt x="467353" y="1854366"/>
                </a:lnTo>
                <a:lnTo>
                  <a:pt x="464405" y="1850056"/>
                </a:lnTo>
                <a:lnTo>
                  <a:pt x="461004" y="1845747"/>
                </a:lnTo>
                <a:lnTo>
                  <a:pt x="457603" y="1841211"/>
                </a:lnTo>
                <a:lnTo>
                  <a:pt x="453975" y="1837129"/>
                </a:lnTo>
                <a:lnTo>
                  <a:pt x="450348" y="1833273"/>
                </a:lnTo>
                <a:lnTo>
                  <a:pt x="446266" y="1829417"/>
                </a:lnTo>
                <a:lnTo>
                  <a:pt x="442185" y="1826015"/>
                </a:lnTo>
                <a:lnTo>
                  <a:pt x="438104" y="1822613"/>
                </a:lnTo>
                <a:lnTo>
                  <a:pt x="433343" y="1819211"/>
                </a:lnTo>
                <a:lnTo>
                  <a:pt x="428581" y="1816262"/>
                </a:lnTo>
                <a:lnTo>
                  <a:pt x="424046" y="1813541"/>
                </a:lnTo>
                <a:lnTo>
                  <a:pt x="419058" y="1811273"/>
                </a:lnTo>
                <a:lnTo>
                  <a:pt x="413843" y="1808778"/>
                </a:lnTo>
                <a:lnTo>
                  <a:pt x="408628" y="1806737"/>
                </a:lnTo>
                <a:lnTo>
                  <a:pt x="403414" y="1804922"/>
                </a:lnTo>
                <a:lnTo>
                  <a:pt x="397972" y="1803334"/>
                </a:lnTo>
                <a:lnTo>
                  <a:pt x="392530" y="1801974"/>
                </a:lnTo>
                <a:lnTo>
                  <a:pt x="386862" y="1801293"/>
                </a:lnTo>
                <a:lnTo>
                  <a:pt x="381194" y="1800613"/>
                </a:lnTo>
                <a:lnTo>
                  <a:pt x="375298" y="1799932"/>
                </a:lnTo>
                <a:lnTo>
                  <a:pt x="369630" y="1799932"/>
                </a:lnTo>
                <a:lnTo>
                  <a:pt x="230188" y="1799932"/>
                </a:lnTo>
                <a:lnTo>
                  <a:pt x="230188" y="1385784"/>
                </a:lnTo>
                <a:lnTo>
                  <a:pt x="369630" y="1385784"/>
                </a:lnTo>
                <a:lnTo>
                  <a:pt x="375298" y="1385557"/>
                </a:lnTo>
                <a:lnTo>
                  <a:pt x="381194" y="1385331"/>
                </a:lnTo>
                <a:lnTo>
                  <a:pt x="386862" y="1384650"/>
                </a:lnTo>
                <a:lnTo>
                  <a:pt x="392530" y="1383516"/>
                </a:lnTo>
                <a:lnTo>
                  <a:pt x="397972" y="1382155"/>
                </a:lnTo>
                <a:lnTo>
                  <a:pt x="403414" y="1380795"/>
                </a:lnTo>
                <a:lnTo>
                  <a:pt x="408628" y="1378980"/>
                </a:lnTo>
                <a:lnTo>
                  <a:pt x="413843" y="1376712"/>
                </a:lnTo>
                <a:lnTo>
                  <a:pt x="419058" y="1374671"/>
                </a:lnTo>
                <a:lnTo>
                  <a:pt x="424046" y="1372176"/>
                </a:lnTo>
                <a:lnTo>
                  <a:pt x="428581" y="1369227"/>
                </a:lnTo>
                <a:lnTo>
                  <a:pt x="433343" y="1366506"/>
                </a:lnTo>
                <a:lnTo>
                  <a:pt x="438104" y="1363331"/>
                </a:lnTo>
                <a:lnTo>
                  <a:pt x="442185" y="1359928"/>
                </a:lnTo>
                <a:lnTo>
                  <a:pt x="446266" y="1356300"/>
                </a:lnTo>
                <a:lnTo>
                  <a:pt x="450348" y="1352671"/>
                </a:lnTo>
                <a:lnTo>
                  <a:pt x="453975" y="1348588"/>
                </a:lnTo>
                <a:lnTo>
                  <a:pt x="457603" y="1344732"/>
                </a:lnTo>
                <a:lnTo>
                  <a:pt x="461004" y="1340196"/>
                </a:lnTo>
                <a:lnTo>
                  <a:pt x="464405" y="1335887"/>
                </a:lnTo>
                <a:lnTo>
                  <a:pt x="467353" y="1331124"/>
                </a:lnTo>
                <a:lnTo>
                  <a:pt x="470074" y="1326588"/>
                </a:lnTo>
                <a:lnTo>
                  <a:pt x="472794" y="1321598"/>
                </a:lnTo>
                <a:lnTo>
                  <a:pt x="474835" y="1316608"/>
                </a:lnTo>
                <a:lnTo>
                  <a:pt x="476876" y="1311392"/>
                </a:lnTo>
                <a:lnTo>
                  <a:pt x="478690" y="1305949"/>
                </a:lnTo>
                <a:lnTo>
                  <a:pt x="480277" y="1300732"/>
                </a:lnTo>
                <a:lnTo>
                  <a:pt x="481637" y="1295289"/>
                </a:lnTo>
                <a:lnTo>
                  <a:pt x="482544" y="1289619"/>
                </a:lnTo>
                <a:lnTo>
                  <a:pt x="483451" y="1283948"/>
                </a:lnTo>
                <a:lnTo>
                  <a:pt x="483904" y="1278278"/>
                </a:lnTo>
                <a:lnTo>
                  <a:pt x="483904" y="1272381"/>
                </a:lnTo>
                <a:lnTo>
                  <a:pt x="483904" y="1266711"/>
                </a:lnTo>
                <a:lnTo>
                  <a:pt x="483451" y="1260814"/>
                </a:lnTo>
                <a:lnTo>
                  <a:pt x="482544" y="1255144"/>
                </a:lnTo>
                <a:lnTo>
                  <a:pt x="481637" y="1249474"/>
                </a:lnTo>
                <a:lnTo>
                  <a:pt x="480277" y="1244031"/>
                </a:lnTo>
                <a:lnTo>
                  <a:pt x="478690" y="1238814"/>
                </a:lnTo>
                <a:lnTo>
                  <a:pt x="476876" y="1233371"/>
                </a:lnTo>
                <a:lnTo>
                  <a:pt x="474835" y="1228154"/>
                </a:lnTo>
                <a:lnTo>
                  <a:pt x="472794" y="1223391"/>
                </a:lnTo>
                <a:lnTo>
                  <a:pt x="470074" y="1218401"/>
                </a:lnTo>
                <a:lnTo>
                  <a:pt x="467353" y="1213639"/>
                </a:lnTo>
                <a:lnTo>
                  <a:pt x="464405" y="1209102"/>
                </a:lnTo>
                <a:lnTo>
                  <a:pt x="461004" y="1204566"/>
                </a:lnTo>
                <a:lnTo>
                  <a:pt x="457603" y="1200257"/>
                </a:lnTo>
                <a:lnTo>
                  <a:pt x="453975" y="1196175"/>
                </a:lnTo>
                <a:lnTo>
                  <a:pt x="450348" y="1192092"/>
                </a:lnTo>
                <a:lnTo>
                  <a:pt x="446266" y="1188463"/>
                </a:lnTo>
                <a:lnTo>
                  <a:pt x="442185" y="1184834"/>
                </a:lnTo>
                <a:lnTo>
                  <a:pt x="438104" y="1181659"/>
                </a:lnTo>
                <a:lnTo>
                  <a:pt x="433343" y="1178484"/>
                </a:lnTo>
                <a:lnTo>
                  <a:pt x="428581" y="1175308"/>
                </a:lnTo>
                <a:lnTo>
                  <a:pt x="424046" y="1172813"/>
                </a:lnTo>
                <a:lnTo>
                  <a:pt x="419058" y="1170092"/>
                </a:lnTo>
                <a:lnTo>
                  <a:pt x="413843" y="1167824"/>
                </a:lnTo>
                <a:lnTo>
                  <a:pt x="408628" y="1165783"/>
                </a:lnTo>
                <a:lnTo>
                  <a:pt x="403414" y="1164195"/>
                </a:lnTo>
                <a:lnTo>
                  <a:pt x="397972" y="1162607"/>
                </a:lnTo>
                <a:lnTo>
                  <a:pt x="392530" y="1161246"/>
                </a:lnTo>
                <a:lnTo>
                  <a:pt x="386862" y="1160339"/>
                </a:lnTo>
                <a:lnTo>
                  <a:pt x="381194" y="1159432"/>
                </a:lnTo>
                <a:lnTo>
                  <a:pt x="375298" y="1158978"/>
                </a:lnTo>
                <a:lnTo>
                  <a:pt x="369630" y="1158978"/>
                </a:lnTo>
                <a:lnTo>
                  <a:pt x="230188" y="1158978"/>
                </a:lnTo>
                <a:lnTo>
                  <a:pt x="230188" y="744831"/>
                </a:lnTo>
                <a:lnTo>
                  <a:pt x="369630" y="744831"/>
                </a:lnTo>
                <a:lnTo>
                  <a:pt x="375298" y="744831"/>
                </a:lnTo>
                <a:lnTo>
                  <a:pt x="381194" y="744377"/>
                </a:lnTo>
                <a:lnTo>
                  <a:pt x="386862" y="743470"/>
                </a:lnTo>
                <a:lnTo>
                  <a:pt x="392530" y="742563"/>
                </a:lnTo>
                <a:lnTo>
                  <a:pt x="397972" y="741429"/>
                </a:lnTo>
                <a:lnTo>
                  <a:pt x="403414" y="739841"/>
                </a:lnTo>
                <a:lnTo>
                  <a:pt x="408628" y="738026"/>
                </a:lnTo>
                <a:lnTo>
                  <a:pt x="413843" y="735985"/>
                </a:lnTo>
                <a:lnTo>
                  <a:pt x="419058" y="733717"/>
                </a:lnTo>
                <a:lnTo>
                  <a:pt x="424046" y="731222"/>
                </a:lnTo>
                <a:lnTo>
                  <a:pt x="428581" y="728501"/>
                </a:lnTo>
                <a:lnTo>
                  <a:pt x="433343" y="725325"/>
                </a:lnTo>
                <a:lnTo>
                  <a:pt x="438104" y="722377"/>
                </a:lnTo>
                <a:lnTo>
                  <a:pt x="442185" y="718975"/>
                </a:lnTo>
                <a:lnTo>
                  <a:pt x="446266" y="715573"/>
                </a:lnTo>
                <a:lnTo>
                  <a:pt x="450348" y="711717"/>
                </a:lnTo>
                <a:lnTo>
                  <a:pt x="453975" y="707861"/>
                </a:lnTo>
                <a:lnTo>
                  <a:pt x="457603" y="703552"/>
                </a:lnTo>
                <a:lnTo>
                  <a:pt x="461004" y="699243"/>
                </a:lnTo>
                <a:lnTo>
                  <a:pt x="464405" y="694706"/>
                </a:lnTo>
                <a:lnTo>
                  <a:pt x="467353" y="690170"/>
                </a:lnTo>
                <a:lnTo>
                  <a:pt x="470074" y="685407"/>
                </a:lnTo>
                <a:lnTo>
                  <a:pt x="472794" y="680645"/>
                </a:lnTo>
                <a:lnTo>
                  <a:pt x="474835" y="675655"/>
                </a:lnTo>
                <a:lnTo>
                  <a:pt x="476876" y="670438"/>
                </a:lnTo>
                <a:lnTo>
                  <a:pt x="478690" y="665222"/>
                </a:lnTo>
                <a:lnTo>
                  <a:pt x="480277" y="659778"/>
                </a:lnTo>
                <a:lnTo>
                  <a:pt x="481637" y="654335"/>
                </a:lnTo>
                <a:lnTo>
                  <a:pt x="482544" y="648665"/>
                </a:lnTo>
                <a:lnTo>
                  <a:pt x="483451" y="642995"/>
                </a:lnTo>
                <a:lnTo>
                  <a:pt x="483904" y="637325"/>
                </a:lnTo>
                <a:lnTo>
                  <a:pt x="483904" y="631428"/>
                </a:lnTo>
                <a:lnTo>
                  <a:pt x="483904" y="625531"/>
                </a:lnTo>
                <a:lnTo>
                  <a:pt x="483451" y="619861"/>
                </a:lnTo>
                <a:lnTo>
                  <a:pt x="482544" y="614190"/>
                </a:lnTo>
                <a:lnTo>
                  <a:pt x="481637" y="608747"/>
                </a:lnTo>
                <a:lnTo>
                  <a:pt x="480277" y="603077"/>
                </a:lnTo>
                <a:lnTo>
                  <a:pt x="478690" y="597860"/>
                </a:lnTo>
                <a:lnTo>
                  <a:pt x="476876" y="592417"/>
                </a:lnTo>
                <a:lnTo>
                  <a:pt x="474835" y="587427"/>
                </a:lnTo>
                <a:lnTo>
                  <a:pt x="472794" y="582211"/>
                </a:lnTo>
                <a:lnTo>
                  <a:pt x="470074" y="577448"/>
                </a:lnTo>
                <a:lnTo>
                  <a:pt x="467353" y="572685"/>
                </a:lnTo>
                <a:lnTo>
                  <a:pt x="464405" y="567922"/>
                </a:lnTo>
                <a:lnTo>
                  <a:pt x="461004" y="563613"/>
                </a:lnTo>
                <a:lnTo>
                  <a:pt x="457603" y="559530"/>
                </a:lnTo>
                <a:lnTo>
                  <a:pt x="453975" y="555221"/>
                </a:lnTo>
                <a:lnTo>
                  <a:pt x="450348" y="551138"/>
                </a:lnTo>
                <a:lnTo>
                  <a:pt x="446266" y="547509"/>
                </a:lnTo>
                <a:lnTo>
                  <a:pt x="442185" y="543881"/>
                </a:lnTo>
                <a:lnTo>
                  <a:pt x="438104" y="540478"/>
                </a:lnTo>
                <a:lnTo>
                  <a:pt x="433343" y="537303"/>
                </a:lnTo>
                <a:lnTo>
                  <a:pt x="428581" y="534581"/>
                </a:lnTo>
                <a:lnTo>
                  <a:pt x="424046" y="531633"/>
                </a:lnTo>
                <a:lnTo>
                  <a:pt x="419058" y="529138"/>
                </a:lnTo>
                <a:lnTo>
                  <a:pt x="413843" y="527097"/>
                </a:lnTo>
                <a:lnTo>
                  <a:pt x="408628" y="525056"/>
                </a:lnTo>
                <a:lnTo>
                  <a:pt x="403414" y="523241"/>
                </a:lnTo>
                <a:lnTo>
                  <a:pt x="397972" y="521654"/>
                </a:lnTo>
                <a:lnTo>
                  <a:pt x="392530" y="520293"/>
                </a:lnTo>
                <a:lnTo>
                  <a:pt x="386862" y="519159"/>
                </a:lnTo>
                <a:lnTo>
                  <a:pt x="381194" y="518478"/>
                </a:lnTo>
                <a:lnTo>
                  <a:pt x="375298" y="518251"/>
                </a:lnTo>
                <a:lnTo>
                  <a:pt x="369630" y="518025"/>
                </a:lnTo>
                <a:lnTo>
                  <a:pt x="230188" y="518025"/>
                </a:lnTo>
                <a:lnTo>
                  <a:pt x="230188" y="229074"/>
                </a:lnTo>
                <a:lnTo>
                  <a:pt x="230415" y="217053"/>
                </a:lnTo>
                <a:lnTo>
                  <a:pt x="231322" y="205713"/>
                </a:lnTo>
                <a:lnTo>
                  <a:pt x="232682" y="194372"/>
                </a:lnTo>
                <a:lnTo>
                  <a:pt x="234723" y="183032"/>
                </a:lnTo>
                <a:lnTo>
                  <a:pt x="237444" y="172145"/>
                </a:lnTo>
                <a:lnTo>
                  <a:pt x="240391" y="161032"/>
                </a:lnTo>
                <a:lnTo>
                  <a:pt x="244019" y="150599"/>
                </a:lnTo>
                <a:lnTo>
                  <a:pt x="248327" y="140166"/>
                </a:lnTo>
                <a:lnTo>
                  <a:pt x="252862" y="129960"/>
                </a:lnTo>
                <a:lnTo>
                  <a:pt x="257850" y="120207"/>
                </a:lnTo>
                <a:lnTo>
                  <a:pt x="263518" y="110681"/>
                </a:lnTo>
                <a:lnTo>
                  <a:pt x="269413" y="101155"/>
                </a:lnTo>
                <a:lnTo>
                  <a:pt x="275762" y="92083"/>
                </a:lnTo>
                <a:lnTo>
                  <a:pt x="282564" y="83691"/>
                </a:lnTo>
                <a:lnTo>
                  <a:pt x="289819" y="75299"/>
                </a:lnTo>
                <a:lnTo>
                  <a:pt x="297528" y="67361"/>
                </a:lnTo>
                <a:lnTo>
                  <a:pt x="305237" y="59650"/>
                </a:lnTo>
                <a:lnTo>
                  <a:pt x="313626" y="52392"/>
                </a:lnTo>
                <a:lnTo>
                  <a:pt x="322469" y="45815"/>
                </a:lnTo>
                <a:lnTo>
                  <a:pt x="331085" y="39237"/>
                </a:lnTo>
                <a:lnTo>
                  <a:pt x="340608" y="33340"/>
                </a:lnTo>
                <a:lnTo>
                  <a:pt x="350131" y="27897"/>
                </a:lnTo>
                <a:lnTo>
                  <a:pt x="359880" y="22680"/>
                </a:lnTo>
                <a:lnTo>
                  <a:pt x="370084" y="18371"/>
                </a:lnTo>
                <a:lnTo>
                  <a:pt x="380513" y="14062"/>
                </a:lnTo>
                <a:lnTo>
                  <a:pt x="391170" y="10433"/>
                </a:lnTo>
                <a:lnTo>
                  <a:pt x="402053" y="7258"/>
                </a:lnTo>
                <a:lnTo>
                  <a:pt x="413163" y="4763"/>
                </a:lnTo>
                <a:lnTo>
                  <a:pt x="424273" y="2722"/>
                </a:lnTo>
                <a:lnTo>
                  <a:pt x="435610" y="1134"/>
                </a:lnTo>
                <a:lnTo>
                  <a:pt x="447400" y="453"/>
                </a:lnTo>
                <a:lnTo>
                  <a:pt x="458964"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grpSp>
        <p:nvGrpSpPr>
          <p:cNvPr id="5" name="Group 2"/>
          <p:cNvGrpSpPr/>
          <p:nvPr/>
        </p:nvGrpSpPr>
        <p:grpSpPr bwMode="auto">
          <a:xfrm rot="-1142007">
            <a:off x="1513759" y="2244277"/>
            <a:ext cx="2292350" cy="2292350"/>
            <a:chOff x="0" y="0"/>
            <a:chExt cx="1200" cy="1200"/>
          </a:xfrm>
        </p:grpSpPr>
        <p:sp>
          <p:nvSpPr>
            <p:cNvPr id="6" name="AutoShape 32"/>
            <p:cNvSpPr/>
            <p:nvPr/>
          </p:nvSpPr>
          <p:spPr bwMode="auto">
            <a:xfrm>
              <a:off x="96" y="96"/>
              <a:ext cx="1007" cy="1007"/>
            </a:xfrm>
            <a:custGeom>
              <a:avLst/>
              <a:gdLst>
                <a:gd name="T0" fmla="*/ 0 w 21600"/>
                <a:gd name="T1" fmla="*/ 23 h 21600"/>
                <a:gd name="T2" fmla="*/ 23 w 21600"/>
                <a:gd name="T3" fmla="*/ 0 h 21600"/>
                <a:gd name="T4" fmla="*/ 47 w 21600"/>
                <a:gd name="T5" fmla="*/ 23 h 21600"/>
                <a:gd name="T6" fmla="*/ 23 w 21600"/>
                <a:gd name="T7" fmla="*/ 47 h 21600"/>
                <a:gd name="T8" fmla="*/ 0 w 21600"/>
                <a:gd name="T9" fmla="*/ 23 h 21600"/>
                <a:gd name="T10" fmla="*/ 7 w 21600"/>
                <a:gd name="T11" fmla="*/ 23 h 21600"/>
                <a:gd name="T12" fmla="*/ 23 w 21600"/>
                <a:gd name="T13" fmla="*/ 40 h 21600"/>
                <a:gd name="T14" fmla="*/ 40 w 21600"/>
                <a:gd name="T15" fmla="*/ 23 h 21600"/>
                <a:gd name="T16" fmla="*/ 23 w 21600"/>
                <a:gd name="T17" fmla="*/ 7 h 21600"/>
                <a:gd name="T18" fmla="*/ 7 w 21600"/>
                <a:gd name="T19" fmla="*/ 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53 w 21600"/>
                <a:gd name="T31" fmla="*/ 3153 h 21600"/>
                <a:gd name="T32" fmla="*/ 18447 w 21600"/>
                <a:gd name="T33" fmla="*/ 184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solidFill>
              <a:srgbClr val="FF660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grpSp>
          <p:nvGrpSpPr>
            <p:cNvPr id="7" name="Group 4"/>
            <p:cNvGrpSpPr/>
            <p:nvPr/>
          </p:nvGrpSpPr>
          <p:grpSpPr bwMode="auto">
            <a:xfrm>
              <a:off x="456" y="0"/>
              <a:ext cx="288" cy="1200"/>
              <a:chOff x="0" y="0"/>
              <a:chExt cx="288" cy="1200"/>
            </a:xfrm>
          </p:grpSpPr>
          <p:sp>
            <p:nvSpPr>
              <p:cNvPr id="17" name="AutoShape 34"/>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solidFill>
                <a:srgbClr val="FF660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8" name="AutoShape 35"/>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solidFill>
                <a:srgbClr val="FF660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grpSp>
        <p:grpSp>
          <p:nvGrpSpPr>
            <p:cNvPr id="8" name="Group 7"/>
            <p:cNvGrpSpPr/>
            <p:nvPr/>
          </p:nvGrpSpPr>
          <p:grpSpPr bwMode="auto">
            <a:xfrm rot="-5400000">
              <a:off x="456" y="0"/>
              <a:ext cx="288" cy="1200"/>
              <a:chOff x="0" y="0"/>
              <a:chExt cx="288" cy="1200"/>
            </a:xfrm>
          </p:grpSpPr>
          <p:sp>
            <p:nvSpPr>
              <p:cNvPr id="15" name="AutoShape 37"/>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solidFill>
                <a:srgbClr val="FF660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6" name="AutoShape 38"/>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solidFill>
                <a:srgbClr val="FF660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grpSp>
        <p:grpSp>
          <p:nvGrpSpPr>
            <p:cNvPr id="9" name="Group 10"/>
            <p:cNvGrpSpPr/>
            <p:nvPr/>
          </p:nvGrpSpPr>
          <p:grpSpPr bwMode="auto">
            <a:xfrm rot="-2700000">
              <a:off x="456" y="0"/>
              <a:ext cx="288" cy="1200"/>
              <a:chOff x="0" y="0"/>
              <a:chExt cx="288" cy="1200"/>
            </a:xfrm>
          </p:grpSpPr>
          <p:sp>
            <p:nvSpPr>
              <p:cNvPr id="13" name="AutoShape 40"/>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solidFill>
                <a:srgbClr val="FF660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4" name="AutoShape 41"/>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solidFill>
                <a:srgbClr val="FF660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grpSp>
        <p:grpSp>
          <p:nvGrpSpPr>
            <p:cNvPr id="10" name="Group 13"/>
            <p:cNvGrpSpPr/>
            <p:nvPr/>
          </p:nvGrpSpPr>
          <p:grpSpPr bwMode="auto">
            <a:xfrm rot="2700000" flipH="1">
              <a:off x="457" y="0"/>
              <a:ext cx="288" cy="1200"/>
              <a:chOff x="0" y="0"/>
              <a:chExt cx="288" cy="1200"/>
            </a:xfrm>
          </p:grpSpPr>
          <p:sp>
            <p:nvSpPr>
              <p:cNvPr id="11" name="AutoShape 43"/>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solidFill>
                <a:srgbClr val="FF660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2" name="AutoShape 44"/>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solidFill>
                <a:srgbClr val="FF660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grpSp>
      </p:grpSp>
      <p:grpSp>
        <p:nvGrpSpPr>
          <p:cNvPr id="19" name="Group 16"/>
          <p:cNvGrpSpPr/>
          <p:nvPr/>
        </p:nvGrpSpPr>
        <p:grpSpPr bwMode="auto">
          <a:xfrm rot="-1142007">
            <a:off x="1513759" y="2244277"/>
            <a:ext cx="2292350" cy="2292350"/>
            <a:chOff x="0" y="0"/>
            <a:chExt cx="1200" cy="1200"/>
          </a:xfrm>
        </p:grpSpPr>
        <p:sp>
          <p:nvSpPr>
            <p:cNvPr id="20" name="AutoShape 46"/>
            <p:cNvSpPr/>
            <p:nvPr/>
          </p:nvSpPr>
          <p:spPr bwMode="auto">
            <a:xfrm>
              <a:off x="96" y="96"/>
              <a:ext cx="1007" cy="1007"/>
            </a:xfrm>
            <a:custGeom>
              <a:avLst/>
              <a:gdLst>
                <a:gd name="T0" fmla="*/ 0 w 21600"/>
                <a:gd name="T1" fmla="*/ 23 h 21600"/>
                <a:gd name="T2" fmla="*/ 23 w 21600"/>
                <a:gd name="T3" fmla="*/ 0 h 21600"/>
                <a:gd name="T4" fmla="*/ 47 w 21600"/>
                <a:gd name="T5" fmla="*/ 23 h 21600"/>
                <a:gd name="T6" fmla="*/ 23 w 21600"/>
                <a:gd name="T7" fmla="*/ 47 h 21600"/>
                <a:gd name="T8" fmla="*/ 0 w 21600"/>
                <a:gd name="T9" fmla="*/ 23 h 21600"/>
                <a:gd name="T10" fmla="*/ 7 w 21600"/>
                <a:gd name="T11" fmla="*/ 23 h 21600"/>
                <a:gd name="T12" fmla="*/ 23 w 21600"/>
                <a:gd name="T13" fmla="*/ 40 h 21600"/>
                <a:gd name="T14" fmla="*/ 40 w 21600"/>
                <a:gd name="T15" fmla="*/ 23 h 21600"/>
                <a:gd name="T16" fmla="*/ 23 w 21600"/>
                <a:gd name="T17" fmla="*/ 7 h 21600"/>
                <a:gd name="T18" fmla="*/ 7 w 21600"/>
                <a:gd name="T19" fmla="*/ 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53 w 21600"/>
                <a:gd name="T31" fmla="*/ 3153 h 21600"/>
                <a:gd name="T32" fmla="*/ 18447 w 21600"/>
                <a:gd name="T33" fmla="*/ 184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solidFill>
              <a:srgbClr val="FF660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grpSp>
          <p:nvGrpSpPr>
            <p:cNvPr id="21" name="Group 18"/>
            <p:cNvGrpSpPr/>
            <p:nvPr/>
          </p:nvGrpSpPr>
          <p:grpSpPr bwMode="auto">
            <a:xfrm>
              <a:off x="456" y="0"/>
              <a:ext cx="288" cy="1200"/>
              <a:chOff x="0" y="0"/>
              <a:chExt cx="288" cy="1200"/>
            </a:xfrm>
          </p:grpSpPr>
          <p:sp>
            <p:nvSpPr>
              <p:cNvPr id="31" name="AutoShape 48"/>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solidFill>
                <a:srgbClr val="FF660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32" name="AutoShape 49"/>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solidFill>
                <a:srgbClr val="FF660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grpSp>
        <p:grpSp>
          <p:nvGrpSpPr>
            <p:cNvPr id="22" name="Group 21"/>
            <p:cNvGrpSpPr/>
            <p:nvPr/>
          </p:nvGrpSpPr>
          <p:grpSpPr bwMode="auto">
            <a:xfrm rot="-5400000">
              <a:off x="456" y="0"/>
              <a:ext cx="288" cy="1200"/>
              <a:chOff x="0" y="0"/>
              <a:chExt cx="288" cy="1200"/>
            </a:xfrm>
          </p:grpSpPr>
          <p:sp>
            <p:nvSpPr>
              <p:cNvPr id="29" name="AutoShape 51"/>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solidFill>
                <a:srgbClr val="FF660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30" name="AutoShape 52"/>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solidFill>
                <a:srgbClr val="FF660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grpSp>
        <p:grpSp>
          <p:nvGrpSpPr>
            <p:cNvPr id="23" name="Group 24"/>
            <p:cNvGrpSpPr/>
            <p:nvPr/>
          </p:nvGrpSpPr>
          <p:grpSpPr bwMode="auto">
            <a:xfrm rot="-2700000">
              <a:off x="456" y="0"/>
              <a:ext cx="288" cy="1200"/>
              <a:chOff x="0" y="0"/>
              <a:chExt cx="288" cy="1200"/>
            </a:xfrm>
          </p:grpSpPr>
          <p:sp>
            <p:nvSpPr>
              <p:cNvPr id="27" name="AutoShape 54"/>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solidFill>
                <a:srgbClr val="FF660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28" name="AutoShape 55"/>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solidFill>
                <a:srgbClr val="FF660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grpSp>
        <p:grpSp>
          <p:nvGrpSpPr>
            <p:cNvPr id="24" name="Group 27"/>
            <p:cNvGrpSpPr/>
            <p:nvPr/>
          </p:nvGrpSpPr>
          <p:grpSpPr bwMode="auto">
            <a:xfrm rot="2700000" flipH="1">
              <a:off x="457" y="0"/>
              <a:ext cx="288" cy="1200"/>
              <a:chOff x="0" y="0"/>
              <a:chExt cx="288" cy="1200"/>
            </a:xfrm>
          </p:grpSpPr>
          <p:sp>
            <p:nvSpPr>
              <p:cNvPr id="25" name="AutoShape 57"/>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solidFill>
                <a:srgbClr val="FF660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26" name="AutoShape 58"/>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solidFill>
                <a:srgbClr val="FF660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grpSp>
      </p:grpSp>
      <p:grpSp>
        <p:nvGrpSpPr>
          <p:cNvPr id="33" name="Group 30"/>
          <p:cNvGrpSpPr/>
          <p:nvPr/>
        </p:nvGrpSpPr>
        <p:grpSpPr bwMode="auto">
          <a:xfrm>
            <a:off x="3436222" y="2830065"/>
            <a:ext cx="3148012" cy="3148012"/>
            <a:chOff x="0" y="0"/>
            <a:chExt cx="1200" cy="1200"/>
          </a:xfrm>
        </p:grpSpPr>
        <p:sp>
          <p:nvSpPr>
            <p:cNvPr id="34" name="AutoShape 60"/>
            <p:cNvSpPr/>
            <p:nvPr/>
          </p:nvSpPr>
          <p:spPr bwMode="auto">
            <a:xfrm>
              <a:off x="96" y="96"/>
              <a:ext cx="1007" cy="1007"/>
            </a:xfrm>
            <a:custGeom>
              <a:avLst/>
              <a:gdLst>
                <a:gd name="T0" fmla="*/ 0 w 21600"/>
                <a:gd name="T1" fmla="*/ 23 h 21600"/>
                <a:gd name="T2" fmla="*/ 23 w 21600"/>
                <a:gd name="T3" fmla="*/ 0 h 21600"/>
                <a:gd name="T4" fmla="*/ 47 w 21600"/>
                <a:gd name="T5" fmla="*/ 23 h 21600"/>
                <a:gd name="T6" fmla="*/ 23 w 21600"/>
                <a:gd name="T7" fmla="*/ 47 h 21600"/>
                <a:gd name="T8" fmla="*/ 0 w 21600"/>
                <a:gd name="T9" fmla="*/ 23 h 21600"/>
                <a:gd name="T10" fmla="*/ 7 w 21600"/>
                <a:gd name="T11" fmla="*/ 23 h 21600"/>
                <a:gd name="T12" fmla="*/ 23 w 21600"/>
                <a:gd name="T13" fmla="*/ 40 h 21600"/>
                <a:gd name="T14" fmla="*/ 40 w 21600"/>
                <a:gd name="T15" fmla="*/ 23 h 21600"/>
                <a:gd name="T16" fmla="*/ 23 w 21600"/>
                <a:gd name="T17" fmla="*/ 7 h 21600"/>
                <a:gd name="T18" fmla="*/ 7 w 21600"/>
                <a:gd name="T19" fmla="*/ 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53 w 21600"/>
                <a:gd name="T31" fmla="*/ 3153 h 21600"/>
                <a:gd name="T32" fmla="*/ 18447 w 21600"/>
                <a:gd name="T33" fmla="*/ 184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solidFill>
              <a:srgbClr val="00808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grpSp>
          <p:nvGrpSpPr>
            <p:cNvPr id="35" name="Group 32"/>
            <p:cNvGrpSpPr/>
            <p:nvPr/>
          </p:nvGrpSpPr>
          <p:grpSpPr bwMode="auto">
            <a:xfrm>
              <a:off x="456" y="0"/>
              <a:ext cx="288" cy="1200"/>
              <a:chOff x="0" y="0"/>
              <a:chExt cx="288" cy="1200"/>
            </a:xfrm>
          </p:grpSpPr>
          <p:sp>
            <p:nvSpPr>
              <p:cNvPr id="45" name="AutoShape 62"/>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solidFill>
                <a:srgbClr val="00808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46" name="AutoShape 63"/>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solidFill>
                <a:srgbClr val="00808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grpSp>
        <p:grpSp>
          <p:nvGrpSpPr>
            <p:cNvPr id="36" name="Group 35"/>
            <p:cNvGrpSpPr/>
            <p:nvPr/>
          </p:nvGrpSpPr>
          <p:grpSpPr bwMode="auto">
            <a:xfrm rot="-5400000">
              <a:off x="456" y="0"/>
              <a:ext cx="288" cy="1200"/>
              <a:chOff x="0" y="0"/>
              <a:chExt cx="288" cy="1200"/>
            </a:xfrm>
          </p:grpSpPr>
          <p:sp>
            <p:nvSpPr>
              <p:cNvPr id="43" name="AutoShape 65"/>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solidFill>
                <a:srgbClr val="00808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44" name="AutoShape 66"/>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solidFill>
                <a:srgbClr val="00808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grpSp>
        <p:grpSp>
          <p:nvGrpSpPr>
            <p:cNvPr id="37" name="Group 38"/>
            <p:cNvGrpSpPr/>
            <p:nvPr/>
          </p:nvGrpSpPr>
          <p:grpSpPr bwMode="auto">
            <a:xfrm rot="-2700000">
              <a:off x="456" y="0"/>
              <a:ext cx="288" cy="1200"/>
              <a:chOff x="0" y="0"/>
              <a:chExt cx="288" cy="1200"/>
            </a:xfrm>
          </p:grpSpPr>
          <p:sp>
            <p:nvSpPr>
              <p:cNvPr id="41" name="AutoShape 68"/>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solidFill>
                <a:srgbClr val="00808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42" name="AutoShape 69"/>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solidFill>
                <a:srgbClr val="00808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grpSp>
        <p:grpSp>
          <p:nvGrpSpPr>
            <p:cNvPr id="38" name="Group 41"/>
            <p:cNvGrpSpPr/>
            <p:nvPr/>
          </p:nvGrpSpPr>
          <p:grpSpPr bwMode="auto">
            <a:xfrm rot="2700000" flipH="1">
              <a:off x="457" y="0"/>
              <a:ext cx="288" cy="1200"/>
              <a:chOff x="0" y="0"/>
              <a:chExt cx="288" cy="1200"/>
            </a:xfrm>
          </p:grpSpPr>
          <p:sp>
            <p:nvSpPr>
              <p:cNvPr id="39" name="AutoShape 71"/>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solidFill>
                <a:srgbClr val="00808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40" name="AutoShape 72"/>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solidFill>
                <a:srgbClr val="00808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grpSp>
      </p:grpSp>
      <p:grpSp>
        <p:nvGrpSpPr>
          <p:cNvPr id="47" name="Group 44"/>
          <p:cNvGrpSpPr/>
          <p:nvPr/>
        </p:nvGrpSpPr>
        <p:grpSpPr bwMode="auto">
          <a:xfrm>
            <a:off x="3429872" y="2831652"/>
            <a:ext cx="3155950" cy="3155950"/>
            <a:chOff x="0" y="0"/>
            <a:chExt cx="1200" cy="1200"/>
          </a:xfrm>
        </p:grpSpPr>
        <p:sp>
          <p:nvSpPr>
            <p:cNvPr id="48" name="AutoShape 74"/>
            <p:cNvSpPr/>
            <p:nvPr/>
          </p:nvSpPr>
          <p:spPr bwMode="auto">
            <a:xfrm>
              <a:off x="96" y="96"/>
              <a:ext cx="1007" cy="1007"/>
            </a:xfrm>
            <a:custGeom>
              <a:avLst/>
              <a:gdLst>
                <a:gd name="T0" fmla="*/ 0 w 21600"/>
                <a:gd name="T1" fmla="*/ 23 h 21600"/>
                <a:gd name="T2" fmla="*/ 23 w 21600"/>
                <a:gd name="T3" fmla="*/ 0 h 21600"/>
                <a:gd name="T4" fmla="*/ 47 w 21600"/>
                <a:gd name="T5" fmla="*/ 23 h 21600"/>
                <a:gd name="T6" fmla="*/ 23 w 21600"/>
                <a:gd name="T7" fmla="*/ 47 h 21600"/>
                <a:gd name="T8" fmla="*/ 0 w 21600"/>
                <a:gd name="T9" fmla="*/ 23 h 21600"/>
                <a:gd name="T10" fmla="*/ 7 w 21600"/>
                <a:gd name="T11" fmla="*/ 23 h 21600"/>
                <a:gd name="T12" fmla="*/ 23 w 21600"/>
                <a:gd name="T13" fmla="*/ 40 h 21600"/>
                <a:gd name="T14" fmla="*/ 40 w 21600"/>
                <a:gd name="T15" fmla="*/ 23 h 21600"/>
                <a:gd name="T16" fmla="*/ 23 w 21600"/>
                <a:gd name="T17" fmla="*/ 7 h 21600"/>
                <a:gd name="T18" fmla="*/ 7 w 21600"/>
                <a:gd name="T19" fmla="*/ 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53 w 21600"/>
                <a:gd name="T31" fmla="*/ 3153 h 21600"/>
                <a:gd name="T32" fmla="*/ 18447 w 21600"/>
                <a:gd name="T33" fmla="*/ 184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solidFill>
              <a:srgbClr val="00808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grpSp>
          <p:nvGrpSpPr>
            <p:cNvPr id="49" name="Group 46"/>
            <p:cNvGrpSpPr/>
            <p:nvPr/>
          </p:nvGrpSpPr>
          <p:grpSpPr bwMode="auto">
            <a:xfrm>
              <a:off x="456" y="0"/>
              <a:ext cx="288" cy="1200"/>
              <a:chOff x="0" y="0"/>
              <a:chExt cx="288" cy="1200"/>
            </a:xfrm>
          </p:grpSpPr>
          <p:sp>
            <p:nvSpPr>
              <p:cNvPr id="59" name="AutoShape 76"/>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solidFill>
                <a:srgbClr val="00808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60" name="AutoShape 77"/>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solidFill>
                <a:srgbClr val="00808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grpSp>
        <p:grpSp>
          <p:nvGrpSpPr>
            <p:cNvPr id="50" name="Group 49"/>
            <p:cNvGrpSpPr/>
            <p:nvPr/>
          </p:nvGrpSpPr>
          <p:grpSpPr bwMode="auto">
            <a:xfrm rot="-5400000">
              <a:off x="456" y="0"/>
              <a:ext cx="288" cy="1200"/>
              <a:chOff x="0" y="0"/>
              <a:chExt cx="288" cy="1200"/>
            </a:xfrm>
          </p:grpSpPr>
          <p:sp>
            <p:nvSpPr>
              <p:cNvPr id="57" name="AutoShape 79"/>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solidFill>
                <a:srgbClr val="00808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58" name="AutoShape 80"/>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solidFill>
                <a:srgbClr val="00808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grpSp>
        <p:grpSp>
          <p:nvGrpSpPr>
            <p:cNvPr id="51" name="Group 52"/>
            <p:cNvGrpSpPr/>
            <p:nvPr/>
          </p:nvGrpSpPr>
          <p:grpSpPr bwMode="auto">
            <a:xfrm rot="-2700000">
              <a:off x="456" y="0"/>
              <a:ext cx="288" cy="1200"/>
              <a:chOff x="0" y="0"/>
              <a:chExt cx="288" cy="1200"/>
            </a:xfrm>
          </p:grpSpPr>
          <p:sp>
            <p:nvSpPr>
              <p:cNvPr id="55" name="AutoShape 82"/>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solidFill>
                <a:srgbClr val="00808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56" name="AutoShape 83"/>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solidFill>
                <a:srgbClr val="00808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grpSp>
        <p:grpSp>
          <p:nvGrpSpPr>
            <p:cNvPr id="52" name="Group 55"/>
            <p:cNvGrpSpPr/>
            <p:nvPr/>
          </p:nvGrpSpPr>
          <p:grpSpPr bwMode="auto">
            <a:xfrm rot="2700000" flipH="1">
              <a:off x="457" y="0"/>
              <a:ext cx="288" cy="1200"/>
              <a:chOff x="0" y="0"/>
              <a:chExt cx="288" cy="1200"/>
            </a:xfrm>
          </p:grpSpPr>
          <p:sp>
            <p:nvSpPr>
              <p:cNvPr id="53" name="AutoShape 85"/>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solidFill>
                <a:srgbClr val="00808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54" name="AutoShape 86"/>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solidFill>
                <a:srgbClr val="00808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grpSp>
      </p:grpSp>
      <p:grpSp>
        <p:nvGrpSpPr>
          <p:cNvPr id="61" name="Group 58"/>
          <p:cNvGrpSpPr/>
          <p:nvPr/>
        </p:nvGrpSpPr>
        <p:grpSpPr bwMode="auto">
          <a:xfrm rot="1282349">
            <a:off x="6193709" y="1899790"/>
            <a:ext cx="2801938" cy="2801937"/>
            <a:chOff x="0" y="0"/>
            <a:chExt cx="1200" cy="1200"/>
          </a:xfrm>
        </p:grpSpPr>
        <p:sp>
          <p:nvSpPr>
            <p:cNvPr id="62" name="AutoShape 88"/>
            <p:cNvSpPr/>
            <p:nvPr/>
          </p:nvSpPr>
          <p:spPr bwMode="auto">
            <a:xfrm>
              <a:off x="96" y="96"/>
              <a:ext cx="1007" cy="1007"/>
            </a:xfrm>
            <a:custGeom>
              <a:avLst/>
              <a:gdLst>
                <a:gd name="T0" fmla="*/ 0 w 21600"/>
                <a:gd name="T1" fmla="*/ 23 h 21600"/>
                <a:gd name="T2" fmla="*/ 23 w 21600"/>
                <a:gd name="T3" fmla="*/ 0 h 21600"/>
                <a:gd name="T4" fmla="*/ 47 w 21600"/>
                <a:gd name="T5" fmla="*/ 23 h 21600"/>
                <a:gd name="T6" fmla="*/ 23 w 21600"/>
                <a:gd name="T7" fmla="*/ 47 h 21600"/>
                <a:gd name="T8" fmla="*/ 0 w 21600"/>
                <a:gd name="T9" fmla="*/ 23 h 21600"/>
                <a:gd name="T10" fmla="*/ 7 w 21600"/>
                <a:gd name="T11" fmla="*/ 23 h 21600"/>
                <a:gd name="T12" fmla="*/ 23 w 21600"/>
                <a:gd name="T13" fmla="*/ 40 h 21600"/>
                <a:gd name="T14" fmla="*/ 40 w 21600"/>
                <a:gd name="T15" fmla="*/ 23 h 21600"/>
                <a:gd name="T16" fmla="*/ 23 w 21600"/>
                <a:gd name="T17" fmla="*/ 7 h 21600"/>
                <a:gd name="T18" fmla="*/ 7 w 21600"/>
                <a:gd name="T19" fmla="*/ 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53 w 21600"/>
                <a:gd name="T31" fmla="*/ 3153 h 21600"/>
                <a:gd name="T32" fmla="*/ 18447 w 21600"/>
                <a:gd name="T33" fmla="*/ 184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solidFill>
              <a:srgbClr val="CC990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grpSp>
          <p:nvGrpSpPr>
            <p:cNvPr id="63" name="Group 60"/>
            <p:cNvGrpSpPr/>
            <p:nvPr/>
          </p:nvGrpSpPr>
          <p:grpSpPr bwMode="auto">
            <a:xfrm>
              <a:off x="456" y="0"/>
              <a:ext cx="288" cy="1200"/>
              <a:chOff x="0" y="0"/>
              <a:chExt cx="288" cy="1200"/>
            </a:xfrm>
          </p:grpSpPr>
          <p:sp>
            <p:nvSpPr>
              <p:cNvPr id="73" name="AutoShape 90"/>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solidFill>
                <a:srgbClr val="CC990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74" name="AutoShape 91"/>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solidFill>
                <a:srgbClr val="CC990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grpSp>
        <p:grpSp>
          <p:nvGrpSpPr>
            <p:cNvPr id="64" name="Group 63"/>
            <p:cNvGrpSpPr/>
            <p:nvPr/>
          </p:nvGrpSpPr>
          <p:grpSpPr bwMode="auto">
            <a:xfrm rot="-5400000">
              <a:off x="456" y="0"/>
              <a:ext cx="288" cy="1200"/>
              <a:chOff x="0" y="0"/>
              <a:chExt cx="288" cy="1200"/>
            </a:xfrm>
          </p:grpSpPr>
          <p:sp>
            <p:nvSpPr>
              <p:cNvPr id="71" name="AutoShape 93"/>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solidFill>
                <a:srgbClr val="CC990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72" name="AutoShape 94"/>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solidFill>
                <a:srgbClr val="CC990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grpSp>
        <p:grpSp>
          <p:nvGrpSpPr>
            <p:cNvPr id="65" name="Group 66"/>
            <p:cNvGrpSpPr/>
            <p:nvPr/>
          </p:nvGrpSpPr>
          <p:grpSpPr bwMode="auto">
            <a:xfrm rot="-2700000">
              <a:off x="456" y="0"/>
              <a:ext cx="288" cy="1200"/>
              <a:chOff x="0" y="0"/>
              <a:chExt cx="288" cy="1200"/>
            </a:xfrm>
          </p:grpSpPr>
          <p:sp>
            <p:nvSpPr>
              <p:cNvPr id="69" name="AutoShape 96"/>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solidFill>
                <a:srgbClr val="CC990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70" name="AutoShape 97"/>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solidFill>
                <a:srgbClr val="CC990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grpSp>
        <p:grpSp>
          <p:nvGrpSpPr>
            <p:cNvPr id="66" name="Group 69"/>
            <p:cNvGrpSpPr/>
            <p:nvPr/>
          </p:nvGrpSpPr>
          <p:grpSpPr bwMode="auto">
            <a:xfrm rot="2700000" flipH="1">
              <a:off x="457" y="0"/>
              <a:ext cx="288" cy="1200"/>
              <a:chOff x="0" y="0"/>
              <a:chExt cx="288" cy="1200"/>
            </a:xfrm>
          </p:grpSpPr>
          <p:sp>
            <p:nvSpPr>
              <p:cNvPr id="67" name="AutoShape 99"/>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solidFill>
                <a:srgbClr val="CC990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68" name="AutoShape 100"/>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solidFill>
                <a:srgbClr val="CC990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grpSp>
      </p:grpSp>
      <p:grpSp>
        <p:nvGrpSpPr>
          <p:cNvPr id="75" name="Group 72"/>
          <p:cNvGrpSpPr/>
          <p:nvPr/>
        </p:nvGrpSpPr>
        <p:grpSpPr bwMode="auto">
          <a:xfrm rot="1283135">
            <a:off x="6187359" y="1901377"/>
            <a:ext cx="2808288" cy="2808288"/>
            <a:chOff x="0" y="0"/>
            <a:chExt cx="1200" cy="1200"/>
          </a:xfrm>
        </p:grpSpPr>
        <p:sp>
          <p:nvSpPr>
            <p:cNvPr id="76" name="AutoShape 102"/>
            <p:cNvSpPr/>
            <p:nvPr/>
          </p:nvSpPr>
          <p:spPr bwMode="auto">
            <a:xfrm>
              <a:off x="96" y="96"/>
              <a:ext cx="1007" cy="1007"/>
            </a:xfrm>
            <a:custGeom>
              <a:avLst/>
              <a:gdLst>
                <a:gd name="T0" fmla="*/ 0 w 21600"/>
                <a:gd name="T1" fmla="*/ 23 h 21600"/>
                <a:gd name="T2" fmla="*/ 23 w 21600"/>
                <a:gd name="T3" fmla="*/ 0 h 21600"/>
                <a:gd name="T4" fmla="*/ 47 w 21600"/>
                <a:gd name="T5" fmla="*/ 23 h 21600"/>
                <a:gd name="T6" fmla="*/ 23 w 21600"/>
                <a:gd name="T7" fmla="*/ 47 h 21600"/>
                <a:gd name="T8" fmla="*/ 0 w 21600"/>
                <a:gd name="T9" fmla="*/ 23 h 21600"/>
                <a:gd name="T10" fmla="*/ 7 w 21600"/>
                <a:gd name="T11" fmla="*/ 23 h 21600"/>
                <a:gd name="T12" fmla="*/ 23 w 21600"/>
                <a:gd name="T13" fmla="*/ 40 h 21600"/>
                <a:gd name="T14" fmla="*/ 40 w 21600"/>
                <a:gd name="T15" fmla="*/ 23 h 21600"/>
                <a:gd name="T16" fmla="*/ 23 w 21600"/>
                <a:gd name="T17" fmla="*/ 7 h 21600"/>
                <a:gd name="T18" fmla="*/ 7 w 21600"/>
                <a:gd name="T19" fmla="*/ 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53 w 21600"/>
                <a:gd name="T31" fmla="*/ 3153 h 21600"/>
                <a:gd name="T32" fmla="*/ 18447 w 21600"/>
                <a:gd name="T33" fmla="*/ 184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solidFill>
              <a:srgbClr val="CC990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grpSp>
          <p:nvGrpSpPr>
            <p:cNvPr id="77" name="Group 74"/>
            <p:cNvGrpSpPr/>
            <p:nvPr/>
          </p:nvGrpSpPr>
          <p:grpSpPr bwMode="auto">
            <a:xfrm>
              <a:off x="456" y="0"/>
              <a:ext cx="288" cy="1200"/>
              <a:chOff x="0" y="0"/>
              <a:chExt cx="288" cy="1200"/>
            </a:xfrm>
          </p:grpSpPr>
          <p:sp>
            <p:nvSpPr>
              <p:cNvPr id="87" name="AutoShape 104"/>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solidFill>
                <a:srgbClr val="CC990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88" name="AutoShape 105"/>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solidFill>
                <a:srgbClr val="CC990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grpSp>
        <p:grpSp>
          <p:nvGrpSpPr>
            <p:cNvPr id="78" name="Group 77"/>
            <p:cNvGrpSpPr/>
            <p:nvPr/>
          </p:nvGrpSpPr>
          <p:grpSpPr bwMode="auto">
            <a:xfrm rot="-5400000">
              <a:off x="456" y="0"/>
              <a:ext cx="288" cy="1200"/>
              <a:chOff x="0" y="0"/>
              <a:chExt cx="288" cy="1200"/>
            </a:xfrm>
          </p:grpSpPr>
          <p:sp>
            <p:nvSpPr>
              <p:cNvPr id="85" name="AutoShape 107"/>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solidFill>
                <a:srgbClr val="CC990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86" name="AutoShape 108"/>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solidFill>
                <a:srgbClr val="CC990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grpSp>
        <p:grpSp>
          <p:nvGrpSpPr>
            <p:cNvPr id="79" name="Group 80"/>
            <p:cNvGrpSpPr/>
            <p:nvPr/>
          </p:nvGrpSpPr>
          <p:grpSpPr bwMode="auto">
            <a:xfrm rot="-2700000">
              <a:off x="456" y="0"/>
              <a:ext cx="288" cy="1200"/>
              <a:chOff x="0" y="0"/>
              <a:chExt cx="288" cy="1200"/>
            </a:xfrm>
          </p:grpSpPr>
          <p:sp>
            <p:nvSpPr>
              <p:cNvPr id="83" name="AutoShape 110"/>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solidFill>
                <a:srgbClr val="CC990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84" name="AutoShape 111"/>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solidFill>
                <a:srgbClr val="CC990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grpSp>
        <p:grpSp>
          <p:nvGrpSpPr>
            <p:cNvPr id="80" name="Group 83"/>
            <p:cNvGrpSpPr/>
            <p:nvPr/>
          </p:nvGrpSpPr>
          <p:grpSpPr bwMode="auto">
            <a:xfrm rot="2700000" flipH="1">
              <a:off x="457" y="0"/>
              <a:ext cx="288" cy="1200"/>
              <a:chOff x="0" y="0"/>
              <a:chExt cx="288" cy="1200"/>
            </a:xfrm>
          </p:grpSpPr>
          <p:sp>
            <p:nvSpPr>
              <p:cNvPr id="81" name="AutoShape 113"/>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solidFill>
                <a:srgbClr val="CC990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82" name="AutoShape 114"/>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solidFill>
                <a:srgbClr val="CC990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grpSp>
      </p:grpSp>
      <p:grpSp>
        <p:nvGrpSpPr>
          <p:cNvPr id="89" name="Group 86"/>
          <p:cNvGrpSpPr/>
          <p:nvPr/>
        </p:nvGrpSpPr>
        <p:grpSpPr bwMode="auto">
          <a:xfrm>
            <a:off x="8721009" y="3106290"/>
            <a:ext cx="2227263" cy="2227262"/>
            <a:chOff x="0" y="0"/>
            <a:chExt cx="1200" cy="1200"/>
          </a:xfrm>
        </p:grpSpPr>
        <p:sp>
          <p:nvSpPr>
            <p:cNvPr id="90" name="AutoShape 116"/>
            <p:cNvSpPr/>
            <p:nvPr/>
          </p:nvSpPr>
          <p:spPr bwMode="auto">
            <a:xfrm>
              <a:off x="96" y="96"/>
              <a:ext cx="1007" cy="1007"/>
            </a:xfrm>
            <a:custGeom>
              <a:avLst/>
              <a:gdLst>
                <a:gd name="T0" fmla="*/ 0 w 21600"/>
                <a:gd name="T1" fmla="*/ 23 h 21600"/>
                <a:gd name="T2" fmla="*/ 23 w 21600"/>
                <a:gd name="T3" fmla="*/ 0 h 21600"/>
                <a:gd name="T4" fmla="*/ 47 w 21600"/>
                <a:gd name="T5" fmla="*/ 23 h 21600"/>
                <a:gd name="T6" fmla="*/ 23 w 21600"/>
                <a:gd name="T7" fmla="*/ 47 h 21600"/>
                <a:gd name="T8" fmla="*/ 0 w 21600"/>
                <a:gd name="T9" fmla="*/ 23 h 21600"/>
                <a:gd name="T10" fmla="*/ 7 w 21600"/>
                <a:gd name="T11" fmla="*/ 23 h 21600"/>
                <a:gd name="T12" fmla="*/ 23 w 21600"/>
                <a:gd name="T13" fmla="*/ 40 h 21600"/>
                <a:gd name="T14" fmla="*/ 40 w 21600"/>
                <a:gd name="T15" fmla="*/ 23 h 21600"/>
                <a:gd name="T16" fmla="*/ 23 w 21600"/>
                <a:gd name="T17" fmla="*/ 7 h 21600"/>
                <a:gd name="T18" fmla="*/ 7 w 21600"/>
                <a:gd name="T19" fmla="*/ 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53 w 21600"/>
                <a:gd name="T31" fmla="*/ 3153 h 21600"/>
                <a:gd name="T32" fmla="*/ 18447 w 21600"/>
                <a:gd name="T33" fmla="*/ 184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solidFill>
              <a:srgbClr val="80008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grpSp>
          <p:nvGrpSpPr>
            <p:cNvPr id="91" name="Group 88"/>
            <p:cNvGrpSpPr/>
            <p:nvPr/>
          </p:nvGrpSpPr>
          <p:grpSpPr bwMode="auto">
            <a:xfrm>
              <a:off x="456" y="0"/>
              <a:ext cx="288" cy="1200"/>
              <a:chOff x="0" y="0"/>
              <a:chExt cx="288" cy="1200"/>
            </a:xfrm>
          </p:grpSpPr>
          <p:sp>
            <p:nvSpPr>
              <p:cNvPr id="101" name="AutoShape 118"/>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solidFill>
                <a:srgbClr val="80008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02" name="AutoShape 119"/>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solidFill>
                <a:srgbClr val="80008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grpSp>
        <p:grpSp>
          <p:nvGrpSpPr>
            <p:cNvPr id="92" name="Group 91"/>
            <p:cNvGrpSpPr/>
            <p:nvPr/>
          </p:nvGrpSpPr>
          <p:grpSpPr bwMode="auto">
            <a:xfrm rot="-5400000">
              <a:off x="456" y="0"/>
              <a:ext cx="288" cy="1200"/>
              <a:chOff x="0" y="0"/>
              <a:chExt cx="288" cy="1200"/>
            </a:xfrm>
          </p:grpSpPr>
          <p:sp>
            <p:nvSpPr>
              <p:cNvPr id="99" name="AutoShape 121"/>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solidFill>
                <a:srgbClr val="80008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00" name="AutoShape 122"/>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solidFill>
                <a:srgbClr val="80008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grpSp>
        <p:grpSp>
          <p:nvGrpSpPr>
            <p:cNvPr id="93" name="Group 94"/>
            <p:cNvGrpSpPr/>
            <p:nvPr/>
          </p:nvGrpSpPr>
          <p:grpSpPr bwMode="auto">
            <a:xfrm rot="-2700000">
              <a:off x="456" y="0"/>
              <a:ext cx="288" cy="1200"/>
              <a:chOff x="0" y="0"/>
              <a:chExt cx="288" cy="1200"/>
            </a:xfrm>
          </p:grpSpPr>
          <p:sp>
            <p:nvSpPr>
              <p:cNvPr id="97" name="AutoShape 124"/>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solidFill>
                <a:srgbClr val="80008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98" name="AutoShape 125"/>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solidFill>
                <a:srgbClr val="80008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grpSp>
        <p:grpSp>
          <p:nvGrpSpPr>
            <p:cNvPr id="94" name="Group 97"/>
            <p:cNvGrpSpPr/>
            <p:nvPr/>
          </p:nvGrpSpPr>
          <p:grpSpPr bwMode="auto">
            <a:xfrm rot="2700000" flipH="1">
              <a:off x="457" y="0"/>
              <a:ext cx="288" cy="1200"/>
              <a:chOff x="0" y="0"/>
              <a:chExt cx="288" cy="1200"/>
            </a:xfrm>
          </p:grpSpPr>
          <p:sp>
            <p:nvSpPr>
              <p:cNvPr id="95" name="AutoShape 127"/>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solidFill>
                <a:srgbClr val="80008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96" name="AutoShape 128"/>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solidFill>
                <a:srgbClr val="80008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grpSp>
      </p:grpSp>
      <p:grpSp>
        <p:nvGrpSpPr>
          <p:cNvPr id="103" name="Group 100"/>
          <p:cNvGrpSpPr/>
          <p:nvPr/>
        </p:nvGrpSpPr>
        <p:grpSpPr bwMode="auto">
          <a:xfrm>
            <a:off x="8714659" y="3107877"/>
            <a:ext cx="2233613" cy="2233613"/>
            <a:chOff x="0" y="0"/>
            <a:chExt cx="1200" cy="1200"/>
          </a:xfrm>
        </p:grpSpPr>
        <p:sp>
          <p:nvSpPr>
            <p:cNvPr id="104" name="AutoShape 130"/>
            <p:cNvSpPr/>
            <p:nvPr/>
          </p:nvSpPr>
          <p:spPr bwMode="auto">
            <a:xfrm>
              <a:off x="96" y="96"/>
              <a:ext cx="1007" cy="1007"/>
            </a:xfrm>
            <a:custGeom>
              <a:avLst/>
              <a:gdLst>
                <a:gd name="T0" fmla="*/ 0 w 21600"/>
                <a:gd name="T1" fmla="*/ 23 h 21600"/>
                <a:gd name="T2" fmla="*/ 23 w 21600"/>
                <a:gd name="T3" fmla="*/ 0 h 21600"/>
                <a:gd name="T4" fmla="*/ 47 w 21600"/>
                <a:gd name="T5" fmla="*/ 23 h 21600"/>
                <a:gd name="T6" fmla="*/ 23 w 21600"/>
                <a:gd name="T7" fmla="*/ 47 h 21600"/>
                <a:gd name="T8" fmla="*/ 0 w 21600"/>
                <a:gd name="T9" fmla="*/ 23 h 21600"/>
                <a:gd name="T10" fmla="*/ 7 w 21600"/>
                <a:gd name="T11" fmla="*/ 23 h 21600"/>
                <a:gd name="T12" fmla="*/ 23 w 21600"/>
                <a:gd name="T13" fmla="*/ 40 h 21600"/>
                <a:gd name="T14" fmla="*/ 40 w 21600"/>
                <a:gd name="T15" fmla="*/ 23 h 21600"/>
                <a:gd name="T16" fmla="*/ 23 w 21600"/>
                <a:gd name="T17" fmla="*/ 7 h 21600"/>
                <a:gd name="T18" fmla="*/ 7 w 21600"/>
                <a:gd name="T19" fmla="*/ 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53 w 21600"/>
                <a:gd name="T31" fmla="*/ 3153 h 21600"/>
                <a:gd name="T32" fmla="*/ 18447 w 21600"/>
                <a:gd name="T33" fmla="*/ 184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solidFill>
              <a:srgbClr val="80008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grpSp>
          <p:nvGrpSpPr>
            <p:cNvPr id="105" name="Group 102"/>
            <p:cNvGrpSpPr/>
            <p:nvPr/>
          </p:nvGrpSpPr>
          <p:grpSpPr bwMode="auto">
            <a:xfrm>
              <a:off x="456" y="0"/>
              <a:ext cx="288" cy="1200"/>
              <a:chOff x="0" y="0"/>
              <a:chExt cx="288" cy="1200"/>
            </a:xfrm>
          </p:grpSpPr>
          <p:sp>
            <p:nvSpPr>
              <p:cNvPr id="115" name="AutoShape 132"/>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solidFill>
                <a:srgbClr val="80008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16" name="AutoShape 133"/>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solidFill>
                <a:srgbClr val="80008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grpSp>
        <p:grpSp>
          <p:nvGrpSpPr>
            <p:cNvPr id="106" name="Group 105"/>
            <p:cNvGrpSpPr/>
            <p:nvPr/>
          </p:nvGrpSpPr>
          <p:grpSpPr bwMode="auto">
            <a:xfrm rot="-5400000">
              <a:off x="456" y="0"/>
              <a:ext cx="288" cy="1200"/>
              <a:chOff x="0" y="0"/>
              <a:chExt cx="288" cy="1200"/>
            </a:xfrm>
          </p:grpSpPr>
          <p:sp>
            <p:nvSpPr>
              <p:cNvPr id="113" name="AutoShape 135"/>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solidFill>
                <a:srgbClr val="80008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14" name="AutoShape 136"/>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solidFill>
                <a:srgbClr val="80008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grpSp>
        <p:grpSp>
          <p:nvGrpSpPr>
            <p:cNvPr id="107" name="Group 108"/>
            <p:cNvGrpSpPr/>
            <p:nvPr/>
          </p:nvGrpSpPr>
          <p:grpSpPr bwMode="auto">
            <a:xfrm rot="-2700000">
              <a:off x="456" y="0"/>
              <a:ext cx="288" cy="1200"/>
              <a:chOff x="0" y="0"/>
              <a:chExt cx="288" cy="1200"/>
            </a:xfrm>
          </p:grpSpPr>
          <p:sp>
            <p:nvSpPr>
              <p:cNvPr id="111" name="AutoShape 138"/>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solidFill>
                <a:srgbClr val="80008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12" name="AutoShape 139"/>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solidFill>
                <a:srgbClr val="80008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grpSp>
        <p:grpSp>
          <p:nvGrpSpPr>
            <p:cNvPr id="108" name="Group 111"/>
            <p:cNvGrpSpPr/>
            <p:nvPr/>
          </p:nvGrpSpPr>
          <p:grpSpPr bwMode="auto">
            <a:xfrm rot="2700000" flipH="1">
              <a:off x="457" y="0"/>
              <a:ext cx="288" cy="1200"/>
              <a:chOff x="0" y="0"/>
              <a:chExt cx="288" cy="1200"/>
            </a:xfrm>
          </p:grpSpPr>
          <p:sp>
            <p:nvSpPr>
              <p:cNvPr id="109" name="AutoShape 141"/>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solidFill>
                <a:srgbClr val="80008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10" name="AutoShape 142"/>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solidFill>
                <a:srgbClr val="80008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grpSp>
      </p:grpSp>
      <p:sp>
        <p:nvSpPr>
          <p:cNvPr id="117" name="AutoShape 143"/>
          <p:cNvSpPr>
            <a:spLocks noChangeArrowheads="1"/>
          </p:cNvSpPr>
          <p:nvPr/>
        </p:nvSpPr>
        <p:spPr bwMode="auto">
          <a:xfrm>
            <a:off x="1729659" y="1685477"/>
            <a:ext cx="2057400" cy="574675"/>
          </a:xfrm>
          <a:prstGeom prst="roundRect">
            <a:avLst>
              <a:gd name="adj" fmla="val 50000"/>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63500" dir="3187806" algn="ctr" rotWithShape="0">
                    <a:srgbClr val="001D3A"/>
                  </a:outerShdw>
                </a:effectLst>
              </a14:hiddenEffects>
            </a:ext>
          </a:extLst>
        </p:spPr>
        <p:txBody>
          <a:bodyPr wrap="none" anchor="ct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algn="ctr"/>
            <a:r>
              <a:rPr lang="zh-CN" altLang="en-US" sz="1800" dirty="0">
                <a:solidFill>
                  <a:srgbClr val="FF6600"/>
                </a:solidFill>
                <a:ea typeface="黑体" panose="02010609060101010101" charset="-122"/>
              </a:rPr>
              <a:t>添加段落文字</a:t>
            </a:r>
          </a:p>
        </p:txBody>
      </p:sp>
      <p:sp>
        <p:nvSpPr>
          <p:cNvPr id="118" name="AutoShape 144"/>
          <p:cNvSpPr>
            <a:spLocks noChangeArrowheads="1"/>
          </p:cNvSpPr>
          <p:nvPr/>
        </p:nvSpPr>
        <p:spPr bwMode="auto">
          <a:xfrm>
            <a:off x="3993434" y="2142677"/>
            <a:ext cx="2057400" cy="574675"/>
          </a:xfrm>
          <a:prstGeom prst="roundRect">
            <a:avLst>
              <a:gd name="adj" fmla="val 50000"/>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63500" dir="3187806" algn="ctr" rotWithShape="0">
                    <a:srgbClr val="001D3A"/>
                  </a:outerShdw>
                </a:effectLst>
              </a14:hiddenEffects>
            </a:ext>
          </a:extLst>
        </p:spPr>
        <p:txBody>
          <a:bodyPr wrap="none" anchor="ct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algn="ctr"/>
            <a:r>
              <a:rPr lang="zh-CN" altLang="en-US" sz="1800" dirty="0">
                <a:solidFill>
                  <a:srgbClr val="008080"/>
                </a:solidFill>
                <a:ea typeface="黑体" panose="02010609060101010101" charset="-122"/>
              </a:rPr>
              <a:t>添加段落文字</a:t>
            </a:r>
          </a:p>
        </p:txBody>
      </p:sp>
      <p:sp>
        <p:nvSpPr>
          <p:cNvPr id="119" name="AutoShape 145"/>
          <p:cNvSpPr>
            <a:spLocks noChangeArrowheads="1"/>
          </p:cNvSpPr>
          <p:nvPr/>
        </p:nvSpPr>
        <p:spPr bwMode="auto">
          <a:xfrm>
            <a:off x="6601697" y="4876352"/>
            <a:ext cx="2057400" cy="574675"/>
          </a:xfrm>
          <a:prstGeom prst="roundRect">
            <a:avLst>
              <a:gd name="adj" fmla="val 50000"/>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63500" dir="3187806" algn="ctr" rotWithShape="0">
                    <a:srgbClr val="001D3A"/>
                  </a:outerShdw>
                </a:effectLst>
              </a14:hiddenEffects>
            </a:ext>
          </a:extLst>
        </p:spPr>
        <p:txBody>
          <a:bodyPr wrap="none" anchor="ct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algn="ctr"/>
            <a:r>
              <a:rPr lang="zh-CN" altLang="en-US" sz="1800">
                <a:solidFill>
                  <a:srgbClr val="CC9900"/>
                </a:solidFill>
                <a:ea typeface="黑体" panose="02010609060101010101" charset="-122"/>
              </a:rPr>
              <a:t>添加段落文字</a:t>
            </a:r>
          </a:p>
        </p:txBody>
      </p:sp>
      <p:sp>
        <p:nvSpPr>
          <p:cNvPr id="120" name="AutoShape 146"/>
          <p:cNvSpPr>
            <a:spLocks noChangeArrowheads="1"/>
          </p:cNvSpPr>
          <p:nvPr/>
        </p:nvSpPr>
        <p:spPr bwMode="auto">
          <a:xfrm>
            <a:off x="8776572" y="2277615"/>
            <a:ext cx="2057400" cy="574675"/>
          </a:xfrm>
          <a:prstGeom prst="roundRect">
            <a:avLst>
              <a:gd name="adj" fmla="val 50000"/>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63500" dir="3187806" algn="ctr" rotWithShape="0">
                    <a:srgbClr val="001D3A"/>
                  </a:outerShdw>
                </a:effectLst>
              </a14:hiddenEffects>
            </a:ext>
          </a:extLst>
        </p:spPr>
        <p:txBody>
          <a:bodyPr wrap="none" anchor="ct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algn="ctr"/>
            <a:r>
              <a:rPr lang="zh-CN" altLang="en-US" sz="1800">
                <a:solidFill>
                  <a:srgbClr val="800080"/>
                </a:solidFill>
                <a:ea typeface="黑体" panose="02010609060101010101" charset="-122"/>
              </a:rPr>
              <a:t>添加段落文字</a:t>
            </a:r>
          </a:p>
        </p:txBody>
      </p:sp>
      <p:sp>
        <p:nvSpPr>
          <p:cNvPr id="121" name="Rectangle 147"/>
          <p:cNvSpPr>
            <a:spLocks noChangeArrowheads="1"/>
          </p:cNvSpPr>
          <p:nvPr/>
        </p:nvSpPr>
        <p:spPr bwMode="auto">
          <a:xfrm>
            <a:off x="1913809" y="2812602"/>
            <a:ext cx="1457325" cy="11271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400" b="0" dirty="0">
                <a:solidFill>
                  <a:srgbClr val="FF6600"/>
                </a:solidFill>
                <a:ea typeface="黑体" panose="02010609060101010101" charset="-122"/>
              </a:rPr>
              <a:t>点击添加文本</a:t>
            </a:r>
          </a:p>
          <a:p>
            <a:pPr algn="ctr" eaLnBrk="1" hangingPunct="1"/>
            <a:r>
              <a:rPr lang="zh-CN" altLang="en-US" sz="1400" b="0" dirty="0">
                <a:solidFill>
                  <a:srgbClr val="FF6600"/>
                </a:solidFill>
                <a:ea typeface="黑体" panose="02010609060101010101" charset="-122"/>
              </a:rPr>
              <a:t>点击添加文本</a:t>
            </a:r>
          </a:p>
          <a:p>
            <a:pPr algn="ctr" eaLnBrk="1" hangingPunct="1"/>
            <a:r>
              <a:rPr lang="zh-CN" altLang="en-US" sz="1400" b="0" dirty="0">
                <a:solidFill>
                  <a:srgbClr val="FF6600"/>
                </a:solidFill>
                <a:ea typeface="黑体" panose="02010609060101010101" charset="-122"/>
              </a:rPr>
              <a:t>点击添加文本</a:t>
            </a:r>
            <a:endParaRPr lang="zh-CN" altLang="en-US" sz="1400" b="0" dirty="0">
              <a:ea typeface="黑体" panose="02010609060101010101" charset="-122"/>
            </a:endParaRPr>
          </a:p>
        </p:txBody>
      </p:sp>
      <p:sp>
        <p:nvSpPr>
          <p:cNvPr id="122" name="Rectangle 148"/>
          <p:cNvSpPr>
            <a:spLocks noChangeArrowheads="1"/>
          </p:cNvSpPr>
          <p:nvPr/>
        </p:nvSpPr>
        <p:spPr bwMode="auto">
          <a:xfrm>
            <a:off x="4249022" y="3844477"/>
            <a:ext cx="1457325" cy="11271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800" b="0" dirty="0">
                <a:solidFill>
                  <a:srgbClr val="008080"/>
                </a:solidFill>
                <a:ea typeface="黑体" panose="02010609060101010101" charset="-122"/>
              </a:rPr>
              <a:t>点击添加文本</a:t>
            </a:r>
          </a:p>
          <a:p>
            <a:pPr algn="ctr" eaLnBrk="1" hangingPunct="1"/>
            <a:r>
              <a:rPr lang="zh-CN" altLang="en-US" sz="1800" b="0" dirty="0">
                <a:solidFill>
                  <a:srgbClr val="008080"/>
                </a:solidFill>
                <a:ea typeface="黑体" panose="02010609060101010101" charset="-122"/>
              </a:rPr>
              <a:t>点击添加文本</a:t>
            </a:r>
          </a:p>
          <a:p>
            <a:pPr algn="ctr" eaLnBrk="1" hangingPunct="1"/>
            <a:r>
              <a:rPr lang="zh-CN" altLang="en-US" sz="1800" b="0" dirty="0">
                <a:solidFill>
                  <a:srgbClr val="008080"/>
                </a:solidFill>
                <a:ea typeface="黑体" panose="02010609060101010101" charset="-122"/>
              </a:rPr>
              <a:t>点击添加文本</a:t>
            </a:r>
          </a:p>
        </p:txBody>
      </p:sp>
      <p:sp>
        <p:nvSpPr>
          <p:cNvPr id="123" name="Rectangle 149"/>
          <p:cNvSpPr>
            <a:spLocks noChangeArrowheads="1"/>
          </p:cNvSpPr>
          <p:nvPr/>
        </p:nvSpPr>
        <p:spPr bwMode="auto">
          <a:xfrm>
            <a:off x="6833472" y="2723702"/>
            <a:ext cx="1457325" cy="11271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800" b="0" dirty="0">
                <a:solidFill>
                  <a:srgbClr val="CC9900"/>
                </a:solidFill>
                <a:ea typeface="黑体" panose="02010609060101010101" charset="-122"/>
              </a:rPr>
              <a:t>点击添加文本</a:t>
            </a:r>
          </a:p>
          <a:p>
            <a:pPr algn="ctr" eaLnBrk="1" hangingPunct="1"/>
            <a:r>
              <a:rPr lang="zh-CN" altLang="en-US" sz="1800" b="0" dirty="0">
                <a:solidFill>
                  <a:srgbClr val="CC9900"/>
                </a:solidFill>
                <a:ea typeface="黑体" panose="02010609060101010101" charset="-122"/>
              </a:rPr>
              <a:t>点击添加文本</a:t>
            </a:r>
          </a:p>
          <a:p>
            <a:pPr algn="ctr" eaLnBrk="1" hangingPunct="1"/>
            <a:r>
              <a:rPr lang="zh-CN" altLang="en-US" sz="1800" b="0" dirty="0">
                <a:solidFill>
                  <a:srgbClr val="CC9900"/>
                </a:solidFill>
                <a:ea typeface="黑体" panose="02010609060101010101" charset="-122"/>
              </a:rPr>
              <a:t>点击添加文本</a:t>
            </a:r>
          </a:p>
        </p:txBody>
      </p:sp>
      <p:sp>
        <p:nvSpPr>
          <p:cNvPr id="124" name="Rectangle 150"/>
          <p:cNvSpPr>
            <a:spLocks noChangeArrowheads="1"/>
          </p:cNvSpPr>
          <p:nvPr/>
        </p:nvSpPr>
        <p:spPr bwMode="auto">
          <a:xfrm>
            <a:off x="9090897" y="3644452"/>
            <a:ext cx="1457325" cy="11271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400" b="0" dirty="0">
                <a:solidFill>
                  <a:srgbClr val="800080"/>
                </a:solidFill>
                <a:ea typeface="黑体" panose="02010609060101010101" charset="-122"/>
              </a:rPr>
              <a:t>点击添加文本</a:t>
            </a:r>
          </a:p>
          <a:p>
            <a:pPr algn="ctr" eaLnBrk="1" hangingPunct="1"/>
            <a:r>
              <a:rPr lang="zh-CN" altLang="en-US" sz="1400" b="0" dirty="0">
                <a:solidFill>
                  <a:srgbClr val="800080"/>
                </a:solidFill>
                <a:ea typeface="黑体" panose="02010609060101010101" charset="-122"/>
              </a:rPr>
              <a:t>点击添加文本</a:t>
            </a:r>
          </a:p>
          <a:p>
            <a:pPr algn="ctr" eaLnBrk="1" hangingPunct="1"/>
            <a:r>
              <a:rPr lang="zh-CN" altLang="en-US" sz="1400" b="0" dirty="0">
                <a:solidFill>
                  <a:srgbClr val="800080"/>
                </a:solidFill>
                <a:ea typeface="黑体" panose="02010609060101010101" charset="-122"/>
              </a:rPr>
              <a:t>点击添加文本</a:t>
            </a:r>
          </a:p>
        </p:txBody>
      </p:sp>
    </p:spTree>
  </p:cSld>
  <p:clrMapOvr>
    <a:masterClrMapping/>
  </p:clrMapOvr>
  <mc:AlternateContent xmlns:mc="http://schemas.openxmlformats.org/markup-compatibility/2006" xmlns:p14="http://schemas.microsoft.com/office/powerpoint/2010/main">
    <mc:Choice Requires="p14">
      <p:transition spd="slow" p14:dur="1200" advTm="10000">
        <p14:prism/>
      </p:transition>
    </mc:Choice>
    <mc:Fallback xmlns="">
      <p:transition spd="slow" advTm="1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2"/>
                                        </p:tgtEl>
                                        <p:attrNameLst>
                                          <p:attrName>ppt_y</p:attrName>
                                        </p:attrNameLst>
                                      </p:cBhvr>
                                      <p:tavLst>
                                        <p:tav tm="0">
                                          <p:val>
                                            <p:strVal val="#ppt_y"/>
                                          </p:val>
                                        </p:tav>
                                        <p:tav tm="100000">
                                          <p:val>
                                            <p:strVal val="#ppt_y"/>
                                          </p:val>
                                        </p:tav>
                                      </p:tavLst>
                                    </p:anim>
                                    <p:anim calcmode="lin" valueType="num">
                                      <p:cBhvr>
                                        <p:cTn id="1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2"/>
                                        </p:tgtEl>
                                      </p:cBhvr>
                                    </p:animEffect>
                                  </p:childTnLst>
                                </p:cTn>
                              </p:par>
                            </p:childTnLst>
                          </p:cTn>
                        </p:par>
                        <p:par>
                          <p:cTn id="22" fill="hold">
                            <p:stCondLst>
                              <p:cond delay="949"/>
                            </p:stCondLst>
                            <p:childTnLst>
                              <p:par>
                                <p:cTn id="23" presetID="23" presetClass="entr" presetSubtype="16"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300" fill="hold"/>
                                        <p:tgtEl>
                                          <p:spTgt spid="5"/>
                                        </p:tgtEl>
                                        <p:attrNameLst>
                                          <p:attrName>ppt_w</p:attrName>
                                        </p:attrNameLst>
                                      </p:cBhvr>
                                      <p:tavLst>
                                        <p:tav tm="0">
                                          <p:val>
                                            <p:fltVal val="0"/>
                                          </p:val>
                                        </p:tav>
                                        <p:tav tm="100000">
                                          <p:val>
                                            <p:strVal val="#ppt_w"/>
                                          </p:val>
                                        </p:tav>
                                      </p:tavLst>
                                    </p:anim>
                                    <p:anim calcmode="lin" valueType="num">
                                      <p:cBhvr>
                                        <p:cTn id="26" dur="300" fill="hold"/>
                                        <p:tgtEl>
                                          <p:spTgt spid="5"/>
                                        </p:tgtEl>
                                        <p:attrNameLst>
                                          <p:attrName>ppt_h</p:attrName>
                                        </p:attrNameLst>
                                      </p:cBhvr>
                                      <p:tavLst>
                                        <p:tav tm="0">
                                          <p:val>
                                            <p:fltVal val="0"/>
                                          </p:val>
                                        </p:tav>
                                        <p:tav tm="100000">
                                          <p:val>
                                            <p:strVal val="#ppt_h"/>
                                          </p:val>
                                        </p:tav>
                                      </p:tavLst>
                                    </p:anim>
                                  </p:childTnLst>
                                </p:cTn>
                              </p:par>
                              <p:par>
                                <p:cTn id="27" presetID="1" presetClass="entr" presetSubtype="0" fill="hold" nodeType="withEffect">
                                  <p:stCondLst>
                                    <p:cond delay="300"/>
                                  </p:stCondLst>
                                  <p:childTnLst>
                                    <p:set>
                                      <p:cBhvr>
                                        <p:cTn id="28" dur="1" fill="hold">
                                          <p:stCondLst>
                                            <p:cond delay="0"/>
                                          </p:stCondLst>
                                        </p:cTn>
                                        <p:tgtEl>
                                          <p:spTgt spid="19"/>
                                        </p:tgtEl>
                                        <p:attrNameLst>
                                          <p:attrName>style.visibility</p:attrName>
                                        </p:attrNameLst>
                                      </p:cBhvr>
                                      <p:to>
                                        <p:strVal val="visible"/>
                                      </p:to>
                                    </p:set>
                                  </p:childTnLst>
                                </p:cTn>
                              </p:par>
                              <p:par>
                                <p:cTn id="29" presetID="6" presetClass="emph" presetSubtype="0" fill="hold" nodeType="withEffect">
                                  <p:stCondLst>
                                    <p:cond delay="300"/>
                                  </p:stCondLst>
                                  <p:childTnLst>
                                    <p:animScale>
                                      <p:cBhvr>
                                        <p:cTn id="30" dur="200" fill="hold"/>
                                        <p:tgtEl>
                                          <p:spTgt spid="19"/>
                                        </p:tgtEl>
                                      </p:cBhvr>
                                      <p:by x="150000" y="150000"/>
                                    </p:animScale>
                                  </p:childTnLst>
                                </p:cTn>
                              </p:par>
                              <p:par>
                                <p:cTn id="31" presetID="10" presetClass="exit" presetSubtype="0" fill="hold" nodeType="withEffect">
                                  <p:stCondLst>
                                    <p:cond delay="300"/>
                                  </p:stCondLst>
                                  <p:childTnLst>
                                    <p:animEffect transition="out" filter="fade">
                                      <p:cBhvr>
                                        <p:cTn id="32" dur="200"/>
                                        <p:tgtEl>
                                          <p:spTgt spid="19"/>
                                        </p:tgtEl>
                                      </p:cBhvr>
                                    </p:animEffect>
                                    <p:set>
                                      <p:cBhvr>
                                        <p:cTn id="33" dur="1" fill="hold">
                                          <p:stCondLst>
                                            <p:cond delay="199"/>
                                          </p:stCondLst>
                                        </p:cTn>
                                        <p:tgtEl>
                                          <p:spTgt spid="19"/>
                                        </p:tgtEl>
                                        <p:attrNameLst>
                                          <p:attrName>style.visibility</p:attrName>
                                        </p:attrNameLst>
                                      </p:cBhvr>
                                      <p:to>
                                        <p:strVal val="hidden"/>
                                      </p:to>
                                    </p:set>
                                  </p:childTnLst>
                                </p:cTn>
                              </p:par>
                            </p:childTnLst>
                          </p:cTn>
                        </p:par>
                        <p:par>
                          <p:cTn id="34" fill="hold">
                            <p:stCondLst>
                              <p:cond delay="1449"/>
                            </p:stCondLst>
                            <p:childTnLst>
                              <p:par>
                                <p:cTn id="35" presetID="23" presetClass="entr" presetSubtype="16" fill="hold" nodeType="afterEffect">
                                  <p:stCondLst>
                                    <p:cond delay="0"/>
                                  </p:stCondLst>
                                  <p:childTnLst>
                                    <p:set>
                                      <p:cBhvr>
                                        <p:cTn id="36" dur="1" fill="hold">
                                          <p:stCondLst>
                                            <p:cond delay="0"/>
                                          </p:stCondLst>
                                        </p:cTn>
                                        <p:tgtEl>
                                          <p:spTgt spid="33"/>
                                        </p:tgtEl>
                                        <p:attrNameLst>
                                          <p:attrName>style.visibility</p:attrName>
                                        </p:attrNameLst>
                                      </p:cBhvr>
                                      <p:to>
                                        <p:strVal val="visible"/>
                                      </p:to>
                                    </p:set>
                                    <p:anim calcmode="lin" valueType="num">
                                      <p:cBhvr>
                                        <p:cTn id="37" dur="300" fill="hold"/>
                                        <p:tgtEl>
                                          <p:spTgt spid="33"/>
                                        </p:tgtEl>
                                        <p:attrNameLst>
                                          <p:attrName>ppt_w</p:attrName>
                                        </p:attrNameLst>
                                      </p:cBhvr>
                                      <p:tavLst>
                                        <p:tav tm="0">
                                          <p:val>
                                            <p:fltVal val="0"/>
                                          </p:val>
                                        </p:tav>
                                        <p:tav tm="100000">
                                          <p:val>
                                            <p:strVal val="#ppt_w"/>
                                          </p:val>
                                        </p:tav>
                                      </p:tavLst>
                                    </p:anim>
                                    <p:anim calcmode="lin" valueType="num">
                                      <p:cBhvr>
                                        <p:cTn id="38" dur="300" fill="hold"/>
                                        <p:tgtEl>
                                          <p:spTgt spid="33"/>
                                        </p:tgtEl>
                                        <p:attrNameLst>
                                          <p:attrName>ppt_h</p:attrName>
                                        </p:attrNameLst>
                                      </p:cBhvr>
                                      <p:tavLst>
                                        <p:tav tm="0">
                                          <p:val>
                                            <p:fltVal val="0"/>
                                          </p:val>
                                        </p:tav>
                                        <p:tav tm="100000">
                                          <p:val>
                                            <p:strVal val="#ppt_h"/>
                                          </p:val>
                                        </p:tav>
                                      </p:tavLst>
                                    </p:anim>
                                  </p:childTnLst>
                                </p:cTn>
                              </p:par>
                              <p:par>
                                <p:cTn id="39" presetID="1" presetClass="entr" presetSubtype="0" fill="hold" nodeType="withEffect">
                                  <p:stCondLst>
                                    <p:cond delay="300"/>
                                  </p:stCondLst>
                                  <p:childTnLst>
                                    <p:set>
                                      <p:cBhvr>
                                        <p:cTn id="40" dur="1" fill="hold">
                                          <p:stCondLst>
                                            <p:cond delay="0"/>
                                          </p:stCondLst>
                                        </p:cTn>
                                        <p:tgtEl>
                                          <p:spTgt spid="47"/>
                                        </p:tgtEl>
                                        <p:attrNameLst>
                                          <p:attrName>style.visibility</p:attrName>
                                        </p:attrNameLst>
                                      </p:cBhvr>
                                      <p:to>
                                        <p:strVal val="visible"/>
                                      </p:to>
                                    </p:set>
                                  </p:childTnLst>
                                </p:cTn>
                              </p:par>
                              <p:par>
                                <p:cTn id="41" presetID="6" presetClass="emph" presetSubtype="0" fill="hold" nodeType="withEffect">
                                  <p:stCondLst>
                                    <p:cond delay="300"/>
                                  </p:stCondLst>
                                  <p:childTnLst>
                                    <p:animScale>
                                      <p:cBhvr>
                                        <p:cTn id="42" dur="200" fill="hold"/>
                                        <p:tgtEl>
                                          <p:spTgt spid="47"/>
                                        </p:tgtEl>
                                      </p:cBhvr>
                                      <p:by x="150000" y="150000"/>
                                    </p:animScale>
                                  </p:childTnLst>
                                </p:cTn>
                              </p:par>
                              <p:par>
                                <p:cTn id="43" presetID="10" presetClass="exit" presetSubtype="0" fill="hold" nodeType="withEffect">
                                  <p:stCondLst>
                                    <p:cond delay="300"/>
                                  </p:stCondLst>
                                  <p:childTnLst>
                                    <p:animEffect transition="out" filter="fade">
                                      <p:cBhvr>
                                        <p:cTn id="44" dur="200"/>
                                        <p:tgtEl>
                                          <p:spTgt spid="47"/>
                                        </p:tgtEl>
                                      </p:cBhvr>
                                    </p:animEffect>
                                    <p:set>
                                      <p:cBhvr>
                                        <p:cTn id="45" dur="1" fill="hold">
                                          <p:stCondLst>
                                            <p:cond delay="199"/>
                                          </p:stCondLst>
                                        </p:cTn>
                                        <p:tgtEl>
                                          <p:spTgt spid="47"/>
                                        </p:tgtEl>
                                        <p:attrNameLst>
                                          <p:attrName>style.visibility</p:attrName>
                                        </p:attrNameLst>
                                      </p:cBhvr>
                                      <p:to>
                                        <p:strVal val="hidden"/>
                                      </p:to>
                                    </p:set>
                                  </p:childTnLst>
                                </p:cTn>
                              </p:par>
                            </p:childTnLst>
                          </p:cTn>
                        </p:par>
                        <p:par>
                          <p:cTn id="46" fill="hold">
                            <p:stCondLst>
                              <p:cond delay="1949"/>
                            </p:stCondLst>
                            <p:childTnLst>
                              <p:par>
                                <p:cTn id="47" presetID="23" presetClass="entr" presetSubtype="16" fill="hold" nodeType="afterEffect">
                                  <p:stCondLst>
                                    <p:cond delay="0"/>
                                  </p:stCondLst>
                                  <p:childTnLst>
                                    <p:set>
                                      <p:cBhvr>
                                        <p:cTn id="48" dur="1" fill="hold">
                                          <p:stCondLst>
                                            <p:cond delay="0"/>
                                          </p:stCondLst>
                                        </p:cTn>
                                        <p:tgtEl>
                                          <p:spTgt spid="61"/>
                                        </p:tgtEl>
                                        <p:attrNameLst>
                                          <p:attrName>style.visibility</p:attrName>
                                        </p:attrNameLst>
                                      </p:cBhvr>
                                      <p:to>
                                        <p:strVal val="visible"/>
                                      </p:to>
                                    </p:set>
                                    <p:anim calcmode="lin" valueType="num">
                                      <p:cBhvr>
                                        <p:cTn id="49" dur="300" fill="hold"/>
                                        <p:tgtEl>
                                          <p:spTgt spid="61"/>
                                        </p:tgtEl>
                                        <p:attrNameLst>
                                          <p:attrName>ppt_w</p:attrName>
                                        </p:attrNameLst>
                                      </p:cBhvr>
                                      <p:tavLst>
                                        <p:tav tm="0">
                                          <p:val>
                                            <p:fltVal val="0"/>
                                          </p:val>
                                        </p:tav>
                                        <p:tav tm="100000">
                                          <p:val>
                                            <p:strVal val="#ppt_w"/>
                                          </p:val>
                                        </p:tav>
                                      </p:tavLst>
                                    </p:anim>
                                    <p:anim calcmode="lin" valueType="num">
                                      <p:cBhvr>
                                        <p:cTn id="50" dur="300" fill="hold"/>
                                        <p:tgtEl>
                                          <p:spTgt spid="61"/>
                                        </p:tgtEl>
                                        <p:attrNameLst>
                                          <p:attrName>ppt_h</p:attrName>
                                        </p:attrNameLst>
                                      </p:cBhvr>
                                      <p:tavLst>
                                        <p:tav tm="0">
                                          <p:val>
                                            <p:fltVal val="0"/>
                                          </p:val>
                                        </p:tav>
                                        <p:tav tm="100000">
                                          <p:val>
                                            <p:strVal val="#ppt_h"/>
                                          </p:val>
                                        </p:tav>
                                      </p:tavLst>
                                    </p:anim>
                                  </p:childTnLst>
                                </p:cTn>
                              </p:par>
                              <p:par>
                                <p:cTn id="51" presetID="1" presetClass="entr" presetSubtype="0" fill="hold" nodeType="withEffect">
                                  <p:stCondLst>
                                    <p:cond delay="300"/>
                                  </p:stCondLst>
                                  <p:childTnLst>
                                    <p:set>
                                      <p:cBhvr>
                                        <p:cTn id="52" dur="1" fill="hold">
                                          <p:stCondLst>
                                            <p:cond delay="0"/>
                                          </p:stCondLst>
                                        </p:cTn>
                                        <p:tgtEl>
                                          <p:spTgt spid="75"/>
                                        </p:tgtEl>
                                        <p:attrNameLst>
                                          <p:attrName>style.visibility</p:attrName>
                                        </p:attrNameLst>
                                      </p:cBhvr>
                                      <p:to>
                                        <p:strVal val="visible"/>
                                      </p:to>
                                    </p:set>
                                  </p:childTnLst>
                                </p:cTn>
                              </p:par>
                              <p:par>
                                <p:cTn id="53" presetID="6" presetClass="emph" presetSubtype="0" fill="hold" nodeType="withEffect">
                                  <p:stCondLst>
                                    <p:cond delay="300"/>
                                  </p:stCondLst>
                                  <p:childTnLst>
                                    <p:animScale>
                                      <p:cBhvr>
                                        <p:cTn id="54" dur="200" fill="hold"/>
                                        <p:tgtEl>
                                          <p:spTgt spid="75"/>
                                        </p:tgtEl>
                                      </p:cBhvr>
                                      <p:by x="150000" y="150000"/>
                                    </p:animScale>
                                  </p:childTnLst>
                                </p:cTn>
                              </p:par>
                              <p:par>
                                <p:cTn id="55" presetID="10" presetClass="exit" presetSubtype="0" fill="hold" nodeType="withEffect">
                                  <p:stCondLst>
                                    <p:cond delay="300"/>
                                  </p:stCondLst>
                                  <p:childTnLst>
                                    <p:animEffect transition="out" filter="fade">
                                      <p:cBhvr>
                                        <p:cTn id="56" dur="200"/>
                                        <p:tgtEl>
                                          <p:spTgt spid="75"/>
                                        </p:tgtEl>
                                      </p:cBhvr>
                                    </p:animEffect>
                                    <p:set>
                                      <p:cBhvr>
                                        <p:cTn id="57" dur="1" fill="hold">
                                          <p:stCondLst>
                                            <p:cond delay="199"/>
                                          </p:stCondLst>
                                        </p:cTn>
                                        <p:tgtEl>
                                          <p:spTgt spid="75"/>
                                        </p:tgtEl>
                                        <p:attrNameLst>
                                          <p:attrName>style.visibility</p:attrName>
                                        </p:attrNameLst>
                                      </p:cBhvr>
                                      <p:to>
                                        <p:strVal val="hidden"/>
                                      </p:to>
                                    </p:set>
                                  </p:childTnLst>
                                </p:cTn>
                              </p:par>
                            </p:childTnLst>
                          </p:cTn>
                        </p:par>
                        <p:par>
                          <p:cTn id="58" fill="hold">
                            <p:stCondLst>
                              <p:cond delay="2449"/>
                            </p:stCondLst>
                            <p:childTnLst>
                              <p:par>
                                <p:cTn id="59" presetID="23" presetClass="entr" presetSubtype="16" fill="hold"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p:cTn id="61" dur="300" fill="hold"/>
                                        <p:tgtEl>
                                          <p:spTgt spid="89"/>
                                        </p:tgtEl>
                                        <p:attrNameLst>
                                          <p:attrName>ppt_w</p:attrName>
                                        </p:attrNameLst>
                                      </p:cBhvr>
                                      <p:tavLst>
                                        <p:tav tm="0">
                                          <p:val>
                                            <p:fltVal val="0"/>
                                          </p:val>
                                        </p:tav>
                                        <p:tav tm="100000">
                                          <p:val>
                                            <p:strVal val="#ppt_w"/>
                                          </p:val>
                                        </p:tav>
                                      </p:tavLst>
                                    </p:anim>
                                    <p:anim calcmode="lin" valueType="num">
                                      <p:cBhvr>
                                        <p:cTn id="62" dur="300" fill="hold"/>
                                        <p:tgtEl>
                                          <p:spTgt spid="89"/>
                                        </p:tgtEl>
                                        <p:attrNameLst>
                                          <p:attrName>ppt_h</p:attrName>
                                        </p:attrNameLst>
                                      </p:cBhvr>
                                      <p:tavLst>
                                        <p:tav tm="0">
                                          <p:val>
                                            <p:fltVal val="0"/>
                                          </p:val>
                                        </p:tav>
                                        <p:tav tm="100000">
                                          <p:val>
                                            <p:strVal val="#ppt_h"/>
                                          </p:val>
                                        </p:tav>
                                      </p:tavLst>
                                    </p:anim>
                                  </p:childTnLst>
                                </p:cTn>
                              </p:par>
                              <p:par>
                                <p:cTn id="63" presetID="1" presetClass="entr" presetSubtype="0" fill="hold" nodeType="withEffect">
                                  <p:stCondLst>
                                    <p:cond delay="300"/>
                                  </p:stCondLst>
                                  <p:childTnLst>
                                    <p:set>
                                      <p:cBhvr>
                                        <p:cTn id="64" dur="1" fill="hold">
                                          <p:stCondLst>
                                            <p:cond delay="0"/>
                                          </p:stCondLst>
                                        </p:cTn>
                                        <p:tgtEl>
                                          <p:spTgt spid="103"/>
                                        </p:tgtEl>
                                        <p:attrNameLst>
                                          <p:attrName>style.visibility</p:attrName>
                                        </p:attrNameLst>
                                      </p:cBhvr>
                                      <p:to>
                                        <p:strVal val="visible"/>
                                      </p:to>
                                    </p:set>
                                  </p:childTnLst>
                                </p:cTn>
                              </p:par>
                              <p:par>
                                <p:cTn id="65" presetID="6" presetClass="emph" presetSubtype="0" fill="hold" nodeType="withEffect">
                                  <p:stCondLst>
                                    <p:cond delay="300"/>
                                  </p:stCondLst>
                                  <p:childTnLst>
                                    <p:animScale>
                                      <p:cBhvr>
                                        <p:cTn id="66" dur="200" fill="hold"/>
                                        <p:tgtEl>
                                          <p:spTgt spid="103"/>
                                        </p:tgtEl>
                                      </p:cBhvr>
                                      <p:by x="150000" y="150000"/>
                                    </p:animScale>
                                  </p:childTnLst>
                                </p:cTn>
                              </p:par>
                              <p:par>
                                <p:cTn id="67" presetID="10" presetClass="exit" presetSubtype="0" fill="hold" nodeType="withEffect">
                                  <p:stCondLst>
                                    <p:cond delay="300"/>
                                  </p:stCondLst>
                                  <p:childTnLst>
                                    <p:animEffect transition="out" filter="fade">
                                      <p:cBhvr>
                                        <p:cTn id="68" dur="200"/>
                                        <p:tgtEl>
                                          <p:spTgt spid="103"/>
                                        </p:tgtEl>
                                      </p:cBhvr>
                                    </p:animEffect>
                                    <p:set>
                                      <p:cBhvr>
                                        <p:cTn id="69" dur="1" fill="hold">
                                          <p:stCondLst>
                                            <p:cond delay="199"/>
                                          </p:stCondLst>
                                        </p:cTn>
                                        <p:tgtEl>
                                          <p:spTgt spid="103"/>
                                        </p:tgtEl>
                                        <p:attrNameLst>
                                          <p:attrName>style.visibility</p:attrName>
                                        </p:attrNameLst>
                                      </p:cBhvr>
                                      <p:to>
                                        <p:strVal val="hidden"/>
                                      </p:to>
                                    </p:set>
                                  </p:childTnLst>
                                </p:cTn>
                              </p:par>
                            </p:childTnLst>
                          </p:cTn>
                        </p:par>
                        <p:par>
                          <p:cTn id="70" fill="hold">
                            <p:stCondLst>
                              <p:cond delay="2949"/>
                            </p:stCondLst>
                            <p:childTnLst>
                              <p:par>
                                <p:cTn id="71" presetID="8" presetClass="emph" presetSubtype="0" fill="hold" nodeType="afterEffect">
                                  <p:stCondLst>
                                    <p:cond delay="0"/>
                                  </p:stCondLst>
                                  <p:childTnLst>
                                    <p:animRot by="-43199940">
                                      <p:cBhvr>
                                        <p:cTn id="72" dur="2000" fill="hold"/>
                                        <p:tgtEl>
                                          <p:spTgt spid="5"/>
                                        </p:tgtEl>
                                        <p:attrNameLst>
                                          <p:attrName>r</p:attrName>
                                        </p:attrNameLst>
                                      </p:cBhvr>
                                    </p:animRot>
                                  </p:childTnLst>
                                </p:cTn>
                              </p:par>
                              <p:par>
                                <p:cTn id="73" presetID="8" presetClass="emph" presetSubtype="0" fill="hold" nodeType="withEffect">
                                  <p:stCondLst>
                                    <p:cond delay="0"/>
                                  </p:stCondLst>
                                  <p:childTnLst>
                                    <p:animRot by="-43199940">
                                      <p:cBhvr>
                                        <p:cTn id="74" dur="2000" fill="hold"/>
                                        <p:tgtEl>
                                          <p:spTgt spid="33"/>
                                        </p:tgtEl>
                                        <p:attrNameLst>
                                          <p:attrName>r</p:attrName>
                                        </p:attrNameLst>
                                      </p:cBhvr>
                                    </p:animRot>
                                  </p:childTnLst>
                                </p:cTn>
                              </p:par>
                              <p:par>
                                <p:cTn id="75" presetID="8" presetClass="emph" presetSubtype="0" fill="hold" nodeType="withEffect">
                                  <p:stCondLst>
                                    <p:cond delay="0"/>
                                  </p:stCondLst>
                                  <p:childTnLst>
                                    <p:animRot by="-43199940">
                                      <p:cBhvr>
                                        <p:cTn id="76" dur="2000" fill="hold"/>
                                        <p:tgtEl>
                                          <p:spTgt spid="61"/>
                                        </p:tgtEl>
                                        <p:attrNameLst>
                                          <p:attrName>r</p:attrName>
                                        </p:attrNameLst>
                                      </p:cBhvr>
                                    </p:animRot>
                                  </p:childTnLst>
                                </p:cTn>
                              </p:par>
                              <p:par>
                                <p:cTn id="77" presetID="8" presetClass="emph" presetSubtype="0" fill="hold" nodeType="withEffect">
                                  <p:stCondLst>
                                    <p:cond delay="0"/>
                                  </p:stCondLst>
                                  <p:childTnLst>
                                    <p:animRot by="-43199940">
                                      <p:cBhvr>
                                        <p:cTn id="78" dur="2000" fill="hold"/>
                                        <p:tgtEl>
                                          <p:spTgt spid="89"/>
                                        </p:tgtEl>
                                        <p:attrNameLst>
                                          <p:attrName>r</p:attrName>
                                        </p:attrNameLst>
                                      </p:cBhvr>
                                    </p:animRot>
                                  </p:childTnLst>
                                </p:cTn>
                              </p:par>
                              <p:par>
                                <p:cTn id="79" presetID="42" presetClass="entr" presetSubtype="0" fill="hold" grpId="0" nodeType="withEffect">
                                  <p:stCondLst>
                                    <p:cond delay="1000"/>
                                  </p:stCondLst>
                                  <p:childTnLst>
                                    <p:set>
                                      <p:cBhvr>
                                        <p:cTn id="80" dur="1" fill="hold">
                                          <p:stCondLst>
                                            <p:cond delay="0"/>
                                          </p:stCondLst>
                                        </p:cTn>
                                        <p:tgtEl>
                                          <p:spTgt spid="117"/>
                                        </p:tgtEl>
                                        <p:attrNameLst>
                                          <p:attrName>style.visibility</p:attrName>
                                        </p:attrNameLst>
                                      </p:cBhvr>
                                      <p:to>
                                        <p:strVal val="visible"/>
                                      </p:to>
                                    </p:set>
                                    <p:animEffect transition="in" filter="fade">
                                      <p:cBhvr>
                                        <p:cTn id="81" dur="1000"/>
                                        <p:tgtEl>
                                          <p:spTgt spid="117"/>
                                        </p:tgtEl>
                                      </p:cBhvr>
                                    </p:animEffect>
                                    <p:anim calcmode="lin" valueType="num">
                                      <p:cBhvr>
                                        <p:cTn id="82" dur="1000" fill="hold"/>
                                        <p:tgtEl>
                                          <p:spTgt spid="117"/>
                                        </p:tgtEl>
                                        <p:attrNameLst>
                                          <p:attrName>ppt_x</p:attrName>
                                        </p:attrNameLst>
                                      </p:cBhvr>
                                      <p:tavLst>
                                        <p:tav tm="0">
                                          <p:val>
                                            <p:strVal val="#ppt_x"/>
                                          </p:val>
                                        </p:tav>
                                        <p:tav tm="100000">
                                          <p:val>
                                            <p:strVal val="#ppt_x"/>
                                          </p:val>
                                        </p:tav>
                                      </p:tavLst>
                                    </p:anim>
                                    <p:anim calcmode="lin" valueType="num">
                                      <p:cBhvr>
                                        <p:cTn id="83" dur="1000" fill="hold"/>
                                        <p:tgtEl>
                                          <p:spTgt spid="117"/>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1000"/>
                                  </p:stCondLst>
                                  <p:childTnLst>
                                    <p:set>
                                      <p:cBhvr>
                                        <p:cTn id="85" dur="1" fill="hold">
                                          <p:stCondLst>
                                            <p:cond delay="0"/>
                                          </p:stCondLst>
                                        </p:cTn>
                                        <p:tgtEl>
                                          <p:spTgt spid="118"/>
                                        </p:tgtEl>
                                        <p:attrNameLst>
                                          <p:attrName>style.visibility</p:attrName>
                                        </p:attrNameLst>
                                      </p:cBhvr>
                                      <p:to>
                                        <p:strVal val="visible"/>
                                      </p:to>
                                    </p:set>
                                    <p:animEffect transition="in" filter="fade">
                                      <p:cBhvr>
                                        <p:cTn id="86" dur="1000"/>
                                        <p:tgtEl>
                                          <p:spTgt spid="118"/>
                                        </p:tgtEl>
                                      </p:cBhvr>
                                    </p:animEffect>
                                    <p:anim calcmode="lin" valueType="num">
                                      <p:cBhvr>
                                        <p:cTn id="87" dur="1000" fill="hold"/>
                                        <p:tgtEl>
                                          <p:spTgt spid="118"/>
                                        </p:tgtEl>
                                        <p:attrNameLst>
                                          <p:attrName>ppt_x</p:attrName>
                                        </p:attrNameLst>
                                      </p:cBhvr>
                                      <p:tavLst>
                                        <p:tav tm="0">
                                          <p:val>
                                            <p:strVal val="#ppt_x"/>
                                          </p:val>
                                        </p:tav>
                                        <p:tav tm="100000">
                                          <p:val>
                                            <p:strVal val="#ppt_x"/>
                                          </p:val>
                                        </p:tav>
                                      </p:tavLst>
                                    </p:anim>
                                    <p:anim calcmode="lin" valueType="num">
                                      <p:cBhvr>
                                        <p:cTn id="88" dur="1000" fill="hold"/>
                                        <p:tgtEl>
                                          <p:spTgt spid="11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1000"/>
                                  </p:stCondLst>
                                  <p:childTnLst>
                                    <p:set>
                                      <p:cBhvr>
                                        <p:cTn id="90" dur="1" fill="hold">
                                          <p:stCondLst>
                                            <p:cond delay="0"/>
                                          </p:stCondLst>
                                        </p:cTn>
                                        <p:tgtEl>
                                          <p:spTgt spid="119"/>
                                        </p:tgtEl>
                                        <p:attrNameLst>
                                          <p:attrName>style.visibility</p:attrName>
                                        </p:attrNameLst>
                                      </p:cBhvr>
                                      <p:to>
                                        <p:strVal val="visible"/>
                                      </p:to>
                                    </p:set>
                                    <p:animEffect transition="in" filter="fade">
                                      <p:cBhvr>
                                        <p:cTn id="91" dur="1000"/>
                                        <p:tgtEl>
                                          <p:spTgt spid="119"/>
                                        </p:tgtEl>
                                      </p:cBhvr>
                                    </p:animEffect>
                                    <p:anim calcmode="lin" valueType="num">
                                      <p:cBhvr>
                                        <p:cTn id="92" dur="1000" fill="hold"/>
                                        <p:tgtEl>
                                          <p:spTgt spid="119"/>
                                        </p:tgtEl>
                                        <p:attrNameLst>
                                          <p:attrName>ppt_x</p:attrName>
                                        </p:attrNameLst>
                                      </p:cBhvr>
                                      <p:tavLst>
                                        <p:tav tm="0">
                                          <p:val>
                                            <p:strVal val="#ppt_x"/>
                                          </p:val>
                                        </p:tav>
                                        <p:tav tm="100000">
                                          <p:val>
                                            <p:strVal val="#ppt_x"/>
                                          </p:val>
                                        </p:tav>
                                      </p:tavLst>
                                    </p:anim>
                                    <p:anim calcmode="lin" valueType="num">
                                      <p:cBhvr>
                                        <p:cTn id="93" dur="1000" fill="hold"/>
                                        <p:tgtEl>
                                          <p:spTgt spid="119"/>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1000"/>
                                  </p:stCondLst>
                                  <p:childTnLst>
                                    <p:set>
                                      <p:cBhvr>
                                        <p:cTn id="95" dur="1" fill="hold">
                                          <p:stCondLst>
                                            <p:cond delay="0"/>
                                          </p:stCondLst>
                                        </p:cTn>
                                        <p:tgtEl>
                                          <p:spTgt spid="120"/>
                                        </p:tgtEl>
                                        <p:attrNameLst>
                                          <p:attrName>style.visibility</p:attrName>
                                        </p:attrNameLst>
                                      </p:cBhvr>
                                      <p:to>
                                        <p:strVal val="visible"/>
                                      </p:to>
                                    </p:set>
                                    <p:animEffect transition="in" filter="fade">
                                      <p:cBhvr>
                                        <p:cTn id="96" dur="1000"/>
                                        <p:tgtEl>
                                          <p:spTgt spid="120"/>
                                        </p:tgtEl>
                                      </p:cBhvr>
                                    </p:animEffect>
                                    <p:anim calcmode="lin" valueType="num">
                                      <p:cBhvr>
                                        <p:cTn id="97" dur="1000" fill="hold"/>
                                        <p:tgtEl>
                                          <p:spTgt spid="120"/>
                                        </p:tgtEl>
                                        <p:attrNameLst>
                                          <p:attrName>ppt_x</p:attrName>
                                        </p:attrNameLst>
                                      </p:cBhvr>
                                      <p:tavLst>
                                        <p:tav tm="0">
                                          <p:val>
                                            <p:strVal val="#ppt_x"/>
                                          </p:val>
                                        </p:tav>
                                        <p:tav tm="100000">
                                          <p:val>
                                            <p:strVal val="#ppt_x"/>
                                          </p:val>
                                        </p:tav>
                                      </p:tavLst>
                                    </p:anim>
                                    <p:anim calcmode="lin" valueType="num">
                                      <p:cBhvr>
                                        <p:cTn id="98" dur="1000" fill="hold"/>
                                        <p:tgtEl>
                                          <p:spTgt spid="120"/>
                                        </p:tgtEl>
                                        <p:attrNameLst>
                                          <p:attrName>ppt_y</p:attrName>
                                        </p:attrNameLst>
                                      </p:cBhvr>
                                      <p:tavLst>
                                        <p:tav tm="0">
                                          <p:val>
                                            <p:strVal val="#ppt_y+.1"/>
                                          </p:val>
                                        </p:tav>
                                        <p:tav tm="100000">
                                          <p:val>
                                            <p:strVal val="#ppt_y"/>
                                          </p:val>
                                        </p:tav>
                                      </p:tavLst>
                                    </p:anim>
                                  </p:childTnLst>
                                </p:cTn>
                              </p:par>
                              <p:par>
                                <p:cTn id="99" presetID="10" presetClass="entr" presetSubtype="0" fill="hold" grpId="0" nodeType="withEffect">
                                  <p:stCondLst>
                                    <p:cond delay="1500"/>
                                  </p:stCondLst>
                                  <p:childTnLst>
                                    <p:set>
                                      <p:cBhvr>
                                        <p:cTn id="100" dur="1" fill="hold">
                                          <p:stCondLst>
                                            <p:cond delay="0"/>
                                          </p:stCondLst>
                                        </p:cTn>
                                        <p:tgtEl>
                                          <p:spTgt spid="121"/>
                                        </p:tgtEl>
                                        <p:attrNameLst>
                                          <p:attrName>style.visibility</p:attrName>
                                        </p:attrNameLst>
                                      </p:cBhvr>
                                      <p:to>
                                        <p:strVal val="visible"/>
                                      </p:to>
                                    </p:set>
                                    <p:animEffect transition="in" filter="fade">
                                      <p:cBhvr>
                                        <p:cTn id="101" dur="800"/>
                                        <p:tgtEl>
                                          <p:spTgt spid="121"/>
                                        </p:tgtEl>
                                      </p:cBhvr>
                                    </p:animEffect>
                                  </p:childTnLst>
                                </p:cTn>
                              </p:par>
                              <p:par>
                                <p:cTn id="102" presetID="10" presetClass="entr" presetSubtype="0" fill="hold" grpId="0" nodeType="withEffect">
                                  <p:stCondLst>
                                    <p:cond delay="1500"/>
                                  </p:stCondLst>
                                  <p:childTnLst>
                                    <p:set>
                                      <p:cBhvr>
                                        <p:cTn id="103" dur="1" fill="hold">
                                          <p:stCondLst>
                                            <p:cond delay="0"/>
                                          </p:stCondLst>
                                        </p:cTn>
                                        <p:tgtEl>
                                          <p:spTgt spid="122"/>
                                        </p:tgtEl>
                                        <p:attrNameLst>
                                          <p:attrName>style.visibility</p:attrName>
                                        </p:attrNameLst>
                                      </p:cBhvr>
                                      <p:to>
                                        <p:strVal val="visible"/>
                                      </p:to>
                                    </p:set>
                                    <p:animEffect transition="in" filter="fade">
                                      <p:cBhvr>
                                        <p:cTn id="104" dur="800"/>
                                        <p:tgtEl>
                                          <p:spTgt spid="122"/>
                                        </p:tgtEl>
                                      </p:cBhvr>
                                    </p:animEffect>
                                  </p:childTnLst>
                                </p:cTn>
                              </p:par>
                              <p:par>
                                <p:cTn id="105" presetID="10" presetClass="entr" presetSubtype="0" fill="hold" grpId="0" nodeType="withEffect">
                                  <p:stCondLst>
                                    <p:cond delay="1500"/>
                                  </p:stCondLst>
                                  <p:childTnLst>
                                    <p:set>
                                      <p:cBhvr>
                                        <p:cTn id="106" dur="1" fill="hold">
                                          <p:stCondLst>
                                            <p:cond delay="0"/>
                                          </p:stCondLst>
                                        </p:cTn>
                                        <p:tgtEl>
                                          <p:spTgt spid="123"/>
                                        </p:tgtEl>
                                        <p:attrNameLst>
                                          <p:attrName>style.visibility</p:attrName>
                                        </p:attrNameLst>
                                      </p:cBhvr>
                                      <p:to>
                                        <p:strVal val="visible"/>
                                      </p:to>
                                    </p:set>
                                    <p:animEffect transition="in" filter="fade">
                                      <p:cBhvr>
                                        <p:cTn id="107" dur="800"/>
                                        <p:tgtEl>
                                          <p:spTgt spid="123"/>
                                        </p:tgtEl>
                                      </p:cBhvr>
                                    </p:animEffect>
                                  </p:childTnLst>
                                </p:cTn>
                              </p:par>
                              <p:par>
                                <p:cTn id="108" presetID="10" presetClass="entr" presetSubtype="0" fill="hold" grpId="0" nodeType="withEffect">
                                  <p:stCondLst>
                                    <p:cond delay="1500"/>
                                  </p:stCondLst>
                                  <p:childTnLst>
                                    <p:set>
                                      <p:cBhvr>
                                        <p:cTn id="109" dur="1" fill="hold">
                                          <p:stCondLst>
                                            <p:cond delay="0"/>
                                          </p:stCondLst>
                                        </p:cTn>
                                        <p:tgtEl>
                                          <p:spTgt spid="124"/>
                                        </p:tgtEl>
                                        <p:attrNameLst>
                                          <p:attrName>style.visibility</p:attrName>
                                        </p:attrNameLst>
                                      </p:cBhvr>
                                      <p:to>
                                        <p:strVal val="visible"/>
                                      </p:to>
                                    </p:set>
                                    <p:animEffect transition="in" filter="fade">
                                      <p:cBhvr>
                                        <p:cTn id="110" dur="8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117" grpId="0" autoUpdateAnimBg="0"/>
      <p:bldP spid="118" grpId="0" autoUpdateAnimBg="0"/>
      <p:bldP spid="119" grpId="0" autoUpdateAnimBg="0"/>
      <p:bldP spid="120" grpId="0" autoUpdateAnimBg="0"/>
      <p:bldP spid="121" grpId="0" autoUpdateAnimBg="0"/>
      <p:bldP spid="122" grpId="0" autoUpdateAnimBg="0"/>
      <p:bldP spid="123" grpId="0" autoUpdateAnimBg="0"/>
      <p:bldP spid="124"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7"/>
          <p:cNvPicPr>
            <a:picLocks noChangeAspect="1"/>
          </p:cNvPicPr>
          <p:nvPr/>
        </p:nvPicPr>
        <p:blipFill>
          <a:blip r:embed="rId2"/>
          <a:srcRect/>
          <a:stretch>
            <a:fillRect/>
          </a:stretch>
        </p:blipFill>
        <p:spPr bwMode="auto">
          <a:xfrm>
            <a:off x="3665538" y="3499991"/>
            <a:ext cx="4803775" cy="2378075"/>
          </a:xfrm>
          <a:prstGeom prst="rect">
            <a:avLst/>
          </a:prstGeom>
          <a:noFill/>
          <a:ln w="9525">
            <a:noFill/>
            <a:miter lim="800000"/>
            <a:headEnd/>
            <a:tailEnd/>
          </a:ln>
        </p:spPr>
      </p:pic>
      <p:sp>
        <p:nvSpPr>
          <p:cNvPr id="3" name="椭圆 8"/>
          <p:cNvSpPr/>
          <p:nvPr/>
        </p:nvSpPr>
        <p:spPr>
          <a:xfrm>
            <a:off x="2174875" y="864741"/>
            <a:ext cx="1655763" cy="1655763"/>
          </a:xfrm>
          <a:prstGeom prst="ellipse">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2800" b="1" dirty="0">
                <a:latin typeface="微软雅黑" panose="020B0503020204020204" pitchFamily="34" charset="-122"/>
                <a:ea typeface="微软雅黑" panose="020B0503020204020204" pitchFamily="34" charset="-122"/>
              </a:rPr>
              <a:t>工作概述</a:t>
            </a:r>
          </a:p>
        </p:txBody>
      </p:sp>
      <p:sp>
        <p:nvSpPr>
          <p:cNvPr id="4" name="椭圆 9"/>
          <p:cNvSpPr/>
          <p:nvPr/>
        </p:nvSpPr>
        <p:spPr>
          <a:xfrm>
            <a:off x="4203700" y="864741"/>
            <a:ext cx="1655763" cy="1655763"/>
          </a:xfrm>
          <a:prstGeom prst="ellipse">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2800" b="1" dirty="0">
                <a:latin typeface="微软雅黑" panose="020B0503020204020204" pitchFamily="34" charset="-122"/>
                <a:ea typeface="微软雅黑" panose="020B0503020204020204" pitchFamily="34" charset="-122"/>
              </a:rPr>
              <a:t>完成</a:t>
            </a:r>
            <a:endParaRPr lang="en-US" altLang="zh-CN" sz="2800" b="1" dirty="0">
              <a:latin typeface="微软雅黑" panose="020B0503020204020204" pitchFamily="34" charset="-122"/>
              <a:ea typeface="微软雅黑" panose="020B0503020204020204" pitchFamily="34" charset="-122"/>
            </a:endParaRPr>
          </a:p>
          <a:p>
            <a:pPr algn="ctr" fontAlgn="auto">
              <a:spcBef>
                <a:spcPts val="0"/>
              </a:spcBef>
              <a:spcAft>
                <a:spcPts val="0"/>
              </a:spcAft>
              <a:defRPr/>
            </a:pPr>
            <a:r>
              <a:rPr lang="zh-CN" altLang="en-US" sz="2800" b="1" dirty="0">
                <a:latin typeface="微软雅黑" panose="020B0503020204020204" pitchFamily="34" charset="-122"/>
                <a:ea typeface="微软雅黑" panose="020B0503020204020204" pitchFamily="34" charset="-122"/>
              </a:rPr>
              <a:t>情况 </a:t>
            </a:r>
          </a:p>
        </p:txBody>
      </p:sp>
      <p:sp>
        <p:nvSpPr>
          <p:cNvPr id="5" name="椭圆 10"/>
          <p:cNvSpPr/>
          <p:nvPr/>
        </p:nvSpPr>
        <p:spPr>
          <a:xfrm>
            <a:off x="6230938" y="864741"/>
            <a:ext cx="1655762" cy="1655763"/>
          </a:xfrm>
          <a:prstGeom prst="ellipse">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2800" b="1" dirty="0">
                <a:latin typeface="微软雅黑" panose="020B0503020204020204" pitchFamily="34" charset="-122"/>
                <a:ea typeface="微软雅黑" panose="020B0503020204020204" pitchFamily="34" charset="-122"/>
              </a:rPr>
              <a:t>工作</a:t>
            </a:r>
            <a:endParaRPr lang="en-US" altLang="zh-CN" sz="2800" b="1" dirty="0">
              <a:latin typeface="微软雅黑" panose="020B0503020204020204" pitchFamily="34" charset="-122"/>
              <a:ea typeface="微软雅黑" panose="020B0503020204020204" pitchFamily="34" charset="-122"/>
            </a:endParaRPr>
          </a:p>
          <a:p>
            <a:pPr algn="ctr" fontAlgn="auto">
              <a:spcBef>
                <a:spcPts val="0"/>
              </a:spcBef>
              <a:spcAft>
                <a:spcPts val="0"/>
              </a:spcAft>
              <a:defRPr/>
            </a:pPr>
            <a:r>
              <a:rPr lang="zh-CN" altLang="en-US" sz="2800" b="1" dirty="0">
                <a:latin typeface="微软雅黑" panose="020B0503020204020204" pitchFamily="34" charset="-122"/>
                <a:ea typeface="微软雅黑" panose="020B0503020204020204" pitchFamily="34" charset="-122"/>
              </a:rPr>
              <a:t>不足</a:t>
            </a:r>
          </a:p>
        </p:txBody>
      </p:sp>
      <p:sp>
        <p:nvSpPr>
          <p:cNvPr id="6" name="椭圆 11"/>
          <p:cNvSpPr/>
          <p:nvPr/>
        </p:nvSpPr>
        <p:spPr>
          <a:xfrm>
            <a:off x="8259763" y="864741"/>
            <a:ext cx="1655762" cy="1655763"/>
          </a:xfrm>
          <a:prstGeom prst="ellipse">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2800" b="1" dirty="0">
                <a:latin typeface="微软雅黑" panose="020B0503020204020204" pitchFamily="34" charset="-122"/>
                <a:ea typeface="微软雅黑" panose="020B0503020204020204" pitchFamily="34" charset="-122"/>
              </a:rPr>
              <a:t>明年</a:t>
            </a:r>
            <a:endParaRPr lang="en-US" altLang="zh-CN" sz="2800" b="1" dirty="0">
              <a:latin typeface="微软雅黑" panose="020B0503020204020204" pitchFamily="34" charset="-122"/>
              <a:ea typeface="微软雅黑" panose="020B0503020204020204" pitchFamily="34" charset="-122"/>
            </a:endParaRPr>
          </a:p>
          <a:p>
            <a:pPr algn="ctr" fontAlgn="auto">
              <a:spcBef>
                <a:spcPts val="0"/>
              </a:spcBef>
              <a:spcAft>
                <a:spcPts val="0"/>
              </a:spcAft>
              <a:defRPr/>
            </a:pPr>
            <a:r>
              <a:rPr lang="zh-CN" altLang="en-US" sz="2800" b="1" dirty="0">
                <a:latin typeface="微软雅黑" panose="020B0503020204020204" pitchFamily="34" charset="-122"/>
                <a:ea typeface="微软雅黑" panose="020B0503020204020204" pitchFamily="34" charset="-122"/>
              </a:rPr>
              <a:t>计划</a:t>
            </a:r>
          </a:p>
        </p:txBody>
      </p:sp>
      <p:grpSp>
        <p:nvGrpSpPr>
          <p:cNvPr id="7" name="组合 12"/>
          <p:cNvGrpSpPr/>
          <p:nvPr/>
        </p:nvGrpSpPr>
        <p:grpSpPr bwMode="auto">
          <a:xfrm>
            <a:off x="3562350" y="4739829"/>
            <a:ext cx="692150" cy="692150"/>
            <a:chOff x="3927867" y="5719055"/>
            <a:chExt cx="692150" cy="692150"/>
          </a:xfrm>
        </p:grpSpPr>
        <p:sp>
          <p:nvSpPr>
            <p:cNvPr id="8" name="椭圆 13"/>
            <p:cNvSpPr/>
            <p:nvPr/>
          </p:nvSpPr>
          <p:spPr>
            <a:xfrm>
              <a:off x="3927867" y="5719055"/>
              <a:ext cx="692150" cy="692150"/>
            </a:xfrm>
            <a:prstGeom prst="ellipse">
              <a:avLst/>
            </a:prstGeom>
            <a:solidFill>
              <a:schemeClr val="bg1"/>
            </a:solid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latin typeface="Impact" panose="020B0806030902050204" pitchFamily="34" charset="0"/>
                <a:ea typeface="微软雅黑" panose="020B0503020204020204" pitchFamily="34" charset="-122"/>
              </a:endParaRPr>
            </a:p>
          </p:txBody>
        </p:sp>
        <p:sp>
          <p:nvSpPr>
            <p:cNvPr id="9" name="椭圆 14"/>
            <p:cNvSpPr/>
            <p:nvPr/>
          </p:nvSpPr>
          <p:spPr>
            <a:xfrm>
              <a:off x="4004067" y="5795255"/>
              <a:ext cx="539750" cy="539750"/>
            </a:xfrm>
            <a:prstGeom prst="ellipse">
              <a:avLst/>
            </a:prstGeom>
            <a:solidFill>
              <a:srgbClr val="00B0F0"/>
            </a:solid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dirty="0">
                  <a:latin typeface="Impact" panose="020B0806030902050204" pitchFamily="34" charset="0"/>
                  <a:ea typeface="微软雅黑" panose="020B0503020204020204" pitchFamily="34" charset="-122"/>
                </a:rPr>
                <a:t>1</a:t>
              </a:r>
              <a:endParaRPr lang="zh-CN" altLang="en-US" dirty="0">
                <a:latin typeface="Impact" panose="020B0806030902050204" pitchFamily="34" charset="0"/>
                <a:ea typeface="微软雅黑" panose="020B0503020204020204" pitchFamily="34" charset="-122"/>
              </a:endParaRPr>
            </a:p>
          </p:txBody>
        </p:sp>
      </p:grpSp>
      <p:grpSp>
        <p:nvGrpSpPr>
          <p:cNvPr id="10" name="组合 15"/>
          <p:cNvGrpSpPr/>
          <p:nvPr/>
        </p:nvGrpSpPr>
        <p:grpSpPr bwMode="auto">
          <a:xfrm>
            <a:off x="4903788" y="3411091"/>
            <a:ext cx="692150" cy="692150"/>
            <a:chOff x="5191288" y="4388838"/>
            <a:chExt cx="692150" cy="692150"/>
          </a:xfrm>
        </p:grpSpPr>
        <p:sp>
          <p:nvSpPr>
            <p:cNvPr id="11" name="椭圆 16"/>
            <p:cNvSpPr/>
            <p:nvPr/>
          </p:nvSpPr>
          <p:spPr>
            <a:xfrm>
              <a:off x="5191288" y="4388838"/>
              <a:ext cx="692150" cy="692150"/>
            </a:xfrm>
            <a:prstGeom prst="ellipse">
              <a:avLst/>
            </a:prstGeom>
            <a:solidFill>
              <a:schemeClr val="bg1"/>
            </a:solid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latin typeface="Impact" panose="020B0806030902050204" pitchFamily="34" charset="0"/>
                <a:ea typeface="微软雅黑" panose="020B0503020204020204" pitchFamily="34" charset="-122"/>
              </a:endParaRPr>
            </a:p>
          </p:txBody>
        </p:sp>
        <p:sp>
          <p:nvSpPr>
            <p:cNvPr id="12" name="椭圆 17"/>
            <p:cNvSpPr/>
            <p:nvPr/>
          </p:nvSpPr>
          <p:spPr>
            <a:xfrm>
              <a:off x="5267488" y="4465038"/>
              <a:ext cx="539750" cy="539750"/>
            </a:xfrm>
            <a:prstGeom prst="ellipse">
              <a:avLst/>
            </a:prstGeom>
            <a:solidFill>
              <a:srgbClr val="00B0F0"/>
            </a:solid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dirty="0">
                  <a:latin typeface="Impact" panose="020B0806030902050204" pitchFamily="34" charset="0"/>
                  <a:ea typeface="微软雅黑" panose="020B0503020204020204" pitchFamily="34" charset="-122"/>
                </a:rPr>
                <a:t>2</a:t>
              </a:r>
              <a:endParaRPr lang="zh-CN" altLang="en-US" dirty="0">
                <a:latin typeface="Impact" panose="020B0806030902050204" pitchFamily="34" charset="0"/>
                <a:ea typeface="微软雅黑" panose="020B0503020204020204" pitchFamily="34" charset="-122"/>
              </a:endParaRPr>
            </a:p>
          </p:txBody>
        </p:sp>
      </p:grpSp>
      <p:grpSp>
        <p:nvGrpSpPr>
          <p:cNvPr id="13" name="组合 18"/>
          <p:cNvGrpSpPr/>
          <p:nvPr/>
        </p:nvGrpSpPr>
        <p:grpSpPr bwMode="auto">
          <a:xfrm>
            <a:off x="6519863" y="3411091"/>
            <a:ext cx="692150" cy="692150"/>
            <a:chOff x="6884827" y="4388838"/>
            <a:chExt cx="692150" cy="692150"/>
          </a:xfrm>
        </p:grpSpPr>
        <p:sp>
          <p:nvSpPr>
            <p:cNvPr id="14" name="椭圆 19"/>
            <p:cNvSpPr/>
            <p:nvPr/>
          </p:nvSpPr>
          <p:spPr>
            <a:xfrm>
              <a:off x="6884827" y="4388838"/>
              <a:ext cx="692150" cy="692150"/>
            </a:xfrm>
            <a:prstGeom prst="ellipse">
              <a:avLst/>
            </a:prstGeom>
            <a:solidFill>
              <a:schemeClr val="bg1"/>
            </a:solid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latin typeface="Impact" panose="020B0806030902050204" pitchFamily="34" charset="0"/>
                <a:ea typeface="微软雅黑" panose="020B0503020204020204" pitchFamily="34" charset="-122"/>
              </a:endParaRPr>
            </a:p>
          </p:txBody>
        </p:sp>
        <p:sp>
          <p:nvSpPr>
            <p:cNvPr id="15" name="椭圆 20"/>
            <p:cNvSpPr/>
            <p:nvPr/>
          </p:nvSpPr>
          <p:spPr>
            <a:xfrm>
              <a:off x="6957852" y="4465038"/>
              <a:ext cx="539750" cy="539750"/>
            </a:xfrm>
            <a:prstGeom prst="ellipse">
              <a:avLst/>
            </a:prstGeom>
            <a:solidFill>
              <a:srgbClr val="00B0F0"/>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dirty="0">
                  <a:latin typeface="Impact" panose="020B0806030902050204" pitchFamily="34" charset="0"/>
                  <a:ea typeface="微软雅黑" panose="020B0503020204020204" pitchFamily="34" charset="-122"/>
                </a:rPr>
                <a:t>3</a:t>
              </a:r>
              <a:endParaRPr lang="zh-CN" altLang="en-US" dirty="0">
                <a:latin typeface="Impact" panose="020B0806030902050204" pitchFamily="34" charset="0"/>
                <a:ea typeface="微软雅黑" panose="020B0503020204020204" pitchFamily="34" charset="-122"/>
              </a:endParaRPr>
            </a:p>
          </p:txBody>
        </p:sp>
      </p:grpSp>
      <p:grpSp>
        <p:nvGrpSpPr>
          <p:cNvPr id="16" name="组合 21"/>
          <p:cNvGrpSpPr/>
          <p:nvPr/>
        </p:nvGrpSpPr>
        <p:grpSpPr bwMode="auto">
          <a:xfrm>
            <a:off x="7853363" y="4739829"/>
            <a:ext cx="693737" cy="692150"/>
            <a:chOff x="8218831" y="5719055"/>
            <a:chExt cx="693737" cy="692150"/>
          </a:xfrm>
        </p:grpSpPr>
        <p:sp>
          <p:nvSpPr>
            <p:cNvPr id="17" name="椭圆 22"/>
            <p:cNvSpPr/>
            <p:nvPr/>
          </p:nvSpPr>
          <p:spPr>
            <a:xfrm>
              <a:off x="8218831" y="5719055"/>
              <a:ext cx="693737" cy="692150"/>
            </a:xfrm>
            <a:prstGeom prst="ellipse">
              <a:avLst/>
            </a:prstGeom>
            <a:solidFill>
              <a:schemeClr val="bg1"/>
            </a:solid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latin typeface="Impact" panose="020B0806030902050204" pitchFamily="34" charset="0"/>
                <a:ea typeface="微软雅黑" panose="020B0503020204020204" pitchFamily="34" charset="-122"/>
              </a:endParaRPr>
            </a:p>
          </p:txBody>
        </p:sp>
        <p:sp>
          <p:nvSpPr>
            <p:cNvPr id="18" name="椭圆 23"/>
            <p:cNvSpPr/>
            <p:nvPr/>
          </p:nvSpPr>
          <p:spPr>
            <a:xfrm>
              <a:off x="8295031" y="5795255"/>
              <a:ext cx="539750" cy="539750"/>
            </a:xfrm>
            <a:prstGeom prst="ellipse">
              <a:avLst/>
            </a:prstGeom>
            <a:solidFill>
              <a:srgbClr val="00B0F0"/>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dirty="0">
                  <a:latin typeface="Impact" panose="020B0806030902050204" pitchFamily="34" charset="0"/>
                  <a:ea typeface="微软雅黑" panose="020B0503020204020204" pitchFamily="34" charset="-122"/>
                </a:rPr>
                <a:t>4</a:t>
              </a:r>
              <a:endParaRPr lang="zh-CN" altLang="en-US" dirty="0">
                <a:latin typeface="Impact" panose="020B0806030902050204" pitchFamily="34" charset="0"/>
                <a:ea typeface="微软雅黑" panose="020B0503020204020204" pitchFamily="34" charset="-122"/>
              </a:endParaRPr>
            </a:p>
          </p:txBody>
        </p:sp>
      </p:grpSp>
      <p:sp>
        <p:nvSpPr>
          <p:cNvPr id="19" name="任意多边形 24"/>
          <p:cNvSpPr/>
          <p:nvPr/>
        </p:nvSpPr>
        <p:spPr>
          <a:xfrm rot="5400000">
            <a:off x="7693819" y="3519835"/>
            <a:ext cx="2376487" cy="523875"/>
          </a:xfrm>
          <a:custGeom>
            <a:avLst/>
            <a:gdLst>
              <a:gd name="connsiteX0" fmla="*/ 1799772 w 1799772"/>
              <a:gd name="connsiteY0" fmla="*/ 232228 h 232228"/>
              <a:gd name="connsiteX1" fmla="*/ 1524000 w 1799772"/>
              <a:gd name="connsiteY1" fmla="*/ 0 h 232228"/>
              <a:gd name="connsiteX2" fmla="*/ 0 w 1799772"/>
              <a:gd name="connsiteY2" fmla="*/ 0 h 232228"/>
            </a:gdLst>
            <a:ahLst/>
            <a:cxnLst>
              <a:cxn ang="0">
                <a:pos x="connsiteX0" y="connsiteY0"/>
              </a:cxn>
              <a:cxn ang="0">
                <a:pos x="connsiteX1" y="connsiteY1"/>
              </a:cxn>
              <a:cxn ang="0">
                <a:pos x="connsiteX2" y="connsiteY2"/>
              </a:cxn>
            </a:cxnLst>
            <a:rect l="l" t="t" r="r" b="b"/>
            <a:pathLst>
              <a:path w="1799772" h="232228">
                <a:moveTo>
                  <a:pt x="1799772" y="232228"/>
                </a:moveTo>
                <a:lnTo>
                  <a:pt x="1524000" y="0"/>
                </a:lnTo>
                <a:lnTo>
                  <a:pt x="0" y="0"/>
                </a:lnTo>
              </a:path>
            </a:pathLst>
          </a:cu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微软雅黑" panose="020B0503020204020204" pitchFamily="34" charset="-122"/>
            </a:endParaRPr>
          </a:p>
        </p:txBody>
      </p:sp>
      <p:sp>
        <p:nvSpPr>
          <p:cNvPr id="20" name="任意多边形 25"/>
          <p:cNvSpPr/>
          <p:nvPr/>
        </p:nvSpPr>
        <p:spPr>
          <a:xfrm rot="5400000">
            <a:off x="4661694" y="2930873"/>
            <a:ext cx="738187" cy="107950"/>
          </a:xfrm>
          <a:custGeom>
            <a:avLst/>
            <a:gdLst>
              <a:gd name="connsiteX0" fmla="*/ 740229 w 740229"/>
              <a:gd name="connsiteY0" fmla="*/ 0 h 406400"/>
              <a:gd name="connsiteX1" fmla="*/ 580572 w 740229"/>
              <a:gd name="connsiteY1" fmla="*/ 406400 h 406400"/>
              <a:gd name="connsiteX2" fmla="*/ 0 w 740229"/>
              <a:gd name="connsiteY2" fmla="*/ 406400 h 406400"/>
            </a:gdLst>
            <a:ahLst/>
            <a:cxnLst>
              <a:cxn ang="0">
                <a:pos x="connsiteX0" y="connsiteY0"/>
              </a:cxn>
              <a:cxn ang="0">
                <a:pos x="connsiteX1" y="connsiteY1"/>
              </a:cxn>
              <a:cxn ang="0">
                <a:pos x="connsiteX2" y="connsiteY2"/>
              </a:cxn>
            </a:cxnLst>
            <a:rect l="l" t="t" r="r" b="b"/>
            <a:pathLst>
              <a:path w="740229" h="406400">
                <a:moveTo>
                  <a:pt x="740229" y="0"/>
                </a:moveTo>
                <a:lnTo>
                  <a:pt x="580572" y="406400"/>
                </a:lnTo>
                <a:lnTo>
                  <a:pt x="0" y="406400"/>
                </a:lnTo>
              </a:path>
            </a:pathLst>
          </a:cu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微软雅黑" panose="020B0503020204020204" pitchFamily="34" charset="-122"/>
            </a:endParaRPr>
          </a:p>
        </p:txBody>
      </p:sp>
      <p:sp>
        <p:nvSpPr>
          <p:cNvPr id="21" name="任意多边形 27"/>
          <p:cNvSpPr/>
          <p:nvPr/>
        </p:nvSpPr>
        <p:spPr>
          <a:xfrm rot="5400000" flipV="1">
            <a:off x="2011362" y="3495229"/>
            <a:ext cx="2384425" cy="565150"/>
          </a:xfrm>
          <a:custGeom>
            <a:avLst/>
            <a:gdLst>
              <a:gd name="connsiteX0" fmla="*/ 1799772 w 1799772"/>
              <a:gd name="connsiteY0" fmla="*/ 232228 h 232228"/>
              <a:gd name="connsiteX1" fmla="*/ 1524000 w 1799772"/>
              <a:gd name="connsiteY1" fmla="*/ 0 h 232228"/>
              <a:gd name="connsiteX2" fmla="*/ 0 w 1799772"/>
              <a:gd name="connsiteY2" fmla="*/ 0 h 232228"/>
            </a:gdLst>
            <a:ahLst/>
            <a:cxnLst>
              <a:cxn ang="0">
                <a:pos x="connsiteX0" y="connsiteY0"/>
              </a:cxn>
              <a:cxn ang="0">
                <a:pos x="connsiteX1" y="connsiteY1"/>
              </a:cxn>
              <a:cxn ang="0">
                <a:pos x="connsiteX2" y="connsiteY2"/>
              </a:cxn>
            </a:cxnLst>
            <a:rect l="l" t="t" r="r" b="b"/>
            <a:pathLst>
              <a:path w="1799772" h="232228">
                <a:moveTo>
                  <a:pt x="1799772" y="232228"/>
                </a:moveTo>
                <a:lnTo>
                  <a:pt x="1524000" y="0"/>
                </a:lnTo>
                <a:lnTo>
                  <a:pt x="0" y="0"/>
                </a:lnTo>
              </a:path>
            </a:pathLst>
          </a:cu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微软雅黑" panose="020B0503020204020204" pitchFamily="34" charset="-122"/>
            </a:endParaRPr>
          </a:p>
        </p:txBody>
      </p:sp>
      <p:sp>
        <p:nvSpPr>
          <p:cNvPr id="22" name="TextBox 15"/>
          <p:cNvSpPr txBox="1"/>
          <p:nvPr/>
        </p:nvSpPr>
        <p:spPr>
          <a:xfrm>
            <a:off x="5249863" y="4977954"/>
            <a:ext cx="1655762" cy="338137"/>
          </a:xfrm>
          <a:prstGeom prst="rect">
            <a:avLst/>
          </a:prstGeom>
          <a:noFill/>
        </p:spPr>
        <p:txBody>
          <a:bodyPr>
            <a:spAutoFit/>
          </a:bodyPr>
          <a:lstStyle/>
          <a:p>
            <a:pPr algn="ctr" fontAlgn="auto">
              <a:spcBef>
                <a:spcPts val="0"/>
              </a:spcBef>
              <a:spcAft>
                <a:spcPts val="0"/>
              </a:spcAft>
              <a:defRPr/>
            </a:pPr>
            <a:r>
              <a:rPr lang="en-US" altLang="zh-CN" sz="1600" dirty="0">
                <a:solidFill>
                  <a:schemeClr val="tx1">
                    <a:lumMod val="65000"/>
                    <a:lumOff val="35000"/>
                  </a:schemeClr>
                </a:solidFill>
                <a:latin typeface="Agency FB" panose="020B0503020202020204" pitchFamily="34" charset="0"/>
                <a:ea typeface="微软雅黑" panose="020B0503020204020204" pitchFamily="34" charset="-122"/>
              </a:rPr>
              <a:t>Contents Page</a:t>
            </a:r>
            <a:endParaRPr lang="zh-CN" altLang="en-US" sz="1600" dirty="0">
              <a:solidFill>
                <a:schemeClr val="tx1">
                  <a:lumMod val="65000"/>
                  <a:lumOff val="35000"/>
                </a:schemeClr>
              </a:solidFill>
              <a:latin typeface="Agency FB" panose="020B0503020202020204" pitchFamily="34" charset="0"/>
              <a:ea typeface="微软雅黑" panose="020B0503020204020204" pitchFamily="34" charset="-122"/>
            </a:endParaRPr>
          </a:p>
        </p:txBody>
      </p:sp>
      <p:sp>
        <p:nvSpPr>
          <p:cNvPr id="23" name="文本框 13"/>
          <p:cNvSpPr txBox="1"/>
          <p:nvPr/>
        </p:nvSpPr>
        <p:spPr>
          <a:xfrm>
            <a:off x="5249863" y="4536629"/>
            <a:ext cx="1655762" cy="461962"/>
          </a:xfrm>
          <a:prstGeom prst="rect">
            <a:avLst/>
          </a:prstGeom>
          <a:noFill/>
        </p:spPr>
        <p:txBody>
          <a:bodyPr>
            <a:spAutoFit/>
          </a:bodyPr>
          <a:lstStyle/>
          <a:p>
            <a:pPr algn="ctr" fontAlgn="auto">
              <a:spcBef>
                <a:spcPts val="0"/>
              </a:spcBef>
              <a:spcAft>
                <a:spcPts val="0"/>
              </a:spcAft>
              <a:defRPr/>
            </a:pPr>
            <a:r>
              <a:rPr lang="zh-CN" altLang="en-US" sz="2400" b="1" dirty="0">
                <a:solidFill>
                  <a:schemeClr val="tx1">
                    <a:lumMod val="65000"/>
                    <a:lumOff val="35000"/>
                  </a:schemeClr>
                </a:solidFill>
                <a:latin typeface="+mn-lt"/>
                <a:ea typeface="微软雅黑" panose="020B0503020204020204" pitchFamily="34" charset="-122"/>
              </a:rPr>
              <a:t>目录页</a:t>
            </a:r>
          </a:p>
        </p:txBody>
      </p:sp>
      <p:sp>
        <p:nvSpPr>
          <p:cNvPr id="24" name="任意多边形 32"/>
          <p:cNvSpPr/>
          <p:nvPr/>
        </p:nvSpPr>
        <p:spPr>
          <a:xfrm rot="5400000" flipV="1">
            <a:off x="6690519" y="2930873"/>
            <a:ext cx="738187" cy="107950"/>
          </a:xfrm>
          <a:custGeom>
            <a:avLst/>
            <a:gdLst>
              <a:gd name="connsiteX0" fmla="*/ 740229 w 740229"/>
              <a:gd name="connsiteY0" fmla="*/ 0 h 406400"/>
              <a:gd name="connsiteX1" fmla="*/ 580572 w 740229"/>
              <a:gd name="connsiteY1" fmla="*/ 406400 h 406400"/>
              <a:gd name="connsiteX2" fmla="*/ 0 w 740229"/>
              <a:gd name="connsiteY2" fmla="*/ 406400 h 406400"/>
            </a:gdLst>
            <a:ahLst/>
            <a:cxnLst>
              <a:cxn ang="0">
                <a:pos x="connsiteX0" y="connsiteY0"/>
              </a:cxn>
              <a:cxn ang="0">
                <a:pos x="connsiteX1" y="connsiteY1"/>
              </a:cxn>
              <a:cxn ang="0">
                <a:pos x="connsiteX2" y="connsiteY2"/>
              </a:cxn>
            </a:cxnLst>
            <a:rect l="l" t="t" r="r" b="b"/>
            <a:pathLst>
              <a:path w="740229" h="406400">
                <a:moveTo>
                  <a:pt x="740229" y="0"/>
                </a:moveTo>
                <a:lnTo>
                  <a:pt x="580572" y="406400"/>
                </a:lnTo>
                <a:lnTo>
                  <a:pt x="0" y="406400"/>
                </a:lnTo>
              </a:path>
            </a:pathLst>
          </a:cu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微软雅黑" panose="020B0503020204020204" pitchFamily="34" charset="-122"/>
            </a:endParaRPr>
          </a:p>
        </p:txBody>
      </p:sp>
      <p:sp>
        <p:nvSpPr>
          <p:cNvPr id="25" name="椭圆 1"/>
          <p:cNvSpPr/>
          <p:nvPr/>
        </p:nvSpPr>
        <p:spPr>
          <a:xfrm>
            <a:off x="5703888" y="5473254"/>
            <a:ext cx="790575" cy="404812"/>
          </a:xfrm>
          <a:custGeom>
            <a:avLst/>
            <a:gdLst/>
            <a:ahLst/>
            <a:cxnLst/>
            <a:rect l="l" t="t" r="r" b="b"/>
            <a:pathLst>
              <a:path w="792088" h="404664">
                <a:moveTo>
                  <a:pt x="396044" y="0"/>
                </a:moveTo>
                <a:cubicBezTo>
                  <a:pt x="614773" y="0"/>
                  <a:pt x="792088" y="177315"/>
                  <a:pt x="792088" y="396044"/>
                </a:cubicBezTo>
                <a:lnTo>
                  <a:pt x="791219" y="404664"/>
                </a:lnTo>
                <a:lnTo>
                  <a:pt x="869" y="404664"/>
                </a:lnTo>
                <a:cubicBezTo>
                  <a:pt x="31" y="401809"/>
                  <a:pt x="0" y="398930"/>
                  <a:pt x="0" y="396044"/>
                </a:cubicBezTo>
                <a:cubicBezTo>
                  <a:pt x="0" y="177315"/>
                  <a:pt x="177315" y="0"/>
                  <a:pt x="396044" y="0"/>
                </a:cubicBez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微软雅黑" panose="020B0503020204020204" pitchFamily="34" charset="-122"/>
            </a:endParaRPr>
          </a:p>
        </p:txBody>
      </p:sp>
      <p:sp>
        <p:nvSpPr>
          <p:cNvPr id="26" name="矩形 25"/>
          <p:cNvSpPr/>
          <p:nvPr/>
        </p:nvSpPr>
        <p:spPr>
          <a:xfrm flipV="1">
            <a:off x="0" y="405458"/>
            <a:ext cx="12198350" cy="14401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7" name="矩形 26"/>
          <p:cNvSpPr/>
          <p:nvPr/>
        </p:nvSpPr>
        <p:spPr>
          <a:xfrm>
            <a:off x="0" y="5889155"/>
            <a:ext cx="12198350" cy="57606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9" name="椭圆 9"/>
          <p:cNvSpPr/>
          <p:nvPr/>
        </p:nvSpPr>
        <p:spPr>
          <a:xfrm>
            <a:off x="4043643" y="906953"/>
            <a:ext cx="4155796" cy="4155790"/>
          </a:xfrm>
          <a:prstGeom prst="ellipse">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8800" b="1" dirty="0">
                <a:latin typeface="微软雅黑" panose="020B0503020204020204" pitchFamily="34" charset="-122"/>
                <a:ea typeface="微软雅黑" panose="020B0503020204020204" pitchFamily="34" charset="-122"/>
              </a:rPr>
              <a:t>完成</a:t>
            </a:r>
            <a:endParaRPr lang="en-US" altLang="zh-CN" sz="8800" b="1" dirty="0">
              <a:latin typeface="微软雅黑" panose="020B0503020204020204" pitchFamily="34" charset="-122"/>
              <a:ea typeface="微软雅黑" panose="020B0503020204020204" pitchFamily="34" charset="-122"/>
            </a:endParaRPr>
          </a:p>
          <a:p>
            <a:pPr algn="ctr" fontAlgn="auto">
              <a:spcBef>
                <a:spcPts val="0"/>
              </a:spcBef>
              <a:spcAft>
                <a:spcPts val="0"/>
              </a:spcAft>
              <a:defRPr/>
            </a:pPr>
            <a:r>
              <a:rPr lang="zh-CN" altLang="en-US" sz="8800" b="1" dirty="0">
                <a:latin typeface="微软雅黑" panose="020B0503020204020204" pitchFamily="34" charset="-122"/>
                <a:ea typeface="微软雅黑" panose="020B0503020204020204" pitchFamily="34" charset="-122"/>
              </a:rPr>
              <a:t>情况 </a:t>
            </a:r>
          </a:p>
        </p:txBody>
      </p:sp>
    </p:spTree>
  </p:cSld>
  <p:clrMapOvr>
    <a:masterClrMapping/>
  </p:clrMapOvr>
  <mc:AlternateContent xmlns:mc="http://schemas.openxmlformats.org/markup-compatibility/2006" xmlns:p14="http://schemas.microsoft.com/office/powerpoint/2010/main">
    <mc:Choice Requires="p14">
      <p:transition spd="slow" p14:dur="1100" advTm="10000">
        <p14:switch dir="r"/>
      </p:transition>
    </mc:Choice>
    <mc:Fallback xmlns="">
      <p:transition spd="slow" advTm="1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500" fill="hold"/>
                                        <p:tgtEl>
                                          <p:spTgt spid="25"/>
                                        </p:tgtEl>
                                        <p:attrNameLst>
                                          <p:attrName>ppt_x</p:attrName>
                                        </p:attrNameLst>
                                      </p:cBhvr>
                                      <p:tavLst>
                                        <p:tav tm="0">
                                          <p:val>
                                            <p:strVal val="#ppt_x"/>
                                          </p:val>
                                        </p:tav>
                                        <p:tav tm="100000">
                                          <p:val>
                                            <p:strVal val="#ppt_x"/>
                                          </p:val>
                                        </p:tav>
                                      </p:tavLst>
                                    </p:anim>
                                    <p:anim calcmode="lin" valueType="num">
                                      <p:cBhvr additive="base">
                                        <p:cTn id="1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ppt_w</p:attrName>
                                        </p:attrNameLst>
                                      </p:cBhvr>
                                      <p:tavLst>
                                        <p:tav tm="0">
                                          <p:val>
                                            <p:fltVal val="0"/>
                                          </p:val>
                                        </p:tav>
                                        <p:tav tm="100000">
                                          <p:val>
                                            <p:strVal val="#ppt_w"/>
                                          </p:val>
                                        </p:tav>
                                      </p:tavLst>
                                    </p:anim>
                                    <p:anim calcmode="lin" valueType="num">
                                      <p:cBhvr>
                                        <p:cTn id="22" dur="500" fill="hold"/>
                                        <p:tgtEl>
                                          <p:spTgt spid="2"/>
                                        </p:tgtEl>
                                        <p:attrNameLst>
                                          <p:attrName>ppt_h</p:attrName>
                                        </p:attrNameLst>
                                      </p:cBhvr>
                                      <p:tavLst>
                                        <p:tav tm="0">
                                          <p:val>
                                            <p:fltVal val="0"/>
                                          </p:val>
                                        </p:tav>
                                        <p:tav tm="100000">
                                          <p:val>
                                            <p:strVal val="#ppt_h"/>
                                          </p:val>
                                        </p:tav>
                                      </p:tavLst>
                                    </p:anim>
                                    <p:animEffect transition="in" filter="fade">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ppt_x"/>
                                          </p:val>
                                        </p:tav>
                                        <p:tav tm="100000">
                                          <p:val>
                                            <p:strVal val="#ppt_x"/>
                                          </p:val>
                                        </p:tav>
                                      </p:tavLst>
                                    </p:anim>
                                    <p:anim calcmode="lin" valueType="num">
                                      <p:cBhvr additive="base">
                                        <p:cTn id="29" dur="500" fill="hold"/>
                                        <p:tgtEl>
                                          <p:spTgt spid="7"/>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500" fill="hold"/>
                                        <p:tgtEl>
                                          <p:spTgt spid="13"/>
                                        </p:tgtEl>
                                        <p:attrNameLst>
                                          <p:attrName>ppt_x</p:attrName>
                                        </p:attrNameLst>
                                      </p:cBhvr>
                                      <p:tavLst>
                                        <p:tav tm="0">
                                          <p:val>
                                            <p:strVal val="#ppt_x"/>
                                          </p:val>
                                        </p:tav>
                                        <p:tav tm="100000">
                                          <p:val>
                                            <p:strVal val="#ppt_x"/>
                                          </p:val>
                                        </p:tav>
                                      </p:tavLst>
                                    </p:anim>
                                    <p:anim calcmode="lin" valueType="num">
                                      <p:cBhvr additive="base">
                                        <p:cTn id="37" dur="500" fill="hold"/>
                                        <p:tgtEl>
                                          <p:spTgt spid="13"/>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additive="base">
                                        <p:cTn id="40" dur="500" fill="hold"/>
                                        <p:tgtEl>
                                          <p:spTgt spid="16"/>
                                        </p:tgtEl>
                                        <p:attrNameLst>
                                          <p:attrName>ppt_x</p:attrName>
                                        </p:attrNameLst>
                                      </p:cBhvr>
                                      <p:tavLst>
                                        <p:tav tm="0">
                                          <p:val>
                                            <p:strVal val="#ppt_x"/>
                                          </p:val>
                                        </p:tav>
                                        <p:tav tm="100000">
                                          <p:val>
                                            <p:strVal val="#ppt_x"/>
                                          </p:val>
                                        </p:tav>
                                      </p:tavLst>
                                    </p:anim>
                                    <p:anim calcmode="lin" valueType="num">
                                      <p:cBhvr additive="base">
                                        <p:cTn id="41" dur="500" fill="hold"/>
                                        <p:tgtEl>
                                          <p:spTgt spid="16"/>
                                        </p:tgtEl>
                                        <p:attrNameLst>
                                          <p:attrName>ppt_y</p:attrName>
                                        </p:attrNameLst>
                                      </p:cBhvr>
                                      <p:tavLst>
                                        <p:tav tm="0">
                                          <p:val>
                                            <p:strVal val="1+#ppt_h/2"/>
                                          </p:val>
                                        </p:tav>
                                        <p:tav tm="100000">
                                          <p:val>
                                            <p:strVal val="#ppt_y"/>
                                          </p:val>
                                        </p:tav>
                                      </p:tavLst>
                                    </p:anim>
                                  </p:childTnLst>
                                </p:cTn>
                              </p:par>
                            </p:childTnLst>
                          </p:cTn>
                        </p:par>
                        <p:par>
                          <p:cTn id="42" fill="hold">
                            <p:stCondLst>
                              <p:cond delay="500"/>
                            </p:stCondLst>
                            <p:childTnLst>
                              <p:par>
                                <p:cTn id="43" presetID="22" presetClass="entr" presetSubtype="4" fill="hold" grpId="0" nodeType="after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wipe(down)">
                                      <p:cBhvr>
                                        <p:cTn id="45" dur="500"/>
                                        <p:tgtEl>
                                          <p:spTgt spid="21"/>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wipe(down)">
                                      <p:cBhvr>
                                        <p:cTn id="48" dur="500"/>
                                        <p:tgtEl>
                                          <p:spTgt spid="20"/>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wipe(down)">
                                      <p:cBhvr>
                                        <p:cTn id="51" dur="500"/>
                                        <p:tgtEl>
                                          <p:spTgt spid="24"/>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down)">
                                      <p:cBhvr>
                                        <p:cTn id="54" dur="500"/>
                                        <p:tgtEl>
                                          <p:spTgt spid="19"/>
                                        </p:tgtEl>
                                      </p:cBhvr>
                                    </p:animEffect>
                                  </p:childTnLst>
                                </p:cTn>
                              </p:par>
                            </p:childTnLst>
                          </p:cTn>
                        </p:par>
                        <p:par>
                          <p:cTn id="55" fill="hold">
                            <p:stCondLst>
                              <p:cond delay="1000"/>
                            </p:stCondLst>
                            <p:childTnLst>
                              <p:par>
                                <p:cTn id="56" presetID="53" presetClass="entr" presetSubtype="16" fill="hold" grpId="0" nodeType="afterEffect">
                                  <p:stCondLst>
                                    <p:cond delay="0"/>
                                  </p:stCondLst>
                                  <p:childTnLst>
                                    <p:set>
                                      <p:cBhvr>
                                        <p:cTn id="57" dur="1" fill="hold">
                                          <p:stCondLst>
                                            <p:cond delay="0"/>
                                          </p:stCondLst>
                                        </p:cTn>
                                        <p:tgtEl>
                                          <p:spTgt spid="3"/>
                                        </p:tgtEl>
                                        <p:attrNameLst>
                                          <p:attrName>style.visibility</p:attrName>
                                        </p:attrNameLst>
                                      </p:cBhvr>
                                      <p:to>
                                        <p:strVal val="visible"/>
                                      </p:to>
                                    </p:set>
                                    <p:anim calcmode="lin" valueType="num">
                                      <p:cBhvr>
                                        <p:cTn id="58" dur="500" fill="hold"/>
                                        <p:tgtEl>
                                          <p:spTgt spid="3"/>
                                        </p:tgtEl>
                                        <p:attrNameLst>
                                          <p:attrName>ppt_w</p:attrName>
                                        </p:attrNameLst>
                                      </p:cBhvr>
                                      <p:tavLst>
                                        <p:tav tm="0">
                                          <p:val>
                                            <p:fltVal val="0"/>
                                          </p:val>
                                        </p:tav>
                                        <p:tav tm="100000">
                                          <p:val>
                                            <p:strVal val="#ppt_w"/>
                                          </p:val>
                                        </p:tav>
                                      </p:tavLst>
                                    </p:anim>
                                    <p:anim calcmode="lin" valueType="num">
                                      <p:cBhvr>
                                        <p:cTn id="59" dur="500" fill="hold"/>
                                        <p:tgtEl>
                                          <p:spTgt spid="3"/>
                                        </p:tgtEl>
                                        <p:attrNameLst>
                                          <p:attrName>ppt_h</p:attrName>
                                        </p:attrNameLst>
                                      </p:cBhvr>
                                      <p:tavLst>
                                        <p:tav tm="0">
                                          <p:val>
                                            <p:fltVal val="0"/>
                                          </p:val>
                                        </p:tav>
                                        <p:tav tm="100000">
                                          <p:val>
                                            <p:strVal val="#ppt_h"/>
                                          </p:val>
                                        </p:tav>
                                      </p:tavLst>
                                    </p:anim>
                                    <p:animEffect transition="in" filter="fade">
                                      <p:cBhvr>
                                        <p:cTn id="60" dur="500"/>
                                        <p:tgtEl>
                                          <p:spTgt spid="3"/>
                                        </p:tgtEl>
                                      </p:cBhvr>
                                    </p:animEffect>
                                  </p:childTnLst>
                                </p:cTn>
                              </p:par>
                            </p:childTnLst>
                          </p:cTn>
                        </p:par>
                        <p:par>
                          <p:cTn id="61" fill="hold">
                            <p:stCondLst>
                              <p:cond delay="1500"/>
                            </p:stCondLst>
                            <p:childTnLst>
                              <p:par>
                                <p:cTn id="62" presetID="53" presetClass="entr" presetSubtype="16" fill="hold" grpId="0" nodeType="after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500" fill="hold"/>
                                        <p:tgtEl>
                                          <p:spTgt spid="4"/>
                                        </p:tgtEl>
                                        <p:attrNameLst>
                                          <p:attrName>ppt_w</p:attrName>
                                        </p:attrNameLst>
                                      </p:cBhvr>
                                      <p:tavLst>
                                        <p:tav tm="0">
                                          <p:val>
                                            <p:fltVal val="0"/>
                                          </p:val>
                                        </p:tav>
                                        <p:tav tm="100000">
                                          <p:val>
                                            <p:strVal val="#ppt_w"/>
                                          </p:val>
                                        </p:tav>
                                      </p:tavLst>
                                    </p:anim>
                                    <p:anim calcmode="lin" valueType="num">
                                      <p:cBhvr>
                                        <p:cTn id="65" dur="500" fill="hold"/>
                                        <p:tgtEl>
                                          <p:spTgt spid="4"/>
                                        </p:tgtEl>
                                        <p:attrNameLst>
                                          <p:attrName>ppt_h</p:attrName>
                                        </p:attrNameLst>
                                      </p:cBhvr>
                                      <p:tavLst>
                                        <p:tav tm="0">
                                          <p:val>
                                            <p:fltVal val="0"/>
                                          </p:val>
                                        </p:tav>
                                        <p:tav tm="100000">
                                          <p:val>
                                            <p:strVal val="#ppt_h"/>
                                          </p:val>
                                        </p:tav>
                                      </p:tavLst>
                                    </p:anim>
                                    <p:animEffect transition="in" filter="fade">
                                      <p:cBhvr>
                                        <p:cTn id="66" dur="500"/>
                                        <p:tgtEl>
                                          <p:spTgt spid="4"/>
                                        </p:tgtEl>
                                      </p:cBhvr>
                                    </p:animEffect>
                                  </p:childTnLst>
                                </p:cTn>
                              </p:par>
                            </p:childTnLst>
                          </p:cTn>
                        </p:par>
                        <p:par>
                          <p:cTn id="67" fill="hold">
                            <p:stCondLst>
                              <p:cond delay="2000"/>
                            </p:stCondLst>
                            <p:childTnLst>
                              <p:par>
                                <p:cTn id="68" presetID="53" presetClass="entr" presetSubtype="16" fill="hold" grpId="0" nodeType="afterEffect">
                                  <p:stCondLst>
                                    <p:cond delay="0"/>
                                  </p:stCondLst>
                                  <p:childTnLst>
                                    <p:set>
                                      <p:cBhvr>
                                        <p:cTn id="69" dur="1" fill="hold">
                                          <p:stCondLst>
                                            <p:cond delay="0"/>
                                          </p:stCondLst>
                                        </p:cTn>
                                        <p:tgtEl>
                                          <p:spTgt spid="5"/>
                                        </p:tgtEl>
                                        <p:attrNameLst>
                                          <p:attrName>style.visibility</p:attrName>
                                        </p:attrNameLst>
                                      </p:cBhvr>
                                      <p:to>
                                        <p:strVal val="visible"/>
                                      </p:to>
                                    </p:set>
                                    <p:anim calcmode="lin" valueType="num">
                                      <p:cBhvr>
                                        <p:cTn id="70" dur="500" fill="hold"/>
                                        <p:tgtEl>
                                          <p:spTgt spid="5"/>
                                        </p:tgtEl>
                                        <p:attrNameLst>
                                          <p:attrName>ppt_w</p:attrName>
                                        </p:attrNameLst>
                                      </p:cBhvr>
                                      <p:tavLst>
                                        <p:tav tm="0">
                                          <p:val>
                                            <p:fltVal val="0"/>
                                          </p:val>
                                        </p:tav>
                                        <p:tav tm="100000">
                                          <p:val>
                                            <p:strVal val="#ppt_w"/>
                                          </p:val>
                                        </p:tav>
                                      </p:tavLst>
                                    </p:anim>
                                    <p:anim calcmode="lin" valueType="num">
                                      <p:cBhvr>
                                        <p:cTn id="71" dur="500" fill="hold"/>
                                        <p:tgtEl>
                                          <p:spTgt spid="5"/>
                                        </p:tgtEl>
                                        <p:attrNameLst>
                                          <p:attrName>ppt_h</p:attrName>
                                        </p:attrNameLst>
                                      </p:cBhvr>
                                      <p:tavLst>
                                        <p:tav tm="0">
                                          <p:val>
                                            <p:fltVal val="0"/>
                                          </p:val>
                                        </p:tav>
                                        <p:tav tm="100000">
                                          <p:val>
                                            <p:strVal val="#ppt_h"/>
                                          </p:val>
                                        </p:tav>
                                      </p:tavLst>
                                    </p:anim>
                                    <p:animEffect transition="in" filter="fade">
                                      <p:cBhvr>
                                        <p:cTn id="72" dur="500"/>
                                        <p:tgtEl>
                                          <p:spTgt spid="5"/>
                                        </p:tgtEl>
                                      </p:cBhvr>
                                    </p:animEffect>
                                  </p:childTnLst>
                                </p:cTn>
                              </p:par>
                            </p:childTnLst>
                          </p:cTn>
                        </p:par>
                        <p:par>
                          <p:cTn id="73" fill="hold">
                            <p:stCondLst>
                              <p:cond delay="2500"/>
                            </p:stCondLst>
                            <p:childTnLst>
                              <p:par>
                                <p:cTn id="74" presetID="53" presetClass="entr" presetSubtype="16" fill="hold" grpId="0" nodeType="afterEffect">
                                  <p:stCondLst>
                                    <p:cond delay="0"/>
                                  </p:stCondLst>
                                  <p:childTnLst>
                                    <p:set>
                                      <p:cBhvr>
                                        <p:cTn id="75" dur="1" fill="hold">
                                          <p:stCondLst>
                                            <p:cond delay="0"/>
                                          </p:stCondLst>
                                        </p:cTn>
                                        <p:tgtEl>
                                          <p:spTgt spid="6"/>
                                        </p:tgtEl>
                                        <p:attrNameLst>
                                          <p:attrName>style.visibility</p:attrName>
                                        </p:attrNameLst>
                                      </p:cBhvr>
                                      <p:to>
                                        <p:strVal val="visible"/>
                                      </p:to>
                                    </p:set>
                                    <p:anim calcmode="lin" valueType="num">
                                      <p:cBhvr>
                                        <p:cTn id="76" dur="500" fill="hold"/>
                                        <p:tgtEl>
                                          <p:spTgt spid="6"/>
                                        </p:tgtEl>
                                        <p:attrNameLst>
                                          <p:attrName>ppt_w</p:attrName>
                                        </p:attrNameLst>
                                      </p:cBhvr>
                                      <p:tavLst>
                                        <p:tav tm="0">
                                          <p:val>
                                            <p:fltVal val="0"/>
                                          </p:val>
                                        </p:tav>
                                        <p:tav tm="100000">
                                          <p:val>
                                            <p:strVal val="#ppt_w"/>
                                          </p:val>
                                        </p:tav>
                                      </p:tavLst>
                                    </p:anim>
                                    <p:anim calcmode="lin" valueType="num">
                                      <p:cBhvr>
                                        <p:cTn id="77" dur="500" fill="hold"/>
                                        <p:tgtEl>
                                          <p:spTgt spid="6"/>
                                        </p:tgtEl>
                                        <p:attrNameLst>
                                          <p:attrName>ppt_h</p:attrName>
                                        </p:attrNameLst>
                                      </p:cBhvr>
                                      <p:tavLst>
                                        <p:tav tm="0">
                                          <p:val>
                                            <p:fltVal val="0"/>
                                          </p:val>
                                        </p:tav>
                                        <p:tav tm="100000">
                                          <p:val>
                                            <p:strVal val="#ppt_h"/>
                                          </p:val>
                                        </p:tav>
                                      </p:tavLst>
                                    </p:anim>
                                    <p:animEffect transition="in" filter="fade">
                                      <p:cBhvr>
                                        <p:cTn id="78" dur="500"/>
                                        <p:tgtEl>
                                          <p:spTgt spid="6"/>
                                        </p:tgtEl>
                                      </p:cBhvr>
                                    </p:animEffec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2" nodeType="clickEffect">
                                  <p:stCondLst>
                                    <p:cond delay="0"/>
                                  </p:stCondLst>
                                  <p:childTnLst>
                                    <p:set>
                                      <p:cBhvr>
                                        <p:cTn id="82" dur="1" fill="hold">
                                          <p:stCondLst>
                                            <p:cond delay="999"/>
                                          </p:stCondLst>
                                        </p:cTn>
                                        <p:tgtEl>
                                          <p:spTgt spid="6"/>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2" presetClass="exit" presetSubtype="1" fill="hold" grpId="1" nodeType="clickEffect">
                                  <p:stCondLst>
                                    <p:cond delay="0"/>
                                  </p:stCondLst>
                                  <p:childTnLst>
                                    <p:anim calcmode="lin" valueType="num">
                                      <p:cBhvr additive="base">
                                        <p:cTn id="86" dur="250"/>
                                        <p:tgtEl>
                                          <p:spTgt spid="3"/>
                                        </p:tgtEl>
                                        <p:attrNameLst>
                                          <p:attrName>ppt_x</p:attrName>
                                        </p:attrNameLst>
                                      </p:cBhvr>
                                      <p:tavLst>
                                        <p:tav tm="0">
                                          <p:val>
                                            <p:strVal val="ppt_x"/>
                                          </p:val>
                                        </p:tav>
                                        <p:tav tm="100000">
                                          <p:val>
                                            <p:strVal val="ppt_x"/>
                                          </p:val>
                                        </p:tav>
                                      </p:tavLst>
                                    </p:anim>
                                    <p:anim calcmode="lin" valueType="num">
                                      <p:cBhvr additive="base">
                                        <p:cTn id="87" dur="250"/>
                                        <p:tgtEl>
                                          <p:spTgt spid="3"/>
                                        </p:tgtEl>
                                        <p:attrNameLst>
                                          <p:attrName>ppt_y</p:attrName>
                                        </p:attrNameLst>
                                      </p:cBhvr>
                                      <p:tavLst>
                                        <p:tav tm="0">
                                          <p:val>
                                            <p:strVal val="ppt_y"/>
                                          </p:val>
                                        </p:tav>
                                        <p:tav tm="100000">
                                          <p:val>
                                            <p:strVal val="0-ppt_h/2"/>
                                          </p:val>
                                        </p:tav>
                                      </p:tavLst>
                                    </p:anim>
                                    <p:set>
                                      <p:cBhvr>
                                        <p:cTn id="88" dur="1" fill="hold">
                                          <p:stCondLst>
                                            <p:cond delay="249"/>
                                          </p:stCondLst>
                                        </p:cTn>
                                        <p:tgtEl>
                                          <p:spTgt spid="3"/>
                                        </p:tgtEl>
                                        <p:attrNameLst>
                                          <p:attrName>style.visibility</p:attrName>
                                        </p:attrNameLst>
                                      </p:cBhvr>
                                      <p:to>
                                        <p:strVal val="hidden"/>
                                      </p:to>
                                    </p:set>
                                  </p:childTnLst>
                                </p:cTn>
                              </p:par>
                              <p:par>
                                <p:cTn id="89" presetID="2" presetClass="exit" presetSubtype="1" fill="hold" grpId="1" nodeType="withEffect">
                                  <p:stCondLst>
                                    <p:cond delay="0"/>
                                  </p:stCondLst>
                                  <p:childTnLst>
                                    <p:anim calcmode="lin" valueType="num">
                                      <p:cBhvr additive="base">
                                        <p:cTn id="90" dur="250"/>
                                        <p:tgtEl>
                                          <p:spTgt spid="4"/>
                                        </p:tgtEl>
                                        <p:attrNameLst>
                                          <p:attrName>ppt_x</p:attrName>
                                        </p:attrNameLst>
                                      </p:cBhvr>
                                      <p:tavLst>
                                        <p:tav tm="0">
                                          <p:val>
                                            <p:strVal val="ppt_x"/>
                                          </p:val>
                                        </p:tav>
                                        <p:tav tm="100000">
                                          <p:val>
                                            <p:strVal val="ppt_x"/>
                                          </p:val>
                                        </p:tav>
                                      </p:tavLst>
                                    </p:anim>
                                    <p:anim calcmode="lin" valueType="num">
                                      <p:cBhvr additive="base">
                                        <p:cTn id="91" dur="250"/>
                                        <p:tgtEl>
                                          <p:spTgt spid="4"/>
                                        </p:tgtEl>
                                        <p:attrNameLst>
                                          <p:attrName>ppt_y</p:attrName>
                                        </p:attrNameLst>
                                      </p:cBhvr>
                                      <p:tavLst>
                                        <p:tav tm="0">
                                          <p:val>
                                            <p:strVal val="ppt_y"/>
                                          </p:val>
                                        </p:tav>
                                        <p:tav tm="100000">
                                          <p:val>
                                            <p:strVal val="0-ppt_h/2"/>
                                          </p:val>
                                        </p:tav>
                                      </p:tavLst>
                                    </p:anim>
                                    <p:set>
                                      <p:cBhvr>
                                        <p:cTn id="92" dur="1" fill="hold">
                                          <p:stCondLst>
                                            <p:cond delay="249"/>
                                          </p:stCondLst>
                                        </p:cTn>
                                        <p:tgtEl>
                                          <p:spTgt spid="4"/>
                                        </p:tgtEl>
                                        <p:attrNameLst>
                                          <p:attrName>style.visibility</p:attrName>
                                        </p:attrNameLst>
                                      </p:cBhvr>
                                      <p:to>
                                        <p:strVal val="hidden"/>
                                      </p:to>
                                    </p:set>
                                  </p:childTnLst>
                                </p:cTn>
                              </p:par>
                              <p:par>
                                <p:cTn id="93" presetID="2" presetClass="exit" presetSubtype="1" fill="hold" grpId="1" nodeType="withEffect">
                                  <p:stCondLst>
                                    <p:cond delay="0"/>
                                  </p:stCondLst>
                                  <p:childTnLst>
                                    <p:anim calcmode="lin" valueType="num">
                                      <p:cBhvr additive="base">
                                        <p:cTn id="94" dur="250"/>
                                        <p:tgtEl>
                                          <p:spTgt spid="5"/>
                                        </p:tgtEl>
                                        <p:attrNameLst>
                                          <p:attrName>ppt_x</p:attrName>
                                        </p:attrNameLst>
                                      </p:cBhvr>
                                      <p:tavLst>
                                        <p:tav tm="0">
                                          <p:val>
                                            <p:strVal val="ppt_x"/>
                                          </p:val>
                                        </p:tav>
                                        <p:tav tm="100000">
                                          <p:val>
                                            <p:strVal val="ppt_x"/>
                                          </p:val>
                                        </p:tav>
                                      </p:tavLst>
                                    </p:anim>
                                    <p:anim calcmode="lin" valueType="num">
                                      <p:cBhvr additive="base">
                                        <p:cTn id="95" dur="250"/>
                                        <p:tgtEl>
                                          <p:spTgt spid="5"/>
                                        </p:tgtEl>
                                        <p:attrNameLst>
                                          <p:attrName>ppt_y</p:attrName>
                                        </p:attrNameLst>
                                      </p:cBhvr>
                                      <p:tavLst>
                                        <p:tav tm="0">
                                          <p:val>
                                            <p:strVal val="ppt_y"/>
                                          </p:val>
                                        </p:tav>
                                        <p:tav tm="100000">
                                          <p:val>
                                            <p:strVal val="0-ppt_h/2"/>
                                          </p:val>
                                        </p:tav>
                                      </p:tavLst>
                                    </p:anim>
                                    <p:set>
                                      <p:cBhvr>
                                        <p:cTn id="96" dur="1" fill="hold">
                                          <p:stCondLst>
                                            <p:cond delay="249"/>
                                          </p:stCondLst>
                                        </p:cTn>
                                        <p:tgtEl>
                                          <p:spTgt spid="5"/>
                                        </p:tgtEl>
                                        <p:attrNameLst>
                                          <p:attrName>style.visibility</p:attrName>
                                        </p:attrNameLst>
                                      </p:cBhvr>
                                      <p:to>
                                        <p:strVal val="hidden"/>
                                      </p:to>
                                    </p:set>
                                  </p:childTnLst>
                                </p:cTn>
                              </p:par>
                              <p:par>
                                <p:cTn id="97" presetID="2" presetClass="exit" presetSubtype="1" fill="hold" grpId="1" nodeType="withEffect">
                                  <p:stCondLst>
                                    <p:cond delay="0"/>
                                  </p:stCondLst>
                                  <p:childTnLst>
                                    <p:anim calcmode="lin" valueType="num">
                                      <p:cBhvr additive="base">
                                        <p:cTn id="98" dur="250"/>
                                        <p:tgtEl>
                                          <p:spTgt spid="6"/>
                                        </p:tgtEl>
                                        <p:attrNameLst>
                                          <p:attrName>ppt_x</p:attrName>
                                        </p:attrNameLst>
                                      </p:cBhvr>
                                      <p:tavLst>
                                        <p:tav tm="0">
                                          <p:val>
                                            <p:strVal val="ppt_x"/>
                                          </p:val>
                                        </p:tav>
                                        <p:tav tm="100000">
                                          <p:val>
                                            <p:strVal val="ppt_x"/>
                                          </p:val>
                                        </p:tav>
                                      </p:tavLst>
                                    </p:anim>
                                    <p:anim calcmode="lin" valueType="num">
                                      <p:cBhvr additive="base">
                                        <p:cTn id="99" dur="250"/>
                                        <p:tgtEl>
                                          <p:spTgt spid="6"/>
                                        </p:tgtEl>
                                        <p:attrNameLst>
                                          <p:attrName>ppt_y</p:attrName>
                                        </p:attrNameLst>
                                      </p:cBhvr>
                                      <p:tavLst>
                                        <p:tav tm="0">
                                          <p:val>
                                            <p:strVal val="ppt_y"/>
                                          </p:val>
                                        </p:tav>
                                        <p:tav tm="100000">
                                          <p:val>
                                            <p:strVal val="0-ppt_h/2"/>
                                          </p:val>
                                        </p:tav>
                                      </p:tavLst>
                                    </p:anim>
                                    <p:set>
                                      <p:cBhvr>
                                        <p:cTn id="100" dur="1" fill="hold">
                                          <p:stCondLst>
                                            <p:cond delay="249"/>
                                          </p:stCondLst>
                                        </p:cTn>
                                        <p:tgtEl>
                                          <p:spTgt spid="6"/>
                                        </p:tgtEl>
                                        <p:attrNameLst>
                                          <p:attrName>style.visibility</p:attrName>
                                        </p:attrNameLst>
                                      </p:cBhvr>
                                      <p:to>
                                        <p:strVal val="hidden"/>
                                      </p:to>
                                    </p:set>
                                  </p:childTnLst>
                                </p:cTn>
                              </p:par>
                              <p:par>
                                <p:cTn id="101" presetID="2" presetClass="exit" presetSubtype="1" fill="hold" grpId="0" nodeType="withEffect">
                                  <p:stCondLst>
                                    <p:cond delay="0"/>
                                  </p:stCondLst>
                                  <p:childTnLst>
                                    <p:anim calcmode="lin" valueType="num">
                                      <p:cBhvr additive="base">
                                        <p:cTn id="102" dur="250"/>
                                        <p:tgtEl>
                                          <p:spTgt spid="26"/>
                                        </p:tgtEl>
                                        <p:attrNameLst>
                                          <p:attrName>ppt_x</p:attrName>
                                        </p:attrNameLst>
                                      </p:cBhvr>
                                      <p:tavLst>
                                        <p:tav tm="0">
                                          <p:val>
                                            <p:strVal val="ppt_x"/>
                                          </p:val>
                                        </p:tav>
                                        <p:tav tm="100000">
                                          <p:val>
                                            <p:strVal val="ppt_x"/>
                                          </p:val>
                                        </p:tav>
                                      </p:tavLst>
                                    </p:anim>
                                    <p:anim calcmode="lin" valueType="num">
                                      <p:cBhvr additive="base">
                                        <p:cTn id="103" dur="250"/>
                                        <p:tgtEl>
                                          <p:spTgt spid="26"/>
                                        </p:tgtEl>
                                        <p:attrNameLst>
                                          <p:attrName>ppt_y</p:attrName>
                                        </p:attrNameLst>
                                      </p:cBhvr>
                                      <p:tavLst>
                                        <p:tav tm="0">
                                          <p:val>
                                            <p:strVal val="ppt_y"/>
                                          </p:val>
                                        </p:tav>
                                        <p:tav tm="100000">
                                          <p:val>
                                            <p:strVal val="0-ppt_h/2"/>
                                          </p:val>
                                        </p:tav>
                                      </p:tavLst>
                                    </p:anim>
                                    <p:set>
                                      <p:cBhvr>
                                        <p:cTn id="104" dur="1" fill="hold">
                                          <p:stCondLst>
                                            <p:cond delay="249"/>
                                          </p:stCondLst>
                                        </p:cTn>
                                        <p:tgtEl>
                                          <p:spTgt spid="26"/>
                                        </p:tgtEl>
                                        <p:attrNameLst>
                                          <p:attrName>style.visibility</p:attrName>
                                        </p:attrNameLst>
                                      </p:cBhvr>
                                      <p:to>
                                        <p:strVal val="hidden"/>
                                      </p:to>
                                    </p:set>
                                  </p:childTnLst>
                                </p:cTn>
                              </p:par>
                              <p:par>
                                <p:cTn id="105" presetID="2" presetClass="exit" presetSubtype="4" fill="hold" grpId="1" nodeType="withEffect">
                                  <p:stCondLst>
                                    <p:cond delay="0"/>
                                  </p:stCondLst>
                                  <p:childTnLst>
                                    <p:anim calcmode="lin" valueType="num">
                                      <p:cBhvr additive="base">
                                        <p:cTn id="106" dur="250"/>
                                        <p:tgtEl>
                                          <p:spTgt spid="22"/>
                                        </p:tgtEl>
                                        <p:attrNameLst>
                                          <p:attrName>ppt_x</p:attrName>
                                        </p:attrNameLst>
                                      </p:cBhvr>
                                      <p:tavLst>
                                        <p:tav tm="0">
                                          <p:val>
                                            <p:strVal val="ppt_x"/>
                                          </p:val>
                                        </p:tav>
                                        <p:tav tm="100000">
                                          <p:val>
                                            <p:strVal val="ppt_x"/>
                                          </p:val>
                                        </p:tav>
                                      </p:tavLst>
                                    </p:anim>
                                    <p:anim calcmode="lin" valueType="num">
                                      <p:cBhvr additive="base">
                                        <p:cTn id="107" dur="250"/>
                                        <p:tgtEl>
                                          <p:spTgt spid="22"/>
                                        </p:tgtEl>
                                        <p:attrNameLst>
                                          <p:attrName>ppt_y</p:attrName>
                                        </p:attrNameLst>
                                      </p:cBhvr>
                                      <p:tavLst>
                                        <p:tav tm="0">
                                          <p:val>
                                            <p:strVal val="ppt_y"/>
                                          </p:val>
                                        </p:tav>
                                        <p:tav tm="100000">
                                          <p:val>
                                            <p:strVal val="1+ppt_h/2"/>
                                          </p:val>
                                        </p:tav>
                                      </p:tavLst>
                                    </p:anim>
                                    <p:set>
                                      <p:cBhvr>
                                        <p:cTn id="108" dur="1" fill="hold">
                                          <p:stCondLst>
                                            <p:cond delay="249"/>
                                          </p:stCondLst>
                                        </p:cTn>
                                        <p:tgtEl>
                                          <p:spTgt spid="22"/>
                                        </p:tgtEl>
                                        <p:attrNameLst>
                                          <p:attrName>style.visibility</p:attrName>
                                        </p:attrNameLst>
                                      </p:cBhvr>
                                      <p:to>
                                        <p:strVal val="hidden"/>
                                      </p:to>
                                    </p:set>
                                  </p:childTnLst>
                                </p:cTn>
                              </p:par>
                              <p:par>
                                <p:cTn id="109" presetID="2" presetClass="exit" presetSubtype="4" fill="hold" grpId="1" nodeType="withEffect">
                                  <p:stCondLst>
                                    <p:cond delay="0"/>
                                  </p:stCondLst>
                                  <p:childTnLst>
                                    <p:anim calcmode="lin" valueType="num">
                                      <p:cBhvr additive="base">
                                        <p:cTn id="110" dur="250"/>
                                        <p:tgtEl>
                                          <p:spTgt spid="23"/>
                                        </p:tgtEl>
                                        <p:attrNameLst>
                                          <p:attrName>ppt_x</p:attrName>
                                        </p:attrNameLst>
                                      </p:cBhvr>
                                      <p:tavLst>
                                        <p:tav tm="0">
                                          <p:val>
                                            <p:strVal val="ppt_x"/>
                                          </p:val>
                                        </p:tav>
                                        <p:tav tm="100000">
                                          <p:val>
                                            <p:strVal val="ppt_x"/>
                                          </p:val>
                                        </p:tav>
                                      </p:tavLst>
                                    </p:anim>
                                    <p:anim calcmode="lin" valueType="num">
                                      <p:cBhvr additive="base">
                                        <p:cTn id="111" dur="250"/>
                                        <p:tgtEl>
                                          <p:spTgt spid="23"/>
                                        </p:tgtEl>
                                        <p:attrNameLst>
                                          <p:attrName>ppt_y</p:attrName>
                                        </p:attrNameLst>
                                      </p:cBhvr>
                                      <p:tavLst>
                                        <p:tav tm="0">
                                          <p:val>
                                            <p:strVal val="ppt_y"/>
                                          </p:val>
                                        </p:tav>
                                        <p:tav tm="100000">
                                          <p:val>
                                            <p:strVal val="1+ppt_h/2"/>
                                          </p:val>
                                        </p:tav>
                                      </p:tavLst>
                                    </p:anim>
                                    <p:set>
                                      <p:cBhvr>
                                        <p:cTn id="112" dur="1" fill="hold">
                                          <p:stCondLst>
                                            <p:cond delay="249"/>
                                          </p:stCondLst>
                                        </p:cTn>
                                        <p:tgtEl>
                                          <p:spTgt spid="23"/>
                                        </p:tgtEl>
                                        <p:attrNameLst>
                                          <p:attrName>style.visibility</p:attrName>
                                        </p:attrNameLst>
                                      </p:cBhvr>
                                      <p:to>
                                        <p:strVal val="hidden"/>
                                      </p:to>
                                    </p:set>
                                  </p:childTnLst>
                                </p:cTn>
                              </p:par>
                              <p:par>
                                <p:cTn id="113" presetID="2" presetClass="exit" presetSubtype="4" fill="hold" grpId="1" nodeType="withEffect">
                                  <p:stCondLst>
                                    <p:cond delay="0"/>
                                  </p:stCondLst>
                                  <p:childTnLst>
                                    <p:anim calcmode="lin" valueType="num">
                                      <p:cBhvr additive="base">
                                        <p:cTn id="114" dur="250"/>
                                        <p:tgtEl>
                                          <p:spTgt spid="25"/>
                                        </p:tgtEl>
                                        <p:attrNameLst>
                                          <p:attrName>ppt_x</p:attrName>
                                        </p:attrNameLst>
                                      </p:cBhvr>
                                      <p:tavLst>
                                        <p:tav tm="0">
                                          <p:val>
                                            <p:strVal val="ppt_x"/>
                                          </p:val>
                                        </p:tav>
                                        <p:tav tm="100000">
                                          <p:val>
                                            <p:strVal val="ppt_x"/>
                                          </p:val>
                                        </p:tav>
                                      </p:tavLst>
                                    </p:anim>
                                    <p:anim calcmode="lin" valueType="num">
                                      <p:cBhvr additive="base">
                                        <p:cTn id="115" dur="250"/>
                                        <p:tgtEl>
                                          <p:spTgt spid="25"/>
                                        </p:tgtEl>
                                        <p:attrNameLst>
                                          <p:attrName>ppt_y</p:attrName>
                                        </p:attrNameLst>
                                      </p:cBhvr>
                                      <p:tavLst>
                                        <p:tav tm="0">
                                          <p:val>
                                            <p:strVal val="ppt_y"/>
                                          </p:val>
                                        </p:tav>
                                        <p:tav tm="100000">
                                          <p:val>
                                            <p:strVal val="1+ppt_h/2"/>
                                          </p:val>
                                        </p:tav>
                                      </p:tavLst>
                                    </p:anim>
                                    <p:set>
                                      <p:cBhvr>
                                        <p:cTn id="116" dur="1" fill="hold">
                                          <p:stCondLst>
                                            <p:cond delay="249"/>
                                          </p:stCondLst>
                                        </p:cTn>
                                        <p:tgtEl>
                                          <p:spTgt spid="25"/>
                                        </p:tgtEl>
                                        <p:attrNameLst>
                                          <p:attrName>style.visibility</p:attrName>
                                        </p:attrNameLst>
                                      </p:cBhvr>
                                      <p:to>
                                        <p:strVal val="hidden"/>
                                      </p:to>
                                    </p:set>
                                  </p:childTnLst>
                                </p:cTn>
                              </p:par>
                              <p:par>
                                <p:cTn id="117" presetID="2" presetClass="exit" presetSubtype="4" fill="hold" nodeType="withEffect">
                                  <p:stCondLst>
                                    <p:cond delay="0"/>
                                  </p:stCondLst>
                                  <p:childTnLst>
                                    <p:anim calcmode="lin" valueType="num">
                                      <p:cBhvr additive="base">
                                        <p:cTn id="118" dur="250"/>
                                        <p:tgtEl>
                                          <p:spTgt spid="2"/>
                                        </p:tgtEl>
                                        <p:attrNameLst>
                                          <p:attrName>ppt_x</p:attrName>
                                        </p:attrNameLst>
                                      </p:cBhvr>
                                      <p:tavLst>
                                        <p:tav tm="0">
                                          <p:val>
                                            <p:strVal val="ppt_x"/>
                                          </p:val>
                                        </p:tav>
                                        <p:tav tm="100000">
                                          <p:val>
                                            <p:strVal val="ppt_x"/>
                                          </p:val>
                                        </p:tav>
                                      </p:tavLst>
                                    </p:anim>
                                    <p:anim calcmode="lin" valueType="num">
                                      <p:cBhvr additive="base">
                                        <p:cTn id="119" dur="250"/>
                                        <p:tgtEl>
                                          <p:spTgt spid="2"/>
                                        </p:tgtEl>
                                        <p:attrNameLst>
                                          <p:attrName>ppt_y</p:attrName>
                                        </p:attrNameLst>
                                      </p:cBhvr>
                                      <p:tavLst>
                                        <p:tav tm="0">
                                          <p:val>
                                            <p:strVal val="ppt_y"/>
                                          </p:val>
                                        </p:tav>
                                        <p:tav tm="100000">
                                          <p:val>
                                            <p:strVal val="1+ppt_h/2"/>
                                          </p:val>
                                        </p:tav>
                                      </p:tavLst>
                                    </p:anim>
                                    <p:set>
                                      <p:cBhvr>
                                        <p:cTn id="120" dur="1" fill="hold">
                                          <p:stCondLst>
                                            <p:cond delay="249"/>
                                          </p:stCondLst>
                                        </p:cTn>
                                        <p:tgtEl>
                                          <p:spTgt spid="2"/>
                                        </p:tgtEl>
                                        <p:attrNameLst>
                                          <p:attrName>style.visibility</p:attrName>
                                        </p:attrNameLst>
                                      </p:cBhvr>
                                      <p:to>
                                        <p:strVal val="hidden"/>
                                      </p:to>
                                    </p:set>
                                  </p:childTnLst>
                                </p:cTn>
                              </p:par>
                              <p:par>
                                <p:cTn id="121" presetID="2" presetClass="exit" presetSubtype="4" fill="hold" nodeType="withEffect">
                                  <p:stCondLst>
                                    <p:cond delay="0"/>
                                  </p:stCondLst>
                                  <p:childTnLst>
                                    <p:anim calcmode="lin" valueType="num">
                                      <p:cBhvr additive="base">
                                        <p:cTn id="122" dur="250"/>
                                        <p:tgtEl>
                                          <p:spTgt spid="7"/>
                                        </p:tgtEl>
                                        <p:attrNameLst>
                                          <p:attrName>ppt_x</p:attrName>
                                        </p:attrNameLst>
                                      </p:cBhvr>
                                      <p:tavLst>
                                        <p:tav tm="0">
                                          <p:val>
                                            <p:strVal val="ppt_x"/>
                                          </p:val>
                                        </p:tav>
                                        <p:tav tm="100000">
                                          <p:val>
                                            <p:strVal val="ppt_x"/>
                                          </p:val>
                                        </p:tav>
                                      </p:tavLst>
                                    </p:anim>
                                    <p:anim calcmode="lin" valueType="num">
                                      <p:cBhvr additive="base">
                                        <p:cTn id="123" dur="250"/>
                                        <p:tgtEl>
                                          <p:spTgt spid="7"/>
                                        </p:tgtEl>
                                        <p:attrNameLst>
                                          <p:attrName>ppt_y</p:attrName>
                                        </p:attrNameLst>
                                      </p:cBhvr>
                                      <p:tavLst>
                                        <p:tav tm="0">
                                          <p:val>
                                            <p:strVal val="ppt_y"/>
                                          </p:val>
                                        </p:tav>
                                        <p:tav tm="100000">
                                          <p:val>
                                            <p:strVal val="1+ppt_h/2"/>
                                          </p:val>
                                        </p:tav>
                                      </p:tavLst>
                                    </p:anim>
                                    <p:set>
                                      <p:cBhvr>
                                        <p:cTn id="124" dur="1" fill="hold">
                                          <p:stCondLst>
                                            <p:cond delay="249"/>
                                          </p:stCondLst>
                                        </p:cTn>
                                        <p:tgtEl>
                                          <p:spTgt spid="7"/>
                                        </p:tgtEl>
                                        <p:attrNameLst>
                                          <p:attrName>style.visibility</p:attrName>
                                        </p:attrNameLst>
                                      </p:cBhvr>
                                      <p:to>
                                        <p:strVal val="hidden"/>
                                      </p:to>
                                    </p:set>
                                  </p:childTnLst>
                                </p:cTn>
                              </p:par>
                              <p:par>
                                <p:cTn id="125" presetID="2" presetClass="exit" presetSubtype="4" fill="hold" nodeType="withEffect">
                                  <p:stCondLst>
                                    <p:cond delay="0"/>
                                  </p:stCondLst>
                                  <p:childTnLst>
                                    <p:anim calcmode="lin" valueType="num">
                                      <p:cBhvr additive="base">
                                        <p:cTn id="126" dur="250"/>
                                        <p:tgtEl>
                                          <p:spTgt spid="10"/>
                                        </p:tgtEl>
                                        <p:attrNameLst>
                                          <p:attrName>ppt_x</p:attrName>
                                        </p:attrNameLst>
                                      </p:cBhvr>
                                      <p:tavLst>
                                        <p:tav tm="0">
                                          <p:val>
                                            <p:strVal val="ppt_x"/>
                                          </p:val>
                                        </p:tav>
                                        <p:tav tm="100000">
                                          <p:val>
                                            <p:strVal val="ppt_x"/>
                                          </p:val>
                                        </p:tav>
                                      </p:tavLst>
                                    </p:anim>
                                    <p:anim calcmode="lin" valueType="num">
                                      <p:cBhvr additive="base">
                                        <p:cTn id="127" dur="250"/>
                                        <p:tgtEl>
                                          <p:spTgt spid="10"/>
                                        </p:tgtEl>
                                        <p:attrNameLst>
                                          <p:attrName>ppt_y</p:attrName>
                                        </p:attrNameLst>
                                      </p:cBhvr>
                                      <p:tavLst>
                                        <p:tav tm="0">
                                          <p:val>
                                            <p:strVal val="ppt_y"/>
                                          </p:val>
                                        </p:tav>
                                        <p:tav tm="100000">
                                          <p:val>
                                            <p:strVal val="1+ppt_h/2"/>
                                          </p:val>
                                        </p:tav>
                                      </p:tavLst>
                                    </p:anim>
                                    <p:set>
                                      <p:cBhvr>
                                        <p:cTn id="128" dur="1" fill="hold">
                                          <p:stCondLst>
                                            <p:cond delay="249"/>
                                          </p:stCondLst>
                                        </p:cTn>
                                        <p:tgtEl>
                                          <p:spTgt spid="10"/>
                                        </p:tgtEl>
                                        <p:attrNameLst>
                                          <p:attrName>style.visibility</p:attrName>
                                        </p:attrNameLst>
                                      </p:cBhvr>
                                      <p:to>
                                        <p:strVal val="hidden"/>
                                      </p:to>
                                    </p:set>
                                  </p:childTnLst>
                                </p:cTn>
                              </p:par>
                              <p:par>
                                <p:cTn id="129" presetID="2" presetClass="exit" presetSubtype="4" fill="hold" nodeType="withEffect">
                                  <p:stCondLst>
                                    <p:cond delay="0"/>
                                  </p:stCondLst>
                                  <p:childTnLst>
                                    <p:anim calcmode="lin" valueType="num">
                                      <p:cBhvr additive="base">
                                        <p:cTn id="130" dur="250"/>
                                        <p:tgtEl>
                                          <p:spTgt spid="13"/>
                                        </p:tgtEl>
                                        <p:attrNameLst>
                                          <p:attrName>ppt_x</p:attrName>
                                        </p:attrNameLst>
                                      </p:cBhvr>
                                      <p:tavLst>
                                        <p:tav tm="0">
                                          <p:val>
                                            <p:strVal val="ppt_x"/>
                                          </p:val>
                                        </p:tav>
                                        <p:tav tm="100000">
                                          <p:val>
                                            <p:strVal val="ppt_x"/>
                                          </p:val>
                                        </p:tav>
                                      </p:tavLst>
                                    </p:anim>
                                    <p:anim calcmode="lin" valueType="num">
                                      <p:cBhvr additive="base">
                                        <p:cTn id="131" dur="250"/>
                                        <p:tgtEl>
                                          <p:spTgt spid="13"/>
                                        </p:tgtEl>
                                        <p:attrNameLst>
                                          <p:attrName>ppt_y</p:attrName>
                                        </p:attrNameLst>
                                      </p:cBhvr>
                                      <p:tavLst>
                                        <p:tav tm="0">
                                          <p:val>
                                            <p:strVal val="ppt_y"/>
                                          </p:val>
                                        </p:tav>
                                        <p:tav tm="100000">
                                          <p:val>
                                            <p:strVal val="1+ppt_h/2"/>
                                          </p:val>
                                        </p:tav>
                                      </p:tavLst>
                                    </p:anim>
                                    <p:set>
                                      <p:cBhvr>
                                        <p:cTn id="132" dur="1" fill="hold">
                                          <p:stCondLst>
                                            <p:cond delay="249"/>
                                          </p:stCondLst>
                                        </p:cTn>
                                        <p:tgtEl>
                                          <p:spTgt spid="13"/>
                                        </p:tgtEl>
                                        <p:attrNameLst>
                                          <p:attrName>style.visibility</p:attrName>
                                        </p:attrNameLst>
                                      </p:cBhvr>
                                      <p:to>
                                        <p:strVal val="hidden"/>
                                      </p:to>
                                    </p:set>
                                  </p:childTnLst>
                                </p:cTn>
                              </p:par>
                              <p:par>
                                <p:cTn id="133" presetID="2" presetClass="exit" presetSubtype="4" fill="hold" nodeType="withEffect">
                                  <p:stCondLst>
                                    <p:cond delay="0"/>
                                  </p:stCondLst>
                                  <p:childTnLst>
                                    <p:anim calcmode="lin" valueType="num">
                                      <p:cBhvr additive="base">
                                        <p:cTn id="134" dur="250"/>
                                        <p:tgtEl>
                                          <p:spTgt spid="16"/>
                                        </p:tgtEl>
                                        <p:attrNameLst>
                                          <p:attrName>ppt_x</p:attrName>
                                        </p:attrNameLst>
                                      </p:cBhvr>
                                      <p:tavLst>
                                        <p:tav tm="0">
                                          <p:val>
                                            <p:strVal val="ppt_x"/>
                                          </p:val>
                                        </p:tav>
                                        <p:tav tm="100000">
                                          <p:val>
                                            <p:strVal val="ppt_x"/>
                                          </p:val>
                                        </p:tav>
                                      </p:tavLst>
                                    </p:anim>
                                    <p:anim calcmode="lin" valueType="num">
                                      <p:cBhvr additive="base">
                                        <p:cTn id="135" dur="250"/>
                                        <p:tgtEl>
                                          <p:spTgt spid="16"/>
                                        </p:tgtEl>
                                        <p:attrNameLst>
                                          <p:attrName>ppt_y</p:attrName>
                                        </p:attrNameLst>
                                      </p:cBhvr>
                                      <p:tavLst>
                                        <p:tav tm="0">
                                          <p:val>
                                            <p:strVal val="ppt_y"/>
                                          </p:val>
                                        </p:tav>
                                        <p:tav tm="100000">
                                          <p:val>
                                            <p:strVal val="1+ppt_h/2"/>
                                          </p:val>
                                        </p:tav>
                                      </p:tavLst>
                                    </p:anim>
                                    <p:set>
                                      <p:cBhvr>
                                        <p:cTn id="136" dur="1" fill="hold">
                                          <p:stCondLst>
                                            <p:cond delay="249"/>
                                          </p:stCondLst>
                                        </p:cTn>
                                        <p:tgtEl>
                                          <p:spTgt spid="16"/>
                                        </p:tgtEl>
                                        <p:attrNameLst>
                                          <p:attrName>style.visibility</p:attrName>
                                        </p:attrNameLst>
                                      </p:cBhvr>
                                      <p:to>
                                        <p:strVal val="hidden"/>
                                      </p:to>
                                    </p:set>
                                  </p:childTnLst>
                                </p:cTn>
                              </p:par>
                              <p:par>
                                <p:cTn id="137" presetID="2" presetClass="exit" presetSubtype="4" fill="hold" grpId="1" nodeType="withEffect">
                                  <p:stCondLst>
                                    <p:cond delay="0"/>
                                  </p:stCondLst>
                                  <p:childTnLst>
                                    <p:anim calcmode="lin" valueType="num">
                                      <p:cBhvr additive="base">
                                        <p:cTn id="138" dur="250"/>
                                        <p:tgtEl>
                                          <p:spTgt spid="21"/>
                                        </p:tgtEl>
                                        <p:attrNameLst>
                                          <p:attrName>ppt_x</p:attrName>
                                        </p:attrNameLst>
                                      </p:cBhvr>
                                      <p:tavLst>
                                        <p:tav tm="0">
                                          <p:val>
                                            <p:strVal val="ppt_x"/>
                                          </p:val>
                                        </p:tav>
                                        <p:tav tm="100000">
                                          <p:val>
                                            <p:strVal val="ppt_x"/>
                                          </p:val>
                                        </p:tav>
                                      </p:tavLst>
                                    </p:anim>
                                    <p:anim calcmode="lin" valueType="num">
                                      <p:cBhvr additive="base">
                                        <p:cTn id="139" dur="250"/>
                                        <p:tgtEl>
                                          <p:spTgt spid="21"/>
                                        </p:tgtEl>
                                        <p:attrNameLst>
                                          <p:attrName>ppt_y</p:attrName>
                                        </p:attrNameLst>
                                      </p:cBhvr>
                                      <p:tavLst>
                                        <p:tav tm="0">
                                          <p:val>
                                            <p:strVal val="ppt_y"/>
                                          </p:val>
                                        </p:tav>
                                        <p:tav tm="100000">
                                          <p:val>
                                            <p:strVal val="1+ppt_h/2"/>
                                          </p:val>
                                        </p:tav>
                                      </p:tavLst>
                                    </p:anim>
                                    <p:set>
                                      <p:cBhvr>
                                        <p:cTn id="140" dur="1" fill="hold">
                                          <p:stCondLst>
                                            <p:cond delay="249"/>
                                          </p:stCondLst>
                                        </p:cTn>
                                        <p:tgtEl>
                                          <p:spTgt spid="21"/>
                                        </p:tgtEl>
                                        <p:attrNameLst>
                                          <p:attrName>style.visibility</p:attrName>
                                        </p:attrNameLst>
                                      </p:cBhvr>
                                      <p:to>
                                        <p:strVal val="hidden"/>
                                      </p:to>
                                    </p:set>
                                  </p:childTnLst>
                                </p:cTn>
                              </p:par>
                              <p:par>
                                <p:cTn id="141" presetID="2" presetClass="exit" presetSubtype="4" fill="hold" grpId="1" nodeType="withEffect">
                                  <p:stCondLst>
                                    <p:cond delay="0"/>
                                  </p:stCondLst>
                                  <p:childTnLst>
                                    <p:anim calcmode="lin" valueType="num">
                                      <p:cBhvr additive="base">
                                        <p:cTn id="142" dur="250"/>
                                        <p:tgtEl>
                                          <p:spTgt spid="20"/>
                                        </p:tgtEl>
                                        <p:attrNameLst>
                                          <p:attrName>ppt_x</p:attrName>
                                        </p:attrNameLst>
                                      </p:cBhvr>
                                      <p:tavLst>
                                        <p:tav tm="0">
                                          <p:val>
                                            <p:strVal val="ppt_x"/>
                                          </p:val>
                                        </p:tav>
                                        <p:tav tm="100000">
                                          <p:val>
                                            <p:strVal val="ppt_x"/>
                                          </p:val>
                                        </p:tav>
                                      </p:tavLst>
                                    </p:anim>
                                    <p:anim calcmode="lin" valueType="num">
                                      <p:cBhvr additive="base">
                                        <p:cTn id="143" dur="250"/>
                                        <p:tgtEl>
                                          <p:spTgt spid="20"/>
                                        </p:tgtEl>
                                        <p:attrNameLst>
                                          <p:attrName>ppt_y</p:attrName>
                                        </p:attrNameLst>
                                      </p:cBhvr>
                                      <p:tavLst>
                                        <p:tav tm="0">
                                          <p:val>
                                            <p:strVal val="ppt_y"/>
                                          </p:val>
                                        </p:tav>
                                        <p:tav tm="100000">
                                          <p:val>
                                            <p:strVal val="1+ppt_h/2"/>
                                          </p:val>
                                        </p:tav>
                                      </p:tavLst>
                                    </p:anim>
                                    <p:set>
                                      <p:cBhvr>
                                        <p:cTn id="144" dur="1" fill="hold">
                                          <p:stCondLst>
                                            <p:cond delay="249"/>
                                          </p:stCondLst>
                                        </p:cTn>
                                        <p:tgtEl>
                                          <p:spTgt spid="20"/>
                                        </p:tgtEl>
                                        <p:attrNameLst>
                                          <p:attrName>style.visibility</p:attrName>
                                        </p:attrNameLst>
                                      </p:cBhvr>
                                      <p:to>
                                        <p:strVal val="hidden"/>
                                      </p:to>
                                    </p:set>
                                  </p:childTnLst>
                                </p:cTn>
                              </p:par>
                              <p:par>
                                <p:cTn id="145" presetID="2" presetClass="exit" presetSubtype="4" fill="hold" grpId="1" nodeType="withEffect">
                                  <p:stCondLst>
                                    <p:cond delay="0"/>
                                  </p:stCondLst>
                                  <p:childTnLst>
                                    <p:anim calcmode="lin" valueType="num">
                                      <p:cBhvr additive="base">
                                        <p:cTn id="146" dur="250"/>
                                        <p:tgtEl>
                                          <p:spTgt spid="24"/>
                                        </p:tgtEl>
                                        <p:attrNameLst>
                                          <p:attrName>ppt_x</p:attrName>
                                        </p:attrNameLst>
                                      </p:cBhvr>
                                      <p:tavLst>
                                        <p:tav tm="0">
                                          <p:val>
                                            <p:strVal val="ppt_x"/>
                                          </p:val>
                                        </p:tav>
                                        <p:tav tm="100000">
                                          <p:val>
                                            <p:strVal val="ppt_x"/>
                                          </p:val>
                                        </p:tav>
                                      </p:tavLst>
                                    </p:anim>
                                    <p:anim calcmode="lin" valueType="num">
                                      <p:cBhvr additive="base">
                                        <p:cTn id="147" dur="250"/>
                                        <p:tgtEl>
                                          <p:spTgt spid="24"/>
                                        </p:tgtEl>
                                        <p:attrNameLst>
                                          <p:attrName>ppt_y</p:attrName>
                                        </p:attrNameLst>
                                      </p:cBhvr>
                                      <p:tavLst>
                                        <p:tav tm="0">
                                          <p:val>
                                            <p:strVal val="ppt_y"/>
                                          </p:val>
                                        </p:tav>
                                        <p:tav tm="100000">
                                          <p:val>
                                            <p:strVal val="1+ppt_h/2"/>
                                          </p:val>
                                        </p:tav>
                                      </p:tavLst>
                                    </p:anim>
                                    <p:set>
                                      <p:cBhvr>
                                        <p:cTn id="148" dur="1" fill="hold">
                                          <p:stCondLst>
                                            <p:cond delay="249"/>
                                          </p:stCondLst>
                                        </p:cTn>
                                        <p:tgtEl>
                                          <p:spTgt spid="24"/>
                                        </p:tgtEl>
                                        <p:attrNameLst>
                                          <p:attrName>style.visibility</p:attrName>
                                        </p:attrNameLst>
                                      </p:cBhvr>
                                      <p:to>
                                        <p:strVal val="hidden"/>
                                      </p:to>
                                    </p:set>
                                  </p:childTnLst>
                                </p:cTn>
                              </p:par>
                              <p:par>
                                <p:cTn id="149" presetID="2" presetClass="exit" presetSubtype="4" fill="hold" grpId="1" nodeType="withEffect">
                                  <p:stCondLst>
                                    <p:cond delay="0"/>
                                  </p:stCondLst>
                                  <p:childTnLst>
                                    <p:anim calcmode="lin" valueType="num">
                                      <p:cBhvr additive="base">
                                        <p:cTn id="150" dur="250"/>
                                        <p:tgtEl>
                                          <p:spTgt spid="19"/>
                                        </p:tgtEl>
                                        <p:attrNameLst>
                                          <p:attrName>ppt_x</p:attrName>
                                        </p:attrNameLst>
                                      </p:cBhvr>
                                      <p:tavLst>
                                        <p:tav tm="0">
                                          <p:val>
                                            <p:strVal val="ppt_x"/>
                                          </p:val>
                                        </p:tav>
                                        <p:tav tm="100000">
                                          <p:val>
                                            <p:strVal val="ppt_x"/>
                                          </p:val>
                                        </p:tav>
                                      </p:tavLst>
                                    </p:anim>
                                    <p:anim calcmode="lin" valueType="num">
                                      <p:cBhvr additive="base">
                                        <p:cTn id="151" dur="250"/>
                                        <p:tgtEl>
                                          <p:spTgt spid="19"/>
                                        </p:tgtEl>
                                        <p:attrNameLst>
                                          <p:attrName>ppt_y</p:attrName>
                                        </p:attrNameLst>
                                      </p:cBhvr>
                                      <p:tavLst>
                                        <p:tav tm="0">
                                          <p:val>
                                            <p:strVal val="ppt_y"/>
                                          </p:val>
                                        </p:tav>
                                        <p:tav tm="100000">
                                          <p:val>
                                            <p:strVal val="1+ppt_h/2"/>
                                          </p:val>
                                        </p:tav>
                                      </p:tavLst>
                                    </p:anim>
                                    <p:set>
                                      <p:cBhvr>
                                        <p:cTn id="152" dur="1" fill="hold">
                                          <p:stCondLst>
                                            <p:cond delay="249"/>
                                          </p:stCondLst>
                                        </p:cTn>
                                        <p:tgtEl>
                                          <p:spTgt spid="19"/>
                                        </p:tgtEl>
                                        <p:attrNameLst>
                                          <p:attrName>style.visibility</p:attrName>
                                        </p:attrNameLst>
                                      </p:cBhvr>
                                      <p:to>
                                        <p:strVal val="hidden"/>
                                      </p:to>
                                    </p:set>
                                  </p:childTnLst>
                                </p:cTn>
                              </p:par>
                              <p:par>
                                <p:cTn id="153" presetID="2" presetClass="exit" presetSubtype="4" fill="hold" grpId="0" nodeType="withEffect">
                                  <p:stCondLst>
                                    <p:cond delay="0"/>
                                  </p:stCondLst>
                                  <p:childTnLst>
                                    <p:anim calcmode="lin" valueType="num">
                                      <p:cBhvr additive="base">
                                        <p:cTn id="154" dur="250"/>
                                        <p:tgtEl>
                                          <p:spTgt spid="27"/>
                                        </p:tgtEl>
                                        <p:attrNameLst>
                                          <p:attrName>ppt_x</p:attrName>
                                        </p:attrNameLst>
                                      </p:cBhvr>
                                      <p:tavLst>
                                        <p:tav tm="0">
                                          <p:val>
                                            <p:strVal val="ppt_x"/>
                                          </p:val>
                                        </p:tav>
                                        <p:tav tm="100000">
                                          <p:val>
                                            <p:strVal val="ppt_x"/>
                                          </p:val>
                                        </p:tav>
                                      </p:tavLst>
                                    </p:anim>
                                    <p:anim calcmode="lin" valueType="num">
                                      <p:cBhvr additive="base">
                                        <p:cTn id="155" dur="250"/>
                                        <p:tgtEl>
                                          <p:spTgt spid="27"/>
                                        </p:tgtEl>
                                        <p:attrNameLst>
                                          <p:attrName>ppt_y</p:attrName>
                                        </p:attrNameLst>
                                      </p:cBhvr>
                                      <p:tavLst>
                                        <p:tav tm="0">
                                          <p:val>
                                            <p:strVal val="ppt_y"/>
                                          </p:val>
                                        </p:tav>
                                        <p:tav tm="100000">
                                          <p:val>
                                            <p:strVal val="1+ppt_h/2"/>
                                          </p:val>
                                        </p:tav>
                                      </p:tavLst>
                                    </p:anim>
                                    <p:set>
                                      <p:cBhvr>
                                        <p:cTn id="156" dur="1" fill="hold">
                                          <p:stCondLst>
                                            <p:cond delay="249"/>
                                          </p:stCondLst>
                                        </p:cTn>
                                        <p:tgtEl>
                                          <p:spTgt spid="27"/>
                                        </p:tgtEl>
                                        <p:attrNameLst>
                                          <p:attrName>style.visibility</p:attrName>
                                        </p:attrNameLst>
                                      </p:cBhvr>
                                      <p:to>
                                        <p:strVal val="hidden"/>
                                      </p:to>
                                    </p:set>
                                  </p:childTnLst>
                                </p:cTn>
                              </p:par>
                            </p:childTnLst>
                          </p:cTn>
                        </p:par>
                      </p:childTnLst>
                    </p:cTn>
                  </p:par>
                  <p:par>
                    <p:cTn id="157" fill="hold">
                      <p:stCondLst>
                        <p:cond delay="indefinite"/>
                      </p:stCondLst>
                      <p:childTnLst>
                        <p:par>
                          <p:cTn id="158" fill="hold">
                            <p:stCondLst>
                              <p:cond delay="0"/>
                            </p:stCondLst>
                            <p:childTnLst>
                              <p:par>
                                <p:cTn id="159" presetID="53" presetClass="entr" presetSubtype="16" fill="hold" grpId="0" nodeType="clickEffect">
                                  <p:stCondLst>
                                    <p:cond delay="0"/>
                                  </p:stCondLst>
                                  <p:childTnLst>
                                    <p:set>
                                      <p:cBhvr>
                                        <p:cTn id="160" dur="1" fill="hold">
                                          <p:stCondLst>
                                            <p:cond delay="0"/>
                                          </p:stCondLst>
                                        </p:cTn>
                                        <p:tgtEl>
                                          <p:spTgt spid="29"/>
                                        </p:tgtEl>
                                        <p:attrNameLst>
                                          <p:attrName>style.visibility</p:attrName>
                                        </p:attrNameLst>
                                      </p:cBhvr>
                                      <p:to>
                                        <p:strVal val="visible"/>
                                      </p:to>
                                    </p:set>
                                    <p:anim calcmode="lin" valueType="num">
                                      <p:cBhvr>
                                        <p:cTn id="161" dur="1000" fill="hold"/>
                                        <p:tgtEl>
                                          <p:spTgt spid="29"/>
                                        </p:tgtEl>
                                        <p:attrNameLst>
                                          <p:attrName>ppt_w</p:attrName>
                                        </p:attrNameLst>
                                      </p:cBhvr>
                                      <p:tavLst>
                                        <p:tav tm="0">
                                          <p:val>
                                            <p:fltVal val="0"/>
                                          </p:val>
                                        </p:tav>
                                        <p:tav tm="100000">
                                          <p:val>
                                            <p:strVal val="#ppt_w"/>
                                          </p:val>
                                        </p:tav>
                                      </p:tavLst>
                                    </p:anim>
                                    <p:anim calcmode="lin" valueType="num">
                                      <p:cBhvr>
                                        <p:cTn id="162" dur="1000" fill="hold"/>
                                        <p:tgtEl>
                                          <p:spTgt spid="29"/>
                                        </p:tgtEl>
                                        <p:attrNameLst>
                                          <p:attrName>ppt_h</p:attrName>
                                        </p:attrNameLst>
                                      </p:cBhvr>
                                      <p:tavLst>
                                        <p:tav tm="0">
                                          <p:val>
                                            <p:fltVal val="0"/>
                                          </p:val>
                                        </p:tav>
                                        <p:tav tm="100000">
                                          <p:val>
                                            <p:strVal val="#ppt_h"/>
                                          </p:val>
                                        </p:tav>
                                      </p:tavLst>
                                    </p:anim>
                                    <p:animEffect transition="in" filter="fade">
                                      <p:cBhvr>
                                        <p:cTn id="163" dur="1000"/>
                                        <p:tgtEl>
                                          <p:spTgt spid="29"/>
                                        </p:tgtEl>
                                      </p:cBhvr>
                                    </p:animEffect>
                                  </p:childTnLst>
                                </p:cTn>
                              </p:par>
                            </p:childTnLst>
                          </p:cTn>
                        </p:par>
                      </p:childTnLst>
                    </p:cTn>
                  </p:par>
                  <p:par>
                    <p:cTn id="164" fill="hold">
                      <p:stCondLst>
                        <p:cond delay="indefinite"/>
                      </p:stCondLst>
                      <p:childTnLst>
                        <p:par>
                          <p:cTn id="165" fill="hold">
                            <p:stCondLst>
                              <p:cond delay="0"/>
                            </p:stCondLst>
                            <p:childTnLst>
                              <p:par>
                                <p:cTn id="166" presetID="1" presetClass="entr" presetSubtype="0" fill="hold" grpId="1" nodeType="clickEffect">
                                  <p:stCondLst>
                                    <p:cond delay="0"/>
                                  </p:stCondLst>
                                  <p:childTnLst>
                                    <p:set>
                                      <p:cBhvr>
                                        <p:cTn id="167" dur="1" fill="hold">
                                          <p:stCondLst>
                                            <p:cond delay="499"/>
                                          </p:stCondLst>
                                        </p:cTn>
                                        <p:tgtEl>
                                          <p:spTgt spid="29"/>
                                        </p:tgtEl>
                                        <p:attrNameLst>
                                          <p:attrName>style.visibility</p:attrName>
                                        </p:attrNameLst>
                                      </p:cBhvr>
                                      <p:to>
                                        <p:strVal val="visible"/>
                                      </p:to>
                                    </p:set>
                                  </p:childTnLst>
                                </p:cTn>
                              </p:par>
                            </p:childTnLst>
                          </p:cTn>
                        </p:par>
                      </p:childTnLst>
                    </p:cTn>
                  </p:par>
                  <p:par>
                    <p:cTn id="168" fill="hold">
                      <p:stCondLst>
                        <p:cond delay="indefinite"/>
                      </p:stCondLst>
                      <p:childTnLst>
                        <p:par>
                          <p:cTn id="169" fill="hold">
                            <p:stCondLst>
                              <p:cond delay="0"/>
                            </p:stCondLst>
                            <p:childTnLst>
                              <p:par>
                                <p:cTn id="170" presetID="2" presetClass="exit" presetSubtype="8" fill="hold" grpId="2" nodeType="clickEffect">
                                  <p:stCondLst>
                                    <p:cond delay="0"/>
                                  </p:stCondLst>
                                  <p:childTnLst>
                                    <p:anim calcmode="lin" valueType="num">
                                      <p:cBhvr additive="base">
                                        <p:cTn id="171" dur="500"/>
                                        <p:tgtEl>
                                          <p:spTgt spid="29"/>
                                        </p:tgtEl>
                                        <p:attrNameLst>
                                          <p:attrName>ppt_x</p:attrName>
                                        </p:attrNameLst>
                                      </p:cBhvr>
                                      <p:tavLst>
                                        <p:tav tm="0">
                                          <p:val>
                                            <p:strVal val="ppt_x"/>
                                          </p:val>
                                        </p:tav>
                                        <p:tav tm="100000">
                                          <p:val>
                                            <p:strVal val="0-ppt_w/2"/>
                                          </p:val>
                                        </p:tav>
                                      </p:tavLst>
                                    </p:anim>
                                    <p:anim calcmode="lin" valueType="num">
                                      <p:cBhvr additive="base">
                                        <p:cTn id="172" dur="500"/>
                                        <p:tgtEl>
                                          <p:spTgt spid="29"/>
                                        </p:tgtEl>
                                        <p:attrNameLst>
                                          <p:attrName>ppt_y</p:attrName>
                                        </p:attrNameLst>
                                      </p:cBhvr>
                                      <p:tavLst>
                                        <p:tav tm="0">
                                          <p:val>
                                            <p:strVal val="ppt_y"/>
                                          </p:val>
                                        </p:tav>
                                        <p:tav tm="100000">
                                          <p:val>
                                            <p:strVal val="ppt_y"/>
                                          </p:val>
                                        </p:tav>
                                      </p:tavLst>
                                    </p:anim>
                                    <p:set>
                                      <p:cBhvr>
                                        <p:cTn id="173" dur="1" fill="hold">
                                          <p:stCondLst>
                                            <p:cond delay="499"/>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5" grpId="0" animBg="1"/>
      <p:bldP spid="5" grpId="1" animBg="1"/>
      <p:bldP spid="6" grpId="0" animBg="1"/>
      <p:bldP spid="6" grpId="1" animBg="1"/>
      <p:bldP spid="6" grpId="2" animBg="1"/>
      <p:bldP spid="19" grpId="0" animBg="1"/>
      <p:bldP spid="19" grpId="1" animBg="1"/>
      <p:bldP spid="20" grpId="0" animBg="1"/>
      <p:bldP spid="20" grpId="1" animBg="1"/>
      <p:bldP spid="21" grpId="0" animBg="1"/>
      <p:bldP spid="21" grpId="1" animBg="1"/>
      <p:bldP spid="22" grpId="0"/>
      <p:bldP spid="22" grpId="1"/>
      <p:bldP spid="23" grpId="0"/>
      <p:bldP spid="23" grpId="1"/>
      <p:bldP spid="24" grpId="0" animBg="1"/>
      <p:bldP spid="24" grpId="1" animBg="1"/>
      <p:bldP spid="25" grpId="0" animBg="1"/>
      <p:bldP spid="25" grpId="1" animBg="1"/>
      <p:bldP spid="26" grpId="0" animBg="1"/>
      <p:bldP spid="27" grpId="0" animBg="1"/>
      <p:bldP spid="29" grpId="0" animBg="1"/>
      <p:bldP spid="29" grpId="1" animBg="1"/>
      <p:bldP spid="29" grpId="2"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68590" y="333450"/>
            <a:ext cx="3262433" cy="461665"/>
          </a:xfrm>
          <a:prstGeom prst="rect">
            <a:avLst/>
          </a:prstGeom>
          <a:noFill/>
        </p:spPr>
        <p:txBody>
          <a:bodyPr wrap="none" rtlCol="0">
            <a:spAutoFit/>
          </a:bodyPr>
          <a:lstStyle/>
          <a:p>
            <a:r>
              <a:rPr lang="zh-CN" altLang="en-US" sz="2400" dirty="0">
                <a:solidFill>
                  <a:schemeClr val="bg1"/>
                </a:solidFill>
                <a:latin typeface="方正兰亭粗黑简体" panose="02000000000000000000" pitchFamily="2" charset="-122"/>
                <a:ea typeface="方正兰亭粗黑简体" panose="02000000000000000000" pitchFamily="2" charset="-122"/>
              </a:rPr>
              <a:t>点击输入您的标题内容</a:t>
            </a:r>
          </a:p>
        </p:txBody>
      </p:sp>
      <p:sp>
        <p:nvSpPr>
          <p:cNvPr id="3" name="矩形 2"/>
          <p:cNvSpPr/>
          <p:nvPr/>
        </p:nvSpPr>
        <p:spPr>
          <a:xfrm>
            <a:off x="0" y="117426"/>
            <a:ext cx="1418655" cy="9212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4" name="KSO_Shape"/>
          <p:cNvSpPr/>
          <p:nvPr/>
        </p:nvSpPr>
        <p:spPr bwMode="auto">
          <a:xfrm>
            <a:off x="502354" y="189434"/>
            <a:ext cx="772285" cy="792088"/>
          </a:xfrm>
          <a:custGeom>
            <a:avLst/>
            <a:gdLst>
              <a:gd name="T0" fmla="*/ 342531 w 2482850"/>
              <a:gd name="T1" fmla="*/ 1411756 h 2544763"/>
              <a:gd name="T2" fmla="*/ 306547 w 2482850"/>
              <a:gd name="T3" fmla="*/ 1492974 h 2544763"/>
              <a:gd name="T4" fmla="*/ 13579 w 2482850"/>
              <a:gd name="T5" fmla="*/ 1472457 h 2544763"/>
              <a:gd name="T6" fmla="*/ 20029 w 2482850"/>
              <a:gd name="T7" fmla="*/ 1384118 h 2544763"/>
              <a:gd name="T8" fmla="*/ 1841954 w 2482850"/>
              <a:gd name="T9" fmla="*/ 1334060 h 2544763"/>
              <a:gd name="T10" fmla="*/ 1837887 w 2482850"/>
              <a:gd name="T11" fmla="*/ 1604505 h 2544763"/>
              <a:gd name="T12" fmla="*/ 1149584 w 2482850"/>
              <a:gd name="T13" fmla="*/ 1082629 h 2544763"/>
              <a:gd name="T14" fmla="*/ 1326475 w 2482850"/>
              <a:gd name="T15" fmla="*/ 1289240 h 2544763"/>
              <a:gd name="T16" fmla="*/ 574873 w 2482850"/>
              <a:gd name="T17" fmla="*/ 1171589 h 2544763"/>
              <a:gd name="T18" fmla="*/ 1815518 w 2482850"/>
              <a:gd name="T19" fmla="*/ 969269 h 2544763"/>
              <a:gd name="T20" fmla="*/ 1853647 w 2482850"/>
              <a:gd name="T21" fmla="*/ 1234357 h 2544763"/>
              <a:gd name="T22" fmla="*/ 290931 w 2482850"/>
              <a:gd name="T23" fmla="*/ 886711 h 2544763"/>
              <a:gd name="T24" fmla="*/ 345416 w 2482850"/>
              <a:gd name="T25" fmla="*/ 956400 h 2544763"/>
              <a:gd name="T26" fmla="*/ 284141 w 2482850"/>
              <a:gd name="T27" fmla="*/ 1020493 h 2544763"/>
              <a:gd name="T28" fmla="*/ 3055 w 2482850"/>
              <a:gd name="T29" fmla="*/ 973186 h 2544763"/>
              <a:gd name="T30" fmla="*/ 38870 w 2482850"/>
              <a:gd name="T31" fmla="*/ 892137 h 2544763"/>
              <a:gd name="T32" fmla="*/ 1092019 w 2482850"/>
              <a:gd name="T33" fmla="*/ 666011 h 2544763"/>
              <a:gd name="T34" fmla="*/ 1142276 w 2482850"/>
              <a:gd name="T35" fmla="*/ 816768 h 2544763"/>
              <a:gd name="T36" fmla="*/ 1014427 w 2482850"/>
              <a:gd name="T37" fmla="*/ 1013872 h 2544763"/>
              <a:gd name="T38" fmla="*/ 872485 w 2482850"/>
              <a:gd name="T39" fmla="*/ 1026945 h 2544763"/>
              <a:gd name="T40" fmla="*/ 735127 w 2482850"/>
              <a:gd name="T41" fmla="*/ 831198 h 2544763"/>
              <a:gd name="T42" fmla="*/ 767726 w 2482850"/>
              <a:gd name="T43" fmla="*/ 705058 h 2544763"/>
              <a:gd name="T44" fmla="*/ 937004 w 2482850"/>
              <a:gd name="T45" fmla="*/ 631887 h 2544763"/>
              <a:gd name="T46" fmla="*/ 1839921 w 2482850"/>
              <a:gd name="T47" fmla="*/ 646042 h 2544763"/>
              <a:gd name="T48" fmla="*/ 1839921 w 2482850"/>
              <a:gd name="T49" fmla="*/ 916908 h 2544763"/>
              <a:gd name="T50" fmla="*/ 1041836 w 2482850"/>
              <a:gd name="T51" fmla="*/ 497072 h 2544763"/>
              <a:gd name="T52" fmla="*/ 1122120 w 2482850"/>
              <a:gd name="T53" fmla="*/ 564600 h 2544763"/>
              <a:gd name="T54" fmla="*/ 1106537 w 2482850"/>
              <a:gd name="T55" fmla="*/ 695751 h 2544763"/>
              <a:gd name="T56" fmla="*/ 1008639 w 2482850"/>
              <a:gd name="T57" fmla="*/ 596666 h 2544763"/>
              <a:gd name="T58" fmla="*/ 789300 w 2482850"/>
              <a:gd name="T59" fmla="*/ 616178 h 2544763"/>
              <a:gd name="T60" fmla="*/ 727987 w 2482850"/>
              <a:gd name="T61" fmla="*/ 682008 h 2544763"/>
              <a:gd name="T62" fmla="*/ 807762 w 2482850"/>
              <a:gd name="T63" fmla="*/ 502672 h 2544763"/>
              <a:gd name="T64" fmla="*/ 315373 w 2482850"/>
              <a:gd name="T65" fmla="*/ 416928 h 2544763"/>
              <a:gd name="T66" fmla="*/ 338797 w 2482850"/>
              <a:gd name="T67" fmla="*/ 502278 h 2544763"/>
              <a:gd name="T68" fmla="*/ 51431 w 2482850"/>
              <a:gd name="T69" fmla="*/ 538518 h 2544763"/>
              <a:gd name="T70" fmla="*/ 340 w 2482850"/>
              <a:gd name="T71" fmla="*/ 466038 h 2544763"/>
              <a:gd name="T72" fmla="*/ 65010 w 2482850"/>
              <a:gd name="T73" fmla="*/ 405412 h 2544763"/>
              <a:gd name="T74" fmla="*/ 1857375 w 2482850"/>
              <a:gd name="T75" fmla="*/ 519685 h 2544763"/>
              <a:gd name="T76" fmla="*/ 343343 w 2482850"/>
              <a:gd name="T77" fmla="*/ 17148 h 2544763"/>
              <a:gd name="T78" fmla="*/ 191196 w 2482850"/>
              <a:gd name="T79" fmla="*/ 148054 h 2544763"/>
              <a:gd name="T80" fmla="*/ 371159 w 2482850"/>
              <a:gd name="T81" fmla="*/ 432954 h 2544763"/>
              <a:gd name="T82" fmla="*/ 329603 w 2482850"/>
              <a:gd name="T83" fmla="*/ 559954 h 2544763"/>
              <a:gd name="T84" fmla="*/ 345547 w 2482850"/>
              <a:gd name="T85" fmla="*/ 876945 h 2544763"/>
              <a:gd name="T86" fmla="*/ 361661 w 2482850"/>
              <a:gd name="T87" fmla="*/ 1009548 h 2544763"/>
              <a:gd name="T88" fmla="*/ 306875 w 2482850"/>
              <a:gd name="T89" fmla="*/ 1334859 h 2544763"/>
              <a:gd name="T90" fmla="*/ 377944 w 2482850"/>
              <a:gd name="T91" fmla="*/ 1447766 h 2544763"/>
              <a:gd name="T92" fmla="*/ 276513 w 2482850"/>
              <a:gd name="T93" fmla="*/ 1534357 h 2544763"/>
              <a:gd name="T94" fmla="*/ 305009 w 2482850"/>
              <a:gd name="T95" fmla="*/ 1883098 h 2544763"/>
              <a:gd name="T96" fmla="*/ 1657699 w 2482850"/>
              <a:gd name="T97" fmla="*/ 1800412 h 2544763"/>
              <a:gd name="T98" fmla="*/ 1610885 w 2482850"/>
              <a:gd name="T99" fmla="*/ 47879 h 2544763"/>
              <a:gd name="T100" fmla="*/ 1621063 w 2482850"/>
              <a:gd name="T101" fmla="*/ 34297 h 2544763"/>
              <a:gd name="T102" fmla="*/ 1672965 w 2482850"/>
              <a:gd name="T103" fmla="*/ 1807712 h 2544763"/>
              <a:gd name="T104" fmla="*/ 300769 w 2482850"/>
              <a:gd name="T105" fmla="*/ 1899567 h 2544763"/>
              <a:gd name="T106" fmla="*/ 276513 w 2482850"/>
              <a:gd name="T107" fmla="*/ 1517378 h 2544763"/>
              <a:gd name="T108" fmla="*/ 360982 w 2482850"/>
              <a:gd name="T109" fmla="*/ 1445389 h 2544763"/>
              <a:gd name="T110" fmla="*/ 301787 w 2482850"/>
              <a:gd name="T111" fmla="*/ 1351158 h 2544763"/>
              <a:gd name="T112" fmla="*/ 347413 w 2482850"/>
              <a:gd name="T113" fmla="*/ 1000040 h 2544763"/>
              <a:gd name="T114" fmla="*/ 333843 w 2482850"/>
              <a:gd name="T115" fmla="*/ 889679 h 2544763"/>
              <a:gd name="T116" fmla="*/ 320614 w 2482850"/>
              <a:gd name="T117" fmla="*/ 545353 h 2544763"/>
              <a:gd name="T118" fmla="*/ 355215 w 2482850"/>
              <a:gd name="T119" fmla="*/ 439746 h 2544763"/>
              <a:gd name="T120" fmla="*/ 174065 w 2482850"/>
              <a:gd name="T121" fmla="*/ 145506 h 2544763"/>
              <a:gd name="T122" fmla="*/ 343343 w 2482850"/>
              <a:gd name="T123" fmla="*/ 0 h 254476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482850" h="2544763">
                <a:moveTo>
                  <a:pt x="86902" y="1822450"/>
                </a:moveTo>
                <a:lnTo>
                  <a:pt x="91667" y="1822450"/>
                </a:lnTo>
                <a:lnTo>
                  <a:pt x="370523" y="1822450"/>
                </a:lnTo>
                <a:lnTo>
                  <a:pt x="375061" y="1822450"/>
                </a:lnTo>
                <a:lnTo>
                  <a:pt x="379826" y="1822903"/>
                </a:lnTo>
                <a:lnTo>
                  <a:pt x="384137" y="1823583"/>
                </a:lnTo>
                <a:lnTo>
                  <a:pt x="388902" y="1824262"/>
                </a:lnTo>
                <a:lnTo>
                  <a:pt x="393213" y="1825395"/>
                </a:lnTo>
                <a:lnTo>
                  <a:pt x="397524" y="1826527"/>
                </a:lnTo>
                <a:lnTo>
                  <a:pt x="401835" y="1827886"/>
                </a:lnTo>
                <a:lnTo>
                  <a:pt x="405919" y="1829472"/>
                </a:lnTo>
                <a:lnTo>
                  <a:pt x="409777" y="1831284"/>
                </a:lnTo>
                <a:lnTo>
                  <a:pt x="414088" y="1833322"/>
                </a:lnTo>
                <a:lnTo>
                  <a:pt x="417718" y="1835587"/>
                </a:lnTo>
                <a:lnTo>
                  <a:pt x="421575" y="1838079"/>
                </a:lnTo>
                <a:lnTo>
                  <a:pt x="425206" y="1840344"/>
                </a:lnTo>
                <a:lnTo>
                  <a:pt x="428609" y="1843062"/>
                </a:lnTo>
                <a:lnTo>
                  <a:pt x="432013" y="1846006"/>
                </a:lnTo>
                <a:lnTo>
                  <a:pt x="434962" y="1848951"/>
                </a:lnTo>
                <a:lnTo>
                  <a:pt x="438139" y="1852122"/>
                </a:lnTo>
                <a:lnTo>
                  <a:pt x="441088" y="1855293"/>
                </a:lnTo>
                <a:lnTo>
                  <a:pt x="443584" y="1858691"/>
                </a:lnTo>
                <a:lnTo>
                  <a:pt x="446307" y="1862315"/>
                </a:lnTo>
                <a:lnTo>
                  <a:pt x="448803" y="1865939"/>
                </a:lnTo>
                <a:lnTo>
                  <a:pt x="450845" y="1869789"/>
                </a:lnTo>
                <a:lnTo>
                  <a:pt x="452887" y="1873640"/>
                </a:lnTo>
                <a:lnTo>
                  <a:pt x="454702" y="1877490"/>
                </a:lnTo>
                <a:lnTo>
                  <a:pt x="456291" y="1881794"/>
                </a:lnTo>
                <a:lnTo>
                  <a:pt x="457879" y="1885871"/>
                </a:lnTo>
                <a:lnTo>
                  <a:pt x="459240" y="1890401"/>
                </a:lnTo>
                <a:lnTo>
                  <a:pt x="460148" y="1894704"/>
                </a:lnTo>
                <a:lnTo>
                  <a:pt x="461055" y="1899008"/>
                </a:lnTo>
                <a:lnTo>
                  <a:pt x="461509" y="1903538"/>
                </a:lnTo>
                <a:lnTo>
                  <a:pt x="461736" y="1908068"/>
                </a:lnTo>
                <a:lnTo>
                  <a:pt x="461963" y="1912824"/>
                </a:lnTo>
                <a:lnTo>
                  <a:pt x="461736" y="1917581"/>
                </a:lnTo>
                <a:lnTo>
                  <a:pt x="461509" y="1922111"/>
                </a:lnTo>
                <a:lnTo>
                  <a:pt x="461055" y="1926641"/>
                </a:lnTo>
                <a:lnTo>
                  <a:pt x="460148" y="1930945"/>
                </a:lnTo>
                <a:lnTo>
                  <a:pt x="459240" y="1935248"/>
                </a:lnTo>
                <a:lnTo>
                  <a:pt x="457879" y="1939778"/>
                </a:lnTo>
                <a:lnTo>
                  <a:pt x="456291" y="1943855"/>
                </a:lnTo>
                <a:lnTo>
                  <a:pt x="454702" y="1947932"/>
                </a:lnTo>
                <a:lnTo>
                  <a:pt x="452887" y="1952009"/>
                </a:lnTo>
                <a:lnTo>
                  <a:pt x="450845" y="1955860"/>
                </a:lnTo>
                <a:lnTo>
                  <a:pt x="448803" y="1959710"/>
                </a:lnTo>
                <a:lnTo>
                  <a:pt x="446307" y="1963334"/>
                </a:lnTo>
                <a:lnTo>
                  <a:pt x="443584" y="1966958"/>
                </a:lnTo>
                <a:lnTo>
                  <a:pt x="441088" y="1970356"/>
                </a:lnTo>
                <a:lnTo>
                  <a:pt x="438139" y="1973753"/>
                </a:lnTo>
                <a:lnTo>
                  <a:pt x="434962" y="1976698"/>
                </a:lnTo>
                <a:lnTo>
                  <a:pt x="432013" y="1979643"/>
                </a:lnTo>
                <a:lnTo>
                  <a:pt x="428609" y="1982587"/>
                </a:lnTo>
                <a:lnTo>
                  <a:pt x="425206" y="1985305"/>
                </a:lnTo>
                <a:lnTo>
                  <a:pt x="421575" y="1988023"/>
                </a:lnTo>
                <a:lnTo>
                  <a:pt x="417718" y="1990288"/>
                </a:lnTo>
                <a:lnTo>
                  <a:pt x="414088" y="1992327"/>
                </a:lnTo>
                <a:lnTo>
                  <a:pt x="409777" y="1994365"/>
                </a:lnTo>
                <a:lnTo>
                  <a:pt x="405919" y="1996177"/>
                </a:lnTo>
                <a:lnTo>
                  <a:pt x="401835" y="1997763"/>
                </a:lnTo>
                <a:lnTo>
                  <a:pt x="397524" y="1999348"/>
                </a:lnTo>
                <a:lnTo>
                  <a:pt x="393213" y="2000254"/>
                </a:lnTo>
                <a:lnTo>
                  <a:pt x="388902" y="2001387"/>
                </a:lnTo>
                <a:lnTo>
                  <a:pt x="384137" y="2002066"/>
                </a:lnTo>
                <a:lnTo>
                  <a:pt x="379826" y="2002972"/>
                </a:lnTo>
                <a:lnTo>
                  <a:pt x="375061" y="2003199"/>
                </a:lnTo>
                <a:lnTo>
                  <a:pt x="370523" y="2003425"/>
                </a:lnTo>
                <a:lnTo>
                  <a:pt x="91667" y="2003425"/>
                </a:lnTo>
                <a:lnTo>
                  <a:pt x="86902" y="2003199"/>
                </a:lnTo>
                <a:lnTo>
                  <a:pt x="82364" y="2002972"/>
                </a:lnTo>
                <a:lnTo>
                  <a:pt x="77599" y="2002066"/>
                </a:lnTo>
                <a:lnTo>
                  <a:pt x="73288" y="2001387"/>
                </a:lnTo>
                <a:lnTo>
                  <a:pt x="68750" y="2000254"/>
                </a:lnTo>
                <a:lnTo>
                  <a:pt x="64439" y="1999348"/>
                </a:lnTo>
                <a:lnTo>
                  <a:pt x="60128" y="1997763"/>
                </a:lnTo>
                <a:lnTo>
                  <a:pt x="56044" y="1996177"/>
                </a:lnTo>
                <a:lnTo>
                  <a:pt x="51959" y="1994365"/>
                </a:lnTo>
                <a:lnTo>
                  <a:pt x="48102" y="1992327"/>
                </a:lnTo>
                <a:lnTo>
                  <a:pt x="44245" y="1990288"/>
                </a:lnTo>
                <a:lnTo>
                  <a:pt x="40615" y="1988023"/>
                </a:lnTo>
                <a:lnTo>
                  <a:pt x="36757" y="1985305"/>
                </a:lnTo>
                <a:lnTo>
                  <a:pt x="33581" y="1982587"/>
                </a:lnTo>
                <a:lnTo>
                  <a:pt x="30177" y="1979643"/>
                </a:lnTo>
                <a:lnTo>
                  <a:pt x="26774" y="1976698"/>
                </a:lnTo>
                <a:lnTo>
                  <a:pt x="23824" y="1973753"/>
                </a:lnTo>
                <a:lnTo>
                  <a:pt x="21101" y="1970356"/>
                </a:lnTo>
                <a:lnTo>
                  <a:pt x="18152" y="1966958"/>
                </a:lnTo>
                <a:lnTo>
                  <a:pt x="15656" y="1963334"/>
                </a:lnTo>
                <a:lnTo>
                  <a:pt x="13160" y="1959710"/>
                </a:lnTo>
                <a:lnTo>
                  <a:pt x="11118" y="1955860"/>
                </a:lnTo>
                <a:lnTo>
                  <a:pt x="9076" y="1952009"/>
                </a:lnTo>
                <a:lnTo>
                  <a:pt x="7261" y="1947932"/>
                </a:lnTo>
                <a:lnTo>
                  <a:pt x="5446" y="1943855"/>
                </a:lnTo>
                <a:lnTo>
                  <a:pt x="4084" y="1939778"/>
                </a:lnTo>
                <a:lnTo>
                  <a:pt x="2950" y="1935248"/>
                </a:lnTo>
                <a:lnTo>
                  <a:pt x="1815" y="1930945"/>
                </a:lnTo>
                <a:lnTo>
                  <a:pt x="1134" y="1926641"/>
                </a:lnTo>
                <a:lnTo>
                  <a:pt x="454" y="1922111"/>
                </a:lnTo>
                <a:lnTo>
                  <a:pt x="0" y="1917581"/>
                </a:lnTo>
                <a:lnTo>
                  <a:pt x="0" y="1912824"/>
                </a:lnTo>
                <a:lnTo>
                  <a:pt x="0" y="1908068"/>
                </a:lnTo>
                <a:lnTo>
                  <a:pt x="454" y="1903538"/>
                </a:lnTo>
                <a:lnTo>
                  <a:pt x="1134" y="1899008"/>
                </a:lnTo>
                <a:lnTo>
                  <a:pt x="1815" y="1894704"/>
                </a:lnTo>
                <a:lnTo>
                  <a:pt x="2950" y="1890401"/>
                </a:lnTo>
                <a:lnTo>
                  <a:pt x="4084" y="1885871"/>
                </a:lnTo>
                <a:lnTo>
                  <a:pt x="5446" y="1881794"/>
                </a:lnTo>
                <a:lnTo>
                  <a:pt x="7261" y="1877490"/>
                </a:lnTo>
                <a:lnTo>
                  <a:pt x="9076" y="1873640"/>
                </a:lnTo>
                <a:lnTo>
                  <a:pt x="11118" y="1869789"/>
                </a:lnTo>
                <a:lnTo>
                  <a:pt x="13160" y="1865939"/>
                </a:lnTo>
                <a:lnTo>
                  <a:pt x="15656" y="1862315"/>
                </a:lnTo>
                <a:lnTo>
                  <a:pt x="18152" y="1858691"/>
                </a:lnTo>
                <a:lnTo>
                  <a:pt x="21101" y="1855293"/>
                </a:lnTo>
                <a:lnTo>
                  <a:pt x="23824" y="1852122"/>
                </a:lnTo>
                <a:lnTo>
                  <a:pt x="26774" y="1848951"/>
                </a:lnTo>
                <a:lnTo>
                  <a:pt x="30177" y="1846006"/>
                </a:lnTo>
                <a:lnTo>
                  <a:pt x="33581" y="1843062"/>
                </a:lnTo>
                <a:lnTo>
                  <a:pt x="36757" y="1840344"/>
                </a:lnTo>
                <a:lnTo>
                  <a:pt x="40615" y="1838079"/>
                </a:lnTo>
                <a:lnTo>
                  <a:pt x="44245" y="1835587"/>
                </a:lnTo>
                <a:lnTo>
                  <a:pt x="48102" y="1833322"/>
                </a:lnTo>
                <a:lnTo>
                  <a:pt x="51959" y="1831284"/>
                </a:lnTo>
                <a:lnTo>
                  <a:pt x="56044" y="1829472"/>
                </a:lnTo>
                <a:lnTo>
                  <a:pt x="60128" y="1827886"/>
                </a:lnTo>
                <a:lnTo>
                  <a:pt x="64439" y="1826527"/>
                </a:lnTo>
                <a:lnTo>
                  <a:pt x="68750" y="1825395"/>
                </a:lnTo>
                <a:lnTo>
                  <a:pt x="73288" y="1824262"/>
                </a:lnTo>
                <a:lnTo>
                  <a:pt x="77599" y="1823583"/>
                </a:lnTo>
                <a:lnTo>
                  <a:pt x="82364" y="1822903"/>
                </a:lnTo>
                <a:lnTo>
                  <a:pt x="86902" y="1822450"/>
                </a:lnTo>
                <a:close/>
                <a:moveTo>
                  <a:pt x="2282825" y="1685925"/>
                </a:moveTo>
                <a:lnTo>
                  <a:pt x="2412173" y="1745797"/>
                </a:lnTo>
                <a:lnTo>
                  <a:pt x="2422140" y="1750786"/>
                </a:lnTo>
                <a:lnTo>
                  <a:pt x="2426897" y="1753281"/>
                </a:lnTo>
                <a:lnTo>
                  <a:pt x="2431201" y="1756002"/>
                </a:lnTo>
                <a:lnTo>
                  <a:pt x="2435732" y="1758724"/>
                </a:lnTo>
                <a:lnTo>
                  <a:pt x="2439583" y="1761445"/>
                </a:lnTo>
                <a:lnTo>
                  <a:pt x="2443434" y="1764166"/>
                </a:lnTo>
                <a:lnTo>
                  <a:pt x="2447058" y="1767115"/>
                </a:lnTo>
                <a:lnTo>
                  <a:pt x="2450456" y="1769836"/>
                </a:lnTo>
                <a:lnTo>
                  <a:pt x="2453628" y="1773011"/>
                </a:lnTo>
                <a:lnTo>
                  <a:pt x="2456799" y="1775959"/>
                </a:lnTo>
                <a:lnTo>
                  <a:pt x="2459518" y="1778907"/>
                </a:lnTo>
                <a:lnTo>
                  <a:pt x="2462236" y="1782082"/>
                </a:lnTo>
                <a:lnTo>
                  <a:pt x="2464501" y="1785257"/>
                </a:lnTo>
                <a:lnTo>
                  <a:pt x="2466766" y="1788432"/>
                </a:lnTo>
                <a:lnTo>
                  <a:pt x="2468805" y="1791607"/>
                </a:lnTo>
                <a:lnTo>
                  <a:pt x="2470617" y="1794782"/>
                </a:lnTo>
                <a:lnTo>
                  <a:pt x="2472430" y="1798184"/>
                </a:lnTo>
                <a:lnTo>
                  <a:pt x="2474015" y="1801813"/>
                </a:lnTo>
                <a:lnTo>
                  <a:pt x="2475601" y="1805215"/>
                </a:lnTo>
                <a:lnTo>
                  <a:pt x="2477866" y="1812245"/>
                </a:lnTo>
                <a:lnTo>
                  <a:pt x="2479905" y="1819502"/>
                </a:lnTo>
                <a:lnTo>
                  <a:pt x="2481264" y="1826986"/>
                </a:lnTo>
                <a:lnTo>
                  <a:pt x="2482397" y="1834697"/>
                </a:lnTo>
                <a:lnTo>
                  <a:pt x="2482850" y="1842861"/>
                </a:lnTo>
                <a:lnTo>
                  <a:pt x="2482850" y="1851025"/>
                </a:lnTo>
                <a:lnTo>
                  <a:pt x="2482850" y="2068286"/>
                </a:lnTo>
                <a:lnTo>
                  <a:pt x="2482850" y="2076677"/>
                </a:lnTo>
                <a:lnTo>
                  <a:pt x="2482397" y="2084388"/>
                </a:lnTo>
                <a:lnTo>
                  <a:pt x="2481264" y="2092326"/>
                </a:lnTo>
                <a:lnTo>
                  <a:pt x="2479905" y="2099810"/>
                </a:lnTo>
                <a:lnTo>
                  <a:pt x="2477866" y="2107067"/>
                </a:lnTo>
                <a:lnTo>
                  <a:pt x="2475601" y="2114324"/>
                </a:lnTo>
                <a:lnTo>
                  <a:pt x="2474015" y="2117726"/>
                </a:lnTo>
                <a:lnTo>
                  <a:pt x="2472430" y="2121127"/>
                </a:lnTo>
                <a:lnTo>
                  <a:pt x="2470617" y="2124302"/>
                </a:lnTo>
                <a:lnTo>
                  <a:pt x="2468805" y="2127704"/>
                </a:lnTo>
                <a:lnTo>
                  <a:pt x="2466766" y="2130879"/>
                </a:lnTo>
                <a:lnTo>
                  <a:pt x="2464501" y="2134281"/>
                </a:lnTo>
                <a:lnTo>
                  <a:pt x="2462236" y="2137456"/>
                </a:lnTo>
                <a:lnTo>
                  <a:pt x="2459518" y="2140404"/>
                </a:lnTo>
                <a:lnTo>
                  <a:pt x="2456799" y="2143352"/>
                </a:lnTo>
                <a:lnTo>
                  <a:pt x="2453628" y="2146527"/>
                </a:lnTo>
                <a:lnTo>
                  <a:pt x="2450456" y="2149249"/>
                </a:lnTo>
                <a:lnTo>
                  <a:pt x="2447058" y="2152197"/>
                </a:lnTo>
                <a:lnTo>
                  <a:pt x="2443434" y="2154919"/>
                </a:lnTo>
                <a:lnTo>
                  <a:pt x="2439583" y="2157867"/>
                </a:lnTo>
                <a:lnTo>
                  <a:pt x="2435732" y="2160588"/>
                </a:lnTo>
                <a:lnTo>
                  <a:pt x="2431201" y="2163310"/>
                </a:lnTo>
                <a:lnTo>
                  <a:pt x="2426897" y="2165804"/>
                </a:lnTo>
                <a:lnTo>
                  <a:pt x="2422140" y="2168526"/>
                </a:lnTo>
                <a:lnTo>
                  <a:pt x="2412173" y="2173742"/>
                </a:lnTo>
                <a:lnTo>
                  <a:pt x="2282825" y="2233613"/>
                </a:lnTo>
                <a:lnTo>
                  <a:pt x="2282825" y="1685925"/>
                </a:lnTo>
                <a:close/>
                <a:moveTo>
                  <a:pt x="1216535" y="1436687"/>
                </a:moveTo>
                <a:lnTo>
                  <a:pt x="1274253" y="1436687"/>
                </a:lnTo>
                <a:lnTo>
                  <a:pt x="1303338" y="1492629"/>
                </a:lnTo>
                <a:lnTo>
                  <a:pt x="1283046" y="1513778"/>
                </a:lnTo>
                <a:lnTo>
                  <a:pt x="1301534" y="1642262"/>
                </a:lnTo>
                <a:lnTo>
                  <a:pt x="1245394" y="1852612"/>
                </a:lnTo>
                <a:lnTo>
                  <a:pt x="1189254" y="1642262"/>
                </a:lnTo>
                <a:lnTo>
                  <a:pt x="1207516" y="1513778"/>
                </a:lnTo>
                <a:lnTo>
                  <a:pt x="1187450" y="1492629"/>
                </a:lnTo>
                <a:lnTo>
                  <a:pt x="1216535" y="1436687"/>
                </a:lnTo>
                <a:close/>
                <a:moveTo>
                  <a:pt x="1389519" y="1379537"/>
                </a:moveTo>
                <a:lnTo>
                  <a:pt x="1401785" y="1384753"/>
                </a:lnTo>
                <a:lnTo>
                  <a:pt x="1434494" y="1399267"/>
                </a:lnTo>
                <a:lnTo>
                  <a:pt x="1456754" y="1409246"/>
                </a:lnTo>
                <a:lnTo>
                  <a:pt x="1481740" y="1420358"/>
                </a:lnTo>
                <a:lnTo>
                  <a:pt x="1508543" y="1432831"/>
                </a:lnTo>
                <a:lnTo>
                  <a:pt x="1536709" y="1446212"/>
                </a:lnTo>
                <a:lnTo>
                  <a:pt x="1565557" y="1460273"/>
                </a:lnTo>
                <a:lnTo>
                  <a:pt x="1593950" y="1474560"/>
                </a:lnTo>
                <a:lnTo>
                  <a:pt x="1607578" y="1481818"/>
                </a:lnTo>
                <a:lnTo>
                  <a:pt x="1621207" y="1489075"/>
                </a:lnTo>
                <a:lnTo>
                  <a:pt x="1634154" y="1496105"/>
                </a:lnTo>
                <a:lnTo>
                  <a:pt x="1646647" y="1503362"/>
                </a:lnTo>
                <a:lnTo>
                  <a:pt x="1658232" y="1509939"/>
                </a:lnTo>
                <a:lnTo>
                  <a:pt x="1669589" y="1516743"/>
                </a:lnTo>
                <a:lnTo>
                  <a:pt x="1679584" y="1523546"/>
                </a:lnTo>
                <a:lnTo>
                  <a:pt x="1688669" y="1529669"/>
                </a:lnTo>
                <a:lnTo>
                  <a:pt x="1697074" y="1536019"/>
                </a:lnTo>
                <a:lnTo>
                  <a:pt x="1704115" y="1541689"/>
                </a:lnTo>
                <a:lnTo>
                  <a:pt x="1707068" y="1544410"/>
                </a:lnTo>
                <a:lnTo>
                  <a:pt x="1709794" y="1547132"/>
                </a:lnTo>
                <a:lnTo>
                  <a:pt x="1712292" y="1549853"/>
                </a:lnTo>
                <a:lnTo>
                  <a:pt x="1714337" y="1552348"/>
                </a:lnTo>
                <a:lnTo>
                  <a:pt x="1716154" y="1554843"/>
                </a:lnTo>
                <a:lnTo>
                  <a:pt x="1717971" y="1558018"/>
                </a:lnTo>
                <a:lnTo>
                  <a:pt x="1721833" y="1565048"/>
                </a:lnTo>
                <a:lnTo>
                  <a:pt x="1726148" y="1573666"/>
                </a:lnTo>
                <a:lnTo>
                  <a:pt x="1730237" y="1583191"/>
                </a:lnTo>
                <a:lnTo>
                  <a:pt x="1734326" y="1593850"/>
                </a:lnTo>
                <a:lnTo>
                  <a:pt x="1738869" y="1605416"/>
                </a:lnTo>
                <a:lnTo>
                  <a:pt x="1742957" y="1618116"/>
                </a:lnTo>
                <a:lnTo>
                  <a:pt x="1747500" y="1631269"/>
                </a:lnTo>
                <a:lnTo>
                  <a:pt x="1751816" y="1645330"/>
                </a:lnTo>
                <a:lnTo>
                  <a:pt x="1755904" y="1659844"/>
                </a:lnTo>
                <a:lnTo>
                  <a:pt x="1764536" y="1690460"/>
                </a:lnTo>
                <a:lnTo>
                  <a:pt x="1773168" y="1722210"/>
                </a:lnTo>
                <a:lnTo>
                  <a:pt x="1781118" y="1753960"/>
                </a:lnTo>
                <a:lnTo>
                  <a:pt x="1788613" y="1785030"/>
                </a:lnTo>
                <a:lnTo>
                  <a:pt x="1795428" y="1814966"/>
                </a:lnTo>
                <a:lnTo>
                  <a:pt x="1801561" y="1842180"/>
                </a:lnTo>
                <a:lnTo>
                  <a:pt x="1807012" y="1866446"/>
                </a:lnTo>
                <a:lnTo>
                  <a:pt x="1814962" y="1902505"/>
                </a:lnTo>
                <a:lnTo>
                  <a:pt x="1817688" y="1916112"/>
                </a:lnTo>
                <a:lnTo>
                  <a:pt x="1244600" y="1916112"/>
                </a:lnTo>
                <a:lnTo>
                  <a:pt x="1389519" y="1379537"/>
                </a:lnTo>
                <a:close/>
                <a:moveTo>
                  <a:pt x="1100083" y="1379537"/>
                </a:moveTo>
                <a:lnTo>
                  <a:pt x="1244600" y="1916112"/>
                </a:lnTo>
                <a:lnTo>
                  <a:pt x="673100" y="1916112"/>
                </a:lnTo>
                <a:lnTo>
                  <a:pt x="676045" y="1902505"/>
                </a:lnTo>
                <a:lnTo>
                  <a:pt x="683520" y="1866446"/>
                </a:lnTo>
                <a:lnTo>
                  <a:pt x="688956" y="1842180"/>
                </a:lnTo>
                <a:lnTo>
                  <a:pt x="695072" y="1814966"/>
                </a:lnTo>
                <a:lnTo>
                  <a:pt x="702094" y="1785030"/>
                </a:lnTo>
                <a:lnTo>
                  <a:pt x="709569" y="1753960"/>
                </a:lnTo>
                <a:lnTo>
                  <a:pt x="717724" y="1722210"/>
                </a:lnTo>
                <a:lnTo>
                  <a:pt x="725878" y="1690460"/>
                </a:lnTo>
                <a:lnTo>
                  <a:pt x="734486" y="1659844"/>
                </a:lnTo>
                <a:lnTo>
                  <a:pt x="739016" y="1645330"/>
                </a:lnTo>
                <a:lnTo>
                  <a:pt x="743320" y="1631269"/>
                </a:lnTo>
                <a:lnTo>
                  <a:pt x="747397" y="1618116"/>
                </a:lnTo>
                <a:lnTo>
                  <a:pt x="751928" y="1605416"/>
                </a:lnTo>
                <a:lnTo>
                  <a:pt x="756005" y="1593850"/>
                </a:lnTo>
                <a:lnTo>
                  <a:pt x="760082" y="1583191"/>
                </a:lnTo>
                <a:lnTo>
                  <a:pt x="764386" y="1573666"/>
                </a:lnTo>
                <a:lnTo>
                  <a:pt x="768463" y="1565048"/>
                </a:lnTo>
                <a:lnTo>
                  <a:pt x="772314" y="1558018"/>
                </a:lnTo>
                <a:lnTo>
                  <a:pt x="774353" y="1554843"/>
                </a:lnTo>
                <a:lnTo>
                  <a:pt x="776165" y="1552348"/>
                </a:lnTo>
                <a:lnTo>
                  <a:pt x="778203" y="1549853"/>
                </a:lnTo>
                <a:lnTo>
                  <a:pt x="780695" y="1547132"/>
                </a:lnTo>
                <a:lnTo>
                  <a:pt x="783413" y="1544410"/>
                </a:lnTo>
                <a:lnTo>
                  <a:pt x="786358" y="1541689"/>
                </a:lnTo>
                <a:lnTo>
                  <a:pt x="793607" y="1536019"/>
                </a:lnTo>
                <a:lnTo>
                  <a:pt x="801535" y="1529669"/>
                </a:lnTo>
                <a:lnTo>
                  <a:pt x="810822" y="1523546"/>
                </a:lnTo>
                <a:lnTo>
                  <a:pt x="821015" y="1516743"/>
                </a:lnTo>
                <a:lnTo>
                  <a:pt x="831888" y="1509939"/>
                </a:lnTo>
                <a:lnTo>
                  <a:pt x="843893" y="1503362"/>
                </a:lnTo>
                <a:lnTo>
                  <a:pt x="855898" y="1496105"/>
                </a:lnTo>
                <a:lnTo>
                  <a:pt x="869263" y="1489075"/>
                </a:lnTo>
                <a:lnTo>
                  <a:pt x="882401" y="1481818"/>
                </a:lnTo>
                <a:lnTo>
                  <a:pt x="896445" y="1474560"/>
                </a:lnTo>
                <a:lnTo>
                  <a:pt x="924533" y="1460273"/>
                </a:lnTo>
                <a:lnTo>
                  <a:pt x="953074" y="1446212"/>
                </a:lnTo>
                <a:lnTo>
                  <a:pt x="981388" y="1432831"/>
                </a:lnTo>
                <a:lnTo>
                  <a:pt x="1008117" y="1420358"/>
                </a:lnTo>
                <a:lnTo>
                  <a:pt x="1033034" y="1409246"/>
                </a:lnTo>
                <a:lnTo>
                  <a:pt x="1055006" y="1399267"/>
                </a:lnTo>
                <a:lnTo>
                  <a:pt x="1088077" y="1384753"/>
                </a:lnTo>
                <a:lnTo>
                  <a:pt x="1100083" y="1379537"/>
                </a:lnTo>
                <a:close/>
                <a:moveTo>
                  <a:pt x="2282825" y="1227137"/>
                </a:moveTo>
                <a:lnTo>
                  <a:pt x="2412173" y="1287064"/>
                </a:lnTo>
                <a:lnTo>
                  <a:pt x="2422140" y="1292285"/>
                </a:lnTo>
                <a:lnTo>
                  <a:pt x="2426897" y="1294782"/>
                </a:lnTo>
                <a:lnTo>
                  <a:pt x="2431201" y="1297505"/>
                </a:lnTo>
                <a:lnTo>
                  <a:pt x="2435732" y="1300002"/>
                </a:lnTo>
                <a:lnTo>
                  <a:pt x="2439583" y="1302953"/>
                </a:lnTo>
                <a:lnTo>
                  <a:pt x="2443434" y="1305677"/>
                </a:lnTo>
                <a:lnTo>
                  <a:pt x="2447058" y="1308628"/>
                </a:lnTo>
                <a:lnTo>
                  <a:pt x="2450456" y="1311352"/>
                </a:lnTo>
                <a:lnTo>
                  <a:pt x="2453628" y="1314303"/>
                </a:lnTo>
                <a:lnTo>
                  <a:pt x="2456799" y="1317481"/>
                </a:lnTo>
                <a:lnTo>
                  <a:pt x="2459518" y="1320205"/>
                </a:lnTo>
                <a:lnTo>
                  <a:pt x="2462236" y="1323383"/>
                </a:lnTo>
                <a:lnTo>
                  <a:pt x="2464501" y="1326561"/>
                </a:lnTo>
                <a:lnTo>
                  <a:pt x="2466766" y="1329966"/>
                </a:lnTo>
                <a:lnTo>
                  <a:pt x="2468805" y="1332917"/>
                </a:lnTo>
                <a:lnTo>
                  <a:pt x="2470617" y="1336322"/>
                </a:lnTo>
                <a:lnTo>
                  <a:pt x="2472430" y="1339727"/>
                </a:lnTo>
                <a:lnTo>
                  <a:pt x="2474015" y="1343132"/>
                </a:lnTo>
                <a:lnTo>
                  <a:pt x="2475601" y="1346537"/>
                </a:lnTo>
                <a:lnTo>
                  <a:pt x="2477866" y="1353800"/>
                </a:lnTo>
                <a:lnTo>
                  <a:pt x="2479905" y="1361064"/>
                </a:lnTo>
                <a:lnTo>
                  <a:pt x="2481264" y="1368555"/>
                </a:lnTo>
                <a:lnTo>
                  <a:pt x="2482397" y="1376273"/>
                </a:lnTo>
                <a:lnTo>
                  <a:pt x="2482850" y="1384445"/>
                </a:lnTo>
                <a:lnTo>
                  <a:pt x="2482850" y="1392390"/>
                </a:lnTo>
                <a:lnTo>
                  <a:pt x="2482850" y="1609852"/>
                </a:lnTo>
                <a:lnTo>
                  <a:pt x="2482850" y="1618251"/>
                </a:lnTo>
                <a:lnTo>
                  <a:pt x="2482397" y="1626196"/>
                </a:lnTo>
                <a:lnTo>
                  <a:pt x="2481264" y="1634141"/>
                </a:lnTo>
                <a:lnTo>
                  <a:pt x="2479905" y="1641632"/>
                </a:lnTo>
                <a:lnTo>
                  <a:pt x="2477866" y="1648895"/>
                </a:lnTo>
                <a:lnTo>
                  <a:pt x="2475601" y="1655932"/>
                </a:lnTo>
                <a:lnTo>
                  <a:pt x="2474015" y="1659337"/>
                </a:lnTo>
                <a:lnTo>
                  <a:pt x="2472430" y="1662969"/>
                </a:lnTo>
                <a:lnTo>
                  <a:pt x="2470617" y="1666147"/>
                </a:lnTo>
                <a:lnTo>
                  <a:pt x="2468805" y="1669325"/>
                </a:lnTo>
                <a:lnTo>
                  <a:pt x="2466766" y="1672730"/>
                </a:lnTo>
                <a:lnTo>
                  <a:pt x="2464501" y="1675908"/>
                </a:lnTo>
                <a:lnTo>
                  <a:pt x="2462236" y="1678859"/>
                </a:lnTo>
                <a:lnTo>
                  <a:pt x="2459518" y="1682037"/>
                </a:lnTo>
                <a:lnTo>
                  <a:pt x="2456799" y="1685215"/>
                </a:lnTo>
                <a:lnTo>
                  <a:pt x="2453628" y="1687939"/>
                </a:lnTo>
                <a:lnTo>
                  <a:pt x="2450456" y="1691117"/>
                </a:lnTo>
                <a:lnTo>
                  <a:pt x="2447058" y="1694068"/>
                </a:lnTo>
                <a:lnTo>
                  <a:pt x="2443434" y="1696792"/>
                </a:lnTo>
                <a:lnTo>
                  <a:pt x="2439583" y="1699743"/>
                </a:lnTo>
                <a:lnTo>
                  <a:pt x="2435732" y="1702240"/>
                </a:lnTo>
                <a:lnTo>
                  <a:pt x="2431201" y="1705190"/>
                </a:lnTo>
                <a:lnTo>
                  <a:pt x="2426897" y="1707687"/>
                </a:lnTo>
                <a:lnTo>
                  <a:pt x="2422140" y="1710411"/>
                </a:lnTo>
                <a:lnTo>
                  <a:pt x="2412173" y="1715178"/>
                </a:lnTo>
                <a:lnTo>
                  <a:pt x="2406963" y="1717675"/>
                </a:lnTo>
                <a:lnTo>
                  <a:pt x="2282825" y="1660018"/>
                </a:lnTo>
                <a:lnTo>
                  <a:pt x="2282825" y="1227137"/>
                </a:lnTo>
                <a:close/>
                <a:moveTo>
                  <a:pt x="91667" y="1182687"/>
                </a:moveTo>
                <a:lnTo>
                  <a:pt x="370523" y="1182687"/>
                </a:lnTo>
                <a:lnTo>
                  <a:pt x="375061" y="1182913"/>
                </a:lnTo>
                <a:lnTo>
                  <a:pt x="379826" y="1183140"/>
                </a:lnTo>
                <a:lnTo>
                  <a:pt x="384137" y="1183593"/>
                </a:lnTo>
                <a:lnTo>
                  <a:pt x="388902" y="1184499"/>
                </a:lnTo>
                <a:lnTo>
                  <a:pt x="393213" y="1185405"/>
                </a:lnTo>
                <a:lnTo>
                  <a:pt x="397524" y="1186764"/>
                </a:lnTo>
                <a:lnTo>
                  <a:pt x="401835" y="1188349"/>
                </a:lnTo>
                <a:lnTo>
                  <a:pt x="405919" y="1189935"/>
                </a:lnTo>
                <a:lnTo>
                  <a:pt x="409777" y="1191747"/>
                </a:lnTo>
                <a:lnTo>
                  <a:pt x="414088" y="1193785"/>
                </a:lnTo>
                <a:lnTo>
                  <a:pt x="417718" y="1195824"/>
                </a:lnTo>
                <a:lnTo>
                  <a:pt x="421575" y="1198089"/>
                </a:lnTo>
                <a:lnTo>
                  <a:pt x="425206" y="1200807"/>
                </a:lnTo>
                <a:lnTo>
                  <a:pt x="428609" y="1203298"/>
                </a:lnTo>
                <a:lnTo>
                  <a:pt x="432013" y="1206243"/>
                </a:lnTo>
                <a:lnTo>
                  <a:pt x="434962" y="1209187"/>
                </a:lnTo>
                <a:lnTo>
                  <a:pt x="438139" y="1212358"/>
                </a:lnTo>
                <a:lnTo>
                  <a:pt x="441088" y="1215756"/>
                </a:lnTo>
                <a:lnTo>
                  <a:pt x="443584" y="1219154"/>
                </a:lnTo>
                <a:lnTo>
                  <a:pt x="446307" y="1222778"/>
                </a:lnTo>
                <a:lnTo>
                  <a:pt x="448803" y="1226402"/>
                </a:lnTo>
                <a:lnTo>
                  <a:pt x="450845" y="1230026"/>
                </a:lnTo>
                <a:lnTo>
                  <a:pt x="452887" y="1233876"/>
                </a:lnTo>
                <a:lnTo>
                  <a:pt x="454702" y="1237953"/>
                </a:lnTo>
                <a:lnTo>
                  <a:pt x="456291" y="1242257"/>
                </a:lnTo>
                <a:lnTo>
                  <a:pt x="457879" y="1246334"/>
                </a:lnTo>
                <a:lnTo>
                  <a:pt x="459240" y="1250411"/>
                </a:lnTo>
                <a:lnTo>
                  <a:pt x="460148" y="1254941"/>
                </a:lnTo>
                <a:lnTo>
                  <a:pt x="461055" y="1259471"/>
                </a:lnTo>
                <a:lnTo>
                  <a:pt x="461509" y="1264001"/>
                </a:lnTo>
                <a:lnTo>
                  <a:pt x="461736" y="1268531"/>
                </a:lnTo>
                <a:lnTo>
                  <a:pt x="461963" y="1273061"/>
                </a:lnTo>
                <a:lnTo>
                  <a:pt x="461736" y="1277591"/>
                </a:lnTo>
                <a:lnTo>
                  <a:pt x="461509" y="1282348"/>
                </a:lnTo>
                <a:lnTo>
                  <a:pt x="461055" y="1286651"/>
                </a:lnTo>
                <a:lnTo>
                  <a:pt x="460148" y="1291408"/>
                </a:lnTo>
                <a:lnTo>
                  <a:pt x="459240" y="1295485"/>
                </a:lnTo>
                <a:lnTo>
                  <a:pt x="457879" y="1300015"/>
                </a:lnTo>
                <a:lnTo>
                  <a:pt x="456291" y="1304092"/>
                </a:lnTo>
                <a:lnTo>
                  <a:pt x="454702" y="1308169"/>
                </a:lnTo>
                <a:lnTo>
                  <a:pt x="452887" y="1312246"/>
                </a:lnTo>
                <a:lnTo>
                  <a:pt x="450845" y="1316323"/>
                </a:lnTo>
                <a:lnTo>
                  <a:pt x="448803" y="1319947"/>
                </a:lnTo>
                <a:lnTo>
                  <a:pt x="446307" y="1323571"/>
                </a:lnTo>
                <a:lnTo>
                  <a:pt x="443584" y="1327195"/>
                </a:lnTo>
                <a:lnTo>
                  <a:pt x="441088" y="1330366"/>
                </a:lnTo>
                <a:lnTo>
                  <a:pt x="438139" y="1333764"/>
                </a:lnTo>
                <a:lnTo>
                  <a:pt x="434962" y="1336935"/>
                </a:lnTo>
                <a:lnTo>
                  <a:pt x="432013" y="1340106"/>
                </a:lnTo>
                <a:lnTo>
                  <a:pt x="428609" y="1342824"/>
                </a:lnTo>
                <a:lnTo>
                  <a:pt x="425206" y="1345542"/>
                </a:lnTo>
                <a:lnTo>
                  <a:pt x="421575" y="1348033"/>
                </a:lnTo>
                <a:lnTo>
                  <a:pt x="417718" y="1350525"/>
                </a:lnTo>
                <a:lnTo>
                  <a:pt x="414088" y="1352563"/>
                </a:lnTo>
                <a:lnTo>
                  <a:pt x="409777" y="1354602"/>
                </a:lnTo>
                <a:lnTo>
                  <a:pt x="405919" y="1356414"/>
                </a:lnTo>
                <a:lnTo>
                  <a:pt x="401835" y="1357999"/>
                </a:lnTo>
                <a:lnTo>
                  <a:pt x="397524" y="1359585"/>
                </a:lnTo>
                <a:lnTo>
                  <a:pt x="393213" y="1360717"/>
                </a:lnTo>
                <a:lnTo>
                  <a:pt x="388902" y="1361850"/>
                </a:lnTo>
                <a:lnTo>
                  <a:pt x="384137" y="1362529"/>
                </a:lnTo>
                <a:lnTo>
                  <a:pt x="379826" y="1363209"/>
                </a:lnTo>
                <a:lnTo>
                  <a:pt x="375061" y="1363435"/>
                </a:lnTo>
                <a:lnTo>
                  <a:pt x="370523" y="1363662"/>
                </a:lnTo>
                <a:lnTo>
                  <a:pt x="91667" y="1363662"/>
                </a:lnTo>
                <a:lnTo>
                  <a:pt x="86902" y="1363435"/>
                </a:lnTo>
                <a:lnTo>
                  <a:pt x="82364" y="1363209"/>
                </a:lnTo>
                <a:lnTo>
                  <a:pt x="77599" y="1362529"/>
                </a:lnTo>
                <a:lnTo>
                  <a:pt x="73288" y="1361850"/>
                </a:lnTo>
                <a:lnTo>
                  <a:pt x="68750" y="1360717"/>
                </a:lnTo>
                <a:lnTo>
                  <a:pt x="64439" y="1359585"/>
                </a:lnTo>
                <a:lnTo>
                  <a:pt x="60128" y="1357999"/>
                </a:lnTo>
                <a:lnTo>
                  <a:pt x="56044" y="1356414"/>
                </a:lnTo>
                <a:lnTo>
                  <a:pt x="51959" y="1354602"/>
                </a:lnTo>
                <a:lnTo>
                  <a:pt x="48102" y="1352563"/>
                </a:lnTo>
                <a:lnTo>
                  <a:pt x="44245" y="1350525"/>
                </a:lnTo>
                <a:lnTo>
                  <a:pt x="40615" y="1348033"/>
                </a:lnTo>
                <a:lnTo>
                  <a:pt x="36757" y="1345542"/>
                </a:lnTo>
                <a:lnTo>
                  <a:pt x="33581" y="1342824"/>
                </a:lnTo>
                <a:lnTo>
                  <a:pt x="30177" y="1340106"/>
                </a:lnTo>
                <a:lnTo>
                  <a:pt x="26774" y="1336935"/>
                </a:lnTo>
                <a:lnTo>
                  <a:pt x="23824" y="1333764"/>
                </a:lnTo>
                <a:lnTo>
                  <a:pt x="21101" y="1330366"/>
                </a:lnTo>
                <a:lnTo>
                  <a:pt x="18152" y="1327195"/>
                </a:lnTo>
                <a:lnTo>
                  <a:pt x="15656" y="1323571"/>
                </a:lnTo>
                <a:lnTo>
                  <a:pt x="13160" y="1319947"/>
                </a:lnTo>
                <a:lnTo>
                  <a:pt x="11118" y="1316323"/>
                </a:lnTo>
                <a:lnTo>
                  <a:pt x="9076" y="1312246"/>
                </a:lnTo>
                <a:lnTo>
                  <a:pt x="7261" y="1308169"/>
                </a:lnTo>
                <a:lnTo>
                  <a:pt x="5446" y="1304092"/>
                </a:lnTo>
                <a:lnTo>
                  <a:pt x="4084" y="1300015"/>
                </a:lnTo>
                <a:lnTo>
                  <a:pt x="2950" y="1295485"/>
                </a:lnTo>
                <a:lnTo>
                  <a:pt x="1815" y="1291408"/>
                </a:lnTo>
                <a:lnTo>
                  <a:pt x="1134" y="1286651"/>
                </a:lnTo>
                <a:lnTo>
                  <a:pt x="454" y="1282348"/>
                </a:lnTo>
                <a:lnTo>
                  <a:pt x="0" y="1277591"/>
                </a:lnTo>
                <a:lnTo>
                  <a:pt x="0" y="1273061"/>
                </a:lnTo>
                <a:lnTo>
                  <a:pt x="0" y="1268531"/>
                </a:lnTo>
                <a:lnTo>
                  <a:pt x="454" y="1264001"/>
                </a:lnTo>
                <a:lnTo>
                  <a:pt x="1134" y="1259471"/>
                </a:lnTo>
                <a:lnTo>
                  <a:pt x="1815" y="1254941"/>
                </a:lnTo>
                <a:lnTo>
                  <a:pt x="2950" y="1250411"/>
                </a:lnTo>
                <a:lnTo>
                  <a:pt x="4084" y="1246334"/>
                </a:lnTo>
                <a:lnTo>
                  <a:pt x="5446" y="1242257"/>
                </a:lnTo>
                <a:lnTo>
                  <a:pt x="7261" y="1237953"/>
                </a:lnTo>
                <a:lnTo>
                  <a:pt x="9076" y="1233876"/>
                </a:lnTo>
                <a:lnTo>
                  <a:pt x="11118" y="1230026"/>
                </a:lnTo>
                <a:lnTo>
                  <a:pt x="13160" y="1226402"/>
                </a:lnTo>
                <a:lnTo>
                  <a:pt x="15656" y="1222778"/>
                </a:lnTo>
                <a:lnTo>
                  <a:pt x="18152" y="1219154"/>
                </a:lnTo>
                <a:lnTo>
                  <a:pt x="21101" y="1215756"/>
                </a:lnTo>
                <a:lnTo>
                  <a:pt x="23824" y="1212358"/>
                </a:lnTo>
                <a:lnTo>
                  <a:pt x="26774" y="1209187"/>
                </a:lnTo>
                <a:lnTo>
                  <a:pt x="30177" y="1206243"/>
                </a:lnTo>
                <a:lnTo>
                  <a:pt x="33581" y="1203298"/>
                </a:lnTo>
                <a:lnTo>
                  <a:pt x="36757" y="1200807"/>
                </a:lnTo>
                <a:lnTo>
                  <a:pt x="40615" y="1198089"/>
                </a:lnTo>
                <a:lnTo>
                  <a:pt x="44245" y="1195824"/>
                </a:lnTo>
                <a:lnTo>
                  <a:pt x="48102" y="1193785"/>
                </a:lnTo>
                <a:lnTo>
                  <a:pt x="51959" y="1191747"/>
                </a:lnTo>
                <a:lnTo>
                  <a:pt x="56044" y="1189935"/>
                </a:lnTo>
                <a:lnTo>
                  <a:pt x="60128" y="1188349"/>
                </a:lnTo>
                <a:lnTo>
                  <a:pt x="64439" y="1186764"/>
                </a:lnTo>
                <a:lnTo>
                  <a:pt x="68750" y="1185405"/>
                </a:lnTo>
                <a:lnTo>
                  <a:pt x="73288" y="1184499"/>
                </a:lnTo>
                <a:lnTo>
                  <a:pt x="77599" y="1183593"/>
                </a:lnTo>
                <a:lnTo>
                  <a:pt x="82364" y="1183140"/>
                </a:lnTo>
                <a:lnTo>
                  <a:pt x="86902" y="1182913"/>
                </a:lnTo>
                <a:lnTo>
                  <a:pt x="91667" y="1182687"/>
                </a:lnTo>
                <a:close/>
                <a:moveTo>
                  <a:pt x="1390308" y="782637"/>
                </a:moveTo>
                <a:lnTo>
                  <a:pt x="1396663" y="786039"/>
                </a:lnTo>
                <a:lnTo>
                  <a:pt x="1402564" y="789894"/>
                </a:lnTo>
                <a:lnTo>
                  <a:pt x="1408238" y="793749"/>
                </a:lnTo>
                <a:lnTo>
                  <a:pt x="1413458" y="797831"/>
                </a:lnTo>
                <a:lnTo>
                  <a:pt x="1418225" y="802140"/>
                </a:lnTo>
                <a:lnTo>
                  <a:pt x="1422764" y="806449"/>
                </a:lnTo>
                <a:lnTo>
                  <a:pt x="1426849" y="811439"/>
                </a:lnTo>
                <a:lnTo>
                  <a:pt x="1430935" y="816428"/>
                </a:lnTo>
                <a:lnTo>
                  <a:pt x="1434112" y="821417"/>
                </a:lnTo>
                <a:lnTo>
                  <a:pt x="1437516" y="826860"/>
                </a:lnTo>
                <a:lnTo>
                  <a:pt x="1440694" y="832303"/>
                </a:lnTo>
                <a:lnTo>
                  <a:pt x="1443644" y="837973"/>
                </a:lnTo>
                <a:lnTo>
                  <a:pt x="1446141" y="843869"/>
                </a:lnTo>
                <a:lnTo>
                  <a:pt x="1448411" y="849765"/>
                </a:lnTo>
                <a:lnTo>
                  <a:pt x="1450907" y="856115"/>
                </a:lnTo>
                <a:lnTo>
                  <a:pt x="1452723" y="862465"/>
                </a:lnTo>
                <a:lnTo>
                  <a:pt x="1454766" y="869042"/>
                </a:lnTo>
                <a:lnTo>
                  <a:pt x="1456581" y="875846"/>
                </a:lnTo>
                <a:lnTo>
                  <a:pt x="1459759" y="889680"/>
                </a:lnTo>
                <a:lnTo>
                  <a:pt x="1462709" y="904648"/>
                </a:lnTo>
                <a:lnTo>
                  <a:pt x="1465433" y="919842"/>
                </a:lnTo>
                <a:lnTo>
                  <a:pt x="1471107" y="952499"/>
                </a:lnTo>
                <a:lnTo>
                  <a:pt x="1474284" y="969735"/>
                </a:lnTo>
                <a:lnTo>
                  <a:pt x="1477462" y="987424"/>
                </a:lnTo>
                <a:lnTo>
                  <a:pt x="1483363" y="988785"/>
                </a:lnTo>
                <a:lnTo>
                  <a:pt x="1489037" y="990146"/>
                </a:lnTo>
                <a:lnTo>
                  <a:pt x="1494484" y="992187"/>
                </a:lnTo>
                <a:lnTo>
                  <a:pt x="1499704" y="994228"/>
                </a:lnTo>
                <a:lnTo>
                  <a:pt x="1504470" y="996949"/>
                </a:lnTo>
                <a:lnTo>
                  <a:pt x="1509237" y="999671"/>
                </a:lnTo>
                <a:lnTo>
                  <a:pt x="1513549" y="1003073"/>
                </a:lnTo>
                <a:lnTo>
                  <a:pt x="1517407" y="1006474"/>
                </a:lnTo>
                <a:lnTo>
                  <a:pt x="1521493" y="1010330"/>
                </a:lnTo>
                <a:lnTo>
                  <a:pt x="1525124" y="1014185"/>
                </a:lnTo>
                <a:lnTo>
                  <a:pt x="1528075" y="1018721"/>
                </a:lnTo>
                <a:lnTo>
                  <a:pt x="1530798" y="1023030"/>
                </a:lnTo>
                <a:lnTo>
                  <a:pt x="1533068" y="1027792"/>
                </a:lnTo>
                <a:lnTo>
                  <a:pt x="1535110" y="1032555"/>
                </a:lnTo>
                <a:lnTo>
                  <a:pt x="1536472" y="1037771"/>
                </a:lnTo>
                <a:lnTo>
                  <a:pt x="1537607" y="1043214"/>
                </a:lnTo>
                <a:lnTo>
                  <a:pt x="1538288" y="1048657"/>
                </a:lnTo>
                <a:lnTo>
                  <a:pt x="1538288" y="1054326"/>
                </a:lnTo>
                <a:lnTo>
                  <a:pt x="1537834" y="1060223"/>
                </a:lnTo>
                <a:lnTo>
                  <a:pt x="1536699" y="1066119"/>
                </a:lnTo>
                <a:lnTo>
                  <a:pt x="1535110" y="1072016"/>
                </a:lnTo>
                <a:lnTo>
                  <a:pt x="1533068" y="1078366"/>
                </a:lnTo>
                <a:lnTo>
                  <a:pt x="1530117" y="1084489"/>
                </a:lnTo>
                <a:lnTo>
                  <a:pt x="1526940" y="1091066"/>
                </a:lnTo>
                <a:lnTo>
                  <a:pt x="1522854" y="1097416"/>
                </a:lnTo>
                <a:lnTo>
                  <a:pt x="1518315" y="1103766"/>
                </a:lnTo>
                <a:lnTo>
                  <a:pt x="1512868" y="1110342"/>
                </a:lnTo>
                <a:lnTo>
                  <a:pt x="1506967" y="1116919"/>
                </a:lnTo>
                <a:lnTo>
                  <a:pt x="1500158" y="1123496"/>
                </a:lnTo>
                <a:lnTo>
                  <a:pt x="1492668" y="1129846"/>
                </a:lnTo>
                <a:lnTo>
                  <a:pt x="1484271" y="1136650"/>
                </a:lnTo>
                <a:lnTo>
                  <a:pt x="1474965" y="1143000"/>
                </a:lnTo>
                <a:lnTo>
                  <a:pt x="1472696" y="1155019"/>
                </a:lnTo>
                <a:lnTo>
                  <a:pt x="1469745" y="1167266"/>
                </a:lnTo>
                <a:lnTo>
                  <a:pt x="1466568" y="1179059"/>
                </a:lnTo>
                <a:lnTo>
                  <a:pt x="1462936" y="1190851"/>
                </a:lnTo>
                <a:lnTo>
                  <a:pt x="1459078" y="1202417"/>
                </a:lnTo>
                <a:lnTo>
                  <a:pt x="1454993" y="1213984"/>
                </a:lnTo>
                <a:lnTo>
                  <a:pt x="1450680" y="1225323"/>
                </a:lnTo>
                <a:lnTo>
                  <a:pt x="1445687" y="1236435"/>
                </a:lnTo>
                <a:lnTo>
                  <a:pt x="1440467" y="1247321"/>
                </a:lnTo>
                <a:lnTo>
                  <a:pt x="1435020" y="1257980"/>
                </a:lnTo>
                <a:lnTo>
                  <a:pt x="1429346" y="1268412"/>
                </a:lnTo>
                <a:lnTo>
                  <a:pt x="1423218" y="1278391"/>
                </a:lnTo>
                <a:lnTo>
                  <a:pt x="1416863" y="1288369"/>
                </a:lnTo>
                <a:lnTo>
                  <a:pt x="1410281" y="1297894"/>
                </a:lnTo>
                <a:lnTo>
                  <a:pt x="1403245" y="1307193"/>
                </a:lnTo>
                <a:lnTo>
                  <a:pt x="1395982" y="1316037"/>
                </a:lnTo>
                <a:lnTo>
                  <a:pt x="1388719" y="1324655"/>
                </a:lnTo>
                <a:lnTo>
                  <a:pt x="1381003" y="1332593"/>
                </a:lnTo>
                <a:lnTo>
                  <a:pt x="1373059" y="1340077"/>
                </a:lnTo>
                <a:lnTo>
                  <a:pt x="1364661" y="1347334"/>
                </a:lnTo>
                <a:lnTo>
                  <a:pt x="1356037" y="1354364"/>
                </a:lnTo>
                <a:lnTo>
                  <a:pt x="1347639" y="1360714"/>
                </a:lnTo>
                <a:lnTo>
                  <a:pt x="1338561" y="1366610"/>
                </a:lnTo>
                <a:lnTo>
                  <a:pt x="1329028" y="1371827"/>
                </a:lnTo>
                <a:lnTo>
                  <a:pt x="1319723" y="1376816"/>
                </a:lnTo>
                <a:lnTo>
                  <a:pt x="1310190" y="1380898"/>
                </a:lnTo>
                <a:lnTo>
                  <a:pt x="1300431" y="1384527"/>
                </a:lnTo>
                <a:lnTo>
                  <a:pt x="1295211" y="1386341"/>
                </a:lnTo>
                <a:lnTo>
                  <a:pt x="1290218" y="1387702"/>
                </a:lnTo>
                <a:lnTo>
                  <a:pt x="1284997" y="1389062"/>
                </a:lnTo>
                <a:lnTo>
                  <a:pt x="1279777" y="1390196"/>
                </a:lnTo>
                <a:lnTo>
                  <a:pt x="1274557" y="1391330"/>
                </a:lnTo>
                <a:lnTo>
                  <a:pt x="1269110" y="1392010"/>
                </a:lnTo>
                <a:lnTo>
                  <a:pt x="1264117" y="1392691"/>
                </a:lnTo>
                <a:lnTo>
                  <a:pt x="1258670" y="1393371"/>
                </a:lnTo>
                <a:lnTo>
                  <a:pt x="1253223" y="1393825"/>
                </a:lnTo>
                <a:lnTo>
                  <a:pt x="1247776" y="1393825"/>
                </a:lnTo>
                <a:lnTo>
                  <a:pt x="1242328" y="1393825"/>
                </a:lnTo>
                <a:lnTo>
                  <a:pt x="1236881" y="1393371"/>
                </a:lnTo>
                <a:lnTo>
                  <a:pt x="1231661" y="1392691"/>
                </a:lnTo>
                <a:lnTo>
                  <a:pt x="1226214" y="1392010"/>
                </a:lnTo>
                <a:lnTo>
                  <a:pt x="1220994" y="1391330"/>
                </a:lnTo>
                <a:lnTo>
                  <a:pt x="1215774" y="1390196"/>
                </a:lnTo>
                <a:lnTo>
                  <a:pt x="1210554" y="1389062"/>
                </a:lnTo>
                <a:lnTo>
                  <a:pt x="1205333" y="1387702"/>
                </a:lnTo>
                <a:lnTo>
                  <a:pt x="1200113" y="1386341"/>
                </a:lnTo>
                <a:lnTo>
                  <a:pt x="1195347" y="1384527"/>
                </a:lnTo>
                <a:lnTo>
                  <a:pt x="1185361" y="1380898"/>
                </a:lnTo>
                <a:lnTo>
                  <a:pt x="1175828" y="1376816"/>
                </a:lnTo>
                <a:lnTo>
                  <a:pt x="1166296" y="1371827"/>
                </a:lnTo>
                <a:lnTo>
                  <a:pt x="1157217" y="1366610"/>
                </a:lnTo>
                <a:lnTo>
                  <a:pt x="1148139" y="1360714"/>
                </a:lnTo>
                <a:lnTo>
                  <a:pt x="1139514" y="1354364"/>
                </a:lnTo>
                <a:lnTo>
                  <a:pt x="1130890" y="1347334"/>
                </a:lnTo>
                <a:lnTo>
                  <a:pt x="1122492" y="1340077"/>
                </a:lnTo>
                <a:lnTo>
                  <a:pt x="1114548" y="1332593"/>
                </a:lnTo>
                <a:lnTo>
                  <a:pt x="1106832" y="1324655"/>
                </a:lnTo>
                <a:lnTo>
                  <a:pt x="1099569" y="1316037"/>
                </a:lnTo>
                <a:lnTo>
                  <a:pt x="1092306" y="1307193"/>
                </a:lnTo>
                <a:lnTo>
                  <a:pt x="1085270" y="1297894"/>
                </a:lnTo>
                <a:lnTo>
                  <a:pt x="1078688" y="1288369"/>
                </a:lnTo>
                <a:lnTo>
                  <a:pt x="1072333" y="1278391"/>
                </a:lnTo>
                <a:lnTo>
                  <a:pt x="1066205" y="1268412"/>
                </a:lnTo>
                <a:lnTo>
                  <a:pt x="1060531" y="1257980"/>
                </a:lnTo>
                <a:lnTo>
                  <a:pt x="1055084" y="1247321"/>
                </a:lnTo>
                <a:lnTo>
                  <a:pt x="1049864" y="1236435"/>
                </a:lnTo>
                <a:lnTo>
                  <a:pt x="1045098" y="1225323"/>
                </a:lnTo>
                <a:lnTo>
                  <a:pt x="1040558" y="1213984"/>
                </a:lnTo>
                <a:lnTo>
                  <a:pt x="1036473" y="1202417"/>
                </a:lnTo>
                <a:lnTo>
                  <a:pt x="1032615" y="1190851"/>
                </a:lnTo>
                <a:lnTo>
                  <a:pt x="1028983" y="1179059"/>
                </a:lnTo>
                <a:lnTo>
                  <a:pt x="1025806" y="1167266"/>
                </a:lnTo>
                <a:lnTo>
                  <a:pt x="1022855" y="1155019"/>
                </a:lnTo>
                <a:lnTo>
                  <a:pt x="1020586" y="1143000"/>
                </a:lnTo>
                <a:lnTo>
                  <a:pt x="1011507" y="1136650"/>
                </a:lnTo>
                <a:lnTo>
                  <a:pt x="1003336" y="1129846"/>
                </a:lnTo>
                <a:lnTo>
                  <a:pt x="995620" y="1123496"/>
                </a:lnTo>
                <a:lnTo>
                  <a:pt x="988811" y="1116919"/>
                </a:lnTo>
                <a:lnTo>
                  <a:pt x="982683" y="1110342"/>
                </a:lnTo>
                <a:lnTo>
                  <a:pt x="977236" y="1103766"/>
                </a:lnTo>
                <a:lnTo>
                  <a:pt x="972696" y="1097416"/>
                </a:lnTo>
                <a:lnTo>
                  <a:pt x="968838" y="1091066"/>
                </a:lnTo>
                <a:lnTo>
                  <a:pt x="965434" y="1084489"/>
                </a:lnTo>
                <a:lnTo>
                  <a:pt x="962483" y="1078366"/>
                </a:lnTo>
                <a:lnTo>
                  <a:pt x="960440" y="1072016"/>
                </a:lnTo>
                <a:lnTo>
                  <a:pt x="958852" y="1066119"/>
                </a:lnTo>
                <a:lnTo>
                  <a:pt x="957944" y="1060223"/>
                </a:lnTo>
                <a:lnTo>
                  <a:pt x="957263" y="1054326"/>
                </a:lnTo>
                <a:lnTo>
                  <a:pt x="957263" y="1048657"/>
                </a:lnTo>
                <a:lnTo>
                  <a:pt x="958171" y="1043214"/>
                </a:lnTo>
                <a:lnTo>
                  <a:pt x="959079" y="1037771"/>
                </a:lnTo>
                <a:lnTo>
                  <a:pt x="960440" y="1032555"/>
                </a:lnTo>
                <a:lnTo>
                  <a:pt x="962483" y="1027792"/>
                </a:lnTo>
                <a:lnTo>
                  <a:pt x="964753" y="1023030"/>
                </a:lnTo>
                <a:lnTo>
                  <a:pt x="967476" y="1018721"/>
                </a:lnTo>
                <a:lnTo>
                  <a:pt x="970654" y="1014185"/>
                </a:lnTo>
                <a:lnTo>
                  <a:pt x="974285" y="1010330"/>
                </a:lnTo>
                <a:lnTo>
                  <a:pt x="978144" y="1006474"/>
                </a:lnTo>
                <a:lnTo>
                  <a:pt x="982002" y="1003073"/>
                </a:lnTo>
                <a:lnTo>
                  <a:pt x="986541" y="999671"/>
                </a:lnTo>
                <a:lnTo>
                  <a:pt x="991307" y="996949"/>
                </a:lnTo>
                <a:lnTo>
                  <a:pt x="996301" y="994228"/>
                </a:lnTo>
                <a:lnTo>
                  <a:pt x="1001521" y="992187"/>
                </a:lnTo>
                <a:lnTo>
                  <a:pt x="1006514" y="990146"/>
                </a:lnTo>
                <a:lnTo>
                  <a:pt x="1012415" y="988785"/>
                </a:lnTo>
                <a:lnTo>
                  <a:pt x="1018089" y="987424"/>
                </a:lnTo>
                <a:lnTo>
                  <a:pt x="1022401" y="964292"/>
                </a:lnTo>
                <a:lnTo>
                  <a:pt x="1026260" y="941840"/>
                </a:lnTo>
                <a:lnTo>
                  <a:pt x="1029891" y="920523"/>
                </a:lnTo>
                <a:lnTo>
                  <a:pt x="1033749" y="900339"/>
                </a:lnTo>
                <a:lnTo>
                  <a:pt x="1035792" y="890587"/>
                </a:lnTo>
                <a:lnTo>
                  <a:pt x="1037835" y="881289"/>
                </a:lnTo>
                <a:lnTo>
                  <a:pt x="1040104" y="872217"/>
                </a:lnTo>
                <a:lnTo>
                  <a:pt x="1042374" y="863373"/>
                </a:lnTo>
                <a:lnTo>
                  <a:pt x="1045325" y="854981"/>
                </a:lnTo>
                <a:lnTo>
                  <a:pt x="1048048" y="846817"/>
                </a:lnTo>
                <a:lnTo>
                  <a:pt x="1051453" y="838880"/>
                </a:lnTo>
                <a:lnTo>
                  <a:pt x="1055311" y="831396"/>
                </a:lnTo>
                <a:lnTo>
                  <a:pt x="1062574" y="834117"/>
                </a:lnTo>
                <a:lnTo>
                  <a:pt x="1072787" y="837065"/>
                </a:lnTo>
                <a:lnTo>
                  <a:pt x="1085270" y="840467"/>
                </a:lnTo>
                <a:lnTo>
                  <a:pt x="1092306" y="842281"/>
                </a:lnTo>
                <a:lnTo>
                  <a:pt x="1100023" y="843869"/>
                </a:lnTo>
                <a:lnTo>
                  <a:pt x="1108420" y="845456"/>
                </a:lnTo>
                <a:lnTo>
                  <a:pt x="1116818" y="847044"/>
                </a:lnTo>
                <a:lnTo>
                  <a:pt x="1126123" y="848178"/>
                </a:lnTo>
                <a:lnTo>
                  <a:pt x="1135883" y="849539"/>
                </a:lnTo>
                <a:lnTo>
                  <a:pt x="1145869" y="850673"/>
                </a:lnTo>
                <a:lnTo>
                  <a:pt x="1156309" y="851126"/>
                </a:lnTo>
                <a:lnTo>
                  <a:pt x="1167204" y="851580"/>
                </a:lnTo>
                <a:lnTo>
                  <a:pt x="1178552" y="851806"/>
                </a:lnTo>
                <a:lnTo>
                  <a:pt x="1190354" y="851580"/>
                </a:lnTo>
                <a:lnTo>
                  <a:pt x="1202156" y="851126"/>
                </a:lnTo>
                <a:lnTo>
                  <a:pt x="1214412" y="849992"/>
                </a:lnTo>
                <a:lnTo>
                  <a:pt x="1226895" y="848631"/>
                </a:lnTo>
                <a:lnTo>
                  <a:pt x="1239605" y="846364"/>
                </a:lnTo>
                <a:lnTo>
                  <a:pt x="1252542" y="844096"/>
                </a:lnTo>
                <a:lnTo>
                  <a:pt x="1265933" y="840921"/>
                </a:lnTo>
                <a:lnTo>
                  <a:pt x="1279323" y="837292"/>
                </a:lnTo>
                <a:lnTo>
                  <a:pt x="1292714" y="832983"/>
                </a:lnTo>
                <a:lnTo>
                  <a:pt x="1306559" y="827994"/>
                </a:lnTo>
                <a:lnTo>
                  <a:pt x="1313368" y="825499"/>
                </a:lnTo>
                <a:lnTo>
                  <a:pt x="1320404" y="822551"/>
                </a:lnTo>
                <a:lnTo>
                  <a:pt x="1327212" y="819603"/>
                </a:lnTo>
                <a:lnTo>
                  <a:pt x="1334248" y="816201"/>
                </a:lnTo>
                <a:lnTo>
                  <a:pt x="1341057" y="812799"/>
                </a:lnTo>
                <a:lnTo>
                  <a:pt x="1348093" y="809171"/>
                </a:lnTo>
                <a:lnTo>
                  <a:pt x="1355129" y="805315"/>
                </a:lnTo>
                <a:lnTo>
                  <a:pt x="1362165" y="801006"/>
                </a:lnTo>
                <a:lnTo>
                  <a:pt x="1369201" y="796924"/>
                </a:lnTo>
                <a:lnTo>
                  <a:pt x="1376463" y="792389"/>
                </a:lnTo>
                <a:lnTo>
                  <a:pt x="1383272" y="787626"/>
                </a:lnTo>
                <a:lnTo>
                  <a:pt x="1390308" y="782637"/>
                </a:lnTo>
                <a:close/>
                <a:moveTo>
                  <a:pt x="2282825" y="769937"/>
                </a:moveTo>
                <a:lnTo>
                  <a:pt x="2412173" y="829864"/>
                </a:lnTo>
                <a:lnTo>
                  <a:pt x="2422140" y="834858"/>
                </a:lnTo>
                <a:lnTo>
                  <a:pt x="2426897" y="837355"/>
                </a:lnTo>
                <a:lnTo>
                  <a:pt x="2431201" y="840078"/>
                </a:lnTo>
                <a:lnTo>
                  <a:pt x="2435732" y="842802"/>
                </a:lnTo>
                <a:lnTo>
                  <a:pt x="2439583" y="845526"/>
                </a:lnTo>
                <a:lnTo>
                  <a:pt x="2443434" y="848250"/>
                </a:lnTo>
                <a:lnTo>
                  <a:pt x="2447058" y="851201"/>
                </a:lnTo>
                <a:lnTo>
                  <a:pt x="2450456" y="853925"/>
                </a:lnTo>
                <a:lnTo>
                  <a:pt x="2453628" y="857103"/>
                </a:lnTo>
                <a:lnTo>
                  <a:pt x="2456799" y="860054"/>
                </a:lnTo>
                <a:lnTo>
                  <a:pt x="2459518" y="863005"/>
                </a:lnTo>
                <a:lnTo>
                  <a:pt x="2462236" y="866183"/>
                </a:lnTo>
                <a:lnTo>
                  <a:pt x="2464501" y="869361"/>
                </a:lnTo>
                <a:lnTo>
                  <a:pt x="2466766" y="872539"/>
                </a:lnTo>
                <a:lnTo>
                  <a:pt x="2468805" y="875717"/>
                </a:lnTo>
                <a:lnTo>
                  <a:pt x="2470617" y="878895"/>
                </a:lnTo>
                <a:lnTo>
                  <a:pt x="2472430" y="882300"/>
                </a:lnTo>
                <a:lnTo>
                  <a:pt x="2474015" y="885932"/>
                </a:lnTo>
                <a:lnTo>
                  <a:pt x="2475601" y="889337"/>
                </a:lnTo>
                <a:lnTo>
                  <a:pt x="2477866" y="896373"/>
                </a:lnTo>
                <a:lnTo>
                  <a:pt x="2479905" y="903637"/>
                </a:lnTo>
                <a:lnTo>
                  <a:pt x="2481264" y="911128"/>
                </a:lnTo>
                <a:lnTo>
                  <a:pt x="2482397" y="918846"/>
                </a:lnTo>
                <a:lnTo>
                  <a:pt x="2482850" y="927018"/>
                </a:lnTo>
                <a:lnTo>
                  <a:pt x="2482850" y="935190"/>
                </a:lnTo>
                <a:lnTo>
                  <a:pt x="2482850" y="1152652"/>
                </a:lnTo>
                <a:lnTo>
                  <a:pt x="2482850" y="1160824"/>
                </a:lnTo>
                <a:lnTo>
                  <a:pt x="2482397" y="1168768"/>
                </a:lnTo>
                <a:lnTo>
                  <a:pt x="2481264" y="1176486"/>
                </a:lnTo>
                <a:lnTo>
                  <a:pt x="2479905" y="1184204"/>
                </a:lnTo>
                <a:lnTo>
                  <a:pt x="2477866" y="1191468"/>
                </a:lnTo>
                <a:lnTo>
                  <a:pt x="2475601" y="1198732"/>
                </a:lnTo>
                <a:lnTo>
                  <a:pt x="2474015" y="1202137"/>
                </a:lnTo>
                <a:lnTo>
                  <a:pt x="2472430" y="1205315"/>
                </a:lnTo>
                <a:lnTo>
                  <a:pt x="2470617" y="1208720"/>
                </a:lnTo>
                <a:lnTo>
                  <a:pt x="2468805" y="1212125"/>
                </a:lnTo>
                <a:lnTo>
                  <a:pt x="2466766" y="1215303"/>
                </a:lnTo>
                <a:lnTo>
                  <a:pt x="2464501" y="1218708"/>
                </a:lnTo>
                <a:lnTo>
                  <a:pt x="2462236" y="1221658"/>
                </a:lnTo>
                <a:lnTo>
                  <a:pt x="2459518" y="1224836"/>
                </a:lnTo>
                <a:lnTo>
                  <a:pt x="2456799" y="1227787"/>
                </a:lnTo>
                <a:lnTo>
                  <a:pt x="2453628" y="1230738"/>
                </a:lnTo>
                <a:lnTo>
                  <a:pt x="2450456" y="1233689"/>
                </a:lnTo>
                <a:lnTo>
                  <a:pt x="2447058" y="1236640"/>
                </a:lnTo>
                <a:lnTo>
                  <a:pt x="2443434" y="1239364"/>
                </a:lnTo>
                <a:lnTo>
                  <a:pt x="2439583" y="1242315"/>
                </a:lnTo>
                <a:lnTo>
                  <a:pt x="2435732" y="1245039"/>
                </a:lnTo>
                <a:lnTo>
                  <a:pt x="2431201" y="1247763"/>
                </a:lnTo>
                <a:lnTo>
                  <a:pt x="2426897" y="1250260"/>
                </a:lnTo>
                <a:lnTo>
                  <a:pt x="2422140" y="1252984"/>
                </a:lnTo>
                <a:lnTo>
                  <a:pt x="2412173" y="1257978"/>
                </a:lnTo>
                <a:lnTo>
                  <a:pt x="2406963" y="1260475"/>
                </a:lnTo>
                <a:lnTo>
                  <a:pt x="2282825" y="1202818"/>
                </a:lnTo>
                <a:lnTo>
                  <a:pt x="2282825" y="769937"/>
                </a:lnTo>
                <a:close/>
                <a:moveTo>
                  <a:pt x="1247774" y="628650"/>
                </a:moveTo>
                <a:lnTo>
                  <a:pt x="1262265" y="628876"/>
                </a:lnTo>
                <a:lnTo>
                  <a:pt x="1276302" y="629556"/>
                </a:lnTo>
                <a:lnTo>
                  <a:pt x="1290113" y="631143"/>
                </a:lnTo>
                <a:lnTo>
                  <a:pt x="1303472" y="632956"/>
                </a:lnTo>
                <a:lnTo>
                  <a:pt x="1316830" y="635222"/>
                </a:lnTo>
                <a:lnTo>
                  <a:pt x="1329282" y="638169"/>
                </a:lnTo>
                <a:lnTo>
                  <a:pt x="1341282" y="641569"/>
                </a:lnTo>
                <a:lnTo>
                  <a:pt x="1353056" y="645195"/>
                </a:lnTo>
                <a:lnTo>
                  <a:pt x="1363923" y="649274"/>
                </a:lnTo>
                <a:lnTo>
                  <a:pt x="1374338" y="654034"/>
                </a:lnTo>
                <a:lnTo>
                  <a:pt x="1378866" y="656300"/>
                </a:lnTo>
                <a:lnTo>
                  <a:pt x="1383847" y="658794"/>
                </a:lnTo>
                <a:lnTo>
                  <a:pt x="1388149" y="661513"/>
                </a:lnTo>
                <a:lnTo>
                  <a:pt x="1392677" y="664006"/>
                </a:lnTo>
                <a:lnTo>
                  <a:pt x="1396753" y="666953"/>
                </a:lnTo>
                <a:lnTo>
                  <a:pt x="1400602" y="669672"/>
                </a:lnTo>
                <a:lnTo>
                  <a:pt x="1404451" y="672619"/>
                </a:lnTo>
                <a:lnTo>
                  <a:pt x="1407847" y="675565"/>
                </a:lnTo>
                <a:lnTo>
                  <a:pt x="1411243" y="678512"/>
                </a:lnTo>
                <a:lnTo>
                  <a:pt x="1414413" y="681685"/>
                </a:lnTo>
                <a:lnTo>
                  <a:pt x="1417130" y="685084"/>
                </a:lnTo>
                <a:lnTo>
                  <a:pt x="1419847" y="688257"/>
                </a:lnTo>
                <a:lnTo>
                  <a:pt x="1425507" y="688484"/>
                </a:lnTo>
                <a:lnTo>
                  <a:pt x="1430941" y="689164"/>
                </a:lnTo>
                <a:lnTo>
                  <a:pt x="1436148" y="690297"/>
                </a:lnTo>
                <a:lnTo>
                  <a:pt x="1441356" y="691430"/>
                </a:lnTo>
                <a:lnTo>
                  <a:pt x="1446110" y="693017"/>
                </a:lnTo>
                <a:lnTo>
                  <a:pt x="1450865" y="694830"/>
                </a:lnTo>
                <a:lnTo>
                  <a:pt x="1455167" y="697323"/>
                </a:lnTo>
                <a:lnTo>
                  <a:pt x="1459695" y="699816"/>
                </a:lnTo>
                <a:lnTo>
                  <a:pt x="1463544" y="702763"/>
                </a:lnTo>
                <a:lnTo>
                  <a:pt x="1467619" y="705709"/>
                </a:lnTo>
                <a:lnTo>
                  <a:pt x="1471242" y="708882"/>
                </a:lnTo>
                <a:lnTo>
                  <a:pt x="1474865" y="712508"/>
                </a:lnTo>
                <a:lnTo>
                  <a:pt x="1478261" y="716361"/>
                </a:lnTo>
                <a:lnTo>
                  <a:pt x="1481657" y="720668"/>
                </a:lnTo>
                <a:lnTo>
                  <a:pt x="1484827" y="724747"/>
                </a:lnTo>
                <a:lnTo>
                  <a:pt x="1487544" y="729053"/>
                </a:lnTo>
                <a:lnTo>
                  <a:pt x="1490487" y="733813"/>
                </a:lnTo>
                <a:lnTo>
                  <a:pt x="1492977" y="738799"/>
                </a:lnTo>
                <a:lnTo>
                  <a:pt x="1495468" y="743785"/>
                </a:lnTo>
                <a:lnTo>
                  <a:pt x="1497732" y="748998"/>
                </a:lnTo>
                <a:lnTo>
                  <a:pt x="1499996" y="754211"/>
                </a:lnTo>
                <a:lnTo>
                  <a:pt x="1502034" y="759877"/>
                </a:lnTo>
                <a:lnTo>
                  <a:pt x="1503845" y="765543"/>
                </a:lnTo>
                <a:lnTo>
                  <a:pt x="1505656" y="771436"/>
                </a:lnTo>
                <a:lnTo>
                  <a:pt x="1509053" y="783222"/>
                </a:lnTo>
                <a:lnTo>
                  <a:pt x="1511996" y="795460"/>
                </a:lnTo>
                <a:lnTo>
                  <a:pt x="1514260" y="808153"/>
                </a:lnTo>
                <a:lnTo>
                  <a:pt x="1516071" y="821071"/>
                </a:lnTo>
                <a:lnTo>
                  <a:pt x="1517656" y="833990"/>
                </a:lnTo>
                <a:lnTo>
                  <a:pt x="1519015" y="846909"/>
                </a:lnTo>
                <a:lnTo>
                  <a:pt x="1519694" y="860281"/>
                </a:lnTo>
                <a:lnTo>
                  <a:pt x="1520147" y="873200"/>
                </a:lnTo>
                <a:lnTo>
                  <a:pt x="1520826" y="886118"/>
                </a:lnTo>
                <a:lnTo>
                  <a:pt x="1520826" y="898584"/>
                </a:lnTo>
                <a:lnTo>
                  <a:pt x="1520373" y="910823"/>
                </a:lnTo>
                <a:lnTo>
                  <a:pt x="1520147" y="922608"/>
                </a:lnTo>
                <a:lnTo>
                  <a:pt x="1519241" y="945046"/>
                </a:lnTo>
                <a:lnTo>
                  <a:pt x="1517883" y="964311"/>
                </a:lnTo>
                <a:lnTo>
                  <a:pt x="1516524" y="981083"/>
                </a:lnTo>
                <a:lnTo>
                  <a:pt x="1514939" y="993321"/>
                </a:lnTo>
                <a:lnTo>
                  <a:pt x="1511996" y="991508"/>
                </a:lnTo>
                <a:lnTo>
                  <a:pt x="1508600" y="990148"/>
                </a:lnTo>
                <a:lnTo>
                  <a:pt x="1505204" y="988562"/>
                </a:lnTo>
                <a:lnTo>
                  <a:pt x="1501808" y="987202"/>
                </a:lnTo>
                <a:lnTo>
                  <a:pt x="1498185" y="985842"/>
                </a:lnTo>
                <a:lnTo>
                  <a:pt x="1494562" y="984936"/>
                </a:lnTo>
                <a:lnTo>
                  <a:pt x="1490713" y="983802"/>
                </a:lnTo>
                <a:lnTo>
                  <a:pt x="1487091" y="983349"/>
                </a:lnTo>
                <a:lnTo>
                  <a:pt x="1481657" y="946859"/>
                </a:lnTo>
                <a:lnTo>
                  <a:pt x="1479166" y="929408"/>
                </a:lnTo>
                <a:lnTo>
                  <a:pt x="1476223" y="912636"/>
                </a:lnTo>
                <a:lnTo>
                  <a:pt x="1473280" y="896544"/>
                </a:lnTo>
                <a:lnTo>
                  <a:pt x="1469657" y="881132"/>
                </a:lnTo>
                <a:lnTo>
                  <a:pt x="1467846" y="873653"/>
                </a:lnTo>
                <a:lnTo>
                  <a:pt x="1465808" y="866400"/>
                </a:lnTo>
                <a:lnTo>
                  <a:pt x="1463770" y="859374"/>
                </a:lnTo>
                <a:lnTo>
                  <a:pt x="1461506" y="852802"/>
                </a:lnTo>
                <a:lnTo>
                  <a:pt x="1459242" y="846002"/>
                </a:lnTo>
                <a:lnTo>
                  <a:pt x="1456299" y="839430"/>
                </a:lnTo>
                <a:lnTo>
                  <a:pt x="1453356" y="833310"/>
                </a:lnTo>
                <a:lnTo>
                  <a:pt x="1450412" y="826964"/>
                </a:lnTo>
                <a:lnTo>
                  <a:pt x="1447242" y="821071"/>
                </a:lnTo>
                <a:lnTo>
                  <a:pt x="1443620" y="815405"/>
                </a:lnTo>
                <a:lnTo>
                  <a:pt x="1439771" y="809966"/>
                </a:lnTo>
                <a:lnTo>
                  <a:pt x="1435922" y="804526"/>
                </a:lnTo>
                <a:lnTo>
                  <a:pt x="1431394" y="799313"/>
                </a:lnTo>
                <a:lnTo>
                  <a:pt x="1426865" y="794780"/>
                </a:lnTo>
                <a:lnTo>
                  <a:pt x="1421884" y="789794"/>
                </a:lnTo>
                <a:lnTo>
                  <a:pt x="1416677" y="785261"/>
                </a:lnTo>
                <a:lnTo>
                  <a:pt x="1411017" y="781182"/>
                </a:lnTo>
                <a:lnTo>
                  <a:pt x="1405130" y="777102"/>
                </a:lnTo>
                <a:lnTo>
                  <a:pt x="1398791" y="773249"/>
                </a:lnTo>
                <a:lnTo>
                  <a:pt x="1391998" y="769623"/>
                </a:lnTo>
                <a:lnTo>
                  <a:pt x="1384753" y="774609"/>
                </a:lnTo>
                <a:lnTo>
                  <a:pt x="1377508" y="779595"/>
                </a:lnTo>
                <a:lnTo>
                  <a:pt x="1370263" y="784355"/>
                </a:lnTo>
                <a:lnTo>
                  <a:pt x="1363018" y="788661"/>
                </a:lnTo>
                <a:lnTo>
                  <a:pt x="1355772" y="793194"/>
                </a:lnTo>
                <a:lnTo>
                  <a:pt x="1348301" y="797047"/>
                </a:lnTo>
                <a:lnTo>
                  <a:pt x="1341056" y="800900"/>
                </a:lnTo>
                <a:lnTo>
                  <a:pt x="1334037" y="804526"/>
                </a:lnTo>
                <a:lnTo>
                  <a:pt x="1326792" y="807926"/>
                </a:lnTo>
                <a:lnTo>
                  <a:pt x="1319547" y="811326"/>
                </a:lnTo>
                <a:lnTo>
                  <a:pt x="1312302" y="814045"/>
                </a:lnTo>
                <a:lnTo>
                  <a:pt x="1305283" y="816992"/>
                </a:lnTo>
                <a:lnTo>
                  <a:pt x="1298038" y="819711"/>
                </a:lnTo>
                <a:lnTo>
                  <a:pt x="1291245" y="822205"/>
                </a:lnTo>
                <a:lnTo>
                  <a:pt x="1277208" y="826511"/>
                </a:lnTo>
                <a:lnTo>
                  <a:pt x="1263397" y="830364"/>
                </a:lnTo>
                <a:lnTo>
                  <a:pt x="1249812" y="833537"/>
                </a:lnTo>
                <a:lnTo>
                  <a:pt x="1236454" y="836030"/>
                </a:lnTo>
                <a:lnTo>
                  <a:pt x="1223322" y="838296"/>
                </a:lnTo>
                <a:lnTo>
                  <a:pt x="1210417" y="839656"/>
                </a:lnTo>
                <a:lnTo>
                  <a:pt x="1197964" y="840789"/>
                </a:lnTo>
                <a:lnTo>
                  <a:pt x="1185511" y="841469"/>
                </a:lnTo>
                <a:lnTo>
                  <a:pt x="1173738" y="841469"/>
                </a:lnTo>
                <a:lnTo>
                  <a:pt x="1162191" y="841469"/>
                </a:lnTo>
                <a:lnTo>
                  <a:pt x="1151097" y="841016"/>
                </a:lnTo>
                <a:lnTo>
                  <a:pt x="1140229" y="840336"/>
                </a:lnTo>
                <a:lnTo>
                  <a:pt x="1129814" y="839203"/>
                </a:lnTo>
                <a:lnTo>
                  <a:pt x="1120079" y="837843"/>
                </a:lnTo>
                <a:lnTo>
                  <a:pt x="1110796" y="836710"/>
                </a:lnTo>
                <a:lnTo>
                  <a:pt x="1101739" y="835123"/>
                </a:lnTo>
                <a:lnTo>
                  <a:pt x="1093362" y="833310"/>
                </a:lnTo>
                <a:lnTo>
                  <a:pt x="1085438" y="831724"/>
                </a:lnTo>
                <a:lnTo>
                  <a:pt x="1078193" y="829910"/>
                </a:lnTo>
                <a:lnTo>
                  <a:pt x="1065514" y="826284"/>
                </a:lnTo>
                <a:lnTo>
                  <a:pt x="1055099" y="823111"/>
                </a:lnTo>
                <a:lnTo>
                  <a:pt x="1047401" y="820391"/>
                </a:lnTo>
                <a:lnTo>
                  <a:pt x="1043552" y="828097"/>
                </a:lnTo>
                <a:lnTo>
                  <a:pt x="1040156" y="836483"/>
                </a:lnTo>
                <a:lnTo>
                  <a:pt x="1036986" y="844869"/>
                </a:lnTo>
                <a:lnTo>
                  <a:pt x="1034043" y="853708"/>
                </a:lnTo>
                <a:lnTo>
                  <a:pt x="1031552" y="862774"/>
                </a:lnTo>
                <a:lnTo>
                  <a:pt x="1029288" y="872520"/>
                </a:lnTo>
                <a:lnTo>
                  <a:pt x="1027024" y="882265"/>
                </a:lnTo>
                <a:lnTo>
                  <a:pt x="1024986" y="892464"/>
                </a:lnTo>
                <a:lnTo>
                  <a:pt x="1021137" y="913316"/>
                </a:lnTo>
                <a:lnTo>
                  <a:pt x="1017288" y="935527"/>
                </a:lnTo>
                <a:lnTo>
                  <a:pt x="1013213" y="958871"/>
                </a:lnTo>
                <a:lnTo>
                  <a:pt x="1011175" y="970884"/>
                </a:lnTo>
                <a:lnTo>
                  <a:pt x="1008458" y="983349"/>
                </a:lnTo>
                <a:lnTo>
                  <a:pt x="1004609" y="984029"/>
                </a:lnTo>
                <a:lnTo>
                  <a:pt x="1000760" y="984936"/>
                </a:lnTo>
                <a:lnTo>
                  <a:pt x="997138" y="985842"/>
                </a:lnTo>
                <a:lnTo>
                  <a:pt x="993515" y="987202"/>
                </a:lnTo>
                <a:lnTo>
                  <a:pt x="989892" y="988789"/>
                </a:lnTo>
                <a:lnTo>
                  <a:pt x="986496" y="990375"/>
                </a:lnTo>
                <a:lnTo>
                  <a:pt x="983100" y="991962"/>
                </a:lnTo>
                <a:lnTo>
                  <a:pt x="979704" y="993775"/>
                </a:lnTo>
                <a:lnTo>
                  <a:pt x="977666" y="979723"/>
                </a:lnTo>
                <a:lnTo>
                  <a:pt x="976761" y="970657"/>
                </a:lnTo>
                <a:lnTo>
                  <a:pt x="975402" y="960458"/>
                </a:lnTo>
                <a:lnTo>
                  <a:pt x="974496" y="949352"/>
                </a:lnTo>
                <a:lnTo>
                  <a:pt x="973817" y="937340"/>
                </a:lnTo>
                <a:lnTo>
                  <a:pt x="973364" y="924421"/>
                </a:lnTo>
                <a:lnTo>
                  <a:pt x="973138" y="911049"/>
                </a:lnTo>
                <a:lnTo>
                  <a:pt x="973364" y="896771"/>
                </a:lnTo>
                <a:lnTo>
                  <a:pt x="974044" y="882039"/>
                </a:lnTo>
                <a:lnTo>
                  <a:pt x="975402" y="866854"/>
                </a:lnTo>
                <a:lnTo>
                  <a:pt x="977213" y="851442"/>
                </a:lnTo>
                <a:lnTo>
                  <a:pt x="978119" y="843736"/>
                </a:lnTo>
                <a:lnTo>
                  <a:pt x="979704" y="835577"/>
                </a:lnTo>
                <a:lnTo>
                  <a:pt x="981062" y="827871"/>
                </a:lnTo>
                <a:lnTo>
                  <a:pt x="982874" y="819711"/>
                </a:lnTo>
                <a:lnTo>
                  <a:pt x="984911" y="812006"/>
                </a:lnTo>
                <a:lnTo>
                  <a:pt x="986949" y="804073"/>
                </a:lnTo>
                <a:lnTo>
                  <a:pt x="989440" y="796140"/>
                </a:lnTo>
                <a:lnTo>
                  <a:pt x="991930" y="788208"/>
                </a:lnTo>
                <a:lnTo>
                  <a:pt x="994873" y="780502"/>
                </a:lnTo>
                <a:lnTo>
                  <a:pt x="997817" y="772569"/>
                </a:lnTo>
                <a:lnTo>
                  <a:pt x="1001213" y="765090"/>
                </a:lnTo>
                <a:lnTo>
                  <a:pt x="1004836" y="757384"/>
                </a:lnTo>
                <a:lnTo>
                  <a:pt x="1008685" y="749905"/>
                </a:lnTo>
                <a:lnTo>
                  <a:pt x="1012986" y="742652"/>
                </a:lnTo>
                <a:lnTo>
                  <a:pt x="1017288" y="735400"/>
                </a:lnTo>
                <a:lnTo>
                  <a:pt x="1022043" y="728147"/>
                </a:lnTo>
                <a:lnTo>
                  <a:pt x="1027024" y="721121"/>
                </a:lnTo>
                <a:lnTo>
                  <a:pt x="1032458" y="714095"/>
                </a:lnTo>
                <a:lnTo>
                  <a:pt x="1038118" y="707522"/>
                </a:lnTo>
                <a:lnTo>
                  <a:pt x="1044231" y="701176"/>
                </a:lnTo>
                <a:lnTo>
                  <a:pt x="1050344" y="694603"/>
                </a:lnTo>
                <a:lnTo>
                  <a:pt x="1057136" y="688711"/>
                </a:lnTo>
                <a:lnTo>
                  <a:pt x="1064382" y="682818"/>
                </a:lnTo>
                <a:lnTo>
                  <a:pt x="1071627" y="676925"/>
                </a:lnTo>
                <a:lnTo>
                  <a:pt x="1079778" y="671486"/>
                </a:lnTo>
                <a:lnTo>
                  <a:pt x="1087702" y="666726"/>
                </a:lnTo>
                <a:lnTo>
                  <a:pt x="1096306" y="661740"/>
                </a:lnTo>
                <a:lnTo>
                  <a:pt x="1105362" y="656980"/>
                </a:lnTo>
                <a:lnTo>
                  <a:pt x="1114645" y="652674"/>
                </a:lnTo>
                <a:lnTo>
                  <a:pt x="1124380" y="648821"/>
                </a:lnTo>
                <a:lnTo>
                  <a:pt x="1134795" y="645195"/>
                </a:lnTo>
                <a:lnTo>
                  <a:pt x="1145437" y="641795"/>
                </a:lnTo>
                <a:lnTo>
                  <a:pt x="1156531" y="638622"/>
                </a:lnTo>
                <a:lnTo>
                  <a:pt x="1168304" y="636129"/>
                </a:lnTo>
                <a:lnTo>
                  <a:pt x="1180304" y="634089"/>
                </a:lnTo>
                <a:lnTo>
                  <a:pt x="1192757" y="631823"/>
                </a:lnTo>
                <a:lnTo>
                  <a:pt x="1205662" y="630690"/>
                </a:lnTo>
                <a:lnTo>
                  <a:pt x="1219247" y="629330"/>
                </a:lnTo>
                <a:lnTo>
                  <a:pt x="1233058" y="628876"/>
                </a:lnTo>
                <a:lnTo>
                  <a:pt x="1247774" y="628650"/>
                </a:lnTo>
                <a:close/>
                <a:moveTo>
                  <a:pt x="91667" y="541337"/>
                </a:moveTo>
                <a:lnTo>
                  <a:pt x="370523" y="541337"/>
                </a:lnTo>
                <a:lnTo>
                  <a:pt x="375061" y="541563"/>
                </a:lnTo>
                <a:lnTo>
                  <a:pt x="379826" y="542015"/>
                </a:lnTo>
                <a:lnTo>
                  <a:pt x="384137" y="542468"/>
                </a:lnTo>
                <a:lnTo>
                  <a:pt x="388902" y="543373"/>
                </a:lnTo>
                <a:lnTo>
                  <a:pt x="393213" y="544278"/>
                </a:lnTo>
                <a:lnTo>
                  <a:pt x="397524" y="545635"/>
                </a:lnTo>
                <a:lnTo>
                  <a:pt x="401835" y="546992"/>
                </a:lnTo>
                <a:lnTo>
                  <a:pt x="405919" y="548576"/>
                </a:lnTo>
                <a:lnTo>
                  <a:pt x="409777" y="550386"/>
                </a:lnTo>
                <a:lnTo>
                  <a:pt x="414088" y="552421"/>
                </a:lnTo>
                <a:lnTo>
                  <a:pt x="417718" y="554684"/>
                </a:lnTo>
                <a:lnTo>
                  <a:pt x="421575" y="556946"/>
                </a:lnTo>
                <a:lnTo>
                  <a:pt x="425206" y="559434"/>
                </a:lnTo>
                <a:lnTo>
                  <a:pt x="428609" y="562149"/>
                </a:lnTo>
                <a:lnTo>
                  <a:pt x="432013" y="564864"/>
                </a:lnTo>
                <a:lnTo>
                  <a:pt x="434962" y="568031"/>
                </a:lnTo>
                <a:lnTo>
                  <a:pt x="438139" y="571198"/>
                </a:lnTo>
                <a:lnTo>
                  <a:pt x="441088" y="574591"/>
                </a:lnTo>
                <a:lnTo>
                  <a:pt x="443584" y="577984"/>
                </a:lnTo>
                <a:lnTo>
                  <a:pt x="446307" y="581604"/>
                </a:lnTo>
                <a:lnTo>
                  <a:pt x="448803" y="585223"/>
                </a:lnTo>
                <a:lnTo>
                  <a:pt x="450845" y="589069"/>
                </a:lnTo>
                <a:lnTo>
                  <a:pt x="452887" y="592915"/>
                </a:lnTo>
                <a:lnTo>
                  <a:pt x="454702" y="596760"/>
                </a:lnTo>
                <a:lnTo>
                  <a:pt x="456291" y="600832"/>
                </a:lnTo>
                <a:lnTo>
                  <a:pt x="457879" y="605130"/>
                </a:lnTo>
                <a:lnTo>
                  <a:pt x="459240" y="609429"/>
                </a:lnTo>
                <a:lnTo>
                  <a:pt x="460148" y="613727"/>
                </a:lnTo>
                <a:lnTo>
                  <a:pt x="461055" y="618251"/>
                </a:lnTo>
                <a:lnTo>
                  <a:pt x="461509" y="622549"/>
                </a:lnTo>
                <a:lnTo>
                  <a:pt x="461736" y="627300"/>
                </a:lnTo>
                <a:lnTo>
                  <a:pt x="461963" y="631824"/>
                </a:lnTo>
                <a:lnTo>
                  <a:pt x="461736" y="636575"/>
                </a:lnTo>
                <a:lnTo>
                  <a:pt x="461509" y="641099"/>
                </a:lnTo>
                <a:lnTo>
                  <a:pt x="461055" y="645624"/>
                </a:lnTo>
                <a:lnTo>
                  <a:pt x="460148" y="650148"/>
                </a:lnTo>
                <a:lnTo>
                  <a:pt x="459240" y="654446"/>
                </a:lnTo>
                <a:lnTo>
                  <a:pt x="457879" y="658518"/>
                </a:lnTo>
                <a:lnTo>
                  <a:pt x="456291" y="662816"/>
                </a:lnTo>
                <a:lnTo>
                  <a:pt x="454702" y="666888"/>
                </a:lnTo>
                <a:lnTo>
                  <a:pt x="452887" y="670960"/>
                </a:lnTo>
                <a:lnTo>
                  <a:pt x="450845" y="674806"/>
                </a:lnTo>
                <a:lnTo>
                  <a:pt x="448803" y="678652"/>
                </a:lnTo>
                <a:lnTo>
                  <a:pt x="446307" y="682271"/>
                </a:lnTo>
                <a:lnTo>
                  <a:pt x="443584" y="685664"/>
                </a:lnTo>
                <a:lnTo>
                  <a:pt x="441088" y="689284"/>
                </a:lnTo>
                <a:lnTo>
                  <a:pt x="438139" y="692451"/>
                </a:lnTo>
                <a:lnTo>
                  <a:pt x="434962" y="695618"/>
                </a:lnTo>
                <a:lnTo>
                  <a:pt x="432013" y="698559"/>
                </a:lnTo>
                <a:lnTo>
                  <a:pt x="428609" y="701500"/>
                </a:lnTo>
                <a:lnTo>
                  <a:pt x="425206" y="703988"/>
                </a:lnTo>
                <a:lnTo>
                  <a:pt x="421575" y="706703"/>
                </a:lnTo>
                <a:lnTo>
                  <a:pt x="417718" y="708965"/>
                </a:lnTo>
                <a:lnTo>
                  <a:pt x="414088" y="711227"/>
                </a:lnTo>
                <a:lnTo>
                  <a:pt x="409777" y="713489"/>
                </a:lnTo>
                <a:lnTo>
                  <a:pt x="405919" y="715299"/>
                </a:lnTo>
                <a:lnTo>
                  <a:pt x="401835" y="716883"/>
                </a:lnTo>
                <a:lnTo>
                  <a:pt x="397524" y="718014"/>
                </a:lnTo>
                <a:lnTo>
                  <a:pt x="393213" y="719371"/>
                </a:lnTo>
                <a:lnTo>
                  <a:pt x="388902" y="720502"/>
                </a:lnTo>
                <a:lnTo>
                  <a:pt x="384137" y="721181"/>
                </a:lnTo>
                <a:lnTo>
                  <a:pt x="379826" y="721633"/>
                </a:lnTo>
                <a:lnTo>
                  <a:pt x="375061" y="722312"/>
                </a:lnTo>
                <a:lnTo>
                  <a:pt x="370523" y="722312"/>
                </a:lnTo>
                <a:lnTo>
                  <a:pt x="91667" y="722312"/>
                </a:lnTo>
                <a:lnTo>
                  <a:pt x="86902" y="722312"/>
                </a:lnTo>
                <a:lnTo>
                  <a:pt x="82364" y="721633"/>
                </a:lnTo>
                <a:lnTo>
                  <a:pt x="77599" y="721181"/>
                </a:lnTo>
                <a:lnTo>
                  <a:pt x="73288" y="720502"/>
                </a:lnTo>
                <a:lnTo>
                  <a:pt x="68750" y="719371"/>
                </a:lnTo>
                <a:lnTo>
                  <a:pt x="64439" y="718014"/>
                </a:lnTo>
                <a:lnTo>
                  <a:pt x="60128" y="716883"/>
                </a:lnTo>
                <a:lnTo>
                  <a:pt x="56044" y="715299"/>
                </a:lnTo>
                <a:lnTo>
                  <a:pt x="51959" y="713489"/>
                </a:lnTo>
                <a:lnTo>
                  <a:pt x="48102" y="711227"/>
                </a:lnTo>
                <a:lnTo>
                  <a:pt x="44245" y="708965"/>
                </a:lnTo>
                <a:lnTo>
                  <a:pt x="40615" y="706703"/>
                </a:lnTo>
                <a:lnTo>
                  <a:pt x="36757" y="703988"/>
                </a:lnTo>
                <a:lnTo>
                  <a:pt x="33581" y="701500"/>
                </a:lnTo>
                <a:lnTo>
                  <a:pt x="30177" y="698559"/>
                </a:lnTo>
                <a:lnTo>
                  <a:pt x="26774" y="695618"/>
                </a:lnTo>
                <a:lnTo>
                  <a:pt x="23824" y="692451"/>
                </a:lnTo>
                <a:lnTo>
                  <a:pt x="21101" y="689284"/>
                </a:lnTo>
                <a:lnTo>
                  <a:pt x="18152" y="685664"/>
                </a:lnTo>
                <a:lnTo>
                  <a:pt x="15656" y="682271"/>
                </a:lnTo>
                <a:lnTo>
                  <a:pt x="13160" y="678652"/>
                </a:lnTo>
                <a:lnTo>
                  <a:pt x="11118" y="674806"/>
                </a:lnTo>
                <a:lnTo>
                  <a:pt x="9076" y="670960"/>
                </a:lnTo>
                <a:lnTo>
                  <a:pt x="7261" y="666888"/>
                </a:lnTo>
                <a:lnTo>
                  <a:pt x="5446" y="662816"/>
                </a:lnTo>
                <a:lnTo>
                  <a:pt x="4084" y="658518"/>
                </a:lnTo>
                <a:lnTo>
                  <a:pt x="2950" y="654446"/>
                </a:lnTo>
                <a:lnTo>
                  <a:pt x="1815" y="650148"/>
                </a:lnTo>
                <a:lnTo>
                  <a:pt x="1134" y="645624"/>
                </a:lnTo>
                <a:lnTo>
                  <a:pt x="454" y="641099"/>
                </a:lnTo>
                <a:lnTo>
                  <a:pt x="0" y="636575"/>
                </a:lnTo>
                <a:lnTo>
                  <a:pt x="0" y="631824"/>
                </a:lnTo>
                <a:lnTo>
                  <a:pt x="0" y="627300"/>
                </a:lnTo>
                <a:lnTo>
                  <a:pt x="454" y="622549"/>
                </a:lnTo>
                <a:lnTo>
                  <a:pt x="1134" y="618251"/>
                </a:lnTo>
                <a:lnTo>
                  <a:pt x="1815" y="613727"/>
                </a:lnTo>
                <a:lnTo>
                  <a:pt x="2950" y="609429"/>
                </a:lnTo>
                <a:lnTo>
                  <a:pt x="4084" y="605130"/>
                </a:lnTo>
                <a:lnTo>
                  <a:pt x="5446" y="600832"/>
                </a:lnTo>
                <a:lnTo>
                  <a:pt x="7261" y="596760"/>
                </a:lnTo>
                <a:lnTo>
                  <a:pt x="9076" y="592915"/>
                </a:lnTo>
                <a:lnTo>
                  <a:pt x="11118" y="589069"/>
                </a:lnTo>
                <a:lnTo>
                  <a:pt x="13160" y="585223"/>
                </a:lnTo>
                <a:lnTo>
                  <a:pt x="15656" y="581604"/>
                </a:lnTo>
                <a:lnTo>
                  <a:pt x="18152" y="577984"/>
                </a:lnTo>
                <a:lnTo>
                  <a:pt x="21101" y="574591"/>
                </a:lnTo>
                <a:lnTo>
                  <a:pt x="23824" y="571198"/>
                </a:lnTo>
                <a:lnTo>
                  <a:pt x="26774" y="568031"/>
                </a:lnTo>
                <a:lnTo>
                  <a:pt x="30177" y="564864"/>
                </a:lnTo>
                <a:lnTo>
                  <a:pt x="33581" y="562149"/>
                </a:lnTo>
                <a:lnTo>
                  <a:pt x="36757" y="559434"/>
                </a:lnTo>
                <a:lnTo>
                  <a:pt x="40615" y="556946"/>
                </a:lnTo>
                <a:lnTo>
                  <a:pt x="44245" y="554684"/>
                </a:lnTo>
                <a:lnTo>
                  <a:pt x="48102" y="552421"/>
                </a:lnTo>
                <a:lnTo>
                  <a:pt x="51959" y="550386"/>
                </a:lnTo>
                <a:lnTo>
                  <a:pt x="56044" y="548576"/>
                </a:lnTo>
                <a:lnTo>
                  <a:pt x="60128" y="546992"/>
                </a:lnTo>
                <a:lnTo>
                  <a:pt x="64439" y="545635"/>
                </a:lnTo>
                <a:lnTo>
                  <a:pt x="68750" y="544278"/>
                </a:lnTo>
                <a:lnTo>
                  <a:pt x="73288" y="543373"/>
                </a:lnTo>
                <a:lnTo>
                  <a:pt x="77599" y="542468"/>
                </a:lnTo>
                <a:lnTo>
                  <a:pt x="82364" y="542015"/>
                </a:lnTo>
                <a:lnTo>
                  <a:pt x="86902" y="541563"/>
                </a:lnTo>
                <a:lnTo>
                  <a:pt x="91667" y="541337"/>
                </a:lnTo>
                <a:close/>
                <a:moveTo>
                  <a:pt x="2282825" y="312737"/>
                </a:moveTo>
                <a:lnTo>
                  <a:pt x="2412173" y="372470"/>
                </a:lnTo>
                <a:lnTo>
                  <a:pt x="2422140" y="377674"/>
                </a:lnTo>
                <a:lnTo>
                  <a:pt x="2426897" y="380163"/>
                </a:lnTo>
                <a:lnTo>
                  <a:pt x="2431201" y="382878"/>
                </a:lnTo>
                <a:lnTo>
                  <a:pt x="2435732" y="385367"/>
                </a:lnTo>
                <a:lnTo>
                  <a:pt x="2439583" y="388308"/>
                </a:lnTo>
                <a:lnTo>
                  <a:pt x="2443434" y="391023"/>
                </a:lnTo>
                <a:lnTo>
                  <a:pt x="2447058" y="393964"/>
                </a:lnTo>
                <a:lnTo>
                  <a:pt x="2450456" y="396680"/>
                </a:lnTo>
                <a:lnTo>
                  <a:pt x="2453628" y="399621"/>
                </a:lnTo>
                <a:lnTo>
                  <a:pt x="2456799" y="402562"/>
                </a:lnTo>
                <a:lnTo>
                  <a:pt x="2459518" y="405504"/>
                </a:lnTo>
                <a:lnTo>
                  <a:pt x="2462236" y="408671"/>
                </a:lnTo>
                <a:lnTo>
                  <a:pt x="2464501" y="411839"/>
                </a:lnTo>
                <a:lnTo>
                  <a:pt x="2466766" y="415233"/>
                </a:lnTo>
                <a:lnTo>
                  <a:pt x="2468805" y="418174"/>
                </a:lnTo>
                <a:lnTo>
                  <a:pt x="2470617" y="421568"/>
                </a:lnTo>
                <a:lnTo>
                  <a:pt x="2472430" y="424962"/>
                </a:lnTo>
                <a:lnTo>
                  <a:pt x="2474015" y="428356"/>
                </a:lnTo>
                <a:lnTo>
                  <a:pt x="2475601" y="431750"/>
                </a:lnTo>
                <a:lnTo>
                  <a:pt x="2477866" y="438990"/>
                </a:lnTo>
                <a:lnTo>
                  <a:pt x="2479905" y="446231"/>
                </a:lnTo>
                <a:lnTo>
                  <a:pt x="2481264" y="453697"/>
                </a:lnTo>
                <a:lnTo>
                  <a:pt x="2482397" y="461390"/>
                </a:lnTo>
                <a:lnTo>
                  <a:pt x="2482850" y="469536"/>
                </a:lnTo>
                <a:lnTo>
                  <a:pt x="2482850" y="477455"/>
                </a:lnTo>
                <a:lnTo>
                  <a:pt x="2482850" y="694213"/>
                </a:lnTo>
                <a:lnTo>
                  <a:pt x="2482850" y="702584"/>
                </a:lnTo>
                <a:lnTo>
                  <a:pt x="2482397" y="710504"/>
                </a:lnTo>
                <a:lnTo>
                  <a:pt x="2481264" y="718423"/>
                </a:lnTo>
                <a:lnTo>
                  <a:pt x="2479905" y="725889"/>
                </a:lnTo>
                <a:lnTo>
                  <a:pt x="2477866" y="733130"/>
                </a:lnTo>
                <a:lnTo>
                  <a:pt x="2475601" y="740144"/>
                </a:lnTo>
                <a:lnTo>
                  <a:pt x="2474015" y="743311"/>
                </a:lnTo>
                <a:lnTo>
                  <a:pt x="2472430" y="746932"/>
                </a:lnTo>
                <a:lnTo>
                  <a:pt x="2470617" y="750326"/>
                </a:lnTo>
                <a:lnTo>
                  <a:pt x="2468805" y="753493"/>
                </a:lnTo>
                <a:lnTo>
                  <a:pt x="2466766" y="756887"/>
                </a:lnTo>
                <a:lnTo>
                  <a:pt x="2464501" y="760055"/>
                </a:lnTo>
                <a:lnTo>
                  <a:pt x="2462236" y="762996"/>
                </a:lnTo>
                <a:lnTo>
                  <a:pt x="2459518" y="766164"/>
                </a:lnTo>
                <a:lnTo>
                  <a:pt x="2456799" y="769331"/>
                </a:lnTo>
                <a:lnTo>
                  <a:pt x="2453628" y="772047"/>
                </a:lnTo>
                <a:lnTo>
                  <a:pt x="2450456" y="775214"/>
                </a:lnTo>
                <a:lnTo>
                  <a:pt x="2447058" y="778156"/>
                </a:lnTo>
                <a:lnTo>
                  <a:pt x="2443434" y="780871"/>
                </a:lnTo>
                <a:lnTo>
                  <a:pt x="2439583" y="783812"/>
                </a:lnTo>
                <a:lnTo>
                  <a:pt x="2435732" y="786301"/>
                </a:lnTo>
                <a:lnTo>
                  <a:pt x="2431201" y="789242"/>
                </a:lnTo>
                <a:lnTo>
                  <a:pt x="2426897" y="791731"/>
                </a:lnTo>
                <a:lnTo>
                  <a:pt x="2422140" y="794446"/>
                </a:lnTo>
                <a:lnTo>
                  <a:pt x="2412173" y="799198"/>
                </a:lnTo>
                <a:lnTo>
                  <a:pt x="2406963" y="801687"/>
                </a:lnTo>
                <a:lnTo>
                  <a:pt x="2282825" y="744216"/>
                </a:lnTo>
                <a:lnTo>
                  <a:pt x="2282825" y="312737"/>
                </a:lnTo>
                <a:close/>
                <a:moveTo>
                  <a:pt x="458964" y="22907"/>
                </a:moveTo>
                <a:lnTo>
                  <a:pt x="448307" y="23134"/>
                </a:lnTo>
                <a:lnTo>
                  <a:pt x="438104" y="24041"/>
                </a:lnTo>
                <a:lnTo>
                  <a:pt x="427674" y="25175"/>
                </a:lnTo>
                <a:lnTo>
                  <a:pt x="417471" y="26990"/>
                </a:lnTo>
                <a:lnTo>
                  <a:pt x="407722" y="29485"/>
                </a:lnTo>
                <a:lnTo>
                  <a:pt x="397745" y="32206"/>
                </a:lnTo>
                <a:lnTo>
                  <a:pt x="388222" y="35382"/>
                </a:lnTo>
                <a:lnTo>
                  <a:pt x="378926" y="39237"/>
                </a:lnTo>
                <a:lnTo>
                  <a:pt x="369857" y="43320"/>
                </a:lnTo>
                <a:lnTo>
                  <a:pt x="361014" y="47856"/>
                </a:lnTo>
                <a:lnTo>
                  <a:pt x="352171" y="52846"/>
                </a:lnTo>
                <a:lnTo>
                  <a:pt x="344009" y="58289"/>
                </a:lnTo>
                <a:lnTo>
                  <a:pt x="335847" y="63959"/>
                </a:lnTo>
                <a:lnTo>
                  <a:pt x="328138" y="70083"/>
                </a:lnTo>
                <a:lnTo>
                  <a:pt x="320655" y="76660"/>
                </a:lnTo>
                <a:lnTo>
                  <a:pt x="313626" y="83238"/>
                </a:lnTo>
                <a:lnTo>
                  <a:pt x="306598" y="90722"/>
                </a:lnTo>
                <a:lnTo>
                  <a:pt x="300022" y="98207"/>
                </a:lnTo>
                <a:lnTo>
                  <a:pt x="294127" y="105918"/>
                </a:lnTo>
                <a:lnTo>
                  <a:pt x="288232" y="113856"/>
                </a:lnTo>
                <a:lnTo>
                  <a:pt x="283017" y="122248"/>
                </a:lnTo>
                <a:lnTo>
                  <a:pt x="278029" y="130867"/>
                </a:lnTo>
                <a:lnTo>
                  <a:pt x="273494" y="139939"/>
                </a:lnTo>
                <a:lnTo>
                  <a:pt x="269186" y="149011"/>
                </a:lnTo>
                <a:lnTo>
                  <a:pt x="265559" y="158310"/>
                </a:lnTo>
                <a:lnTo>
                  <a:pt x="262158" y="167836"/>
                </a:lnTo>
                <a:lnTo>
                  <a:pt x="259664" y="177589"/>
                </a:lnTo>
                <a:lnTo>
                  <a:pt x="257396" y="187568"/>
                </a:lnTo>
                <a:lnTo>
                  <a:pt x="255582" y="197775"/>
                </a:lnTo>
                <a:lnTo>
                  <a:pt x="254222" y="207754"/>
                </a:lnTo>
                <a:lnTo>
                  <a:pt x="253542" y="218414"/>
                </a:lnTo>
                <a:lnTo>
                  <a:pt x="253088" y="229074"/>
                </a:lnTo>
                <a:lnTo>
                  <a:pt x="253088" y="495117"/>
                </a:lnTo>
                <a:lnTo>
                  <a:pt x="369630" y="495117"/>
                </a:lnTo>
                <a:lnTo>
                  <a:pt x="376659" y="495344"/>
                </a:lnTo>
                <a:lnTo>
                  <a:pt x="383461" y="496024"/>
                </a:lnTo>
                <a:lnTo>
                  <a:pt x="390263" y="496705"/>
                </a:lnTo>
                <a:lnTo>
                  <a:pt x="397065" y="498066"/>
                </a:lnTo>
                <a:lnTo>
                  <a:pt x="403867" y="499653"/>
                </a:lnTo>
                <a:lnTo>
                  <a:pt x="410216" y="501468"/>
                </a:lnTo>
                <a:lnTo>
                  <a:pt x="416791" y="503509"/>
                </a:lnTo>
                <a:lnTo>
                  <a:pt x="422913" y="505777"/>
                </a:lnTo>
                <a:lnTo>
                  <a:pt x="428808" y="508726"/>
                </a:lnTo>
                <a:lnTo>
                  <a:pt x="434930" y="511674"/>
                </a:lnTo>
                <a:lnTo>
                  <a:pt x="440598" y="514849"/>
                </a:lnTo>
                <a:lnTo>
                  <a:pt x="446266" y="518478"/>
                </a:lnTo>
                <a:lnTo>
                  <a:pt x="451481" y="522334"/>
                </a:lnTo>
                <a:lnTo>
                  <a:pt x="456923" y="526190"/>
                </a:lnTo>
                <a:lnTo>
                  <a:pt x="461911" y="530726"/>
                </a:lnTo>
                <a:lnTo>
                  <a:pt x="466446" y="535035"/>
                </a:lnTo>
                <a:lnTo>
                  <a:pt x="471207" y="539798"/>
                </a:lnTo>
                <a:lnTo>
                  <a:pt x="475289" y="545015"/>
                </a:lnTo>
                <a:lnTo>
                  <a:pt x="479370" y="549777"/>
                </a:lnTo>
                <a:lnTo>
                  <a:pt x="483451" y="555221"/>
                </a:lnTo>
                <a:lnTo>
                  <a:pt x="487079" y="560664"/>
                </a:lnTo>
                <a:lnTo>
                  <a:pt x="490026" y="566561"/>
                </a:lnTo>
                <a:lnTo>
                  <a:pt x="493201" y="572458"/>
                </a:lnTo>
                <a:lnTo>
                  <a:pt x="496148" y="578355"/>
                </a:lnTo>
                <a:lnTo>
                  <a:pt x="498416" y="584706"/>
                </a:lnTo>
                <a:lnTo>
                  <a:pt x="500683" y="591056"/>
                </a:lnTo>
                <a:lnTo>
                  <a:pt x="502497" y="597407"/>
                </a:lnTo>
                <a:lnTo>
                  <a:pt x="504084" y="603984"/>
                </a:lnTo>
                <a:lnTo>
                  <a:pt x="505218" y="610788"/>
                </a:lnTo>
                <a:lnTo>
                  <a:pt x="506125" y="617592"/>
                </a:lnTo>
                <a:lnTo>
                  <a:pt x="506578" y="624623"/>
                </a:lnTo>
                <a:lnTo>
                  <a:pt x="506578" y="631428"/>
                </a:lnTo>
                <a:lnTo>
                  <a:pt x="506578" y="638459"/>
                </a:lnTo>
                <a:lnTo>
                  <a:pt x="506125" y="645263"/>
                </a:lnTo>
                <a:lnTo>
                  <a:pt x="505218" y="652294"/>
                </a:lnTo>
                <a:lnTo>
                  <a:pt x="504084" y="659098"/>
                </a:lnTo>
                <a:lnTo>
                  <a:pt x="502497" y="665449"/>
                </a:lnTo>
                <a:lnTo>
                  <a:pt x="500683" y="672026"/>
                </a:lnTo>
                <a:lnTo>
                  <a:pt x="498416" y="678150"/>
                </a:lnTo>
                <a:lnTo>
                  <a:pt x="496148" y="684500"/>
                </a:lnTo>
                <a:lnTo>
                  <a:pt x="493201" y="690397"/>
                </a:lnTo>
                <a:lnTo>
                  <a:pt x="490026" y="696294"/>
                </a:lnTo>
                <a:lnTo>
                  <a:pt x="487079" y="701964"/>
                </a:lnTo>
                <a:lnTo>
                  <a:pt x="483451" y="707861"/>
                </a:lnTo>
                <a:lnTo>
                  <a:pt x="479370" y="712851"/>
                </a:lnTo>
                <a:lnTo>
                  <a:pt x="475289" y="718067"/>
                </a:lnTo>
                <a:lnTo>
                  <a:pt x="471207" y="723057"/>
                </a:lnTo>
                <a:lnTo>
                  <a:pt x="466446" y="727820"/>
                </a:lnTo>
                <a:lnTo>
                  <a:pt x="461911" y="732356"/>
                </a:lnTo>
                <a:lnTo>
                  <a:pt x="456923" y="736666"/>
                </a:lnTo>
                <a:lnTo>
                  <a:pt x="451481" y="740748"/>
                </a:lnTo>
                <a:lnTo>
                  <a:pt x="446266" y="744604"/>
                </a:lnTo>
                <a:lnTo>
                  <a:pt x="440598" y="748006"/>
                </a:lnTo>
                <a:lnTo>
                  <a:pt x="434930" y="751408"/>
                </a:lnTo>
                <a:lnTo>
                  <a:pt x="428808" y="754356"/>
                </a:lnTo>
                <a:lnTo>
                  <a:pt x="422913" y="757078"/>
                </a:lnTo>
                <a:lnTo>
                  <a:pt x="416791" y="759573"/>
                </a:lnTo>
                <a:lnTo>
                  <a:pt x="410216" y="761614"/>
                </a:lnTo>
                <a:lnTo>
                  <a:pt x="403867" y="763429"/>
                </a:lnTo>
                <a:lnTo>
                  <a:pt x="397065" y="765016"/>
                </a:lnTo>
                <a:lnTo>
                  <a:pt x="390263" y="766377"/>
                </a:lnTo>
                <a:lnTo>
                  <a:pt x="383461" y="767058"/>
                </a:lnTo>
                <a:lnTo>
                  <a:pt x="376659" y="767738"/>
                </a:lnTo>
                <a:lnTo>
                  <a:pt x="369630" y="767965"/>
                </a:lnTo>
                <a:lnTo>
                  <a:pt x="253088" y="767965"/>
                </a:lnTo>
                <a:lnTo>
                  <a:pt x="253088" y="1135844"/>
                </a:lnTo>
                <a:lnTo>
                  <a:pt x="369630" y="1135844"/>
                </a:lnTo>
                <a:lnTo>
                  <a:pt x="376659" y="1136071"/>
                </a:lnTo>
                <a:lnTo>
                  <a:pt x="383461" y="1136751"/>
                </a:lnTo>
                <a:lnTo>
                  <a:pt x="390263" y="1137659"/>
                </a:lnTo>
                <a:lnTo>
                  <a:pt x="397065" y="1138793"/>
                </a:lnTo>
                <a:lnTo>
                  <a:pt x="403867" y="1140380"/>
                </a:lnTo>
                <a:lnTo>
                  <a:pt x="410216" y="1142195"/>
                </a:lnTo>
                <a:lnTo>
                  <a:pt x="416791" y="1144236"/>
                </a:lnTo>
                <a:lnTo>
                  <a:pt x="422913" y="1146731"/>
                </a:lnTo>
                <a:lnTo>
                  <a:pt x="428808" y="1149452"/>
                </a:lnTo>
                <a:lnTo>
                  <a:pt x="434930" y="1152401"/>
                </a:lnTo>
                <a:lnTo>
                  <a:pt x="440598" y="1155803"/>
                </a:lnTo>
                <a:lnTo>
                  <a:pt x="446266" y="1159205"/>
                </a:lnTo>
                <a:lnTo>
                  <a:pt x="451481" y="1163061"/>
                </a:lnTo>
                <a:lnTo>
                  <a:pt x="456923" y="1167370"/>
                </a:lnTo>
                <a:lnTo>
                  <a:pt x="461911" y="1171453"/>
                </a:lnTo>
                <a:lnTo>
                  <a:pt x="466446" y="1175989"/>
                </a:lnTo>
                <a:lnTo>
                  <a:pt x="471207" y="1180752"/>
                </a:lnTo>
                <a:lnTo>
                  <a:pt x="475289" y="1185741"/>
                </a:lnTo>
                <a:lnTo>
                  <a:pt x="479370" y="1190958"/>
                </a:lnTo>
                <a:lnTo>
                  <a:pt x="483451" y="1196401"/>
                </a:lnTo>
                <a:lnTo>
                  <a:pt x="487079" y="1201845"/>
                </a:lnTo>
                <a:lnTo>
                  <a:pt x="490026" y="1207515"/>
                </a:lnTo>
                <a:lnTo>
                  <a:pt x="493201" y="1213412"/>
                </a:lnTo>
                <a:lnTo>
                  <a:pt x="496148" y="1219309"/>
                </a:lnTo>
                <a:lnTo>
                  <a:pt x="498416" y="1225659"/>
                </a:lnTo>
                <a:lnTo>
                  <a:pt x="500683" y="1231783"/>
                </a:lnTo>
                <a:lnTo>
                  <a:pt x="502497" y="1238360"/>
                </a:lnTo>
                <a:lnTo>
                  <a:pt x="504084" y="1245165"/>
                </a:lnTo>
                <a:lnTo>
                  <a:pt x="505218" y="1251742"/>
                </a:lnTo>
                <a:lnTo>
                  <a:pt x="506125" y="1258546"/>
                </a:lnTo>
                <a:lnTo>
                  <a:pt x="506578" y="1265350"/>
                </a:lnTo>
                <a:lnTo>
                  <a:pt x="506578" y="1272381"/>
                </a:lnTo>
                <a:lnTo>
                  <a:pt x="506578" y="1279639"/>
                </a:lnTo>
                <a:lnTo>
                  <a:pt x="506125" y="1286216"/>
                </a:lnTo>
                <a:lnTo>
                  <a:pt x="505218" y="1293021"/>
                </a:lnTo>
                <a:lnTo>
                  <a:pt x="504084" y="1299825"/>
                </a:lnTo>
                <a:lnTo>
                  <a:pt x="502497" y="1306629"/>
                </a:lnTo>
                <a:lnTo>
                  <a:pt x="500683" y="1312980"/>
                </a:lnTo>
                <a:lnTo>
                  <a:pt x="498416" y="1319330"/>
                </a:lnTo>
                <a:lnTo>
                  <a:pt x="496148" y="1325454"/>
                </a:lnTo>
                <a:lnTo>
                  <a:pt x="493201" y="1331351"/>
                </a:lnTo>
                <a:lnTo>
                  <a:pt x="490026" y="1337475"/>
                </a:lnTo>
                <a:lnTo>
                  <a:pt x="487079" y="1343145"/>
                </a:lnTo>
                <a:lnTo>
                  <a:pt x="483451" y="1348588"/>
                </a:lnTo>
                <a:lnTo>
                  <a:pt x="479370" y="1354031"/>
                </a:lnTo>
                <a:lnTo>
                  <a:pt x="475289" y="1359248"/>
                </a:lnTo>
                <a:lnTo>
                  <a:pt x="471207" y="1364011"/>
                </a:lnTo>
                <a:lnTo>
                  <a:pt x="466446" y="1368774"/>
                </a:lnTo>
                <a:lnTo>
                  <a:pt x="461911" y="1373537"/>
                </a:lnTo>
                <a:lnTo>
                  <a:pt x="456923" y="1377619"/>
                </a:lnTo>
                <a:lnTo>
                  <a:pt x="451481" y="1381702"/>
                </a:lnTo>
                <a:lnTo>
                  <a:pt x="446266" y="1385557"/>
                </a:lnTo>
                <a:lnTo>
                  <a:pt x="440598" y="1388960"/>
                </a:lnTo>
                <a:lnTo>
                  <a:pt x="434930" y="1392362"/>
                </a:lnTo>
                <a:lnTo>
                  <a:pt x="428808" y="1395537"/>
                </a:lnTo>
                <a:lnTo>
                  <a:pt x="422913" y="1398032"/>
                </a:lnTo>
                <a:lnTo>
                  <a:pt x="416791" y="1400300"/>
                </a:lnTo>
                <a:lnTo>
                  <a:pt x="410216" y="1402795"/>
                </a:lnTo>
                <a:lnTo>
                  <a:pt x="403867" y="1404609"/>
                </a:lnTo>
                <a:lnTo>
                  <a:pt x="397065" y="1406197"/>
                </a:lnTo>
                <a:lnTo>
                  <a:pt x="390263" y="1407104"/>
                </a:lnTo>
                <a:lnTo>
                  <a:pt x="383461" y="1408238"/>
                </a:lnTo>
                <a:lnTo>
                  <a:pt x="376659" y="1408692"/>
                </a:lnTo>
                <a:lnTo>
                  <a:pt x="369630" y="1408692"/>
                </a:lnTo>
                <a:lnTo>
                  <a:pt x="253088" y="1408692"/>
                </a:lnTo>
                <a:lnTo>
                  <a:pt x="253088" y="1777025"/>
                </a:lnTo>
                <a:lnTo>
                  <a:pt x="369630" y="1777025"/>
                </a:lnTo>
                <a:lnTo>
                  <a:pt x="376659" y="1777252"/>
                </a:lnTo>
                <a:lnTo>
                  <a:pt x="383461" y="1777705"/>
                </a:lnTo>
                <a:lnTo>
                  <a:pt x="390263" y="1778386"/>
                </a:lnTo>
                <a:lnTo>
                  <a:pt x="397065" y="1779747"/>
                </a:lnTo>
                <a:lnTo>
                  <a:pt x="403867" y="1781334"/>
                </a:lnTo>
                <a:lnTo>
                  <a:pt x="410216" y="1783149"/>
                </a:lnTo>
                <a:lnTo>
                  <a:pt x="416791" y="1785190"/>
                </a:lnTo>
                <a:lnTo>
                  <a:pt x="422913" y="1787912"/>
                </a:lnTo>
                <a:lnTo>
                  <a:pt x="428808" y="1790407"/>
                </a:lnTo>
                <a:lnTo>
                  <a:pt x="434930" y="1793582"/>
                </a:lnTo>
                <a:lnTo>
                  <a:pt x="440598" y="1796984"/>
                </a:lnTo>
                <a:lnTo>
                  <a:pt x="446266" y="1800159"/>
                </a:lnTo>
                <a:lnTo>
                  <a:pt x="451481" y="1804242"/>
                </a:lnTo>
                <a:lnTo>
                  <a:pt x="456923" y="1808324"/>
                </a:lnTo>
                <a:lnTo>
                  <a:pt x="461911" y="1812407"/>
                </a:lnTo>
                <a:lnTo>
                  <a:pt x="466446" y="1817170"/>
                </a:lnTo>
                <a:lnTo>
                  <a:pt x="471207" y="1821706"/>
                </a:lnTo>
                <a:lnTo>
                  <a:pt x="475289" y="1826695"/>
                </a:lnTo>
                <a:lnTo>
                  <a:pt x="479370" y="1831912"/>
                </a:lnTo>
                <a:lnTo>
                  <a:pt x="483451" y="1837129"/>
                </a:lnTo>
                <a:lnTo>
                  <a:pt x="487079" y="1842799"/>
                </a:lnTo>
                <a:lnTo>
                  <a:pt x="490026" y="1848469"/>
                </a:lnTo>
                <a:lnTo>
                  <a:pt x="493201" y="1854139"/>
                </a:lnTo>
                <a:lnTo>
                  <a:pt x="496148" y="1860490"/>
                </a:lnTo>
                <a:lnTo>
                  <a:pt x="498416" y="1866613"/>
                </a:lnTo>
                <a:lnTo>
                  <a:pt x="500683" y="1872964"/>
                </a:lnTo>
                <a:lnTo>
                  <a:pt x="502497" y="1879314"/>
                </a:lnTo>
                <a:lnTo>
                  <a:pt x="504084" y="1885892"/>
                </a:lnTo>
                <a:lnTo>
                  <a:pt x="505218" y="1892696"/>
                </a:lnTo>
                <a:lnTo>
                  <a:pt x="506125" y="1899273"/>
                </a:lnTo>
                <a:lnTo>
                  <a:pt x="506578" y="1906304"/>
                </a:lnTo>
                <a:lnTo>
                  <a:pt x="506578" y="1913335"/>
                </a:lnTo>
                <a:lnTo>
                  <a:pt x="506578" y="1920366"/>
                </a:lnTo>
                <a:lnTo>
                  <a:pt x="506125" y="1927397"/>
                </a:lnTo>
                <a:lnTo>
                  <a:pt x="505218" y="1933975"/>
                </a:lnTo>
                <a:lnTo>
                  <a:pt x="504084" y="1940779"/>
                </a:lnTo>
                <a:lnTo>
                  <a:pt x="502497" y="1947356"/>
                </a:lnTo>
                <a:lnTo>
                  <a:pt x="500683" y="1953707"/>
                </a:lnTo>
                <a:lnTo>
                  <a:pt x="498416" y="1960284"/>
                </a:lnTo>
                <a:lnTo>
                  <a:pt x="496148" y="1966408"/>
                </a:lnTo>
                <a:lnTo>
                  <a:pt x="493201" y="1972532"/>
                </a:lnTo>
                <a:lnTo>
                  <a:pt x="490026" y="1978429"/>
                </a:lnTo>
                <a:lnTo>
                  <a:pt x="487079" y="1984099"/>
                </a:lnTo>
                <a:lnTo>
                  <a:pt x="483451" y="1989542"/>
                </a:lnTo>
                <a:lnTo>
                  <a:pt x="479370" y="1994986"/>
                </a:lnTo>
                <a:lnTo>
                  <a:pt x="475289" y="1999975"/>
                </a:lnTo>
                <a:lnTo>
                  <a:pt x="471207" y="2004965"/>
                </a:lnTo>
                <a:lnTo>
                  <a:pt x="466446" y="2009728"/>
                </a:lnTo>
                <a:lnTo>
                  <a:pt x="461911" y="2014264"/>
                </a:lnTo>
                <a:lnTo>
                  <a:pt x="456923" y="2018573"/>
                </a:lnTo>
                <a:lnTo>
                  <a:pt x="451481" y="2022429"/>
                </a:lnTo>
                <a:lnTo>
                  <a:pt x="446266" y="2026285"/>
                </a:lnTo>
                <a:lnTo>
                  <a:pt x="440598" y="2029914"/>
                </a:lnTo>
                <a:lnTo>
                  <a:pt x="434930" y="2033089"/>
                </a:lnTo>
                <a:lnTo>
                  <a:pt x="428808" y="2036264"/>
                </a:lnTo>
                <a:lnTo>
                  <a:pt x="422913" y="2038759"/>
                </a:lnTo>
                <a:lnTo>
                  <a:pt x="416791" y="2041481"/>
                </a:lnTo>
                <a:lnTo>
                  <a:pt x="410216" y="2043522"/>
                </a:lnTo>
                <a:lnTo>
                  <a:pt x="403867" y="2045336"/>
                </a:lnTo>
                <a:lnTo>
                  <a:pt x="397065" y="2046924"/>
                </a:lnTo>
                <a:lnTo>
                  <a:pt x="390263" y="2048285"/>
                </a:lnTo>
                <a:lnTo>
                  <a:pt x="383461" y="2048965"/>
                </a:lnTo>
                <a:lnTo>
                  <a:pt x="376659" y="2049419"/>
                </a:lnTo>
                <a:lnTo>
                  <a:pt x="369630" y="2049646"/>
                </a:lnTo>
                <a:lnTo>
                  <a:pt x="253088" y="2049646"/>
                </a:lnTo>
                <a:lnTo>
                  <a:pt x="253088" y="2315689"/>
                </a:lnTo>
                <a:lnTo>
                  <a:pt x="253542" y="2326349"/>
                </a:lnTo>
                <a:lnTo>
                  <a:pt x="254222" y="2336782"/>
                </a:lnTo>
                <a:lnTo>
                  <a:pt x="255582" y="2347215"/>
                </a:lnTo>
                <a:lnTo>
                  <a:pt x="257396" y="2357195"/>
                </a:lnTo>
                <a:lnTo>
                  <a:pt x="259664" y="2367401"/>
                </a:lnTo>
                <a:lnTo>
                  <a:pt x="262158" y="2376927"/>
                </a:lnTo>
                <a:lnTo>
                  <a:pt x="265559" y="2386679"/>
                </a:lnTo>
                <a:lnTo>
                  <a:pt x="269186" y="2395978"/>
                </a:lnTo>
                <a:lnTo>
                  <a:pt x="273494" y="2405051"/>
                </a:lnTo>
                <a:lnTo>
                  <a:pt x="278029" y="2414123"/>
                </a:lnTo>
                <a:lnTo>
                  <a:pt x="283017" y="2422515"/>
                </a:lnTo>
                <a:lnTo>
                  <a:pt x="288232" y="2430907"/>
                </a:lnTo>
                <a:lnTo>
                  <a:pt x="294127" y="2439072"/>
                </a:lnTo>
                <a:lnTo>
                  <a:pt x="300022" y="2446783"/>
                </a:lnTo>
                <a:lnTo>
                  <a:pt x="306598" y="2454268"/>
                </a:lnTo>
                <a:lnTo>
                  <a:pt x="313626" y="2461525"/>
                </a:lnTo>
                <a:lnTo>
                  <a:pt x="320655" y="2468330"/>
                </a:lnTo>
                <a:lnTo>
                  <a:pt x="328138" y="2474680"/>
                </a:lnTo>
                <a:lnTo>
                  <a:pt x="335847" y="2481031"/>
                </a:lnTo>
                <a:lnTo>
                  <a:pt x="344009" y="2486701"/>
                </a:lnTo>
                <a:lnTo>
                  <a:pt x="352171" y="2492144"/>
                </a:lnTo>
                <a:lnTo>
                  <a:pt x="361014" y="2497134"/>
                </a:lnTo>
                <a:lnTo>
                  <a:pt x="369857" y="2501443"/>
                </a:lnTo>
                <a:lnTo>
                  <a:pt x="378926" y="2505526"/>
                </a:lnTo>
                <a:lnTo>
                  <a:pt x="388222" y="2509608"/>
                </a:lnTo>
                <a:lnTo>
                  <a:pt x="397745" y="2512557"/>
                </a:lnTo>
                <a:lnTo>
                  <a:pt x="407722" y="2515505"/>
                </a:lnTo>
                <a:lnTo>
                  <a:pt x="417471" y="2517773"/>
                </a:lnTo>
                <a:lnTo>
                  <a:pt x="427674" y="2519588"/>
                </a:lnTo>
                <a:lnTo>
                  <a:pt x="438104" y="2520948"/>
                </a:lnTo>
                <a:lnTo>
                  <a:pt x="448307" y="2521629"/>
                </a:lnTo>
                <a:lnTo>
                  <a:pt x="458964" y="2521856"/>
                </a:lnTo>
                <a:lnTo>
                  <a:pt x="2030011" y="2521856"/>
                </a:lnTo>
                <a:lnTo>
                  <a:pt x="2040667" y="2521629"/>
                </a:lnTo>
                <a:lnTo>
                  <a:pt x="2051324" y="2520948"/>
                </a:lnTo>
                <a:lnTo>
                  <a:pt x="2061527" y="2519588"/>
                </a:lnTo>
                <a:lnTo>
                  <a:pt x="2071503" y="2517773"/>
                </a:lnTo>
                <a:lnTo>
                  <a:pt x="2081706" y="2515505"/>
                </a:lnTo>
                <a:lnTo>
                  <a:pt x="2091456" y="2512557"/>
                </a:lnTo>
                <a:lnTo>
                  <a:pt x="2100752" y="2509608"/>
                </a:lnTo>
                <a:lnTo>
                  <a:pt x="2110502" y="2505526"/>
                </a:lnTo>
                <a:lnTo>
                  <a:pt x="2119571" y="2501443"/>
                </a:lnTo>
                <a:lnTo>
                  <a:pt x="2128187" y="2497134"/>
                </a:lnTo>
                <a:lnTo>
                  <a:pt x="2136803" y="2492144"/>
                </a:lnTo>
                <a:lnTo>
                  <a:pt x="2145192" y="2486701"/>
                </a:lnTo>
                <a:lnTo>
                  <a:pt x="2153354" y="2481031"/>
                </a:lnTo>
                <a:lnTo>
                  <a:pt x="2161290" y="2474680"/>
                </a:lnTo>
                <a:lnTo>
                  <a:pt x="2168546" y="2468330"/>
                </a:lnTo>
                <a:lnTo>
                  <a:pt x="2175801" y="2461525"/>
                </a:lnTo>
                <a:lnTo>
                  <a:pt x="2182376" y="2454268"/>
                </a:lnTo>
                <a:lnTo>
                  <a:pt x="2188952" y="2446783"/>
                </a:lnTo>
                <a:lnTo>
                  <a:pt x="2195074" y="2439072"/>
                </a:lnTo>
                <a:lnTo>
                  <a:pt x="2200969" y="2430907"/>
                </a:lnTo>
                <a:lnTo>
                  <a:pt x="2206410" y="2422515"/>
                </a:lnTo>
                <a:lnTo>
                  <a:pt x="2211172" y="2414123"/>
                </a:lnTo>
                <a:lnTo>
                  <a:pt x="2215933" y="2405051"/>
                </a:lnTo>
                <a:lnTo>
                  <a:pt x="2219788" y="2395978"/>
                </a:lnTo>
                <a:lnTo>
                  <a:pt x="2223642" y="2386679"/>
                </a:lnTo>
                <a:lnTo>
                  <a:pt x="2226817" y="2376927"/>
                </a:lnTo>
                <a:lnTo>
                  <a:pt x="2229538" y="2367401"/>
                </a:lnTo>
                <a:lnTo>
                  <a:pt x="2232032" y="2357195"/>
                </a:lnTo>
                <a:lnTo>
                  <a:pt x="2233845" y="2347215"/>
                </a:lnTo>
                <a:lnTo>
                  <a:pt x="2235206" y="2336782"/>
                </a:lnTo>
                <a:lnTo>
                  <a:pt x="2235886" y="2326349"/>
                </a:lnTo>
                <a:lnTo>
                  <a:pt x="2236113" y="2315689"/>
                </a:lnTo>
                <a:lnTo>
                  <a:pt x="2236113" y="229074"/>
                </a:lnTo>
                <a:lnTo>
                  <a:pt x="2235886" y="218414"/>
                </a:lnTo>
                <a:lnTo>
                  <a:pt x="2235206" y="207754"/>
                </a:lnTo>
                <a:lnTo>
                  <a:pt x="2233845" y="197775"/>
                </a:lnTo>
                <a:lnTo>
                  <a:pt x="2232032" y="187568"/>
                </a:lnTo>
                <a:lnTo>
                  <a:pt x="2229538" y="177589"/>
                </a:lnTo>
                <a:lnTo>
                  <a:pt x="2226817" y="167836"/>
                </a:lnTo>
                <a:lnTo>
                  <a:pt x="2223642" y="158310"/>
                </a:lnTo>
                <a:lnTo>
                  <a:pt x="2219788" y="149011"/>
                </a:lnTo>
                <a:lnTo>
                  <a:pt x="2215933" y="139939"/>
                </a:lnTo>
                <a:lnTo>
                  <a:pt x="2211172" y="130867"/>
                </a:lnTo>
                <a:lnTo>
                  <a:pt x="2206410" y="122248"/>
                </a:lnTo>
                <a:lnTo>
                  <a:pt x="2200969" y="113856"/>
                </a:lnTo>
                <a:lnTo>
                  <a:pt x="2195074" y="105918"/>
                </a:lnTo>
                <a:lnTo>
                  <a:pt x="2188952" y="98207"/>
                </a:lnTo>
                <a:lnTo>
                  <a:pt x="2182376" y="90722"/>
                </a:lnTo>
                <a:lnTo>
                  <a:pt x="2175801" y="83238"/>
                </a:lnTo>
                <a:lnTo>
                  <a:pt x="2168546" y="76660"/>
                </a:lnTo>
                <a:lnTo>
                  <a:pt x="2161290" y="70083"/>
                </a:lnTo>
                <a:lnTo>
                  <a:pt x="2153354" y="63959"/>
                </a:lnTo>
                <a:lnTo>
                  <a:pt x="2145192" y="58289"/>
                </a:lnTo>
                <a:lnTo>
                  <a:pt x="2136803" y="52846"/>
                </a:lnTo>
                <a:lnTo>
                  <a:pt x="2128187" y="47856"/>
                </a:lnTo>
                <a:lnTo>
                  <a:pt x="2119571" y="43320"/>
                </a:lnTo>
                <a:lnTo>
                  <a:pt x="2110502" y="39237"/>
                </a:lnTo>
                <a:lnTo>
                  <a:pt x="2100752" y="35382"/>
                </a:lnTo>
                <a:lnTo>
                  <a:pt x="2091456" y="32206"/>
                </a:lnTo>
                <a:lnTo>
                  <a:pt x="2081706" y="29485"/>
                </a:lnTo>
                <a:lnTo>
                  <a:pt x="2071503" y="26990"/>
                </a:lnTo>
                <a:lnTo>
                  <a:pt x="2061527" y="25175"/>
                </a:lnTo>
                <a:lnTo>
                  <a:pt x="2051324" y="24041"/>
                </a:lnTo>
                <a:lnTo>
                  <a:pt x="2040667" y="23134"/>
                </a:lnTo>
                <a:lnTo>
                  <a:pt x="2030011" y="22907"/>
                </a:lnTo>
                <a:lnTo>
                  <a:pt x="458964" y="22907"/>
                </a:lnTo>
                <a:close/>
                <a:moveTo>
                  <a:pt x="458964" y="0"/>
                </a:moveTo>
                <a:lnTo>
                  <a:pt x="2030011" y="0"/>
                </a:lnTo>
                <a:lnTo>
                  <a:pt x="2042028" y="453"/>
                </a:lnTo>
                <a:lnTo>
                  <a:pt x="2053364" y="1134"/>
                </a:lnTo>
                <a:lnTo>
                  <a:pt x="2064701" y="2722"/>
                </a:lnTo>
                <a:lnTo>
                  <a:pt x="2076265" y="4763"/>
                </a:lnTo>
                <a:lnTo>
                  <a:pt x="2087148" y="7258"/>
                </a:lnTo>
                <a:lnTo>
                  <a:pt x="2098031" y="10433"/>
                </a:lnTo>
                <a:lnTo>
                  <a:pt x="2108688" y="14062"/>
                </a:lnTo>
                <a:lnTo>
                  <a:pt x="2118891" y="18371"/>
                </a:lnTo>
                <a:lnTo>
                  <a:pt x="2129094" y="22680"/>
                </a:lnTo>
                <a:lnTo>
                  <a:pt x="2138843" y="27897"/>
                </a:lnTo>
                <a:lnTo>
                  <a:pt x="2148593" y="33340"/>
                </a:lnTo>
                <a:lnTo>
                  <a:pt x="2157889" y="39237"/>
                </a:lnTo>
                <a:lnTo>
                  <a:pt x="2166959" y="45815"/>
                </a:lnTo>
                <a:lnTo>
                  <a:pt x="2175574" y="52392"/>
                </a:lnTo>
                <a:lnTo>
                  <a:pt x="2183737" y="59650"/>
                </a:lnTo>
                <a:lnTo>
                  <a:pt x="2191899" y="67361"/>
                </a:lnTo>
                <a:lnTo>
                  <a:pt x="2199382" y="75299"/>
                </a:lnTo>
                <a:lnTo>
                  <a:pt x="2206637" y="83691"/>
                </a:lnTo>
                <a:lnTo>
                  <a:pt x="2213212" y="92083"/>
                </a:lnTo>
                <a:lnTo>
                  <a:pt x="2219788" y="101155"/>
                </a:lnTo>
                <a:lnTo>
                  <a:pt x="2225683" y="110681"/>
                </a:lnTo>
                <a:lnTo>
                  <a:pt x="2231125" y="120207"/>
                </a:lnTo>
                <a:lnTo>
                  <a:pt x="2236340" y="129960"/>
                </a:lnTo>
                <a:lnTo>
                  <a:pt x="2241101" y="140166"/>
                </a:lnTo>
                <a:lnTo>
                  <a:pt x="2244955" y="150599"/>
                </a:lnTo>
                <a:lnTo>
                  <a:pt x="2248583" y="161032"/>
                </a:lnTo>
                <a:lnTo>
                  <a:pt x="2251758" y="172145"/>
                </a:lnTo>
                <a:lnTo>
                  <a:pt x="2254252" y="183032"/>
                </a:lnTo>
                <a:lnTo>
                  <a:pt x="2256292" y="194372"/>
                </a:lnTo>
                <a:lnTo>
                  <a:pt x="2257879" y="205713"/>
                </a:lnTo>
                <a:lnTo>
                  <a:pt x="2258786" y="217053"/>
                </a:lnTo>
                <a:lnTo>
                  <a:pt x="2259013" y="229074"/>
                </a:lnTo>
                <a:lnTo>
                  <a:pt x="2259013" y="2315689"/>
                </a:lnTo>
                <a:lnTo>
                  <a:pt x="2258786" y="2327483"/>
                </a:lnTo>
                <a:lnTo>
                  <a:pt x="2257879" y="2339050"/>
                </a:lnTo>
                <a:lnTo>
                  <a:pt x="2256292" y="2350617"/>
                </a:lnTo>
                <a:lnTo>
                  <a:pt x="2254252" y="2361958"/>
                </a:lnTo>
                <a:lnTo>
                  <a:pt x="2251758" y="2372844"/>
                </a:lnTo>
                <a:lnTo>
                  <a:pt x="2248583" y="2383731"/>
                </a:lnTo>
                <a:lnTo>
                  <a:pt x="2244955" y="2394391"/>
                </a:lnTo>
                <a:lnTo>
                  <a:pt x="2241101" y="2404824"/>
                </a:lnTo>
                <a:lnTo>
                  <a:pt x="2236340" y="2414803"/>
                </a:lnTo>
                <a:lnTo>
                  <a:pt x="2231125" y="2424783"/>
                </a:lnTo>
                <a:lnTo>
                  <a:pt x="2225683" y="2434309"/>
                </a:lnTo>
                <a:lnTo>
                  <a:pt x="2219788" y="2443608"/>
                </a:lnTo>
                <a:lnTo>
                  <a:pt x="2213212" y="2452680"/>
                </a:lnTo>
                <a:lnTo>
                  <a:pt x="2206637" y="2461299"/>
                </a:lnTo>
                <a:lnTo>
                  <a:pt x="2199382" y="2469464"/>
                </a:lnTo>
                <a:lnTo>
                  <a:pt x="2191899" y="2477629"/>
                </a:lnTo>
                <a:lnTo>
                  <a:pt x="2183737" y="2485113"/>
                </a:lnTo>
                <a:lnTo>
                  <a:pt x="2175574" y="2492371"/>
                </a:lnTo>
                <a:lnTo>
                  <a:pt x="2166959" y="2499175"/>
                </a:lnTo>
                <a:lnTo>
                  <a:pt x="2157889" y="2505526"/>
                </a:lnTo>
                <a:lnTo>
                  <a:pt x="2148593" y="2511649"/>
                </a:lnTo>
                <a:lnTo>
                  <a:pt x="2138843" y="2517093"/>
                </a:lnTo>
                <a:lnTo>
                  <a:pt x="2129094" y="2522309"/>
                </a:lnTo>
                <a:lnTo>
                  <a:pt x="2118891" y="2526619"/>
                </a:lnTo>
                <a:lnTo>
                  <a:pt x="2108688" y="2530701"/>
                </a:lnTo>
                <a:lnTo>
                  <a:pt x="2098031" y="2534330"/>
                </a:lnTo>
                <a:lnTo>
                  <a:pt x="2087148" y="2537505"/>
                </a:lnTo>
                <a:lnTo>
                  <a:pt x="2076265" y="2540000"/>
                </a:lnTo>
                <a:lnTo>
                  <a:pt x="2064701" y="2542268"/>
                </a:lnTo>
                <a:lnTo>
                  <a:pt x="2053364" y="2543402"/>
                </a:lnTo>
                <a:lnTo>
                  <a:pt x="2042028" y="2544536"/>
                </a:lnTo>
                <a:lnTo>
                  <a:pt x="2030011" y="2544763"/>
                </a:lnTo>
                <a:lnTo>
                  <a:pt x="458964" y="2544763"/>
                </a:lnTo>
                <a:lnTo>
                  <a:pt x="447400" y="2544536"/>
                </a:lnTo>
                <a:lnTo>
                  <a:pt x="435610" y="2543402"/>
                </a:lnTo>
                <a:lnTo>
                  <a:pt x="424273" y="2542268"/>
                </a:lnTo>
                <a:lnTo>
                  <a:pt x="413163" y="2540000"/>
                </a:lnTo>
                <a:lnTo>
                  <a:pt x="402053" y="2537505"/>
                </a:lnTo>
                <a:lnTo>
                  <a:pt x="391170" y="2534330"/>
                </a:lnTo>
                <a:lnTo>
                  <a:pt x="380513" y="2530701"/>
                </a:lnTo>
                <a:lnTo>
                  <a:pt x="370084" y="2526619"/>
                </a:lnTo>
                <a:lnTo>
                  <a:pt x="359880" y="2522309"/>
                </a:lnTo>
                <a:lnTo>
                  <a:pt x="350131" y="2517093"/>
                </a:lnTo>
                <a:lnTo>
                  <a:pt x="340608" y="2511649"/>
                </a:lnTo>
                <a:lnTo>
                  <a:pt x="331085" y="2505526"/>
                </a:lnTo>
                <a:lnTo>
                  <a:pt x="322469" y="2499175"/>
                </a:lnTo>
                <a:lnTo>
                  <a:pt x="313626" y="2492371"/>
                </a:lnTo>
                <a:lnTo>
                  <a:pt x="305237" y="2485113"/>
                </a:lnTo>
                <a:lnTo>
                  <a:pt x="297528" y="2477629"/>
                </a:lnTo>
                <a:lnTo>
                  <a:pt x="289819" y="2469464"/>
                </a:lnTo>
                <a:lnTo>
                  <a:pt x="282564" y="2461299"/>
                </a:lnTo>
                <a:lnTo>
                  <a:pt x="275762" y="2452680"/>
                </a:lnTo>
                <a:lnTo>
                  <a:pt x="269413" y="2443608"/>
                </a:lnTo>
                <a:lnTo>
                  <a:pt x="263518" y="2434309"/>
                </a:lnTo>
                <a:lnTo>
                  <a:pt x="257850" y="2424783"/>
                </a:lnTo>
                <a:lnTo>
                  <a:pt x="252862" y="2414803"/>
                </a:lnTo>
                <a:lnTo>
                  <a:pt x="248327" y="2404824"/>
                </a:lnTo>
                <a:lnTo>
                  <a:pt x="244019" y="2394391"/>
                </a:lnTo>
                <a:lnTo>
                  <a:pt x="240391" y="2383731"/>
                </a:lnTo>
                <a:lnTo>
                  <a:pt x="237444" y="2372844"/>
                </a:lnTo>
                <a:lnTo>
                  <a:pt x="234723" y="2361958"/>
                </a:lnTo>
                <a:lnTo>
                  <a:pt x="232682" y="2350617"/>
                </a:lnTo>
                <a:lnTo>
                  <a:pt x="231322" y="2339050"/>
                </a:lnTo>
                <a:lnTo>
                  <a:pt x="230415" y="2327483"/>
                </a:lnTo>
                <a:lnTo>
                  <a:pt x="230188" y="2315689"/>
                </a:lnTo>
                <a:lnTo>
                  <a:pt x="230188" y="2026965"/>
                </a:lnTo>
                <a:lnTo>
                  <a:pt x="369630" y="2026965"/>
                </a:lnTo>
                <a:lnTo>
                  <a:pt x="375298" y="2026738"/>
                </a:lnTo>
                <a:lnTo>
                  <a:pt x="381194" y="2026285"/>
                </a:lnTo>
                <a:lnTo>
                  <a:pt x="386862" y="2025604"/>
                </a:lnTo>
                <a:lnTo>
                  <a:pt x="392530" y="2024470"/>
                </a:lnTo>
                <a:lnTo>
                  <a:pt x="397972" y="2023336"/>
                </a:lnTo>
                <a:lnTo>
                  <a:pt x="403414" y="2021749"/>
                </a:lnTo>
                <a:lnTo>
                  <a:pt x="408628" y="2019934"/>
                </a:lnTo>
                <a:lnTo>
                  <a:pt x="413843" y="2017893"/>
                </a:lnTo>
                <a:lnTo>
                  <a:pt x="419058" y="2015852"/>
                </a:lnTo>
                <a:lnTo>
                  <a:pt x="424046" y="2013130"/>
                </a:lnTo>
                <a:lnTo>
                  <a:pt x="428581" y="2010408"/>
                </a:lnTo>
                <a:lnTo>
                  <a:pt x="433343" y="2007460"/>
                </a:lnTo>
                <a:lnTo>
                  <a:pt x="438104" y="2004285"/>
                </a:lnTo>
                <a:lnTo>
                  <a:pt x="442185" y="2000882"/>
                </a:lnTo>
                <a:lnTo>
                  <a:pt x="446266" y="1997254"/>
                </a:lnTo>
                <a:lnTo>
                  <a:pt x="450348" y="1993398"/>
                </a:lnTo>
                <a:lnTo>
                  <a:pt x="453975" y="1989542"/>
                </a:lnTo>
                <a:lnTo>
                  <a:pt x="457603" y="1985460"/>
                </a:lnTo>
                <a:lnTo>
                  <a:pt x="461004" y="1981377"/>
                </a:lnTo>
                <a:lnTo>
                  <a:pt x="464405" y="1976841"/>
                </a:lnTo>
                <a:lnTo>
                  <a:pt x="467353" y="1972305"/>
                </a:lnTo>
                <a:lnTo>
                  <a:pt x="470074" y="1967315"/>
                </a:lnTo>
                <a:lnTo>
                  <a:pt x="472794" y="1962552"/>
                </a:lnTo>
                <a:lnTo>
                  <a:pt x="474835" y="1957336"/>
                </a:lnTo>
                <a:lnTo>
                  <a:pt x="476876" y="1952119"/>
                </a:lnTo>
                <a:lnTo>
                  <a:pt x="478690" y="1947129"/>
                </a:lnTo>
                <a:lnTo>
                  <a:pt x="480277" y="1941686"/>
                </a:lnTo>
                <a:lnTo>
                  <a:pt x="481637" y="1936243"/>
                </a:lnTo>
                <a:lnTo>
                  <a:pt x="482544" y="1930799"/>
                </a:lnTo>
                <a:lnTo>
                  <a:pt x="483451" y="1924902"/>
                </a:lnTo>
                <a:lnTo>
                  <a:pt x="483904" y="1919232"/>
                </a:lnTo>
                <a:lnTo>
                  <a:pt x="483904" y="1913335"/>
                </a:lnTo>
                <a:lnTo>
                  <a:pt x="483904" y="1907665"/>
                </a:lnTo>
                <a:lnTo>
                  <a:pt x="483451" y="1901768"/>
                </a:lnTo>
                <a:lnTo>
                  <a:pt x="482544" y="1896325"/>
                </a:lnTo>
                <a:lnTo>
                  <a:pt x="481637" y="1890428"/>
                </a:lnTo>
                <a:lnTo>
                  <a:pt x="480277" y="1884985"/>
                </a:lnTo>
                <a:lnTo>
                  <a:pt x="478690" y="1879541"/>
                </a:lnTo>
                <a:lnTo>
                  <a:pt x="476876" y="1874325"/>
                </a:lnTo>
                <a:lnTo>
                  <a:pt x="474835" y="1869335"/>
                </a:lnTo>
                <a:lnTo>
                  <a:pt x="472794" y="1864345"/>
                </a:lnTo>
                <a:lnTo>
                  <a:pt x="470074" y="1859356"/>
                </a:lnTo>
                <a:lnTo>
                  <a:pt x="467353" y="1854366"/>
                </a:lnTo>
                <a:lnTo>
                  <a:pt x="464405" y="1850056"/>
                </a:lnTo>
                <a:lnTo>
                  <a:pt x="461004" y="1845747"/>
                </a:lnTo>
                <a:lnTo>
                  <a:pt x="457603" y="1841211"/>
                </a:lnTo>
                <a:lnTo>
                  <a:pt x="453975" y="1837129"/>
                </a:lnTo>
                <a:lnTo>
                  <a:pt x="450348" y="1833273"/>
                </a:lnTo>
                <a:lnTo>
                  <a:pt x="446266" y="1829417"/>
                </a:lnTo>
                <a:lnTo>
                  <a:pt x="442185" y="1826015"/>
                </a:lnTo>
                <a:lnTo>
                  <a:pt x="438104" y="1822613"/>
                </a:lnTo>
                <a:lnTo>
                  <a:pt x="433343" y="1819211"/>
                </a:lnTo>
                <a:lnTo>
                  <a:pt x="428581" y="1816262"/>
                </a:lnTo>
                <a:lnTo>
                  <a:pt x="424046" y="1813541"/>
                </a:lnTo>
                <a:lnTo>
                  <a:pt x="419058" y="1811273"/>
                </a:lnTo>
                <a:lnTo>
                  <a:pt x="413843" y="1808778"/>
                </a:lnTo>
                <a:lnTo>
                  <a:pt x="408628" y="1806737"/>
                </a:lnTo>
                <a:lnTo>
                  <a:pt x="403414" y="1804922"/>
                </a:lnTo>
                <a:lnTo>
                  <a:pt x="397972" y="1803334"/>
                </a:lnTo>
                <a:lnTo>
                  <a:pt x="392530" y="1801974"/>
                </a:lnTo>
                <a:lnTo>
                  <a:pt x="386862" y="1801293"/>
                </a:lnTo>
                <a:lnTo>
                  <a:pt x="381194" y="1800613"/>
                </a:lnTo>
                <a:lnTo>
                  <a:pt x="375298" y="1799932"/>
                </a:lnTo>
                <a:lnTo>
                  <a:pt x="369630" y="1799932"/>
                </a:lnTo>
                <a:lnTo>
                  <a:pt x="230188" y="1799932"/>
                </a:lnTo>
                <a:lnTo>
                  <a:pt x="230188" y="1385784"/>
                </a:lnTo>
                <a:lnTo>
                  <a:pt x="369630" y="1385784"/>
                </a:lnTo>
                <a:lnTo>
                  <a:pt x="375298" y="1385557"/>
                </a:lnTo>
                <a:lnTo>
                  <a:pt x="381194" y="1385331"/>
                </a:lnTo>
                <a:lnTo>
                  <a:pt x="386862" y="1384650"/>
                </a:lnTo>
                <a:lnTo>
                  <a:pt x="392530" y="1383516"/>
                </a:lnTo>
                <a:lnTo>
                  <a:pt x="397972" y="1382155"/>
                </a:lnTo>
                <a:lnTo>
                  <a:pt x="403414" y="1380795"/>
                </a:lnTo>
                <a:lnTo>
                  <a:pt x="408628" y="1378980"/>
                </a:lnTo>
                <a:lnTo>
                  <a:pt x="413843" y="1376712"/>
                </a:lnTo>
                <a:lnTo>
                  <a:pt x="419058" y="1374671"/>
                </a:lnTo>
                <a:lnTo>
                  <a:pt x="424046" y="1372176"/>
                </a:lnTo>
                <a:lnTo>
                  <a:pt x="428581" y="1369227"/>
                </a:lnTo>
                <a:lnTo>
                  <a:pt x="433343" y="1366506"/>
                </a:lnTo>
                <a:lnTo>
                  <a:pt x="438104" y="1363331"/>
                </a:lnTo>
                <a:lnTo>
                  <a:pt x="442185" y="1359928"/>
                </a:lnTo>
                <a:lnTo>
                  <a:pt x="446266" y="1356300"/>
                </a:lnTo>
                <a:lnTo>
                  <a:pt x="450348" y="1352671"/>
                </a:lnTo>
                <a:lnTo>
                  <a:pt x="453975" y="1348588"/>
                </a:lnTo>
                <a:lnTo>
                  <a:pt x="457603" y="1344732"/>
                </a:lnTo>
                <a:lnTo>
                  <a:pt x="461004" y="1340196"/>
                </a:lnTo>
                <a:lnTo>
                  <a:pt x="464405" y="1335887"/>
                </a:lnTo>
                <a:lnTo>
                  <a:pt x="467353" y="1331124"/>
                </a:lnTo>
                <a:lnTo>
                  <a:pt x="470074" y="1326588"/>
                </a:lnTo>
                <a:lnTo>
                  <a:pt x="472794" y="1321598"/>
                </a:lnTo>
                <a:lnTo>
                  <a:pt x="474835" y="1316608"/>
                </a:lnTo>
                <a:lnTo>
                  <a:pt x="476876" y="1311392"/>
                </a:lnTo>
                <a:lnTo>
                  <a:pt x="478690" y="1305949"/>
                </a:lnTo>
                <a:lnTo>
                  <a:pt x="480277" y="1300732"/>
                </a:lnTo>
                <a:lnTo>
                  <a:pt x="481637" y="1295289"/>
                </a:lnTo>
                <a:lnTo>
                  <a:pt x="482544" y="1289619"/>
                </a:lnTo>
                <a:lnTo>
                  <a:pt x="483451" y="1283948"/>
                </a:lnTo>
                <a:lnTo>
                  <a:pt x="483904" y="1278278"/>
                </a:lnTo>
                <a:lnTo>
                  <a:pt x="483904" y="1272381"/>
                </a:lnTo>
                <a:lnTo>
                  <a:pt x="483904" y="1266711"/>
                </a:lnTo>
                <a:lnTo>
                  <a:pt x="483451" y="1260814"/>
                </a:lnTo>
                <a:lnTo>
                  <a:pt x="482544" y="1255144"/>
                </a:lnTo>
                <a:lnTo>
                  <a:pt x="481637" y="1249474"/>
                </a:lnTo>
                <a:lnTo>
                  <a:pt x="480277" y="1244031"/>
                </a:lnTo>
                <a:lnTo>
                  <a:pt x="478690" y="1238814"/>
                </a:lnTo>
                <a:lnTo>
                  <a:pt x="476876" y="1233371"/>
                </a:lnTo>
                <a:lnTo>
                  <a:pt x="474835" y="1228154"/>
                </a:lnTo>
                <a:lnTo>
                  <a:pt x="472794" y="1223391"/>
                </a:lnTo>
                <a:lnTo>
                  <a:pt x="470074" y="1218401"/>
                </a:lnTo>
                <a:lnTo>
                  <a:pt x="467353" y="1213639"/>
                </a:lnTo>
                <a:lnTo>
                  <a:pt x="464405" y="1209102"/>
                </a:lnTo>
                <a:lnTo>
                  <a:pt x="461004" y="1204566"/>
                </a:lnTo>
                <a:lnTo>
                  <a:pt x="457603" y="1200257"/>
                </a:lnTo>
                <a:lnTo>
                  <a:pt x="453975" y="1196175"/>
                </a:lnTo>
                <a:lnTo>
                  <a:pt x="450348" y="1192092"/>
                </a:lnTo>
                <a:lnTo>
                  <a:pt x="446266" y="1188463"/>
                </a:lnTo>
                <a:lnTo>
                  <a:pt x="442185" y="1184834"/>
                </a:lnTo>
                <a:lnTo>
                  <a:pt x="438104" y="1181659"/>
                </a:lnTo>
                <a:lnTo>
                  <a:pt x="433343" y="1178484"/>
                </a:lnTo>
                <a:lnTo>
                  <a:pt x="428581" y="1175308"/>
                </a:lnTo>
                <a:lnTo>
                  <a:pt x="424046" y="1172813"/>
                </a:lnTo>
                <a:lnTo>
                  <a:pt x="419058" y="1170092"/>
                </a:lnTo>
                <a:lnTo>
                  <a:pt x="413843" y="1167824"/>
                </a:lnTo>
                <a:lnTo>
                  <a:pt x="408628" y="1165783"/>
                </a:lnTo>
                <a:lnTo>
                  <a:pt x="403414" y="1164195"/>
                </a:lnTo>
                <a:lnTo>
                  <a:pt x="397972" y="1162607"/>
                </a:lnTo>
                <a:lnTo>
                  <a:pt x="392530" y="1161246"/>
                </a:lnTo>
                <a:lnTo>
                  <a:pt x="386862" y="1160339"/>
                </a:lnTo>
                <a:lnTo>
                  <a:pt x="381194" y="1159432"/>
                </a:lnTo>
                <a:lnTo>
                  <a:pt x="375298" y="1158978"/>
                </a:lnTo>
                <a:lnTo>
                  <a:pt x="369630" y="1158978"/>
                </a:lnTo>
                <a:lnTo>
                  <a:pt x="230188" y="1158978"/>
                </a:lnTo>
                <a:lnTo>
                  <a:pt x="230188" y="744831"/>
                </a:lnTo>
                <a:lnTo>
                  <a:pt x="369630" y="744831"/>
                </a:lnTo>
                <a:lnTo>
                  <a:pt x="375298" y="744831"/>
                </a:lnTo>
                <a:lnTo>
                  <a:pt x="381194" y="744377"/>
                </a:lnTo>
                <a:lnTo>
                  <a:pt x="386862" y="743470"/>
                </a:lnTo>
                <a:lnTo>
                  <a:pt x="392530" y="742563"/>
                </a:lnTo>
                <a:lnTo>
                  <a:pt x="397972" y="741429"/>
                </a:lnTo>
                <a:lnTo>
                  <a:pt x="403414" y="739841"/>
                </a:lnTo>
                <a:lnTo>
                  <a:pt x="408628" y="738026"/>
                </a:lnTo>
                <a:lnTo>
                  <a:pt x="413843" y="735985"/>
                </a:lnTo>
                <a:lnTo>
                  <a:pt x="419058" y="733717"/>
                </a:lnTo>
                <a:lnTo>
                  <a:pt x="424046" y="731222"/>
                </a:lnTo>
                <a:lnTo>
                  <a:pt x="428581" y="728501"/>
                </a:lnTo>
                <a:lnTo>
                  <a:pt x="433343" y="725325"/>
                </a:lnTo>
                <a:lnTo>
                  <a:pt x="438104" y="722377"/>
                </a:lnTo>
                <a:lnTo>
                  <a:pt x="442185" y="718975"/>
                </a:lnTo>
                <a:lnTo>
                  <a:pt x="446266" y="715573"/>
                </a:lnTo>
                <a:lnTo>
                  <a:pt x="450348" y="711717"/>
                </a:lnTo>
                <a:lnTo>
                  <a:pt x="453975" y="707861"/>
                </a:lnTo>
                <a:lnTo>
                  <a:pt x="457603" y="703552"/>
                </a:lnTo>
                <a:lnTo>
                  <a:pt x="461004" y="699243"/>
                </a:lnTo>
                <a:lnTo>
                  <a:pt x="464405" y="694706"/>
                </a:lnTo>
                <a:lnTo>
                  <a:pt x="467353" y="690170"/>
                </a:lnTo>
                <a:lnTo>
                  <a:pt x="470074" y="685407"/>
                </a:lnTo>
                <a:lnTo>
                  <a:pt x="472794" y="680645"/>
                </a:lnTo>
                <a:lnTo>
                  <a:pt x="474835" y="675655"/>
                </a:lnTo>
                <a:lnTo>
                  <a:pt x="476876" y="670438"/>
                </a:lnTo>
                <a:lnTo>
                  <a:pt x="478690" y="665222"/>
                </a:lnTo>
                <a:lnTo>
                  <a:pt x="480277" y="659778"/>
                </a:lnTo>
                <a:lnTo>
                  <a:pt x="481637" y="654335"/>
                </a:lnTo>
                <a:lnTo>
                  <a:pt x="482544" y="648665"/>
                </a:lnTo>
                <a:lnTo>
                  <a:pt x="483451" y="642995"/>
                </a:lnTo>
                <a:lnTo>
                  <a:pt x="483904" y="637325"/>
                </a:lnTo>
                <a:lnTo>
                  <a:pt x="483904" y="631428"/>
                </a:lnTo>
                <a:lnTo>
                  <a:pt x="483904" y="625531"/>
                </a:lnTo>
                <a:lnTo>
                  <a:pt x="483451" y="619861"/>
                </a:lnTo>
                <a:lnTo>
                  <a:pt x="482544" y="614190"/>
                </a:lnTo>
                <a:lnTo>
                  <a:pt x="481637" y="608747"/>
                </a:lnTo>
                <a:lnTo>
                  <a:pt x="480277" y="603077"/>
                </a:lnTo>
                <a:lnTo>
                  <a:pt x="478690" y="597860"/>
                </a:lnTo>
                <a:lnTo>
                  <a:pt x="476876" y="592417"/>
                </a:lnTo>
                <a:lnTo>
                  <a:pt x="474835" y="587427"/>
                </a:lnTo>
                <a:lnTo>
                  <a:pt x="472794" y="582211"/>
                </a:lnTo>
                <a:lnTo>
                  <a:pt x="470074" y="577448"/>
                </a:lnTo>
                <a:lnTo>
                  <a:pt x="467353" y="572685"/>
                </a:lnTo>
                <a:lnTo>
                  <a:pt x="464405" y="567922"/>
                </a:lnTo>
                <a:lnTo>
                  <a:pt x="461004" y="563613"/>
                </a:lnTo>
                <a:lnTo>
                  <a:pt x="457603" y="559530"/>
                </a:lnTo>
                <a:lnTo>
                  <a:pt x="453975" y="555221"/>
                </a:lnTo>
                <a:lnTo>
                  <a:pt x="450348" y="551138"/>
                </a:lnTo>
                <a:lnTo>
                  <a:pt x="446266" y="547509"/>
                </a:lnTo>
                <a:lnTo>
                  <a:pt x="442185" y="543881"/>
                </a:lnTo>
                <a:lnTo>
                  <a:pt x="438104" y="540478"/>
                </a:lnTo>
                <a:lnTo>
                  <a:pt x="433343" y="537303"/>
                </a:lnTo>
                <a:lnTo>
                  <a:pt x="428581" y="534581"/>
                </a:lnTo>
                <a:lnTo>
                  <a:pt x="424046" y="531633"/>
                </a:lnTo>
                <a:lnTo>
                  <a:pt x="419058" y="529138"/>
                </a:lnTo>
                <a:lnTo>
                  <a:pt x="413843" y="527097"/>
                </a:lnTo>
                <a:lnTo>
                  <a:pt x="408628" y="525056"/>
                </a:lnTo>
                <a:lnTo>
                  <a:pt x="403414" y="523241"/>
                </a:lnTo>
                <a:lnTo>
                  <a:pt x="397972" y="521654"/>
                </a:lnTo>
                <a:lnTo>
                  <a:pt x="392530" y="520293"/>
                </a:lnTo>
                <a:lnTo>
                  <a:pt x="386862" y="519159"/>
                </a:lnTo>
                <a:lnTo>
                  <a:pt x="381194" y="518478"/>
                </a:lnTo>
                <a:lnTo>
                  <a:pt x="375298" y="518251"/>
                </a:lnTo>
                <a:lnTo>
                  <a:pt x="369630" y="518025"/>
                </a:lnTo>
                <a:lnTo>
                  <a:pt x="230188" y="518025"/>
                </a:lnTo>
                <a:lnTo>
                  <a:pt x="230188" y="229074"/>
                </a:lnTo>
                <a:lnTo>
                  <a:pt x="230415" y="217053"/>
                </a:lnTo>
                <a:lnTo>
                  <a:pt x="231322" y="205713"/>
                </a:lnTo>
                <a:lnTo>
                  <a:pt x="232682" y="194372"/>
                </a:lnTo>
                <a:lnTo>
                  <a:pt x="234723" y="183032"/>
                </a:lnTo>
                <a:lnTo>
                  <a:pt x="237444" y="172145"/>
                </a:lnTo>
                <a:lnTo>
                  <a:pt x="240391" y="161032"/>
                </a:lnTo>
                <a:lnTo>
                  <a:pt x="244019" y="150599"/>
                </a:lnTo>
                <a:lnTo>
                  <a:pt x="248327" y="140166"/>
                </a:lnTo>
                <a:lnTo>
                  <a:pt x="252862" y="129960"/>
                </a:lnTo>
                <a:lnTo>
                  <a:pt x="257850" y="120207"/>
                </a:lnTo>
                <a:lnTo>
                  <a:pt x="263518" y="110681"/>
                </a:lnTo>
                <a:lnTo>
                  <a:pt x="269413" y="101155"/>
                </a:lnTo>
                <a:lnTo>
                  <a:pt x="275762" y="92083"/>
                </a:lnTo>
                <a:lnTo>
                  <a:pt x="282564" y="83691"/>
                </a:lnTo>
                <a:lnTo>
                  <a:pt x="289819" y="75299"/>
                </a:lnTo>
                <a:lnTo>
                  <a:pt x="297528" y="67361"/>
                </a:lnTo>
                <a:lnTo>
                  <a:pt x="305237" y="59650"/>
                </a:lnTo>
                <a:lnTo>
                  <a:pt x="313626" y="52392"/>
                </a:lnTo>
                <a:lnTo>
                  <a:pt x="322469" y="45815"/>
                </a:lnTo>
                <a:lnTo>
                  <a:pt x="331085" y="39237"/>
                </a:lnTo>
                <a:lnTo>
                  <a:pt x="340608" y="33340"/>
                </a:lnTo>
                <a:lnTo>
                  <a:pt x="350131" y="27897"/>
                </a:lnTo>
                <a:lnTo>
                  <a:pt x="359880" y="22680"/>
                </a:lnTo>
                <a:lnTo>
                  <a:pt x="370084" y="18371"/>
                </a:lnTo>
                <a:lnTo>
                  <a:pt x="380513" y="14062"/>
                </a:lnTo>
                <a:lnTo>
                  <a:pt x="391170" y="10433"/>
                </a:lnTo>
                <a:lnTo>
                  <a:pt x="402053" y="7258"/>
                </a:lnTo>
                <a:lnTo>
                  <a:pt x="413163" y="4763"/>
                </a:lnTo>
                <a:lnTo>
                  <a:pt x="424273" y="2722"/>
                </a:lnTo>
                <a:lnTo>
                  <a:pt x="435610" y="1134"/>
                </a:lnTo>
                <a:lnTo>
                  <a:pt x="447400" y="453"/>
                </a:lnTo>
                <a:lnTo>
                  <a:pt x="458964"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sp>
        <p:nvSpPr>
          <p:cNvPr id="5" name="矩形 4"/>
          <p:cNvSpPr/>
          <p:nvPr/>
        </p:nvSpPr>
        <p:spPr>
          <a:xfrm>
            <a:off x="267543" y="4392723"/>
            <a:ext cx="9144000" cy="170136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nvGrpSpPr>
          <p:cNvPr id="6" name="组合 5"/>
          <p:cNvGrpSpPr/>
          <p:nvPr/>
        </p:nvGrpSpPr>
        <p:grpSpPr>
          <a:xfrm>
            <a:off x="955777" y="4430823"/>
            <a:ext cx="7818284" cy="307122"/>
            <a:chOff x="688234" y="4358021"/>
            <a:chExt cx="7818284" cy="307122"/>
          </a:xfrm>
        </p:grpSpPr>
        <p:sp>
          <p:nvSpPr>
            <p:cNvPr id="7" name="文本框 260"/>
            <p:cNvSpPr txBox="1"/>
            <p:nvPr/>
          </p:nvSpPr>
          <p:spPr>
            <a:xfrm>
              <a:off x="688234" y="4358021"/>
              <a:ext cx="499390" cy="307122"/>
            </a:xfrm>
            <a:prstGeom prst="rect">
              <a:avLst/>
            </a:prstGeom>
            <a:noFill/>
          </p:spPr>
          <p:txBody>
            <a:bodyPr wrap="square" lIns="0" tIns="0" rIns="0" bIns="0" rtlCol="0" anchor="ctr" anchorCtr="0">
              <a:noAutofit/>
            </a:bodyPr>
            <a:lstStyle/>
            <a:p>
              <a:pPr algn="ctr"/>
              <a:r>
                <a:rPr lang="en-US" altLang="zh-CN" sz="1600">
                  <a:solidFill>
                    <a:srgbClr val="FFFFFF"/>
                  </a:solidFill>
                  <a:latin typeface="华文细黑" panose="02010600040101010101" pitchFamily="2" charset="-122"/>
                  <a:ea typeface="华文细黑" panose="02010600040101010101" pitchFamily="2" charset="-122"/>
                </a:rPr>
                <a:t>1</a:t>
              </a:r>
              <a:endParaRPr lang="zh-CN" altLang="en-US" sz="1600">
                <a:solidFill>
                  <a:srgbClr val="FFFFFF"/>
                </a:solidFill>
                <a:latin typeface="华文细黑" panose="02010600040101010101" pitchFamily="2" charset="-122"/>
                <a:ea typeface="华文细黑" panose="02010600040101010101" pitchFamily="2" charset="-122"/>
              </a:endParaRPr>
            </a:p>
          </p:txBody>
        </p:sp>
        <p:sp>
          <p:nvSpPr>
            <p:cNvPr id="8" name="文本框 261"/>
            <p:cNvSpPr txBox="1"/>
            <p:nvPr/>
          </p:nvSpPr>
          <p:spPr>
            <a:xfrm>
              <a:off x="1353588" y="4358021"/>
              <a:ext cx="499390" cy="307122"/>
            </a:xfrm>
            <a:prstGeom prst="rect">
              <a:avLst/>
            </a:prstGeom>
            <a:noFill/>
          </p:spPr>
          <p:txBody>
            <a:bodyPr wrap="square" lIns="0" tIns="0" rIns="0" bIns="0" rtlCol="0" anchor="ctr" anchorCtr="0">
              <a:noAutofit/>
            </a:bodyPr>
            <a:lstStyle/>
            <a:p>
              <a:pPr algn="ctr"/>
              <a:r>
                <a:rPr lang="en-US" altLang="zh-CN" sz="1600">
                  <a:solidFill>
                    <a:srgbClr val="FFFFFF"/>
                  </a:solidFill>
                  <a:latin typeface="华文细黑" panose="02010600040101010101" pitchFamily="2" charset="-122"/>
                  <a:ea typeface="华文细黑" panose="02010600040101010101" pitchFamily="2" charset="-122"/>
                </a:rPr>
                <a:t>2</a:t>
              </a:r>
              <a:endParaRPr lang="zh-CN" altLang="en-US" sz="1600">
                <a:solidFill>
                  <a:srgbClr val="FFFFFF"/>
                </a:solidFill>
                <a:latin typeface="华文细黑" panose="02010600040101010101" pitchFamily="2" charset="-122"/>
                <a:ea typeface="华文细黑" panose="02010600040101010101" pitchFamily="2" charset="-122"/>
              </a:endParaRPr>
            </a:p>
          </p:txBody>
        </p:sp>
        <p:sp>
          <p:nvSpPr>
            <p:cNvPr id="9" name="文本框 262"/>
            <p:cNvSpPr txBox="1"/>
            <p:nvPr/>
          </p:nvSpPr>
          <p:spPr>
            <a:xfrm>
              <a:off x="2018942" y="4358021"/>
              <a:ext cx="499390" cy="307122"/>
            </a:xfrm>
            <a:prstGeom prst="rect">
              <a:avLst/>
            </a:prstGeom>
            <a:noFill/>
          </p:spPr>
          <p:txBody>
            <a:bodyPr wrap="square" lIns="0" tIns="0" rIns="0" bIns="0" rtlCol="0" anchor="ctr" anchorCtr="0">
              <a:noAutofit/>
            </a:bodyPr>
            <a:lstStyle/>
            <a:p>
              <a:pPr algn="ctr"/>
              <a:r>
                <a:rPr lang="en-US" altLang="zh-CN" sz="1600">
                  <a:solidFill>
                    <a:srgbClr val="FFFFFF"/>
                  </a:solidFill>
                  <a:latin typeface="华文细黑" panose="02010600040101010101" pitchFamily="2" charset="-122"/>
                  <a:ea typeface="华文细黑" panose="02010600040101010101" pitchFamily="2" charset="-122"/>
                </a:rPr>
                <a:t>3</a:t>
              </a:r>
              <a:endParaRPr lang="zh-CN" altLang="en-US" sz="1600">
                <a:solidFill>
                  <a:srgbClr val="FFFFFF"/>
                </a:solidFill>
                <a:latin typeface="华文细黑" panose="02010600040101010101" pitchFamily="2" charset="-122"/>
                <a:ea typeface="华文细黑" panose="02010600040101010101" pitchFamily="2" charset="-122"/>
              </a:endParaRPr>
            </a:p>
          </p:txBody>
        </p:sp>
        <p:sp>
          <p:nvSpPr>
            <p:cNvPr id="10" name="文本框 263"/>
            <p:cNvSpPr txBox="1"/>
            <p:nvPr/>
          </p:nvSpPr>
          <p:spPr>
            <a:xfrm>
              <a:off x="2684296" y="4358021"/>
              <a:ext cx="499390" cy="307122"/>
            </a:xfrm>
            <a:prstGeom prst="rect">
              <a:avLst/>
            </a:prstGeom>
            <a:noFill/>
          </p:spPr>
          <p:txBody>
            <a:bodyPr wrap="square" lIns="0" tIns="0" rIns="0" bIns="0" rtlCol="0" anchor="ctr" anchorCtr="0">
              <a:noAutofit/>
            </a:bodyPr>
            <a:lstStyle/>
            <a:p>
              <a:pPr algn="ctr"/>
              <a:r>
                <a:rPr lang="en-US" altLang="zh-CN" sz="1600">
                  <a:solidFill>
                    <a:srgbClr val="FFFFFF"/>
                  </a:solidFill>
                  <a:latin typeface="华文细黑" panose="02010600040101010101" pitchFamily="2" charset="-122"/>
                  <a:ea typeface="华文细黑" panose="02010600040101010101" pitchFamily="2" charset="-122"/>
                </a:rPr>
                <a:t>4</a:t>
              </a:r>
              <a:endParaRPr lang="zh-CN" altLang="en-US" sz="1600">
                <a:solidFill>
                  <a:srgbClr val="FFFFFF"/>
                </a:solidFill>
                <a:latin typeface="华文细黑" panose="02010600040101010101" pitchFamily="2" charset="-122"/>
                <a:ea typeface="华文细黑" panose="02010600040101010101" pitchFamily="2" charset="-122"/>
              </a:endParaRPr>
            </a:p>
          </p:txBody>
        </p:sp>
        <p:sp>
          <p:nvSpPr>
            <p:cNvPr id="11" name="文本框 264"/>
            <p:cNvSpPr txBox="1"/>
            <p:nvPr/>
          </p:nvSpPr>
          <p:spPr>
            <a:xfrm>
              <a:off x="3349650" y="4358021"/>
              <a:ext cx="499390" cy="307122"/>
            </a:xfrm>
            <a:prstGeom prst="rect">
              <a:avLst/>
            </a:prstGeom>
            <a:noFill/>
          </p:spPr>
          <p:txBody>
            <a:bodyPr wrap="square" lIns="0" tIns="0" rIns="0" bIns="0" rtlCol="0" anchor="ctr" anchorCtr="0">
              <a:noAutofit/>
            </a:bodyPr>
            <a:lstStyle/>
            <a:p>
              <a:pPr algn="ctr"/>
              <a:r>
                <a:rPr lang="en-US" altLang="zh-CN" sz="1600">
                  <a:solidFill>
                    <a:srgbClr val="FFFFFF"/>
                  </a:solidFill>
                  <a:latin typeface="华文细黑" panose="02010600040101010101" pitchFamily="2" charset="-122"/>
                  <a:ea typeface="华文细黑" panose="02010600040101010101" pitchFamily="2" charset="-122"/>
                </a:rPr>
                <a:t>5</a:t>
              </a:r>
              <a:endParaRPr lang="zh-CN" altLang="en-US" sz="1600">
                <a:solidFill>
                  <a:srgbClr val="FFFFFF"/>
                </a:solidFill>
                <a:latin typeface="华文细黑" panose="02010600040101010101" pitchFamily="2" charset="-122"/>
                <a:ea typeface="华文细黑" panose="02010600040101010101" pitchFamily="2" charset="-122"/>
              </a:endParaRPr>
            </a:p>
          </p:txBody>
        </p:sp>
        <p:sp>
          <p:nvSpPr>
            <p:cNvPr id="12" name="文本框 265"/>
            <p:cNvSpPr txBox="1"/>
            <p:nvPr/>
          </p:nvSpPr>
          <p:spPr>
            <a:xfrm>
              <a:off x="4015004" y="4358021"/>
              <a:ext cx="499390" cy="307122"/>
            </a:xfrm>
            <a:prstGeom prst="rect">
              <a:avLst/>
            </a:prstGeom>
            <a:noFill/>
          </p:spPr>
          <p:txBody>
            <a:bodyPr wrap="square" lIns="0" tIns="0" rIns="0" bIns="0" rtlCol="0" anchor="ctr" anchorCtr="0">
              <a:noAutofit/>
            </a:bodyPr>
            <a:lstStyle/>
            <a:p>
              <a:pPr algn="ctr"/>
              <a:r>
                <a:rPr lang="en-US" altLang="zh-CN" sz="1600">
                  <a:solidFill>
                    <a:srgbClr val="FFFFFF"/>
                  </a:solidFill>
                  <a:latin typeface="华文细黑" panose="02010600040101010101" pitchFamily="2" charset="-122"/>
                  <a:ea typeface="华文细黑" panose="02010600040101010101" pitchFamily="2" charset="-122"/>
                </a:rPr>
                <a:t>6</a:t>
              </a:r>
              <a:endParaRPr lang="zh-CN" altLang="en-US" sz="1600">
                <a:solidFill>
                  <a:srgbClr val="FFFFFF"/>
                </a:solidFill>
                <a:latin typeface="华文细黑" panose="02010600040101010101" pitchFamily="2" charset="-122"/>
                <a:ea typeface="华文细黑" panose="02010600040101010101" pitchFamily="2" charset="-122"/>
              </a:endParaRPr>
            </a:p>
          </p:txBody>
        </p:sp>
        <p:sp>
          <p:nvSpPr>
            <p:cNvPr id="13" name="文本框 266"/>
            <p:cNvSpPr txBox="1"/>
            <p:nvPr/>
          </p:nvSpPr>
          <p:spPr>
            <a:xfrm>
              <a:off x="4680358" y="4358021"/>
              <a:ext cx="499390" cy="307122"/>
            </a:xfrm>
            <a:prstGeom prst="rect">
              <a:avLst/>
            </a:prstGeom>
            <a:noFill/>
          </p:spPr>
          <p:txBody>
            <a:bodyPr wrap="square" lIns="0" tIns="0" rIns="0" bIns="0" rtlCol="0" anchor="ctr" anchorCtr="0">
              <a:noAutofit/>
            </a:bodyPr>
            <a:lstStyle/>
            <a:p>
              <a:pPr algn="ctr"/>
              <a:r>
                <a:rPr lang="en-US" altLang="zh-CN" sz="1600">
                  <a:solidFill>
                    <a:srgbClr val="FFFFFF"/>
                  </a:solidFill>
                  <a:latin typeface="华文细黑" panose="02010600040101010101" pitchFamily="2" charset="-122"/>
                  <a:ea typeface="华文细黑" panose="02010600040101010101" pitchFamily="2" charset="-122"/>
                </a:rPr>
                <a:t>7</a:t>
              </a:r>
              <a:endParaRPr lang="zh-CN" altLang="en-US" sz="1600">
                <a:solidFill>
                  <a:srgbClr val="FFFFFF"/>
                </a:solidFill>
                <a:latin typeface="华文细黑" panose="02010600040101010101" pitchFamily="2" charset="-122"/>
                <a:ea typeface="华文细黑" panose="02010600040101010101" pitchFamily="2" charset="-122"/>
              </a:endParaRPr>
            </a:p>
          </p:txBody>
        </p:sp>
        <p:sp>
          <p:nvSpPr>
            <p:cNvPr id="14" name="文本框 267"/>
            <p:cNvSpPr txBox="1"/>
            <p:nvPr/>
          </p:nvSpPr>
          <p:spPr>
            <a:xfrm>
              <a:off x="5345712" y="4358021"/>
              <a:ext cx="499390" cy="307122"/>
            </a:xfrm>
            <a:prstGeom prst="rect">
              <a:avLst/>
            </a:prstGeom>
            <a:noFill/>
          </p:spPr>
          <p:txBody>
            <a:bodyPr wrap="square" lIns="0" tIns="0" rIns="0" bIns="0" rtlCol="0" anchor="ctr" anchorCtr="0">
              <a:noAutofit/>
            </a:bodyPr>
            <a:lstStyle/>
            <a:p>
              <a:pPr algn="ctr"/>
              <a:r>
                <a:rPr lang="en-US" altLang="zh-CN" sz="1600">
                  <a:solidFill>
                    <a:srgbClr val="FFFFFF"/>
                  </a:solidFill>
                  <a:latin typeface="华文细黑" panose="02010600040101010101" pitchFamily="2" charset="-122"/>
                  <a:ea typeface="华文细黑" panose="02010600040101010101" pitchFamily="2" charset="-122"/>
                </a:rPr>
                <a:t>8</a:t>
              </a:r>
              <a:endParaRPr lang="zh-CN" altLang="en-US" sz="1600">
                <a:solidFill>
                  <a:srgbClr val="FFFFFF"/>
                </a:solidFill>
                <a:latin typeface="华文细黑" panose="02010600040101010101" pitchFamily="2" charset="-122"/>
                <a:ea typeface="华文细黑" panose="02010600040101010101" pitchFamily="2" charset="-122"/>
              </a:endParaRPr>
            </a:p>
          </p:txBody>
        </p:sp>
        <p:sp>
          <p:nvSpPr>
            <p:cNvPr id="15" name="文本框 268"/>
            <p:cNvSpPr txBox="1"/>
            <p:nvPr/>
          </p:nvSpPr>
          <p:spPr>
            <a:xfrm>
              <a:off x="6011066" y="4358021"/>
              <a:ext cx="499390" cy="307122"/>
            </a:xfrm>
            <a:prstGeom prst="rect">
              <a:avLst/>
            </a:prstGeom>
            <a:noFill/>
          </p:spPr>
          <p:txBody>
            <a:bodyPr wrap="square" lIns="0" tIns="0" rIns="0" bIns="0" rtlCol="0" anchor="ctr" anchorCtr="0">
              <a:noAutofit/>
            </a:bodyPr>
            <a:lstStyle/>
            <a:p>
              <a:pPr algn="ctr"/>
              <a:r>
                <a:rPr lang="en-US" altLang="zh-CN" sz="1600">
                  <a:solidFill>
                    <a:srgbClr val="FFFFFF"/>
                  </a:solidFill>
                  <a:latin typeface="华文细黑" panose="02010600040101010101" pitchFamily="2" charset="-122"/>
                  <a:ea typeface="华文细黑" panose="02010600040101010101" pitchFamily="2" charset="-122"/>
                </a:rPr>
                <a:t>9</a:t>
              </a:r>
              <a:endParaRPr lang="zh-CN" altLang="en-US" sz="1600">
                <a:solidFill>
                  <a:srgbClr val="FFFFFF"/>
                </a:solidFill>
                <a:latin typeface="华文细黑" panose="02010600040101010101" pitchFamily="2" charset="-122"/>
                <a:ea typeface="华文细黑" panose="02010600040101010101" pitchFamily="2" charset="-122"/>
              </a:endParaRPr>
            </a:p>
          </p:txBody>
        </p:sp>
        <p:sp>
          <p:nvSpPr>
            <p:cNvPr id="16" name="文本框 269"/>
            <p:cNvSpPr txBox="1"/>
            <p:nvPr/>
          </p:nvSpPr>
          <p:spPr>
            <a:xfrm>
              <a:off x="6676420" y="4358021"/>
              <a:ext cx="499390" cy="307122"/>
            </a:xfrm>
            <a:prstGeom prst="rect">
              <a:avLst/>
            </a:prstGeom>
            <a:noFill/>
          </p:spPr>
          <p:txBody>
            <a:bodyPr wrap="square" lIns="0" tIns="0" rIns="0" bIns="0" rtlCol="0" anchor="ctr" anchorCtr="0">
              <a:noAutofit/>
            </a:bodyPr>
            <a:lstStyle/>
            <a:p>
              <a:pPr algn="ctr"/>
              <a:r>
                <a:rPr lang="en-US" altLang="zh-CN" sz="1600">
                  <a:solidFill>
                    <a:srgbClr val="FFFFFF"/>
                  </a:solidFill>
                  <a:latin typeface="华文细黑" panose="02010600040101010101" pitchFamily="2" charset="-122"/>
                  <a:ea typeface="华文细黑" panose="02010600040101010101" pitchFamily="2" charset="-122"/>
                </a:rPr>
                <a:t>10</a:t>
              </a:r>
              <a:endParaRPr lang="zh-CN" altLang="en-US" sz="1600">
                <a:solidFill>
                  <a:srgbClr val="FFFFFF"/>
                </a:solidFill>
                <a:latin typeface="华文细黑" panose="02010600040101010101" pitchFamily="2" charset="-122"/>
                <a:ea typeface="华文细黑" panose="02010600040101010101" pitchFamily="2" charset="-122"/>
              </a:endParaRPr>
            </a:p>
          </p:txBody>
        </p:sp>
        <p:sp>
          <p:nvSpPr>
            <p:cNvPr id="17" name="文本框 270"/>
            <p:cNvSpPr txBox="1"/>
            <p:nvPr/>
          </p:nvSpPr>
          <p:spPr>
            <a:xfrm>
              <a:off x="7341774" y="4358021"/>
              <a:ext cx="499390" cy="307122"/>
            </a:xfrm>
            <a:prstGeom prst="rect">
              <a:avLst/>
            </a:prstGeom>
            <a:noFill/>
          </p:spPr>
          <p:txBody>
            <a:bodyPr wrap="square" lIns="0" tIns="0" rIns="0" bIns="0" rtlCol="0" anchor="ctr" anchorCtr="0">
              <a:noAutofit/>
            </a:bodyPr>
            <a:lstStyle/>
            <a:p>
              <a:pPr algn="ctr"/>
              <a:r>
                <a:rPr lang="en-US" altLang="zh-CN" sz="1600">
                  <a:solidFill>
                    <a:srgbClr val="FFFFFF"/>
                  </a:solidFill>
                  <a:latin typeface="华文细黑" panose="02010600040101010101" pitchFamily="2" charset="-122"/>
                  <a:ea typeface="华文细黑" panose="02010600040101010101" pitchFamily="2" charset="-122"/>
                </a:rPr>
                <a:t>11</a:t>
              </a:r>
              <a:endParaRPr lang="zh-CN" altLang="en-US" sz="1600">
                <a:solidFill>
                  <a:srgbClr val="FFFFFF"/>
                </a:solidFill>
                <a:latin typeface="华文细黑" panose="02010600040101010101" pitchFamily="2" charset="-122"/>
                <a:ea typeface="华文细黑" panose="02010600040101010101" pitchFamily="2" charset="-122"/>
              </a:endParaRPr>
            </a:p>
          </p:txBody>
        </p:sp>
        <p:sp>
          <p:nvSpPr>
            <p:cNvPr id="18" name="文本框 271"/>
            <p:cNvSpPr txBox="1"/>
            <p:nvPr/>
          </p:nvSpPr>
          <p:spPr>
            <a:xfrm>
              <a:off x="8007128" y="4358021"/>
              <a:ext cx="499390" cy="307122"/>
            </a:xfrm>
            <a:prstGeom prst="rect">
              <a:avLst/>
            </a:prstGeom>
            <a:noFill/>
          </p:spPr>
          <p:txBody>
            <a:bodyPr wrap="square" lIns="0" tIns="0" rIns="0" bIns="0" rtlCol="0" anchor="ctr" anchorCtr="0">
              <a:noAutofit/>
            </a:bodyPr>
            <a:lstStyle/>
            <a:p>
              <a:pPr algn="ctr"/>
              <a:r>
                <a:rPr lang="en-US" altLang="zh-CN" sz="1600">
                  <a:solidFill>
                    <a:srgbClr val="FFFFFF"/>
                  </a:solidFill>
                  <a:latin typeface="华文细黑" panose="02010600040101010101" pitchFamily="2" charset="-122"/>
                  <a:ea typeface="华文细黑" panose="02010600040101010101" pitchFamily="2" charset="-122"/>
                </a:rPr>
                <a:t>12</a:t>
              </a:r>
              <a:endParaRPr lang="zh-CN" altLang="en-US" sz="1600">
                <a:solidFill>
                  <a:srgbClr val="FFFFFF"/>
                </a:solidFill>
                <a:latin typeface="华文细黑" panose="02010600040101010101" pitchFamily="2" charset="-122"/>
                <a:ea typeface="华文细黑" panose="02010600040101010101" pitchFamily="2" charset="-122"/>
              </a:endParaRPr>
            </a:p>
          </p:txBody>
        </p:sp>
      </p:grpSp>
      <p:sp>
        <p:nvSpPr>
          <p:cNvPr id="19" name="文本框 315"/>
          <p:cNvSpPr txBox="1"/>
          <p:nvPr/>
        </p:nvSpPr>
        <p:spPr>
          <a:xfrm>
            <a:off x="-237529" y="4717716"/>
            <a:ext cx="1547664" cy="1448382"/>
          </a:xfrm>
          <a:prstGeom prst="rect">
            <a:avLst/>
          </a:prstGeom>
          <a:noFill/>
        </p:spPr>
        <p:txBody>
          <a:bodyPr vert="eaVert" wrap="square" lIns="0" tIns="0" rIns="0" bIns="0" rtlCol="0" anchor="ctr" anchorCtr="0">
            <a:noAutofit/>
          </a:bodyPr>
          <a:lstStyle/>
          <a:p>
            <a:pPr algn="ctr"/>
            <a:r>
              <a:rPr lang="en-US" altLang="zh-CN" sz="3600" dirty="0">
                <a:solidFill>
                  <a:srgbClr val="FFFFFF"/>
                </a:solidFill>
                <a:latin typeface="Impact" panose="020B0806030902050204" pitchFamily="34" charset="0"/>
                <a:ea typeface="黑体" panose="02010609060101010101" charset="-122"/>
              </a:rPr>
              <a:t>TOTAL</a:t>
            </a:r>
            <a:endParaRPr lang="zh-CN" altLang="en-US" sz="3600" dirty="0">
              <a:solidFill>
                <a:srgbClr val="FFFFFF"/>
              </a:solidFill>
              <a:latin typeface="Impact" panose="020B0806030902050204" pitchFamily="34" charset="0"/>
              <a:ea typeface="黑体" panose="02010609060101010101" charset="-122"/>
            </a:endParaRPr>
          </a:p>
        </p:txBody>
      </p:sp>
      <p:sp>
        <p:nvSpPr>
          <p:cNvPr id="20" name="文本框 317"/>
          <p:cNvSpPr txBox="1"/>
          <p:nvPr/>
        </p:nvSpPr>
        <p:spPr>
          <a:xfrm>
            <a:off x="792124" y="5016828"/>
            <a:ext cx="2892755" cy="789230"/>
          </a:xfrm>
          <a:prstGeom prst="rect">
            <a:avLst/>
          </a:prstGeom>
          <a:noFill/>
        </p:spPr>
        <p:txBody>
          <a:bodyPr wrap="square" lIns="0" tIns="0" rIns="0" bIns="0" rtlCol="0" anchor="ctr" anchorCtr="0">
            <a:noAutofit/>
          </a:bodyPr>
          <a:lstStyle/>
          <a:p>
            <a:pPr algn="ctr"/>
            <a:r>
              <a:rPr lang="en-US" altLang="zh-CN" sz="4800" dirty="0">
                <a:solidFill>
                  <a:srgbClr val="FFFF00"/>
                </a:solidFill>
                <a:latin typeface="Impact" panose="020B0806030902050204" pitchFamily="34" charset="0"/>
                <a:ea typeface="华康新综艺W7(P)" panose="040B0700000000000000" pitchFamily="82" charset="-122"/>
              </a:rPr>
              <a:t>18,1818,00</a:t>
            </a:r>
            <a:endParaRPr lang="zh-CN" altLang="en-US" sz="4800" dirty="0">
              <a:solidFill>
                <a:srgbClr val="FFFF00"/>
              </a:solidFill>
              <a:latin typeface="Impact" panose="020B0806030902050204" pitchFamily="34" charset="0"/>
              <a:ea typeface="华康新综艺W7(P)" panose="040B0700000000000000" pitchFamily="82" charset="-122"/>
            </a:endParaRPr>
          </a:p>
        </p:txBody>
      </p:sp>
      <p:sp>
        <p:nvSpPr>
          <p:cNvPr id="21" name="文本框 323"/>
          <p:cNvSpPr txBox="1"/>
          <p:nvPr/>
        </p:nvSpPr>
        <p:spPr>
          <a:xfrm>
            <a:off x="4070766" y="5079755"/>
            <a:ext cx="4742153" cy="1014335"/>
          </a:xfrm>
          <a:prstGeom prst="rect">
            <a:avLst/>
          </a:prstGeom>
          <a:noFill/>
        </p:spPr>
        <p:txBody>
          <a:bodyPr wrap="square" lIns="0" tIns="0" rIns="0" bIns="0" rtlCol="0" anchor="t" anchorCtr="0">
            <a:noAutofit/>
          </a:bodyPr>
          <a:lstStyle/>
          <a:p>
            <a:pPr algn="just">
              <a:lnSpc>
                <a:spcPct val="120000"/>
              </a:lnSpc>
            </a:pPr>
            <a:r>
              <a:rPr lang="zh-CN" altLang="en-US" sz="1600" dirty="0">
                <a:solidFill>
                  <a:srgbClr val="FFFFFF"/>
                </a:solidFill>
                <a:latin typeface="微软雅黑" panose="020B0503020204020204" pitchFamily="34" charset="-122"/>
                <a:ea typeface="微软雅黑" panose="020B0503020204020204" pitchFamily="34" charset="-122"/>
              </a:rPr>
              <a:t>此处输入您的文本，或者复制您的文本粘贴到此处</a:t>
            </a:r>
            <a:r>
              <a:rPr lang="en-US" altLang="zh-CN" sz="1600" dirty="0">
                <a:solidFill>
                  <a:srgbClr val="FFFFFF"/>
                </a:solidFill>
                <a:latin typeface="微软雅黑" panose="020B0503020204020204" pitchFamily="34" charset="-122"/>
                <a:ea typeface="微软雅黑" panose="020B0503020204020204" pitchFamily="34" charset="-122"/>
              </a:rPr>
              <a:t>.</a:t>
            </a:r>
            <a:r>
              <a:rPr lang="zh-CN" altLang="en-US" sz="1600" dirty="0">
                <a:solidFill>
                  <a:srgbClr val="FFFFFF"/>
                </a:solidFill>
                <a:latin typeface="微软雅黑" panose="020B0503020204020204" pitchFamily="34" charset="-122"/>
                <a:ea typeface="微软雅黑" panose="020B0503020204020204" pitchFamily="34" charset="-122"/>
              </a:rPr>
              <a:t>此处输入您的文本，或者复制您的文本粘贴到此处</a:t>
            </a:r>
            <a:r>
              <a:rPr lang="en-US" altLang="zh-CN" sz="1600" dirty="0">
                <a:solidFill>
                  <a:srgbClr val="FFFFFF"/>
                </a:solidFill>
                <a:latin typeface="微软雅黑" panose="020B0503020204020204" pitchFamily="34" charset="-122"/>
                <a:ea typeface="微软雅黑" panose="020B0503020204020204" pitchFamily="34" charset="-122"/>
              </a:rPr>
              <a:t>.</a:t>
            </a:r>
            <a:r>
              <a:rPr lang="zh-CN" altLang="en-US" sz="1600" dirty="0">
                <a:solidFill>
                  <a:srgbClr val="FFFFFF"/>
                </a:solidFill>
                <a:latin typeface="微软雅黑" panose="020B0503020204020204" pitchFamily="34" charset="-122"/>
                <a:ea typeface="微软雅黑" panose="020B0503020204020204" pitchFamily="34" charset="-122"/>
              </a:rPr>
              <a:t>此处输入您的文本</a:t>
            </a:r>
            <a:r>
              <a:rPr lang="en-US" altLang="zh-CN" sz="1600" dirty="0">
                <a:solidFill>
                  <a:srgbClr val="FFFFFF"/>
                </a:solidFill>
                <a:latin typeface="微软雅黑" panose="020B0503020204020204" pitchFamily="34" charset="-122"/>
                <a:ea typeface="微软雅黑" panose="020B0503020204020204" pitchFamily="34" charset="-122"/>
              </a:rPr>
              <a:t>.</a:t>
            </a:r>
            <a:endParaRPr lang="zh-CN" altLang="en-US" sz="1600" dirty="0">
              <a:solidFill>
                <a:srgbClr val="FFFFFF"/>
              </a:solidFill>
              <a:latin typeface="微软雅黑" panose="020B0503020204020204" pitchFamily="34" charset="-122"/>
              <a:ea typeface="微软雅黑" panose="020B0503020204020204" pitchFamily="34" charset="-122"/>
            </a:endParaRPr>
          </a:p>
        </p:txBody>
      </p:sp>
      <p:cxnSp>
        <p:nvCxnSpPr>
          <p:cNvPr id="22" name="直接连接符 21"/>
          <p:cNvCxnSpPr/>
          <p:nvPr/>
        </p:nvCxnSpPr>
        <p:spPr>
          <a:xfrm>
            <a:off x="3866927" y="5143070"/>
            <a:ext cx="0" cy="792000"/>
          </a:xfrm>
          <a:prstGeom prst="line">
            <a:avLst/>
          </a:prstGeom>
          <a:ln w="41275">
            <a:solidFill>
              <a:srgbClr val="FFFFFF">
                <a:alpha val="69000"/>
              </a:srgbClr>
            </a:solidFill>
          </a:ln>
        </p:spPr>
        <p:style>
          <a:lnRef idx="1">
            <a:schemeClr val="accent1"/>
          </a:lnRef>
          <a:fillRef idx="0">
            <a:schemeClr val="accent1"/>
          </a:fillRef>
          <a:effectRef idx="0">
            <a:schemeClr val="accent1"/>
          </a:effectRef>
          <a:fontRef idx="minor">
            <a:schemeClr val="tx1"/>
          </a:fontRef>
        </p:style>
      </p:cxnSp>
      <p:sp>
        <p:nvSpPr>
          <p:cNvPr id="23" name="KSO_Shape"/>
          <p:cNvSpPr/>
          <p:nvPr/>
        </p:nvSpPr>
        <p:spPr>
          <a:xfrm>
            <a:off x="6969669" y="2838099"/>
            <a:ext cx="565287" cy="446577"/>
          </a:xfrm>
          <a:prstGeom prst="wedgeEllipseCallout">
            <a:avLst>
              <a:gd name="adj1" fmla="val -25046"/>
              <a:gd name="adj2" fmla="val 65698"/>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r>
              <a:rPr lang="en-US" altLang="zh-CN" sz="1600" b="1">
                <a:solidFill>
                  <a:srgbClr val="FFFFFF"/>
                </a:solidFill>
                <a:latin typeface="华文细黑" panose="02010600040101010101" pitchFamily="2" charset="-122"/>
                <a:ea typeface="华文细黑" panose="02010600040101010101" pitchFamily="2" charset="-122"/>
              </a:rPr>
              <a:t>70</a:t>
            </a:r>
            <a:endParaRPr lang="zh-CN" altLang="en-US" sz="1600" b="1">
              <a:solidFill>
                <a:srgbClr val="FFFFFF"/>
              </a:solidFill>
              <a:latin typeface="华文细黑" panose="02010600040101010101" pitchFamily="2" charset="-122"/>
              <a:ea typeface="华文细黑" panose="02010600040101010101" pitchFamily="2" charset="-122"/>
            </a:endParaRPr>
          </a:p>
        </p:txBody>
      </p:sp>
      <p:sp>
        <p:nvSpPr>
          <p:cNvPr id="24" name="KSO_Shape"/>
          <p:cNvSpPr/>
          <p:nvPr/>
        </p:nvSpPr>
        <p:spPr>
          <a:xfrm>
            <a:off x="4947901" y="1053530"/>
            <a:ext cx="565287" cy="446577"/>
          </a:xfrm>
          <a:prstGeom prst="wedgeEllipseCallout">
            <a:avLst>
              <a:gd name="adj1" fmla="val -25046"/>
              <a:gd name="adj2" fmla="val 65698"/>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r>
              <a:rPr lang="en-US" altLang="zh-CN" sz="1600" b="1" dirty="0">
                <a:solidFill>
                  <a:srgbClr val="FFFFFF"/>
                </a:solidFill>
                <a:latin typeface="华文细黑" panose="02010600040101010101" pitchFamily="2" charset="-122"/>
                <a:ea typeface="华文细黑" panose="02010600040101010101" pitchFamily="2" charset="-122"/>
              </a:rPr>
              <a:t>240</a:t>
            </a:r>
            <a:endParaRPr lang="zh-CN" altLang="en-US" sz="1600" b="1" dirty="0">
              <a:solidFill>
                <a:srgbClr val="FFFFFF"/>
              </a:solidFill>
              <a:latin typeface="华文细黑" panose="02010600040101010101" pitchFamily="2" charset="-122"/>
              <a:ea typeface="华文细黑" panose="02010600040101010101" pitchFamily="2" charset="-122"/>
            </a:endParaRPr>
          </a:p>
        </p:txBody>
      </p:sp>
      <p:grpSp>
        <p:nvGrpSpPr>
          <p:cNvPr id="25" name="组合 24"/>
          <p:cNvGrpSpPr/>
          <p:nvPr/>
        </p:nvGrpSpPr>
        <p:grpSpPr>
          <a:xfrm>
            <a:off x="1023119" y="1666782"/>
            <a:ext cx="7684541" cy="2725941"/>
            <a:chOff x="755576" y="1593980"/>
            <a:chExt cx="7684541" cy="2725941"/>
          </a:xfrm>
        </p:grpSpPr>
        <p:sp>
          <p:nvSpPr>
            <p:cNvPr id="26" name="矩形 25"/>
            <p:cNvSpPr/>
            <p:nvPr/>
          </p:nvSpPr>
          <p:spPr>
            <a:xfrm>
              <a:off x="755576" y="2715472"/>
              <a:ext cx="364705" cy="155673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7" name="矩形 26"/>
            <p:cNvSpPr/>
            <p:nvPr/>
          </p:nvSpPr>
          <p:spPr>
            <a:xfrm>
              <a:off x="1421016" y="3046619"/>
              <a:ext cx="364705" cy="122558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8" name="矩形 27"/>
            <p:cNvSpPr/>
            <p:nvPr/>
          </p:nvSpPr>
          <p:spPr>
            <a:xfrm>
              <a:off x="2086456" y="2257818"/>
              <a:ext cx="364705" cy="201438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9" name="矩形 28"/>
            <p:cNvSpPr/>
            <p:nvPr/>
          </p:nvSpPr>
          <p:spPr>
            <a:xfrm>
              <a:off x="2751896" y="2888381"/>
              <a:ext cx="364705" cy="143154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0" name="矩形 29"/>
            <p:cNvSpPr/>
            <p:nvPr/>
          </p:nvSpPr>
          <p:spPr>
            <a:xfrm>
              <a:off x="3417336" y="1943656"/>
              <a:ext cx="364705" cy="232854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1" name="矩形 30"/>
            <p:cNvSpPr/>
            <p:nvPr/>
          </p:nvSpPr>
          <p:spPr>
            <a:xfrm>
              <a:off x="4082776" y="2560008"/>
              <a:ext cx="364705" cy="171219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2" name="矩形 31"/>
            <p:cNvSpPr/>
            <p:nvPr/>
          </p:nvSpPr>
          <p:spPr>
            <a:xfrm>
              <a:off x="4748216" y="1593980"/>
              <a:ext cx="364705" cy="267822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3" name="矩形 32"/>
            <p:cNvSpPr/>
            <p:nvPr/>
          </p:nvSpPr>
          <p:spPr>
            <a:xfrm>
              <a:off x="5413656" y="2460300"/>
              <a:ext cx="364705" cy="181190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4" name="矩形 33"/>
            <p:cNvSpPr/>
            <p:nvPr/>
          </p:nvSpPr>
          <p:spPr>
            <a:xfrm>
              <a:off x="6079096" y="2115602"/>
              <a:ext cx="364705" cy="215660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5" name="矩形 34"/>
            <p:cNvSpPr/>
            <p:nvPr/>
          </p:nvSpPr>
          <p:spPr>
            <a:xfrm>
              <a:off x="6744536" y="3497505"/>
              <a:ext cx="364705" cy="774698"/>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6" name="矩形 35"/>
            <p:cNvSpPr/>
            <p:nvPr/>
          </p:nvSpPr>
          <p:spPr>
            <a:xfrm>
              <a:off x="7409976" y="2634326"/>
              <a:ext cx="364705" cy="163787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7" name="矩形 36"/>
            <p:cNvSpPr/>
            <p:nvPr/>
          </p:nvSpPr>
          <p:spPr>
            <a:xfrm>
              <a:off x="8075412" y="2234414"/>
              <a:ext cx="364705" cy="203778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cxnSp>
        <p:nvCxnSpPr>
          <p:cNvPr id="45" name="直接连接符 44"/>
          <p:cNvCxnSpPr/>
          <p:nvPr/>
        </p:nvCxnSpPr>
        <p:spPr>
          <a:xfrm flipV="1">
            <a:off x="9427076" y="5242459"/>
            <a:ext cx="1296144" cy="1"/>
          </a:xfrm>
          <a:prstGeom prst="line">
            <a:avLst/>
          </a:prstGeom>
        </p:spPr>
        <p:style>
          <a:lnRef idx="3">
            <a:schemeClr val="accent5"/>
          </a:lnRef>
          <a:fillRef idx="0">
            <a:schemeClr val="accent5"/>
          </a:fillRef>
          <a:effectRef idx="2">
            <a:schemeClr val="accent5"/>
          </a:effectRef>
          <a:fontRef idx="minor">
            <a:schemeClr val="tx1"/>
          </a:fontRef>
        </p:style>
      </p:cxnSp>
      <p:cxnSp>
        <p:nvCxnSpPr>
          <p:cNvPr id="50" name="直接连接符 49"/>
          <p:cNvCxnSpPr/>
          <p:nvPr/>
        </p:nvCxnSpPr>
        <p:spPr>
          <a:xfrm flipV="1">
            <a:off x="10707687" y="4430823"/>
            <a:ext cx="0" cy="812584"/>
          </a:xfrm>
          <a:prstGeom prst="line">
            <a:avLst/>
          </a:prstGeom>
        </p:spPr>
        <p:style>
          <a:lnRef idx="3">
            <a:schemeClr val="accent5"/>
          </a:lnRef>
          <a:fillRef idx="0">
            <a:schemeClr val="accent5"/>
          </a:fillRef>
          <a:effectRef idx="2">
            <a:schemeClr val="accent5"/>
          </a:effectRef>
          <a:fontRef idx="minor">
            <a:schemeClr val="tx1"/>
          </a:fontRef>
        </p:style>
      </p:cxnSp>
      <p:sp>
        <p:nvSpPr>
          <p:cNvPr id="52" name="文本框 323"/>
          <p:cNvSpPr txBox="1"/>
          <p:nvPr/>
        </p:nvSpPr>
        <p:spPr>
          <a:xfrm>
            <a:off x="9384033" y="2047052"/>
            <a:ext cx="2547790" cy="2297953"/>
          </a:xfrm>
          <a:prstGeom prst="rect">
            <a:avLst/>
          </a:prstGeom>
          <a:noFill/>
        </p:spPr>
        <p:txBody>
          <a:bodyPr wrap="square" lIns="0" tIns="0" rIns="0" bIns="0" rtlCol="0" anchor="t" anchorCtr="0">
            <a:noAutofit/>
          </a:bodyPr>
          <a:lstStyle/>
          <a:p>
            <a:pPr algn="just">
              <a:lnSpc>
                <a:spcPct val="120000"/>
              </a:lnSpc>
            </a:pPr>
            <a:r>
              <a:rPr lang="zh-CN" altLang="en-US" sz="1600" dirty="0">
                <a:latin typeface="微软雅黑" panose="020B0503020204020204" pitchFamily="34" charset="-122"/>
                <a:ea typeface="微软雅黑" panose="020B0503020204020204" pitchFamily="34" charset="-122"/>
              </a:rPr>
              <a:t>此处输入您的文本，或者复制您的文本粘贴到此处</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此处输入您的文本，或者复制您的文本粘贴到此处</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此处输入您的文本</a:t>
            </a:r>
            <a:r>
              <a:rPr lang="en-US" altLang="zh-CN" sz="1600" dirty="0">
                <a:latin typeface="微软雅黑" panose="020B0503020204020204" pitchFamily="34" charset="-122"/>
                <a:ea typeface="微软雅黑" panose="020B0503020204020204" pitchFamily="34" charset="-122"/>
              </a:rPr>
              <a:t>.</a:t>
            </a:r>
            <a:endParaRPr lang="zh-CN" altLang="en-US" sz="16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00" advTm="10000">
        <p14:flip dir="r"/>
      </p:transition>
    </mc:Choice>
    <mc:Fallback xmlns="">
      <p:transition spd="slow" advTm="1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2"/>
                                        </p:tgtEl>
                                        <p:attrNameLst>
                                          <p:attrName>ppt_y</p:attrName>
                                        </p:attrNameLst>
                                      </p:cBhvr>
                                      <p:tavLst>
                                        <p:tav tm="0">
                                          <p:val>
                                            <p:strVal val="#ppt_y"/>
                                          </p:val>
                                        </p:tav>
                                        <p:tav tm="100000">
                                          <p:val>
                                            <p:strVal val="#ppt_y"/>
                                          </p:val>
                                        </p:tav>
                                      </p:tavLst>
                                    </p:anim>
                                    <p:anim calcmode="lin" valueType="num">
                                      <p:cBhvr>
                                        <p:cTn id="1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0-#ppt_w/2"/>
                                          </p:val>
                                        </p:tav>
                                        <p:tav tm="100000">
                                          <p:val>
                                            <p:strVal val="#ppt_x"/>
                                          </p:val>
                                        </p:tav>
                                      </p:tavLst>
                                    </p:anim>
                                    <p:anim calcmode="lin" valueType="num">
                                      <p:cBhvr additive="base">
                                        <p:cTn id="27" dur="500" fill="hold"/>
                                        <p:tgtEl>
                                          <p:spTgt spid="6"/>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additive="base">
                                        <p:cTn id="30" dur="500" fill="hold"/>
                                        <p:tgtEl>
                                          <p:spTgt spid="5"/>
                                        </p:tgtEl>
                                        <p:attrNameLst>
                                          <p:attrName>ppt_x</p:attrName>
                                        </p:attrNameLst>
                                      </p:cBhvr>
                                      <p:tavLst>
                                        <p:tav tm="0">
                                          <p:val>
                                            <p:strVal val="1+#ppt_w/2"/>
                                          </p:val>
                                        </p:tav>
                                        <p:tav tm="100000">
                                          <p:val>
                                            <p:strVal val="#ppt_x"/>
                                          </p:val>
                                        </p:tav>
                                      </p:tavLst>
                                    </p:anim>
                                    <p:anim calcmode="lin" valueType="num">
                                      <p:cBhvr additive="base">
                                        <p:cTn id="31"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wipe(down)">
                                      <p:cBhvr>
                                        <p:cTn id="36" dur="1500"/>
                                        <p:tgtEl>
                                          <p:spTgt spid="25"/>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fade">
                                      <p:cBhvr>
                                        <p:cTn id="41" dur="500"/>
                                        <p:tgtEl>
                                          <p:spTgt spid="24"/>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fade">
                                      <p:cBhvr>
                                        <p:cTn id="46" dur="500"/>
                                        <p:tgtEl>
                                          <p:spTgt spid="23"/>
                                        </p:tgtEl>
                                      </p:cBhvr>
                                    </p:animEffect>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iterate type="lt">
                                    <p:tmAbs val="200"/>
                                  </p:iterate>
                                  <p:childTnLst>
                                    <p:set>
                                      <p:cBhvr>
                                        <p:cTn id="57" dur="1" fill="hold">
                                          <p:stCondLst>
                                            <p:cond delay="0"/>
                                          </p:stCondLst>
                                        </p:cTn>
                                        <p:tgtEl>
                                          <p:spTgt spid="20"/>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fade">
                                      <p:cBhvr>
                                        <p:cTn id="62" dur="1000"/>
                                        <p:tgtEl>
                                          <p:spTgt spid="22"/>
                                        </p:tgtEl>
                                      </p:cBhvr>
                                    </p:animEffect>
                                    <p:anim calcmode="lin" valueType="num">
                                      <p:cBhvr>
                                        <p:cTn id="63" dur="1000" fill="hold"/>
                                        <p:tgtEl>
                                          <p:spTgt spid="22"/>
                                        </p:tgtEl>
                                        <p:attrNameLst>
                                          <p:attrName>ppt_x</p:attrName>
                                        </p:attrNameLst>
                                      </p:cBhvr>
                                      <p:tavLst>
                                        <p:tav tm="0">
                                          <p:val>
                                            <p:strVal val="#ppt_x"/>
                                          </p:val>
                                        </p:tav>
                                        <p:tav tm="100000">
                                          <p:val>
                                            <p:strVal val="#ppt_x"/>
                                          </p:val>
                                        </p:tav>
                                      </p:tavLst>
                                    </p:anim>
                                    <p:anim calcmode="lin" valueType="num">
                                      <p:cBhvr>
                                        <p:cTn id="64" dur="1000" fill="hold"/>
                                        <p:tgtEl>
                                          <p:spTgt spid="22"/>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fade">
                                      <p:cBhvr>
                                        <p:cTn id="67" dur="1000"/>
                                        <p:tgtEl>
                                          <p:spTgt spid="21"/>
                                        </p:tgtEl>
                                      </p:cBhvr>
                                    </p:animEffect>
                                    <p:anim calcmode="lin" valueType="num">
                                      <p:cBhvr>
                                        <p:cTn id="68" dur="1000" fill="hold"/>
                                        <p:tgtEl>
                                          <p:spTgt spid="21"/>
                                        </p:tgtEl>
                                        <p:attrNameLst>
                                          <p:attrName>ppt_x</p:attrName>
                                        </p:attrNameLst>
                                      </p:cBhvr>
                                      <p:tavLst>
                                        <p:tav tm="0">
                                          <p:val>
                                            <p:strVal val="#ppt_x"/>
                                          </p:val>
                                        </p:tav>
                                        <p:tav tm="100000">
                                          <p:val>
                                            <p:strVal val="#ppt_x"/>
                                          </p:val>
                                        </p:tav>
                                      </p:tavLst>
                                    </p:anim>
                                    <p:anim calcmode="lin" valueType="num">
                                      <p:cBhvr>
                                        <p:cTn id="6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1" nodeType="clickEffect">
                                  <p:stCondLst>
                                    <p:cond delay="0"/>
                                  </p:stCondLst>
                                  <p:childTnLst>
                                    <p:set>
                                      <p:cBhvr>
                                        <p:cTn id="73" dur="1" fill="hold">
                                          <p:stCondLst>
                                            <p:cond delay="0"/>
                                          </p:stCondLst>
                                        </p:cTn>
                                        <p:tgtEl>
                                          <p:spTgt spid="21"/>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nodeType="clickEffect">
                                  <p:stCondLst>
                                    <p:cond delay="0"/>
                                  </p:stCondLst>
                                  <p:childTnLst>
                                    <p:set>
                                      <p:cBhvr>
                                        <p:cTn id="77" dur="1" fill="hold">
                                          <p:stCondLst>
                                            <p:cond delay="0"/>
                                          </p:stCondLst>
                                        </p:cTn>
                                        <p:tgtEl>
                                          <p:spTgt spid="45"/>
                                        </p:tgtEl>
                                        <p:attrNameLst>
                                          <p:attrName>style.visibility</p:attrName>
                                        </p:attrNameLst>
                                      </p:cBhvr>
                                      <p:to>
                                        <p:strVal val="visible"/>
                                      </p:to>
                                    </p:set>
                                    <p:animEffect transition="in" filter="wipe(left)">
                                      <p:cBhvr>
                                        <p:cTn id="78" dur="500"/>
                                        <p:tgtEl>
                                          <p:spTgt spid="45"/>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4" fill="hold" nodeType="click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down)">
                                      <p:cBhvr>
                                        <p:cTn id="83" dur="500"/>
                                        <p:tgtEl>
                                          <p:spTgt spid="50"/>
                                        </p:tgtEl>
                                      </p:cBhvr>
                                    </p:animEffect>
                                  </p:childTnLst>
                                </p:cTn>
                              </p:par>
                              <p:par>
                                <p:cTn id="84" presetID="42" presetClass="entr" presetSubtype="0" fill="hold" grpId="0" nodeType="withEffect">
                                  <p:stCondLst>
                                    <p:cond delay="0"/>
                                  </p:stCondLst>
                                  <p:childTnLst>
                                    <p:set>
                                      <p:cBhvr>
                                        <p:cTn id="85" dur="1" fill="hold">
                                          <p:stCondLst>
                                            <p:cond delay="0"/>
                                          </p:stCondLst>
                                        </p:cTn>
                                        <p:tgtEl>
                                          <p:spTgt spid="52"/>
                                        </p:tgtEl>
                                        <p:attrNameLst>
                                          <p:attrName>style.visibility</p:attrName>
                                        </p:attrNameLst>
                                      </p:cBhvr>
                                      <p:to>
                                        <p:strVal val="visible"/>
                                      </p:to>
                                    </p:set>
                                    <p:animEffect transition="in" filter="fade">
                                      <p:cBhvr>
                                        <p:cTn id="86" dur="1000"/>
                                        <p:tgtEl>
                                          <p:spTgt spid="52"/>
                                        </p:tgtEl>
                                      </p:cBhvr>
                                    </p:animEffect>
                                    <p:anim calcmode="lin" valueType="num">
                                      <p:cBhvr>
                                        <p:cTn id="87" dur="1000" fill="hold"/>
                                        <p:tgtEl>
                                          <p:spTgt spid="52"/>
                                        </p:tgtEl>
                                        <p:attrNameLst>
                                          <p:attrName>ppt_x</p:attrName>
                                        </p:attrNameLst>
                                      </p:cBhvr>
                                      <p:tavLst>
                                        <p:tav tm="0">
                                          <p:val>
                                            <p:strVal val="#ppt_x"/>
                                          </p:val>
                                        </p:tav>
                                        <p:tav tm="100000">
                                          <p:val>
                                            <p:strVal val="#ppt_x"/>
                                          </p:val>
                                        </p:tav>
                                      </p:tavLst>
                                    </p:anim>
                                    <p:anim calcmode="lin" valueType="num">
                                      <p:cBhvr>
                                        <p:cTn id="88"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1" nodeType="clickEffect">
                                  <p:stCondLst>
                                    <p:cond delay="0"/>
                                  </p:stCondLst>
                                  <p:childTnLst>
                                    <p:set>
                                      <p:cBhvr>
                                        <p:cTn id="92"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19" grpId="0"/>
      <p:bldP spid="20" grpId="0"/>
      <p:bldP spid="21" grpId="0"/>
      <p:bldP spid="21" grpId="1"/>
      <p:bldP spid="23" grpId="0" animBg="1"/>
      <p:bldP spid="24" grpId="0" animBg="1"/>
      <p:bldP spid="52" grpId="0"/>
      <p:bldP spid="52"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68590" y="333450"/>
            <a:ext cx="3262433" cy="461665"/>
          </a:xfrm>
          <a:prstGeom prst="rect">
            <a:avLst/>
          </a:prstGeom>
          <a:noFill/>
        </p:spPr>
        <p:txBody>
          <a:bodyPr wrap="none" rtlCol="0">
            <a:spAutoFit/>
          </a:bodyPr>
          <a:lstStyle/>
          <a:p>
            <a:r>
              <a:rPr lang="zh-CN" altLang="en-US" sz="2400" dirty="0">
                <a:solidFill>
                  <a:schemeClr val="bg1"/>
                </a:solidFill>
                <a:latin typeface="方正兰亭粗黑简体" panose="02000000000000000000" pitchFamily="2" charset="-122"/>
                <a:ea typeface="方正兰亭粗黑简体" panose="02000000000000000000" pitchFamily="2" charset="-122"/>
              </a:rPr>
              <a:t>点击输入您的标题内容</a:t>
            </a:r>
          </a:p>
        </p:txBody>
      </p:sp>
      <p:sp>
        <p:nvSpPr>
          <p:cNvPr id="3" name="矩形 2"/>
          <p:cNvSpPr/>
          <p:nvPr/>
        </p:nvSpPr>
        <p:spPr>
          <a:xfrm>
            <a:off x="0" y="117426"/>
            <a:ext cx="1418655" cy="9212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4" name="KSO_Shape"/>
          <p:cNvSpPr/>
          <p:nvPr/>
        </p:nvSpPr>
        <p:spPr bwMode="auto">
          <a:xfrm>
            <a:off x="502354" y="189434"/>
            <a:ext cx="772285" cy="792088"/>
          </a:xfrm>
          <a:custGeom>
            <a:avLst/>
            <a:gdLst>
              <a:gd name="T0" fmla="*/ 342531 w 2482850"/>
              <a:gd name="T1" fmla="*/ 1411756 h 2544763"/>
              <a:gd name="T2" fmla="*/ 306547 w 2482850"/>
              <a:gd name="T3" fmla="*/ 1492974 h 2544763"/>
              <a:gd name="T4" fmla="*/ 13579 w 2482850"/>
              <a:gd name="T5" fmla="*/ 1472457 h 2544763"/>
              <a:gd name="T6" fmla="*/ 20029 w 2482850"/>
              <a:gd name="T7" fmla="*/ 1384118 h 2544763"/>
              <a:gd name="T8" fmla="*/ 1841954 w 2482850"/>
              <a:gd name="T9" fmla="*/ 1334060 h 2544763"/>
              <a:gd name="T10" fmla="*/ 1837887 w 2482850"/>
              <a:gd name="T11" fmla="*/ 1604505 h 2544763"/>
              <a:gd name="T12" fmla="*/ 1149584 w 2482850"/>
              <a:gd name="T13" fmla="*/ 1082629 h 2544763"/>
              <a:gd name="T14" fmla="*/ 1326475 w 2482850"/>
              <a:gd name="T15" fmla="*/ 1289240 h 2544763"/>
              <a:gd name="T16" fmla="*/ 574873 w 2482850"/>
              <a:gd name="T17" fmla="*/ 1171589 h 2544763"/>
              <a:gd name="T18" fmla="*/ 1815518 w 2482850"/>
              <a:gd name="T19" fmla="*/ 969269 h 2544763"/>
              <a:gd name="T20" fmla="*/ 1853647 w 2482850"/>
              <a:gd name="T21" fmla="*/ 1234357 h 2544763"/>
              <a:gd name="T22" fmla="*/ 290931 w 2482850"/>
              <a:gd name="T23" fmla="*/ 886711 h 2544763"/>
              <a:gd name="T24" fmla="*/ 345416 w 2482850"/>
              <a:gd name="T25" fmla="*/ 956400 h 2544763"/>
              <a:gd name="T26" fmla="*/ 284141 w 2482850"/>
              <a:gd name="T27" fmla="*/ 1020493 h 2544763"/>
              <a:gd name="T28" fmla="*/ 3055 w 2482850"/>
              <a:gd name="T29" fmla="*/ 973186 h 2544763"/>
              <a:gd name="T30" fmla="*/ 38870 w 2482850"/>
              <a:gd name="T31" fmla="*/ 892137 h 2544763"/>
              <a:gd name="T32" fmla="*/ 1092019 w 2482850"/>
              <a:gd name="T33" fmla="*/ 666011 h 2544763"/>
              <a:gd name="T34" fmla="*/ 1142276 w 2482850"/>
              <a:gd name="T35" fmla="*/ 816768 h 2544763"/>
              <a:gd name="T36" fmla="*/ 1014427 w 2482850"/>
              <a:gd name="T37" fmla="*/ 1013872 h 2544763"/>
              <a:gd name="T38" fmla="*/ 872485 w 2482850"/>
              <a:gd name="T39" fmla="*/ 1026945 h 2544763"/>
              <a:gd name="T40" fmla="*/ 735127 w 2482850"/>
              <a:gd name="T41" fmla="*/ 831198 h 2544763"/>
              <a:gd name="T42" fmla="*/ 767726 w 2482850"/>
              <a:gd name="T43" fmla="*/ 705058 h 2544763"/>
              <a:gd name="T44" fmla="*/ 937004 w 2482850"/>
              <a:gd name="T45" fmla="*/ 631887 h 2544763"/>
              <a:gd name="T46" fmla="*/ 1839921 w 2482850"/>
              <a:gd name="T47" fmla="*/ 646042 h 2544763"/>
              <a:gd name="T48" fmla="*/ 1839921 w 2482850"/>
              <a:gd name="T49" fmla="*/ 916908 h 2544763"/>
              <a:gd name="T50" fmla="*/ 1041836 w 2482850"/>
              <a:gd name="T51" fmla="*/ 497072 h 2544763"/>
              <a:gd name="T52" fmla="*/ 1122120 w 2482850"/>
              <a:gd name="T53" fmla="*/ 564600 h 2544763"/>
              <a:gd name="T54" fmla="*/ 1106537 w 2482850"/>
              <a:gd name="T55" fmla="*/ 695751 h 2544763"/>
              <a:gd name="T56" fmla="*/ 1008639 w 2482850"/>
              <a:gd name="T57" fmla="*/ 596666 h 2544763"/>
              <a:gd name="T58" fmla="*/ 789300 w 2482850"/>
              <a:gd name="T59" fmla="*/ 616178 h 2544763"/>
              <a:gd name="T60" fmla="*/ 727987 w 2482850"/>
              <a:gd name="T61" fmla="*/ 682008 h 2544763"/>
              <a:gd name="T62" fmla="*/ 807762 w 2482850"/>
              <a:gd name="T63" fmla="*/ 502672 h 2544763"/>
              <a:gd name="T64" fmla="*/ 315373 w 2482850"/>
              <a:gd name="T65" fmla="*/ 416928 h 2544763"/>
              <a:gd name="T66" fmla="*/ 338797 w 2482850"/>
              <a:gd name="T67" fmla="*/ 502278 h 2544763"/>
              <a:gd name="T68" fmla="*/ 51431 w 2482850"/>
              <a:gd name="T69" fmla="*/ 538518 h 2544763"/>
              <a:gd name="T70" fmla="*/ 340 w 2482850"/>
              <a:gd name="T71" fmla="*/ 466038 h 2544763"/>
              <a:gd name="T72" fmla="*/ 65010 w 2482850"/>
              <a:gd name="T73" fmla="*/ 405412 h 2544763"/>
              <a:gd name="T74" fmla="*/ 1857375 w 2482850"/>
              <a:gd name="T75" fmla="*/ 519685 h 2544763"/>
              <a:gd name="T76" fmla="*/ 343343 w 2482850"/>
              <a:gd name="T77" fmla="*/ 17148 h 2544763"/>
              <a:gd name="T78" fmla="*/ 191196 w 2482850"/>
              <a:gd name="T79" fmla="*/ 148054 h 2544763"/>
              <a:gd name="T80" fmla="*/ 371159 w 2482850"/>
              <a:gd name="T81" fmla="*/ 432954 h 2544763"/>
              <a:gd name="T82" fmla="*/ 329603 w 2482850"/>
              <a:gd name="T83" fmla="*/ 559954 h 2544763"/>
              <a:gd name="T84" fmla="*/ 345547 w 2482850"/>
              <a:gd name="T85" fmla="*/ 876945 h 2544763"/>
              <a:gd name="T86" fmla="*/ 361661 w 2482850"/>
              <a:gd name="T87" fmla="*/ 1009548 h 2544763"/>
              <a:gd name="T88" fmla="*/ 306875 w 2482850"/>
              <a:gd name="T89" fmla="*/ 1334859 h 2544763"/>
              <a:gd name="T90" fmla="*/ 377944 w 2482850"/>
              <a:gd name="T91" fmla="*/ 1447766 h 2544763"/>
              <a:gd name="T92" fmla="*/ 276513 w 2482850"/>
              <a:gd name="T93" fmla="*/ 1534357 h 2544763"/>
              <a:gd name="T94" fmla="*/ 305009 w 2482850"/>
              <a:gd name="T95" fmla="*/ 1883098 h 2544763"/>
              <a:gd name="T96" fmla="*/ 1657699 w 2482850"/>
              <a:gd name="T97" fmla="*/ 1800412 h 2544763"/>
              <a:gd name="T98" fmla="*/ 1610885 w 2482850"/>
              <a:gd name="T99" fmla="*/ 47879 h 2544763"/>
              <a:gd name="T100" fmla="*/ 1621063 w 2482850"/>
              <a:gd name="T101" fmla="*/ 34297 h 2544763"/>
              <a:gd name="T102" fmla="*/ 1672965 w 2482850"/>
              <a:gd name="T103" fmla="*/ 1807712 h 2544763"/>
              <a:gd name="T104" fmla="*/ 300769 w 2482850"/>
              <a:gd name="T105" fmla="*/ 1899567 h 2544763"/>
              <a:gd name="T106" fmla="*/ 276513 w 2482850"/>
              <a:gd name="T107" fmla="*/ 1517378 h 2544763"/>
              <a:gd name="T108" fmla="*/ 360982 w 2482850"/>
              <a:gd name="T109" fmla="*/ 1445389 h 2544763"/>
              <a:gd name="T110" fmla="*/ 301787 w 2482850"/>
              <a:gd name="T111" fmla="*/ 1351158 h 2544763"/>
              <a:gd name="T112" fmla="*/ 347413 w 2482850"/>
              <a:gd name="T113" fmla="*/ 1000040 h 2544763"/>
              <a:gd name="T114" fmla="*/ 333843 w 2482850"/>
              <a:gd name="T115" fmla="*/ 889679 h 2544763"/>
              <a:gd name="T116" fmla="*/ 320614 w 2482850"/>
              <a:gd name="T117" fmla="*/ 545353 h 2544763"/>
              <a:gd name="T118" fmla="*/ 355215 w 2482850"/>
              <a:gd name="T119" fmla="*/ 439746 h 2544763"/>
              <a:gd name="T120" fmla="*/ 174065 w 2482850"/>
              <a:gd name="T121" fmla="*/ 145506 h 2544763"/>
              <a:gd name="T122" fmla="*/ 343343 w 2482850"/>
              <a:gd name="T123" fmla="*/ 0 h 254476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482850" h="2544763">
                <a:moveTo>
                  <a:pt x="86902" y="1822450"/>
                </a:moveTo>
                <a:lnTo>
                  <a:pt x="91667" y="1822450"/>
                </a:lnTo>
                <a:lnTo>
                  <a:pt x="370523" y="1822450"/>
                </a:lnTo>
                <a:lnTo>
                  <a:pt x="375061" y="1822450"/>
                </a:lnTo>
                <a:lnTo>
                  <a:pt x="379826" y="1822903"/>
                </a:lnTo>
                <a:lnTo>
                  <a:pt x="384137" y="1823583"/>
                </a:lnTo>
                <a:lnTo>
                  <a:pt x="388902" y="1824262"/>
                </a:lnTo>
                <a:lnTo>
                  <a:pt x="393213" y="1825395"/>
                </a:lnTo>
                <a:lnTo>
                  <a:pt x="397524" y="1826527"/>
                </a:lnTo>
                <a:lnTo>
                  <a:pt x="401835" y="1827886"/>
                </a:lnTo>
                <a:lnTo>
                  <a:pt x="405919" y="1829472"/>
                </a:lnTo>
                <a:lnTo>
                  <a:pt x="409777" y="1831284"/>
                </a:lnTo>
                <a:lnTo>
                  <a:pt x="414088" y="1833322"/>
                </a:lnTo>
                <a:lnTo>
                  <a:pt x="417718" y="1835587"/>
                </a:lnTo>
                <a:lnTo>
                  <a:pt x="421575" y="1838079"/>
                </a:lnTo>
                <a:lnTo>
                  <a:pt x="425206" y="1840344"/>
                </a:lnTo>
                <a:lnTo>
                  <a:pt x="428609" y="1843062"/>
                </a:lnTo>
                <a:lnTo>
                  <a:pt x="432013" y="1846006"/>
                </a:lnTo>
                <a:lnTo>
                  <a:pt x="434962" y="1848951"/>
                </a:lnTo>
                <a:lnTo>
                  <a:pt x="438139" y="1852122"/>
                </a:lnTo>
                <a:lnTo>
                  <a:pt x="441088" y="1855293"/>
                </a:lnTo>
                <a:lnTo>
                  <a:pt x="443584" y="1858691"/>
                </a:lnTo>
                <a:lnTo>
                  <a:pt x="446307" y="1862315"/>
                </a:lnTo>
                <a:lnTo>
                  <a:pt x="448803" y="1865939"/>
                </a:lnTo>
                <a:lnTo>
                  <a:pt x="450845" y="1869789"/>
                </a:lnTo>
                <a:lnTo>
                  <a:pt x="452887" y="1873640"/>
                </a:lnTo>
                <a:lnTo>
                  <a:pt x="454702" y="1877490"/>
                </a:lnTo>
                <a:lnTo>
                  <a:pt x="456291" y="1881794"/>
                </a:lnTo>
                <a:lnTo>
                  <a:pt x="457879" y="1885871"/>
                </a:lnTo>
                <a:lnTo>
                  <a:pt x="459240" y="1890401"/>
                </a:lnTo>
                <a:lnTo>
                  <a:pt x="460148" y="1894704"/>
                </a:lnTo>
                <a:lnTo>
                  <a:pt x="461055" y="1899008"/>
                </a:lnTo>
                <a:lnTo>
                  <a:pt x="461509" y="1903538"/>
                </a:lnTo>
                <a:lnTo>
                  <a:pt x="461736" y="1908068"/>
                </a:lnTo>
                <a:lnTo>
                  <a:pt x="461963" y="1912824"/>
                </a:lnTo>
                <a:lnTo>
                  <a:pt x="461736" y="1917581"/>
                </a:lnTo>
                <a:lnTo>
                  <a:pt x="461509" y="1922111"/>
                </a:lnTo>
                <a:lnTo>
                  <a:pt x="461055" y="1926641"/>
                </a:lnTo>
                <a:lnTo>
                  <a:pt x="460148" y="1930945"/>
                </a:lnTo>
                <a:lnTo>
                  <a:pt x="459240" y="1935248"/>
                </a:lnTo>
                <a:lnTo>
                  <a:pt x="457879" y="1939778"/>
                </a:lnTo>
                <a:lnTo>
                  <a:pt x="456291" y="1943855"/>
                </a:lnTo>
                <a:lnTo>
                  <a:pt x="454702" y="1947932"/>
                </a:lnTo>
                <a:lnTo>
                  <a:pt x="452887" y="1952009"/>
                </a:lnTo>
                <a:lnTo>
                  <a:pt x="450845" y="1955860"/>
                </a:lnTo>
                <a:lnTo>
                  <a:pt x="448803" y="1959710"/>
                </a:lnTo>
                <a:lnTo>
                  <a:pt x="446307" y="1963334"/>
                </a:lnTo>
                <a:lnTo>
                  <a:pt x="443584" y="1966958"/>
                </a:lnTo>
                <a:lnTo>
                  <a:pt x="441088" y="1970356"/>
                </a:lnTo>
                <a:lnTo>
                  <a:pt x="438139" y="1973753"/>
                </a:lnTo>
                <a:lnTo>
                  <a:pt x="434962" y="1976698"/>
                </a:lnTo>
                <a:lnTo>
                  <a:pt x="432013" y="1979643"/>
                </a:lnTo>
                <a:lnTo>
                  <a:pt x="428609" y="1982587"/>
                </a:lnTo>
                <a:lnTo>
                  <a:pt x="425206" y="1985305"/>
                </a:lnTo>
                <a:lnTo>
                  <a:pt x="421575" y="1988023"/>
                </a:lnTo>
                <a:lnTo>
                  <a:pt x="417718" y="1990288"/>
                </a:lnTo>
                <a:lnTo>
                  <a:pt x="414088" y="1992327"/>
                </a:lnTo>
                <a:lnTo>
                  <a:pt x="409777" y="1994365"/>
                </a:lnTo>
                <a:lnTo>
                  <a:pt x="405919" y="1996177"/>
                </a:lnTo>
                <a:lnTo>
                  <a:pt x="401835" y="1997763"/>
                </a:lnTo>
                <a:lnTo>
                  <a:pt x="397524" y="1999348"/>
                </a:lnTo>
                <a:lnTo>
                  <a:pt x="393213" y="2000254"/>
                </a:lnTo>
                <a:lnTo>
                  <a:pt x="388902" y="2001387"/>
                </a:lnTo>
                <a:lnTo>
                  <a:pt x="384137" y="2002066"/>
                </a:lnTo>
                <a:lnTo>
                  <a:pt x="379826" y="2002972"/>
                </a:lnTo>
                <a:lnTo>
                  <a:pt x="375061" y="2003199"/>
                </a:lnTo>
                <a:lnTo>
                  <a:pt x="370523" y="2003425"/>
                </a:lnTo>
                <a:lnTo>
                  <a:pt x="91667" y="2003425"/>
                </a:lnTo>
                <a:lnTo>
                  <a:pt x="86902" y="2003199"/>
                </a:lnTo>
                <a:lnTo>
                  <a:pt x="82364" y="2002972"/>
                </a:lnTo>
                <a:lnTo>
                  <a:pt x="77599" y="2002066"/>
                </a:lnTo>
                <a:lnTo>
                  <a:pt x="73288" y="2001387"/>
                </a:lnTo>
                <a:lnTo>
                  <a:pt x="68750" y="2000254"/>
                </a:lnTo>
                <a:lnTo>
                  <a:pt x="64439" y="1999348"/>
                </a:lnTo>
                <a:lnTo>
                  <a:pt x="60128" y="1997763"/>
                </a:lnTo>
                <a:lnTo>
                  <a:pt x="56044" y="1996177"/>
                </a:lnTo>
                <a:lnTo>
                  <a:pt x="51959" y="1994365"/>
                </a:lnTo>
                <a:lnTo>
                  <a:pt x="48102" y="1992327"/>
                </a:lnTo>
                <a:lnTo>
                  <a:pt x="44245" y="1990288"/>
                </a:lnTo>
                <a:lnTo>
                  <a:pt x="40615" y="1988023"/>
                </a:lnTo>
                <a:lnTo>
                  <a:pt x="36757" y="1985305"/>
                </a:lnTo>
                <a:lnTo>
                  <a:pt x="33581" y="1982587"/>
                </a:lnTo>
                <a:lnTo>
                  <a:pt x="30177" y="1979643"/>
                </a:lnTo>
                <a:lnTo>
                  <a:pt x="26774" y="1976698"/>
                </a:lnTo>
                <a:lnTo>
                  <a:pt x="23824" y="1973753"/>
                </a:lnTo>
                <a:lnTo>
                  <a:pt x="21101" y="1970356"/>
                </a:lnTo>
                <a:lnTo>
                  <a:pt x="18152" y="1966958"/>
                </a:lnTo>
                <a:lnTo>
                  <a:pt x="15656" y="1963334"/>
                </a:lnTo>
                <a:lnTo>
                  <a:pt x="13160" y="1959710"/>
                </a:lnTo>
                <a:lnTo>
                  <a:pt x="11118" y="1955860"/>
                </a:lnTo>
                <a:lnTo>
                  <a:pt x="9076" y="1952009"/>
                </a:lnTo>
                <a:lnTo>
                  <a:pt x="7261" y="1947932"/>
                </a:lnTo>
                <a:lnTo>
                  <a:pt x="5446" y="1943855"/>
                </a:lnTo>
                <a:lnTo>
                  <a:pt x="4084" y="1939778"/>
                </a:lnTo>
                <a:lnTo>
                  <a:pt x="2950" y="1935248"/>
                </a:lnTo>
                <a:lnTo>
                  <a:pt x="1815" y="1930945"/>
                </a:lnTo>
                <a:lnTo>
                  <a:pt x="1134" y="1926641"/>
                </a:lnTo>
                <a:lnTo>
                  <a:pt x="454" y="1922111"/>
                </a:lnTo>
                <a:lnTo>
                  <a:pt x="0" y="1917581"/>
                </a:lnTo>
                <a:lnTo>
                  <a:pt x="0" y="1912824"/>
                </a:lnTo>
                <a:lnTo>
                  <a:pt x="0" y="1908068"/>
                </a:lnTo>
                <a:lnTo>
                  <a:pt x="454" y="1903538"/>
                </a:lnTo>
                <a:lnTo>
                  <a:pt x="1134" y="1899008"/>
                </a:lnTo>
                <a:lnTo>
                  <a:pt x="1815" y="1894704"/>
                </a:lnTo>
                <a:lnTo>
                  <a:pt x="2950" y="1890401"/>
                </a:lnTo>
                <a:lnTo>
                  <a:pt x="4084" y="1885871"/>
                </a:lnTo>
                <a:lnTo>
                  <a:pt x="5446" y="1881794"/>
                </a:lnTo>
                <a:lnTo>
                  <a:pt x="7261" y="1877490"/>
                </a:lnTo>
                <a:lnTo>
                  <a:pt x="9076" y="1873640"/>
                </a:lnTo>
                <a:lnTo>
                  <a:pt x="11118" y="1869789"/>
                </a:lnTo>
                <a:lnTo>
                  <a:pt x="13160" y="1865939"/>
                </a:lnTo>
                <a:lnTo>
                  <a:pt x="15656" y="1862315"/>
                </a:lnTo>
                <a:lnTo>
                  <a:pt x="18152" y="1858691"/>
                </a:lnTo>
                <a:lnTo>
                  <a:pt x="21101" y="1855293"/>
                </a:lnTo>
                <a:lnTo>
                  <a:pt x="23824" y="1852122"/>
                </a:lnTo>
                <a:lnTo>
                  <a:pt x="26774" y="1848951"/>
                </a:lnTo>
                <a:lnTo>
                  <a:pt x="30177" y="1846006"/>
                </a:lnTo>
                <a:lnTo>
                  <a:pt x="33581" y="1843062"/>
                </a:lnTo>
                <a:lnTo>
                  <a:pt x="36757" y="1840344"/>
                </a:lnTo>
                <a:lnTo>
                  <a:pt x="40615" y="1838079"/>
                </a:lnTo>
                <a:lnTo>
                  <a:pt x="44245" y="1835587"/>
                </a:lnTo>
                <a:lnTo>
                  <a:pt x="48102" y="1833322"/>
                </a:lnTo>
                <a:lnTo>
                  <a:pt x="51959" y="1831284"/>
                </a:lnTo>
                <a:lnTo>
                  <a:pt x="56044" y="1829472"/>
                </a:lnTo>
                <a:lnTo>
                  <a:pt x="60128" y="1827886"/>
                </a:lnTo>
                <a:lnTo>
                  <a:pt x="64439" y="1826527"/>
                </a:lnTo>
                <a:lnTo>
                  <a:pt x="68750" y="1825395"/>
                </a:lnTo>
                <a:lnTo>
                  <a:pt x="73288" y="1824262"/>
                </a:lnTo>
                <a:lnTo>
                  <a:pt x="77599" y="1823583"/>
                </a:lnTo>
                <a:lnTo>
                  <a:pt x="82364" y="1822903"/>
                </a:lnTo>
                <a:lnTo>
                  <a:pt x="86902" y="1822450"/>
                </a:lnTo>
                <a:close/>
                <a:moveTo>
                  <a:pt x="2282825" y="1685925"/>
                </a:moveTo>
                <a:lnTo>
                  <a:pt x="2412173" y="1745797"/>
                </a:lnTo>
                <a:lnTo>
                  <a:pt x="2422140" y="1750786"/>
                </a:lnTo>
                <a:lnTo>
                  <a:pt x="2426897" y="1753281"/>
                </a:lnTo>
                <a:lnTo>
                  <a:pt x="2431201" y="1756002"/>
                </a:lnTo>
                <a:lnTo>
                  <a:pt x="2435732" y="1758724"/>
                </a:lnTo>
                <a:lnTo>
                  <a:pt x="2439583" y="1761445"/>
                </a:lnTo>
                <a:lnTo>
                  <a:pt x="2443434" y="1764166"/>
                </a:lnTo>
                <a:lnTo>
                  <a:pt x="2447058" y="1767115"/>
                </a:lnTo>
                <a:lnTo>
                  <a:pt x="2450456" y="1769836"/>
                </a:lnTo>
                <a:lnTo>
                  <a:pt x="2453628" y="1773011"/>
                </a:lnTo>
                <a:lnTo>
                  <a:pt x="2456799" y="1775959"/>
                </a:lnTo>
                <a:lnTo>
                  <a:pt x="2459518" y="1778907"/>
                </a:lnTo>
                <a:lnTo>
                  <a:pt x="2462236" y="1782082"/>
                </a:lnTo>
                <a:lnTo>
                  <a:pt x="2464501" y="1785257"/>
                </a:lnTo>
                <a:lnTo>
                  <a:pt x="2466766" y="1788432"/>
                </a:lnTo>
                <a:lnTo>
                  <a:pt x="2468805" y="1791607"/>
                </a:lnTo>
                <a:lnTo>
                  <a:pt x="2470617" y="1794782"/>
                </a:lnTo>
                <a:lnTo>
                  <a:pt x="2472430" y="1798184"/>
                </a:lnTo>
                <a:lnTo>
                  <a:pt x="2474015" y="1801813"/>
                </a:lnTo>
                <a:lnTo>
                  <a:pt x="2475601" y="1805215"/>
                </a:lnTo>
                <a:lnTo>
                  <a:pt x="2477866" y="1812245"/>
                </a:lnTo>
                <a:lnTo>
                  <a:pt x="2479905" y="1819502"/>
                </a:lnTo>
                <a:lnTo>
                  <a:pt x="2481264" y="1826986"/>
                </a:lnTo>
                <a:lnTo>
                  <a:pt x="2482397" y="1834697"/>
                </a:lnTo>
                <a:lnTo>
                  <a:pt x="2482850" y="1842861"/>
                </a:lnTo>
                <a:lnTo>
                  <a:pt x="2482850" y="1851025"/>
                </a:lnTo>
                <a:lnTo>
                  <a:pt x="2482850" y="2068286"/>
                </a:lnTo>
                <a:lnTo>
                  <a:pt x="2482850" y="2076677"/>
                </a:lnTo>
                <a:lnTo>
                  <a:pt x="2482397" y="2084388"/>
                </a:lnTo>
                <a:lnTo>
                  <a:pt x="2481264" y="2092326"/>
                </a:lnTo>
                <a:lnTo>
                  <a:pt x="2479905" y="2099810"/>
                </a:lnTo>
                <a:lnTo>
                  <a:pt x="2477866" y="2107067"/>
                </a:lnTo>
                <a:lnTo>
                  <a:pt x="2475601" y="2114324"/>
                </a:lnTo>
                <a:lnTo>
                  <a:pt x="2474015" y="2117726"/>
                </a:lnTo>
                <a:lnTo>
                  <a:pt x="2472430" y="2121127"/>
                </a:lnTo>
                <a:lnTo>
                  <a:pt x="2470617" y="2124302"/>
                </a:lnTo>
                <a:lnTo>
                  <a:pt x="2468805" y="2127704"/>
                </a:lnTo>
                <a:lnTo>
                  <a:pt x="2466766" y="2130879"/>
                </a:lnTo>
                <a:lnTo>
                  <a:pt x="2464501" y="2134281"/>
                </a:lnTo>
                <a:lnTo>
                  <a:pt x="2462236" y="2137456"/>
                </a:lnTo>
                <a:lnTo>
                  <a:pt x="2459518" y="2140404"/>
                </a:lnTo>
                <a:lnTo>
                  <a:pt x="2456799" y="2143352"/>
                </a:lnTo>
                <a:lnTo>
                  <a:pt x="2453628" y="2146527"/>
                </a:lnTo>
                <a:lnTo>
                  <a:pt x="2450456" y="2149249"/>
                </a:lnTo>
                <a:lnTo>
                  <a:pt x="2447058" y="2152197"/>
                </a:lnTo>
                <a:lnTo>
                  <a:pt x="2443434" y="2154919"/>
                </a:lnTo>
                <a:lnTo>
                  <a:pt x="2439583" y="2157867"/>
                </a:lnTo>
                <a:lnTo>
                  <a:pt x="2435732" y="2160588"/>
                </a:lnTo>
                <a:lnTo>
                  <a:pt x="2431201" y="2163310"/>
                </a:lnTo>
                <a:lnTo>
                  <a:pt x="2426897" y="2165804"/>
                </a:lnTo>
                <a:lnTo>
                  <a:pt x="2422140" y="2168526"/>
                </a:lnTo>
                <a:lnTo>
                  <a:pt x="2412173" y="2173742"/>
                </a:lnTo>
                <a:lnTo>
                  <a:pt x="2282825" y="2233613"/>
                </a:lnTo>
                <a:lnTo>
                  <a:pt x="2282825" y="1685925"/>
                </a:lnTo>
                <a:close/>
                <a:moveTo>
                  <a:pt x="1216535" y="1436687"/>
                </a:moveTo>
                <a:lnTo>
                  <a:pt x="1274253" y="1436687"/>
                </a:lnTo>
                <a:lnTo>
                  <a:pt x="1303338" y="1492629"/>
                </a:lnTo>
                <a:lnTo>
                  <a:pt x="1283046" y="1513778"/>
                </a:lnTo>
                <a:lnTo>
                  <a:pt x="1301534" y="1642262"/>
                </a:lnTo>
                <a:lnTo>
                  <a:pt x="1245394" y="1852612"/>
                </a:lnTo>
                <a:lnTo>
                  <a:pt x="1189254" y="1642262"/>
                </a:lnTo>
                <a:lnTo>
                  <a:pt x="1207516" y="1513778"/>
                </a:lnTo>
                <a:lnTo>
                  <a:pt x="1187450" y="1492629"/>
                </a:lnTo>
                <a:lnTo>
                  <a:pt x="1216535" y="1436687"/>
                </a:lnTo>
                <a:close/>
                <a:moveTo>
                  <a:pt x="1389519" y="1379537"/>
                </a:moveTo>
                <a:lnTo>
                  <a:pt x="1401785" y="1384753"/>
                </a:lnTo>
                <a:lnTo>
                  <a:pt x="1434494" y="1399267"/>
                </a:lnTo>
                <a:lnTo>
                  <a:pt x="1456754" y="1409246"/>
                </a:lnTo>
                <a:lnTo>
                  <a:pt x="1481740" y="1420358"/>
                </a:lnTo>
                <a:lnTo>
                  <a:pt x="1508543" y="1432831"/>
                </a:lnTo>
                <a:lnTo>
                  <a:pt x="1536709" y="1446212"/>
                </a:lnTo>
                <a:lnTo>
                  <a:pt x="1565557" y="1460273"/>
                </a:lnTo>
                <a:lnTo>
                  <a:pt x="1593950" y="1474560"/>
                </a:lnTo>
                <a:lnTo>
                  <a:pt x="1607578" y="1481818"/>
                </a:lnTo>
                <a:lnTo>
                  <a:pt x="1621207" y="1489075"/>
                </a:lnTo>
                <a:lnTo>
                  <a:pt x="1634154" y="1496105"/>
                </a:lnTo>
                <a:lnTo>
                  <a:pt x="1646647" y="1503362"/>
                </a:lnTo>
                <a:lnTo>
                  <a:pt x="1658232" y="1509939"/>
                </a:lnTo>
                <a:lnTo>
                  <a:pt x="1669589" y="1516743"/>
                </a:lnTo>
                <a:lnTo>
                  <a:pt x="1679584" y="1523546"/>
                </a:lnTo>
                <a:lnTo>
                  <a:pt x="1688669" y="1529669"/>
                </a:lnTo>
                <a:lnTo>
                  <a:pt x="1697074" y="1536019"/>
                </a:lnTo>
                <a:lnTo>
                  <a:pt x="1704115" y="1541689"/>
                </a:lnTo>
                <a:lnTo>
                  <a:pt x="1707068" y="1544410"/>
                </a:lnTo>
                <a:lnTo>
                  <a:pt x="1709794" y="1547132"/>
                </a:lnTo>
                <a:lnTo>
                  <a:pt x="1712292" y="1549853"/>
                </a:lnTo>
                <a:lnTo>
                  <a:pt x="1714337" y="1552348"/>
                </a:lnTo>
                <a:lnTo>
                  <a:pt x="1716154" y="1554843"/>
                </a:lnTo>
                <a:lnTo>
                  <a:pt x="1717971" y="1558018"/>
                </a:lnTo>
                <a:lnTo>
                  <a:pt x="1721833" y="1565048"/>
                </a:lnTo>
                <a:lnTo>
                  <a:pt x="1726148" y="1573666"/>
                </a:lnTo>
                <a:lnTo>
                  <a:pt x="1730237" y="1583191"/>
                </a:lnTo>
                <a:lnTo>
                  <a:pt x="1734326" y="1593850"/>
                </a:lnTo>
                <a:lnTo>
                  <a:pt x="1738869" y="1605416"/>
                </a:lnTo>
                <a:lnTo>
                  <a:pt x="1742957" y="1618116"/>
                </a:lnTo>
                <a:lnTo>
                  <a:pt x="1747500" y="1631269"/>
                </a:lnTo>
                <a:lnTo>
                  <a:pt x="1751816" y="1645330"/>
                </a:lnTo>
                <a:lnTo>
                  <a:pt x="1755904" y="1659844"/>
                </a:lnTo>
                <a:lnTo>
                  <a:pt x="1764536" y="1690460"/>
                </a:lnTo>
                <a:lnTo>
                  <a:pt x="1773168" y="1722210"/>
                </a:lnTo>
                <a:lnTo>
                  <a:pt x="1781118" y="1753960"/>
                </a:lnTo>
                <a:lnTo>
                  <a:pt x="1788613" y="1785030"/>
                </a:lnTo>
                <a:lnTo>
                  <a:pt x="1795428" y="1814966"/>
                </a:lnTo>
                <a:lnTo>
                  <a:pt x="1801561" y="1842180"/>
                </a:lnTo>
                <a:lnTo>
                  <a:pt x="1807012" y="1866446"/>
                </a:lnTo>
                <a:lnTo>
                  <a:pt x="1814962" y="1902505"/>
                </a:lnTo>
                <a:lnTo>
                  <a:pt x="1817688" y="1916112"/>
                </a:lnTo>
                <a:lnTo>
                  <a:pt x="1244600" y="1916112"/>
                </a:lnTo>
                <a:lnTo>
                  <a:pt x="1389519" y="1379537"/>
                </a:lnTo>
                <a:close/>
                <a:moveTo>
                  <a:pt x="1100083" y="1379537"/>
                </a:moveTo>
                <a:lnTo>
                  <a:pt x="1244600" y="1916112"/>
                </a:lnTo>
                <a:lnTo>
                  <a:pt x="673100" y="1916112"/>
                </a:lnTo>
                <a:lnTo>
                  <a:pt x="676045" y="1902505"/>
                </a:lnTo>
                <a:lnTo>
                  <a:pt x="683520" y="1866446"/>
                </a:lnTo>
                <a:lnTo>
                  <a:pt x="688956" y="1842180"/>
                </a:lnTo>
                <a:lnTo>
                  <a:pt x="695072" y="1814966"/>
                </a:lnTo>
                <a:lnTo>
                  <a:pt x="702094" y="1785030"/>
                </a:lnTo>
                <a:lnTo>
                  <a:pt x="709569" y="1753960"/>
                </a:lnTo>
                <a:lnTo>
                  <a:pt x="717724" y="1722210"/>
                </a:lnTo>
                <a:lnTo>
                  <a:pt x="725878" y="1690460"/>
                </a:lnTo>
                <a:lnTo>
                  <a:pt x="734486" y="1659844"/>
                </a:lnTo>
                <a:lnTo>
                  <a:pt x="739016" y="1645330"/>
                </a:lnTo>
                <a:lnTo>
                  <a:pt x="743320" y="1631269"/>
                </a:lnTo>
                <a:lnTo>
                  <a:pt x="747397" y="1618116"/>
                </a:lnTo>
                <a:lnTo>
                  <a:pt x="751928" y="1605416"/>
                </a:lnTo>
                <a:lnTo>
                  <a:pt x="756005" y="1593850"/>
                </a:lnTo>
                <a:lnTo>
                  <a:pt x="760082" y="1583191"/>
                </a:lnTo>
                <a:lnTo>
                  <a:pt x="764386" y="1573666"/>
                </a:lnTo>
                <a:lnTo>
                  <a:pt x="768463" y="1565048"/>
                </a:lnTo>
                <a:lnTo>
                  <a:pt x="772314" y="1558018"/>
                </a:lnTo>
                <a:lnTo>
                  <a:pt x="774353" y="1554843"/>
                </a:lnTo>
                <a:lnTo>
                  <a:pt x="776165" y="1552348"/>
                </a:lnTo>
                <a:lnTo>
                  <a:pt x="778203" y="1549853"/>
                </a:lnTo>
                <a:lnTo>
                  <a:pt x="780695" y="1547132"/>
                </a:lnTo>
                <a:lnTo>
                  <a:pt x="783413" y="1544410"/>
                </a:lnTo>
                <a:lnTo>
                  <a:pt x="786358" y="1541689"/>
                </a:lnTo>
                <a:lnTo>
                  <a:pt x="793607" y="1536019"/>
                </a:lnTo>
                <a:lnTo>
                  <a:pt x="801535" y="1529669"/>
                </a:lnTo>
                <a:lnTo>
                  <a:pt x="810822" y="1523546"/>
                </a:lnTo>
                <a:lnTo>
                  <a:pt x="821015" y="1516743"/>
                </a:lnTo>
                <a:lnTo>
                  <a:pt x="831888" y="1509939"/>
                </a:lnTo>
                <a:lnTo>
                  <a:pt x="843893" y="1503362"/>
                </a:lnTo>
                <a:lnTo>
                  <a:pt x="855898" y="1496105"/>
                </a:lnTo>
                <a:lnTo>
                  <a:pt x="869263" y="1489075"/>
                </a:lnTo>
                <a:lnTo>
                  <a:pt x="882401" y="1481818"/>
                </a:lnTo>
                <a:lnTo>
                  <a:pt x="896445" y="1474560"/>
                </a:lnTo>
                <a:lnTo>
                  <a:pt x="924533" y="1460273"/>
                </a:lnTo>
                <a:lnTo>
                  <a:pt x="953074" y="1446212"/>
                </a:lnTo>
                <a:lnTo>
                  <a:pt x="981388" y="1432831"/>
                </a:lnTo>
                <a:lnTo>
                  <a:pt x="1008117" y="1420358"/>
                </a:lnTo>
                <a:lnTo>
                  <a:pt x="1033034" y="1409246"/>
                </a:lnTo>
                <a:lnTo>
                  <a:pt x="1055006" y="1399267"/>
                </a:lnTo>
                <a:lnTo>
                  <a:pt x="1088077" y="1384753"/>
                </a:lnTo>
                <a:lnTo>
                  <a:pt x="1100083" y="1379537"/>
                </a:lnTo>
                <a:close/>
                <a:moveTo>
                  <a:pt x="2282825" y="1227137"/>
                </a:moveTo>
                <a:lnTo>
                  <a:pt x="2412173" y="1287064"/>
                </a:lnTo>
                <a:lnTo>
                  <a:pt x="2422140" y="1292285"/>
                </a:lnTo>
                <a:lnTo>
                  <a:pt x="2426897" y="1294782"/>
                </a:lnTo>
                <a:lnTo>
                  <a:pt x="2431201" y="1297505"/>
                </a:lnTo>
                <a:lnTo>
                  <a:pt x="2435732" y="1300002"/>
                </a:lnTo>
                <a:lnTo>
                  <a:pt x="2439583" y="1302953"/>
                </a:lnTo>
                <a:lnTo>
                  <a:pt x="2443434" y="1305677"/>
                </a:lnTo>
                <a:lnTo>
                  <a:pt x="2447058" y="1308628"/>
                </a:lnTo>
                <a:lnTo>
                  <a:pt x="2450456" y="1311352"/>
                </a:lnTo>
                <a:lnTo>
                  <a:pt x="2453628" y="1314303"/>
                </a:lnTo>
                <a:lnTo>
                  <a:pt x="2456799" y="1317481"/>
                </a:lnTo>
                <a:lnTo>
                  <a:pt x="2459518" y="1320205"/>
                </a:lnTo>
                <a:lnTo>
                  <a:pt x="2462236" y="1323383"/>
                </a:lnTo>
                <a:lnTo>
                  <a:pt x="2464501" y="1326561"/>
                </a:lnTo>
                <a:lnTo>
                  <a:pt x="2466766" y="1329966"/>
                </a:lnTo>
                <a:lnTo>
                  <a:pt x="2468805" y="1332917"/>
                </a:lnTo>
                <a:lnTo>
                  <a:pt x="2470617" y="1336322"/>
                </a:lnTo>
                <a:lnTo>
                  <a:pt x="2472430" y="1339727"/>
                </a:lnTo>
                <a:lnTo>
                  <a:pt x="2474015" y="1343132"/>
                </a:lnTo>
                <a:lnTo>
                  <a:pt x="2475601" y="1346537"/>
                </a:lnTo>
                <a:lnTo>
                  <a:pt x="2477866" y="1353800"/>
                </a:lnTo>
                <a:lnTo>
                  <a:pt x="2479905" y="1361064"/>
                </a:lnTo>
                <a:lnTo>
                  <a:pt x="2481264" y="1368555"/>
                </a:lnTo>
                <a:lnTo>
                  <a:pt x="2482397" y="1376273"/>
                </a:lnTo>
                <a:lnTo>
                  <a:pt x="2482850" y="1384445"/>
                </a:lnTo>
                <a:lnTo>
                  <a:pt x="2482850" y="1392390"/>
                </a:lnTo>
                <a:lnTo>
                  <a:pt x="2482850" y="1609852"/>
                </a:lnTo>
                <a:lnTo>
                  <a:pt x="2482850" y="1618251"/>
                </a:lnTo>
                <a:lnTo>
                  <a:pt x="2482397" y="1626196"/>
                </a:lnTo>
                <a:lnTo>
                  <a:pt x="2481264" y="1634141"/>
                </a:lnTo>
                <a:lnTo>
                  <a:pt x="2479905" y="1641632"/>
                </a:lnTo>
                <a:lnTo>
                  <a:pt x="2477866" y="1648895"/>
                </a:lnTo>
                <a:lnTo>
                  <a:pt x="2475601" y="1655932"/>
                </a:lnTo>
                <a:lnTo>
                  <a:pt x="2474015" y="1659337"/>
                </a:lnTo>
                <a:lnTo>
                  <a:pt x="2472430" y="1662969"/>
                </a:lnTo>
                <a:lnTo>
                  <a:pt x="2470617" y="1666147"/>
                </a:lnTo>
                <a:lnTo>
                  <a:pt x="2468805" y="1669325"/>
                </a:lnTo>
                <a:lnTo>
                  <a:pt x="2466766" y="1672730"/>
                </a:lnTo>
                <a:lnTo>
                  <a:pt x="2464501" y="1675908"/>
                </a:lnTo>
                <a:lnTo>
                  <a:pt x="2462236" y="1678859"/>
                </a:lnTo>
                <a:lnTo>
                  <a:pt x="2459518" y="1682037"/>
                </a:lnTo>
                <a:lnTo>
                  <a:pt x="2456799" y="1685215"/>
                </a:lnTo>
                <a:lnTo>
                  <a:pt x="2453628" y="1687939"/>
                </a:lnTo>
                <a:lnTo>
                  <a:pt x="2450456" y="1691117"/>
                </a:lnTo>
                <a:lnTo>
                  <a:pt x="2447058" y="1694068"/>
                </a:lnTo>
                <a:lnTo>
                  <a:pt x="2443434" y="1696792"/>
                </a:lnTo>
                <a:lnTo>
                  <a:pt x="2439583" y="1699743"/>
                </a:lnTo>
                <a:lnTo>
                  <a:pt x="2435732" y="1702240"/>
                </a:lnTo>
                <a:lnTo>
                  <a:pt x="2431201" y="1705190"/>
                </a:lnTo>
                <a:lnTo>
                  <a:pt x="2426897" y="1707687"/>
                </a:lnTo>
                <a:lnTo>
                  <a:pt x="2422140" y="1710411"/>
                </a:lnTo>
                <a:lnTo>
                  <a:pt x="2412173" y="1715178"/>
                </a:lnTo>
                <a:lnTo>
                  <a:pt x="2406963" y="1717675"/>
                </a:lnTo>
                <a:lnTo>
                  <a:pt x="2282825" y="1660018"/>
                </a:lnTo>
                <a:lnTo>
                  <a:pt x="2282825" y="1227137"/>
                </a:lnTo>
                <a:close/>
                <a:moveTo>
                  <a:pt x="91667" y="1182687"/>
                </a:moveTo>
                <a:lnTo>
                  <a:pt x="370523" y="1182687"/>
                </a:lnTo>
                <a:lnTo>
                  <a:pt x="375061" y="1182913"/>
                </a:lnTo>
                <a:lnTo>
                  <a:pt x="379826" y="1183140"/>
                </a:lnTo>
                <a:lnTo>
                  <a:pt x="384137" y="1183593"/>
                </a:lnTo>
                <a:lnTo>
                  <a:pt x="388902" y="1184499"/>
                </a:lnTo>
                <a:lnTo>
                  <a:pt x="393213" y="1185405"/>
                </a:lnTo>
                <a:lnTo>
                  <a:pt x="397524" y="1186764"/>
                </a:lnTo>
                <a:lnTo>
                  <a:pt x="401835" y="1188349"/>
                </a:lnTo>
                <a:lnTo>
                  <a:pt x="405919" y="1189935"/>
                </a:lnTo>
                <a:lnTo>
                  <a:pt x="409777" y="1191747"/>
                </a:lnTo>
                <a:lnTo>
                  <a:pt x="414088" y="1193785"/>
                </a:lnTo>
                <a:lnTo>
                  <a:pt x="417718" y="1195824"/>
                </a:lnTo>
                <a:lnTo>
                  <a:pt x="421575" y="1198089"/>
                </a:lnTo>
                <a:lnTo>
                  <a:pt x="425206" y="1200807"/>
                </a:lnTo>
                <a:lnTo>
                  <a:pt x="428609" y="1203298"/>
                </a:lnTo>
                <a:lnTo>
                  <a:pt x="432013" y="1206243"/>
                </a:lnTo>
                <a:lnTo>
                  <a:pt x="434962" y="1209187"/>
                </a:lnTo>
                <a:lnTo>
                  <a:pt x="438139" y="1212358"/>
                </a:lnTo>
                <a:lnTo>
                  <a:pt x="441088" y="1215756"/>
                </a:lnTo>
                <a:lnTo>
                  <a:pt x="443584" y="1219154"/>
                </a:lnTo>
                <a:lnTo>
                  <a:pt x="446307" y="1222778"/>
                </a:lnTo>
                <a:lnTo>
                  <a:pt x="448803" y="1226402"/>
                </a:lnTo>
                <a:lnTo>
                  <a:pt x="450845" y="1230026"/>
                </a:lnTo>
                <a:lnTo>
                  <a:pt x="452887" y="1233876"/>
                </a:lnTo>
                <a:lnTo>
                  <a:pt x="454702" y="1237953"/>
                </a:lnTo>
                <a:lnTo>
                  <a:pt x="456291" y="1242257"/>
                </a:lnTo>
                <a:lnTo>
                  <a:pt x="457879" y="1246334"/>
                </a:lnTo>
                <a:lnTo>
                  <a:pt x="459240" y="1250411"/>
                </a:lnTo>
                <a:lnTo>
                  <a:pt x="460148" y="1254941"/>
                </a:lnTo>
                <a:lnTo>
                  <a:pt x="461055" y="1259471"/>
                </a:lnTo>
                <a:lnTo>
                  <a:pt x="461509" y="1264001"/>
                </a:lnTo>
                <a:lnTo>
                  <a:pt x="461736" y="1268531"/>
                </a:lnTo>
                <a:lnTo>
                  <a:pt x="461963" y="1273061"/>
                </a:lnTo>
                <a:lnTo>
                  <a:pt x="461736" y="1277591"/>
                </a:lnTo>
                <a:lnTo>
                  <a:pt x="461509" y="1282348"/>
                </a:lnTo>
                <a:lnTo>
                  <a:pt x="461055" y="1286651"/>
                </a:lnTo>
                <a:lnTo>
                  <a:pt x="460148" y="1291408"/>
                </a:lnTo>
                <a:lnTo>
                  <a:pt x="459240" y="1295485"/>
                </a:lnTo>
                <a:lnTo>
                  <a:pt x="457879" y="1300015"/>
                </a:lnTo>
                <a:lnTo>
                  <a:pt x="456291" y="1304092"/>
                </a:lnTo>
                <a:lnTo>
                  <a:pt x="454702" y="1308169"/>
                </a:lnTo>
                <a:lnTo>
                  <a:pt x="452887" y="1312246"/>
                </a:lnTo>
                <a:lnTo>
                  <a:pt x="450845" y="1316323"/>
                </a:lnTo>
                <a:lnTo>
                  <a:pt x="448803" y="1319947"/>
                </a:lnTo>
                <a:lnTo>
                  <a:pt x="446307" y="1323571"/>
                </a:lnTo>
                <a:lnTo>
                  <a:pt x="443584" y="1327195"/>
                </a:lnTo>
                <a:lnTo>
                  <a:pt x="441088" y="1330366"/>
                </a:lnTo>
                <a:lnTo>
                  <a:pt x="438139" y="1333764"/>
                </a:lnTo>
                <a:lnTo>
                  <a:pt x="434962" y="1336935"/>
                </a:lnTo>
                <a:lnTo>
                  <a:pt x="432013" y="1340106"/>
                </a:lnTo>
                <a:lnTo>
                  <a:pt x="428609" y="1342824"/>
                </a:lnTo>
                <a:lnTo>
                  <a:pt x="425206" y="1345542"/>
                </a:lnTo>
                <a:lnTo>
                  <a:pt x="421575" y="1348033"/>
                </a:lnTo>
                <a:lnTo>
                  <a:pt x="417718" y="1350525"/>
                </a:lnTo>
                <a:lnTo>
                  <a:pt x="414088" y="1352563"/>
                </a:lnTo>
                <a:lnTo>
                  <a:pt x="409777" y="1354602"/>
                </a:lnTo>
                <a:lnTo>
                  <a:pt x="405919" y="1356414"/>
                </a:lnTo>
                <a:lnTo>
                  <a:pt x="401835" y="1357999"/>
                </a:lnTo>
                <a:lnTo>
                  <a:pt x="397524" y="1359585"/>
                </a:lnTo>
                <a:lnTo>
                  <a:pt x="393213" y="1360717"/>
                </a:lnTo>
                <a:lnTo>
                  <a:pt x="388902" y="1361850"/>
                </a:lnTo>
                <a:lnTo>
                  <a:pt x="384137" y="1362529"/>
                </a:lnTo>
                <a:lnTo>
                  <a:pt x="379826" y="1363209"/>
                </a:lnTo>
                <a:lnTo>
                  <a:pt x="375061" y="1363435"/>
                </a:lnTo>
                <a:lnTo>
                  <a:pt x="370523" y="1363662"/>
                </a:lnTo>
                <a:lnTo>
                  <a:pt x="91667" y="1363662"/>
                </a:lnTo>
                <a:lnTo>
                  <a:pt x="86902" y="1363435"/>
                </a:lnTo>
                <a:lnTo>
                  <a:pt x="82364" y="1363209"/>
                </a:lnTo>
                <a:lnTo>
                  <a:pt x="77599" y="1362529"/>
                </a:lnTo>
                <a:lnTo>
                  <a:pt x="73288" y="1361850"/>
                </a:lnTo>
                <a:lnTo>
                  <a:pt x="68750" y="1360717"/>
                </a:lnTo>
                <a:lnTo>
                  <a:pt x="64439" y="1359585"/>
                </a:lnTo>
                <a:lnTo>
                  <a:pt x="60128" y="1357999"/>
                </a:lnTo>
                <a:lnTo>
                  <a:pt x="56044" y="1356414"/>
                </a:lnTo>
                <a:lnTo>
                  <a:pt x="51959" y="1354602"/>
                </a:lnTo>
                <a:lnTo>
                  <a:pt x="48102" y="1352563"/>
                </a:lnTo>
                <a:lnTo>
                  <a:pt x="44245" y="1350525"/>
                </a:lnTo>
                <a:lnTo>
                  <a:pt x="40615" y="1348033"/>
                </a:lnTo>
                <a:lnTo>
                  <a:pt x="36757" y="1345542"/>
                </a:lnTo>
                <a:lnTo>
                  <a:pt x="33581" y="1342824"/>
                </a:lnTo>
                <a:lnTo>
                  <a:pt x="30177" y="1340106"/>
                </a:lnTo>
                <a:lnTo>
                  <a:pt x="26774" y="1336935"/>
                </a:lnTo>
                <a:lnTo>
                  <a:pt x="23824" y="1333764"/>
                </a:lnTo>
                <a:lnTo>
                  <a:pt x="21101" y="1330366"/>
                </a:lnTo>
                <a:lnTo>
                  <a:pt x="18152" y="1327195"/>
                </a:lnTo>
                <a:lnTo>
                  <a:pt x="15656" y="1323571"/>
                </a:lnTo>
                <a:lnTo>
                  <a:pt x="13160" y="1319947"/>
                </a:lnTo>
                <a:lnTo>
                  <a:pt x="11118" y="1316323"/>
                </a:lnTo>
                <a:lnTo>
                  <a:pt x="9076" y="1312246"/>
                </a:lnTo>
                <a:lnTo>
                  <a:pt x="7261" y="1308169"/>
                </a:lnTo>
                <a:lnTo>
                  <a:pt x="5446" y="1304092"/>
                </a:lnTo>
                <a:lnTo>
                  <a:pt x="4084" y="1300015"/>
                </a:lnTo>
                <a:lnTo>
                  <a:pt x="2950" y="1295485"/>
                </a:lnTo>
                <a:lnTo>
                  <a:pt x="1815" y="1291408"/>
                </a:lnTo>
                <a:lnTo>
                  <a:pt x="1134" y="1286651"/>
                </a:lnTo>
                <a:lnTo>
                  <a:pt x="454" y="1282348"/>
                </a:lnTo>
                <a:lnTo>
                  <a:pt x="0" y="1277591"/>
                </a:lnTo>
                <a:lnTo>
                  <a:pt x="0" y="1273061"/>
                </a:lnTo>
                <a:lnTo>
                  <a:pt x="0" y="1268531"/>
                </a:lnTo>
                <a:lnTo>
                  <a:pt x="454" y="1264001"/>
                </a:lnTo>
                <a:lnTo>
                  <a:pt x="1134" y="1259471"/>
                </a:lnTo>
                <a:lnTo>
                  <a:pt x="1815" y="1254941"/>
                </a:lnTo>
                <a:lnTo>
                  <a:pt x="2950" y="1250411"/>
                </a:lnTo>
                <a:lnTo>
                  <a:pt x="4084" y="1246334"/>
                </a:lnTo>
                <a:lnTo>
                  <a:pt x="5446" y="1242257"/>
                </a:lnTo>
                <a:lnTo>
                  <a:pt x="7261" y="1237953"/>
                </a:lnTo>
                <a:lnTo>
                  <a:pt x="9076" y="1233876"/>
                </a:lnTo>
                <a:lnTo>
                  <a:pt x="11118" y="1230026"/>
                </a:lnTo>
                <a:lnTo>
                  <a:pt x="13160" y="1226402"/>
                </a:lnTo>
                <a:lnTo>
                  <a:pt x="15656" y="1222778"/>
                </a:lnTo>
                <a:lnTo>
                  <a:pt x="18152" y="1219154"/>
                </a:lnTo>
                <a:lnTo>
                  <a:pt x="21101" y="1215756"/>
                </a:lnTo>
                <a:lnTo>
                  <a:pt x="23824" y="1212358"/>
                </a:lnTo>
                <a:lnTo>
                  <a:pt x="26774" y="1209187"/>
                </a:lnTo>
                <a:lnTo>
                  <a:pt x="30177" y="1206243"/>
                </a:lnTo>
                <a:lnTo>
                  <a:pt x="33581" y="1203298"/>
                </a:lnTo>
                <a:lnTo>
                  <a:pt x="36757" y="1200807"/>
                </a:lnTo>
                <a:lnTo>
                  <a:pt x="40615" y="1198089"/>
                </a:lnTo>
                <a:lnTo>
                  <a:pt x="44245" y="1195824"/>
                </a:lnTo>
                <a:lnTo>
                  <a:pt x="48102" y="1193785"/>
                </a:lnTo>
                <a:lnTo>
                  <a:pt x="51959" y="1191747"/>
                </a:lnTo>
                <a:lnTo>
                  <a:pt x="56044" y="1189935"/>
                </a:lnTo>
                <a:lnTo>
                  <a:pt x="60128" y="1188349"/>
                </a:lnTo>
                <a:lnTo>
                  <a:pt x="64439" y="1186764"/>
                </a:lnTo>
                <a:lnTo>
                  <a:pt x="68750" y="1185405"/>
                </a:lnTo>
                <a:lnTo>
                  <a:pt x="73288" y="1184499"/>
                </a:lnTo>
                <a:lnTo>
                  <a:pt x="77599" y="1183593"/>
                </a:lnTo>
                <a:lnTo>
                  <a:pt x="82364" y="1183140"/>
                </a:lnTo>
                <a:lnTo>
                  <a:pt x="86902" y="1182913"/>
                </a:lnTo>
                <a:lnTo>
                  <a:pt x="91667" y="1182687"/>
                </a:lnTo>
                <a:close/>
                <a:moveTo>
                  <a:pt x="1390308" y="782637"/>
                </a:moveTo>
                <a:lnTo>
                  <a:pt x="1396663" y="786039"/>
                </a:lnTo>
                <a:lnTo>
                  <a:pt x="1402564" y="789894"/>
                </a:lnTo>
                <a:lnTo>
                  <a:pt x="1408238" y="793749"/>
                </a:lnTo>
                <a:lnTo>
                  <a:pt x="1413458" y="797831"/>
                </a:lnTo>
                <a:lnTo>
                  <a:pt x="1418225" y="802140"/>
                </a:lnTo>
                <a:lnTo>
                  <a:pt x="1422764" y="806449"/>
                </a:lnTo>
                <a:lnTo>
                  <a:pt x="1426849" y="811439"/>
                </a:lnTo>
                <a:lnTo>
                  <a:pt x="1430935" y="816428"/>
                </a:lnTo>
                <a:lnTo>
                  <a:pt x="1434112" y="821417"/>
                </a:lnTo>
                <a:lnTo>
                  <a:pt x="1437516" y="826860"/>
                </a:lnTo>
                <a:lnTo>
                  <a:pt x="1440694" y="832303"/>
                </a:lnTo>
                <a:lnTo>
                  <a:pt x="1443644" y="837973"/>
                </a:lnTo>
                <a:lnTo>
                  <a:pt x="1446141" y="843869"/>
                </a:lnTo>
                <a:lnTo>
                  <a:pt x="1448411" y="849765"/>
                </a:lnTo>
                <a:lnTo>
                  <a:pt x="1450907" y="856115"/>
                </a:lnTo>
                <a:lnTo>
                  <a:pt x="1452723" y="862465"/>
                </a:lnTo>
                <a:lnTo>
                  <a:pt x="1454766" y="869042"/>
                </a:lnTo>
                <a:lnTo>
                  <a:pt x="1456581" y="875846"/>
                </a:lnTo>
                <a:lnTo>
                  <a:pt x="1459759" y="889680"/>
                </a:lnTo>
                <a:lnTo>
                  <a:pt x="1462709" y="904648"/>
                </a:lnTo>
                <a:lnTo>
                  <a:pt x="1465433" y="919842"/>
                </a:lnTo>
                <a:lnTo>
                  <a:pt x="1471107" y="952499"/>
                </a:lnTo>
                <a:lnTo>
                  <a:pt x="1474284" y="969735"/>
                </a:lnTo>
                <a:lnTo>
                  <a:pt x="1477462" y="987424"/>
                </a:lnTo>
                <a:lnTo>
                  <a:pt x="1483363" y="988785"/>
                </a:lnTo>
                <a:lnTo>
                  <a:pt x="1489037" y="990146"/>
                </a:lnTo>
                <a:lnTo>
                  <a:pt x="1494484" y="992187"/>
                </a:lnTo>
                <a:lnTo>
                  <a:pt x="1499704" y="994228"/>
                </a:lnTo>
                <a:lnTo>
                  <a:pt x="1504470" y="996949"/>
                </a:lnTo>
                <a:lnTo>
                  <a:pt x="1509237" y="999671"/>
                </a:lnTo>
                <a:lnTo>
                  <a:pt x="1513549" y="1003073"/>
                </a:lnTo>
                <a:lnTo>
                  <a:pt x="1517407" y="1006474"/>
                </a:lnTo>
                <a:lnTo>
                  <a:pt x="1521493" y="1010330"/>
                </a:lnTo>
                <a:lnTo>
                  <a:pt x="1525124" y="1014185"/>
                </a:lnTo>
                <a:lnTo>
                  <a:pt x="1528075" y="1018721"/>
                </a:lnTo>
                <a:lnTo>
                  <a:pt x="1530798" y="1023030"/>
                </a:lnTo>
                <a:lnTo>
                  <a:pt x="1533068" y="1027792"/>
                </a:lnTo>
                <a:lnTo>
                  <a:pt x="1535110" y="1032555"/>
                </a:lnTo>
                <a:lnTo>
                  <a:pt x="1536472" y="1037771"/>
                </a:lnTo>
                <a:lnTo>
                  <a:pt x="1537607" y="1043214"/>
                </a:lnTo>
                <a:lnTo>
                  <a:pt x="1538288" y="1048657"/>
                </a:lnTo>
                <a:lnTo>
                  <a:pt x="1538288" y="1054326"/>
                </a:lnTo>
                <a:lnTo>
                  <a:pt x="1537834" y="1060223"/>
                </a:lnTo>
                <a:lnTo>
                  <a:pt x="1536699" y="1066119"/>
                </a:lnTo>
                <a:lnTo>
                  <a:pt x="1535110" y="1072016"/>
                </a:lnTo>
                <a:lnTo>
                  <a:pt x="1533068" y="1078366"/>
                </a:lnTo>
                <a:lnTo>
                  <a:pt x="1530117" y="1084489"/>
                </a:lnTo>
                <a:lnTo>
                  <a:pt x="1526940" y="1091066"/>
                </a:lnTo>
                <a:lnTo>
                  <a:pt x="1522854" y="1097416"/>
                </a:lnTo>
                <a:lnTo>
                  <a:pt x="1518315" y="1103766"/>
                </a:lnTo>
                <a:lnTo>
                  <a:pt x="1512868" y="1110342"/>
                </a:lnTo>
                <a:lnTo>
                  <a:pt x="1506967" y="1116919"/>
                </a:lnTo>
                <a:lnTo>
                  <a:pt x="1500158" y="1123496"/>
                </a:lnTo>
                <a:lnTo>
                  <a:pt x="1492668" y="1129846"/>
                </a:lnTo>
                <a:lnTo>
                  <a:pt x="1484271" y="1136650"/>
                </a:lnTo>
                <a:lnTo>
                  <a:pt x="1474965" y="1143000"/>
                </a:lnTo>
                <a:lnTo>
                  <a:pt x="1472696" y="1155019"/>
                </a:lnTo>
                <a:lnTo>
                  <a:pt x="1469745" y="1167266"/>
                </a:lnTo>
                <a:lnTo>
                  <a:pt x="1466568" y="1179059"/>
                </a:lnTo>
                <a:lnTo>
                  <a:pt x="1462936" y="1190851"/>
                </a:lnTo>
                <a:lnTo>
                  <a:pt x="1459078" y="1202417"/>
                </a:lnTo>
                <a:lnTo>
                  <a:pt x="1454993" y="1213984"/>
                </a:lnTo>
                <a:lnTo>
                  <a:pt x="1450680" y="1225323"/>
                </a:lnTo>
                <a:lnTo>
                  <a:pt x="1445687" y="1236435"/>
                </a:lnTo>
                <a:lnTo>
                  <a:pt x="1440467" y="1247321"/>
                </a:lnTo>
                <a:lnTo>
                  <a:pt x="1435020" y="1257980"/>
                </a:lnTo>
                <a:lnTo>
                  <a:pt x="1429346" y="1268412"/>
                </a:lnTo>
                <a:lnTo>
                  <a:pt x="1423218" y="1278391"/>
                </a:lnTo>
                <a:lnTo>
                  <a:pt x="1416863" y="1288369"/>
                </a:lnTo>
                <a:lnTo>
                  <a:pt x="1410281" y="1297894"/>
                </a:lnTo>
                <a:lnTo>
                  <a:pt x="1403245" y="1307193"/>
                </a:lnTo>
                <a:lnTo>
                  <a:pt x="1395982" y="1316037"/>
                </a:lnTo>
                <a:lnTo>
                  <a:pt x="1388719" y="1324655"/>
                </a:lnTo>
                <a:lnTo>
                  <a:pt x="1381003" y="1332593"/>
                </a:lnTo>
                <a:lnTo>
                  <a:pt x="1373059" y="1340077"/>
                </a:lnTo>
                <a:lnTo>
                  <a:pt x="1364661" y="1347334"/>
                </a:lnTo>
                <a:lnTo>
                  <a:pt x="1356037" y="1354364"/>
                </a:lnTo>
                <a:lnTo>
                  <a:pt x="1347639" y="1360714"/>
                </a:lnTo>
                <a:lnTo>
                  <a:pt x="1338561" y="1366610"/>
                </a:lnTo>
                <a:lnTo>
                  <a:pt x="1329028" y="1371827"/>
                </a:lnTo>
                <a:lnTo>
                  <a:pt x="1319723" y="1376816"/>
                </a:lnTo>
                <a:lnTo>
                  <a:pt x="1310190" y="1380898"/>
                </a:lnTo>
                <a:lnTo>
                  <a:pt x="1300431" y="1384527"/>
                </a:lnTo>
                <a:lnTo>
                  <a:pt x="1295211" y="1386341"/>
                </a:lnTo>
                <a:lnTo>
                  <a:pt x="1290218" y="1387702"/>
                </a:lnTo>
                <a:lnTo>
                  <a:pt x="1284997" y="1389062"/>
                </a:lnTo>
                <a:lnTo>
                  <a:pt x="1279777" y="1390196"/>
                </a:lnTo>
                <a:lnTo>
                  <a:pt x="1274557" y="1391330"/>
                </a:lnTo>
                <a:lnTo>
                  <a:pt x="1269110" y="1392010"/>
                </a:lnTo>
                <a:lnTo>
                  <a:pt x="1264117" y="1392691"/>
                </a:lnTo>
                <a:lnTo>
                  <a:pt x="1258670" y="1393371"/>
                </a:lnTo>
                <a:lnTo>
                  <a:pt x="1253223" y="1393825"/>
                </a:lnTo>
                <a:lnTo>
                  <a:pt x="1247776" y="1393825"/>
                </a:lnTo>
                <a:lnTo>
                  <a:pt x="1242328" y="1393825"/>
                </a:lnTo>
                <a:lnTo>
                  <a:pt x="1236881" y="1393371"/>
                </a:lnTo>
                <a:lnTo>
                  <a:pt x="1231661" y="1392691"/>
                </a:lnTo>
                <a:lnTo>
                  <a:pt x="1226214" y="1392010"/>
                </a:lnTo>
                <a:lnTo>
                  <a:pt x="1220994" y="1391330"/>
                </a:lnTo>
                <a:lnTo>
                  <a:pt x="1215774" y="1390196"/>
                </a:lnTo>
                <a:lnTo>
                  <a:pt x="1210554" y="1389062"/>
                </a:lnTo>
                <a:lnTo>
                  <a:pt x="1205333" y="1387702"/>
                </a:lnTo>
                <a:lnTo>
                  <a:pt x="1200113" y="1386341"/>
                </a:lnTo>
                <a:lnTo>
                  <a:pt x="1195347" y="1384527"/>
                </a:lnTo>
                <a:lnTo>
                  <a:pt x="1185361" y="1380898"/>
                </a:lnTo>
                <a:lnTo>
                  <a:pt x="1175828" y="1376816"/>
                </a:lnTo>
                <a:lnTo>
                  <a:pt x="1166296" y="1371827"/>
                </a:lnTo>
                <a:lnTo>
                  <a:pt x="1157217" y="1366610"/>
                </a:lnTo>
                <a:lnTo>
                  <a:pt x="1148139" y="1360714"/>
                </a:lnTo>
                <a:lnTo>
                  <a:pt x="1139514" y="1354364"/>
                </a:lnTo>
                <a:lnTo>
                  <a:pt x="1130890" y="1347334"/>
                </a:lnTo>
                <a:lnTo>
                  <a:pt x="1122492" y="1340077"/>
                </a:lnTo>
                <a:lnTo>
                  <a:pt x="1114548" y="1332593"/>
                </a:lnTo>
                <a:lnTo>
                  <a:pt x="1106832" y="1324655"/>
                </a:lnTo>
                <a:lnTo>
                  <a:pt x="1099569" y="1316037"/>
                </a:lnTo>
                <a:lnTo>
                  <a:pt x="1092306" y="1307193"/>
                </a:lnTo>
                <a:lnTo>
                  <a:pt x="1085270" y="1297894"/>
                </a:lnTo>
                <a:lnTo>
                  <a:pt x="1078688" y="1288369"/>
                </a:lnTo>
                <a:lnTo>
                  <a:pt x="1072333" y="1278391"/>
                </a:lnTo>
                <a:lnTo>
                  <a:pt x="1066205" y="1268412"/>
                </a:lnTo>
                <a:lnTo>
                  <a:pt x="1060531" y="1257980"/>
                </a:lnTo>
                <a:lnTo>
                  <a:pt x="1055084" y="1247321"/>
                </a:lnTo>
                <a:lnTo>
                  <a:pt x="1049864" y="1236435"/>
                </a:lnTo>
                <a:lnTo>
                  <a:pt x="1045098" y="1225323"/>
                </a:lnTo>
                <a:lnTo>
                  <a:pt x="1040558" y="1213984"/>
                </a:lnTo>
                <a:lnTo>
                  <a:pt x="1036473" y="1202417"/>
                </a:lnTo>
                <a:lnTo>
                  <a:pt x="1032615" y="1190851"/>
                </a:lnTo>
                <a:lnTo>
                  <a:pt x="1028983" y="1179059"/>
                </a:lnTo>
                <a:lnTo>
                  <a:pt x="1025806" y="1167266"/>
                </a:lnTo>
                <a:lnTo>
                  <a:pt x="1022855" y="1155019"/>
                </a:lnTo>
                <a:lnTo>
                  <a:pt x="1020586" y="1143000"/>
                </a:lnTo>
                <a:lnTo>
                  <a:pt x="1011507" y="1136650"/>
                </a:lnTo>
                <a:lnTo>
                  <a:pt x="1003336" y="1129846"/>
                </a:lnTo>
                <a:lnTo>
                  <a:pt x="995620" y="1123496"/>
                </a:lnTo>
                <a:lnTo>
                  <a:pt x="988811" y="1116919"/>
                </a:lnTo>
                <a:lnTo>
                  <a:pt x="982683" y="1110342"/>
                </a:lnTo>
                <a:lnTo>
                  <a:pt x="977236" y="1103766"/>
                </a:lnTo>
                <a:lnTo>
                  <a:pt x="972696" y="1097416"/>
                </a:lnTo>
                <a:lnTo>
                  <a:pt x="968838" y="1091066"/>
                </a:lnTo>
                <a:lnTo>
                  <a:pt x="965434" y="1084489"/>
                </a:lnTo>
                <a:lnTo>
                  <a:pt x="962483" y="1078366"/>
                </a:lnTo>
                <a:lnTo>
                  <a:pt x="960440" y="1072016"/>
                </a:lnTo>
                <a:lnTo>
                  <a:pt x="958852" y="1066119"/>
                </a:lnTo>
                <a:lnTo>
                  <a:pt x="957944" y="1060223"/>
                </a:lnTo>
                <a:lnTo>
                  <a:pt x="957263" y="1054326"/>
                </a:lnTo>
                <a:lnTo>
                  <a:pt x="957263" y="1048657"/>
                </a:lnTo>
                <a:lnTo>
                  <a:pt x="958171" y="1043214"/>
                </a:lnTo>
                <a:lnTo>
                  <a:pt x="959079" y="1037771"/>
                </a:lnTo>
                <a:lnTo>
                  <a:pt x="960440" y="1032555"/>
                </a:lnTo>
                <a:lnTo>
                  <a:pt x="962483" y="1027792"/>
                </a:lnTo>
                <a:lnTo>
                  <a:pt x="964753" y="1023030"/>
                </a:lnTo>
                <a:lnTo>
                  <a:pt x="967476" y="1018721"/>
                </a:lnTo>
                <a:lnTo>
                  <a:pt x="970654" y="1014185"/>
                </a:lnTo>
                <a:lnTo>
                  <a:pt x="974285" y="1010330"/>
                </a:lnTo>
                <a:lnTo>
                  <a:pt x="978144" y="1006474"/>
                </a:lnTo>
                <a:lnTo>
                  <a:pt x="982002" y="1003073"/>
                </a:lnTo>
                <a:lnTo>
                  <a:pt x="986541" y="999671"/>
                </a:lnTo>
                <a:lnTo>
                  <a:pt x="991307" y="996949"/>
                </a:lnTo>
                <a:lnTo>
                  <a:pt x="996301" y="994228"/>
                </a:lnTo>
                <a:lnTo>
                  <a:pt x="1001521" y="992187"/>
                </a:lnTo>
                <a:lnTo>
                  <a:pt x="1006514" y="990146"/>
                </a:lnTo>
                <a:lnTo>
                  <a:pt x="1012415" y="988785"/>
                </a:lnTo>
                <a:lnTo>
                  <a:pt x="1018089" y="987424"/>
                </a:lnTo>
                <a:lnTo>
                  <a:pt x="1022401" y="964292"/>
                </a:lnTo>
                <a:lnTo>
                  <a:pt x="1026260" y="941840"/>
                </a:lnTo>
                <a:lnTo>
                  <a:pt x="1029891" y="920523"/>
                </a:lnTo>
                <a:lnTo>
                  <a:pt x="1033749" y="900339"/>
                </a:lnTo>
                <a:lnTo>
                  <a:pt x="1035792" y="890587"/>
                </a:lnTo>
                <a:lnTo>
                  <a:pt x="1037835" y="881289"/>
                </a:lnTo>
                <a:lnTo>
                  <a:pt x="1040104" y="872217"/>
                </a:lnTo>
                <a:lnTo>
                  <a:pt x="1042374" y="863373"/>
                </a:lnTo>
                <a:lnTo>
                  <a:pt x="1045325" y="854981"/>
                </a:lnTo>
                <a:lnTo>
                  <a:pt x="1048048" y="846817"/>
                </a:lnTo>
                <a:lnTo>
                  <a:pt x="1051453" y="838880"/>
                </a:lnTo>
                <a:lnTo>
                  <a:pt x="1055311" y="831396"/>
                </a:lnTo>
                <a:lnTo>
                  <a:pt x="1062574" y="834117"/>
                </a:lnTo>
                <a:lnTo>
                  <a:pt x="1072787" y="837065"/>
                </a:lnTo>
                <a:lnTo>
                  <a:pt x="1085270" y="840467"/>
                </a:lnTo>
                <a:lnTo>
                  <a:pt x="1092306" y="842281"/>
                </a:lnTo>
                <a:lnTo>
                  <a:pt x="1100023" y="843869"/>
                </a:lnTo>
                <a:lnTo>
                  <a:pt x="1108420" y="845456"/>
                </a:lnTo>
                <a:lnTo>
                  <a:pt x="1116818" y="847044"/>
                </a:lnTo>
                <a:lnTo>
                  <a:pt x="1126123" y="848178"/>
                </a:lnTo>
                <a:lnTo>
                  <a:pt x="1135883" y="849539"/>
                </a:lnTo>
                <a:lnTo>
                  <a:pt x="1145869" y="850673"/>
                </a:lnTo>
                <a:lnTo>
                  <a:pt x="1156309" y="851126"/>
                </a:lnTo>
                <a:lnTo>
                  <a:pt x="1167204" y="851580"/>
                </a:lnTo>
                <a:lnTo>
                  <a:pt x="1178552" y="851806"/>
                </a:lnTo>
                <a:lnTo>
                  <a:pt x="1190354" y="851580"/>
                </a:lnTo>
                <a:lnTo>
                  <a:pt x="1202156" y="851126"/>
                </a:lnTo>
                <a:lnTo>
                  <a:pt x="1214412" y="849992"/>
                </a:lnTo>
                <a:lnTo>
                  <a:pt x="1226895" y="848631"/>
                </a:lnTo>
                <a:lnTo>
                  <a:pt x="1239605" y="846364"/>
                </a:lnTo>
                <a:lnTo>
                  <a:pt x="1252542" y="844096"/>
                </a:lnTo>
                <a:lnTo>
                  <a:pt x="1265933" y="840921"/>
                </a:lnTo>
                <a:lnTo>
                  <a:pt x="1279323" y="837292"/>
                </a:lnTo>
                <a:lnTo>
                  <a:pt x="1292714" y="832983"/>
                </a:lnTo>
                <a:lnTo>
                  <a:pt x="1306559" y="827994"/>
                </a:lnTo>
                <a:lnTo>
                  <a:pt x="1313368" y="825499"/>
                </a:lnTo>
                <a:lnTo>
                  <a:pt x="1320404" y="822551"/>
                </a:lnTo>
                <a:lnTo>
                  <a:pt x="1327212" y="819603"/>
                </a:lnTo>
                <a:lnTo>
                  <a:pt x="1334248" y="816201"/>
                </a:lnTo>
                <a:lnTo>
                  <a:pt x="1341057" y="812799"/>
                </a:lnTo>
                <a:lnTo>
                  <a:pt x="1348093" y="809171"/>
                </a:lnTo>
                <a:lnTo>
                  <a:pt x="1355129" y="805315"/>
                </a:lnTo>
                <a:lnTo>
                  <a:pt x="1362165" y="801006"/>
                </a:lnTo>
                <a:lnTo>
                  <a:pt x="1369201" y="796924"/>
                </a:lnTo>
                <a:lnTo>
                  <a:pt x="1376463" y="792389"/>
                </a:lnTo>
                <a:lnTo>
                  <a:pt x="1383272" y="787626"/>
                </a:lnTo>
                <a:lnTo>
                  <a:pt x="1390308" y="782637"/>
                </a:lnTo>
                <a:close/>
                <a:moveTo>
                  <a:pt x="2282825" y="769937"/>
                </a:moveTo>
                <a:lnTo>
                  <a:pt x="2412173" y="829864"/>
                </a:lnTo>
                <a:lnTo>
                  <a:pt x="2422140" y="834858"/>
                </a:lnTo>
                <a:lnTo>
                  <a:pt x="2426897" y="837355"/>
                </a:lnTo>
                <a:lnTo>
                  <a:pt x="2431201" y="840078"/>
                </a:lnTo>
                <a:lnTo>
                  <a:pt x="2435732" y="842802"/>
                </a:lnTo>
                <a:lnTo>
                  <a:pt x="2439583" y="845526"/>
                </a:lnTo>
                <a:lnTo>
                  <a:pt x="2443434" y="848250"/>
                </a:lnTo>
                <a:lnTo>
                  <a:pt x="2447058" y="851201"/>
                </a:lnTo>
                <a:lnTo>
                  <a:pt x="2450456" y="853925"/>
                </a:lnTo>
                <a:lnTo>
                  <a:pt x="2453628" y="857103"/>
                </a:lnTo>
                <a:lnTo>
                  <a:pt x="2456799" y="860054"/>
                </a:lnTo>
                <a:lnTo>
                  <a:pt x="2459518" y="863005"/>
                </a:lnTo>
                <a:lnTo>
                  <a:pt x="2462236" y="866183"/>
                </a:lnTo>
                <a:lnTo>
                  <a:pt x="2464501" y="869361"/>
                </a:lnTo>
                <a:lnTo>
                  <a:pt x="2466766" y="872539"/>
                </a:lnTo>
                <a:lnTo>
                  <a:pt x="2468805" y="875717"/>
                </a:lnTo>
                <a:lnTo>
                  <a:pt x="2470617" y="878895"/>
                </a:lnTo>
                <a:lnTo>
                  <a:pt x="2472430" y="882300"/>
                </a:lnTo>
                <a:lnTo>
                  <a:pt x="2474015" y="885932"/>
                </a:lnTo>
                <a:lnTo>
                  <a:pt x="2475601" y="889337"/>
                </a:lnTo>
                <a:lnTo>
                  <a:pt x="2477866" y="896373"/>
                </a:lnTo>
                <a:lnTo>
                  <a:pt x="2479905" y="903637"/>
                </a:lnTo>
                <a:lnTo>
                  <a:pt x="2481264" y="911128"/>
                </a:lnTo>
                <a:lnTo>
                  <a:pt x="2482397" y="918846"/>
                </a:lnTo>
                <a:lnTo>
                  <a:pt x="2482850" y="927018"/>
                </a:lnTo>
                <a:lnTo>
                  <a:pt x="2482850" y="935190"/>
                </a:lnTo>
                <a:lnTo>
                  <a:pt x="2482850" y="1152652"/>
                </a:lnTo>
                <a:lnTo>
                  <a:pt x="2482850" y="1160824"/>
                </a:lnTo>
                <a:lnTo>
                  <a:pt x="2482397" y="1168768"/>
                </a:lnTo>
                <a:lnTo>
                  <a:pt x="2481264" y="1176486"/>
                </a:lnTo>
                <a:lnTo>
                  <a:pt x="2479905" y="1184204"/>
                </a:lnTo>
                <a:lnTo>
                  <a:pt x="2477866" y="1191468"/>
                </a:lnTo>
                <a:lnTo>
                  <a:pt x="2475601" y="1198732"/>
                </a:lnTo>
                <a:lnTo>
                  <a:pt x="2474015" y="1202137"/>
                </a:lnTo>
                <a:lnTo>
                  <a:pt x="2472430" y="1205315"/>
                </a:lnTo>
                <a:lnTo>
                  <a:pt x="2470617" y="1208720"/>
                </a:lnTo>
                <a:lnTo>
                  <a:pt x="2468805" y="1212125"/>
                </a:lnTo>
                <a:lnTo>
                  <a:pt x="2466766" y="1215303"/>
                </a:lnTo>
                <a:lnTo>
                  <a:pt x="2464501" y="1218708"/>
                </a:lnTo>
                <a:lnTo>
                  <a:pt x="2462236" y="1221658"/>
                </a:lnTo>
                <a:lnTo>
                  <a:pt x="2459518" y="1224836"/>
                </a:lnTo>
                <a:lnTo>
                  <a:pt x="2456799" y="1227787"/>
                </a:lnTo>
                <a:lnTo>
                  <a:pt x="2453628" y="1230738"/>
                </a:lnTo>
                <a:lnTo>
                  <a:pt x="2450456" y="1233689"/>
                </a:lnTo>
                <a:lnTo>
                  <a:pt x="2447058" y="1236640"/>
                </a:lnTo>
                <a:lnTo>
                  <a:pt x="2443434" y="1239364"/>
                </a:lnTo>
                <a:lnTo>
                  <a:pt x="2439583" y="1242315"/>
                </a:lnTo>
                <a:lnTo>
                  <a:pt x="2435732" y="1245039"/>
                </a:lnTo>
                <a:lnTo>
                  <a:pt x="2431201" y="1247763"/>
                </a:lnTo>
                <a:lnTo>
                  <a:pt x="2426897" y="1250260"/>
                </a:lnTo>
                <a:lnTo>
                  <a:pt x="2422140" y="1252984"/>
                </a:lnTo>
                <a:lnTo>
                  <a:pt x="2412173" y="1257978"/>
                </a:lnTo>
                <a:lnTo>
                  <a:pt x="2406963" y="1260475"/>
                </a:lnTo>
                <a:lnTo>
                  <a:pt x="2282825" y="1202818"/>
                </a:lnTo>
                <a:lnTo>
                  <a:pt x="2282825" y="769937"/>
                </a:lnTo>
                <a:close/>
                <a:moveTo>
                  <a:pt x="1247774" y="628650"/>
                </a:moveTo>
                <a:lnTo>
                  <a:pt x="1262265" y="628876"/>
                </a:lnTo>
                <a:lnTo>
                  <a:pt x="1276302" y="629556"/>
                </a:lnTo>
                <a:lnTo>
                  <a:pt x="1290113" y="631143"/>
                </a:lnTo>
                <a:lnTo>
                  <a:pt x="1303472" y="632956"/>
                </a:lnTo>
                <a:lnTo>
                  <a:pt x="1316830" y="635222"/>
                </a:lnTo>
                <a:lnTo>
                  <a:pt x="1329282" y="638169"/>
                </a:lnTo>
                <a:lnTo>
                  <a:pt x="1341282" y="641569"/>
                </a:lnTo>
                <a:lnTo>
                  <a:pt x="1353056" y="645195"/>
                </a:lnTo>
                <a:lnTo>
                  <a:pt x="1363923" y="649274"/>
                </a:lnTo>
                <a:lnTo>
                  <a:pt x="1374338" y="654034"/>
                </a:lnTo>
                <a:lnTo>
                  <a:pt x="1378866" y="656300"/>
                </a:lnTo>
                <a:lnTo>
                  <a:pt x="1383847" y="658794"/>
                </a:lnTo>
                <a:lnTo>
                  <a:pt x="1388149" y="661513"/>
                </a:lnTo>
                <a:lnTo>
                  <a:pt x="1392677" y="664006"/>
                </a:lnTo>
                <a:lnTo>
                  <a:pt x="1396753" y="666953"/>
                </a:lnTo>
                <a:lnTo>
                  <a:pt x="1400602" y="669672"/>
                </a:lnTo>
                <a:lnTo>
                  <a:pt x="1404451" y="672619"/>
                </a:lnTo>
                <a:lnTo>
                  <a:pt x="1407847" y="675565"/>
                </a:lnTo>
                <a:lnTo>
                  <a:pt x="1411243" y="678512"/>
                </a:lnTo>
                <a:lnTo>
                  <a:pt x="1414413" y="681685"/>
                </a:lnTo>
                <a:lnTo>
                  <a:pt x="1417130" y="685084"/>
                </a:lnTo>
                <a:lnTo>
                  <a:pt x="1419847" y="688257"/>
                </a:lnTo>
                <a:lnTo>
                  <a:pt x="1425507" y="688484"/>
                </a:lnTo>
                <a:lnTo>
                  <a:pt x="1430941" y="689164"/>
                </a:lnTo>
                <a:lnTo>
                  <a:pt x="1436148" y="690297"/>
                </a:lnTo>
                <a:lnTo>
                  <a:pt x="1441356" y="691430"/>
                </a:lnTo>
                <a:lnTo>
                  <a:pt x="1446110" y="693017"/>
                </a:lnTo>
                <a:lnTo>
                  <a:pt x="1450865" y="694830"/>
                </a:lnTo>
                <a:lnTo>
                  <a:pt x="1455167" y="697323"/>
                </a:lnTo>
                <a:lnTo>
                  <a:pt x="1459695" y="699816"/>
                </a:lnTo>
                <a:lnTo>
                  <a:pt x="1463544" y="702763"/>
                </a:lnTo>
                <a:lnTo>
                  <a:pt x="1467619" y="705709"/>
                </a:lnTo>
                <a:lnTo>
                  <a:pt x="1471242" y="708882"/>
                </a:lnTo>
                <a:lnTo>
                  <a:pt x="1474865" y="712508"/>
                </a:lnTo>
                <a:lnTo>
                  <a:pt x="1478261" y="716361"/>
                </a:lnTo>
                <a:lnTo>
                  <a:pt x="1481657" y="720668"/>
                </a:lnTo>
                <a:lnTo>
                  <a:pt x="1484827" y="724747"/>
                </a:lnTo>
                <a:lnTo>
                  <a:pt x="1487544" y="729053"/>
                </a:lnTo>
                <a:lnTo>
                  <a:pt x="1490487" y="733813"/>
                </a:lnTo>
                <a:lnTo>
                  <a:pt x="1492977" y="738799"/>
                </a:lnTo>
                <a:lnTo>
                  <a:pt x="1495468" y="743785"/>
                </a:lnTo>
                <a:lnTo>
                  <a:pt x="1497732" y="748998"/>
                </a:lnTo>
                <a:lnTo>
                  <a:pt x="1499996" y="754211"/>
                </a:lnTo>
                <a:lnTo>
                  <a:pt x="1502034" y="759877"/>
                </a:lnTo>
                <a:lnTo>
                  <a:pt x="1503845" y="765543"/>
                </a:lnTo>
                <a:lnTo>
                  <a:pt x="1505656" y="771436"/>
                </a:lnTo>
                <a:lnTo>
                  <a:pt x="1509053" y="783222"/>
                </a:lnTo>
                <a:lnTo>
                  <a:pt x="1511996" y="795460"/>
                </a:lnTo>
                <a:lnTo>
                  <a:pt x="1514260" y="808153"/>
                </a:lnTo>
                <a:lnTo>
                  <a:pt x="1516071" y="821071"/>
                </a:lnTo>
                <a:lnTo>
                  <a:pt x="1517656" y="833990"/>
                </a:lnTo>
                <a:lnTo>
                  <a:pt x="1519015" y="846909"/>
                </a:lnTo>
                <a:lnTo>
                  <a:pt x="1519694" y="860281"/>
                </a:lnTo>
                <a:lnTo>
                  <a:pt x="1520147" y="873200"/>
                </a:lnTo>
                <a:lnTo>
                  <a:pt x="1520826" y="886118"/>
                </a:lnTo>
                <a:lnTo>
                  <a:pt x="1520826" y="898584"/>
                </a:lnTo>
                <a:lnTo>
                  <a:pt x="1520373" y="910823"/>
                </a:lnTo>
                <a:lnTo>
                  <a:pt x="1520147" y="922608"/>
                </a:lnTo>
                <a:lnTo>
                  <a:pt x="1519241" y="945046"/>
                </a:lnTo>
                <a:lnTo>
                  <a:pt x="1517883" y="964311"/>
                </a:lnTo>
                <a:lnTo>
                  <a:pt x="1516524" y="981083"/>
                </a:lnTo>
                <a:lnTo>
                  <a:pt x="1514939" y="993321"/>
                </a:lnTo>
                <a:lnTo>
                  <a:pt x="1511996" y="991508"/>
                </a:lnTo>
                <a:lnTo>
                  <a:pt x="1508600" y="990148"/>
                </a:lnTo>
                <a:lnTo>
                  <a:pt x="1505204" y="988562"/>
                </a:lnTo>
                <a:lnTo>
                  <a:pt x="1501808" y="987202"/>
                </a:lnTo>
                <a:lnTo>
                  <a:pt x="1498185" y="985842"/>
                </a:lnTo>
                <a:lnTo>
                  <a:pt x="1494562" y="984936"/>
                </a:lnTo>
                <a:lnTo>
                  <a:pt x="1490713" y="983802"/>
                </a:lnTo>
                <a:lnTo>
                  <a:pt x="1487091" y="983349"/>
                </a:lnTo>
                <a:lnTo>
                  <a:pt x="1481657" y="946859"/>
                </a:lnTo>
                <a:lnTo>
                  <a:pt x="1479166" y="929408"/>
                </a:lnTo>
                <a:lnTo>
                  <a:pt x="1476223" y="912636"/>
                </a:lnTo>
                <a:lnTo>
                  <a:pt x="1473280" y="896544"/>
                </a:lnTo>
                <a:lnTo>
                  <a:pt x="1469657" y="881132"/>
                </a:lnTo>
                <a:lnTo>
                  <a:pt x="1467846" y="873653"/>
                </a:lnTo>
                <a:lnTo>
                  <a:pt x="1465808" y="866400"/>
                </a:lnTo>
                <a:lnTo>
                  <a:pt x="1463770" y="859374"/>
                </a:lnTo>
                <a:lnTo>
                  <a:pt x="1461506" y="852802"/>
                </a:lnTo>
                <a:lnTo>
                  <a:pt x="1459242" y="846002"/>
                </a:lnTo>
                <a:lnTo>
                  <a:pt x="1456299" y="839430"/>
                </a:lnTo>
                <a:lnTo>
                  <a:pt x="1453356" y="833310"/>
                </a:lnTo>
                <a:lnTo>
                  <a:pt x="1450412" y="826964"/>
                </a:lnTo>
                <a:lnTo>
                  <a:pt x="1447242" y="821071"/>
                </a:lnTo>
                <a:lnTo>
                  <a:pt x="1443620" y="815405"/>
                </a:lnTo>
                <a:lnTo>
                  <a:pt x="1439771" y="809966"/>
                </a:lnTo>
                <a:lnTo>
                  <a:pt x="1435922" y="804526"/>
                </a:lnTo>
                <a:lnTo>
                  <a:pt x="1431394" y="799313"/>
                </a:lnTo>
                <a:lnTo>
                  <a:pt x="1426865" y="794780"/>
                </a:lnTo>
                <a:lnTo>
                  <a:pt x="1421884" y="789794"/>
                </a:lnTo>
                <a:lnTo>
                  <a:pt x="1416677" y="785261"/>
                </a:lnTo>
                <a:lnTo>
                  <a:pt x="1411017" y="781182"/>
                </a:lnTo>
                <a:lnTo>
                  <a:pt x="1405130" y="777102"/>
                </a:lnTo>
                <a:lnTo>
                  <a:pt x="1398791" y="773249"/>
                </a:lnTo>
                <a:lnTo>
                  <a:pt x="1391998" y="769623"/>
                </a:lnTo>
                <a:lnTo>
                  <a:pt x="1384753" y="774609"/>
                </a:lnTo>
                <a:lnTo>
                  <a:pt x="1377508" y="779595"/>
                </a:lnTo>
                <a:lnTo>
                  <a:pt x="1370263" y="784355"/>
                </a:lnTo>
                <a:lnTo>
                  <a:pt x="1363018" y="788661"/>
                </a:lnTo>
                <a:lnTo>
                  <a:pt x="1355772" y="793194"/>
                </a:lnTo>
                <a:lnTo>
                  <a:pt x="1348301" y="797047"/>
                </a:lnTo>
                <a:lnTo>
                  <a:pt x="1341056" y="800900"/>
                </a:lnTo>
                <a:lnTo>
                  <a:pt x="1334037" y="804526"/>
                </a:lnTo>
                <a:lnTo>
                  <a:pt x="1326792" y="807926"/>
                </a:lnTo>
                <a:lnTo>
                  <a:pt x="1319547" y="811326"/>
                </a:lnTo>
                <a:lnTo>
                  <a:pt x="1312302" y="814045"/>
                </a:lnTo>
                <a:lnTo>
                  <a:pt x="1305283" y="816992"/>
                </a:lnTo>
                <a:lnTo>
                  <a:pt x="1298038" y="819711"/>
                </a:lnTo>
                <a:lnTo>
                  <a:pt x="1291245" y="822205"/>
                </a:lnTo>
                <a:lnTo>
                  <a:pt x="1277208" y="826511"/>
                </a:lnTo>
                <a:lnTo>
                  <a:pt x="1263397" y="830364"/>
                </a:lnTo>
                <a:lnTo>
                  <a:pt x="1249812" y="833537"/>
                </a:lnTo>
                <a:lnTo>
                  <a:pt x="1236454" y="836030"/>
                </a:lnTo>
                <a:lnTo>
                  <a:pt x="1223322" y="838296"/>
                </a:lnTo>
                <a:lnTo>
                  <a:pt x="1210417" y="839656"/>
                </a:lnTo>
                <a:lnTo>
                  <a:pt x="1197964" y="840789"/>
                </a:lnTo>
                <a:lnTo>
                  <a:pt x="1185511" y="841469"/>
                </a:lnTo>
                <a:lnTo>
                  <a:pt x="1173738" y="841469"/>
                </a:lnTo>
                <a:lnTo>
                  <a:pt x="1162191" y="841469"/>
                </a:lnTo>
                <a:lnTo>
                  <a:pt x="1151097" y="841016"/>
                </a:lnTo>
                <a:lnTo>
                  <a:pt x="1140229" y="840336"/>
                </a:lnTo>
                <a:lnTo>
                  <a:pt x="1129814" y="839203"/>
                </a:lnTo>
                <a:lnTo>
                  <a:pt x="1120079" y="837843"/>
                </a:lnTo>
                <a:lnTo>
                  <a:pt x="1110796" y="836710"/>
                </a:lnTo>
                <a:lnTo>
                  <a:pt x="1101739" y="835123"/>
                </a:lnTo>
                <a:lnTo>
                  <a:pt x="1093362" y="833310"/>
                </a:lnTo>
                <a:lnTo>
                  <a:pt x="1085438" y="831724"/>
                </a:lnTo>
                <a:lnTo>
                  <a:pt x="1078193" y="829910"/>
                </a:lnTo>
                <a:lnTo>
                  <a:pt x="1065514" y="826284"/>
                </a:lnTo>
                <a:lnTo>
                  <a:pt x="1055099" y="823111"/>
                </a:lnTo>
                <a:lnTo>
                  <a:pt x="1047401" y="820391"/>
                </a:lnTo>
                <a:lnTo>
                  <a:pt x="1043552" y="828097"/>
                </a:lnTo>
                <a:lnTo>
                  <a:pt x="1040156" y="836483"/>
                </a:lnTo>
                <a:lnTo>
                  <a:pt x="1036986" y="844869"/>
                </a:lnTo>
                <a:lnTo>
                  <a:pt x="1034043" y="853708"/>
                </a:lnTo>
                <a:lnTo>
                  <a:pt x="1031552" y="862774"/>
                </a:lnTo>
                <a:lnTo>
                  <a:pt x="1029288" y="872520"/>
                </a:lnTo>
                <a:lnTo>
                  <a:pt x="1027024" y="882265"/>
                </a:lnTo>
                <a:lnTo>
                  <a:pt x="1024986" y="892464"/>
                </a:lnTo>
                <a:lnTo>
                  <a:pt x="1021137" y="913316"/>
                </a:lnTo>
                <a:lnTo>
                  <a:pt x="1017288" y="935527"/>
                </a:lnTo>
                <a:lnTo>
                  <a:pt x="1013213" y="958871"/>
                </a:lnTo>
                <a:lnTo>
                  <a:pt x="1011175" y="970884"/>
                </a:lnTo>
                <a:lnTo>
                  <a:pt x="1008458" y="983349"/>
                </a:lnTo>
                <a:lnTo>
                  <a:pt x="1004609" y="984029"/>
                </a:lnTo>
                <a:lnTo>
                  <a:pt x="1000760" y="984936"/>
                </a:lnTo>
                <a:lnTo>
                  <a:pt x="997138" y="985842"/>
                </a:lnTo>
                <a:lnTo>
                  <a:pt x="993515" y="987202"/>
                </a:lnTo>
                <a:lnTo>
                  <a:pt x="989892" y="988789"/>
                </a:lnTo>
                <a:lnTo>
                  <a:pt x="986496" y="990375"/>
                </a:lnTo>
                <a:lnTo>
                  <a:pt x="983100" y="991962"/>
                </a:lnTo>
                <a:lnTo>
                  <a:pt x="979704" y="993775"/>
                </a:lnTo>
                <a:lnTo>
                  <a:pt x="977666" y="979723"/>
                </a:lnTo>
                <a:lnTo>
                  <a:pt x="976761" y="970657"/>
                </a:lnTo>
                <a:lnTo>
                  <a:pt x="975402" y="960458"/>
                </a:lnTo>
                <a:lnTo>
                  <a:pt x="974496" y="949352"/>
                </a:lnTo>
                <a:lnTo>
                  <a:pt x="973817" y="937340"/>
                </a:lnTo>
                <a:lnTo>
                  <a:pt x="973364" y="924421"/>
                </a:lnTo>
                <a:lnTo>
                  <a:pt x="973138" y="911049"/>
                </a:lnTo>
                <a:lnTo>
                  <a:pt x="973364" y="896771"/>
                </a:lnTo>
                <a:lnTo>
                  <a:pt x="974044" y="882039"/>
                </a:lnTo>
                <a:lnTo>
                  <a:pt x="975402" y="866854"/>
                </a:lnTo>
                <a:lnTo>
                  <a:pt x="977213" y="851442"/>
                </a:lnTo>
                <a:lnTo>
                  <a:pt x="978119" y="843736"/>
                </a:lnTo>
                <a:lnTo>
                  <a:pt x="979704" y="835577"/>
                </a:lnTo>
                <a:lnTo>
                  <a:pt x="981062" y="827871"/>
                </a:lnTo>
                <a:lnTo>
                  <a:pt x="982874" y="819711"/>
                </a:lnTo>
                <a:lnTo>
                  <a:pt x="984911" y="812006"/>
                </a:lnTo>
                <a:lnTo>
                  <a:pt x="986949" y="804073"/>
                </a:lnTo>
                <a:lnTo>
                  <a:pt x="989440" y="796140"/>
                </a:lnTo>
                <a:lnTo>
                  <a:pt x="991930" y="788208"/>
                </a:lnTo>
                <a:lnTo>
                  <a:pt x="994873" y="780502"/>
                </a:lnTo>
                <a:lnTo>
                  <a:pt x="997817" y="772569"/>
                </a:lnTo>
                <a:lnTo>
                  <a:pt x="1001213" y="765090"/>
                </a:lnTo>
                <a:lnTo>
                  <a:pt x="1004836" y="757384"/>
                </a:lnTo>
                <a:lnTo>
                  <a:pt x="1008685" y="749905"/>
                </a:lnTo>
                <a:lnTo>
                  <a:pt x="1012986" y="742652"/>
                </a:lnTo>
                <a:lnTo>
                  <a:pt x="1017288" y="735400"/>
                </a:lnTo>
                <a:lnTo>
                  <a:pt x="1022043" y="728147"/>
                </a:lnTo>
                <a:lnTo>
                  <a:pt x="1027024" y="721121"/>
                </a:lnTo>
                <a:lnTo>
                  <a:pt x="1032458" y="714095"/>
                </a:lnTo>
                <a:lnTo>
                  <a:pt x="1038118" y="707522"/>
                </a:lnTo>
                <a:lnTo>
                  <a:pt x="1044231" y="701176"/>
                </a:lnTo>
                <a:lnTo>
                  <a:pt x="1050344" y="694603"/>
                </a:lnTo>
                <a:lnTo>
                  <a:pt x="1057136" y="688711"/>
                </a:lnTo>
                <a:lnTo>
                  <a:pt x="1064382" y="682818"/>
                </a:lnTo>
                <a:lnTo>
                  <a:pt x="1071627" y="676925"/>
                </a:lnTo>
                <a:lnTo>
                  <a:pt x="1079778" y="671486"/>
                </a:lnTo>
                <a:lnTo>
                  <a:pt x="1087702" y="666726"/>
                </a:lnTo>
                <a:lnTo>
                  <a:pt x="1096306" y="661740"/>
                </a:lnTo>
                <a:lnTo>
                  <a:pt x="1105362" y="656980"/>
                </a:lnTo>
                <a:lnTo>
                  <a:pt x="1114645" y="652674"/>
                </a:lnTo>
                <a:lnTo>
                  <a:pt x="1124380" y="648821"/>
                </a:lnTo>
                <a:lnTo>
                  <a:pt x="1134795" y="645195"/>
                </a:lnTo>
                <a:lnTo>
                  <a:pt x="1145437" y="641795"/>
                </a:lnTo>
                <a:lnTo>
                  <a:pt x="1156531" y="638622"/>
                </a:lnTo>
                <a:lnTo>
                  <a:pt x="1168304" y="636129"/>
                </a:lnTo>
                <a:lnTo>
                  <a:pt x="1180304" y="634089"/>
                </a:lnTo>
                <a:lnTo>
                  <a:pt x="1192757" y="631823"/>
                </a:lnTo>
                <a:lnTo>
                  <a:pt x="1205662" y="630690"/>
                </a:lnTo>
                <a:lnTo>
                  <a:pt x="1219247" y="629330"/>
                </a:lnTo>
                <a:lnTo>
                  <a:pt x="1233058" y="628876"/>
                </a:lnTo>
                <a:lnTo>
                  <a:pt x="1247774" y="628650"/>
                </a:lnTo>
                <a:close/>
                <a:moveTo>
                  <a:pt x="91667" y="541337"/>
                </a:moveTo>
                <a:lnTo>
                  <a:pt x="370523" y="541337"/>
                </a:lnTo>
                <a:lnTo>
                  <a:pt x="375061" y="541563"/>
                </a:lnTo>
                <a:lnTo>
                  <a:pt x="379826" y="542015"/>
                </a:lnTo>
                <a:lnTo>
                  <a:pt x="384137" y="542468"/>
                </a:lnTo>
                <a:lnTo>
                  <a:pt x="388902" y="543373"/>
                </a:lnTo>
                <a:lnTo>
                  <a:pt x="393213" y="544278"/>
                </a:lnTo>
                <a:lnTo>
                  <a:pt x="397524" y="545635"/>
                </a:lnTo>
                <a:lnTo>
                  <a:pt x="401835" y="546992"/>
                </a:lnTo>
                <a:lnTo>
                  <a:pt x="405919" y="548576"/>
                </a:lnTo>
                <a:lnTo>
                  <a:pt x="409777" y="550386"/>
                </a:lnTo>
                <a:lnTo>
                  <a:pt x="414088" y="552421"/>
                </a:lnTo>
                <a:lnTo>
                  <a:pt x="417718" y="554684"/>
                </a:lnTo>
                <a:lnTo>
                  <a:pt x="421575" y="556946"/>
                </a:lnTo>
                <a:lnTo>
                  <a:pt x="425206" y="559434"/>
                </a:lnTo>
                <a:lnTo>
                  <a:pt x="428609" y="562149"/>
                </a:lnTo>
                <a:lnTo>
                  <a:pt x="432013" y="564864"/>
                </a:lnTo>
                <a:lnTo>
                  <a:pt x="434962" y="568031"/>
                </a:lnTo>
                <a:lnTo>
                  <a:pt x="438139" y="571198"/>
                </a:lnTo>
                <a:lnTo>
                  <a:pt x="441088" y="574591"/>
                </a:lnTo>
                <a:lnTo>
                  <a:pt x="443584" y="577984"/>
                </a:lnTo>
                <a:lnTo>
                  <a:pt x="446307" y="581604"/>
                </a:lnTo>
                <a:lnTo>
                  <a:pt x="448803" y="585223"/>
                </a:lnTo>
                <a:lnTo>
                  <a:pt x="450845" y="589069"/>
                </a:lnTo>
                <a:lnTo>
                  <a:pt x="452887" y="592915"/>
                </a:lnTo>
                <a:lnTo>
                  <a:pt x="454702" y="596760"/>
                </a:lnTo>
                <a:lnTo>
                  <a:pt x="456291" y="600832"/>
                </a:lnTo>
                <a:lnTo>
                  <a:pt x="457879" y="605130"/>
                </a:lnTo>
                <a:lnTo>
                  <a:pt x="459240" y="609429"/>
                </a:lnTo>
                <a:lnTo>
                  <a:pt x="460148" y="613727"/>
                </a:lnTo>
                <a:lnTo>
                  <a:pt x="461055" y="618251"/>
                </a:lnTo>
                <a:lnTo>
                  <a:pt x="461509" y="622549"/>
                </a:lnTo>
                <a:lnTo>
                  <a:pt x="461736" y="627300"/>
                </a:lnTo>
                <a:lnTo>
                  <a:pt x="461963" y="631824"/>
                </a:lnTo>
                <a:lnTo>
                  <a:pt x="461736" y="636575"/>
                </a:lnTo>
                <a:lnTo>
                  <a:pt x="461509" y="641099"/>
                </a:lnTo>
                <a:lnTo>
                  <a:pt x="461055" y="645624"/>
                </a:lnTo>
                <a:lnTo>
                  <a:pt x="460148" y="650148"/>
                </a:lnTo>
                <a:lnTo>
                  <a:pt x="459240" y="654446"/>
                </a:lnTo>
                <a:lnTo>
                  <a:pt x="457879" y="658518"/>
                </a:lnTo>
                <a:lnTo>
                  <a:pt x="456291" y="662816"/>
                </a:lnTo>
                <a:lnTo>
                  <a:pt x="454702" y="666888"/>
                </a:lnTo>
                <a:lnTo>
                  <a:pt x="452887" y="670960"/>
                </a:lnTo>
                <a:lnTo>
                  <a:pt x="450845" y="674806"/>
                </a:lnTo>
                <a:lnTo>
                  <a:pt x="448803" y="678652"/>
                </a:lnTo>
                <a:lnTo>
                  <a:pt x="446307" y="682271"/>
                </a:lnTo>
                <a:lnTo>
                  <a:pt x="443584" y="685664"/>
                </a:lnTo>
                <a:lnTo>
                  <a:pt x="441088" y="689284"/>
                </a:lnTo>
                <a:lnTo>
                  <a:pt x="438139" y="692451"/>
                </a:lnTo>
                <a:lnTo>
                  <a:pt x="434962" y="695618"/>
                </a:lnTo>
                <a:lnTo>
                  <a:pt x="432013" y="698559"/>
                </a:lnTo>
                <a:lnTo>
                  <a:pt x="428609" y="701500"/>
                </a:lnTo>
                <a:lnTo>
                  <a:pt x="425206" y="703988"/>
                </a:lnTo>
                <a:lnTo>
                  <a:pt x="421575" y="706703"/>
                </a:lnTo>
                <a:lnTo>
                  <a:pt x="417718" y="708965"/>
                </a:lnTo>
                <a:lnTo>
                  <a:pt x="414088" y="711227"/>
                </a:lnTo>
                <a:lnTo>
                  <a:pt x="409777" y="713489"/>
                </a:lnTo>
                <a:lnTo>
                  <a:pt x="405919" y="715299"/>
                </a:lnTo>
                <a:lnTo>
                  <a:pt x="401835" y="716883"/>
                </a:lnTo>
                <a:lnTo>
                  <a:pt x="397524" y="718014"/>
                </a:lnTo>
                <a:lnTo>
                  <a:pt x="393213" y="719371"/>
                </a:lnTo>
                <a:lnTo>
                  <a:pt x="388902" y="720502"/>
                </a:lnTo>
                <a:lnTo>
                  <a:pt x="384137" y="721181"/>
                </a:lnTo>
                <a:lnTo>
                  <a:pt x="379826" y="721633"/>
                </a:lnTo>
                <a:lnTo>
                  <a:pt x="375061" y="722312"/>
                </a:lnTo>
                <a:lnTo>
                  <a:pt x="370523" y="722312"/>
                </a:lnTo>
                <a:lnTo>
                  <a:pt x="91667" y="722312"/>
                </a:lnTo>
                <a:lnTo>
                  <a:pt x="86902" y="722312"/>
                </a:lnTo>
                <a:lnTo>
                  <a:pt x="82364" y="721633"/>
                </a:lnTo>
                <a:lnTo>
                  <a:pt x="77599" y="721181"/>
                </a:lnTo>
                <a:lnTo>
                  <a:pt x="73288" y="720502"/>
                </a:lnTo>
                <a:lnTo>
                  <a:pt x="68750" y="719371"/>
                </a:lnTo>
                <a:lnTo>
                  <a:pt x="64439" y="718014"/>
                </a:lnTo>
                <a:lnTo>
                  <a:pt x="60128" y="716883"/>
                </a:lnTo>
                <a:lnTo>
                  <a:pt x="56044" y="715299"/>
                </a:lnTo>
                <a:lnTo>
                  <a:pt x="51959" y="713489"/>
                </a:lnTo>
                <a:lnTo>
                  <a:pt x="48102" y="711227"/>
                </a:lnTo>
                <a:lnTo>
                  <a:pt x="44245" y="708965"/>
                </a:lnTo>
                <a:lnTo>
                  <a:pt x="40615" y="706703"/>
                </a:lnTo>
                <a:lnTo>
                  <a:pt x="36757" y="703988"/>
                </a:lnTo>
                <a:lnTo>
                  <a:pt x="33581" y="701500"/>
                </a:lnTo>
                <a:lnTo>
                  <a:pt x="30177" y="698559"/>
                </a:lnTo>
                <a:lnTo>
                  <a:pt x="26774" y="695618"/>
                </a:lnTo>
                <a:lnTo>
                  <a:pt x="23824" y="692451"/>
                </a:lnTo>
                <a:lnTo>
                  <a:pt x="21101" y="689284"/>
                </a:lnTo>
                <a:lnTo>
                  <a:pt x="18152" y="685664"/>
                </a:lnTo>
                <a:lnTo>
                  <a:pt x="15656" y="682271"/>
                </a:lnTo>
                <a:lnTo>
                  <a:pt x="13160" y="678652"/>
                </a:lnTo>
                <a:lnTo>
                  <a:pt x="11118" y="674806"/>
                </a:lnTo>
                <a:lnTo>
                  <a:pt x="9076" y="670960"/>
                </a:lnTo>
                <a:lnTo>
                  <a:pt x="7261" y="666888"/>
                </a:lnTo>
                <a:lnTo>
                  <a:pt x="5446" y="662816"/>
                </a:lnTo>
                <a:lnTo>
                  <a:pt x="4084" y="658518"/>
                </a:lnTo>
                <a:lnTo>
                  <a:pt x="2950" y="654446"/>
                </a:lnTo>
                <a:lnTo>
                  <a:pt x="1815" y="650148"/>
                </a:lnTo>
                <a:lnTo>
                  <a:pt x="1134" y="645624"/>
                </a:lnTo>
                <a:lnTo>
                  <a:pt x="454" y="641099"/>
                </a:lnTo>
                <a:lnTo>
                  <a:pt x="0" y="636575"/>
                </a:lnTo>
                <a:lnTo>
                  <a:pt x="0" y="631824"/>
                </a:lnTo>
                <a:lnTo>
                  <a:pt x="0" y="627300"/>
                </a:lnTo>
                <a:lnTo>
                  <a:pt x="454" y="622549"/>
                </a:lnTo>
                <a:lnTo>
                  <a:pt x="1134" y="618251"/>
                </a:lnTo>
                <a:lnTo>
                  <a:pt x="1815" y="613727"/>
                </a:lnTo>
                <a:lnTo>
                  <a:pt x="2950" y="609429"/>
                </a:lnTo>
                <a:lnTo>
                  <a:pt x="4084" y="605130"/>
                </a:lnTo>
                <a:lnTo>
                  <a:pt x="5446" y="600832"/>
                </a:lnTo>
                <a:lnTo>
                  <a:pt x="7261" y="596760"/>
                </a:lnTo>
                <a:lnTo>
                  <a:pt x="9076" y="592915"/>
                </a:lnTo>
                <a:lnTo>
                  <a:pt x="11118" y="589069"/>
                </a:lnTo>
                <a:lnTo>
                  <a:pt x="13160" y="585223"/>
                </a:lnTo>
                <a:lnTo>
                  <a:pt x="15656" y="581604"/>
                </a:lnTo>
                <a:lnTo>
                  <a:pt x="18152" y="577984"/>
                </a:lnTo>
                <a:lnTo>
                  <a:pt x="21101" y="574591"/>
                </a:lnTo>
                <a:lnTo>
                  <a:pt x="23824" y="571198"/>
                </a:lnTo>
                <a:lnTo>
                  <a:pt x="26774" y="568031"/>
                </a:lnTo>
                <a:lnTo>
                  <a:pt x="30177" y="564864"/>
                </a:lnTo>
                <a:lnTo>
                  <a:pt x="33581" y="562149"/>
                </a:lnTo>
                <a:lnTo>
                  <a:pt x="36757" y="559434"/>
                </a:lnTo>
                <a:lnTo>
                  <a:pt x="40615" y="556946"/>
                </a:lnTo>
                <a:lnTo>
                  <a:pt x="44245" y="554684"/>
                </a:lnTo>
                <a:lnTo>
                  <a:pt x="48102" y="552421"/>
                </a:lnTo>
                <a:lnTo>
                  <a:pt x="51959" y="550386"/>
                </a:lnTo>
                <a:lnTo>
                  <a:pt x="56044" y="548576"/>
                </a:lnTo>
                <a:lnTo>
                  <a:pt x="60128" y="546992"/>
                </a:lnTo>
                <a:lnTo>
                  <a:pt x="64439" y="545635"/>
                </a:lnTo>
                <a:lnTo>
                  <a:pt x="68750" y="544278"/>
                </a:lnTo>
                <a:lnTo>
                  <a:pt x="73288" y="543373"/>
                </a:lnTo>
                <a:lnTo>
                  <a:pt x="77599" y="542468"/>
                </a:lnTo>
                <a:lnTo>
                  <a:pt x="82364" y="542015"/>
                </a:lnTo>
                <a:lnTo>
                  <a:pt x="86902" y="541563"/>
                </a:lnTo>
                <a:lnTo>
                  <a:pt x="91667" y="541337"/>
                </a:lnTo>
                <a:close/>
                <a:moveTo>
                  <a:pt x="2282825" y="312737"/>
                </a:moveTo>
                <a:lnTo>
                  <a:pt x="2412173" y="372470"/>
                </a:lnTo>
                <a:lnTo>
                  <a:pt x="2422140" y="377674"/>
                </a:lnTo>
                <a:lnTo>
                  <a:pt x="2426897" y="380163"/>
                </a:lnTo>
                <a:lnTo>
                  <a:pt x="2431201" y="382878"/>
                </a:lnTo>
                <a:lnTo>
                  <a:pt x="2435732" y="385367"/>
                </a:lnTo>
                <a:lnTo>
                  <a:pt x="2439583" y="388308"/>
                </a:lnTo>
                <a:lnTo>
                  <a:pt x="2443434" y="391023"/>
                </a:lnTo>
                <a:lnTo>
                  <a:pt x="2447058" y="393964"/>
                </a:lnTo>
                <a:lnTo>
                  <a:pt x="2450456" y="396680"/>
                </a:lnTo>
                <a:lnTo>
                  <a:pt x="2453628" y="399621"/>
                </a:lnTo>
                <a:lnTo>
                  <a:pt x="2456799" y="402562"/>
                </a:lnTo>
                <a:lnTo>
                  <a:pt x="2459518" y="405504"/>
                </a:lnTo>
                <a:lnTo>
                  <a:pt x="2462236" y="408671"/>
                </a:lnTo>
                <a:lnTo>
                  <a:pt x="2464501" y="411839"/>
                </a:lnTo>
                <a:lnTo>
                  <a:pt x="2466766" y="415233"/>
                </a:lnTo>
                <a:lnTo>
                  <a:pt x="2468805" y="418174"/>
                </a:lnTo>
                <a:lnTo>
                  <a:pt x="2470617" y="421568"/>
                </a:lnTo>
                <a:lnTo>
                  <a:pt x="2472430" y="424962"/>
                </a:lnTo>
                <a:lnTo>
                  <a:pt x="2474015" y="428356"/>
                </a:lnTo>
                <a:lnTo>
                  <a:pt x="2475601" y="431750"/>
                </a:lnTo>
                <a:lnTo>
                  <a:pt x="2477866" y="438990"/>
                </a:lnTo>
                <a:lnTo>
                  <a:pt x="2479905" y="446231"/>
                </a:lnTo>
                <a:lnTo>
                  <a:pt x="2481264" y="453697"/>
                </a:lnTo>
                <a:lnTo>
                  <a:pt x="2482397" y="461390"/>
                </a:lnTo>
                <a:lnTo>
                  <a:pt x="2482850" y="469536"/>
                </a:lnTo>
                <a:lnTo>
                  <a:pt x="2482850" y="477455"/>
                </a:lnTo>
                <a:lnTo>
                  <a:pt x="2482850" y="694213"/>
                </a:lnTo>
                <a:lnTo>
                  <a:pt x="2482850" y="702584"/>
                </a:lnTo>
                <a:lnTo>
                  <a:pt x="2482397" y="710504"/>
                </a:lnTo>
                <a:lnTo>
                  <a:pt x="2481264" y="718423"/>
                </a:lnTo>
                <a:lnTo>
                  <a:pt x="2479905" y="725889"/>
                </a:lnTo>
                <a:lnTo>
                  <a:pt x="2477866" y="733130"/>
                </a:lnTo>
                <a:lnTo>
                  <a:pt x="2475601" y="740144"/>
                </a:lnTo>
                <a:lnTo>
                  <a:pt x="2474015" y="743311"/>
                </a:lnTo>
                <a:lnTo>
                  <a:pt x="2472430" y="746932"/>
                </a:lnTo>
                <a:lnTo>
                  <a:pt x="2470617" y="750326"/>
                </a:lnTo>
                <a:lnTo>
                  <a:pt x="2468805" y="753493"/>
                </a:lnTo>
                <a:lnTo>
                  <a:pt x="2466766" y="756887"/>
                </a:lnTo>
                <a:lnTo>
                  <a:pt x="2464501" y="760055"/>
                </a:lnTo>
                <a:lnTo>
                  <a:pt x="2462236" y="762996"/>
                </a:lnTo>
                <a:lnTo>
                  <a:pt x="2459518" y="766164"/>
                </a:lnTo>
                <a:lnTo>
                  <a:pt x="2456799" y="769331"/>
                </a:lnTo>
                <a:lnTo>
                  <a:pt x="2453628" y="772047"/>
                </a:lnTo>
                <a:lnTo>
                  <a:pt x="2450456" y="775214"/>
                </a:lnTo>
                <a:lnTo>
                  <a:pt x="2447058" y="778156"/>
                </a:lnTo>
                <a:lnTo>
                  <a:pt x="2443434" y="780871"/>
                </a:lnTo>
                <a:lnTo>
                  <a:pt x="2439583" y="783812"/>
                </a:lnTo>
                <a:lnTo>
                  <a:pt x="2435732" y="786301"/>
                </a:lnTo>
                <a:lnTo>
                  <a:pt x="2431201" y="789242"/>
                </a:lnTo>
                <a:lnTo>
                  <a:pt x="2426897" y="791731"/>
                </a:lnTo>
                <a:lnTo>
                  <a:pt x="2422140" y="794446"/>
                </a:lnTo>
                <a:lnTo>
                  <a:pt x="2412173" y="799198"/>
                </a:lnTo>
                <a:lnTo>
                  <a:pt x="2406963" y="801687"/>
                </a:lnTo>
                <a:lnTo>
                  <a:pt x="2282825" y="744216"/>
                </a:lnTo>
                <a:lnTo>
                  <a:pt x="2282825" y="312737"/>
                </a:lnTo>
                <a:close/>
                <a:moveTo>
                  <a:pt x="458964" y="22907"/>
                </a:moveTo>
                <a:lnTo>
                  <a:pt x="448307" y="23134"/>
                </a:lnTo>
                <a:lnTo>
                  <a:pt x="438104" y="24041"/>
                </a:lnTo>
                <a:lnTo>
                  <a:pt x="427674" y="25175"/>
                </a:lnTo>
                <a:lnTo>
                  <a:pt x="417471" y="26990"/>
                </a:lnTo>
                <a:lnTo>
                  <a:pt x="407722" y="29485"/>
                </a:lnTo>
                <a:lnTo>
                  <a:pt x="397745" y="32206"/>
                </a:lnTo>
                <a:lnTo>
                  <a:pt x="388222" y="35382"/>
                </a:lnTo>
                <a:lnTo>
                  <a:pt x="378926" y="39237"/>
                </a:lnTo>
                <a:lnTo>
                  <a:pt x="369857" y="43320"/>
                </a:lnTo>
                <a:lnTo>
                  <a:pt x="361014" y="47856"/>
                </a:lnTo>
                <a:lnTo>
                  <a:pt x="352171" y="52846"/>
                </a:lnTo>
                <a:lnTo>
                  <a:pt x="344009" y="58289"/>
                </a:lnTo>
                <a:lnTo>
                  <a:pt x="335847" y="63959"/>
                </a:lnTo>
                <a:lnTo>
                  <a:pt x="328138" y="70083"/>
                </a:lnTo>
                <a:lnTo>
                  <a:pt x="320655" y="76660"/>
                </a:lnTo>
                <a:lnTo>
                  <a:pt x="313626" y="83238"/>
                </a:lnTo>
                <a:lnTo>
                  <a:pt x="306598" y="90722"/>
                </a:lnTo>
                <a:lnTo>
                  <a:pt x="300022" y="98207"/>
                </a:lnTo>
                <a:lnTo>
                  <a:pt x="294127" y="105918"/>
                </a:lnTo>
                <a:lnTo>
                  <a:pt x="288232" y="113856"/>
                </a:lnTo>
                <a:lnTo>
                  <a:pt x="283017" y="122248"/>
                </a:lnTo>
                <a:lnTo>
                  <a:pt x="278029" y="130867"/>
                </a:lnTo>
                <a:lnTo>
                  <a:pt x="273494" y="139939"/>
                </a:lnTo>
                <a:lnTo>
                  <a:pt x="269186" y="149011"/>
                </a:lnTo>
                <a:lnTo>
                  <a:pt x="265559" y="158310"/>
                </a:lnTo>
                <a:lnTo>
                  <a:pt x="262158" y="167836"/>
                </a:lnTo>
                <a:lnTo>
                  <a:pt x="259664" y="177589"/>
                </a:lnTo>
                <a:lnTo>
                  <a:pt x="257396" y="187568"/>
                </a:lnTo>
                <a:lnTo>
                  <a:pt x="255582" y="197775"/>
                </a:lnTo>
                <a:lnTo>
                  <a:pt x="254222" y="207754"/>
                </a:lnTo>
                <a:lnTo>
                  <a:pt x="253542" y="218414"/>
                </a:lnTo>
                <a:lnTo>
                  <a:pt x="253088" y="229074"/>
                </a:lnTo>
                <a:lnTo>
                  <a:pt x="253088" y="495117"/>
                </a:lnTo>
                <a:lnTo>
                  <a:pt x="369630" y="495117"/>
                </a:lnTo>
                <a:lnTo>
                  <a:pt x="376659" y="495344"/>
                </a:lnTo>
                <a:lnTo>
                  <a:pt x="383461" y="496024"/>
                </a:lnTo>
                <a:lnTo>
                  <a:pt x="390263" y="496705"/>
                </a:lnTo>
                <a:lnTo>
                  <a:pt x="397065" y="498066"/>
                </a:lnTo>
                <a:lnTo>
                  <a:pt x="403867" y="499653"/>
                </a:lnTo>
                <a:lnTo>
                  <a:pt x="410216" y="501468"/>
                </a:lnTo>
                <a:lnTo>
                  <a:pt x="416791" y="503509"/>
                </a:lnTo>
                <a:lnTo>
                  <a:pt x="422913" y="505777"/>
                </a:lnTo>
                <a:lnTo>
                  <a:pt x="428808" y="508726"/>
                </a:lnTo>
                <a:lnTo>
                  <a:pt x="434930" y="511674"/>
                </a:lnTo>
                <a:lnTo>
                  <a:pt x="440598" y="514849"/>
                </a:lnTo>
                <a:lnTo>
                  <a:pt x="446266" y="518478"/>
                </a:lnTo>
                <a:lnTo>
                  <a:pt x="451481" y="522334"/>
                </a:lnTo>
                <a:lnTo>
                  <a:pt x="456923" y="526190"/>
                </a:lnTo>
                <a:lnTo>
                  <a:pt x="461911" y="530726"/>
                </a:lnTo>
                <a:lnTo>
                  <a:pt x="466446" y="535035"/>
                </a:lnTo>
                <a:lnTo>
                  <a:pt x="471207" y="539798"/>
                </a:lnTo>
                <a:lnTo>
                  <a:pt x="475289" y="545015"/>
                </a:lnTo>
                <a:lnTo>
                  <a:pt x="479370" y="549777"/>
                </a:lnTo>
                <a:lnTo>
                  <a:pt x="483451" y="555221"/>
                </a:lnTo>
                <a:lnTo>
                  <a:pt x="487079" y="560664"/>
                </a:lnTo>
                <a:lnTo>
                  <a:pt x="490026" y="566561"/>
                </a:lnTo>
                <a:lnTo>
                  <a:pt x="493201" y="572458"/>
                </a:lnTo>
                <a:lnTo>
                  <a:pt x="496148" y="578355"/>
                </a:lnTo>
                <a:lnTo>
                  <a:pt x="498416" y="584706"/>
                </a:lnTo>
                <a:lnTo>
                  <a:pt x="500683" y="591056"/>
                </a:lnTo>
                <a:lnTo>
                  <a:pt x="502497" y="597407"/>
                </a:lnTo>
                <a:lnTo>
                  <a:pt x="504084" y="603984"/>
                </a:lnTo>
                <a:lnTo>
                  <a:pt x="505218" y="610788"/>
                </a:lnTo>
                <a:lnTo>
                  <a:pt x="506125" y="617592"/>
                </a:lnTo>
                <a:lnTo>
                  <a:pt x="506578" y="624623"/>
                </a:lnTo>
                <a:lnTo>
                  <a:pt x="506578" y="631428"/>
                </a:lnTo>
                <a:lnTo>
                  <a:pt x="506578" y="638459"/>
                </a:lnTo>
                <a:lnTo>
                  <a:pt x="506125" y="645263"/>
                </a:lnTo>
                <a:lnTo>
                  <a:pt x="505218" y="652294"/>
                </a:lnTo>
                <a:lnTo>
                  <a:pt x="504084" y="659098"/>
                </a:lnTo>
                <a:lnTo>
                  <a:pt x="502497" y="665449"/>
                </a:lnTo>
                <a:lnTo>
                  <a:pt x="500683" y="672026"/>
                </a:lnTo>
                <a:lnTo>
                  <a:pt x="498416" y="678150"/>
                </a:lnTo>
                <a:lnTo>
                  <a:pt x="496148" y="684500"/>
                </a:lnTo>
                <a:lnTo>
                  <a:pt x="493201" y="690397"/>
                </a:lnTo>
                <a:lnTo>
                  <a:pt x="490026" y="696294"/>
                </a:lnTo>
                <a:lnTo>
                  <a:pt x="487079" y="701964"/>
                </a:lnTo>
                <a:lnTo>
                  <a:pt x="483451" y="707861"/>
                </a:lnTo>
                <a:lnTo>
                  <a:pt x="479370" y="712851"/>
                </a:lnTo>
                <a:lnTo>
                  <a:pt x="475289" y="718067"/>
                </a:lnTo>
                <a:lnTo>
                  <a:pt x="471207" y="723057"/>
                </a:lnTo>
                <a:lnTo>
                  <a:pt x="466446" y="727820"/>
                </a:lnTo>
                <a:lnTo>
                  <a:pt x="461911" y="732356"/>
                </a:lnTo>
                <a:lnTo>
                  <a:pt x="456923" y="736666"/>
                </a:lnTo>
                <a:lnTo>
                  <a:pt x="451481" y="740748"/>
                </a:lnTo>
                <a:lnTo>
                  <a:pt x="446266" y="744604"/>
                </a:lnTo>
                <a:lnTo>
                  <a:pt x="440598" y="748006"/>
                </a:lnTo>
                <a:lnTo>
                  <a:pt x="434930" y="751408"/>
                </a:lnTo>
                <a:lnTo>
                  <a:pt x="428808" y="754356"/>
                </a:lnTo>
                <a:lnTo>
                  <a:pt x="422913" y="757078"/>
                </a:lnTo>
                <a:lnTo>
                  <a:pt x="416791" y="759573"/>
                </a:lnTo>
                <a:lnTo>
                  <a:pt x="410216" y="761614"/>
                </a:lnTo>
                <a:lnTo>
                  <a:pt x="403867" y="763429"/>
                </a:lnTo>
                <a:lnTo>
                  <a:pt x="397065" y="765016"/>
                </a:lnTo>
                <a:lnTo>
                  <a:pt x="390263" y="766377"/>
                </a:lnTo>
                <a:lnTo>
                  <a:pt x="383461" y="767058"/>
                </a:lnTo>
                <a:lnTo>
                  <a:pt x="376659" y="767738"/>
                </a:lnTo>
                <a:lnTo>
                  <a:pt x="369630" y="767965"/>
                </a:lnTo>
                <a:lnTo>
                  <a:pt x="253088" y="767965"/>
                </a:lnTo>
                <a:lnTo>
                  <a:pt x="253088" y="1135844"/>
                </a:lnTo>
                <a:lnTo>
                  <a:pt x="369630" y="1135844"/>
                </a:lnTo>
                <a:lnTo>
                  <a:pt x="376659" y="1136071"/>
                </a:lnTo>
                <a:lnTo>
                  <a:pt x="383461" y="1136751"/>
                </a:lnTo>
                <a:lnTo>
                  <a:pt x="390263" y="1137659"/>
                </a:lnTo>
                <a:lnTo>
                  <a:pt x="397065" y="1138793"/>
                </a:lnTo>
                <a:lnTo>
                  <a:pt x="403867" y="1140380"/>
                </a:lnTo>
                <a:lnTo>
                  <a:pt x="410216" y="1142195"/>
                </a:lnTo>
                <a:lnTo>
                  <a:pt x="416791" y="1144236"/>
                </a:lnTo>
                <a:lnTo>
                  <a:pt x="422913" y="1146731"/>
                </a:lnTo>
                <a:lnTo>
                  <a:pt x="428808" y="1149452"/>
                </a:lnTo>
                <a:lnTo>
                  <a:pt x="434930" y="1152401"/>
                </a:lnTo>
                <a:lnTo>
                  <a:pt x="440598" y="1155803"/>
                </a:lnTo>
                <a:lnTo>
                  <a:pt x="446266" y="1159205"/>
                </a:lnTo>
                <a:lnTo>
                  <a:pt x="451481" y="1163061"/>
                </a:lnTo>
                <a:lnTo>
                  <a:pt x="456923" y="1167370"/>
                </a:lnTo>
                <a:lnTo>
                  <a:pt x="461911" y="1171453"/>
                </a:lnTo>
                <a:lnTo>
                  <a:pt x="466446" y="1175989"/>
                </a:lnTo>
                <a:lnTo>
                  <a:pt x="471207" y="1180752"/>
                </a:lnTo>
                <a:lnTo>
                  <a:pt x="475289" y="1185741"/>
                </a:lnTo>
                <a:lnTo>
                  <a:pt x="479370" y="1190958"/>
                </a:lnTo>
                <a:lnTo>
                  <a:pt x="483451" y="1196401"/>
                </a:lnTo>
                <a:lnTo>
                  <a:pt x="487079" y="1201845"/>
                </a:lnTo>
                <a:lnTo>
                  <a:pt x="490026" y="1207515"/>
                </a:lnTo>
                <a:lnTo>
                  <a:pt x="493201" y="1213412"/>
                </a:lnTo>
                <a:lnTo>
                  <a:pt x="496148" y="1219309"/>
                </a:lnTo>
                <a:lnTo>
                  <a:pt x="498416" y="1225659"/>
                </a:lnTo>
                <a:lnTo>
                  <a:pt x="500683" y="1231783"/>
                </a:lnTo>
                <a:lnTo>
                  <a:pt x="502497" y="1238360"/>
                </a:lnTo>
                <a:lnTo>
                  <a:pt x="504084" y="1245165"/>
                </a:lnTo>
                <a:lnTo>
                  <a:pt x="505218" y="1251742"/>
                </a:lnTo>
                <a:lnTo>
                  <a:pt x="506125" y="1258546"/>
                </a:lnTo>
                <a:lnTo>
                  <a:pt x="506578" y="1265350"/>
                </a:lnTo>
                <a:lnTo>
                  <a:pt x="506578" y="1272381"/>
                </a:lnTo>
                <a:lnTo>
                  <a:pt x="506578" y="1279639"/>
                </a:lnTo>
                <a:lnTo>
                  <a:pt x="506125" y="1286216"/>
                </a:lnTo>
                <a:lnTo>
                  <a:pt x="505218" y="1293021"/>
                </a:lnTo>
                <a:lnTo>
                  <a:pt x="504084" y="1299825"/>
                </a:lnTo>
                <a:lnTo>
                  <a:pt x="502497" y="1306629"/>
                </a:lnTo>
                <a:lnTo>
                  <a:pt x="500683" y="1312980"/>
                </a:lnTo>
                <a:lnTo>
                  <a:pt x="498416" y="1319330"/>
                </a:lnTo>
                <a:lnTo>
                  <a:pt x="496148" y="1325454"/>
                </a:lnTo>
                <a:lnTo>
                  <a:pt x="493201" y="1331351"/>
                </a:lnTo>
                <a:lnTo>
                  <a:pt x="490026" y="1337475"/>
                </a:lnTo>
                <a:lnTo>
                  <a:pt x="487079" y="1343145"/>
                </a:lnTo>
                <a:lnTo>
                  <a:pt x="483451" y="1348588"/>
                </a:lnTo>
                <a:lnTo>
                  <a:pt x="479370" y="1354031"/>
                </a:lnTo>
                <a:lnTo>
                  <a:pt x="475289" y="1359248"/>
                </a:lnTo>
                <a:lnTo>
                  <a:pt x="471207" y="1364011"/>
                </a:lnTo>
                <a:lnTo>
                  <a:pt x="466446" y="1368774"/>
                </a:lnTo>
                <a:lnTo>
                  <a:pt x="461911" y="1373537"/>
                </a:lnTo>
                <a:lnTo>
                  <a:pt x="456923" y="1377619"/>
                </a:lnTo>
                <a:lnTo>
                  <a:pt x="451481" y="1381702"/>
                </a:lnTo>
                <a:lnTo>
                  <a:pt x="446266" y="1385557"/>
                </a:lnTo>
                <a:lnTo>
                  <a:pt x="440598" y="1388960"/>
                </a:lnTo>
                <a:lnTo>
                  <a:pt x="434930" y="1392362"/>
                </a:lnTo>
                <a:lnTo>
                  <a:pt x="428808" y="1395537"/>
                </a:lnTo>
                <a:lnTo>
                  <a:pt x="422913" y="1398032"/>
                </a:lnTo>
                <a:lnTo>
                  <a:pt x="416791" y="1400300"/>
                </a:lnTo>
                <a:lnTo>
                  <a:pt x="410216" y="1402795"/>
                </a:lnTo>
                <a:lnTo>
                  <a:pt x="403867" y="1404609"/>
                </a:lnTo>
                <a:lnTo>
                  <a:pt x="397065" y="1406197"/>
                </a:lnTo>
                <a:lnTo>
                  <a:pt x="390263" y="1407104"/>
                </a:lnTo>
                <a:lnTo>
                  <a:pt x="383461" y="1408238"/>
                </a:lnTo>
                <a:lnTo>
                  <a:pt x="376659" y="1408692"/>
                </a:lnTo>
                <a:lnTo>
                  <a:pt x="369630" y="1408692"/>
                </a:lnTo>
                <a:lnTo>
                  <a:pt x="253088" y="1408692"/>
                </a:lnTo>
                <a:lnTo>
                  <a:pt x="253088" y="1777025"/>
                </a:lnTo>
                <a:lnTo>
                  <a:pt x="369630" y="1777025"/>
                </a:lnTo>
                <a:lnTo>
                  <a:pt x="376659" y="1777252"/>
                </a:lnTo>
                <a:lnTo>
                  <a:pt x="383461" y="1777705"/>
                </a:lnTo>
                <a:lnTo>
                  <a:pt x="390263" y="1778386"/>
                </a:lnTo>
                <a:lnTo>
                  <a:pt x="397065" y="1779747"/>
                </a:lnTo>
                <a:lnTo>
                  <a:pt x="403867" y="1781334"/>
                </a:lnTo>
                <a:lnTo>
                  <a:pt x="410216" y="1783149"/>
                </a:lnTo>
                <a:lnTo>
                  <a:pt x="416791" y="1785190"/>
                </a:lnTo>
                <a:lnTo>
                  <a:pt x="422913" y="1787912"/>
                </a:lnTo>
                <a:lnTo>
                  <a:pt x="428808" y="1790407"/>
                </a:lnTo>
                <a:lnTo>
                  <a:pt x="434930" y="1793582"/>
                </a:lnTo>
                <a:lnTo>
                  <a:pt x="440598" y="1796984"/>
                </a:lnTo>
                <a:lnTo>
                  <a:pt x="446266" y="1800159"/>
                </a:lnTo>
                <a:lnTo>
                  <a:pt x="451481" y="1804242"/>
                </a:lnTo>
                <a:lnTo>
                  <a:pt x="456923" y="1808324"/>
                </a:lnTo>
                <a:lnTo>
                  <a:pt x="461911" y="1812407"/>
                </a:lnTo>
                <a:lnTo>
                  <a:pt x="466446" y="1817170"/>
                </a:lnTo>
                <a:lnTo>
                  <a:pt x="471207" y="1821706"/>
                </a:lnTo>
                <a:lnTo>
                  <a:pt x="475289" y="1826695"/>
                </a:lnTo>
                <a:lnTo>
                  <a:pt x="479370" y="1831912"/>
                </a:lnTo>
                <a:lnTo>
                  <a:pt x="483451" y="1837129"/>
                </a:lnTo>
                <a:lnTo>
                  <a:pt x="487079" y="1842799"/>
                </a:lnTo>
                <a:lnTo>
                  <a:pt x="490026" y="1848469"/>
                </a:lnTo>
                <a:lnTo>
                  <a:pt x="493201" y="1854139"/>
                </a:lnTo>
                <a:lnTo>
                  <a:pt x="496148" y="1860490"/>
                </a:lnTo>
                <a:lnTo>
                  <a:pt x="498416" y="1866613"/>
                </a:lnTo>
                <a:lnTo>
                  <a:pt x="500683" y="1872964"/>
                </a:lnTo>
                <a:lnTo>
                  <a:pt x="502497" y="1879314"/>
                </a:lnTo>
                <a:lnTo>
                  <a:pt x="504084" y="1885892"/>
                </a:lnTo>
                <a:lnTo>
                  <a:pt x="505218" y="1892696"/>
                </a:lnTo>
                <a:lnTo>
                  <a:pt x="506125" y="1899273"/>
                </a:lnTo>
                <a:lnTo>
                  <a:pt x="506578" y="1906304"/>
                </a:lnTo>
                <a:lnTo>
                  <a:pt x="506578" y="1913335"/>
                </a:lnTo>
                <a:lnTo>
                  <a:pt x="506578" y="1920366"/>
                </a:lnTo>
                <a:lnTo>
                  <a:pt x="506125" y="1927397"/>
                </a:lnTo>
                <a:lnTo>
                  <a:pt x="505218" y="1933975"/>
                </a:lnTo>
                <a:lnTo>
                  <a:pt x="504084" y="1940779"/>
                </a:lnTo>
                <a:lnTo>
                  <a:pt x="502497" y="1947356"/>
                </a:lnTo>
                <a:lnTo>
                  <a:pt x="500683" y="1953707"/>
                </a:lnTo>
                <a:lnTo>
                  <a:pt x="498416" y="1960284"/>
                </a:lnTo>
                <a:lnTo>
                  <a:pt x="496148" y="1966408"/>
                </a:lnTo>
                <a:lnTo>
                  <a:pt x="493201" y="1972532"/>
                </a:lnTo>
                <a:lnTo>
                  <a:pt x="490026" y="1978429"/>
                </a:lnTo>
                <a:lnTo>
                  <a:pt x="487079" y="1984099"/>
                </a:lnTo>
                <a:lnTo>
                  <a:pt x="483451" y="1989542"/>
                </a:lnTo>
                <a:lnTo>
                  <a:pt x="479370" y="1994986"/>
                </a:lnTo>
                <a:lnTo>
                  <a:pt x="475289" y="1999975"/>
                </a:lnTo>
                <a:lnTo>
                  <a:pt x="471207" y="2004965"/>
                </a:lnTo>
                <a:lnTo>
                  <a:pt x="466446" y="2009728"/>
                </a:lnTo>
                <a:lnTo>
                  <a:pt x="461911" y="2014264"/>
                </a:lnTo>
                <a:lnTo>
                  <a:pt x="456923" y="2018573"/>
                </a:lnTo>
                <a:lnTo>
                  <a:pt x="451481" y="2022429"/>
                </a:lnTo>
                <a:lnTo>
                  <a:pt x="446266" y="2026285"/>
                </a:lnTo>
                <a:lnTo>
                  <a:pt x="440598" y="2029914"/>
                </a:lnTo>
                <a:lnTo>
                  <a:pt x="434930" y="2033089"/>
                </a:lnTo>
                <a:lnTo>
                  <a:pt x="428808" y="2036264"/>
                </a:lnTo>
                <a:lnTo>
                  <a:pt x="422913" y="2038759"/>
                </a:lnTo>
                <a:lnTo>
                  <a:pt x="416791" y="2041481"/>
                </a:lnTo>
                <a:lnTo>
                  <a:pt x="410216" y="2043522"/>
                </a:lnTo>
                <a:lnTo>
                  <a:pt x="403867" y="2045336"/>
                </a:lnTo>
                <a:lnTo>
                  <a:pt x="397065" y="2046924"/>
                </a:lnTo>
                <a:lnTo>
                  <a:pt x="390263" y="2048285"/>
                </a:lnTo>
                <a:lnTo>
                  <a:pt x="383461" y="2048965"/>
                </a:lnTo>
                <a:lnTo>
                  <a:pt x="376659" y="2049419"/>
                </a:lnTo>
                <a:lnTo>
                  <a:pt x="369630" y="2049646"/>
                </a:lnTo>
                <a:lnTo>
                  <a:pt x="253088" y="2049646"/>
                </a:lnTo>
                <a:lnTo>
                  <a:pt x="253088" y="2315689"/>
                </a:lnTo>
                <a:lnTo>
                  <a:pt x="253542" y="2326349"/>
                </a:lnTo>
                <a:lnTo>
                  <a:pt x="254222" y="2336782"/>
                </a:lnTo>
                <a:lnTo>
                  <a:pt x="255582" y="2347215"/>
                </a:lnTo>
                <a:lnTo>
                  <a:pt x="257396" y="2357195"/>
                </a:lnTo>
                <a:lnTo>
                  <a:pt x="259664" y="2367401"/>
                </a:lnTo>
                <a:lnTo>
                  <a:pt x="262158" y="2376927"/>
                </a:lnTo>
                <a:lnTo>
                  <a:pt x="265559" y="2386679"/>
                </a:lnTo>
                <a:lnTo>
                  <a:pt x="269186" y="2395978"/>
                </a:lnTo>
                <a:lnTo>
                  <a:pt x="273494" y="2405051"/>
                </a:lnTo>
                <a:lnTo>
                  <a:pt x="278029" y="2414123"/>
                </a:lnTo>
                <a:lnTo>
                  <a:pt x="283017" y="2422515"/>
                </a:lnTo>
                <a:lnTo>
                  <a:pt x="288232" y="2430907"/>
                </a:lnTo>
                <a:lnTo>
                  <a:pt x="294127" y="2439072"/>
                </a:lnTo>
                <a:lnTo>
                  <a:pt x="300022" y="2446783"/>
                </a:lnTo>
                <a:lnTo>
                  <a:pt x="306598" y="2454268"/>
                </a:lnTo>
                <a:lnTo>
                  <a:pt x="313626" y="2461525"/>
                </a:lnTo>
                <a:lnTo>
                  <a:pt x="320655" y="2468330"/>
                </a:lnTo>
                <a:lnTo>
                  <a:pt x="328138" y="2474680"/>
                </a:lnTo>
                <a:lnTo>
                  <a:pt x="335847" y="2481031"/>
                </a:lnTo>
                <a:lnTo>
                  <a:pt x="344009" y="2486701"/>
                </a:lnTo>
                <a:lnTo>
                  <a:pt x="352171" y="2492144"/>
                </a:lnTo>
                <a:lnTo>
                  <a:pt x="361014" y="2497134"/>
                </a:lnTo>
                <a:lnTo>
                  <a:pt x="369857" y="2501443"/>
                </a:lnTo>
                <a:lnTo>
                  <a:pt x="378926" y="2505526"/>
                </a:lnTo>
                <a:lnTo>
                  <a:pt x="388222" y="2509608"/>
                </a:lnTo>
                <a:lnTo>
                  <a:pt x="397745" y="2512557"/>
                </a:lnTo>
                <a:lnTo>
                  <a:pt x="407722" y="2515505"/>
                </a:lnTo>
                <a:lnTo>
                  <a:pt x="417471" y="2517773"/>
                </a:lnTo>
                <a:lnTo>
                  <a:pt x="427674" y="2519588"/>
                </a:lnTo>
                <a:lnTo>
                  <a:pt x="438104" y="2520948"/>
                </a:lnTo>
                <a:lnTo>
                  <a:pt x="448307" y="2521629"/>
                </a:lnTo>
                <a:lnTo>
                  <a:pt x="458964" y="2521856"/>
                </a:lnTo>
                <a:lnTo>
                  <a:pt x="2030011" y="2521856"/>
                </a:lnTo>
                <a:lnTo>
                  <a:pt x="2040667" y="2521629"/>
                </a:lnTo>
                <a:lnTo>
                  <a:pt x="2051324" y="2520948"/>
                </a:lnTo>
                <a:lnTo>
                  <a:pt x="2061527" y="2519588"/>
                </a:lnTo>
                <a:lnTo>
                  <a:pt x="2071503" y="2517773"/>
                </a:lnTo>
                <a:lnTo>
                  <a:pt x="2081706" y="2515505"/>
                </a:lnTo>
                <a:lnTo>
                  <a:pt x="2091456" y="2512557"/>
                </a:lnTo>
                <a:lnTo>
                  <a:pt x="2100752" y="2509608"/>
                </a:lnTo>
                <a:lnTo>
                  <a:pt x="2110502" y="2505526"/>
                </a:lnTo>
                <a:lnTo>
                  <a:pt x="2119571" y="2501443"/>
                </a:lnTo>
                <a:lnTo>
                  <a:pt x="2128187" y="2497134"/>
                </a:lnTo>
                <a:lnTo>
                  <a:pt x="2136803" y="2492144"/>
                </a:lnTo>
                <a:lnTo>
                  <a:pt x="2145192" y="2486701"/>
                </a:lnTo>
                <a:lnTo>
                  <a:pt x="2153354" y="2481031"/>
                </a:lnTo>
                <a:lnTo>
                  <a:pt x="2161290" y="2474680"/>
                </a:lnTo>
                <a:lnTo>
                  <a:pt x="2168546" y="2468330"/>
                </a:lnTo>
                <a:lnTo>
                  <a:pt x="2175801" y="2461525"/>
                </a:lnTo>
                <a:lnTo>
                  <a:pt x="2182376" y="2454268"/>
                </a:lnTo>
                <a:lnTo>
                  <a:pt x="2188952" y="2446783"/>
                </a:lnTo>
                <a:lnTo>
                  <a:pt x="2195074" y="2439072"/>
                </a:lnTo>
                <a:lnTo>
                  <a:pt x="2200969" y="2430907"/>
                </a:lnTo>
                <a:lnTo>
                  <a:pt x="2206410" y="2422515"/>
                </a:lnTo>
                <a:lnTo>
                  <a:pt x="2211172" y="2414123"/>
                </a:lnTo>
                <a:lnTo>
                  <a:pt x="2215933" y="2405051"/>
                </a:lnTo>
                <a:lnTo>
                  <a:pt x="2219788" y="2395978"/>
                </a:lnTo>
                <a:lnTo>
                  <a:pt x="2223642" y="2386679"/>
                </a:lnTo>
                <a:lnTo>
                  <a:pt x="2226817" y="2376927"/>
                </a:lnTo>
                <a:lnTo>
                  <a:pt x="2229538" y="2367401"/>
                </a:lnTo>
                <a:lnTo>
                  <a:pt x="2232032" y="2357195"/>
                </a:lnTo>
                <a:lnTo>
                  <a:pt x="2233845" y="2347215"/>
                </a:lnTo>
                <a:lnTo>
                  <a:pt x="2235206" y="2336782"/>
                </a:lnTo>
                <a:lnTo>
                  <a:pt x="2235886" y="2326349"/>
                </a:lnTo>
                <a:lnTo>
                  <a:pt x="2236113" y="2315689"/>
                </a:lnTo>
                <a:lnTo>
                  <a:pt x="2236113" y="229074"/>
                </a:lnTo>
                <a:lnTo>
                  <a:pt x="2235886" y="218414"/>
                </a:lnTo>
                <a:lnTo>
                  <a:pt x="2235206" y="207754"/>
                </a:lnTo>
                <a:lnTo>
                  <a:pt x="2233845" y="197775"/>
                </a:lnTo>
                <a:lnTo>
                  <a:pt x="2232032" y="187568"/>
                </a:lnTo>
                <a:lnTo>
                  <a:pt x="2229538" y="177589"/>
                </a:lnTo>
                <a:lnTo>
                  <a:pt x="2226817" y="167836"/>
                </a:lnTo>
                <a:lnTo>
                  <a:pt x="2223642" y="158310"/>
                </a:lnTo>
                <a:lnTo>
                  <a:pt x="2219788" y="149011"/>
                </a:lnTo>
                <a:lnTo>
                  <a:pt x="2215933" y="139939"/>
                </a:lnTo>
                <a:lnTo>
                  <a:pt x="2211172" y="130867"/>
                </a:lnTo>
                <a:lnTo>
                  <a:pt x="2206410" y="122248"/>
                </a:lnTo>
                <a:lnTo>
                  <a:pt x="2200969" y="113856"/>
                </a:lnTo>
                <a:lnTo>
                  <a:pt x="2195074" y="105918"/>
                </a:lnTo>
                <a:lnTo>
                  <a:pt x="2188952" y="98207"/>
                </a:lnTo>
                <a:lnTo>
                  <a:pt x="2182376" y="90722"/>
                </a:lnTo>
                <a:lnTo>
                  <a:pt x="2175801" y="83238"/>
                </a:lnTo>
                <a:lnTo>
                  <a:pt x="2168546" y="76660"/>
                </a:lnTo>
                <a:lnTo>
                  <a:pt x="2161290" y="70083"/>
                </a:lnTo>
                <a:lnTo>
                  <a:pt x="2153354" y="63959"/>
                </a:lnTo>
                <a:lnTo>
                  <a:pt x="2145192" y="58289"/>
                </a:lnTo>
                <a:lnTo>
                  <a:pt x="2136803" y="52846"/>
                </a:lnTo>
                <a:lnTo>
                  <a:pt x="2128187" y="47856"/>
                </a:lnTo>
                <a:lnTo>
                  <a:pt x="2119571" y="43320"/>
                </a:lnTo>
                <a:lnTo>
                  <a:pt x="2110502" y="39237"/>
                </a:lnTo>
                <a:lnTo>
                  <a:pt x="2100752" y="35382"/>
                </a:lnTo>
                <a:lnTo>
                  <a:pt x="2091456" y="32206"/>
                </a:lnTo>
                <a:lnTo>
                  <a:pt x="2081706" y="29485"/>
                </a:lnTo>
                <a:lnTo>
                  <a:pt x="2071503" y="26990"/>
                </a:lnTo>
                <a:lnTo>
                  <a:pt x="2061527" y="25175"/>
                </a:lnTo>
                <a:lnTo>
                  <a:pt x="2051324" y="24041"/>
                </a:lnTo>
                <a:lnTo>
                  <a:pt x="2040667" y="23134"/>
                </a:lnTo>
                <a:lnTo>
                  <a:pt x="2030011" y="22907"/>
                </a:lnTo>
                <a:lnTo>
                  <a:pt x="458964" y="22907"/>
                </a:lnTo>
                <a:close/>
                <a:moveTo>
                  <a:pt x="458964" y="0"/>
                </a:moveTo>
                <a:lnTo>
                  <a:pt x="2030011" y="0"/>
                </a:lnTo>
                <a:lnTo>
                  <a:pt x="2042028" y="453"/>
                </a:lnTo>
                <a:lnTo>
                  <a:pt x="2053364" y="1134"/>
                </a:lnTo>
                <a:lnTo>
                  <a:pt x="2064701" y="2722"/>
                </a:lnTo>
                <a:lnTo>
                  <a:pt x="2076265" y="4763"/>
                </a:lnTo>
                <a:lnTo>
                  <a:pt x="2087148" y="7258"/>
                </a:lnTo>
                <a:lnTo>
                  <a:pt x="2098031" y="10433"/>
                </a:lnTo>
                <a:lnTo>
                  <a:pt x="2108688" y="14062"/>
                </a:lnTo>
                <a:lnTo>
                  <a:pt x="2118891" y="18371"/>
                </a:lnTo>
                <a:lnTo>
                  <a:pt x="2129094" y="22680"/>
                </a:lnTo>
                <a:lnTo>
                  <a:pt x="2138843" y="27897"/>
                </a:lnTo>
                <a:lnTo>
                  <a:pt x="2148593" y="33340"/>
                </a:lnTo>
                <a:lnTo>
                  <a:pt x="2157889" y="39237"/>
                </a:lnTo>
                <a:lnTo>
                  <a:pt x="2166959" y="45815"/>
                </a:lnTo>
                <a:lnTo>
                  <a:pt x="2175574" y="52392"/>
                </a:lnTo>
                <a:lnTo>
                  <a:pt x="2183737" y="59650"/>
                </a:lnTo>
                <a:lnTo>
                  <a:pt x="2191899" y="67361"/>
                </a:lnTo>
                <a:lnTo>
                  <a:pt x="2199382" y="75299"/>
                </a:lnTo>
                <a:lnTo>
                  <a:pt x="2206637" y="83691"/>
                </a:lnTo>
                <a:lnTo>
                  <a:pt x="2213212" y="92083"/>
                </a:lnTo>
                <a:lnTo>
                  <a:pt x="2219788" y="101155"/>
                </a:lnTo>
                <a:lnTo>
                  <a:pt x="2225683" y="110681"/>
                </a:lnTo>
                <a:lnTo>
                  <a:pt x="2231125" y="120207"/>
                </a:lnTo>
                <a:lnTo>
                  <a:pt x="2236340" y="129960"/>
                </a:lnTo>
                <a:lnTo>
                  <a:pt x="2241101" y="140166"/>
                </a:lnTo>
                <a:lnTo>
                  <a:pt x="2244955" y="150599"/>
                </a:lnTo>
                <a:lnTo>
                  <a:pt x="2248583" y="161032"/>
                </a:lnTo>
                <a:lnTo>
                  <a:pt x="2251758" y="172145"/>
                </a:lnTo>
                <a:lnTo>
                  <a:pt x="2254252" y="183032"/>
                </a:lnTo>
                <a:lnTo>
                  <a:pt x="2256292" y="194372"/>
                </a:lnTo>
                <a:lnTo>
                  <a:pt x="2257879" y="205713"/>
                </a:lnTo>
                <a:lnTo>
                  <a:pt x="2258786" y="217053"/>
                </a:lnTo>
                <a:lnTo>
                  <a:pt x="2259013" y="229074"/>
                </a:lnTo>
                <a:lnTo>
                  <a:pt x="2259013" y="2315689"/>
                </a:lnTo>
                <a:lnTo>
                  <a:pt x="2258786" y="2327483"/>
                </a:lnTo>
                <a:lnTo>
                  <a:pt x="2257879" y="2339050"/>
                </a:lnTo>
                <a:lnTo>
                  <a:pt x="2256292" y="2350617"/>
                </a:lnTo>
                <a:lnTo>
                  <a:pt x="2254252" y="2361958"/>
                </a:lnTo>
                <a:lnTo>
                  <a:pt x="2251758" y="2372844"/>
                </a:lnTo>
                <a:lnTo>
                  <a:pt x="2248583" y="2383731"/>
                </a:lnTo>
                <a:lnTo>
                  <a:pt x="2244955" y="2394391"/>
                </a:lnTo>
                <a:lnTo>
                  <a:pt x="2241101" y="2404824"/>
                </a:lnTo>
                <a:lnTo>
                  <a:pt x="2236340" y="2414803"/>
                </a:lnTo>
                <a:lnTo>
                  <a:pt x="2231125" y="2424783"/>
                </a:lnTo>
                <a:lnTo>
                  <a:pt x="2225683" y="2434309"/>
                </a:lnTo>
                <a:lnTo>
                  <a:pt x="2219788" y="2443608"/>
                </a:lnTo>
                <a:lnTo>
                  <a:pt x="2213212" y="2452680"/>
                </a:lnTo>
                <a:lnTo>
                  <a:pt x="2206637" y="2461299"/>
                </a:lnTo>
                <a:lnTo>
                  <a:pt x="2199382" y="2469464"/>
                </a:lnTo>
                <a:lnTo>
                  <a:pt x="2191899" y="2477629"/>
                </a:lnTo>
                <a:lnTo>
                  <a:pt x="2183737" y="2485113"/>
                </a:lnTo>
                <a:lnTo>
                  <a:pt x="2175574" y="2492371"/>
                </a:lnTo>
                <a:lnTo>
                  <a:pt x="2166959" y="2499175"/>
                </a:lnTo>
                <a:lnTo>
                  <a:pt x="2157889" y="2505526"/>
                </a:lnTo>
                <a:lnTo>
                  <a:pt x="2148593" y="2511649"/>
                </a:lnTo>
                <a:lnTo>
                  <a:pt x="2138843" y="2517093"/>
                </a:lnTo>
                <a:lnTo>
                  <a:pt x="2129094" y="2522309"/>
                </a:lnTo>
                <a:lnTo>
                  <a:pt x="2118891" y="2526619"/>
                </a:lnTo>
                <a:lnTo>
                  <a:pt x="2108688" y="2530701"/>
                </a:lnTo>
                <a:lnTo>
                  <a:pt x="2098031" y="2534330"/>
                </a:lnTo>
                <a:lnTo>
                  <a:pt x="2087148" y="2537505"/>
                </a:lnTo>
                <a:lnTo>
                  <a:pt x="2076265" y="2540000"/>
                </a:lnTo>
                <a:lnTo>
                  <a:pt x="2064701" y="2542268"/>
                </a:lnTo>
                <a:lnTo>
                  <a:pt x="2053364" y="2543402"/>
                </a:lnTo>
                <a:lnTo>
                  <a:pt x="2042028" y="2544536"/>
                </a:lnTo>
                <a:lnTo>
                  <a:pt x="2030011" y="2544763"/>
                </a:lnTo>
                <a:lnTo>
                  <a:pt x="458964" y="2544763"/>
                </a:lnTo>
                <a:lnTo>
                  <a:pt x="447400" y="2544536"/>
                </a:lnTo>
                <a:lnTo>
                  <a:pt x="435610" y="2543402"/>
                </a:lnTo>
                <a:lnTo>
                  <a:pt x="424273" y="2542268"/>
                </a:lnTo>
                <a:lnTo>
                  <a:pt x="413163" y="2540000"/>
                </a:lnTo>
                <a:lnTo>
                  <a:pt x="402053" y="2537505"/>
                </a:lnTo>
                <a:lnTo>
                  <a:pt x="391170" y="2534330"/>
                </a:lnTo>
                <a:lnTo>
                  <a:pt x="380513" y="2530701"/>
                </a:lnTo>
                <a:lnTo>
                  <a:pt x="370084" y="2526619"/>
                </a:lnTo>
                <a:lnTo>
                  <a:pt x="359880" y="2522309"/>
                </a:lnTo>
                <a:lnTo>
                  <a:pt x="350131" y="2517093"/>
                </a:lnTo>
                <a:lnTo>
                  <a:pt x="340608" y="2511649"/>
                </a:lnTo>
                <a:lnTo>
                  <a:pt x="331085" y="2505526"/>
                </a:lnTo>
                <a:lnTo>
                  <a:pt x="322469" y="2499175"/>
                </a:lnTo>
                <a:lnTo>
                  <a:pt x="313626" y="2492371"/>
                </a:lnTo>
                <a:lnTo>
                  <a:pt x="305237" y="2485113"/>
                </a:lnTo>
                <a:lnTo>
                  <a:pt x="297528" y="2477629"/>
                </a:lnTo>
                <a:lnTo>
                  <a:pt x="289819" y="2469464"/>
                </a:lnTo>
                <a:lnTo>
                  <a:pt x="282564" y="2461299"/>
                </a:lnTo>
                <a:lnTo>
                  <a:pt x="275762" y="2452680"/>
                </a:lnTo>
                <a:lnTo>
                  <a:pt x="269413" y="2443608"/>
                </a:lnTo>
                <a:lnTo>
                  <a:pt x="263518" y="2434309"/>
                </a:lnTo>
                <a:lnTo>
                  <a:pt x="257850" y="2424783"/>
                </a:lnTo>
                <a:lnTo>
                  <a:pt x="252862" y="2414803"/>
                </a:lnTo>
                <a:lnTo>
                  <a:pt x="248327" y="2404824"/>
                </a:lnTo>
                <a:lnTo>
                  <a:pt x="244019" y="2394391"/>
                </a:lnTo>
                <a:lnTo>
                  <a:pt x="240391" y="2383731"/>
                </a:lnTo>
                <a:lnTo>
                  <a:pt x="237444" y="2372844"/>
                </a:lnTo>
                <a:lnTo>
                  <a:pt x="234723" y="2361958"/>
                </a:lnTo>
                <a:lnTo>
                  <a:pt x="232682" y="2350617"/>
                </a:lnTo>
                <a:lnTo>
                  <a:pt x="231322" y="2339050"/>
                </a:lnTo>
                <a:lnTo>
                  <a:pt x="230415" y="2327483"/>
                </a:lnTo>
                <a:lnTo>
                  <a:pt x="230188" y="2315689"/>
                </a:lnTo>
                <a:lnTo>
                  <a:pt x="230188" y="2026965"/>
                </a:lnTo>
                <a:lnTo>
                  <a:pt x="369630" y="2026965"/>
                </a:lnTo>
                <a:lnTo>
                  <a:pt x="375298" y="2026738"/>
                </a:lnTo>
                <a:lnTo>
                  <a:pt x="381194" y="2026285"/>
                </a:lnTo>
                <a:lnTo>
                  <a:pt x="386862" y="2025604"/>
                </a:lnTo>
                <a:lnTo>
                  <a:pt x="392530" y="2024470"/>
                </a:lnTo>
                <a:lnTo>
                  <a:pt x="397972" y="2023336"/>
                </a:lnTo>
                <a:lnTo>
                  <a:pt x="403414" y="2021749"/>
                </a:lnTo>
                <a:lnTo>
                  <a:pt x="408628" y="2019934"/>
                </a:lnTo>
                <a:lnTo>
                  <a:pt x="413843" y="2017893"/>
                </a:lnTo>
                <a:lnTo>
                  <a:pt x="419058" y="2015852"/>
                </a:lnTo>
                <a:lnTo>
                  <a:pt x="424046" y="2013130"/>
                </a:lnTo>
                <a:lnTo>
                  <a:pt x="428581" y="2010408"/>
                </a:lnTo>
                <a:lnTo>
                  <a:pt x="433343" y="2007460"/>
                </a:lnTo>
                <a:lnTo>
                  <a:pt x="438104" y="2004285"/>
                </a:lnTo>
                <a:lnTo>
                  <a:pt x="442185" y="2000882"/>
                </a:lnTo>
                <a:lnTo>
                  <a:pt x="446266" y="1997254"/>
                </a:lnTo>
                <a:lnTo>
                  <a:pt x="450348" y="1993398"/>
                </a:lnTo>
                <a:lnTo>
                  <a:pt x="453975" y="1989542"/>
                </a:lnTo>
                <a:lnTo>
                  <a:pt x="457603" y="1985460"/>
                </a:lnTo>
                <a:lnTo>
                  <a:pt x="461004" y="1981377"/>
                </a:lnTo>
                <a:lnTo>
                  <a:pt x="464405" y="1976841"/>
                </a:lnTo>
                <a:lnTo>
                  <a:pt x="467353" y="1972305"/>
                </a:lnTo>
                <a:lnTo>
                  <a:pt x="470074" y="1967315"/>
                </a:lnTo>
                <a:lnTo>
                  <a:pt x="472794" y="1962552"/>
                </a:lnTo>
                <a:lnTo>
                  <a:pt x="474835" y="1957336"/>
                </a:lnTo>
                <a:lnTo>
                  <a:pt x="476876" y="1952119"/>
                </a:lnTo>
                <a:lnTo>
                  <a:pt x="478690" y="1947129"/>
                </a:lnTo>
                <a:lnTo>
                  <a:pt x="480277" y="1941686"/>
                </a:lnTo>
                <a:lnTo>
                  <a:pt x="481637" y="1936243"/>
                </a:lnTo>
                <a:lnTo>
                  <a:pt x="482544" y="1930799"/>
                </a:lnTo>
                <a:lnTo>
                  <a:pt x="483451" y="1924902"/>
                </a:lnTo>
                <a:lnTo>
                  <a:pt x="483904" y="1919232"/>
                </a:lnTo>
                <a:lnTo>
                  <a:pt x="483904" y="1913335"/>
                </a:lnTo>
                <a:lnTo>
                  <a:pt x="483904" y="1907665"/>
                </a:lnTo>
                <a:lnTo>
                  <a:pt x="483451" y="1901768"/>
                </a:lnTo>
                <a:lnTo>
                  <a:pt x="482544" y="1896325"/>
                </a:lnTo>
                <a:lnTo>
                  <a:pt x="481637" y="1890428"/>
                </a:lnTo>
                <a:lnTo>
                  <a:pt x="480277" y="1884985"/>
                </a:lnTo>
                <a:lnTo>
                  <a:pt x="478690" y="1879541"/>
                </a:lnTo>
                <a:lnTo>
                  <a:pt x="476876" y="1874325"/>
                </a:lnTo>
                <a:lnTo>
                  <a:pt x="474835" y="1869335"/>
                </a:lnTo>
                <a:lnTo>
                  <a:pt x="472794" y="1864345"/>
                </a:lnTo>
                <a:lnTo>
                  <a:pt x="470074" y="1859356"/>
                </a:lnTo>
                <a:lnTo>
                  <a:pt x="467353" y="1854366"/>
                </a:lnTo>
                <a:lnTo>
                  <a:pt x="464405" y="1850056"/>
                </a:lnTo>
                <a:lnTo>
                  <a:pt x="461004" y="1845747"/>
                </a:lnTo>
                <a:lnTo>
                  <a:pt x="457603" y="1841211"/>
                </a:lnTo>
                <a:lnTo>
                  <a:pt x="453975" y="1837129"/>
                </a:lnTo>
                <a:lnTo>
                  <a:pt x="450348" y="1833273"/>
                </a:lnTo>
                <a:lnTo>
                  <a:pt x="446266" y="1829417"/>
                </a:lnTo>
                <a:lnTo>
                  <a:pt x="442185" y="1826015"/>
                </a:lnTo>
                <a:lnTo>
                  <a:pt x="438104" y="1822613"/>
                </a:lnTo>
                <a:lnTo>
                  <a:pt x="433343" y="1819211"/>
                </a:lnTo>
                <a:lnTo>
                  <a:pt x="428581" y="1816262"/>
                </a:lnTo>
                <a:lnTo>
                  <a:pt x="424046" y="1813541"/>
                </a:lnTo>
                <a:lnTo>
                  <a:pt x="419058" y="1811273"/>
                </a:lnTo>
                <a:lnTo>
                  <a:pt x="413843" y="1808778"/>
                </a:lnTo>
                <a:lnTo>
                  <a:pt x="408628" y="1806737"/>
                </a:lnTo>
                <a:lnTo>
                  <a:pt x="403414" y="1804922"/>
                </a:lnTo>
                <a:lnTo>
                  <a:pt x="397972" y="1803334"/>
                </a:lnTo>
                <a:lnTo>
                  <a:pt x="392530" y="1801974"/>
                </a:lnTo>
                <a:lnTo>
                  <a:pt x="386862" y="1801293"/>
                </a:lnTo>
                <a:lnTo>
                  <a:pt x="381194" y="1800613"/>
                </a:lnTo>
                <a:lnTo>
                  <a:pt x="375298" y="1799932"/>
                </a:lnTo>
                <a:lnTo>
                  <a:pt x="369630" y="1799932"/>
                </a:lnTo>
                <a:lnTo>
                  <a:pt x="230188" y="1799932"/>
                </a:lnTo>
                <a:lnTo>
                  <a:pt x="230188" y="1385784"/>
                </a:lnTo>
                <a:lnTo>
                  <a:pt x="369630" y="1385784"/>
                </a:lnTo>
                <a:lnTo>
                  <a:pt x="375298" y="1385557"/>
                </a:lnTo>
                <a:lnTo>
                  <a:pt x="381194" y="1385331"/>
                </a:lnTo>
                <a:lnTo>
                  <a:pt x="386862" y="1384650"/>
                </a:lnTo>
                <a:lnTo>
                  <a:pt x="392530" y="1383516"/>
                </a:lnTo>
                <a:lnTo>
                  <a:pt x="397972" y="1382155"/>
                </a:lnTo>
                <a:lnTo>
                  <a:pt x="403414" y="1380795"/>
                </a:lnTo>
                <a:lnTo>
                  <a:pt x="408628" y="1378980"/>
                </a:lnTo>
                <a:lnTo>
                  <a:pt x="413843" y="1376712"/>
                </a:lnTo>
                <a:lnTo>
                  <a:pt x="419058" y="1374671"/>
                </a:lnTo>
                <a:lnTo>
                  <a:pt x="424046" y="1372176"/>
                </a:lnTo>
                <a:lnTo>
                  <a:pt x="428581" y="1369227"/>
                </a:lnTo>
                <a:lnTo>
                  <a:pt x="433343" y="1366506"/>
                </a:lnTo>
                <a:lnTo>
                  <a:pt x="438104" y="1363331"/>
                </a:lnTo>
                <a:lnTo>
                  <a:pt x="442185" y="1359928"/>
                </a:lnTo>
                <a:lnTo>
                  <a:pt x="446266" y="1356300"/>
                </a:lnTo>
                <a:lnTo>
                  <a:pt x="450348" y="1352671"/>
                </a:lnTo>
                <a:lnTo>
                  <a:pt x="453975" y="1348588"/>
                </a:lnTo>
                <a:lnTo>
                  <a:pt x="457603" y="1344732"/>
                </a:lnTo>
                <a:lnTo>
                  <a:pt x="461004" y="1340196"/>
                </a:lnTo>
                <a:lnTo>
                  <a:pt x="464405" y="1335887"/>
                </a:lnTo>
                <a:lnTo>
                  <a:pt x="467353" y="1331124"/>
                </a:lnTo>
                <a:lnTo>
                  <a:pt x="470074" y="1326588"/>
                </a:lnTo>
                <a:lnTo>
                  <a:pt x="472794" y="1321598"/>
                </a:lnTo>
                <a:lnTo>
                  <a:pt x="474835" y="1316608"/>
                </a:lnTo>
                <a:lnTo>
                  <a:pt x="476876" y="1311392"/>
                </a:lnTo>
                <a:lnTo>
                  <a:pt x="478690" y="1305949"/>
                </a:lnTo>
                <a:lnTo>
                  <a:pt x="480277" y="1300732"/>
                </a:lnTo>
                <a:lnTo>
                  <a:pt x="481637" y="1295289"/>
                </a:lnTo>
                <a:lnTo>
                  <a:pt x="482544" y="1289619"/>
                </a:lnTo>
                <a:lnTo>
                  <a:pt x="483451" y="1283948"/>
                </a:lnTo>
                <a:lnTo>
                  <a:pt x="483904" y="1278278"/>
                </a:lnTo>
                <a:lnTo>
                  <a:pt x="483904" y="1272381"/>
                </a:lnTo>
                <a:lnTo>
                  <a:pt x="483904" y="1266711"/>
                </a:lnTo>
                <a:lnTo>
                  <a:pt x="483451" y="1260814"/>
                </a:lnTo>
                <a:lnTo>
                  <a:pt x="482544" y="1255144"/>
                </a:lnTo>
                <a:lnTo>
                  <a:pt x="481637" y="1249474"/>
                </a:lnTo>
                <a:lnTo>
                  <a:pt x="480277" y="1244031"/>
                </a:lnTo>
                <a:lnTo>
                  <a:pt x="478690" y="1238814"/>
                </a:lnTo>
                <a:lnTo>
                  <a:pt x="476876" y="1233371"/>
                </a:lnTo>
                <a:lnTo>
                  <a:pt x="474835" y="1228154"/>
                </a:lnTo>
                <a:lnTo>
                  <a:pt x="472794" y="1223391"/>
                </a:lnTo>
                <a:lnTo>
                  <a:pt x="470074" y="1218401"/>
                </a:lnTo>
                <a:lnTo>
                  <a:pt x="467353" y="1213639"/>
                </a:lnTo>
                <a:lnTo>
                  <a:pt x="464405" y="1209102"/>
                </a:lnTo>
                <a:lnTo>
                  <a:pt x="461004" y="1204566"/>
                </a:lnTo>
                <a:lnTo>
                  <a:pt x="457603" y="1200257"/>
                </a:lnTo>
                <a:lnTo>
                  <a:pt x="453975" y="1196175"/>
                </a:lnTo>
                <a:lnTo>
                  <a:pt x="450348" y="1192092"/>
                </a:lnTo>
                <a:lnTo>
                  <a:pt x="446266" y="1188463"/>
                </a:lnTo>
                <a:lnTo>
                  <a:pt x="442185" y="1184834"/>
                </a:lnTo>
                <a:lnTo>
                  <a:pt x="438104" y="1181659"/>
                </a:lnTo>
                <a:lnTo>
                  <a:pt x="433343" y="1178484"/>
                </a:lnTo>
                <a:lnTo>
                  <a:pt x="428581" y="1175308"/>
                </a:lnTo>
                <a:lnTo>
                  <a:pt x="424046" y="1172813"/>
                </a:lnTo>
                <a:lnTo>
                  <a:pt x="419058" y="1170092"/>
                </a:lnTo>
                <a:lnTo>
                  <a:pt x="413843" y="1167824"/>
                </a:lnTo>
                <a:lnTo>
                  <a:pt x="408628" y="1165783"/>
                </a:lnTo>
                <a:lnTo>
                  <a:pt x="403414" y="1164195"/>
                </a:lnTo>
                <a:lnTo>
                  <a:pt x="397972" y="1162607"/>
                </a:lnTo>
                <a:lnTo>
                  <a:pt x="392530" y="1161246"/>
                </a:lnTo>
                <a:lnTo>
                  <a:pt x="386862" y="1160339"/>
                </a:lnTo>
                <a:lnTo>
                  <a:pt x="381194" y="1159432"/>
                </a:lnTo>
                <a:lnTo>
                  <a:pt x="375298" y="1158978"/>
                </a:lnTo>
                <a:lnTo>
                  <a:pt x="369630" y="1158978"/>
                </a:lnTo>
                <a:lnTo>
                  <a:pt x="230188" y="1158978"/>
                </a:lnTo>
                <a:lnTo>
                  <a:pt x="230188" y="744831"/>
                </a:lnTo>
                <a:lnTo>
                  <a:pt x="369630" y="744831"/>
                </a:lnTo>
                <a:lnTo>
                  <a:pt x="375298" y="744831"/>
                </a:lnTo>
                <a:lnTo>
                  <a:pt x="381194" y="744377"/>
                </a:lnTo>
                <a:lnTo>
                  <a:pt x="386862" y="743470"/>
                </a:lnTo>
                <a:lnTo>
                  <a:pt x="392530" y="742563"/>
                </a:lnTo>
                <a:lnTo>
                  <a:pt x="397972" y="741429"/>
                </a:lnTo>
                <a:lnTo>
                  <a:pt x="403414" y="739841"/>
                </a:lnTo>
                <a:lnTo>
                  <a:pt x="408628" y="738026"/>
                </a:lnTo>
                <a:lnTo>
                  <a:pt x="413843" y="735985"/>
                </a:lnTo>
                <a:lnTo>
                  <a:pt x="419058" y="733717"/>
                </a:lnTo>
                <a:lnTo>
                  <a:pt x="424046" y="731222"/>
                </a:lnTo>
                <a:lnTo>
                  <a:pt x="428581" y="728501"/>
                </a:lnTo>
                <a:lnTo>
                  <a:pt x="433343" y="725325"/>
                </a:lnTo>
                <a:lnTo>
                  <a:pt x="438104" y="722377"/>
                </a:lnTo>
                <a:lnTo>
                  <a:pt x="442185" y="718975"/>
                </a:lnTo>
                <a:lnTo>
                  <a:pt x="446266" y="715573"/>
                </a:lnTo>
                <a:lnTo>
                  <a:pt x="450348" y="711717"/>
                </a:lnTo>
                <a:lnTo>
                  <a:pt x="453975" y="707861"/>
                </a:lnTo>
                <a:lnTo>
                  <a:pt x="457603" y="703552"/>
                </a:lnTo>
                <a:lnTo>
                  <a:pt x="461004" y="699243"/>
                </a:lnTo>
                <a:lnTo>
                  <a:pt x="464405" y="694706"/>
                </a:lnTo>
                <a:lnTo>
                  <a:pt x="467353" y="690170"/>
                </a:lnTo>
                <a:lnTo>
                  <a:pt x="470074" y="685407"/>
                </a:lnTo>
                <a:lnTo>
                  <a:pt x="472794" y="680645"/>
                </a:lnTo>
                <a:lnTo>
                  <a:pt x="474835" y="675655"/>
                </a:lnTo>
                <a:lnTo>
                  <a:pt x="476876" y="670438"/>
                </a:lnTo>
                <a:lnTo>
                  <a:pt x="478690" y="665222"/>
                </a:lnTo>
                <a:lnTo>
                  <a:pt x="480277" y="659778"/>
                </a:lnTo>
                <a:lnTo>
                  <a:pt x="481637" y="654335"/>
                </a:lnTo>
                <a:lnTo>
                  <a:pt x="482544" y="648665"/>
                </a:lnTo>
                <a:lnTo>
                  <a:pt x="483451" y="642995"/>
                </a:lnTo>
                <a:lnTo>
                  <a:pt x="483904" y="637325"/>
                </a:lnTo>
                <a:lnTo>
                  <a:pt x="483904" y="631428"/>
                </a:lnTo>
                <a:lnTo>
                  <a:pt x="483904" y="625531"/>
                </a:lnTo>
                <a:lnTo>
                  <a:pt x="483451" y="619861"/>
                </a:lnTo>
                <a:lnTo>
                  <a:pt x="482544" y="614190"/>
                </a:lnTo>
                <a:lnTo>
                  <a:pt x="481637" y="608747"/>
                </a:lnTo>
                <a:lnTo>
                  <a:pt x="480277" y="603077"/>
                </a:lnTo>
                <a:lnTo>
                  <a:pt x="478690" y="597860"/>
                </a:lnTo>
                <a:lnTo>
                  <a:pt x="476876" y="592417"/>
                </a:lnTo>
                <a:lnTo>
                  <a:pt x="474835" y="587427"/>
                </a:lnTo>
                <a:lnTo>
                  <a:pt x="472794" y="582211"/>
                </a:lnTo>
                <a:lnTo>
                  <a:pt x="470074" y="577448"/>
                </a:lnTo>
                <a:lnTo>
                  <a:pt x="467353" y="572685"/>
                </a:lnTo>
                <a:lnTo>
                  <a:pt x="464405" y="567922"/>
                </a:lnTo>
                <a:lnTo>
                  <a:pt x="461004" y="563613"/>
                </a:lnTo>
                <a:lnTo>
                  <a:pt x="457603" y="559530"/>
                </a:lnTo>
                <a:lnTo>
                  <a:pt x="453975" y="555221"/>
                </a:lnTo>
                <a:lnTo>
                  <a:pt x="450348" y="551138"/>
                </a:lnTo>
                <a:lnTo>
                  <a:pt x="446266" y="547509"/>
                </a:lnTo>
                <a:lnTo>
                  <a:pt x="442185" y="543881"/>
                </a:lnTo>
                <a:lnTo>
                  <a:pt x="438104" y="540478"/>
                </a:lnTo>
                <a:lnTo>
                  <a:pt x="433343" y="537303"/>
                </a:lnTo>
                <a:lnTo>
                  <a:pt x="428581" y="534581"/>
                </a:lnTo>
                <a:lnTo>
                  <a:pt x="424046" y="531633"/>
                </a:lnTo>
                <a:lnTo>
                  <a:pt x="419058" y="529138"/>
                </a:lnTo>
                <a:lnTo>
                  <a:pt x="413843" y="527097"/>
                </a:lnTo>
                <a:lnTo>
                  <a:pt x="408628" y="525056"/>
                </a:lnTo>
                <a:lnTo>
                  <a:pt x="403414" y="523241"/>
                </a:lnTo>
                <a:lnTo>
                  <a:pt x="397972" y="521654"/>
                </a:lnTo>
                <a:lnTo>
                  <a:pt x="392530" y="520293"/>
                </a:lnTo>
                <a:lnTo>
                  <a:pt x="386862" y="519159"/>
                </a:lnTo>
                <a:lnTo>
                  <a:pt x="381194" y="518478"/>
                </a:lnTo>
                <a:lnTo>
                  <a:pt x="375298" y="518251"/>
                </a:lnTo>
                <a:lnTo>
                  <a:pt x="369630" y="518025"/>
                </a:lnTo>
                <a:lnTo>
                  <a:pt x="230188" y="518025"/>
                </a:lnTo>
                <a:lnTo>
                  <a:pt x="230188" y="229074"/>
                </a:lnTo>
                <a:lnTo>
                  <a:pt x="230415" y="217053"/>
                </a:lnTo>
                <a:lnTo>
                  <a:pt x="231322" y="205713"/>
                </a:lnTo>
                <a:lnTo>
                  <a:pt x="232682" y="194372"/>
                </a:lnTo>
                <a:lnTo>
                  <a:pt x="234723" y="183032"/>
                </a:lnTo>
                <a:lnTo>
                  <a:pt x="237444" y="172145"/>
                </a:lnTo>
                <a:lnTo>
                  <a:pt x="240391" y="161032"/>
                </a:lnTo>
                <a:lnTo>
                  <a:pt x="244019" y="150599"/>
                </a:lnTo>
                <a:lnTo>
                  <a:pt x="248327" y="140166"/>
                </a:lnTo>
                <a:lnTo>
                  <a:pt x="252862" y="129960"/>
                </a:lnTo>
                <a:lnTo>
                  <a:pt x="257850" y="120207"/>
                </a:lnTo>
                <a:lnTo>
                  <a:pt x="263518" y="110681"/>
                </a:lnTo>
                <a:lnTo>
                  <a:pt x="269413" y="101155"/>
                </a:lnTo>
                <a:lnTo>
                  <a:pt x="275762" y="92083"/>
                </a:lnTo>
                <a:lnTo>
                  <a:pt x="282564" y="83691"/>
                </a:lnTo>
                <a:lnTo>
                  <a:pt x="289819" y="75299"/>
                </a:lnTo>
                <a:lnTo>
                  <a:pt x="297528" y="67361"/>
                </a:lnTo>
                <a:lnTo>
                  <a:pt x="305237" y="59650"/>
                </a:lnTo>
                <a:lnTo>
                  <a:pt x="313626" y="52392"/>
                </a:lnTo>
                <a:lnTo>
                  <a:pt x="322469" y="45815"/>
                </a:lnTo>
                <a:lnTo>
                  <a:pt x="331085" y="39237"/>
                </a:lnTo>
                <a:lnTo>
                  <a:pt x="340608" y="33340"/>
                </a:lnTo>
                <a:lnTo>
                  <a:pt x="350131" y="27897"/>
                </a:lnTo>
                <a:lnTo>
                  <a:pt x="359880" y="22680"/>
                </a:lnTo>
                <a:lnTo>
                  <a:pt x="370084" y="18371"/>
                </a:lnTo>
                <a:lnTo>
                  <a:pt x="380513" y="14062"/>
                </a:lnTo>
                <a:lnTo>
                  <a:pt x="391170" y="10433"/>
                </a:lnTo>
                <a:lnTo>
                  <a:pt x="402053" y="7258"/>
                </a:lnTo>
                <a:lnTo>
                  <a:pt x="413163" y="4763"/>
                </a:lnTo>
                <a:lnTo>
                  <a:pt x="424273" y="2722"/>
                </a:lnTo>
                <a:lnTo>
                  <a:pt x="435610" y="1134"/>
                </a:lnTo>
                <a:lnTo>
                  <a:pt x="447400" y="453"/>
                </a:lnTo>
                <a:lnTo>
                  <a:pt x="458964"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grpSp>
        <p:nvGrpSpPr>
          <p:cNvPr id="5" name="组合 4"/>
          <p:cNvGrpSpPr/>
          <p:nvPr/>
        </p:nvGrpSpPr>
        <p:grpSpPr>
          <a:xfrm>
            <a:off x="1706687" y="1341562"/>
            <a:ext cx="4738212" cy="3916921"/>
            <a:chOff x="323528" y="836712"/>
            <a:chExt cx="4738212" cy="3916921"/>
          </a:xfrm>
          <a:solidFill>
            <a:schemeClr val="bg1">
              <a:lumMod val="65000"/>
            </a:schemeClr>
          </a:solidFill>
        </p:grpSpPr>
        <p:sp>
          <p:nvSpPr>
            <p:cNvPr id="6" name="内蒙古"/>
            <p:cNvSpPr/>
            <p:nvPr/>
          </p:nvSpPr>
          <p:spPr bwMode="auto">
            <a:xfrm>
              <a:off x="2313054" y="880363"/>
              <a:ext cx="2076785" cy="1772216"/>
            </a:xfrm>
            <a:custGeom>
              <a:avLst/>
              <a:gdLst>
                <a:gd name="T0" fmla="*/ 2147483646 w 1428"/>
                <a:gd name="T1" fmla="*/ 2147483646 h 1218"/>
                <a:gd name="T2" fmla="*/ 2147483646 w 1428"/>
                <a:gd name="T3" fmla="*/ 2147483646 h 1218"/>
                <a:gd name="T4" fmla="*/ 2147483646 w 1428"/>
                <a:gd name="T5" fmla="*/ 2147483646 h 1218"/>
                <a:gd name="T6" fmla="*/ 2147483646 w 1428"/>
                <a:gd name="T7" fmla="*/ 2147483646 h 1218"/>
                <a:gd name="T8" fmla="*/ 2147483646 w 1428"/>
                <a:gd name="T9" fmla="*/ 2147483646 h 1218"/>
                <a:gd name="T10" fmla="*/ 2147483646 w 1428"/>
                <a:gd name="T11" fmla="*/ 2147483646 h 1218"/>
                <a:gd name="T12" fmla="*/ 2147483646 w 1428"/>
                <a:gd name="T13" fmla="*/ 2147483646 h 1218"/>
                <a:gd name="T14" fmla="*/ 2147483646 w 1428"/>
                <a:gd name="T15" fmla="*/ 2147483646 h 1218"/>
                <a:gd name="T16" fmla="*/ 2147483646 w 1428"/>
                <a:gd name="T17" fmla="*/ 2147483646 h 1218"/>
                <a:gd name="T18" fmla="*/ 2147483646 w 1428"/>
                <a:gd name="T19" fmla="*/ 2147483646 h 1218"/>
                <a:gd name="T20" fmla="*/ 2147483646 w 1428"/>
                <a:gd name="T21" fmla="*/ 2147483646 h 1218"/>
                <a:gd name="T22" fmla="*/ 2147483646 w 1428"/>
                <a:gd name="T23" fmla="*/ 2147483646 h 1218"/>
                <a:gd name="T24" fmla="*/ 2147483646 w 1428"/>
                <a:gd name="T25" fmla="*/ 2147483646 h 1218"/>
                <a:gd name="T26" fmla="*/ 2147483646 w 1428"/>
                <a:gd name="T27" fmla="*/ 2147483646 h 1218"/>
                <a:gd name="T28" fmla="*/ 2147483646 w 1428"/>
                <a:gd name="T29" fmla="*/ 2147483646 h 1218"/>
                <a:gd name="T30" fmla="*/ 2147483646 w 1428"/>
                <a:gd name="T31" fmla="*/ 2147483646 h 1218"/>
                <a:gd name="T32" fmla="*/ 2147483646 w 1428"/>
                <a:gd name="T33" fmla="*/ 2147483646 h 1218"/>
                <a:gd name="T34" fmla="*/ 2147483646 w 1428"/>
                <a:gd name="T35" fmla="*/ 2147483646 h 1218"/>
                <a:gd name="T36" fmla="*/ 2147483646 w 1428"/>
                <a:gd name="T37" fmla="*/ 2147483646 h 1218"/>
                <a:gd name="T38" fmla="*/ 2147483646 w 1428"/>
                <a:gd name="T39" fmla="*/ 2147483646 h 1218"/>
                <a:gd name="T40" fmla="*/ 2147483646 w 1428"/>
                <a:gd name="T41" fmla="*/ 2147483646 h 1218"/>
                <a:gd name="T42" fmla="*/ 2147483646 w 1428"/>
                <a:gd name="T43" fmla="*/ 2147483646 h 1218"/>
                <a:gd name="T44" fmla="*/ 0 w 1428"/>
                <a:gd name="T45" fmla="*/ 2147483646 h 1218"/>
                <a:gd name="T46" fmla="*/ 2147483646 w 1428"/>
                <a:gd name="T47" fmla="*/ 2147483646 h 1218"/>
                <a:gd name="T48" fmla="*/ 2147483646 w 1428"/>
                <a:gd name="T49" fmla="*/ 2147483646 h 1218"/>
                <a:gd name="T50" fmla="*/ 2147483646 w 1428"/>
                <a:gd name="T51" fmla="*/ 2147483646 h 1218"/>
                <a:gd name="T52" fmla="*/ 2147483646 w 1428"/>
                <a:gd name="T53" fmla="*/ 2147483646 h 1218"/>
                <a:gd name="T54" fmla="*/ 2147483646 w 1428"/>
                <a:gd name="T55" fmla="*/ 2147483646 h 1218"/>
                <a:gd name="T56" fmla="*/ 2147483646 w 1428"/>
                <a:gd name="T57" fmla="*/ 2147483646 h 1218"/>
                <a:gd name="T58" fmla="*/ 2147483646 w 1428"/>
                <a:gd name="T59" fmla="*/ 2147483646 h 1218"/>
                <a:gd name="T60" fmla="*/ 2147483646 w 1428"/>
                <a:gd name="T61" fmla="*/ 2147483646 h 1218"/>
                <a:gd name="T62" fmla="*/ 2147483646 w 1428"/>
                <a:gd name="T63" fmla="*/ 2147483646 h 1218"/>
                <a:gd name="T64" fmla="*/ 2147483646 w 1428"/>
                <a:gd name="T65" fmla="*/ 2147483646 h 1218"/>
                <a:gd name="T66" fmla="*/ 2147483646 w 1428"/>
                <a:gd name="T67" fmla="*/ 2147483646 h 1218"/>
                <a:gd name="T68" fmla="*/ 2147483646 w 1428"/>
                <a:gd name="T69" fmla="*/ 2147483646 h 1218"/>
                <a:gd name="T70" fmla="*/ 2147483646 w 1428"/>
                <a:gd name="T71" fmla="*/ 2147483646 h 1218"/>
                <a:gd name="T72" fmla="*/ 2147483646 w 1428"/>
                <a:gd name="T73" fmla="*/ 2147483646 h 1218"/>
                <a:gd name="T74" fmla="*/ 2147483646 w 1428"/>
                <a:gd name="T75" fmla="*/ 2147483646 h 1218"/>
                <a:gd name="T76" fmla="*/ 2147483646 w 1428"/>
                <a:gd name="T77" fmla="*/ 2147483646 h 1218"/>
                <a:gd name="T78" fmla="*/ 2147483646 w 1428"/>
                <a:gd name="T79" fmla="*/ 2147483646 h 1218"/>
                <a:gd name="T80" fmla="*/ 2147483646 w 1428"/>
                <a:gd name="T81" fmla="*/ 2147483646 h 1218"/>
                <a:gd name="T82" fmla="*/ 2147483646 w 1428"/>
                <a:gd name="T83" fmla="*/ 2147483646 h 1218"/>
                <a:gd name="T84" fmla="*/ 2147483646 w 1428"/>
                <a:gd name="T85" fmla="*/ 2147483646 h 1218"/>
                <a:gd name="T86" fmla="*/ 2147483646 w 1428"/>
                <a:gd name="T87" fmla="*/ 2147483646 h 1218"/>
                <a:gd name="T88" fmla="*/ 2147483646 w 1428"/>
                <a:gd name="T89" fmla="*/ 2147483646 h 1218"/>
                <a:gd name="T90" fmla="*/ 2147483646 w 1428"/>
                <a:gd name="T91" fmla="*/ 2147483646 h 1218"/>
                <a:gd name="T92" fmla="*/ 2147483646 w 1428"/>
                <a:gd name="T93" fmla="*/ 2147483646 h 1218"/>
                <a:gd name="T94" fmla="*/ 2147483646 w 1428"/>
                <a:gd name="T95" fmla="*/ 2147483646 h 1218"/>
                <a:gd name="T96" fmla="*/ 2147483646 w 1428"/>
                <a:gd name="T97" fmla="*/ 2147483646 h 1218"/>
                <a:gd name="T98" fmla="*/ 2147483646 w 1428"/>
                <a:gd name="T99" fmla="*/ 2147483646 h 1218"/>
                <a:gd name="T100" fmla="*/ 2147483646 w 1428"/>
                <a:gd name="T101" fmla="*/ 2147483646 h 1218"/>
                <a:gd name="T102" fmla="*/ 2147483646 w 1428"/>
                <a:gd name="T103" fmla="*/ 2147483646 h 1218"/>
                <a:gd name="T104" fmla="*/ 2147483646 w 1428"/>
                <a:gd name="T105" fmla="*/ 2147483646 h 1218"/>
                <a:gd name="T106" fmla="*/ 2147483646 w 1428"/>
                <a:gd name="T107" fmla="*/ 2147483646 h 1218"/>
                <a:gd name="T108" fmla="*/ 2147483646 w 1428"/>
                <a:gd name="T109" fmla="*/ 2147483646 h 1218"/>
                <a:gd name="T110" fmla="*/ 2147483646 w 1428"/>
                <a:gd name="T111" fmla="*/ 2147483646 h 1218"/>
                <a:gd name="T112" fmla="*/ 2147483646 w 1428"/>
                <a:gd name="T113" fmla="*/ 2147483646 h 1218"/>
                <a:gd name="T114" fmla="*/ 2147483646 w 1428"/>
                <a:gd name="T115" fmla="*/ 2147483646 h 1218"/>
                <a:gd name="T116" fmla="*/ 2147483646 w 1428"/>
                <a:gd name="T117" fmla="*/ 2147483646 h 121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428" h="1218">
                  <a:moveTo>
                    <a:pt x="1398" y="128"/>
                  </a:moveTo>
                  <a:lnTo>
                    <a:pt x="1394" y="112"/>
                  </a:lnTo>
                  <a:lnTo>
                    <a:pt x="1378" y="86"/>
                  </a:lnTo>
                  <a:lnTo>
                    <a:pt x="1366" y="80"/>
                  </a:lnTo>
                  <a:lnTo>
                    <a:pt x="1354" y="86"/>
                  </a:lnTo>
                  <a:lnTo>
                    <a:pt x="1348" y="100"/>
                  </a:lnTo>
                  <a:lnTo>
                    <a:pt x="1346" y="102"/>
                  </a:lnTo>
                  <a:lnTo>
                    <a:pt x="1344" y="102"/>
                  </a:lnTo>
                  <a:lnTo>
                    <a:pt x="1322" y="106"/>
                  </a:lnTo>
                  <a:lnTo>
                    <a:pt x="1318" y="108"/>
                  </a:lnTo>
                  <a:lnTo>
                    <a:pt x="1316" y="112"/>
                  </a:lnTo>
                  <a:lnTo>
                    <a:pt x="1310" y="116"/>
                  </a:lnTo>
                  <a:lnTo>
                    <a:pt x="1298" y="126"/>
                  </a:lnTo>
                  <a:lnTo>
                    <a:pt x="1296" y="128"/>
                  </a:lnTo>
                  <a:lnTo>
                    <a:pt x="1286" y="130"/>
                  </a:lnTo>
                  <a:lnTo>
                    <a:pt x="1276" y="126"/>
                  </a:lnTo>
                  <a:lnTo>
                    <a:pt x="1264" y="118"/>
                  </a:lnTo>
                  <a:lnTo>
                    <a:pt x="1262" y="116"/>
                  </a:lnTo>
                  <a:lnTo>
                    <a:pt x="1244" y="96"/>
                  </a:lnTo>
                  <a:lnTo>
                    <a:pt x="1240" y="90"/>
                  </a:lnTo>
                  <a:lnTo>
                    <a:pt x="1238" y="84"/>
                  </a:lnTo>
                  <a:lnTo>
                    <a:pt x="1238" y="62"/>
                  </a:lnTo>
                  <a:lnTo>
                    <a:pt x="1238" y="60"/>
                  </a:lnTo>
                  <a:lnTo>
                    <a:pt x="1242" y="56"/>
                  </a:lnTo>
                  <a:lnTo>
                    <a:pt x="1218" y="48"/>
                  </a:lnTo>
                  <a:lnTo>
                    <a:pt x="1218" y="56"/>
                  </a:lnTo>
                  <a:lnTo>
                    <a:pt x="1216" y="60"/>
                  </a:lnTo>
                  <a:lnTo>
                    <a:pt x="1210" y="64"/>
                  </a:lnTo>
                  <a:lnTo>
                    <a:pt x="1202" y="68"/>
                  </a:lnTo>
                  <a:lnTo>
                    <a:pt x="1200" y="68"/>
                  </a:lnTo>
                  <a:lnTo>
                    <a:pt x="1200" y="66"/>
                  </a:lnTo>
                  <a:lnTo>
                    <a:pt x="1188" y="64"/>
                  </a:lnTo>
                  <a:lnTo>
                    <a:pt x="1190" y="72"/>
                  </a:lnTo>
                  <a:lnTo>
                    <a:pt x="1170" y="60"/>
                  </a:lnTo>
                  <a:lnTo>
                    <a:pt x="1168" y="60"/>
                  </a:lnTo>
                  <a:lnTo>
                    <a:pt x="1168" y="58"/>
                  </a:lnTo>
                  <a:lnTo>
                    <a:pt x="1164" y="46"/>
                  </a:lnTo>
                  <a:lnTo>
                    <a:pt x="1162" y="32"/>
                  </a:lnTo>
                  <a:lnTo>
                    <a:pt x="1164" y="22"/>
                  </a:lnTo>
                  <a:lnTo>
                    <a:pt x="1166" y="16"/>
                  </a:lnTo>
                  <a:lnTo>
                    <a:pt x="1172" y="6"/>
                  </a:lnTo>
                  <a:lnTo>
                    <a:pt x="1170" y="0"/>
                  </a:lnTo>
                  <a:lnTo>
                    <a:pt x="1150" y="2"/>
                  </a:lnTo>
                  <a:lnTo>
                    <a:pt x="1142" y="4"/>
                  </a:lnTo>
                  <a:lnTo>
                    <a:pt x="1136" y="8"/>
                  </a:lnTo>
                  <a:lnTo>
                    <a:pt x="1132" y="14"/>
                  </a:lnTo>
                  <a:lnTo>
                    <a:pt x="1128" y="22"/>
                  </a:lnTo>
                  <a:lnTo>
                    <a:pt x="1116" y="40"/>
                  </a:lnTo>
                  <a:lnTo>
                    <a:pt x="1128" y="40"/>
                  </a:lnTo>
                  <a:lnTo>
                    <a:pt x="1130" y="40"/>
                  </a:lnTo>
                  <a:lnTo>
                    <a:pt x="1140" y="44"/>
                  </a:lnTo>
                  <a:lnTo>
                    <a:pt x="1142" y="44"/>
                  </a:lnTo>
                  <a:lnTo>
                    <a:pt x="1142" y="46"/>
                  </a:lnTo>
                  <a:lnTo>
                    <a:pt x="1142" y="48"/>
                  </a:lnTo>
                  <a:lnTo>
                    <a:pt x="1144" y="64"/>
                  </a:lnTo>
                  <a:lnTo>
                    <a:pt x="1150" y="80"/>
                  </a:lnTo>
                  <a:lnTo>
                    <a:pt x="1150" y="82"/>
                  </a:lnTo>
                  <a:lnTo>
                    <a:pt x="1150" y="84"/>
                  </a:lnTo>
                  <a:lnTo>
                    <a:pt x="1122" y="136"/>
                  </a:lnTo>
                  <a:lnTo>
                    <a:pt x="1120" y="142"/>
                  </a:lnTo>
                  <a:lnTo>
                    <a:pt x="1118" y="154"/>
                  </a:lnTo>
                  <a:lnTo>
                    <a:pt x="1114" y="190"/>
                  </a:lnTo>
                  <a:lnTo>
                    <a:pt x="1114" y="192"/>
                  </a:lnTo>
                  <a:lnTo>
                    <a:pt x="1104" y="212"/>
                  </a:lnTo>
                  <a:lnTo>
                    <a:pt x="1110" y="220"/>
                  </a:lnTo>
                  <a:lnTo>
                    <a:pt x="1110" y="222"/>
                  </a:lnTo>
                  <a:lnTo>
                    <a:pt x="1110" y="236"/>
                  </a:lnTo>
                  <a:lnTo>
                    <a:pt x="1110" y="242"/>
                  </a:lnTo>
                  <a:lnTo>
                    <a:pt x="1108" y="244"/>
                  </a:lnTo>
                  <a:lnTo>
                    <a:pt x="1106" y="244"/>
                  </a:lnTo>
                  <a:lnTo>
                    <a:pt x="1098" y="250"/>
                  </a:lnTo>
                  <a:lnTo>
                    <a:pt x="1088" y="262"/>
                  </a:lnTo>
                  <a:lnTo>
                    <a:pt x="1052" y="302"/>
                  </a:lnTo>
                  <a:lnTo>
                    <a:pt x="1050" y="304"/>
                  </a:lnTo>
                  <a:lnTo>
                    <a:pt x="1048" y="304"/>
                  </a:lnTo>
                  <a:lnTo>
                    <a:pt x="1046" y="302"/>
                  </a:lnTo>
                  <a:lnTo>
                    <a:pt x="1030" y="292"/>
                  </a:lnTo>
                  <a:lnTo>
                    <a:pt x="1020" y="282"/>
                  </a:lnTo>
                  <a:lnTo>
                    <a:pt x="1014" y="280"/>
                  </a:lnTo>
                  <a:lnTo>
                    <a:pt x="1008" y="278"/>
                  </a:lnTo>
                  <a:lnTo>
                    <a:pt x="982" y="276"/>
                  </a:lnTo>
                  <a:lnTo>
                    <a:pt x="982" y="314"/>
                  </a:lnTo>
                  <a:lnTo>
                    <a:pt x="966" y="384"/>
                  </a:lnTo>
                  <a:lnTo>
                    <a:pt x="964" y="392"/>
                  </a:lnTo>
                  <a:lnTo>
                    <a:pt x="964" y="402"/>
                  </a:lnTo>
                  <a:lnTo>
                    <a:pt x="962" y="432"/>
                  </a:lnTo>
                  <a:lnTo>
                    <a:pt x="968" y="440"/>
                  </a:lnTo>
                  <a:lnTo>
                    <a:pt x="974" y="430"/>
                  </a:lnTo>
                  <a:lnTo>
                    <a:pt x="974" y="428"/>
                  </a:lnTo>
                  <a:lnTo>
                    <a:pt x="994" y="420"/>
                  </a:lnTo>
                  <a:lnTo>
                    <a:pt x="1044" y="428"/>
                  </a:lnTo>
                  <a:lnTo>
                    <a:pt x="1050" y="420"/>
                  </a:lnTo>
                  <a:lnTo>
                    <a:pt x="1058" y="408"/>
                  </a:lnTo>
                  <a:lnTo>
                    <a:pt x="1060" y="406"/>
                  </a:lnTo>
                  <a:lnTo>
                    <a:pt x="1080" y="402"/>
                  </a:lnTo>
                  <a:lnTo>
                    <a:pt x="1106" y="400"/>
                  </a:lnTo>
                  <a:lnTo>
                    <a:pt x="1112" y="404"/>
                  </a:lnTo>
                  <a:lnTo>
                    <a:pt x="1120" y="410"/>
                  </a:lnTo>
                  <a:lnTo>
                    <a:pt x="1136" y="428"/>
                  </a:lnTo>
                  <a:lnTo>
                    <a:pt x="1158" y="440"/>
                  </a:lnTo>
                  <a:lnTo>
                    <a:pt x="1174" y="452"/>
                  </a:lnTo>
                  <a:lnTo>
                    <a:pt x="1184" y="462"/>
                  </a:lnTo>
                  <a:lnTo>
                    <a:pt x="1190" y="472"/>
                  </a:lnTo>
                  <a:lnTo>
                    <a:pt x="1192" y="480"/>
                  </a:lnTo>
                  <a:lnTo>
                    <a:pt x="1190" y="488"/>
                  </a:lnTo>
                  <a:lnTo>
                    <a:pt x="1186" y="492"/>
                  </a:lnTo>
                  <a:lnTo>
                    <a:pt x="1184" y="496"/>
                  </a:lnTo>
                  <a:lnTo>
                    <a:pt x="1174" y="498"/>
                  </a:lnTo>
                  <a:lnTo>
                    <a:pt x="1172" y="498"/>
                  </a:lnTo>
                  <a:lnTo>
                    <a:pt x="1126" y="498"/>
                  </a:lnTo>
                  <a:lnTo>
                    <a:pt x="1112" y="498"/>
                  </a:lnTo>
                  <a:lnTo>
                    <a:pt x="1102" y="500"/>
                  </a:lnTo>
                  <a:lnTo>
                    <a:pt x="1084" y="512"/>
                  </a:lnTo>
                  <a:lnTo>
                    <a:pt x="1054" y="532"/>
                  </a:lnTo>
                  <a:lnTo>
                    <a:pt x="1042" y="536"/>
                  </a:lnTo>
                  <a:lnTo>
                    <a:pt x="1034" y="538"/>
                  </a:lnTo>
                  <a:lnTo>
                    <a:pt x="1018" y="540"/>
                  </a:lnTo>
                  <a:lnTo>
                    <a:pt x="1010" y="580"/>
                  </a:lnTo>
                  <a:lnTo>
                    <a:pt x="1004" y="596"/>
                  </a:lnTo>
                  <a:lnTo>
                    <a:pt x="1000" y="602"/>
                  </a:lnTo>
                  <a:lnTo>
                    <a:pt x="996" y="606"/>
                  </a:lnTo>
                  <a:lnTo>
                    <a:pt x="990" y="610"/>
                  </a:lnTo>
                  <a:lnTo>
                    <a:pt x="984" y="614"/>
                  </a:lnTo>
                  <a:lnTo>
                    <a:pt x="966" y="620"/>
                  </a:lnTo>
                  <a:lnTo>
                    <a:pt x="956" y="622"/>
                  </a:lnTo>
                  <a:lnTo>
                    <a:pt x="946" y="626"/>
                  </a:lnTo>
                  <a:lnTo>
                    <a:pt x="926" y="634"/>
                  </a:lnTo>
                  <a:lnTo>
                    <a:pt x="914" y="664"/>
                  </a:lnTo>
                  <a:lnTo>
                    <a:pt x="912" y="664"/>
                  </a:lnTo>
                  <a:lnTo>
                    <a:pt x="910" y="664"/>
                  </a:lnTo>
                  <a:lnTo>
                    <a:pt x="874" y="680"/>
                  </a:lnTo>
                  <a:lnTo>
                    <a:pt x="872" y="680"/>
                  </a:lnTo>
                  <a:lnTo>
                    <a:pt x="854" y="676"/>
                  </a:lnTo>
                  <a:lnTo>
                    <a:pt x="834" y="670"/>
                  </a:lnTo>
                  <a:lnTo>
                    <a:pt x="820" y="664"/>
                  </a:lnTo>
                  <a:lnTo>
                    <a:pt x="814" y="662"/>
                  </a:lnTo>
                  <a:lnTo>
                    <a:pt x="806" y="660"/>
                  </a:lnTo>
                  <a:lnTo>
                    <a:pt x="798" y="660"/>
                  </a:lnTo>
                  <a:lnTo>
                    <a:pt x="790" y="662"/>
                  </a:lnTo>
                  <a:lnTo>
                    <a:pt x="784" y="672"/>
                  </a:lnTo>
                  <a:lnTo>
                    <a:pt x="778" y="684"/>
                  </a:lnTo>
                  <a:lnTo>
                    <a:pt x="776" y="698"/>
                  </a:lnTo>
                  <a:lnTo>
                    <a:pt x="776" y="710"/>
                  </a:lnTo>
                  <a:lnTo>
                    <a:pt x="778" y="722"/>
                  </a:lnTo>
                  <a:lnTo>
                    <a:pt x="782" y="728"/>
                  </a:lnTo>
                  <a:lnTo>
                    <a:pt x="786" y="728"/>
                  </a:lnTo>
                  <a:lnTo>
                    <a:pt x="794" y="724"/>
                  </a:lnTo>
                  <a:lnTo>
                    <a:pt x="794" y="748"/>
                  </a:lnTo>
                  <a:lnTo>
                    <a:pt x="794" y="756"/>
                  </a:lnTo>
                  <a:lnTo>
                    <a:pt x="792" y="760"/>
                  </a:lnTo>
                  <a:lnTo>
                    <a:pt x="790" y="764"/>
                  </a:lnTo>
                  <a:lnTo>
                    <a:pt x="786" y="768"/>
                  </a:lnTo>
                  <a:lnTo>
                    <a:pt x="776" y="774"/>
                  </a:lnTo>
                  <a:lnTo>
                    <a:pt x="764" y="778"/>
                  </a:lnTo>
                  <a:lnTo>
                    <a:pt x="758" y="780"/>
                  </a:lnTo>
                  <a:lnTo>
                    <a:pt x="750" y="786"/>
                  </a:lnTo>
                  <a:lnTo>
                    <a:pt x="738" y="798"/>
                  </a:lnTo>
                  <a:lnTo>
                    <a:pt x="724" y="818"/>
                  </a:lnTo>
                  <a:lnTo>
                    <a:pt x="708" y="844"/>
                  </a:lnTo>
                  <a:lnTo>
                    <a:pt x="706" y="844"/>
                  </a:lnTo>
                  <a:lnTo>
                    <a:pt x="682" y="860"/>
                  </a:lnTo>
                  <a:lnTo>
                    <a:pt x="688" y="860"/>
                  </a:lnTo>
                  <a:lnTo>
                    <a:pt x="688" y="862"/>
                  </a:lnTo>
                  <a:lnTo>
                    <a:pt x="688" y="864"/>
                  </a:lnTo>
                  <a:lnTo>
                    <a:pt x="686" y="868"/>
                  </a:lnTo>
                  <a:lnTo>
                    <a:pt x="678" y="868"/>
                  </a:lnTo>
                  <a:lnTo>
                    <a:pt x="610" y="868"/>
                  </a:lnTo>
                  <a:lnTo>
                    <a:pt x="584" y="868"/>
                  </a:lnTo>
                  <a:lnTo>
                    <a:pt x="558" y="870"/>
                  </a:lnTo>
                  <a:lnTo>
                    <a:pt x="532" y="874"/>
                  </a:lnTo>
                  <a:lnTo>
                    <a:pt x="510" y="882"/>
                  </a:lnTo>
                  <a:lnTo>
                    <a:pt x="488" y="890"/>
                  </a:lnTo>
                  <a:lnTo>
                    <a:pt x="468" y="900"/>
                  </a:lnTo>
                  <a:lnTo>
                    <a:pt x="450" y="914"/>
                  </a:lnTo>
                  <a:lnTo>
                    <a:pt x="434" y="928"/>
                  </a:lnTo>
                  <a:lnTo>
                    <a:pt x="432" y="930"/>
                  </a:lnTo>
                  <a:lnTo>
                    <a:pt x="430" y="930"/>
                  </a:lnTo>
                  <a:lnTo>
                    <a:pt x="402" y="934"/>
                  </a:lnTo>
                  <a:lnTo>
                    <a:pt x="400" y="934"/>
                  </a:lnTo>
                  <a:lnTo>
                    <a:pt x="398" y="934"/>
                  </a:lnTo>
                  <a:lnTo>
                    <a:pt x="390" y="916"/>
                  </a:lnTo>
                  <a:lnTo>
                    <a:pt x="362" y="922"/>
                  </a:lnTo>
                  <a:lnTo>
                    <a:pt x="350" y="922"/>
                  </a:lnTo>
                  <a:lnTo>
                    <a:pt x="336" y="920"/>
                  </a:lnTo>
                  <a:lnTo>
                    <a:pt x="320" y="916"/>
                  </a:lnTo>
                  <a:lnTo>
                    <a:pt x="304" y="908"/>
                  </a:lnTo>
                  <a:lnTo>
                    <a:pt x="290" y="900"/>
                  </a:lnTo>
                  <a:lnTo>
                    <a:pt x="274" y="892"/>
                  </a:lnTo>
                  <a:lnTo>
                    <a:pt x="246" y="872"/>
                  </a:lnTo>
                  <a:lnTo>
                    <a:pt x="238" y="866"/>
                  </a:lnTo>
                  <a:lnTo>
                    <a:pt x="226" y="860"/>
                  </a:lnTo>
                  <a:lnTo>
                    <a:pt x="214" y="856"/>
                  </a:lnTo>
                  <a:lnTo>
                    <a:pt x="202" y="854"/>
                  </a:lnTo>
                  <a:lnTo>
                    <a:pt x="176" y="852"/>
                  </a:lnTo>
                  <a:lnTo>
                    <a:pt x="148" y="856"/>
                  </a:lnTo>
                  <a:lnTo>
                    <a:pt x="116" y="858"/>
                  </a:lnTo>
                  <a:lnTo>
                    <a:pt x="86" y="856"/>
                  </a:lnTo>
                  <a:lnTo>
                    <a:pt x="68" y="854"/>
                  </a:lnTo>
                  <a:lnTo>
                    <a:pt x="48" y="852"/>
                  </a:lnTo>
                  <a:lnTo>
                    <a:pt x="2" y="838"/>
                  </a:lnTo>
                  <a:lnTo>
                    <a:pt x="0" y="844"/>
                  </a:lnTo>
                  <a:lnTo>
                    <a:pt x="2" y="844"/>
                  </a:lnTo>
                  <a:lnTo>
                    <a:pt x="2" y="852"/>
                  </a:lnTo>
                  <a:lnTo>
                    <a:pt x="10" y="868"/>
                  </a:lnTo>
                  <a:lnTo>
                    <a:pt x="26" y="888"/>
                  </a:lnTo>
                  <a:lnTo>
                    <a:pt x="28" y="892"/>
                  </a:lnTo>
                  <a:lnTo>
                    <a:pt x="24" y="906"/>
                  </a:lnTo>
                  <a:lnTo>
                    <a:pt x="24" y="908"/>
                  </a:lnTo>
                  <a:lnTo>
                    <a:pt x="14" y="920"/>
                  </a:lnTo>
                  <a:lnTo>
                    <a:pt x="24" y="930"/>
                  </a:lnTo>
                  <a:lnTo>
                    <a:pt x="30" y="936"/>
                  </a:lnTo>
                  <a:lnTo>
                    <a:pt x="30" y="940"/>
                  </a:lnTo>
                  <a:lnTo>
                    <a:pt x="34" y="956"/>
                  </a:lnTo>
                  <a:lnTo>
                    <a:pt x="46" y="968"/>
                  </a:lnTo>
                  <a:lnTo>
                    <a:pt x="46" y="970"/>
                  </a:lnTo>
                  <a:lnTo>
                    <a:pt x="46" y="980"/>
                  </a:lnTo>
                  <a:lnTo>
                    <a:pt x="46" y="988"/>
                  </a:lnTo>
                  <a:lnTo>
                    <a:pt x="54" y="994"/>
                  </a:lnTo>
                  <a:lnTo>
                    <a:pt x="58" y="992"/>
                  </a:lnTo>
                  <a:lnTo>
                    <a:pt x="60" y="990"/>
                  </a:lnTo>
                  <a:lnTo>
                    <a:pt x="64" y="982"/>
                  </a:lnTo>
                  <a:lnTo>
                    <a:pt x="72" y="980"/>
                  </a:lnTo>
                  <a:lnTo>
                    <a:pt x="78" y="976"/>
                  </a:lnTo>
                  <a:lnTo>
                    <a:pt x="120" y="972"/>
                  </a:lnTo>
                  <a:lnTo>
                    <a:pt x="138" y="966"/>
                  </a:lnTo>
                  <a:lnTo>
                    <a:pt x="142" y="964"/>
                  </a:lnTo>
                  <a:lnTo>
                    <a:pt x="150" y="984"/>
                  </a:lnTo>
                  <a:lnTo>
                    <a:pt x="150" y="990"/>
                  </a:lnTo>
                  <a:lnTo>
                    <a:pt x="148" y="996"/>
                  </a:lnTo>
                  <a:lnTo>
                    <a:pt x="126" y="1028"/>
                  </a:lnTo>
                  <a:lnTo>
                    <a:pt x="126" y="1034"/>
                  </a:lnTo>
                  <a:lnTo>
                    <a:pt x="138" y="1044"/>
                  </a:lnTo>
                  <a:lnTo>
                    <a:pt x="148" y="1052"/>
                  </a:lnTo>
                  <a:lnTo>
                    <a:pt x="156" y="1060"/>
                  </a:lnTo>
                  <a:lnTo>
                    <a:pt x="162" y="1064"/>
                  </a:lnTo>
                  <a:lnTo>
                    <a:pt x="170" y="1068"/>
                  </a:lnTo>
                  <a:lnTo>
                    <a:pt x="178" y="1076"/>
                  </a:lnTo>
                  <a:lnTo>
                    <a:pt x="178" y="1078"/>
                  </a:lnTo>
                  <a:lnTo>
                    <a:pt x="186" y="1082"/>
                  </a:lnTo>
                  <a:lnTo>
                    <a:pt x="190" y="1082"/>
                  </a:lnTo>
                  <a:lnTo>
                    <a:pt x="192" y="1092"/>
                  </a:lnTo>
                  <a:lnTo>
                    <a:pt x="194" y="1100"/>
                  </a:lnTo>
                  <a:lnTo>
                    <a:pt x="196" y="1112"/>
                  </a:lnTo>
                  <a:lnTo>
                    <a:pt x="216" y="1116"/>
                  </a:lnTo>
                  <a:lnTo>
                    <a:pt x="218" y="1116"/>
                  </a:lnTo>
                  <a:lnTo>
                    <a:pt x="218" y="1118"/>
                  </a:lnTo>
                  <a:lnTo>
                    <a:pt x="220" y="1120"/>
                  </a:lnTo>
                  <a:lnTo>
                    <a:pt x="226" y="1130"/>
                  </a:lnTo>
                  <a:lnTo>
                    <a:pt x="242" y="1136"/>
                  </a:lnTo>
                  <a:lnTo>
                    <a:pt x="252" y="1130"/>
                  </a:lnTo>
                  <a:lnTo>
                    <a:pt x="250" y="1124"/>
                  </a:lnTo>
                  <a:lnTo>
                    <a:pt x="240" y="1114"/>
                  </a:lnTo>
                  <a:lnTo>
                    <a:pt x="242" y="1112"/>
                  </a:lnTo>
                  <a:lnTo>
                    <a:pt x="250" y="1094"/>
                  </a:lnTo>
                  <a:lnTo>
                    <a:pt x="270" y="1094"/>
                  </a:lnTo>
                  <a:lnTo>
                    <a:pt x="270" y="1096"/>
                  </a:lnTo>
                  <a:lnTo>
                    <a:pt x="298" y="1104"/>
                  </a:lnTo>
                  <a:lnTo>
                    <a:pt x="314" y="1102"/>
                  </a:lnTo>
                  <a:lnTo>
                    <a:pt x="326" y="1092"/>
                  </a:lnTo>
                  <a:lnTo>
                    <a:pt x="334" y="1080"/>
                  </a:lnTo>
                  <a:lnTo>
                    <a:pt x="342" y="1074"/>
                  </a:lnTo>
                  <a:lnTo>
                    <a:pt x="348" y="1070"/>
                  </a:lnTo>
                  <a:lnTo>
                    <a:pt x="354" y="1072"/>
                  </a:lnTo>
                  <a:lnTo>
                    <a:pt x="360" y="1070"/>
                  </a:lnTo>
                  <a:lnTo>
                    <a:pt x="368" y="1072"/>
                  </a:lnTo>
                  <a:lnTo>
                    <a:pt x="374" y="1072"/>
                  </a:lnTo>
                  <a:lnTo>
                    <a:pt x="374" y="1076"/>
                  </a:lnTo>
                  <a:lnTo>
                    <a:pt x="378" y="1084"/>
                  </a:lnTo>
                  <a:lnTo>
                    <a:pt x="382" y="1096"/>
                  </a:lnTo>
                  <a:lnTo>
                    <a:pt x="386" y="1108"/>
                  </a:lnTo>
                  <a:lnTo>
                    <a:pt x="386" y="1110"/>
                  </a:lnTo>
                  <a:lnTo>
                    <a:pt x="382" y="1124"/>
                  </a:lnTo>
                  <a:lnTo>
                    <a:pt x="368" y="1140"/>
                  </a:lnTo>
                  <a:lnTo>
                    <a:pt x="366" y="1142"/>
                  </a:lnTo>
                  <a:lnTo>
                    <a:pt x="338" y="1154"/>
                  </a:lnTo>
                  <a:lnTo>
                    <a:pt x="334" y="1162"/>
                  </a:lnTo>
                  <a:lnTo>
                    <a:pt x="330" y="1186"/>
                  </a:lnTo>
                  <a:lnTo>
                    <a:pt x="332" y="1196"/>
                  </a:lnTo>
                  <a:lnTo>
                    <a:pt x="340" y="1208"/>
                  </a:lnTo>
                  <a:lnTo>
                    <a:pt x="342" y="1212"/>
                  </a:lnTo>
                  <a:lnTo>
                    <a:pt x="352" y="1218"/>
                  </a:lnTo>
                  <a:lnTo>
                    <a:pt x="386" y="1218"/>
                  </a:lnTo>
                  <a:lnTo>
                    <a:pt x="414" y="1214"/>
                  </a:lnTo>
                  <a:lnTo>
                    <a:pt x="418" y="1210"/>
                  </a:lnTo>
                  <a:lnTo>
                    <a:pt x="424" y="1204"/>
                  </a:lnTo>
                  <a:lnTo>
                    <a:pt x="428" y="1204"/>
                  </a:lnTo>
                  <a:lnTo>
                    <a:pt x="448" y="1206"/>
                  </a:lnTo>
                  <a:lnTo>
                    <a:pt x="450" y="1204"/>
                  </a:lnTo>
                  <a:lnTo>
                    <a:pt x="448" y="1196"/>
                  </a:lnTo>
                  <a:lnTo>
                    <a:pt x="450" y="1188"/>
                  </a:lnTo>
                  <a:lnTo>
                    <a:pt x="458" y="1174"/>
                  </a:lnTo>
                  <a:lnTo>
                    <a:pt x="458" y="1148"/>
                  </a:lnTo>
                  <a:lnTo>
                    <a:pt x="474" y="1106"/>
                  </a:lnTo>
                  <a:lnTo>
                    <a:pt x="474" y="1104"/>
                  </a:lnTo>
                  <a:lnTo>
                    <a:pt x="500" y="1084"/>
                  </a:lnTo>
                  <a:lnTo>
                    <a:pt x="502" y="1082"/>
                  </a:lnTo>
                  <a:lnTo>
                    <a:pt x="522" y="1092"/>
                  </a:lnTo>
                  <a:lnTo>
                    <a:pt x="536" y="1102"/>
                  </a:lnTo>
                  <a:lnTo>
                    <a:pt x="538" y="1108"/>
                  </a:lnTo>
                  <a:lnTo>
                    <a:pt x="540" y="1110"/>
                  </a:lnTo>
                  <a:lnTo>
                    <a:pt x="538" y="1128"/>
                  </a:lnTo>
                  <a:lnTo>
                    <a:pt x="530" y="1140"/>
                  </a:lnTo>
                  <a:lnTo>
                    <a:pt x="526" y="1156"/>
                  </a:lnTo>
                  <a:lnTo>
                    <a:pt x="526" y="1172"/>
                  </a:lnTo>
                  <a:lnTo>
                    <a:pt x="530" y="1180"/>
                  </a:lnTo>
                  <a:lnTo>
                    <a:pt x="538" y="1180"/>
                  </a:lnTo>
                  <a:lnTo>
                    <a:pt x="540" y="1180"/>
                  </a:lnTo>
                  <a:lnTo>
                    <a:pt x="552" y="1180"/>
                  </a:lnTo>
                  <a:lnTo>
                    <a:pt x="556" y="1182"/>
                  </a:lnTo>
                  <a:lnTo>
                    <a:pt x="560" y="1186"/>
                  </a:lnTo>
                  <a:lnTo>
                    <a:pt x="566" y="1196"/>
                  </a:lnTo>
                  <a:lnTo>
                    <a:pt x="572" y="1200"/>
                  </a:lnTo>
                  <a:lnTo>
                    <a:pt x="574" y="1200"/>
                  </a:lnTo>
                  <a:lnTo>
                    <a:pt x="602" y="1212"/>
                  </a:lnTo>
                  <a:lnTo>
                    <a:pt x="614" y="1216"/>
                  </a:lnTo>
                  <a:lnTo>
                    <a:pt x="630" y="1214"/>
                  </a:lnTo>
                  <a:lnTo>
                    <a:pt x="638" y="1204"/>
                  </a:lnTo>
                  <a:lnTo>
                    <a:pt x="646" y="1164"/>
                  </a:lnTo>
                  <a:lnTo>
                    <a:pt x="648" y="1144"/>
                  </a:lnTo>
                  <a:lnTo>
                    <a:pt x="648" y="1142"/>
                  </a:lnTo>
                  <a:lnTo>
                    <a:pt x="650" y="1140"/>
                  </a:lnTo>
                  <a:lnTo>
                    <a:pt x="666" y="1128"/>
                  </a:lnTo>
                  <a:lnTo>
                    <a:pt x="674" y="1116"/>
                  </a:lnTo>
                  <a:lnTo>
                    <a:pt x="690" y="1108"/>
                  </a:lnTo>
                  <a:lnTo>
                    <a:pt x="700" y="1102"/>
                  </a:lnTo>
                  <a:lnTo>
                    <a:pt x="712" y="1098"/>
                  </a:lnTo>
                  <a:lnTo>
                    <a:pt x="706" y="1074"/>
                  </a:lnTo>
                  <a:lnTo>
                    <a:pt x="734" y="1076"/>
                  </a:lnTo>
                  <a:lnTo>
                    <a:pt x="734" y="1078"/>
                  </a:lnTo>
                  <a:lnTo>
                    <a:pt x="748" y="1084"/>
                  </a:lnTo>
                  <a:lnTo>
                    <a:pt x="748" y="1082"/>
                  </a:lnTo>
                  <a:lnTo>
                    <a:pt x="752" y="1068"/>
                  </a:lnTo>
                  <a:lnTo>
                    <a:pt x="752" y="1064"/>
                  </a:lnTo>
                  <a:lnTo>
                    <a:pt x="754" y="1066"/>
                  </a:lnTo>
                  <a:lnTo>
                    <a:pt x="756" y="1066"/>
                  </a:lnTo>
                  <a:lnTo>
                    <a:pt x="768" y="1068"/>
                  </a:lnTo>
                  <a:lnTo>
                    <a:pt x="774" y="1068"/>
                  </a:lnTo>
                  <a:lnTo>
                    <a:pt x="786" y="1056"/>
                  </a:lnTo>
                  <a:lnTo>
                    <a:pt x="788" y="1056"/>
                  </a:lnTo>
                  <a:lnTo>
                    <a:pt x="788" y="1054"/>
                  </a:lnTo>
                  <a:lnTo>
                    <a:pt x="790" y="1054"/>
                  </a:lnTo>
                  <a:lnTo>
                    <a:pt x="806" y="1052"/>
                  </a:lnTo>
                  <a:lnTo>
                    <a:pt x="818" y="1038"/>
                  </a:lnTo>
                  <a:lnTo>
                    <a:pt x="826" y="1028"/>
                  </a:lnTo>
                  <a:lnTo>
                    <a:pt x="826" y="1016"/>
                  </a:lnTo>
                  <a:lnTo>
                    <a:pt x="828" y="1010"/>
                  </a:lnTo>
                  <a:lnTo>
                    <a:pt x="834" y="1004"/>
                  </a:lnTo>
                  <a:lnTo>
                    <a:pt x="836" y="1004"/>
                  </a:lnTo>
                  <a:lnTo>
                    <a:pt x="850" y="1006"/>
                  </a:lnTo>
                  <a:lnTo>
                    <a:pt x="858" y="1002"/>
                  </a:lnTo>
                  <a:lnTo>
                    <a:pt x="860" y="992"/>
                  </a:lnTo>
                  <a:lnTo>
                    <a:pt x="876" y="986"/>
                  </a:lnTo>
                  <a:lnTo>
                    <a:pt x="878" y="986"/>
                  </a:lnTo>
                  <a:lnTo>
                    <a:pt x="898" y="988"/>
                  </a:lnTo>
                  <a:lnTo>
                    <a:pt x="914" y="984"/>
                  </a:lnTo>
                  <a:lnTo>
                    <a:pt x="922" y="976"/>
                  </a:lnTo>
                  <a:lnTo>
                    <a:pt x="930" y="962"/>
                  </a:lnTo>
                  <a:lnTo>
                    <a:pt x="918" y="950"/>
                  </a:lnTo>
                  <a:lnTo>
                    <a:pt x="918" y="948"/>
                  </a:lnTo>
                  <a:lnTo>
                    <a:pt x="914" y="940"/>
                  </a:lnTo>
                  <a:lnTo>
                    <a:pt x="912" y="924"/>
                  </a:lnTo>
                  <a:lnTo>
                    <a:pt x="918" y="912"/>
                  </a:lnTo>
                  <a:lnTo>
                    <a:pt x="920" y="904"/>
                  </a:lnTo>
                  <a:lnTo>
                    <a:pt x="928" y="896"/>
                  </a:lnTo>
                  <a:lnTo>
                    <a:pt x="936" y="878"/>
                  </a:lnTo>
                  <a:lnTo>
                    <a:pt x="936" y="876"/>
                  </a:lnTo>
                  <a:lnTo>
                    <a:pt x="938" y="876"/>
                  </a:lnTo>
                  <a:lnTo>
                    <a:pt x="946" y="864"/>
                  </a:lnTo>
                  <a:lnTo>
                    <a:pt x="958" y="840"/>
                  </a:lnTo>
                  <a:lnTo>
                    <a:pt x="968" y="856"/>
                  </a:lnTo>
                  <a:lnTo>
                    <a:pt x="970" y="856"/>
                  </a:lnTo>
                  <a:lnTo>
                    <a:pt x="970" y="858"/>
                  </a:lnTo>
                  <a:lnTo>
                    <a:pt x="974" y="874"/>
                  </a:lnTo>
                  <a:lnTo>
                    <a:pt x="976" y="890"/>
                  </a:lnTo>
                  <a:lnTo>
                    <a:pt x="986" y="896"/>
                  </a:lnTo>
                  <a:lnTo>
                    <a:pt x="988" y="896"/>
                  </a:lnTo>
                  <a:lnTo>
                    <a:pt x="990" y="896"/>
                  </a:lnTo>
                  <a:lnTo>
                    <a:pt x="992" y="896"/>
                  </a:lnTo>
                  <a:lnTo>
                    <a:pt x="1002" y="880"/>
                  </a:lnTo>
                  <a:lnTo>
                    <a:pt x="1006" y="864"/>
                  </a:lnTo>
                  <a:lnTo>
                    <a:pt x="1010" y="864"/>
                  </a:lnTo>
                  <a:lnTo>
                    <a:pt x="1012" y="864"/>
                  </a:lnTo>
                  <a:lnTo>
                    <a:pt x="1034" y="872"/>
                  </a:lnTo>
                  <a:lnTo>
                    <a:pt x="1046" y="864"/>
                  </a:lnTo>
                  <a:lnTo>
                    <a:pt x="1048" y="864"/>
                  </a:lnTo>
                  <a:lnTo>
                    <a:pt x="1060" y="862"/>
                  </a:lnTo>
                  <a:lnTo>
                    <a:pt x="1068" y="848"/>
                  </a:lnTo>
                  <a:lnTo>
                    <a:pt x="1068" y="832"/>
                  </a:lnTo>
                  <a:lnTo>
                    <a:pt x="1074" y="806"/>
                  </a:lnTo>
                  <a:lnTo>
                    <a:pt x="1074" y="808"/>
                  </a:lnTo>
                  <a:lnTo>
                    <a:pt x="1078" y="808"/>
                  </a:lnTo>
                  <a:lnTo>
                    <a:pt x="1094" y="812"/>
                  </a:lnTo>
                  <a:lnTo>
                    <a:pt x="1102" y="796"/>
                  </a:lnTo>
                  <a:lnTo>
                    <a:pt x="1104" y="796"/>
                  </a:lnTo>
                  <a:lnTo>
                    <a:pt x="1106" y="796"/>
                  </a:lnTo>
                  <a:lnTo>
                    <a:pt x="1122" y="796"/>
                  </a:lnTo>
                  <a:lnTo>
                    <a:pt x="1124" y="796"/>
                  </a:lnTo>
                  <a:lnTo>
                    <a:pt x="1126" y="796"/>
                  </a:lnTo>
                  <a:lnTo>
                    <a:pt x="1134" y="808"/>
                  </a:lnTo>
                  <a:lnTo>
                    <a:pt x="1134" y="810"/>
                  </a:lnTo>
                  <a:lnTo>
                    <a:pt x="1134" y="812"/>
                  </a:lnTo>
                  <a:lnTo>
                    <a:pt x="1136" y="828"/>
                  </a:lnTo>
                  <a:lnTo>
                    <a:pt x="1144" y="834"/>
                  </a:lnTo>
                  <a:lnTo>
                    <a:pt x="1154" y="824"/>
                  </a:lnTo>
                  <a:lnTo>
                    <a:pt x="1158" y="828"/>
                  </a:lnTo>
                  <a:lnTo>
                    <a:pt x="1162" y="834"/>
                  </a:lnTo>
                  <a:lnTo>
                    <a:pt x="1162" y="840"/>
                  </a:lnTo>
                  <a:lnTo>
                    <a:pt x="1162" y="854"/>
                  </a:lnTo>
                  <a:lnTo>
                    <a:pt x="1158" y="868"/>
                  </a:lnTo>
                  <a:lnTo>
                    <a:pt x="1162" y="876"/>
                  </a:lnTo>
                  <a:lnTo>
                    <a:pt x="1170" y="884"/>
                  </a:lnTo>
                  <a:lnTo>
                    <a:pt x="1202" y="888"/>
                  </a:lnTo>
                  <a:lnTo>
                    <a:pt x="1204" y="890"/>
                  </a:lnTo>
                  <a:lnTo>
                    <a:pt x="1206" y="890"/>
                  </a:lnTo>
                  <a:lnTo>
                    <a:pt x="1208" y="892"/>
                  </a:lnTo>
                  <a:lnTo>
                    <a:pt x="1218" y="880"/>
                  </a:lnTo>
                  <a:lnTo>
                    <a:pt x="1226" y="872"/>
                  </a:lnTo>
                  <a:lnTo>
                    <a:pt x="1222" y="860"/>
                  </a:lnTo>
                  <a:lnTo>
                    <a:pt x="1214" y="808"/>
                  </a:lnTo>
                  <a:lnTo>
                    <a:pt x="1238" y="820"/>
                  </a:lnTo>
                  <a:lnTo>
                    <a:pt x="1250" y="832"/>
                  </a:lnTo>
                  <a:lnTo>
                    <a:pt x="1256" y="838"/>
                  </a:lnTo>
                  <a:lnTo>
                    <a:pt x="1266" y="832"/>
                  </a:lnTo>
                  <a:lnTo>
                    <a:pt x="1298" y="796"/>
                  </a:lnTo>
                  <a:lnTo>
                    <a:pt x="1300" y="796"/>
                  </a:lnTo>
                  <a:lnTo>
                    <a:pt x="1312" y="786"/>
                  </a:lnTo>
                  <a:lnTo>
                    <a:pt x="1326" y="768"/>
                  </a:lnTo>
                  <a:lnTo>
                    <a:pt x="1326" y="766"/>
                  </a:lnTo>
                  <a:lnTo>
                    <a:pt x="1344" y="770"/>
                  </a:lnTo>
                  <a:lnTo>
                    <a:pt x="1354" y="770"/>
                  </a:lnTo>
                  <a:lnTo>
                    <a:pt x="1354" y="762"/>
                  </a:lnTo>
                  <a:lnTo>
                    <a:pt x="1356" y="756"/>
                  </a:lnTo>
                  <a:lnTo>
                    <a:pt x="1370" y="740"/>
                  </a:lnTo>
                  <a:lnTo>
                    <a:pt x="1374" y="736"/>
                  </a:lnTo>
                  <a:lnTo>
                    <a:pt x="1390" y="742"/>
                  </a:lnTo>
                  <a:lnTo>
                    <a:pt x="1408" y="740"/>
                  </a:lnTo>
                  <a:lnTo>
                    <a:pt x="1422" y="726"/>
                  </a:lnTo>
                  <a:lnTo>
                    <a:pt x="1428" y="714"/>
                  </a:lnTo>
                  <a:lnTo>
                    <a:pt x="1424" y="708"/>
                  </a:lnTo>
                  <a:lnTo>
                    <a:pt x="1412" y="714"/>
                  </a:lnTo>
                  <a:lnTo>
                    <a:pt x="1412" y="712"/>
                  </a:lnTo>
                  <a:lnTo>
                    <a:pt x="1410" y="712"/>
                  </a:lnTo>
                  <a:lnTo>
                    <a:pt x="1396" y="700"/>
                  </a:lnTo>
                  <a:lnTo>
                    <a:pt x="1396" y="698"/>
                  </a:lnTo>
                  <a:lnTo>
                    <a:pt x="1402" y="676"/>
                  </a:lnTo>
                  <a:lnTo>
                    <a:pt x="1402" y="660"/>
                  </a:lnTo>
                  <a:lnTo>
                    <a:pt x="1398" y="648"/>
                  </a:lnTo>
                  <a:lnTo>
                    <a:pt x="1388" y="644"/>
                  </a:lnTo>
                  <a:lnTo>
                    <a:pt x="1388" y="642"/>
                  </a:lnTo>
                  <a:lnTo>
                    <a:pt x="1386" y="642"/>
                  </a:lnTo>
                  <a:lnTo>
                    <a:pt x="1386" y="640"/>
                  </a:lnTo>
                  <a:lnTo>
                    <a:pt x="1376" y="622"/>
                  </a:lnTo>
                  <a:lnTo>
                    <a:pt x="1374" y="620"/>
                  </a:lnTo>
                  <a:lnTo>
                    <a:pt x="1362" y="636"/>
                  </a:lnTo>
                  <a:lnTo>
                    <a:pt x="1348" y="644"/>
                  </a:lnTo>
                  <a:lnTo>
                    <a:pt x="1344" y="646"/>
                  </a:lnTo>
                  <a:lnTo>
                    <a:pt x="1344" y="644"/>
                  </a:lnTo>
                  <a:lnTo>
                    <a:pt x="1342" y="644"/>
                  </a:lnTo>
                  <a:lnTo>
                    <a:pt x="1328" y="630"/>
                  </a:lnTo>
                  <a:lnTo>
                    <a:pt x="1328" y="628"/>
                  </a:lnTo>
                  <a:lnTo>
                    <a:pt x="1318" y="606"/>
                  </a:lnTo>
                  <a:lnTo>
                    <a:pt x="1314" y="590"/>
                  </a:lnTo>
                  <a:lnTo>
                    <a:pt x="1314" y="588"/>
                  </a:lnTo>
                  <a:lnTo>
                    <a:pt x="1314" y="564"/>
                  </a:lnTo>
                  <a:lnTo>
                    <a:pt x="1312" y="550"/>
                  </a:lnTo>
                  <a:lnTo>
                    <a:pt x="1300" y="546"/>
                  </a:lnTo>
                  <a:lnTo>
                    <a:pt x="1274" y="526"/>
                  </a:lnTo>
                  <a:lnTo>
                    <a:pt x="1276" y="524"/>
                  </a:lnTo>
                  <a:lnTo>
                    <a:pt x="1288" y="510"/>
                  </a:lnTo>
                  <a:lnTo>
                    <a:pt x="1288" y="508"/>
                  </a:lnTo>
                  <a:lnTo>
                    <a:pt x="1290" y="508"/>
                  </a:lnTo>
                  <a:lnTo>
                    <a:pt x="1302" y="508"/>
                  </a:lnTo>
                  <a:lnTo>
                    <a:pt x="1304" y="508"/>
                  </a:lnTo>
                  <a:lnTo>
                    <a:pt x="1310" y="510"/>
                  </a:lnTo>
                  <a:lnTo>
                    <a:pt x="1314" y="514"/>
                  </a:lnTo>
                  <a:lnTo>
                    <a:pt x="1326" y="522"/>
                  </a:lnTo>
                  <a:lnTo>
                    <a:pt x="1338" y="512"/>
                  </a:lnTo>
                  <a:lnTo>
                    <a:pt x="1346" y="500"/>
                  </a:lnTo>
                  <a:lnTo>
                    <a:pt x="1346" y="490"/>
                  </a:lnTo>
                  <a:lnTo>
                    <a:pt x="1344" y="464"/>
                  </a:lnTo>
                  <a:lnTo>
                    <a:pt x="1342" y="454"/>
                  </a:lnTo>
                  <a:lnTo>
                    <a:pt x="1324" y="452"/>
                  </a:lnTo>
                  <a:lnTo>
                    <a:pt x="1324" y="440"/>
                  </a:lnTo>
                  <a:lnTo>
                    <a:pt x="1308" y="420"/>
                  </a:lnTo>
                  <a:lnTo>
                    <a:pt x="1306" y="420"/>
                  </a:lnTo>
                  <a:lnTo>
                    <a:pt x="1298" y="406"/>
                  </a:lnTo>
                  <a:lnTo>
                    <a:pt x="1298" y="404"/>
                  </a:lnTo>
                  <a:lnTo>
                    <a:pt x="1298" y="402"/>
                  </a:lnTo>
                  <a:lnTo>
                    <a:pt x="1314" y="380"/>
                  </a:lnTo>
                  <a:lnTo>
                    <a:pt x="1314" y="378"/>
                  </a:lnTo>
                  <a:lnTo>
                    <a:pt x="1316" y="378"/>
                  </a:lnTo>
                  <a:lnTo>
                    <a:pt x="1316" y="376"/>
                  </a:lnTo>
                  <a:lnTo>
                    <a:pt x="1318" y="376"/>
                  </a:lnTo>
                  <a:lnTo>
                    <a:pt x="1324" y="376"/>
                  </a:lnTo>
                  <a:lnTo>
                    <a:pt x="1334" y="368"/>
                  </a:lnTo>
                  <a:lnTo>
                    <a:pt x="1344" y="336"/>
                  </a:lnTo>
                  <a:lnTo>
                    <a:pt x="1358" y="322"/>
                  </a:lnTo>
                  <a:lnTo>
                    <a:pt x="1358" y="320"/>
                  </a:lnTo>
                  <a:lnTo>
                    <a:pt x="1374" y="316"/>
                  </a:lnTo>
                  <a:lnTo>
                    <a:pt x="1374" y="318"/>
                  </a:lnTo>
                  <a:lnTo>
                    <a:pt x="1382" y="326"/>
                  </a:lnTo>
                  <a:lnTo>
                    <a:pt x="1386" y="328"/>
                  </a:lnTo>
                  <a:lnTo>
                    <a:pt x="1392" y="302"/>
                  </a:lnTo>
                  <a:lnTo>
                    <a:pt x="1386" y="284"/>
                  </a:lnTo>
                  <a:lnTo>
                    <a:pt x="1386" y="282"/>
                  </a:lnTo>
                  <a:lnTo>
                    <a:pt x="1388" y="262"/>
                  </a:lnTo>
                  <a:lnTo>
                    <a:pt x="1388" y="260"/>
                  </a:lnTo>
                  <a:lnTo>
                    <a:pt x="1398" y="250"/>
                  </a:lnTo>
                  <a:lnTo>
                    <a:pt x="1404" y="240"/>
                  </a:lnTo>
                  <a:lnTo>
                    <a:pt x="1404" y="230"/>
                  </a:lnTo>
                  <a:lnTo>
                    <a:pt x="1402" y="220"/>
                  </a:lnTo>
                  <a:lnTo>
                    <a:pt x="1398" y="204"/>
                  </a:lnTo>
                  <a:lnTo>
                    <a:pt x="1398" y="186"/>
                  </a:lnTo>
                  <a:lnTo>
                    <a:pt x="1398" y="184"/>
                  </a:lnTo>
                  <a:lnTo>
                    <a:pt x="1402" y="168"/>
                  </a:lnTo>
                  <a:lnTo>
                    <a:pt x="1398" y="158"/>
                  </a:lnTo>
                  <a:lnTo>
                    <a:pt x="1396" y="152"/>
                  </a:lnTo>
                  <a:lnTo>
                    <a:pt x="1398" y="128"/>
                  </a:lnTo>
                  <a:close/>
                </a:path>
              </a:pathLst>
            </a:custGeom>
            <a:grpFill/>
            <a:ln>
              <a:noFill/>
            </a:ln>
            <a:effectLst/>
          </p:spPr>
          <p:txBody>
            <a:bodyPr/>
            <a:lstStyle/>
            <a:p>
              <a:pPr eaLnBrk="1" fontAlgn="auto" hangingPunct="1">
                <a:spcBef>
                  <a:spcPts val="0"/>
                </a:spcBef>
                <a:spcAft>
                  <a:spcPts val="0"/>
                </a:spcAft>
                <a:defRPr/>
              </a:pPr>
              <a:endParaRPr lang="zh-CN" altLang="en-US" dirty="0">
                <a:latin typeface="+mn-lt"/>
                <a:ea typeface="微软雅黑" panose="020B0503020204020204" pitchFamily="34" charset="-122"/>
              </a:endParaRPr>
            </a:p>
          </p:txBody>
        </p:sp>
        <p:sp>
          <p:nvSpPr>
            <p:cNvPr id="7" name="甘肃"/>
            <p:cNvSpPr/>
            <p:nvPr/>
          </p:nvSpPr>
          <p:spPr bwMode="auto">
            <a:xfrm>
              <a:off x="1914567" y="2079301"/>
              <a:ext cx="1326349" cy="1123276"/>
            </a:xfrm>
            <a:custGeom>
              <a:avLst/>
              <a:gdLst>
                <a:gd name="T0" fmla="*/ 2147483646 w 912"/>
                <a:gd name="T1" fmla="*/ 2147483646 h 772"/>
                <a:gd name="T2" fmla="*/ 2147483646 w 912"/>
                <a:gd name="T3" fmla="*/ 2147483646 h 772"/>
                <a:gd name="T4" fmla="*/ 2147483646 w 912"/>
                <a:gd name="T5" fmla="*/ 2147483646 h 772"/>
                <a:gd name="T6" fmla="*/ 2147483646 w 912"/>
                <a:gd name="T7" fmla="*/ 2147483646 h 772"/>
                <a:gd name="T8" fmla="*/ 2147483646 w 912"/>
                <a:gd name="T9" fmla="*/ 2147483646 h 772"/>
                <a:gd name="T10" fmla="*/ 2147483646 w 912"/>
                <a:gd name="T11" fmla="*/ 2147483646 h 772"/>
                <a:gd name="T12" fmla="*/ 2147483646 w 912"/>
                <a:gd name="T13" fmla="*/ 2147483646 h 772"/>
                <a:gd name="T14" fmla="*/ 2147483646 w 912"/>
                <a:gd name="T15" fmla="*/ 2147483646 h 772"/>
                <a:gd name="T16" fmla="*/ 2147483646 w 912"/>
                <a:gd name="T17" fmla="*/ 2147483646 h 772"/>
                <a:gd name="T18" fmla="*/ 2147483646 w 912"/>
                <a:gd name="T19" fmla="*/ 2147483646 h 772"/>
                <a:gd name="T20" fmla="*/ 2147483646 w 912"/>
                <a:gd name="T21" fmla="*/ 2147483646 h 772"/>
                <a:gd name="T22" fmla="*/ 2147483646 w 912"/>
                <a:gd name="T23" fmla="*/ 2147483646 h 772"/>
                <a:gd name="T24" fmla="*/ 2147483646 w 912"/>
                <a:gd name="T25" fmla="*/ 2147483646 h 772"/>
                <a:gd name="T26" fmla="*/ 2147483646 w 912"/>
                <a:gd name="T27" fmla="*/ 2147483646 h 772"/>
                <a:gd name="T28" fmla="*/ 2147483646 w 912"/>
                <a:gd name="T29" fmla="*/ 2147483646 h 772"/>
                <a:gd name="T30" fmla="*/ 2147483646 w 912"/>
                <a:gd name="T31" fmla="*/ 2147483646 h 772"/>
                <a:gd name="T32" fmla="*/ 2147483646 w 912"/>
                <a:gd name="T33" fmla="*/ 2147483646 h 772"/>
                <a:gd name="T34" fmla="*/ 2147483646 w 912"/>
                <a:gd name="T35" fmla="*/ 2147483646 h 772"/>
                <a:gd name="T36" fmla="*/ 2147483646 w 912"/>
                <a:gd name="T37" fmla="*/ 2147483646 h 772"/>
                <a:gd name="T38" fmla="*/ 2147483646 w 912"/>
                <a:gd name="T39" fmla="*/ 2147483646 h 772"/>
                <a:gd name="T40" fmla="*/ 2147483646 w 912"/>
                <a:gd name="T41" fmla="*/ 2147483646 h 772"/>
                <a:gd name="T42" fmla="*/ 2147483646 w 912"/>
                <a:gd name="T43" fmla="*/ 2147483646 h 772"/>
                <a:gd name="T44" fmla="*/ 2147483646 w 912"/>
                <a:gd name="T45" fmla="*/ 2147483646 h 772"/>
                <a:gd name="T46" fmla="*/ 2147483646 w 912"/>
                <a:gd name="T47" fmla="*/ 2147483646 h 772"/>
                <a:gd name="T48" fmla="*/ 2147483646 w 912"/>
                <a:gd name="T49" fmla="*/ 2147483646 h 772"/>
                <a:gd name="T50" fmla="*/ 2147483646 w 912"/>
                <a:gd name="T51" fmla="*/ 2147483646 h 772"/>
                <a:gd name="T52" fmla="*/ 2147483646 w 912"/>
                <a:gd name="T53" fmla="*/ 2147483646 h 772"/>
                <a:gd name="T54" fmla="*/ 2147483646 w 912"/>
                <a:gd name="T55" fmla="*/ 2147483646 h 772"/>
                <a:gd name="T56" fmla="*/ 2147483646 w 912"/>
                <a:gd name="T57" fmla="*/ 2147483646 h 772"/>
                <a:gd name="T58" fmla="*/ 2147483646 w 912"/>
                <a:gd name="T59" fmla="*/ 2147483646 h 772"/>
                <a:gd name="T60" fmla="*/ 2147483646 w 912"/>
                <a:gd name="T61" fmla="*/ 2147483646 h 772"/>
                <a:gd name="T62" fmla="*/ 2147483646 w 912"/>
                <a:gd name="T63" fmla="*/ 2147483646 h 772"/>
                <a:gd name="T64" fmla="*/ 2147483646 w 912"/>
                <a:gd name="T65" fmla="*/ 2147483646 h 772"/>
                <a:gd name="T66" fmla="*/ 2147483646 w 912"/>
                <a:gd name="T67" fmla="*/ 2147483646 h 772"/>
                <a:gd name="T68" fmla="*/ 2147483646 w 912"/>
                <a:gd name="T69" fmla="*/ 2147483646 h 772"/>
                <a:gd name="T70" fmla="*/ 2147483646 w 912"/>
                <a:gd name="T71" fmla="*/ 2147483646 h 772"/>
                <a:gd name="T72" fmla="*/ 2147483646 w 912"/>
                <a:gd name="T73" fmla="*/ 2147483646 h 772"/>
                <a:gd name="T74" fmla="*/ 2147483646 w 912"/>
                <a:gd name="T75" fmla="*/ 2147483646 h 772"/>
                <a:gd name="T76" fmla="*/ 2147483646 w 912"/>
                <a:gd name="T77" fmla="*/ 2147483646 h 772"/>
                <a:gd name="T78" fmla="*/ 2147483646 w 912"/>
                <a:gd name="T79" fmla="*/ 2147483646 h 772"/>
                <a:gd name="T80" fmla="*/ 2147483646 w 912"/>
                <a:gd name="T81" fmla="*/ 2147483646 h 772"/>
                <a:gd name="T82" fmla="*/ 2147483646 w 912"/>
                <a:gd name="T83" fmla="*/ 2147483646 h 772"/>
                <a:gd name="T84" fmla="*/ 2147483646 w 912"/>
                <a:gd name="T85" fmla="*/ 2147483646 h 772"/>
                <a:gd name="T86" fmla="*/ 2147483646 w 912"/>
                <a:gd name="T87" fmla="*/ 2147483646 h 772"/>
                <a:gd name="T88" fmla="*/ 2147483646 w 912"/>
                <a:gd name="T89" fmla="*/ 2147483646 h 772"/>
                <a:gd name="T90" fmla="*/ 2147483646 w 912"/>
                <a:gd name="T91" fmla="*/ 2147483646 h 772"/>
                <a:gd name="T92" fmla="*/ 2147483646 w 912"/>
                <a:gd name="T93" fmla="*/ 2147483646 h 772"/>
                <a:gd name="T94" fmla="*/ 2147483646 w 912"/>
                <a:gd name="T95" fmla="*/ 2147483646 h 772"/>
                <a:gd name="T96" fmla="*/ 2147483646 w 912"/>
                <a:gd name="T97" fmla="*/ 2147483646 h 772"/>
                <a:gd name="T98" fmla="*/ 2147483646 w 912"/>
                <a:gd name="T99" fmla="*/ 2147483646 h 772"/>
                <a:gd name="T100" fmla="*/ 2147483646 w 912"/>
                <a:gd name="T101" fmla="*/ 2147483646 h 772"/>
                <a:gd name="T102" fmla="*/ 2147483646 w 912"/>
                <a:gd name="T103" fmla="*/ 2147483646 h 772"/>
                <a:gd name="T104" fmla="*/ 2147483646 w 912"/>
                <a:gd name="T105" fmla="*/ 2147483646 h 772"/>
                <a:gd name="T106" fmla="*/ 2147483646 w 912"/>
                <a:gd name="T107" fmla="*/ 2147483646 h 772"/>
                <a:gd name="T108" fmla="*/ 2147483646 w 912"/>
                <a:gd name="T109" fmla="*/ 2147483646 h 772"/>
                <a:gd name="T110" fmla="*/ 2147483646 w 912"/>
                <a:gd name="T111" fmla="*/ 2147483646 h 77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12" h="772">
                  <a:moveTo>
                    <a:pt x="542" y="280"/>
                  </a:moveTo>
                  <a:lnTo>
                    <a:pt x="530" y="280"/>
                  </a:lnTo>
                  <a:lnTo>
                    <a:pt x="526" y="288"/>
                  </a:lnTo>
                  <a:lnTo>
                    <a:pt x="532" y="296"/>
                  </a:lnTo>
                  <a:lnTo>
                    <a:pt x="536" y="308"/>
                  </a:lnTo>
                  <a:lnTo>
                    <a:pt x="536" y="310"/>
                  </a:lnTo>
                  <a:lnTo>
                    <a:pt x="536" y="312"/>
                  </a:lnTo>
                  <a:lnTo>
                    <a:pt x="518" y="320"/>
                  </a:lnTo>
                  <a:lnTo>
                    <a:pt x="516" y="320"/>
                  </a:lnTo>
                  <a:lnTo>
                    <a:pt x="506" y="320"/>
                  </a:lnTo>
                  <a:lnTo>
                    <a:pt x="500" y="316"/>
                  </a:lnTo>
                  <a:lnTo>
                    <a:pt x="494" y="314"/>
                  </a:lnTo>
                  <a:lnTo>
                    <a:pt x="492" y="310"/>
                  </a:lnTo>
                  <a:lnTo>
                    <a:pt x="488" y="300"/>
                  </a:lnTo>
                  <a:lnTo>
                    <a:pt x="464" y="296"/>
                  </a:lnTo>
                  <a:lnTo>
                    <a:pt x="456" y="264"/>
                  </a:lnTo>
                  <a:lnTo>
                    <a:pt x="450" y="262"/>
                  </a:lnTo>
                  <a:lnTo>
                    <a:pt x="446" y="258"/>
                  </a:lnTo>
                  <a:lnTo>
                    <a:pt x="444" y="256"/>
                  </a:lnTo>
                  <a:lnTo>
                    <a:pt x="440" y="250"/>
                  </a:lnTo>
                  <a:lnTo>
                    <a:pt x="432" y="248"/>
                  </a:lnTo>
                  <a:lnTo>
                    <a:pt x="424" y="242"/>
                  </a:lnTo>
                  <a:lnTo>
                    <a:pt x="416" y="232"/>
                  </a:lnTo>
                  <a:lnTo>
                    <a:pt x="406" y="228"/>
                  </a:lnTo>
                  <a:lnTo>
                    <a:pt x="392" y="214"/>
                  </a:lnTo>
                  <a:lnTo>
                    <a:pt x="390" y="204"/>
                  </a:lnTo>
                  <a:lnTo>
                    <a:pt x="390" y="202"/>
                  </a:lnTo>
                  <a:lnTo>
                    <a:pt x="416" y="168"/>
                  </a:lnTo>
                  <a:lnTo>
                    <a:pt x="416" y="164"/>
                  </a:lnTo>
                  <a:lnTo>
                    <a:pt x="416" y="162"/>
                  </a:lnTo>
                  <a:lnTo>
                    <a:pt x="412" y="152"/>
                  </a:lnTo>
                  <a:lnTo>
                    <a:pt x="398" y="156"/>
                  </a:lnTo>
                  <a:lnTo>
                    <a:pt x="396" y="156"/>
                  </a:lnTo>
                  <a:lnTo>
                    <a:pt x="396" y="158"/>
                  </a:lnTo>
                  <a:lnTo>
                    <a:pt x="360" y="160"/>
                  </a:lnTo>
                  <a:lnTo>
                    <a:pt x="348" y="164"/>
                  </a:lnTo>
                  <a:lnTo>
                    <a:pt x="342" y="168"/>
                  </a:lnTo>
                  <a:lnTo>
                    <a:pt x="340" y="172"/>
                  </a:lnTo>
                  <a:lnTo>
                    <a:pt x="334" y="178"/>
                  </a:lnTo>
                  <a:lnTo>
                    <a:pt x="330" y="178"/>
                  </a:lnTo>
                  <a:lnTo>
                    <a:pt x="324" y="178"/>
                  </a:lnTo>
                  <a:lnTo>
                    <a:pt x="324" y="176"/>
                  </a:lnTo>
                  <a:lnTo>
                    <a:pt x="312" y="168"/>
                  </a:lnTo>
                  <a:lnTo>
                    <a:pt x="312" y="148"/>
                  </a:lnTo>
                  <a:lnTo>
                    <a:pt x="304" y="142"/>
                  </a:lnTo>
                  <a:lnTo>
                    <a:pt x="300" y="134"/>
                  </a:lnTo>
                  <a:lnTo>
                    <a:pt x="296" y="116"/>
                  </a:lnTo>
                  <a:lnTo>
                    <a:pt x="288" y="108"/>
                  </a:lnTo>
                  <a:lnTo>
                    <a:pt x="280" y="100"/>
                  </a:lnTo>
                  <a:lnTo>
                    <a:pt x="276" y="98"/>
                  </a:lnTo>
                  <a:lnTo>
                    <a:pt x="290" y="80"/>
                  </a:lnTo>
                  <a:lnTo>
                    <a:pt x="292" y="68"/>
                  </a:lnTo>
                  <a:lnTo>
                    <a:pt x="276" y="48"/>
                  </a:lnTo>
                  <a:lnTo>
                    <a:pt x="268" y="32"/>
                  </a:lnTo>
                  <a:lnTo>
                    <a:pt x="268" y="24"/>
                  </a:lnTo>
                  <a:lnTo>
                    <a:pt x="256" y="16"/>
                  </a:lnTo>
                  <a:lnTo>
                    <a:pt x="256" y="14"/>
                  </a:lnTo>
                  <a:lnTo>
                    <a:pt x="246" y="2"/>
                  </a:lnTo>
                  <a:lnTo>
                    <a:pt x="232" y="0"/>
                  </a:lnTo>
                  <a:lnTo>
                    <a:pt x="216" y="4"/>
                  </a:lnTo>
                  <a:lnTo>
                    <a:pt x="212" y="8"/>
                  </a:lnTo>
                  <a:lnTo>
                    <a:pt x="210" y="30"/>
                  </a:lnTo>
                  <a:lnTo>
                    <a:pt x="210" y="56"/>
                  </a:lnTo>
                  <a:lnTo>
                    <a:pt x="208" y="56"/>
                  </a:lnTo>
                  <a:lnTo>
                    <a:pt x="192" y="62"/>
                  </a:lnTo>
                  <a:lnTo>
                    <a:pt x="178" y="64"/>
                  </a:lnTo>
                  <a:lnTo>
                    <a:pt x="168" y="70"/>
                  </a:lnTo>
                  <a:lnTo>
                    <a:pt x="154" y="74"/>
                  </a:lnTo>
                  <a:lnTo>
                    <a:pt x="152" y="76"/>
                  </a:lnTo>
                  <a:lnTo>
                    <a:pt x="124" y="68"/>
                  </a:lnTo>
                  <a:lnTo>
                    <a:pt x="114" y="80"/>
                  </a:lnTo>
                  <a:lnTo>
                    <a:pt x="108" y="86"/>
                  </a:lnTo>
                  <a:lnTo>
                    <a:pt x="98" y="88"/>
                  </a:lnTo>
                  <a:lnTo>
                    <a:pt x="82" y="102"/>
                  </a:lnTo>
                  <a:lnTo>
                    <a:pt x="72" y="116"/>
                  </a:lnTo>
                  <a:lnTo>
                    <a:pt x="72" y="118"/>
                  </a:lnTo>
                  <a:lnTo>
                    <a:pt x="66" y="128"/>
                  </a:lnTo>
                  <a:lnTo>
                    <a:pt x="60" y="132"/>
                  </a:lnTo>
                  <a:lnTo>
                    <a:pt x="50" y="144"/>
                  </a:lnTo>
                  <a:lnTo>
                    <a:pt x="50" y="146"/>
                  </a:lnTo>
                  <a:lnTo>
                    <a:pt x="44" y="150"/>
                  </a:lnTo>
                  <a:lnTo>
                    <a:pt x="32" y="152"/>
                  </a:lnTo>
                  <a:lnTo>
                    <a:pt x="12" y="152"/>
                  </a:lnTo>
                  <a:lnTo>
                    <a:pt x="8" y="158"/>
                  </a:lnTo>
                  <a:lnTo>
                    <a:pt x="0" y="172"/>
                  </a:lnTo>
                  <a:lnTo>
                    <a:pt x="4" y="184"/>
                  </a:lnTo>
                  <a:lnTo>
                    <a:pt x="2" y="216"/>
                  </a:lnTo>
                  <a:lnTo>
                    <a:pt x="8" y="224"/>
                  </a:lnTo>
                  <a:lnTo>
                    <a:pt x="8" y="226"/>
                  </a:lnTo>
                  <a:lnTo>
                    <a:pt x="10" y="232"/>
                  </a:lnTo>
                  <a:lnTo>
                    <a:pt x="22" y="232"/>
                  </a:lnTo>
                  <a:lnTo>
                    <a:pt x="40" y="236"/>
                  </a:lnTo>
                  <a:lnTo>
                    <a:pt x="66" y="238"/>
                  </a:lnTo>
                  <a:lnTo>
                    <a:pt x="76" y="236"/>
                  </a:lnTo>
                  <a:lnTo>
                    <a:pt x="78" y="236"/>
                  </a:lnTo>
                  <a:lnTo>
                    <a:pt x="80" y="236"/>
                  </a:lnTo>
                  <a:lnTo>
                    <a:pt x="100" y="244"/>
                  </a:lnTo>
                  <a:lnTo>
                    <a:pt x="102" y="244"/>
                  </a:lnTo>
                  <a:lnTo>
                    <a:pt x="112" y="254"/>
                  </a:lnTo>
                  <a:lnTo>
                    <a:pt x="136" y="262"/>
                  </a:lnTo>
                  <a:lnTo>
                    <a:pt x="138" y="262"/>
                  </a:lnTo>
                  <a:lnTo>
                    <a:pt x="154" y="272"/>
                  </a:lnTo>
                  <a:lnTo>
                    <a:pt x="192" y="308"/>
                  </a:lnTo>
                  <a:lnTo>
                    <a:pt x="210" y="316"/>
                  </a:lnTo>
                  <a:lnTo>
                    <a:pt x="218" y="312"/>
                  </a:lnTo>
                  <a:lnTo>
                    <a:pt x="224" y="300"/>
                  </a:lnTo>
                  <a:lnTo>
                    <a:pt x="220" y="278"/>
                  </a:lnTo>
                  <a:lnTo>
                    <a:pt x="222" y="274"/>
                  </a:lnTo>
                  <a:lnTo>
                    <a:pt x="224" y="270"/>
                  </a:lnTo>
                  <a:lnTo>
                    <a:pt x="236" y="264"/>
                  </a:lnTo>
                  <a:lnTo>
                    <a:pt x="236" y="262"/>
                  </a:lnTo>
                  <a:lnTo>
                    <a:pt x="286" y="292"/>
                  </a:lnTo>
                  <a:lnTo>
                    <a:pt x="292" y="290"/>
                  </a:lnTo>
                  <a:lnTo>
                    <a:pt x="302" y="284"/>
                  </a:lnTo>
                  <a:lnTo>
                    <a:pt x="304" y="284"/>
                  </a:lnTo>
                  <a:lnTo>
                    <a:pt x="310" y="284"/>
                  </a:lnTo>
                  <a:lnTo>
                    <a:pt x="320" y="276"/>
                  </a:lnTo>
                  <a:lnTo>
                    <a:pt x="322" y="276"/>
                  </a:lnTo>
                  <a:lnTo>
                    <a:pt x="324" y="276"/>
                  </a:lnTo>
                  <a:lnTo>
                    <a:pt x="352" y="296"/>
                  </a:lnTo>
                  <a:lnTo>
                    <a:pt x="354" y="298"/>
                  </a:lnTo>
                  <a:lnTo>
                    <a:pt x="372" y="312"/>
                  </a:lnTo>
                  <a:lnTo>
                    <a:pt x="380" y="320"/>
                  </a:lnTo>
                  <a:lnTo>
                    <a:pt x="388" y="330"/>
                  </a:lnTo>
                  <a:lnTo>
                    <a:pt x="398" y="340"/>
                  </a:lnTo>
                  <a:lnTo>
                    <a:pt x="404" y="338"/>
                  </a:lnTo>
                  <a:lnTo>
                    <a:pt x="412" y="324"/>
                  </a:lnTo>
                  <a:lnTo>
                    <a:pt x="430" y="336"/>
                  </a:lnTo>
                  <a:lnTo>
                    <a:pt x="432" y="336"/>
                  </a:lnTo>
                  <a:lnTo>
                    <a:pt x="444" y="352"/>
                  </a:lnTo>
                  <a:lnTo>
                    <a:pt x="480" y="380"/>
                  </a:lnTo>
                  <a:lnTo>
                    <a:pt x="492" y="392"/>
                  </a:lnTo>
                  <a:lnTo>
                    <a:pt x="522" y="382"/>
                  </a:lnTo>
                  <a:lnTo>
                    <a:pt x="524" y="406"/>
                  </a:lnTo>
                  <a:lnTo>
                    <a:pt x="538" y="420"/>
                  </a:lnTo>
                  <a:lnTo>
                    <a:pt x="548" y="436"/>
                  </a:lnTo>
                  <a:lnTo>
                    <a:pt x="548" y="438"/>
                  </a:lnTo>
                  <a:lnTo>
                    <a:pt x="548" y="440"/>
                  </a:lnTo>
                  <a:lnTo>
                    <a:pt x="560" y="494"/>
                  </a:lnTo>
                  <a:lnTo>
                    <a:pt x="572" y="516"/>
                  </a:lnTo>
                  <a:lnTo>
                    <a:pt x="556" y="558"/>
                  </a:lnTo>
                  <a:lnTo>
                    <a:pt x="556" y="560"/>
                  </a:lnTo>
                  <a:lnTo>
                    <a:pt x="544" y="564"/>
                  </a:lnTo>
                  <a:lnTo>
                    <a:pt x="544" y="576"/>
                  </a:lnTo>
                  <a:lnTo>
                    <a:pt x="542" y="576"/>
                  </a:lnTo>
                  <a:lnTo>
                    <a:pt x="528" y="598"/>
                  </a:lnTo>
                  <a:lnTo>
                    <a:pt x="508" y="600"/>
                  </a:lnTo>
                  <a:lnTo>
                    <a:pt x="488" y="616"/>
                  </a:lnTo>
                  <a:lnTo>
                    <a:pt x="494" y="620"/>
                  </a:lnTo>
                  <a:lnTo>
                    <a:pt x="500" y="622"/>
                  </a:lnTo>
                  <a:lnTo>
                    <a:pt x="504" y="626"/>
                  </a:lnTo>
                  <a:lnTo>
                    <a:pt x="508" y="630"/>
                  </a:lnTo>
                  <a:lnTo>
                    <a:pt x="508" y="634"/>
                  </a:lnTo>
                  <a:lnTo>
                    <a:pt x="504" y="642"/>
                  </a:lnTo>
                  <a:lnTo>
                    <a:pt x="504" y="644"/>
                  </a:lnTo>
                  <a:lnTo>
                    <a:pt x="492" y="656"/>
                  </a:lnTo>
                  <a:lnTo>
                    <a:pt x="490" y="656"/>
                  </a:lnTo>
                  <a:lnTo>
                    <a:pt x="490" y="658"/>
                  </a:lnTo>
                  <a:lnTo>
                    <a:pt x="488" y="658"/>
                  </a:lnTo>
                  <a:lnTo>
                    <a:pt x="450" y="652"/>
                  </a:lnTo>
                  <a:lnTo>
                    <a:pt x="448" y="666"/>
                  </a:lnTo>
                  <a:lnTo>
                    <a:pt x="452" y="696"/>
                  </a:lnTo>
                  <a:lnTo>
                    <a:pt x="484" y="708"/>
                  </a:lnTo>
                  <a:lnTo>
                    <a:pt x="484" y="710"/>
                  </a:lnTo>
                  <a:lnTo>
                    <a:pt x="496" y="706"/>
                  </a:lnTo>
                  <a:lnTo>
                    <a:pt x="498" y="706"/>
                  </a:lnTo>
                  <a:lnTo>
                    <a:pt x="500" y="704"/>
                  </a:lnTo>
                  <a:lnTo>
                    <a:pt x="500" y="706"/>
                  </a:lnTo>
                  <a:lnTo>
                    <a:pt x="510" y="712"/>
                  </a:lnTo>
                  <a:lnTo>
                    <a:pt x="524" y="712"/>
                  </a:lnTo>
                  <a:lnTo>
                    <a:pt x="528" y="710"/>
                  </a:lnTo>
                  <a:lnTo>
                    <a:pt x="524" y="696"/>
                  </a:lnTo>
                  <a:lnTo>
                    <a:pt x="520" y="680"/>
                  </a:lnTo>
                  <a:lnTo>
                    <a:pt x="520" y="678"/>
                  </a:lnTo>
                  <a:lnTo>
                    <a:pt x="520" y="676"/>
                  </a:lnTo>
                  <a:lnTo>
                    <a:pt x="526" y="670"/>
                  </a:lnTo>
                  <a:lnTo>
                    <a:pt x="528" y="668"/>
                  </a:lnTo>
                  <a:lnTo>
                    <a:pt x="536" y="656"/>
                  </a:lnTo>
                  <a:lnTo>
                    <a:pt x="538" y="654"/>
                  </a:lnTo>
                  <a:lnTo>
                    <a:pt x="552" y="644"/>
                  </a:lnTo>
                  <a:lnTo>
                    <a:pt x="552" y="642"/>
                  </a:lnTo>
                  <a:lnTo>
                    <a:pt x="554" y="642"/>
                  </a:lnTo>
                  <a:lnTo>
                    <a:pt x="572" y="640"/>
                  </a:lnTo>
                  <a:lnTo>
                    <a:pt x="572" y="644"/>
                  </a:lnTo>
                  <a:lnTo>
                    <a:pt x="572" y="656"/>
                  </a:lnTo>
                  <a:lnTo>
                    <a:pt x="576" y="664"/>
                  </a:lnTo>
                  <a:lnTo>
                    <a:pt x="580" y="674"/>
                  </a:lnTo>
                  <a:lnTo>
                    <a:pt x="596" y="684"/>
                  </a:lnTo>
                  <a:lnTo>
                    <a:pt x="640" y="688"/>
                  </a:lnTo>
                  <a:lnTo>
                    <a:pt x="642" y="688"/>
                  </a:lnTo>
                  <a:lnTo>
                    <a:pt x="644" y="688"/>
                  </a:lnTo>
                  <a:lnTo>
                    <a:pt x="644" y="690"/>
                  </a:lnTo>
                  <a:lnTo>
                    <a:pt x="644" y="692"/>
                  </a:lnTo>
                  <a:lnTo>
                    <a:pt x="644" y="706"/>
                  </a:lnTo>
                  <a:lnTo>
                    <a:pt x="656" y="720"/>
                  </a:lnTo>
                  <a:lnTo>
                    <a:pt x="666" y="724"/>
                  </a:lnTo>
                  <a:lnTo>
                    <a:pt x="668" y="724"/>
                  </a:lnTo>
                  <a:lnTo>
                    <a:pt x="668" y="726"/>
                  </a:lnTo>
                  <a:lnTo>
                    <a:pt x="668" y="732"/>
                  </a:lnTo>
                  <a:lnTo>
                    <a:pt x="668" y="740"/>
                  </a:lnTo>
                  <a:lnTo>
                    <a:pt x="664" y="756"/>
                  </a:lnTo>
                  <a:lnTo>
                    <a:pt x="670" y="760"/>
                  </a:lnTo>
                  <a:lnTo>
                    <a:pt x="678" y="760"/>
                  </a:lnTo>
                  <a:lnTo>
                    <a:pt x="684" y="762"/>
                  </a:lnTo>
                  <a:lnTo>
                    <a:pt x="688" y="764"/>
                  </a:lnTo>
                  <a:lnTo>
                    <a:pt x="706" y="772"/>
                  </a:lnTo>
                  <a:lnTo>
                    <a:pt x="716" y="764"/>
                  </a:lnTo>
                  <a:lnTo>
                    <a:pt x="728" y="750"/>
                  </a:lnTo>
                  <a:lnTo>
                    <a:pt x="730" y="744"/>
                  </a:lnTo>
                  <a:lnTo>
                    <a:pt x="732" y="742"/>
                  </a:lnTo>
                  <a:lnTo>
                    <a:pt x="734" y="740"/>
                  </a:lnTo>
                  <a:lnTo>
                    <a:pt x="730" y="722"/>
                  </a:lnTo>
                  <a:lnTo>
                    <a:pt x="728" y="714"/>
                  </a:lnTo>
                  <a:lnTo>
                    <a:pt x="728" y="712"/>
                  </a:lnTo>
                  <a:lnTo>
                    <a:pt x="728" y="710"/>
                  </a:lnTo>
                  <a:lnTo>
                    <a:pt x="736" y="700"/>
                  </a:lnTo>
                  <a:lnTo>
                    <a:pt x="748" y="690"/>
                  </a:lnTo>
                  <a:lnTo>
                    <a:pt x="750" y="690"/>
                  </a:lnTo>
                  <a:lnTo>
                    <a:pt x="776" y="690"/>
                  </a:lnTo>
                  <a:lnTo>
                    <a:pt x="780" y="688"/>
                  </a:lnTo>
                  <a:lnTo>
                    <a:pt x="780" y="676"/>
                  </a:lnTo>
                  <a:lnTo>
                    <a:pt x="776" y="664"/>
                  </a:lnTo>
                  <a:lnTo>
                    <a:pt x="766" y="648"/>
                  </a:lnTo>
                  <a:lnTo>
                    <a:pt x="766" y="628"/>
                  </a:lnTo>
                  <a:lnTo>
                    <a:pt x="766" y="626"/>
                  </a:lnTo>
                  <a:lnTo>
                    <a:pt x="770" y="614"/>
                  </a:lnTo>
                  <a:lnTo>
                    <a:pt x="772" y="614"/>
                  </a:lnTo>
                  <a:lnTo>
                    <a:pt x="792" y="582"/>
                  </a:lnTo>
                  <a:lnTo>
                    <a:pt x="794" y="582"/>
                  </a:lnTo>
                  <a:lnTo>
                    <a:pt x="796" y="580"/>
                  </a:lnTo>
                  <a:lnTo>
                    <a:pt x="800" y="580"/>
                  </a:lnTo>
                  <a:lnTo>
                    <a:pt x="808" y="582"/>
                  </a:lnTo>
                  <a:lnTo>
                    <a:pt x="828" y="592"/>
                  </a:lnTo>
                  <a:lnTo>
                    <a:pt x="840" y="596"/>
                  </a:lnTo>
                  <a:lnTo>
                    <a:pt x="840" y="590"/>
                  </a:lnTo>
                  <a:lnTo>
                    <a:pt x="838" y="588"/>
                  </a:lnTo>
                  <a:lnTo>
                    <a:pt x="838" y="586"/>
                  </a:lnTo>
                  <a:lnTo>
                    <a:pt x="840" y="580"/>
                  </a:lnTo>
                  <a:lnTo>
                    <a:pt x="846" y="572"/>
                  </a:lnTo>
                  <a:lnTo>
                    <a:pt x="860" y="562"/>
                  </a:lnTo>
                  <a:lnTo>
                    <a:pt x="860" y="560"/>
                  </a:lnTo>
                  <a:lnTo>
                    <a:pt x="876" y="556"/>
                  </a:lnTo>
                  <a:lnTo>
                    <a:pt x="890" y="556"/>
                  </a:lnTo>
                  <a:lnTo>
                    <a:pt x="892" y="556"/>
                  </a:lnTo>
                  <a:lnTo>
                    <a:pt x="900" y="556"/>
                  </a:lnTo>
                  <a:lnTo>
                    <a:pt x="904" y="536"/>
                  </a:lnTo>
                  <a:lnTo>
                    <a:pt x="904" y="524"/>
                  </a:lnTo>
                  <a:lnTo>
                    <a:pt x="906" y="512"/>
                  </a:lnTo>
                  <a:lnTo>
                    <a:pt x="906" y="510"/>
                  </a:lnTo>
                  <a:lnTo>
                    <a:pt x="908" y="508"/>
                  </a:lnTo>
                  <a:lnTo>
                    <a:pt x="912" y="496"/>
                  </a:lnTo>
                  <a:lnTo>
                    <a:pt x="906" y="488"/>
                  </a:lnTo>
                  <a:lnTo>
                    <a:pt x="896" y="480"/>
                  </a:lnTo>
                  <a:lnTo>
                    <a:pt x="876" y="476"/>
                  </a:lnTo>
                  <a:lnTo>
                    <a:pt x="868" y="472"/>
                  </a:lnTo>
                  <a:lnTo>
                    <a:pt x="852" y="460"/>
                  </a:lnTo>
                  <a:lnTo>
                    <a:pt x="840" y="456"/>
                  </a:lnTo>
                  <a:lnTo>
                    <a:pt x="840" y="454"/>
                  </a:lnTo>
                  <a:lnTo>
                    <a:pt x="824" y="436"/>
                  </a:lnTo>
                  <a:lnTo>
                    <a:pt x="812" y="436"/>
                  </a:lnTo>
                  <a:lnTo>
                    <a:pt x="810" y="436"/>
                  </a:lnTo>
                  <a:lnTo>
                    <a:pt x="798" y="430"/>
                  </a:lnTo>
                  <a:lnTo>
                    <a:pt x="790" y="440"/>
                  </a:lnTo>
                  <a:lnTo>
                    <a:pt x="788" y="476"/>
                  </a:lnTo>
                  <a:lnTo>
                    <a:pt x="792" y="492"/>
                  </a:lnTo>
                  <a:lnTo>
                    <a:pt x="796" y="492"/>
                  </a:lnTo>
                  <a:lnTo>
                    <a:pt x="798" y="492"/>
                  </a:lnTo>
                  <a:lnTo>
                    <a:pt x="808" y="496"/>
                  </a:lnTo>
                  <a:lnTo>
                    <a:pt x="814" y="510"/>
                  </a:lnTo>
                  <a:lnTo>
                    <a:pt x="816" y="510"/>
                  </a:lnTo>
                  <a:lnTo>
                    <a:pt x="816" y="512"/>
                  </a:lnTo>
                  <a:lnTo>
                    <a:pt x="812" y="536"/>
                  </a:lnTo>
                  <a:lnTo>
                    <a:pt x="812" y="538"/>
                  </a:lnTo>
                  <a:lnTo>
                    <a:pt x="812" y="540"/>
                  </a:lnTo>
                  <a:lnTo>
                    <a:pt x="800" y="546"/>
                  </a:lnTo>
                  <a:lnTo>
                    <a:pt x="798" y="548"/>
                  </a:lnTo>
                  <a:lnTo>
                    <a:pt x="798" y="546"/>
                  </a:lnTo>
                  <a:lnTo>
                    <a:pt x="796" y="546"/>
                  </a:lnTo>
                  <a:lnTo>
                    <a:pt x="792" y="544"/>
                  </a:lnTo>
                  <a:lnTo>
                    <a:pt x="778" y="550"/>
                  </a:lnTo>
                  <a:lnTo>
                    <a:pt x="778" y="552"/>
                  </a:lnTo>
                  <a:lnTo>
                    <a:pt x="780" y="552"/>
                  </a:lnTo>
                  <a:lnTo>
                    <a:pt x="782" y="574"/>
                  </a:lnTo>
                  <a:lnTo>
                    <a:pt x="780" y="578"/>
                  </a:lnTo>
                  <a:lnTo>
                    <a:pt x="776" y="580"/>
                  </a:lnTo>
                  <a:lnTo>
                    <a:pt x="768" y="580"/>
                  </a:lnTo>
                  <a:lnTo>
                    <a:pt x="762" y="578"/>
                  </a:lnTo>
                  <a:lnTo>
                    <a:pt x="758" y="576"/>
                  </a:lnTo>
                  <a:lnTo>
                    <a:pt x="748" y="568"/>
                  </a:lnTo>
                  <a:lnTo>
                    <a:pt x="746" y="568"/>
                  </a:lnTo>
                  <a:lnTo>
                    <a:pt x="746" y="566"/>
                  </a:lnTo>
                  <a:lnTo>
                    <a:pt x="740" y="552"/>
                  </a:lnTo>
                  <a:lnTo>
                    <a:pt x="736" y="550"/>
                  </a:lnTo>
                  <a:lnTo>
                    <a:pt x="728" y="546"/>
                  </a:lnTo>
                  <a:lnTo>
                    <a:pt x="726" y="546"/>
                  </a:lnTo>
                  <a:lnTo>
                    <a:pt x="714" y="538"/>
                  </a:lnTo>
                  <a:lnTo>
                    <a:pt x="712" y="538"/>
                  </a:lnTo>
                  <a:lnTo>
                    <a:pt x="712" y="536"/>
                  </a:lnTo>
                  <a:lnTo>
                    <a:pt x="710" y="524"/>
                  </a:lnTo>
                  <a:lnTo>
                    <a:pt x="712" y="512"/>
                  </a:lnTo>
                  <a:lnTo>
                    <a:pt x="716" y="506"/>
                  </a:lnTo>
                  <a:lnTo>
                    <a:pt x="716" y="502"/>
                  </a:lnTo>
                  <a:lnTo>
                    <a:pt x="712" y="488"/>
                  </a:lnTo>
                  <a:lnTo>
                    <a:pt x="700" y="478"/>
                  </a:lnTo>
                  <a:lnTo>
                    <a:pt x="700" y="476"/>
                  </a:lnTo>
                  <a:lnTo>
                    <a:pt x="698" y="444"/>
                  </a:lnTo>
                  <a:lnTo>
                    <a:pt x="690" y="436"/>
                  </a:lnTo>
                  <a:lnTo>
                    <a:pt x="688" y="436"/>
                  </a:lnTo>
                  <a:lnTo>
                    <a:pt x="688" y="434"/>
                  </a:lnTo>
                  <a:lnTo>
                    <a:pt x="682" y="420"/>
                  </a:lnTo>
                  <a:lnTo>
                    <a:pt x="652" y="416"/>
                  </a:lnTo>
                  <a:lnTo>
                    <a:pt x="644" y="410"/>
                  </a:lnTo>
                  <a:lnTo>
                    <a:pt x="638" y="402"/>
                  </a:lnTo>
                  <a:lnTo>
                    <a:pt x="624" y="402"/>
                  </a:lnTo>
                  <a:lnTo>
                    <a:pt x="618" y="398"/>
                  </a:lnTo>
                  <a:lnTo>
                    <a:pt x="610" y="392"/>
                  </a:lnTo>
                  <a:lnTo>
                    <a:pt x="608" y="390"/>
                  </a:lnTo>
                  <a:lnTo>
                    <a:pt x="604" y="384"/>
                  </a:lnTo>
                  <a:lnTo>
                    <a:pt x="598" y="376"/>
                  </a:lnTo>
                  <a:lnTo>
                    <a:pt x="596" y="362"/>
                  </a:lnTo>
                  <a:lnTo>
                    <a:pt x="596" y="360"/>
                  </a:lnTo>
                  <a:lnTo>
                    <a:pt x="600" y="336"/>
                  </a:lnTo>
                  <a:lnTo>
                    <a:pt x="604" y="324"/>
                  </a:lnTo>
                  <a:lnTo>
                    <a:pt x="606" y="324"/>
                  </a:lnTo>
                  <a:lnTo>
                    <a:pt x="636" y="310"/>
                  </a:lnTo>
                  <a:lnTo>
                    <a:pt x="648" y="296"/>
                  </a:lnTo>
                  <a:lnTo>
                    <a:pt x="650" y="284"/>
                  </a:lnTo>
                  <a:lnTo>
                    <a:pt x="648" y="276"/>
                  </a:lnTo>
                  <a:lnTo>
                    <a:pt x="644" y="262"/>
                  </a:lnTo>
                  <a:lnTo>
                    <a:pt x="640" y="254"/>
                  </a:lnTo>
                  <a:lnTo>
                    <a:pt x="634" y="256"/>
                  </a:lnTo>
                  <a:lnTo>
                    <a:pt x="624" y="254"/>
                  </a:lnTo>
                  <a:lnTo>
                    <a:pt x="616" y="260"/>
                  </a:lnTo>
                  <a:lnTo>
                    <a:pt x="606" y="272"/>
                  </a:lnTo>
                  <a:lnTo>
                    <a:pt x="592" y="286"/>
                  </a:lnTo>
                  <a:lnTo>
                    <a:pt x="590" y="286"/>
                  </a:lnTo>
                  <a:lnTo>
                    <a:pt x="578" y="290"/>
                  </a:lnTo>
                  <a:lnTo>
                    <a:pt x="568" y="288"/>
                  </a:lnTo>
                  <a:lnTo>
                    <a:pt x="542" y="280"/>
                  </a:lnTo>
                  <a:close/>
                </a:path>
              </a:pathLst>
            </a:custGeom>
            <a:grpFill/>
            <a:ln>
              <a:noFill/>
            </a:ln>
            <a:effectLst/>
          </p:spPr>
          <p:txBody>
            <a:bodyPr/>
            <a:lstStyle/>
            <a:p>
              <a:pPr eaLnBrk="1" fontAlgn="auto" hangingPunct="1">
                <a:spcBef>
                  <a:spcPts val="0"/>
                </a:spcBef>
                <a:spcAft>
                  <a:spcPts val="0"/>
                </a:spcAft>
                <a:defRPr/>
              </a:pPr>
              <a:endParaRPr lang="zh-CN" altLang="en-US" dirty="0">
                <a:latin typeface="+mn-lt"/>
                <a:ea typeface="微软雅黑" panose="020B0503020204020204" pitchFamily="34" charset="-122"/>
              </a:endParaRPr>
            </a:p>
          </p:txBody>
        </p:sp>
        <p:sp>
          <p:nvSpPr>
            <p:cNvPr id="8" name="宁夏"/>
            <p:cNvSpPr/>
            <p:nvPr/>
          </p:nvSpPr>
          <p:spPr bwMode="auto">
            <a:xfrm>
              <a:off x="2856975" y="2469248"/>
              <a:ext cx="267597" cy="442327"/>
            </a:xfrm>
            <a:custGeom>
              <a:avLst/>
              <a:gdLst>
                <a:gd name="T0" fmla="*/ 2147483646 w 184"/>
                <a:gd name="T1" fmla="*/ 2147483646 h 304"/>
                <a:gd name="T2" fmla="*/ 2147483646 w 184"/>
                <a:gd name="T3" fmla="*/ 2147483646 h 304"/>
                <a:gd name="T4" fmla="*/ 2147483646 w 184"/>
                <a:gd name="T5" fmla="*/ 2147483646 h 304"/>
                <a:gd name="T6" fmla="*/ 2147483646 w 184"/>
                <a:gd name="T7" fmla="*/ 2147483646 h 304"/>
                <a:gd name="T8" fmla="*/ 2147483646 w 184"/>
                <a:gd name="T9" fmla="*/ 2147483646 h 304"/>
                <a:gd name="T10" fmla="*/ 2147483646 w 184"/>
                <a:gd name="T11" fmla="*/ 2147483646 h 304"/>
                <a:gd name="T12" fmla="*/ 2147483646 w 184"/>
                <a:gd name="T13" fmla="*/ 2147483646 h 304"/>
                <a:gd name="T14" fmla="*/ 2147483646 w 184"/>
                <a:gd name="T15" fmla="*/ 2147483646 h 304"/>
                <a:gd name="T16" fmla="*/ 2147483646 w 184"/>
                <a:gd name="T17" fmla="*/ 2147483646 h 304"/>
                <a:gd name="T18" fmla="*/ 2147483646 w 184"/>
                <a:gd name="T19" fmla="*/ 2147483646 h 304"/>
                <a:gd name="T20" fmla="*/ 2147483646 w 184"/>
                <a:gd name="T21" fmla="*/ 2147483646 h 304"/>
                <a:gd name="T22" fmla="*/ 2147483646 w 184"/>
                <a:gd name="T23" fmla="*/ 2147483646 h 304"/>
                <a:gd name="T24" fmla="*/ 2147483646 w 184"/>
                <a:gd name="T25" fmla="*/ 2147483646 h 304"/>
                <a:gd name="T26" fmla="*/ 2147483646 w 184"/>
                <a:gd name="T27" fmla="*/ 2147483646 h 304"/>
                <a:gd name="T28" fmla="*/ 2147483646 w 184"/>
                <a:gd name="T29" fmla="*/ 2147483646 h 304"/>
                <a:gd name="T30" fmla="*/ 2147483646 w 184"/>
                <a:gd name="T31" fmla="*/ 2147483646 h 304"/>
                <a:gd name="T32" fmla="*/ 2147483646 w 184"/>
                <a:gd name="T33" fmla="*/ 2147483646 h 304"/>
                <a:gd name="T34" fmla="*/ 2147483646 w 184"/>
                <a:gd name="T35" fmla="*/ 2147483646 h 304"/>
                <a:gd name="T36" fmla="*/ 2147483646 w 184"/>
                <a:gd name="T37" fmla="*/ 2147483646 h 304"/>
                <a:gd name="T38" fmla="*/ 2147483646 w 184"/>
                <a:gd name="T39" fmla="*/ 2147483646 h 304"/>
                <a:gd name="T40" fmla="*/ 2147483646 w 184"/>
                <a:gd name="T41" fmla="*/ 2147483646 h 304"/>
                <a:gd name="T42" fmla="*/ 2147483646 w 184"/>
                <a:gd name="T43" fmla="*/ 2147483646 h 304"/>
                <a:gd name="T44" fmla="*/ 2147483646 w 184"/>
                <a:gd name="T45" fmla="*/ 2147483646 h 304"/>
                <a:gd name="T46" fmla="*/ 2147483646 w 184"/>
                <a:gd name="T47" fmla="*/ 2147483646 h 304"/>
                <a:gd name="T48" fmla="*/ 2147483646 w 184"/>
                <a:gd name="T49" fmla="*/ 2147483646 h 304"/>
                <a:gd name="T50" fmla="*/ 2147483646 w 184"/>
                <a:gd name="T51" fmla="*/ 2147483646 h 304"/>
                <a:gd name="T52" fmla="*/ 2147483646 w 184"/>
                <a:gd name="T53" fmla="*/ 2147483646 h 304"/>
                <a:gd name="T54" fmla="*/ 2147483646 w 184"/>
                <a:gd name="T55" fmla="*/ 2147483646 h 304"/>
                <a:gd name="T56" fmla="*/ 2147483646 w 184"/>
                <a:gd name="T57" fmla="*/ 2147483646 h 304"/>
                <a:gd name="T58" fmla="*/ 2147483646 w 184"/>
                <a:gd name="T59" fmla="*/ 2147483646 h 304"/>
                <a:gd name="T60" fmla="*/ 2147483646 w 184"/>
                <a:gd name="T61" fmla="*/ 2147483646 h 304"/>
                <a:gd name="T62" fmla="*/ 2147483646 w 184"/>
                <a:gd name="T63" fmla="*/ 2147483646 h 304"/>
                <a:gd name="T64" fmla="*/ 2147483646 w 184"/>
                <a:gd name="T65" fmla="*/ 2147483646 h 304"/>
                <a:gd name="T66" fmla="*/ 2147483646 w 184"/>
                <a:gd name="T67" fmla="*/ 2147483646 h 304"/>
                <a:gd name="T68" fmla="*/ 2147483646 w 184"/>
                <a:gd name="T69" fmla="*/ 2147483646 h 304"/>
                <a:gd name="T70" fmla="*/ 2147483646 w 184"/>
                <a:gd name="T71" fmla="*/ 2147483646 h 304"/>
                <a:gd name="T72" fmla="*/ 2147483646 w 184"/>
                <a:gd name="T73" fmla="*/ 2147483646 h 304"/>
                <a:gd name="T74" fmla="*/ 2147483646 w 184"/>
                <a:gd name="T75" fmla="*/ 2147483646 h 304"/>
                <a:gd name="T76" fmla="*/ 2147483646 w 184"/>
                <a:gd name="T77" fmla="*/ 2147483646 h 304"/>
                <a:gd name="T78" fmla="*/ 2147483646 w 184"/>
                <a:gd name="T79" fmla="*/ 2147483646 h 304"/>
                <a:gd name="T80" fmla="*/ 2147483646 w 184"/>
                <a:gd name="T81" fmla="*/ 2147483646 h 304"/>
                <a:gd name="T82" fmla="*/ 2147483646 w 184"/>
                <a:gd name="T83" fmla="*/ 2147483646 h 304"/>
                <a:gd name="T84" fmla="*/ 2147483646 w 184"/>
                <a:gd name="T85" fmla="*/ 2147483646 h 304"/>
                <a:gd name="T86" fmla="*/ 2147483646 w 184"/>
                <a:gd name="T87" fmla="*/ 2147483646 h 304"/>
                <a:gd name="T88" fmla="*/ 2147483646 w 184"/>
                <a:gd name="T89" fmla="*/ 2147483646 h 304"/>
                <a:gd name="T90" fmla="*/ 2147483646 w 184"/>
                <a:gd name="T91" fmla="*/ 2147483646 h 304"/>
                <a:gd name="T92" fmla="*/ 2147483646 w 184"/>
                <a:gd name="T93" fmla="*/ 2147483646 h 304"/>
                <a:gd name="T94" fmla="*/ 2147483646 w 184"/>
                <a:gd name="T95" fmla="*/ 2147483646 h 304"/>
                <a:gd name="T96" fmla="*/ 2147483646 w 184"/>
                <a:gd name="T97" fmla="*/ 2147483646 h 304"/>
                <a:gd name="T98" fmla="*/ 2147483646 w 184"/>
                <a:gd name="T99" fmla="*/ 0 h 30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84" h="304">
                  <a:moveTo>
                    <a:pt x="108" y="18"/>
                  </a:moveTo>
                  <a:lnTo>
                    <a:pt x="92" y="58"/>
                  </a:lnTo>
                  <a:lnTo>
                    <a:pt x="92" y="84"/>
                  </a:lnTo>
                  <a:lnTo>
                    <a:pt x="92" y="86"/>
                  </a:lnTo>
                  <a:lnTo>
                    <a:pt x="84" y="100"/>
                  </a:lnTo>
                  <a:lnTo>
                    <a:pt x="84" y="108"/>
                  </a:lnTo>
                  <a:lnTo>
                    <a:pt x="84" y="112"/>
                  </a:lnTo>
                  <a:lnTo>
                    <a:pt x="82" y="116"/>
                  </a:lnTo>
                  <a:lnTo>
                    <a:pt x="80" y="120"/>
                  </a:lnTo>
                  <a:lnTo>
                    <a:pt x="76" y="122"/>
                  </a:lnTo>
                  <a:lnTo>
                    <a:pt x="76" y="124"/>
                  </a:lnTo>
                  <a:lnTo>
                    <a:pt x="74" y="124"/>
                  </a:lnTo>
                  <a:lnTo>
                    <a:pt x="74" y="122"/>
                  </a:lnTo>
                  <a:lnTo>
                    <a:pt x="54" y="120"/>
                  </a:lnTo>
                  <a:lnTo>
                    <a:pt x="44" y="130"/>
                  </a:lnTo>
                  <a:lnTo>
                    <a:pt x="12" y="134"/>
                  </a:lnTo>
                  <a:lnTo>
                    <a:pt x="0" y="134"/>
                  </a:lnTo>
                  <a:lnTo>
                    <a:pt x="8" y="140"/>
                  </a:lnTo>
                  <a:lnTo>
                    <a:pt x="36" y="144"/>
                  </a:lnTo>
                  <a:lnTo>
                    <a:pt x="38" y="144"/>
                  </a:lnTo>
                  <a:lnTo>
                    <a:pt x="40" y="144"/>
                  </a:lnTo>
                  <a:lnTo>
                    <a:pt x="48" y="162"/>
                  </a:lnTo>
                  <a:lnTo>
                    <a:pt x="56" y="168"/>
                  </a:lnTo>
                  <a:lnTo>
                    <a:pt x="60" y="174"/>
                  </a:lnTo>
                  <a:lnTo>
                    <a:pt x="60" y="184"/>
                  </a:lnTo>
                  <a:lnTo>
                    <a:pt x="60" y="206"/>
                  </a:lnTo>
                  <a:lnTo>
                    <a:pt x="70" y="216"/>
                  </a:lnTo>
                  <a:lnTo>
                    <a:pt x="72" y="216"/>
                  </a:lnTo>
                  <a:lnTo>
                    <a:pt x="76" y="232"/>
                  </a:lnTo>
                  <a:lnTo>
                    <a:pt x="76" y="240"/>
                  </a:lnTo>
                  <a:lnTo>
                    <a:pt x="72" y="248"/>
                  </a:lnTo>
                  <a:lnTo>
                    <a:pt x="70" y="256"/>
                  </a:lnTo>
                  <a:lnTo>
                    <a:pt x="72" y="264"/>
                  </a:lnTo>
                  <a:lnTo>
                    <a:pt x="82" y="270"/>
                  </a:lnTo>
                  <a:lnTo>
                    <a:pt x="94" y="276"/>
                  </a:lnTo>
                  <a:lnTo>
                    <a:pt x="100" y="280"/>
                  </a:lnTo>
                  <a:lnTo>
                    <a:pt x="106" y="292"/>
                  </a:lnTo>
                  <a:lnTo>
                    <a:pt x="114" y="298"/>
                  </a:lnTo>
                  <a:lnTo>
                    <a:pt x="116" y="302"/>
                  </a:lnTo>
                  <a:lnTo>
                    <a:pt x="124" y="304"/>
                  </a:lnTo>
                  <a:lnTo>
                    <a:pt x="122" y="288"/>
                  </a:lnTo>
                  <a:lnTo>
                    <a:pt x="122" y="282"/>
                  </a:lnTo>
                  <a:lnTo>
                    <a:pt x="122" y="278"/>
                  </a:lnTo>
                  <a:lnTo>
                    <a:pt x="126" y="274"/>
                  </a:lnTo>
                  <a:lnTo>
                    <a:pt x="128" y="272"/>
                  </a:lnTo>
                  <a:lnTo>
                    <a:pt x="140" y="268"/>
                  </a:lnTo>
                  <a:lnTo>
                    <a:pt x="142" y="268"/>
                  </a:lnTo>
                  <a:lnTo>
                    <a:pt x="144" y="268"/>
                  </a:lnTo>
                  <a:lnTo>
                    <a:pt x="148" y="270"/>
                  </a:lnTo>
                  <a:lnTo>
                    <a:pt x="156" y="266"/>
                  </a:lnTo>
                  <a:lnTo>
                    <a:pt x="156" y="264"/>
                  </a:lnTo>
                  <a:lnTo>
                    <a:pt x="158" y="244"/>
                  </a:lnTo>
                  <a:lnTo>
                    <a:pt x="154" y="236"/>
                  </a:lnTo>
                  <a:lnTo>
                    <a:pt x="148" y="232"/>
                  </a:lnTo>
                  <a:lnTo>
                    <a:pt x="140" y="232"/>
                  </a:lnTo>
                  <a:lnTo>
                    <a:pt x="138" y="232"/>
                  </a:lnTo>
                  <a:lnTo>
                    <a:pt x="136" y="230"/>
                  </a:lnTo>
                  <a:lnTo>
                    <a:pt x="132" y="210"/>
                  </a:lnTo>
                  <a:lnTo>
                    <a:pt x="134" y="168"/>
                  </a:lnTo>
                  <a:lnTo>
                    <a:pt x="136" y="168"/>
                  </a:lnTo>
                  <a:lnTo>
                    <a:pt x="148" y="150"/>
                  </a:lnTo>
                  <a:lnTo>
                    <a:pt x="164" y="160"/>
                  </a:lnTo>
                  <a:lnTo>
                    <a:pt x="176" y="160"/>
                  </a:lnTo>
                  <a:lnTo>
                    <a:pt x="184" y="108"/>
                  </a:lnTo>
                  <a:lnTo>
                    <a:pt x="180" y="100"/>
                  </a:lnTo>
                  <a:lnTo>
                    <a:pt x="174" y="96"/>
                  </a:lnTo>
                  <a:lnTo>
                    <a:pt x="168" y="96"/>
                  </a:lnTo>
                  <a:lnTo>
                    <a:pt x="166" y="96"/>
                  </a:lnTo>
                  <a:lnTo>
                    <a:pt x="154" y="98"/>
                  </a:lnTo>
                  <a:lnTo>
                    <a:pt x="152" y="96"/>
                  </a:lnTo>
                  <a:lnTo>
                    <a:pt x="144" y="84"/>
                  </a:lnTo>
                  <a:lnTo>
                    <a:pt x="142" y="84"/>
                  </a:lnTo>
                  <a:lnTo>
                    <a:pt x="142" y="64"/>
                  </a:lnTo>
                  <a:lnTo>
                    <a:pt x="146" y="52"/>
                  </a:lnTo>
                  <a:lnTo>
                    <a:pt x="148" y="48"/>
                  </a:lnTo>
                  <a:lnTo>
                    <a:pt x="150" y="42"/>
                  </a:lnTo>
                  <a:lnTo>
                    <a:pt x="152" y="36"/>
                  </a:lnTo>
                  <a:lnTo>
                    <a:pt x="156" y="32"/>
                  </a:lnTo>
                  <a:lnTo>
                    <a:pt x="156" y="20"/>
                  </a:lnTo>
                  <a:lnTo>
                    <a:pt x="144" y="8"/>
                  </a:lnTo>
                  <a:lnTo>
                    <a:pt x="128" y="0"/>
                  </a:lnTo>
                  <a:lnTo>
                    <a:pt x="108" y="18"/>
                  </a:lnTo>
                  <a:close/>
                </a:path>
              </a:pathLst>
            </a:custGeom>
            <a:grpFill/>
            <a:ln>
              <a:noFill/>
            </a:ln>
            <a:effectLst/>
          </p:spPr>
          <p:txBody>
            <a:bodyPr/>
            <a:lstStyle/>
            <a:p>
              <a:pPr eaLnBrk="1" fontAlgn="auto" hangingPunct="1">
                <a:spcBef>
                  <a:spcPts val="0"/>
                </a:spcBef>
                <a:spcAft>
                  <a:spcPts val="0"/>
                </a:spcAft>
                <a:defRPr/>
              </a:pPr>
              <a:endParaRPr lang="zh-CN" altLang="en-US" dirty="0">
                <a:latin typeface="+mn-lt"/>
                <a:ea typeface="微软雅黑" panose="020B0503020204020204" pitchFamily="34" charset="-122"/>
              </a:endParaRPr>
            </a:p>
          </p:txBody>
        </p:sp>
        <p:sp>
          <p:nvSpPr>
            <p:cNvPr id="9" name="新疆"/>
            <p:cNvSpPr/>
            <p:nvPr/>
          </p:nvSpPr>
          <p:spPr bwMode="auto">
            <a:xfrm>
              <a:off x="323528" y="1305230"/>
              <a:ext cx="1896449" cy="1434652"/>
            </a:xfrm>
            <a:custGeom>
              <a:avLst/>
              <a:gdLst>
                <a:gd name="T0" fmla="*/ 2147483646 w 1304"/>
                <a:gd name="T1" fmla="*/ 2147483646 h 986"/>
                <a:gd name="T2" fmla="*/ 2147483646 w 1304"/>
                <a:gd name="T3" fmla="*/ 2147483646 h 986"/>
                <a:gd name="T4" fmla="*/ 2147483646 w 1304"/>
                <a:gd name="T5" fmla="*/ 2147483646 h 986"/>
                <a:gd name="T6" fmla="*/ 2147483646 w 1304"/>
                <a:gd name="T7" fmla="*/ 2147483646 h 986"/>
                <a:gd name="T8" fmla="*/ 2147483646 w 1304"/>
                <a:gd name="T9" fmla="*/ 2147483646 h 986"/>
                <a:gd name="T10" fmla="*/ 2147483646 w 1304"/>
                <a:gd name="T11" fmla="*/ 2147483646 h 986"/>
                <a:gd name="T12" fmla="*/ 2147483646 w 1304"/>
                <a:gd name="T13" fmla="*/ 2147483646 h 986"/>
                <a:gd name="T14" fmla="*/ 2147483646 w 1304"/>
                <a:gd name="T15" fmla="*/ 2147483646 h 986"/>
                <a:gd name="T16" fmla="*/ 2147483646 w 1304"/>
                <a:gd name="T17" fmla="*/ 2147483646 h 986"/>
                <a:gd name="T18" fmla="*/ 2147483646 w 1304"/>
                <a:gd name="T19" fmla="*/ 2147483646 h 986"/>
                <a:gd name="T20" fmla="*/ 2147483646 w 1304"/>
                <a:gd name="T21" fmla="*/ 2147483646 h 986"/>
                <a:gd name="T22" fmla="*/ 2147483646 w 1304"/>
                <a:gd name="T23" fmla="*/ 2147483646 h 986"/>
                <a:gd name="T24" fmla="*/ 2147483646 w 1304"/>
                <a:gd name="T25" fmla="*/ 2147483646 h 986"/>
                <a:gd name="T26" fmla="*/ 2147483646 w 1304"/>
                <a:gd name="T27" fmla="*/ 2147483646 h 986"/>
                <a:gd name="T28" fmla="*/ 2147483646 w 1304"/>
                <a:gd name="T29" fmla="*/ 2147483646 h 986"/>
                <a:gd name="T30" fmla="*/ 2147483646 w 1304"/>
                <a:gd name="T31" fmla="*/ 2147483646 h 986"/>
                <a:gd name="T32" fmla="*/ 2147483646 w 1304"/>
                <a:gd name="T33" fmla="*/ 2147483646 h 986"/>
                <a:gd name="T34" fmla="*/ 2147483646 w 1304"/>
                <a:gd name="T35" fmla="*/ 2147483646 h 986"/>
                <a:gd name="T36" fmla="*/ 2147483646 w 1304"/>
                <a:gd name="T37" fmla="*/ 2147483646 h 986"/>
                <a:gd name="T38" fmla="*/ 2147483646 w 1304"/>
                <a:gd name="T39" fmla="*/ 2147483646 h 986"/>
                <a:gd name="T40" fmla="*/ 2147483646 w 1304"/>
                <a:gd name="T41" fmla="*/ 2147483646 h 986"/>
                <a:gd name="T42" fmla="*/ 2147483646 w 1304"/>
                <a:gd name="T43" fmla="*/ 2147483646 h 986"/>
                <a:gd name="T44" fmla="*/ 2147483646 w 1304"/>
                <a:gd name="T45" fmla="*/ 2147483646 h 986"/>
                <a:gd name="T46" fmla="*/ 2147483646 w 1304"/>
                <a:gd name="T47" fmla="*/ 2147483646 h 986"/>
                <a:gd name="T48" fmla="*/ 2147483646 w 1304"/>
                <a:gd name="T49" fmla="*/ 2147483646 h 986"/>
                <a:gd name="T50" fmla="*/ 2147483646 w 1304"/>
                <a:gd name="T51" fmla="*/ 2147483646 h 986"/>
                <a:gd name="T52" fmla="*/ 2147483646 w 1304"/>
                <a:gd name="T53" fmla="*/ 2147483646 h 986"/>
                <a:gd name="T54" fmla="*/ 2147483646 w 1304"/>
                <a:gd name="T55" fmla="*/ 2147483646 h 986"/>
                <a:gd name="T56" fmla="*/ 2147483646 w 1304"/>
                <a:gd name="T57" fmla="*/ 2147483646 h 986"/>
                <a:gd name="T58" fmla="*/ 2147483646 w 1304"/>
                <a:gd name="T59" fmla="*/ 2147483646 h 986"/>
                <a:gd name="T60" fmla="*/ 2147483646 w 1304"/>
                <a:gd name="T61" fmla="*/ 2147483646 h 986"/>
                <a:gd name="T62" fmla="*/ 2147483646 w 1304"/>
                <a:gd name="T63" fmla="*/ 2147483646 h 986"/>
                <a:gd name="T64" fmla="*/ 2147483646 w 1304"/>
                <a:gd name="T65" fmla="*/ 2147483646 h 986"/>
                <a:gd name="T66" fmla="*/ 2147483646 w 1304"/>
                <a:gd name="T67" fmla="*/ 2147483646 h 986"/>
                <a:gd name="T68" fmla="*/ 2147483646 w 1304"/>
                <a:gd name="T69" fmla="*/ 2147483646 h 986"/>
                <a:gd name="T70" fmla="*/ 2147483646 w 1304"/>
                <a:gd name="T71" fmla="*/ 2147483646 h 986"/>
                <a:gd name="T72" fmla="*/ 2147483646 w 1304"/>
                <a:gd name="T73" fmla="*/ 2147483646 h 986"/>
                <a:gd name="T74" fmla="*/ 2147483646 w 1304"/>
                <a:gd name="T75" fmla="*/ 2147483646 h 986"/>
                <a:gd name="T76" fmla="*/ 2147483646 w 1304"/>
                <a:gd name="T77" fmla="*/ 2147483646 h 986"/>
                <a:gd name="T78" fmla="*/ 2147483646 w 1304"/>
                <a:gd name="T79" fmla="*/ 2147483646 h 986"/>
                <a:gd name="T80" fmla="*/ 2147483646 w 1304"/>
                <a:gd name="T81" fmla="*/ 2147483646 h 986"/>
                <a:gd name="T82" fmla="*/ 2147483646 w 1304"/>
                <a:gd name="T83" fmla="*/ 2147483646 h 986"/>
                <a:gd name="T84" fmla="*/ 2147483646 w 1304"/>
                <a:gd name="T85" fmla="*/ 2147483646 h 986"/>
                <a:gd name="T86" fmla="*/ 2147483646 w 1304"/>
                <a:gd name="T87" fmla="*/ 2147483646 h 986"/>
                <a:gd name="T88" fmla="*/ 2147483646 w 1304"/>
                <a:gd name="T89" fmla="*/ 2147483646 h 986"/>
                <a:gd name="T90" fmla="*/ 2147483646 w 1304"/>
                <a:gd name="T91" fmla="*/ 2147483646 h 986"/>
                <a:gd name="T92" fmla="*/ 2147483646 w 1304"/>
                <a:gd name="T93" fmla="*/ 2147483646 h 986"/>
                <a:gd name="T94" fmla="*/ 2147483646 w 1304"/>
                <a:gd name="T95" fmla="*/ 2147483646 h 986"/>
                <a:gd name="T96" fmla="*/ 2147483646 w 1304"/>
                <a:gd name="T97" fmla="*/ 2147483646 h 986"/>
                <a:gd name="T98" fmla="*/ 2147483646 w 1304"/>
                <a:gd name="T99" fmla="*/ 2147483646 h 986"/>
                <a:gd name="T100" fmla="*/ 2147483646 w 1304"/>
                <a:gd name="T101" fmla="*/ 2147483646 h 986"/>
                <a:gd name="T102" fmla="*/ 2147483646 w 1304"/>
                <a:gd name="T103" fmla="*/ 2147483646 h 986"/>
                <a:gd name="T104" fmla="*/ 2147483646 w 1304"/>
                <a:gd name="T105" fmla="*/ 2147483646 h 986"/>
                <a:gd name="T106" fmla="*/ 2147483646 w 1304"/>
                <a:gd name="T107" fmla="*/ 2147483646 h 986"/>
                <a:gd name="T108" fmla="*/ 2147483646 w 1304"/>
                <a:gd name="T109" fmla="*/ 2147483646 h 986"/>
                <a:gd name="T110" fmla="*/ 2147483646 w 1304"/>
                <a:gd name="T111" fmla="*/ 2147483646 h 986"/>
                <a:gd name="T112" fmla="*/ 2147483646 w 1304"/>
                <a:gd name="T113" fmla="*/ 2147483646 h 986"/>
                <a:gd name="T114" fmla="*/ 2147483646 w 1304"/>
                <a:gd name="T115" fmla="*/ 2147483646 h 98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304" h="986">
                  <a:moveTo>
                    <a:pt x="1302" y="530"/>
                  </a:moveTo>
                  <a:lnTo>
                    <a:pt x="1304" y="530"/>
                  </a:lnTo>
                  <a:lnTo>
                    <a:pt x="1304" y="528"/>
                  </a:lnTo>
                  <a:lnTo>
                    <a:pt x="1278" y="456"/>
                  </a:lnTo>
                  <a:lnTo>
                    <a:pt x="1262" y="444"/>
                  </a:lnTo>
                  <a:lnTo>
                    <a:pt x="1262" y="442"/>
                  </a:lnTo>
                  <a:lnTo>
                    <a:pt x="1258" y="412"/>
                  </a:lnTo>
                  <a:lnTo>
                    <a:pt x="1226" y="408"/>
                  </a:lnTo>
                  <a:lnTo>
                    <a:pt x="1224" y="408"/>
                  </a:lnTo>
                  <a:lnTo>
                    <a:pt x="1222" y="408"/>
                  </a:lnTo>
                  <a:lnTo>
                    <a:pt x="1222" y="406"/>
                  </a:lnTo>
                  <a:lnTo>
                    <a:pt x="1222" y="404"/>
                  </a:lnTo>
                  <a:lnTo>
                    <a:pt x="1218" y="396"/>
                  </a:lnTo>
                  <a:lnTo>
                    <a:pt x="1212" y="386"/>
                  </a:lnTo>
                  <a:lnTo>
                    <a:pt x="1202" y="378"/>
                  </a:lnTo>
                  <a:lnTo>
                    <a:pt x="1192" y="368"/>
                  </a:lnTo>
                  <a:lnTo>
                    <a:pt x="1178" y="360"/>
                  </a:lnTo>
                  <a:lnTo>
                    <a:pt x="1166" y="354"/>
                  </a:lnTo>
                  <a:lnTo>
                    <a:pt x="1152" y="346"/>
                  </a:lnTo>
                  <a:lnTo>
                    <a:pt x="1140" y="340"/>
                  </a:lnTo>
                  <a:lnTo>
                    <a:pt x="1116" y="336"/>
                  </a:lnTo>
                  <a:lnTo>
                    <a:pt x="1084" y="334"/>
                  </a:lnTo>
                  <a:lnTo>
                    <a:pt x="1042" y="332"/>
                  </a:lnTo>
                  <a:lnTo>
                    <a:pt x="1040" y="332"/>
                  </a:lnTo>
                  <a:lnTo>
                    <a:pt x="1032" y="320"/>
                  </a:lnTo>
                  <a:lnTo>
                    <a:pt x="1028" y="310"/>
                  </a:lnTo>
                  <a:lnTo>
                    <a:pt x="1026" y="300"/>
                  </a:lnTo>
                  <a:lnTo>
                    <a:pt x="1028" y="288"/>
                  </a:lnTo>
                  <a:lnTo>
                    <a:pt x="1034" y="272"/>
                  </a:lnTo>
                  <a:lnTo>
                    <a:pt x="1044" y="246"/>
                  </a:lnTo>
                  <a:lnTo>
                    <a:pt x="1058" y="214"/>
                  </a:lnTo>
                  <a:lnTo>
                    <a:pt x="1048" y="180"/>
                  </a:lnTo>
                  <a:lnTo>
                    <a:pt x="1036" y="124"/>
                  </a:lnTo>
                  <a:lnTo>
                    <a:pt x="1032" y="118"/>
                  </a:lnTo>
                  <a:lnTo>
                    <a:pt x="1024" y="112"/>
                  </a:lnTo>
                  <a:lnTo>
                    <a:pt x="1012" y="106"/>
                  </a:lnTo>
                  <a:lnTo>
                    <a:pt x="996" y="100"/>
                  </a:lnTo>
                  <a:lnTo>
                    <a:pt x="990" y="98"/>
                  </a:lnTo>
                  <a:lnTo>
                    <a:pt x="982" y="94"/>
                  </a:lnTo>
                  <a:lnTo>
                    <a:pt x="976" y="90"/>
                  </a:lnTo>
                  <a:lnTo>
                    <a:pt x="970" y="86"/>
                  </a:lnTo>
                  <a:lnTo>
                    <a:pt x="966" y="80"/>
                  </a:lnTo>
                  <a:lnTo>
                    <a:pt x="964" y="74"/>
                  </a:lnTo>
                  <a:lnTo>
                    <a:pt x="960" y="68"/>
                  </a:lnTo>
                  <a:lnTo>
                    <a:pt x="954" y="60"/>
                  </a:lnTo>
                  <a:lnTo>
                    <a:pt x="948" y="54"/>
                  </a:lnTo>
                  <a:lnTo>
                    <a:pt x="940" y="50"/>
                  </a:lnTo>
                  <a:lnTo>
                    <a:pt x="938" y="50"/>
                  </a:lnTo>
                  <a:lnTo>
                    <a:pt x="938" y="48"/>
                  </a:lnTo>
                  <a:lnTo>
                    <a:pt x="928" y="0"/>
                  </a:lnTo>
                  <a:lnTo>
                    <a:pt x="890" y="4"/>
                  </a:lnTo>
                  <a:lnTo>
                    <a:pt x="886" y="14"/>
                  </a:lnTo>
                  <a:lnTo>
                    <a:pt x="882" y="24"/>
                  </a:lnTo>
                  <a:lnTo>
                    <a:pt x="878" y="32"/>
                  </a:lnTo>
                  <a:lnTo>
                    <a:pt x="876" y="36"/>
                  </a:lnTo>
                  <a:lnTo>
                    <a:pt x="870" y="38"/>
                  </a:lnTo>
                  <a:lnTo>
                    <a:pt x="846" y="46"/>
                  </a:lnTo>
                  <a:lnTo>
                    <a:pt x="828" y="56"/>
                  </a:lnTo>
                  <a:lnTo>
                    <a:pt x="822" y="60"/>
                  </a:lnTo>
                  <a:lnTo>
                    <a:pt x="816" y="66"/>
                  </a:lnTo>
                  <a:lnTo>
                    <a:pt x="814" y="74"/>
                  </a:lnTo>
                  <a:lnTo>
                    <a:pt x="810" y="92"/>
                  </a:lnTo>
                  <a:lnTo>
                    <a:pt x="806" y="110"/>
                  </a:lnTo>
                  <a:lnTo>
                    <a:pt x="802" y="122"/>
                  </a:lnTo>
                  <a:lnTo>
                    <a:pt x="798" y="130"/>
                  </a:lnTo>
                  <a:lnTo>
                    <a:pt x="792" y="136"/>
                  </a:lnTo>
                  <a:lnTo>
                    <a:pt x="786" y="142"/>
                  </a:lnTo>
                  <a:lnTo>
                    <a:pt x="778" y="144"/>
                  </a:lnTo>
                  <a:lnTo>
                    <a:pt x="770" y="146"/>
                  </a:lnTo>
                  <a:lnTo>
                    <a:pt x="760" y="146"/>
                  </a:lnTo>
                  <a:lnTo>
                    <a:pt x="750" y="144"/>
                  </a:lnTo>
                  <a:lnTo>
                    <a:pt x="738" y="140"/>
                  </a:lnTo>
                  <a:lnTo>
                    <a:pt x="724" y="134"/>
                  </a:lnTo>
                  <a:lnTo>
                    <a:pt x="708" y="126"/>
                  </a:lnTo>
                  <a:lnTo>
                    <a:pt x="674" y="104"/>
                  </a:lnTo>
                  <a:lnTo>
                    <a:pt x="608" y="188"/>
                  </a:lnTo>
                  <a:lnTo>
                    <a:pt x="616" y="224"/>
                  </a:lnTo>
                  <a:lnTo>
                    <a:pt x="618" y="224"/>
                  </a:lnTo>
                  <a:lnTo>
                    <a:pt x="616" y="226"/>
                  </a:lnTo>
                  <a:lnTo>
                    <a:pt x="610" y="232"/>
                  </a:lnTo>
                  <a:lnTo>
                    <a:pt x="602" y="236"/>
                  </a:lnTo>
                  <a:lnTo>
                    <a:pt x="598" y="236"/>
                  </a:lnTo>
                  <a:lnTo>
                    <a:pt x="594" y="234"/>
                  </a:lnTo>
                  <a:lnTo>
                    <a:pt x="582" y="230"/>
                  </a:lnTo>
                  <a:lnTo>
                    <a:pt x="576" y="226"/>
                  </a:lnTo>
                  <a:lnTo>
                    <a:pt x="564" y="224"/>
                  </a:lnTo>
                  <a:lnTo>
                    <a:pt x="548" y="220"/>
                  </a:lnTo>
                  <a:lnTo>
                    <a:pt x="528" y="220"/>
                  </a:lnTo>
                  <a:lnTo>
                    <a:pt x="514" y="218"/>
                  </a:lnTo>
                  <a:lnTo>
                    <a:pt x="494" y="216"/>
                  </a:lnTo>
                  <a:lnTo>
                    <a:pt x="474" y="220"/>
                  </a:lnTo>
                  <a:lnTo>
                    <a:pt x="482" y="234"/>
                  </a:lnTo>
                  <a:lnTo>
                    <a:pt x="492" y="248"/>
                  </a:lnTo>
                  <a:lnTo>
                    <a:pt x="494" y="252"/>
                  </a:lnTo>
                  <a:lnTo>
                    <a:pt x="494" y="256"/>
                  </a:lnTo>
                  <a:lnTo>
                    <a:pt x="484" y="308"/>
                  </a:lnTo>
                  <a:lnTo>
                    <a:pt x="488" y="336"/>
                  </a:lnTo>
                  <a:lnTo>
                    <a:pt x="490" y="336"/>
                  </a:lnTo>
                  <a:lnTo>
                    <a:pt x="488" y="336"/>
                  </a:lnTo>
                  <a:lnTo>
                    <a:pt x="472" y="388"/>
                  </a:lnTo>
                  <a:lnTo>
                    <a:pt x="470" y="394"/>
                  </a:lnTo>
                  <a:lnTo>
                    <a:pt x="468" y="396"/>
                  </a:lnTo>
                  <a:lnTo>
                    <a:pt x="466" y="396"/>
                  </a:lnTo>
                  <a:lnTo>
                    <a:pt x="466" y="394"/>
                  </a:lnTo>
                  <a:lnTo>
                    <a:pt x="464" y="390"/>
                  </a:lnTo>
                  <a:lnTo>
                    <a:pt x="460" y="384"/>
                  </a:lnTo>
                  <a:lnTo>
                    <a:pt x="460" y="382"/>
                  </a:lnTo>
                  <a:lnTo>
                    <a:pt x="458" y="382"/>
                  </a:lnTo>
                  <a:lnTo>
                    <a:pt x="454" y="384"/>
                  </a:lnTo>
                  <a:lnTo>
                    <a:pt x="452" y="392"/>
                  </a:lnTo>
                  <a:lnTo>
                    <a:pt x="450" y="404"/>
                  </a:lnTo>
                  <a:lnTo>
                    <a:pt x="444" y="414"/>
                  </a:lnTo>
                  <a:lnTo>
                    <a:pt x="436" y="422"/>
                  </a:lnTo>
                  <a:lnTo>
                    <a:pt x="426" y="432"/>
                  </a:lnTo>
                  <a:lnTo>
                    <a:pt x="412" y="444"/>
                  </a:lnTo>
                  <a:lnTo>
                    <a:pt x="406" y="448"/>
                  </a:lnTo>
                  <a:lnTo>
                    <a:pt x="404" y="448"/>
                  </a:lnTo>
                  <a:lnTo>
                    <a:pt x="352" y="448"/>
                  </a:lnTo>
                  <a:lnTo>
                    <a:pt x="332" y="468"/>
                  </a:lnTo>
                  <a:lnTo>
                    <a:pt x="330" y="468"/>
                  </a:lnTo>
                  <a:lnTo>
                    <a:pt x="274" y="460"/>
                  </a:lnTo>
                  <a:lnTo>
                    <a:pt x="268" y="466"/>
                  </a:lnTo>
                  <a:lnTo>
                    <a:pt x="260" y="470"/>
                  </a:lnTo>
                  <a:lnTo>
                    <a:pt x="254" y="470"/>
                  </a:lnTo>
                  <a:lnTo>
                    <a:pt x="248" y="470"/>
                  </a:lnTo>
                  <a:lnTo>
                    <a:pt x="240" y="470"/>
                  </a:lnTo>
                  <a:lnTo>
                    <a:pt x="232" y="470"/>
                  </a:lnTo>
                  <a:lnTo>
                    <a:pt x="206" y="478"/>
                  </a:lnTo>
                  <a:lnTo>
                    <a:pt x="184" y="504"/>
                  </a:lnTo>
                  <a:lnTo>
                    <a:pt x="184" y="506"/>
                  </a:lnTo>
                  <a:lnTo>
                    <a:pt x="148" y="508"/>
                  </a:lnTo>
                  <a:lnTo>
                    <a:pt x="148" y="478"/>
                  </a:lnTo>
                  <a:lnTo>
                    <a:pt x="126" y="478"/>
                  </a:lnTo>
                  <a:lnTo>
                    <a:pt x="122" y="490"/>
                  </a:lnTo>
                  <a:lnTo>
                    <a:pt x="106" y="494"/>
                  </a:lnTo>
                  <a:lnTo>
                    <a:pt x="104" y="494"/>
                  </a:lnTo>
                  <a:lnTo>
                    <a:pt x="102" y="494"/>
                  </a:lnTo>
                  <a:lnTo>
                    <a:pt x="86" y="486"/>
                  </a:lnTo>
                  <a:lnTo>
                    <a:pt x="66" y="480"/>
                  </a:lnTo>
                  <a:lnTo>
                    <a:pt x="60" y="482"/>
                  </a:lnTo>
                  <a:lnTo>
                    <a:pt x="54" y="484"/>
                  </a:lnTo>
                  <a:lnTo>
                    <a:pt x="38" y="496"/>
                  </a:lnTo>
                  <a:lnTo>
                    <a:pt x="20" y="512"/>
                  </a:lnTo>
                  <a:lnTo>
                    <a:pt x="14" y="520"/>
                  </a:lnTo>
                  <a:lnTo>
                    <a:pt x="10" y="528"/>
                  </a:lnTo>
                  <a:lnTo>
                    <a:pt x="12" y="530"/>
                  </a:lnTo>
                  <a:lnTo>
                    <a:pt x="14" y="536"/>
                  </a:lnTo>
                  <a:lnTo>
                    <a:pt x="16" y="546"/>
                  </a:lnTo>
                  <a:lnTo>
                    <a:pt x="16" y="554"/>
                  </a:lnTo>
                  <a:lnTo>
                    <a:pt x="14" y="562"/>
                  </a:lnTo>
                  <a:lnTo>
                    <a:pt x="10" y="568"/>
                  </a:lnTo>
                  <a:lnTo>
                    <a:pt x="6" y="570"/>
                  </a:lnTo>
                  <a:lnTo>
                    <a:pt x="4" y="574"/>
                  </a:lnTo>
                  <a:lnTo>
                    <a:pt x="0" y="590"/>
                  </a:lnTo>
                  <a:lnTo>
                    <a:pt x="14" y="598"/>
                  </a:lnTo>
                  <a:lnTo>
                    <a:pt x="30" y="580"/>
                  </a:lnTo>
                  <a:lnTo>
                    <a:pt x="54" y="604"/>
                  </a:lnTo>
                  <a:lnTo>
                    <a:pt x="54" y="606"/>
                  </a:lnTo>
                  <a:lnTo>
                    <a:pt x="58" y="650"/>
                  </a:lnTo>
                  <a:lnTo>
                    <a:pt x="58" y="652"/>
                  </a:lnTo>
                  <a:lnTo>
                    <a:pt x="44" y="712"/>
                  </a:lnTo>
                  <a:lnTo>
                    <a:pt x="42" y="712"/>
                  </a:lnTo>
                  <a:lnTo>
                    <a:pt x="18" y="712"/>
                  </a:lnTo>
                  <a:lnTo>
                    <a:pt x="12" y="714"/>
                  </a:lnTo>
                  <a:lnTo>
                    <a:pt x="6" y="716"/>
                  </a:lnTo>
                  <a:lnTo>
                    <a:pt x="8" y="720"/>
                  </a:lnTo>
                  <a:lnTo>
                    <a:pt x="12" y="724"/>
                  </a:lnTo>
                  <a:lnTo>
                    <a:pt x="28" y="736"/>
                  </a:lnTo>
                  <a:lnTo>
                    <a:pt x="40" y="734"/>
                  </a:lnTo>
                  <a:lnTo>
                    <a:pt x="42" y="734"/>
                  </a:lnTo>
                  <a:lnTo>
                    <a:pt x="70" y="760"/>
                  </a:lnTo>
                  <a:lnTo>
                    <a:pt x="72" y="764"/>
                  </a:lnTo>
                  <a:lnTo>
                    <a:pt x="76" y="768"/>
                  </a:lnTo>
                  <a:lnTo>
                    <a:pt x="76" y="778"/>
                  </a:lnTo>
                  <a:lnTo>
                    <a:pt x="74" y="792"/>
                  </a:lnTo>
                  <a:lnTo>
                    <a:pt x="66" y="806"/>
                  </a:lnTo>
                  <a:lnTo>
                    <a:pt x="70" y="832"/>
                  </a:lnTo>
                  <a:lnTo>
                    <a:pt x="80" y="834"/>
                  </a:lnTo>
                  <a:lnTo>
                    <a:pt x="120" y="834"/>
                  </a:lnTo>
                  <a:lnTo>
                    <a:pt x="100" y="852"/>
                  </a:lnTo>
                  <a:lnTo>
                    <a:pt x="112" y="860"/>
                  </a:lnTo>
                  <a:lnTo>
                    <a:pt x="128" y="868"/>
                  </a:lnTo>
                  <a:lnTo>
                    <a:pt x="170" y="886"/>
                  </a:lnTo>
                  <a:lnTo>
                    <a:pt x="172" y="888"/>
                  </a:lnTo>
                  <a:lnTo>
                    <a:pt x="174" y="888"/>
                  </a:lnTo>
                  <a:lnTo>
                    <a:pt x="178" y="952"/>
                  </a:lnTo>
                  <a:lnTo>
                    <a:pt x="180" y="962"/>
                  </a:lnTo>
                  <a:lnTo>
                    <a:pt x="186" y="970"/>
                  </a:lnTo>
                  <a:lnTo>
                    <a:pt x="194" y="976"/>
                  </a:lnTo>
                  <a:lnTo>
                    <a:pt x="206" y="982"/>
                  </a:lnTo>
                  <a:lnTo>
                    <a:pt x="210" y="980"/>
                  </a:lnTo>
                  <a:lnTo>
                    <a:pt x="212" y="980"/>
                  </a:lnTo>
                  <a:lnTo>
                    <a:pt x="256" y="986"/>
                  </a:lnTo>
                  <a:lnTo>
                    <a:pt x="260" y="986"/>
                  </a:lnTo>
                  <a:lnTo>
                    <a:pt x="260" y="984"/>
                  </a:lnTo>
                  <a:lnTo>
                    <a:pt x="268" y="968"/>
                  </a:lnTo>
                  <a:lnTo>
                    <a:pt x="268" y="966"/>
                  </a:lnTo>
                  <a:lnTo>
                    <a:pt x="268" y="960"/>
                  </a:lnTo>
                  <a:lnTo>
                    <a:pt x="270" y="956"/>
                  </a:lnTo>
                  <a:lnTo>
                    <a:pt x="274" y="952"/>
                  </a:lnTo>
                  <a:lnTo>
                    <a:pt x="278" y="948"/>
                  </a:lnTo>
                  <a:lnTo>
                    <a:pt x="286" y="940"/>
                  </a:lnTo>
                  <a:lnTo>
                    <a:pt x="290" y="932"/>
                  </a:lnTo>
                  <a:lnTo>
                    <a:pt x="294" y="928"/>
                  </a:lnTo>
                  <a:lnTo>
                    <a:pt x="298" y="926"/>
                  </a:lnTo>
                  <a:lnTo>
                    <a:pt x="306" y="926"/>
                  </a:lnTo>
                  <a:lnTo>
                    <a:pt x="314" y="928"/>
                  </a:lnTo>
                  <a:lnTo>
                    <a:pt x="316" y="928"/>
                  </a:lnTo>
                  <a:lnTo>
                    <a:pt x="330" y="936"/>
                  </a:lnTo>
                  <a:lnTo>
                    <a:pt x="382" y="946"/>
                  </a:lnTo>
                  <a:lnTo>
                    <a:pt x="412" y="944"/>
                  </a:lnTo>
                  <a:lnTo>
                    <a:pt x="434" y="934"/>
                  </a:lnTo>
                  <a:lnTo>
                    <a:pt x="440" y="928"/>
                  </a:lnTo>
                  <a:lnTo>
                    <a:pt x="444" y="924"/>
                  </a:lnTo>
                  <a:lnTo>
                    <a:pt x="452" y="924"/>
                  </a:lnTo>
                  <a:lnTo>
                    <a:pt x="460" y="930"/>
                  </a:lnTo>
                  <a:lnTo>
                    <a:pt x="464" y="932"/>
                  </a:lnTo>
                  <a:lnTo>
                    <a:pt x="468" y="938"/>
                  </a:lnTo>
                  <a:lnTo>
                    <a:pt x="472" y="948"/>
                  </a:lnTo>
                  <a:lnTo>
                    <a:pt x="488" y="960"/>
                  </a:lnTo>
                  <a:lnTo>
                    <a:pt x="500" y="960"/>
                  </a:lnTo>
                  <a:lnTo>
                    <a:pt x="502" y="960"/>
                  </a:lnTo>
                  <a:lnTo>
                    <a:pt x="504" y="960"/>
                  </a:lnTo>
                  <a:lnTo>
                    <a:pt x="520" y="968"/>
                  </a:lnTo>
                  <a:lnTo>
                    <a:pt x="552" y="964"/>
                  </a:lnTo>
                  <a:lnTo>
                    <a:pt x="570" y="960"/>
                  </a:lnTo>
                  <a:lnTo>
                    <a:pt x="614" y="964"/>
                  </a:lnTo>
                  <a:lnTo>
                    <a:pt x="634" y="958"/>
                  </a:lnTo>
                  <a:lnTo>
                    <a:pt x="658" y="948"/>
                  </a:lnTo>
                  <a:lnTo>
                    <a:pt x="666" y="944"/>
                  </a:lnTo>
                  <a:lnTo>
                    <a:pt x="676" y="940"/>
                  </a:lnTo>
                  <a:lnTo>
                    <a:pt x="720" y="940"/>
                  </a:lnTo>
                  <a:lnTo>
                    <a:pt x="736" y="934"/>
                  </a:lnTo>
                  <a:lnTo>
                    <a:pt x="746" y="930"/>
                  </a:lnTo>
                  <a:lnTo>
                    <a:pt x="754" y="928"/>
                  </a:lnTo>
                  <a:lnTo>
                    <a:pt x="778" y="928"/>
                  </a:lnTo>
                  <a:lnTo>
                    <a:pt x="790" y="936"/>
                  </a:lnTo>
                  <a:lnTo>
                    <a:pt x="826" y="944"/>
                  </a:lnTo>
                  <a:lnTo>
                    <a:pt x="830" y="944"/>
                  </a:lnTo>
                  <a:lnTo>
                    <a:pt x="832" y="948"/>
                  </a:lnTo>
                  <a:lnTo>
                    <a:pt x="842" y="956"/>
                  </a:lnTo>
                  <a:lnTo>
                    <a:pt x="858" y="964"/>
                  </a:lnTo>
                  <a:lnTo>
                    <a:pt x="858" y="966"/>
                  </a:lnTo>
                  <a:lnTo>
                    <a:pt x="892" y="968"/>
                  </a:lnTo>
                  <a:lnTo>
                    <a:pt x="908" y="976"/>
                  </a:lnTo>
                  <a:lnTo>
                    <a:pt x="928" y="980"/>
                  </a:lnTo>
                  <a:lnTo>
                    <a:pt x="946" y="982"/>
                  </a:lnTo>
                  <a:lnTo>
                    <a:pt x="950" y="972"/>
                  </a:lnTo>
                  <a:lnTo>
                    <a:pt x="942" y="956"/>
                  </a:lnTo>
                  <a:lnTo>
                    <a:pt x="940" y="940"/>
                  </a:lnTo>
                  <a:lnTo>
                    <a:pt x="938" y="940"/>
                  </a:lnTo>
                  <a:lnTo>
                    <a:pt x="942" y="936"/>
                  </a:lnTo>
                  <a:lnTo>
                    <a:pt x="952" y="922"/>
                  </a:lnTo>
                  <a:lnTo>
                    <a:pt x="952" y="920"/>
                  </a:lnTo>
                  <a:lnTo>
                    <a:pt x="954" y="920"/>
                  </a:lnTo>
                  <a:lnTo>
                    <a:pt x="964" y="912"/>
                  </a:lnTo>
                  <a:lnTo>
                    <a:pt x="962" y="908"/>
                  </a:lnTo>
                  <a:lnTo>
                    <a:pt x="958" y="892"/>
                  </a:lnTo>
                  <a:lnTo>
                    <a:pt x="956" y="888"/>
                  </a:lnTo>
                  <a:lnTo>
                    <a:pt x="950" y="884"/>
                  </a:lnTo>
                  <a:lnTo>
                    <a:pt x="938" y="872"/>
                  </a:lnTo>
                  <a:lnTo>
                    <a:pt x="922" y="858"/>
                  </a:lnTo>
                  <a:lnTo>
                    <a:pt x="922" y="856"/>
                  </a:lnTo>
                  <a:lnTo>
                    <a:pt x="920" y="856"/>
                  </a:lnTo>
                  <a:lnTo>
                    <a:pt x="922" y="856"/>
                  </a:lnTo>
                  <a:lnTo>
                    <a:pt x="922" y="854"/>
                  </a:lnTo>
                  <a:lnTo>
                    <a:pt x="924" y="838"/>
                  </a:lnTo>
                  <a:lnTo>
                    <a:pt x="924" y="828"/>
                  </a:lnTo>
                  <a:lnTo>
                    <a:pt x="916" y="808"/>
                  </a:lnTo>
                  <a:lnTo>
                    <a:pt x="934" y="804"/>
                  </a:lnTo>
                  <a:lnTo>
                    <a:pt x="944" y="796"/>
                  </a:lnTo>
                  <a:lnTo>
                    <a:pt x="966" y="796"/>
                  </a:lnTo>
                  <a:lnTo>
                    <a:pt x="988" y="792"/>
                  </a:lnTo>
                  <a:lnTo>
                    <a:pt x="990" y="792"/>
                  </a:lnTo>
                  <a:lnTo>
                    <a:pt x="1004" y="794"/>
                  </a:lnTo>
                  <a:lnTo>
                    <a:pt x="1022" y="788"/>
                  </a:lnTo>
                  <a:lnTo>
                    <a:pt x="1042" y="784"/>
                  </a:lnTo>
                  <a:lnTo>
                    <a:pt x="1054" y="780"/>
                  </a:lnTo>
                  <a:lnTo>
                    <a:pt x="1056" y="780"/>
                  </a:lnTo>
                  <a:lnTo>
                    <a:pt x="1090" y="772"/>
                  </a:lnTo>
                  <a:lnTo>
                    <a:pt x="1096" y="768"/>
                  </a:lnTo>
                  <a:lnTo>
                    <a:pt x="1094" y="760"/>
                  </a:lnTo>
                  <a:lnTo>
                    <a:pt x="1088" y="750"/>
                  </a:lnTo>
                  <a:lnTo>
                    <a:pt x="1088" y="748"/>
                  </a:lnTo>
                  <a:lnTo>
                    <a:pt x="1086" y="748"/>
                  </a:lnTo>
                  <a:lnTo>
                    <a:pt x="1088" y="736"/>
                  </a:lnTo>
                  <a:lnTo>
                    <a:pt x="1090" y="734"/>
                  </a:lnTo>
                  <a:lnTo>
                    <a:pt x="1090" y="718"/>
                  </a:lnTo>
                  <a:lnTo>
                    <a:pt x="1086" y="704"/>
                  </a:lnTo>
                  <a:lnTo>
                    <a:pt x="1086" y="702"/>
                  </a:lnTo>
                  <a:lnTo>
                    <a:pt x="1094" y="686"/>
                  </a:lnTo>
                  <a:lnTo>
                    <a:pt x="1100" y="678"/>
                  </a:lnTo>
                  <a:lnTo>
                    <a:pt x="1102" y="676"/>
                  </a:lnTo>
                  <a:lnTo>
                    <a:pt x="1106" y="676"/>
                  </a:lnTo>
                  <a:lnTo>
                    <a:pt x="1126" y="676"/>
                  </a:lnTo>
                  <a:lnTo>
                    <a:pt x="1132" y="676"/>
                  </a:lnTo>
                  <a:lnTo>
                    <a:pt x="1138" y="672"/>
                  </a:lnTo>
                  <a:lnTo>
                    <a:pt x="1170" y="630"/>
                  </a:lnTo>
                  <a:lnTo>
                    <a:pt x="1170" y="628"/>
                  </a:lnTo>
                  <a:lnTo>
                    <a:pt x="1186" y="614"/>
                  </a:lnTo>
                  <a:lnTo>
                    <a:pt x="1188" y="612"/>
                  </a:lnTo>
                  <a:lnTo>
                    <a:pt x="1196" y="610"/>
                  </a:lnTo>
                  <a:lnTo>
                    <a:pt x="1202" y="608"/>
                  </a:lnTo>
                  <a:lnTo>
                    <a:pt x="1206" y="604"/>
                  </a:lnTo>
                  <a:lnTo>
                    <a:pt x="1214" y="596"/>
                  </a:lnTo>
                  <a:lnTo>
                    <a:pt x="1218" y="592"/>
                  </a:lnTo>
                  <a:lnTo>
                    <a:pt x="1246" y="598"/>
                  </a:lnTo>
                  <a:lnTo>
                    <a:pt x="1270" y="588"/>
                  </a:lnTo>
                  <a:lnTo>
                    <a:pt x="1284" y="586"/>
                  </a:lnTo>
                  <a:lnTo>
                    <a:pt x="1296" y="580"/>
                  </a:lnTo>
                  <a:lnTo>
                    <a:pt x="1296" y="562"/>
                  </a:lnTo>
                  <a:lnTo>
                    <a:pt x="1298" y="540"/>
                  </a:lnTo>
                  <a:lnTo>
                    <a:pt x="1298" y="538"/>
                  </a:lnTo>
                  <a:lnTo>
                    <a:pt x="1302" y="532"/>
                  </a:lnTo>
                  <a:lnTo>
                    <a:pt x="1302" y="530"/>
                  </a:lnTo>
                  <a:close/>
                </a:path>
              </a:pathLst>
            </a:custGeom>
            <a:grpFill/>
            <a:ln>
              <a:noFill/>
            </a:ln>
            <a:effectLst/>
          </p:spPr>
          <p:txBody>
            <a:bodyPr/>
            <a:lstStyle/>
            <a:p>
              <a:pPr eaLnBrk="1" fontAlgn="auto" hangingPunct="1">
                <a:spcBef>
                  <a:spcPts val="0"/>
                </a:spcBef>
                <a:spcAft>
                  <a:spcPts val="0"/>
                </a:spcAft>
                <a:defRPr/>
              </a:pPr>
              <a:endParaRPr lang="zh-CN" altLang="en-US" dirty="0">
                <a:latin typeface="+mn-lt"/>
                <a:ea typeface="微软雅黑" panose="020B0503020204020204" pitchFamily="34" charset="-122"/>
              </a:endParaRPr>
            </a:p>
          </p:txBody>
        </p:sp>
        <p:sp>
          <p:nvSpPr>
            <p:cNvPr id="10" name="青海"/>
            <p:cNvSpPr/>
            <p:nvPr/>
          </p:nvSpPr>
          <p:spPr bwMode="auto">
            <a:xfrm>
              <a:off x="1553894" y="2431416"/>
              <a:ext cx="1180917" cy="846823"/>
            </a:xfrm>
            <a:custGeom>
              <a:avLst/>
              <a:gdLst>
                <a:gd name="T0" fmla="*/ 2147483646 w 812"/>
                <a:gd name="T1" fmla="*/ 2147483646 h 582"/>
                <a:gd name="T2" fmla="*/ 2147483646 w 812"/>
                <a:gd name="T3" fmla="*/ 2147483646 h 582"/>
                <a:gd name="T4" fmla="*/ 2147483646 w 812"/>
                <a:gd name="T5" fmla="*/ 2147483646 h 582"/>
                <a:gd name="T6" fmla="*/ 2147483646 w 812"/>
                <a:gd name="T7" fmla="*/ 2147483646 h 582"/>
                <a:gd name="T8" fmla="*/ 2147483646 w 812"/>
                <a:gd name="T9" fmla="*/ 2147483646 h 582"/>
                <a:gd name="T10" fmla="*/ 2147483646 w 812"/>
                <a:gd name="T11" fmla="*/ 2147483646 h 582"/>
                <a:gd name="T12" fmla="*/ 2147483646 w 812"/>
                <a:gd name="T13" fmla="*/ 2147483646 h 582"/>
                <a:gd name="T14" fmla="*/ 2147483646 w 812"/>
                <a:gd name="T15" fmla="*/ 2147483646 h 582"/>
                <a:gd name="T16" fmla="*/ 2147483646 w 812"/>
                <a:gd name="T17" fmla="*/ 2147483646 h 582"/>
                <a:gd name="T18" fmla="*/ 2147483646 w 812"/>
                <a:gd name="T19" fmla="*/ 2147483646 h 582"/>
                <a:gd name="T20" fmla="*/ 2147483646 w 812"/>
                <a:gd name="T21" fmla="*/ 2147483646 h 582"/>
                <a:gd name="T22" fmla="*/ 2147483646 w 812"/>
                <a:gd name="T23" fmla="*/ 2147483646 h 582"/>
                <a:gd name="T24" fmla="*/ 2147483646 w 812"/>
                <a:gd name="T25" fmla="*/ 2147483646 h 582"/>
                <a:gd name="T26" fmla="*/ 2147483646 w 812"/>
                <a:gd name="T27" fmla="*/ 2147483646 h 582"/>
                <a:gd name="T28" fmla="*/ 2147483646 w 812"/>
                <a:gd name="T29" fmla="*/ 2147483646 h 582"/>
                <a:gd name="T30" fmla="*/ 2147483646 w 812"/>
                <a:gd name="T31" fmla="*/ 2147483646 h 582"/>
                <a:gd name="T32" fmla="*/ 2147483646 w 812"/>
                <a:gd name="T33" fmla="*/ 2147483646 h 582"/>
                <a:gd name="T34" fmla="*/ 0 w 812"/>
                <a:gd name="T35" fmla="*/ 2147483646 h 582"/>
                <a:gd name="T36" fmla="*/ 2147483646 w 812"/>
                <a:gd name="T37" fmla="*/ 2147483646 h 582"/>
                <a:gd name="T38" fmla="*/ 2147483646 w 812"/>
                <a:gd name="T39" fmla="*/ 2147483646 h 582"/>
                <a:gd name="T40" fmla="*/ 2147483646 w 812"/>
                <a:gd name="T41" fmla="*/ 2147483646 h 582"/>
                <a:gd name="T42" fmla="*/ 2147483646 w 812"/>
                <a:gd name="T43" fmla="*/ 2147483646 h 582"/>
                <a:gd name="T44" fmla="*/ 2147483646 w 812"/>
                <a:gd name="T45" fmla="*/ 2147483646 h 582"/>
                <a:gd name="T46" fmla="*/ 2147483646 w 812"/>
                <a:gd name="T47" fmla="*/ 2147483646 h 582"/>
                <a:gd name="T48" fmla="*/ 2147483646 w 812"/>
                <a:gd name="T49" fmla="*/ 2147483646 h 582"/>
                <a:gd name="T50" fmla="*/ 2147483646 w 812"/>
                <a:gd name="T51" fmla="*/ 2147483646 h 582"/>
                <a:gd name="T52" fmla="*/ 2147483646 w 812"/>
                <a:gd name="T53" fmla="*/ 2147483646 h 582"/>
                <a:gd name="T54" fmla="*/ 2147483646 w 812"/>
                <a:gd name="T55" fmla="*/ 2147483646 h 582"/>
                <a:gd name="T56" fmla="*/ 2147483646 w 812"/>
                <a:gd name="T57" fmla="*/ 2147483646 h 582"/>
                <a:gd name="T58" fmla="*/ 2147483646 w 812"/>
                <a:gd name="T59" fmla="*/ 2147483646 h 582"/>
                <a:gd name="T60" fmla="*/ 2147483646 w 812"/>
                <a:gd name="T61" fmla="*/ 2147483646 h 582"/>
                <a:gd name="T62" fmla="*/ 2147483646 w 812"/>
                <a:gd name="T63" fmla="*/ 2147483646 h 582"/>
                <a:gd name="T64" fmla="*/ 2147483646 w 812"/>
                <a:gd name="T65" fmla="*/ 2147483646 h 582"/>
                <a:gd name="T66" fmla="*/ 2147483646 w 812"/>
                <a:gd name="T67" fmla="*/ 2147483646 h 582"/>
                <a:gd name="T68" fmla="*/ 2147483646 w 812"/>
                <a:gd name="T69" fmla="*/ 2147483646 h 582"/>
                <a:gd name="T70" fmla="*/ 2147483646 w 812"/>
                <a:gd name="T71" fmla="*/ 2147483646 h 582"/>
                <a:gd name="T72" fmla="*/ 2147483646 w 812"/>
                <a:gd name="T73" fmla="*/ 2147483646 h 582"/>
                <a:gd name="T74" fmla="*/ 2147483646 w 812"/>
                <a:gd name="T75" fmla="*/ 2147483646 h 582"/>
                <a:gd name="T76" fmla="*/ 2147483646 w 812"/>
                <a:gd name="T77" fmla="*/ 2147483646 h 582"/>
                <a:gd name="T78" fmla="*/ 2147483646 w 812"/>
                <a:gd name="T79" fmla="*/ 2147483646 h 582"/>
                <a:gd name="T80" fmla="*/ 2147483646 w 812"/>
                <a:gd name="T81" fmla="*/ 2147483646 h 582"/>
                <a:gd name="T82" fmla="*/ 2147483646 w 812"/>
                <a:gd name="T83" fmla="*/ 2147483646 h 582"/>
                <a:gd name="T84" fmla="*/ 2147483646 w 812"/>
                <a:gd name="T85" fmla="*/ 2147483646 h 582"/>
                <a:gd name="T86" fmla="*/ 2147483646 w 812"/>
                <a:gd name="T87" fmla="*/ 2147483646 h 582"/>
                <a:gd name="T88" fmla="*/ 2147483646 w 812"/>
                <a:gd name="T89" fmla="*/ 2147483646 h 582"/>
                <a:gd name="T90" fmla="*/ 2147483646 w 812"/>
                <a:gd name="T91" fmla="*/ 2147483646 h 582"/>
                <a:gd name="T92" fmla="*/ 2147483646 w 812"/>
                <a:gd name="T93" fmla="*/ 2147483646 h 582"/>
                <a:gd name="T94" fmla="*/ 2147483646 w 812"/>
                <a:gd name="T95" fmla="*/ 2147483646 h 582"/>
                <a:gd name="T96" fmla="*/ 2147483646 w 812"/>
                <a:gd name="T97" fmla="*/ 2147483646 h 582"/>
                <a:gd name="T98" fmla="*/ 2147483646 w 812"/>
                <a:gd name="T99" fmla="*/ 2147483646 h 582"/>
                <a:gd name="T100" fmla="*/ 2147483646 w 812"/>
                <a:gd name="T101" fmla="*/ 2147483646 h 582"/>
                <a:gd name="T102" fmla="*/ 2147483646 w 812"/>
                <a:gd name="T103" fmla="*/ 2147483646 h 582"/>
                <a:gd name="T104" fmla="*/ 2147483646 w 812"/>
                <a:gd name="T105" fmla="*/ 2147483646 h 582"/>
                <a:gd name="T106" fmla="*/ 2147483646 w 812"/>
                <a:gd name="T107" fmla="*/ 2147483646 h 58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812" h="582">
                  <a:moveTo>
                    <a:pt x="484" y="30"/>
                  </a:moveTo>
                  <a:lnTo>
                    <a:pt x="476" y="36"/>
                  </a:lnTo>
                  <a:lnTo>
                    <a:pt x="480" y="56"/>
                  </a:lnTo>
                  <a:lnTo>
                    <a:pt x="480" y="58"/>
                  </a:lnTo>
                  <a:lnTo>
                    <a:pt x="482" y="58"/>
                  </a:lnTo>
                  <a:lnTo>
                    <a:pt x="480" y="58"/>
                  </a:lnTo>
                  <a:lnTo>
                    <a:pt x="472" y="78"/>
                  </a:lnTo>
                  <a:lnTo>
                    <a:pt x="460" y="82"/>
                  </a:lnTo>
                  <a:lnTo>
                    <a:pt x="458" y="84"/>
                  </a:lnTo>
                  <a:lnTo>
                    <a:pt x="456" y="84"/>
                  </a:lnTo>
                  <a:lnTo>
                    <a:pt x="436" y="74"/>
                  </a:lnTo>
                  <a:lnTo>
                    <a:pt x="396" y="38"/>
                  </a:lnTo>
                  <a:lnTo>
                    <a:pt x="380" y="28"/>
                  </a:lnTo>
                  <a:lnTo>
                    <a:pt x="356" y="20"/>
                  </a:lnTo>
                  <a:lnTo>
                    <a:pt x="356" y="18"/>
                  </a:lnTo>
                  <a:lnTo>
                    <a:pt x="344" y="10"/>
                  </a:lnTo>
                  <a:lnTo>
                    <a:pt x="324" y="4"/>
                  </a:lnTo>
                  <a:lnTo>
                    <a:pt x="314" y="6"/>
                  </a:lnTo>
                  <a:lnTo>
                    <a:pt x="312" y="6"/>
                  </a:lnTo>
                  <a:lnTo>
                    <a:pt x="288" y="4"/>
                  </a:lnTo>
                  <a:lnTo>
                    <a:pt x="286" y="4"/>
                  </a:lnTo>
                  <a:lnTo>
                    <a:pt x="268" y="0"/>
                  </a:lnTo>
                  <a:lnTo>
                    <a:pt x="256" y="0"/>
                  </a:lnTo>
                  <a:lnTo>
                    <a:pt x="248" y="6"/>
                  </a:lnTo>
                  <a:lnTo>
                    <a:pt x="240" y="8"/>
                  </a:lnTo>
                  <a:lnTo>
                    <a:pt x="228" y="10"/>
                  </a:lnTo>
                  <a:lnTo>
                    <a:pt x="212" y="14"/>
                  </a:lnTo>
                  <a:lnTo>
                    <a:pt x="198" y="18"/>
                  </a:lnTo>
                  <a:lnTo>
                    <a:pt x="196" y="20"/>
                  </a:lnTo>
                  <a:lnTo>
                    <a:pt x="180" y="22"/>
                  </a:lnTo>
                  <a:lnTo>
                    <a:pt x="160" y="28"/>
                  </a:lnTo>
                  <a:lnTo>
                    <a:pt x="158" y="28"/>
                  </a:lnTo>
                  <a:lnTo>
                    <a:pt x="144" y="26"/>
                  </a:lnTo>
                  <a:lnTo>
                    <a:pt x="120" y="30"/>
                  </a:lnTo>
                  <a:lnTo>
                    <a:pt x="100" y="30"/>
                  </a:lnTo>
                  <a:lnTo>
                    <a:pt x="92" y="38"/>
                  </a:lnTo>
                  <a:lnTo>
                    <a:pt x="82" y="40"/>
                  </a:lnTo>
                  <a:lnTo>
                    <a:pt x="86" y="50"/>
                  </a:lnTo>
                  <a:lnTo>
                    <a:pt x="86" y="66"/>
                  </a:lnTo>
                  <a:lnTo>
                    <a:pt x="84" y="78"/>
                  </a:lnTo>
                  <a:lnTo>
                    <a:pt x="98" y="90"/>
                  </a:lnTo>
                  <a:lnTo>
                    <a:pt x="110" y="102"/>
                  </a:lnTo>
                  <a:lnTo>
                    <a:pt x="118" y="110"/>
                  </a:lnTo>
                  <a:lnTo>
                    <a:pt x="120" y="114"/>
                  </a:lnTo>
                  <a:lnTo>
                    <a:pt x="120" y="118"/>
                  </a:lnTo>
                  <a:lnTo>
                    <a:pt x="124" y="130"/>
                  </a:lnTo>
                  <a:lnTo>
                    <a:pt x="130" y="142"/>
                  </a:lnTo>
                  <a:lnTo>
                    <a:pt x="128" y="142"/>
                  </a:lnTo>
                  <a:lnTo>
                    <a:pt x="112" y="154"/>
                  </a:lnTo>
                  <a:lnTo>
                    <a:pt x="102" y="166"/>
                  </a:lnTo>
                  <a:lnTo>
                    <a:pt x="104" y="178"/>
                  </a:lnTo>
                  <a:lnTo>
                    <a:pt x="112" y="196"/>
                  </a:lnTo>
                  <a:lnTo>
                    <a:pt x="112" y="198"/>
                  </a:lnTo>
                  <a:lnTo>
                    <a:pt x="112" y="204"/>
                  </a:lnTo>
                  <a:lnTo>
                    <a:pt x="108" y="210"/>
                  </a:lnTo>
                  <a:lnTo>
                    <a:pt x="106" y="214"/>
                  </a:lnTo>
                  <a:lnTo>
                    <a:pt x="102" y="216"/>
                  </a:lnTo>
                  <a:lnTo>
                    <a:pt x="96" y="216"/>
                  </a:lnTo>
                  <a:lnTo>
                    <a:pt x="80" y="214"/>
                  </a:lnTo>
                  <a:lnTo>
                    <a:pt x="60" y="210"/>
                  </a:lnTo>
                  <a:lnTo>
                    <a:pt x="58" y="210"/>
                  </a:lnTo>
                  <a:lnTo>
                    <a:pt x="44" y="202"/>
                  </a:lnTo>
                  <a:lnTo>
                    <a:pt x="20" y="202"/>
                  </a:lnTo>
                  <a:lnTo>
                    <a:pt x="22" y="202"/>
                  </a:lnTo>
                  <a:lnTo>
                    <a:pt x="20" y="242"/>
                  </a:lnTo>
                  <a:lnTo>
                    <a:pt x="18" y="246"/>
                  </a:lnTo>
                  <a:lnTo>
                    <a:pt x="16" y="248"/>
                  </a:lnTo>
                  <a:lnTo>
                    <a:pt x="8" y="250"/>
                  </a:lnTo>
                  <a:lnTo>
                    <a:pt x="6" y="254"/>
                  </a:lnTo>
                  <a:lnTo>
                    <a:pt x="6" y="262"/>
                  </a:lnTo>
                  <a:lnTo>
                    <a:pt x="4" y="262"/>
                  </a:lnTo>
                  <a:lnTo>
                    <a:pt x="4" y="272"/>
                  </a:lnTo>
                  <a:lnTo>
                    <a:pt x="10" y="280"/>
                  </a:lnTo>
                  <a:lnTo>
                    <a:pt x="14" y="284"/>
                  </a:lnTo>
                  <a:lnTo>
                    <a:pt x="18" y="304"/>
                  </a:lnTo>
                  <a:lnTo>
                    <a:pt x="18" y="310"/>
                  </a:lnTo>
                  <a:lnTo>
                    <a:pt x="16" y="322"/>
                  </a:lnTo>
                  <a:lnTo>
                    <a:pt x="10" y="338"/>
                  </a:lnTo>
                  <a:lnTo>
                    <a:pt x="0" y="358"/>
                  </a:lnTo>
                  <a:lnTo>
                    <a:pt x="0" y="362"/>
                  </a:lnTo>
                  <a:lnTo>
                    <a:pt x="0" y="370"/>
                  </a:lnTo>
                  <a:lnTo>
                    <a:pt x="12" y="384"/>
                  </a:lnTo>
                  <a:lnTo>
                    <a:pt x="16" y="394"/>
                  </a:lnTo>
                  <a:lnTo>
                    <a:pt x="26" y="406"/>
                  </a:lnTo>
                  <a:lnTo>
                    <a:pt x="40" y="422"/>
                  </a:lnTo>
                  <a:lnTo>
                    <a:pt x="48" y="430"/>
                  </a:lnTo>
                  <a:lnTo>
                    <a:pt x="52" y="430"/>
                  </a:lnTo>
                  <a:lnTo>
                    <a:pt x="68" y="422"/>
                  </a:lnTo>
                  <a:lnTo>
                    <a:pt x="72" y="418"/>
                  </a:lnTo>
                  <a:lnTo>
                    <a:pt x="76" y="418"/>
                  </a:lnTo>
                  <a:lnTo>
                    <a:pt x="84" y="420"/>
                  </a:lnTo>
                  <a:lnTo>
                    <a:pt x="92" y="424"/>
                  </a:lnTo>
                  <a:lnTo>
                    <a:pt x="92" y="426"/>
                  </a:lnTo>
                  <a:lnTo>
                    <a:pt x="100" y="434"/>
                  </a:lnTo>
                  <a:lnTo>
                    <a:pt x="104" y="444"/>
                  </a:lnTo>
                  <a:lnTo>
                    <a:pt x="108" y="448"/>
                  </a:lnTo>
                  <a:lnTo>
                    <a:pt x="110" y="450"/>
                  </a:lnTo>
                  <a:lnTo>
                    <a:pt x="120" y="458"/>
                  </a:lnTo>
                  <a:lnTo>
                    <a:pt x="126" y="458"/>
                  </a:lnTo>
                  <a:lnTo>
                    <a:pt x="132" y="460"/>
                  </a:lnTo>
                  <a:lnTo>
                    <a:pt x="136" y="464"/>
                  </a:lnTo>
                  <a:lnTo>
                    <a:pt x="144" y="468"/>
                  </a:lnTo>
                  <a:lnTo>
                    <a:pt x="160" y="474"/>
                  </a:lnTo>
                  <a:lnTo>
                    <a:pt x="162" y="474"/>
                  </a:lnTo>
                  <a:lnTo>
                    <a:pt x="186" y="482"/>
                  </a:lnTo>
                  <a:lnTo>
                    <a:pt x="188" y="482"/>
                  </a:lnTo>
                  <a:lnTo>
                    <a:pt x="204" y="490"/>
                  </a:lnTo>
                  <a:lnTo>
                    <a:pt x="232" y="498"/>
                  </a:lnTo>
                  <a:lnTo>
                    <a:pt x="234" y="498"/>
                  </a:lnTo>
                  <a:lnTo>
                    <a:pt x="272" y="500"/>
                  </a:lnTo>
                  <a:lnTo>
                    <a:pt x="288" y="494"/>
                  </a:lnTo>
                  <a:lnTo>
                    <a:pt x="304" y="494"/>
                  </a:lnTo>
                  <a:lnTo>
                    <a:pt x="304" y="496"/>
                  </a:lnTo>
                  <a:lnTo>
                    <a:pt x="316" y="512"/>
                  </a:lnTo>
                  <a:lnTo>
                    <a:pt x="324" y="526"/>
                  </a:lnTo>
                  <a:lnTo>
                    <a:pt x="332" y="532"/>
                  </a:lnTo>
                  <a:lnTo>
                    <a:pt x="340" y="536"/>
                  </a:lnTo>
                  <a:lnTo>
                    <a:pt x="340" y="538"/>
                  </a:lnTo>
                  <a:lnTo>
                    <a:pt x="342" y="538"/>
                  </a:lnTo>
                  <a:lnTo>
                    <a:pt x="348" y="554"/>
                  </a:lnTo>
                  <a:lnTo>
                    <a:pt x="350" y="554"/>
                  </a:lnTo>
                  <a:lnTo>
                    <a:pt x="350" y="556"/>
                  </a:lnTo>
                  <a:lnTo>
                    <a:pt x="354" y="574"/>
                  </a:lnTo>
                  <a:lnTo>
                    <a:pt x="364" y="578"/>
                  </a:lnTo>
                  <a:lnTo>
                    <a:pt x="366" y="578"/>
                  </a:lnTo>
                  <a:lnTo>
                    <a:pt x="376" y="582"/>
                  </a:lnTo>
                  <a:lnTo>
                    <a:pt x="388" y="580"/>
                  </a:lnTo>
                  <a:lnTo>
                    <a:pt x="390" y="568"/>
                  </a:lnTo>
                  <a:lnTo>
                    <a:pt x="392" y="566"/>
                  </a:lnTo>
                  <a:lnTo>
                    <a:pt x="404" y="554"/>
                  </a:lnTo>
                  <a:lnTo>
                    <a:pt x="420" y="558"/>
                  </a:lnTo>
                  <a:lnTo>
                    <a:pt x="428" y="574"/>
                  </a:lnTo>
                  <a:lnTo>
                    <a:pt x="442" y="570"/>
                  </a:lnTo>
                  <a:lnTo>
                    <a:pt x="444" y="554"/>
                  </a:lnTo>
                  <a:lnTo>
                    <a:pt x="444" y="552"/>
                  </a:lnTo>
                  <a:lnTo>
                    <a:pt x="456" y="546"/>
                  </a:lnTo>
                  <a:lnTo>
                    <a:pt x="452" y="524"/>
                  </a:lnTo>
                  <a:lnTo>
                    <a:pt x="452" y="522"/>
                  </a:lnTo>
                  <a:lnTo>
                    <a:pt x="464" y="496"/>
                  </a:lnTo>
                  <a:lnTo>
                    <a:pt x="476" y="492"/>
                  </a:lnTo>
                  <a:lnTo>
                    <a:pt x="472" y="470"/>
                  </a:lnTo>
                  <a:lnTo>
                    <a:pt x="484" y="470"/>
                  </a:lnTo>
                  <a:lnTo>
                    <a:pt x="484" y="458"/>
                  </a:lnTo>
                  <a:lnTo>
                    <a:pt x="476" y="438"/>
                  </a:lnTo>
                  <a:lnTo>
                    <a:pt x="476" y="436"/>
                  </a:lnTo>
                  <a:lnTo>
                    <a:pt x="478" y="420"/>
                  </a:lnTo>
                  <a:lnTo>
                    <a:pt x="478" y="418"/>
                  </a:lnTo>
                  <a:lnTo>
                    <a:pt x="480" y="418"/>
                  </a:lnTo>
                  <a:lnTo>
                    <a:pt x="488" y="406"/>
                  </a:lnTo>
                  <a:lnTo>
                    <a:pt x="490" y="406"/>
                  </a:lnTo>
                  <a:lnTo>
                    <a:pt x="492" y="406"/>
                  </a:lnTo>
                  <a:lnTo>
                    <a:pt x="514" y="410"/>
                  </a:lnTo>
                  <a:lnTo>
                    <a:pt x="532" y="414"/>
                  </a:lnTo>
                  <a:lnTo>
                    <a:pt x="548" y="410"/>
                  </a:lnTo>
                  <a:lnTo>
                    <a:pt x="556" y="426"/>
                  </a:lnTo>
                  <a:lnTo>
                    <a:pt x="556" y="428"/>
                  </a:lnTo>
                  <a:lnTo>
                    <a:pt x="556" y="440"/>
                  </a:lnTo>
                  <a:lnTo>
                    <a:pt x="560" y="452"/>
                  </a:lnTo>
                  <a:lnTo>
                    <a:pt x="562" y="458"/>
                  </a:lnTo>
                  <a:lnTo>
                    <a:pt x="568" y="462"/>
                  </a:lnTo>
                  <a:lnTo>
                    <a:pt x="578" y="464"/>
                  </a:lnTo>
                  <a:lnTo>
                    <a:pt x="580" y="468"/>
                  </a:lnTo>
                  <a:lnTo>
                    <a:pt x="580" y="470"/>
                  </a:lnTo>
                  <a:lnTo>
                    <a:pt x="584" y="478"/>
                  </a:lnTo>
                  <a:lnTo>
                    <a:pt x="590" y="486"/>
                  </a:lnTo>
                  <a:lnTo>
                    <a:pt x="598" y="498"/>
                  </a:lnTo>
                  <a:lnTo>
                    <a:pt x="602" y="506"/>
                  </a:lnTo>
                  <a:lnTo>
                    <a:pt x="610" y="506"/>
                  </a:lnTo>
                  <a:lnTo>
                    <a:pt x="624" y="494"/>
                  </a:lnTo>
                  <a:lnTo>
                    <a:pt x="632" y="512"/>
                  </a:lnTo>
                  <a:lnTo>
                    <a:pt x="650" y="518"/>
                  </a:lnTo>
                  <a:lnTo>
                    <a:pt x="652" y="518"/>
                  </a:lnTo>
                  <a:lnTo>
                    <a:pt x="660" y="534"/>
                  </a:lnTo>
                  <a:lnTo>
                    <a:pt x="664" y="538"/>
                  </a:lnTo>
                  <a:lnTo>
                    <a:pt x="664" y="522"/>
                  </a:lnTo>
                  <a:lnTo>
                    <a:pt x="664" y="518"/>
                  </a:lnTo>
                  <a:lnTo>
                    <a:pt x="700" y="518"/>
                  </a:lnTo>
                  <a:lnTo>
                    <a:pt x="700" y="514"/>
                  </a:lnTo>
                  <a:lnTo>
                    <a:pt x="702" y="512"/>
                  </a:lnTo>
                  <a:lnTo>
                    <a:pt x="700" y="508"/>
                  </a:lnTo>
                  <a:lnTo>
                    <a:pt x="698" y="500"/>
                  </a:lnTo>
                  <a:lnTo>
                    <a:pt x="696" y="494"/>
                  </a:lnTo>
                  <a:lnTo>
                    <a:pt x="696" y="486"/>
                  </a:lnTo>
                  <a:lnTo>
                    <a:pt x="698" y="480"/>
                  </a:lnTo>
                  <a:lnTo>
                    <a:pt x="702" y="478"/>
                  </a:lnTo>
                  <a:lnTo>
                    <a:pt x="706" y="478"/>
                  </a:lnTo>
                  <a:lnTo>
                    <a:pt x="720" y="482"/>
                  </a:lnTo>
                  <a:lnTo>
                    <a:pt x="722" y="472"/>
                  </a:lnTo>
                  <a:lnTo>
                    <a:pt x="696" y="460"/>
                  </a:lnTo>
                  <a:lnTo>
                    <a:pt x="694" y="460"/>
                  </a:lnTo>
                  <a:lnTo>
                    <a:pt x="692" y="458"/>
                  </a:lnTo>
                  <a:lnTo>
                    <a:pt x="688" y="426"/>
                  </a:lnTo>
                  <a:lnTo>
                    <a:pt x="690" y="406"/>
                  </a:lnTo>
                  <a:lnTo>
                    <a:pt x="690" y="402"/>
                  </a:lnTo>
                  <a:lnTo>
                    <a:pt x="734" y="406"/>
                  </a:lnTo>
                  <a:lnTo>
                    <a:pt x="744" y="396"/>
                  </a:lnTo>
                  <a:lnTo>
                    <a:pt x="746" y="392"/>
                  </a:lnTo>
                  <a:lnTo>
                    <a:pt x="744" y="388"/>
                  </a:lnTo>
                  <a:lnTo>
                    <a:pt x="732" y="382"/>
                  </a:lnTo>
                  <a:lnTo>
                    <a:pt x="730" y="378"/>
                  </a:lnTo>
                  <a:lnTo>
                    <a:pt x="728" y="374"/>
                  </a:lnTo>
                  <a:lnTo>
                    <a:pt x="730" y="372"/>
                  </a:lnTo>
                  <a:lnTo>
                    <a:pt x="732" y="368"/>
                  </a:lnTo>
                  <a:lnTo>
                    <a:pt x="752" y="350"/>
                  </a:lnTo>
                  <a:lnTo>
                    <a:pt x="772" y="348"/>
                  </a:lnTo>
                  <a:lnTo>
                    <a:pt x="782" y="330"/>
                  </a:lnTo>
                  <a:lnTo>
                    <a:pt x="782" y="314"/>
                  </a:lnTo>
                  <a:lnTo>
                    <a:pt x="796" y="310"/>
                  </a:lnTo>
                  <a:lnTo>
                    <a:pt x="804" y="290"/>
                  </a:lnTo>
                  <a:lnTo>
                    <a:pt x="812" y="276"/>
                  </a:lnTo>
                  <a:lnTo>
                    <a:pt x="800" y="256"/>
                  </a:lnTo>
                  <a:lnTo>
                    <a:pt x="800" y="254"/>
                  </a:lnTo>
                  <a:lnTo>
                    <a:pt x="792" y="228"/>
                  </a:lnTo>
                  <a:lnTo>
                    <a:pt x="792" y="226"/>
                  </a:lnTo>
                  <a:lnTo>
                    <a:pt x="788" y="198"/>
                  </a:lnTo>
                  <a:lnTo>
                    <a:pt x="778" y="182"/>
                  </a:lnTo>
                  <a:lnTo>
                    <a:pt x="764" y="168"/>
                  </a:lnTo>
                  <a:lnTo>
                    <a:pt x="764" y="166"/>
                  </a:lnTo>
                  <a:lnTo>
                    <a:pt x="762" y="150"/>
                  </a:lnTo>
                  <a:lnTo>
                    <a:pt x="736" y="158"/>
                  </a:lnTo>
                  <a:lnTo>
                    <a:pt x="724" y="144"/>
                  </a:lnTo>
                  <a:lnTo>
                    <a:pt x="688" y="118"/>
                  </a:lnTo>
                  <a:lnTo>
                    <a:pt x="686" y="118"/>
                  </a:lnTo>
                  <a:lnTo>
                    <a:pt x="672" y="100"/>
                  </a:lnTo>
                  <a:lnTo>
                    <a:pt x="664" y="94"/>
                  </a:lnTo>
                  <a:lnTo>
                    <a:pt x="658" y="102"/>
                  </a:lnTo>
                  <a:lnTo>
                    <a:pt x="658" y="104"/>
                  </a:lnTo>
                  <a:lnTo>
                    <a:pt x="658" y="106"/>
                  </a:lnTo>
                  <a:lnTo>
                    <a:pt x="656" y="106"/>
                  </a:lnTo>
                  <a:lnTo>
                    <a:pt x="644" y="106"/>
                  </a:lnTo>
                  <a:lnTo>
                    <a:pt x="642" y="106"/>
                  </a:lnTo>
                  <a:lnTo>
                    <a:pt x="616" y="78"/>
                  </a:lnTo>
                  <a:lnTo>
                    <a:pt x="606" y="72"/>
                  </a:lnTo>
                  <a:lnTo>
                    <a:pt x="596" y="62"/>
                  </a:lnTo>
                  <a:lnTo>
                    <a:pt x="584" y="54"/>
                  </a:lnTo>
                  <a:lnTo>
                    <a:pt x="584" y="52"/>
                  </a:lnTo>
                  <a:lnTo>
                    <a:pt x="570" y="44"/>
                  </a:lnTo>
                  <a:lnTo>
                    <a:pt x="562" y="50"/>
                  </a:lnTo>
                  <a:lnTo>
                    <a:pt x="560" y="52"/>
                  </a:lnTo>
                  <a:lnTo>
                    <a:pt x="552" y="50"/>
                  </a:lnTo>
                  <a:lnTo>
                    <a:pt x="544" y="54"/>
                  </a:lnTo>
                  <a:lnTo>
                    <a:pt x="542" y="56"/>
                  </a:lnTo>
                  <a:lnTo>
                    <a:pt x="530" y="58"/>
                  </a:lnTo>
                  <a:lnTo>
                    <a:pt x="484" y="30"/>
                  </a:lnTo>
                  <a:close/>
                </a:path>
              </a:pathLst>
            </a:custGeom>
            <a:grpFill/>
            <a:ln>
              <a:noFill/>
            </a:ln>
            <a:effectLst/>
          </p:spPr>
          <p:txBody>
            <a:bodyPr/>
            <a:lstStyle/>
            <a:p>
              <a:pPr eaLnBrk="1" fontAlgn="auto" hangingPunct="1">
                <a:spcBef>
                  <a:spcPts val="0"/>
                </a:spcBef>
                <a:spcAft>
                  <a:spcPts val="0"/>
                </a:spcAft>
                <a:defRPr/>
              </a:pPr>
              <a:endParaRPr lang="zh-CN" altLang="en-US" dirty="0">
                <a:latin typeface="+mn-lt"/>
                <a:ea typeface="微软雅黑" panose="020B0503020204020204" pitchFamily="34" charset="-122"/>
              </a:endParaRPr>
            </a:p>
          </p:txBody>
        </p:sp>
        <p:sp>
          <p:nvSpPr>
            <p:cNvPr id="11" name="四川"/>
            <p:cNvSpPr/>
            <p:nvPr/>
          </p:nvSpPr>
          <p:spPr bwMode="auto">
            <a:xfrm>
              <a:off x="2231610" y="3025064"/>
              <a:ext cx="1020943" cy="896292"/>
            </a:xfrm>
            <a:custGeom>
              <a:avLst/>
              <a:gdLst>
                <a:gd name="T0" fmla="*/ 2147483646 w 702"/>
                <a:gd name="T1" fmla="*/ 2147483646 h 616"/>
                <a:gd name="T2" fmla="*/ 2147483646 w 702"/>
                <a:gd name="T3" fmla="*/ 2147483646 h 616"/>
                <a:gd name="T4" fmla="*/ 2147483646 w 702"/>
                <a:gd name="T5" fmla="*/ 2147483646 h 616"/>
                <a:gd name="T6" fmla="*/ 2147483646 w 702"/>
                <a:gd name="T7" fmla="*/ 2147483646 h 616"/>
                <a:gd name="T8" fmla="*/ 2147483646 w 702"/>
                <a:gd name="T9" fmla="*/ 2147483646 h 616"/>
                <a:gd name="T10" fmla="*/ 2147483646 w 702"/>
                <a:gd name="T11" fmla="*/ 2147483646 h 616"/>
                <a:gd name="T12" fmla="*/ 2147483646 w 702"/>
                <a:gd name="T13" fmla="*/ 2147483646 h 616"/>
                <a:gd name="T14" fmla="*/ 2147483646 w 702"/>
                <a:gd name="T15" fmla="*/ 2147483646 h 616"/>
                <a:gd name="T16" fmla="*/ 2147483646 w 702"/>
                <a:gd name="T17" fmla="*/ 2147483646 h 616"/>
                <a:gd name="T18" fmla="*/ 2147483646 w 702"/>
                <a:gd name="T19" fmla="*/ 2147483646 h 616"/>
                <a:gd name="T20" fmla="*/ 2147483646 w 702"/>
                <a:gd name="T21" fmla="*/ 2147483646 h 616"/>
                <a:gd name="T22" fmla="*/ 2147483646 w 702"/>
                <a:gd name="T23" fmla="*/ 2147483646 h 616"/>
                <a:gd name="T24" fmla="*/ 2147483646 w 702"/>
                <a:gd name="T25" fmla="*/ 2147483646 h 616"/>
                <a:gd name="T26" fmla="*/ 2147483646 w 702"/>
                <a:gd name="T27" fmla="*/ 2147483646 h 616"/>
                <a:gd name="T28" fmla="*/ 2147483646 w 702"/>
                <a:gd name="T29" fmla="*/ 2147483646 h 616"/>
                <a:gd name="T30" fmla="*/ 2147483646 w 702"/>
                <a:gd name="T31" fmla="*/ 2147483646 h 616"/>
                <a:gd name="T32" fmla="*/ 2147483646 w 702"/>
                <a:gd name="T33" fmla="*/ 2147483646 h 616"/>
                <a:gd name="T34" fmla="*/ 2147483646 w 702"/>
                <a:gd name="T35" fmla="*/ 2147483646 h 616"/>
                <a:gd name="T36" fmla="*/ 2147483646 w 702"/>
                <a:gd name="T37" fmla="*/ 2147483646 h 616"/>
                <a:gd name="T38" fmla="*/ 2147483646 w 702"/>
                <a:gd name="T39" fmla="*/ 2147483646 h 616"/>
                <a:gd name="T40" fmla="*/ 2147483646 w 702"/>
                <a:gd name="T41" fmla="*/ 2147483646 h 616"/>
                <a:gd name="T42" fmla="*/ 2147483646 w 702"/>
                <a:gd name="T43" fmla="*/ 2147483646 h 616"/>
                <a:gd name="T44" fmla="*/ 2147483646 w 702"/>
                <a:gd name="T45" fmla="*/ 2147483646 h 616"/>
                <a:gd name="T46" fmla="*/ 2147483646 w 702"/>
                <a:gd name="T47" fmla="*/ 2147483646 h 616"/>
                <a:gd name="T48" fmla="*/ 2147483646 w 702"/>
                <a:gd name="T49" fmla="*/ 2147483646 h 616"/>
                <a:gd name="T50" fmla="*/ 2147483646 w 702"/>
                <a:gd name="T51" fmla="*/ 2147483646 h 616"/>
                <a:gd name="T52" fmla="*/ 2147483646 w 702"/>
                <a:gd name="T53" fmla="*/ 2147483646 h 616"/>
                <a:gd name="T54" fmla="*/ 2147483646 w 702"/>
                <a:gd name="T55" fmla="*/ 2147483646 h 616"/>
                <a:gd name="T56" fmla="*/ 2147483646 w 702"/>
                <a:gd name="T57" fmla="*/ 2147483646 h 616"/>
                <a:gd name="T58" fmla="*/ 2147483646 w 702"/>
                <a:gd name="T59" fmla="*/ 2147483646 h 616"/>
                <a:gd name="T60" fmla="*/ 2147483646 w 702"/>
                <a:gd name="T61" fmla="*/ 2147483646 h 616"/>
                <a:gd name="T62" fmla="*/ 2147483646 w 702"/>
                <a:gd name="T63" fmla="*/ 2147483646 h 616"/>
                <a:gd name="T64" fmla="*/ 2147483646 w 702"/>
                <a:gd name="T65" fmla="*/ 2147483646 h 616"/>
                <a:gd name="T66" fmla="*/ 2147483646 w 702"/>
                <a:gd name="T67" fmla="*/ 2147483646 h 616"/>
                <a:gd name="T68" fmla="*/ 2147483646 w 702"/>
                <a:gd name="T69" fmla="*/ 2147483646 h 616"/>
                <a:gd name="T70" fmla="*/ 2147483646 w 702"/>
                <a:gd name="T71" fmla="*/ 2147483646 h 616"/>
                <a:gd name="T72" fmla="*/ 2147483646 w 702"/>
                <a:gd name="T73" fmla="*/ 2147483646 h 616"/>
                <a:gd name="T74" fmla="*/ 2147483646 w 702"/>
                <a:gd name="T75" fmla="*/ 2147483646 h 616"/>
                <a:gd name="T76" fmla="*/ 2147483646 w 702"/>
                <a:gd name="T77" fmla="*/ 2147483646 h 616"/>
                <a:gd name="T78" fmla="*/ 2147483646 w 702"/>
                <a:gd name="T79" fmla="*/ 2147483646 h 616"/>
                <a:gd name="T80" fmla="*/ 2147483646 w 702"/>
                <a:gd name="T81" fmla="*/ 2147483646 h 616"/>
                <a:gd name="T82" fmla="*/ 2147483646 w 702"/>
                <a:gd name="T83" fmla="*/ 2147483646 h 616"/>
                <a:gd name="T84" fmla="*/ 2147483646 w 702"/>
                <a:gd name="T85" fmla="*/ 2147483646 h 616"/>
                <a:gd name="T86" fmla="*/ 2147483646 w 702"/>
                <a:gd name="T87" fmla="*/ 2147483646 h 616"/>
                <a:gd name="T88" fmla="*/ 2147483646 w 702"/>
                <a:gd name="T89" fmla="*/ 2147483646 h 616"/>
                <a:gd name="T90" fmla="*/ 2147483646 w 702"/>
                <a:gd name="T91" fmla="*/ 2147483646 h 616"/>
                <a:gd name="T92" fmla="*/ 2147483646 w 702"/>
                <a:gd name="T93" fmla="*/ 2147483646 h 616"/>
                <a:gd name="T94" fmla="*/ 2147483646 w 702"/>
                <a:gd name="T95" fmla="*/ 2147483646 h 616"/>
                <a:gd name="T96" fmla="*/ 2147483646 w 702"/>
                <a:gd name="T97" fmla="*/ 2147483646 h 616"/>
                <a:gd name="T98" fmla="*/ 2147483646 w 702"/>
                <a:gd name="T99" fmla="*/ 0 h 616"/>
                <a:gd name="T100" fmla="*/ 2147483646 w 702"/>
                <a:gd name="T101" fmla="*/ 2147483646 h 616"/>
                <a:gd name="T102" fmla="*/ 2147483646 w 702"/>
                <a:gd name="T103" fmla="*/ 2147483646 h 616"/>
                <a:gd name="T104" fmla="*/ 2147483646 w 702"/>
                <a:gd name="T105" fmla="*/ 2147483646 h 616"/>
                <a:gd name="T106" fmla="*/ 2147483646 w 702"/>
                <a:gd name="T107" fmla="*/ 2147483646 h 616"/>
                <a:gd name="T108" fmla="*/ 2147483646 w 702"/>
                <a:gd name="T109" fmla="*/ 2147483646 h 616"/>
                <a:gd name="T110" fmla="*/ 2147483646 w 702"/>
                <a:gd name="T111" fmla="*/ 2147483646 h 616"/>
                <a:gd name="T112" fmla="*/ 2147483646 w 702"/>
                <a:gd name="T113" fmla="*/ 2147483646 h 616"/>
                <a:gd name="T114" fmla="*/ 2147483646 w 702"/>
                <a:gd name="T115" fmla="*/ 2147483646 h 616"/>
                <a:gd name="T116" fmla="*/ 2147483646 w 702"/>
                <a:gd name="T117" fmla="*/ 2147483646 h 616"/>
                <a:gd name="T118" fmla="*/ 2147483646 w 702"/>
                <a:gd name="T119" fmla="*/ 2147483646 h 61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02" h="616">
                  <a:moveTo>
                    <a:pt x="66" y="14"/>
                  </a:moveTo>
                  <a:lnTo>
                    <a:pt x="46" y="10"/>
                  </a:lnTo>
                  <a:lnTo>
                    <a:pt x="28" y="6"/>
                  </a:lnTo>
                  <a:lnTo>
                    <a:pt x="22" y="14"/>
                  </a:lnTo>
                  <a:lnTo>
                    <a:pt x="20" y="28"/>
                  </a:lnTo>
                  <a:lnTo>
                    <a:pt x="26" y="50"/>
                  </a:lnTo>
                  <a:lnTo>
                    <a:pt x="26" y="66"/>
                  </a:lnTo>
                  <a:lnTo>
                    <a:pt x="26" y="70"/>
                  </a:lnTo>
                  <a:lnTo>
                    <a:pt x="18" y="70"/>
                  </a:lnTo>
                  <a:lnTo>
                    <a:pt x="22" y="90"/>
                  </a:lnTo>
                  <a:lnTo>
                    <a:pt x="6" y="94"/>
                  </a:lnTo>
                  <a:lnTo>
                    <a:pt x="0" y="106"/>
                  </a:lnTo>
                  <a:lnTo>
                    <a:pt x="8" y="114"/>
                  </a:lnTo>
                  <a:lnTo>
                    <a:pt x="10" y="114"/>
                  </a:lnTo>
                  <a:lnTo>
                    <a:pt x="38" y="136"/>
                  </a:lnTo>
                  <a:lnTo>
                    <a:pt x="38" y="138"/>
                  </a:lnTo>
                  <a:lnTo>
                    <a:pt x="42" y="158"/>
                  </a:lnTo>
                  <a:lnTo>
                    <a:pt x="56" y="178"/>
                  </a:lnTo>
                  <a:lnTo>
                    <a:pt x="62" y="184"/>
                  </a:lnTo>
                  <a:lnTo>
                    <a:pt x="70" y="194"/>
                  </a:lnTo>
                  <a:lnTo>
                    <a:pt x="72" y="194"/>
                  </a:lnTo>
                  <a:lnTo>
                    <a:pt x="70" y="196"/>
                  </a:lnTo>
                  <a:lnTo>
                    <a:pt x="70" y="214"/>
                  </a:lnTo>
                  <a:lnTo>
                    <a:pt x="74" y="226"/>
                  </a:lnTo>
                  <a:lnTo>
                    <a:pt x="74" y="244"/>
                  </a:lnTo>
                  <a:lnTo>
                    <a:pt x="82" y="258"/>
                  </a:lnTo>
                  <a:lnTo>
                    <a:pt x="84" y="266"/>
                  </a:lnTo>
                  <a:lnTo>
                    <a:pt x="86" y="274"/>
                  </a:lnTo>
                  <a:lnTo>
                    <a:pt x="90" y="286"/>
                  </a:lnTo>
                  <a:lnTo>
                    <a:pt x="92" y="302"/>
                  </a:lnTo>
                  <a:lnTo>
                    <a:pt x="90" y="314"/>
                  </a:lnTo>
                  <a:lnTo>
                    <a:pt x="88" y="320"/>
                  </a:lnTo>
                  <a:lnTo>
                    <a:pt x="90" y="326"/>
                  </a:lnTo>
                  <a:lnTo>
                    <a:pt x="94" y="336"/>
                  </a:lnTo>
                  <a:lnTo>
                    <a:pt x="98" y="346"/>
                  </a:lnTo>
                  <a:lnTo>
                    <a:pt x="100" y="346"/>
                  </a:lnTo>
                  <a:lnTo>
                    <a:pt x="100" y="348"/>
                  </a:lnTo>
                  <a:lnTo>
                    <a:pt x="100" y="350"/>
                  </a:lnTo>
                  <a:lnTo>
                    <a:pt x="86" y="378"/>
                  </a:lnTo>
                  <a:lnTo>
                    <a:pt x="90" y="386"/>
                  </a:lnTo>
                  <a:lnTo>
                    <a:pt x="90" y="392"/>
                  </a:lnTo>
                  <a:lnTo>
                    <a:pt x="86" y="418"/>
                  </a:lnTo>
                  <a:lnTo>
                    <a:pt x="86" y="428"/>
                  </a:lnTo>
                  <a:lnTo>
                    <a:pt x="88" y="432"/>
                  </a:lnTo>
                  <a:lnTo>
                    <a:pt x="90" y="434"/>
                  </a:lnTo>
                  <a:lnTo>
                    <a:pt x="94" y="436"/>
                  </a:lnTo>
                  <a:lnTo>
                    <a:pt x="102" y="442"/>
                  </a:lnTo>
                  <a:lnTo>
                    <a:pt x="104" y="448"/>
                  </a:lnTo>
                  <a:lnTo>
                    <a:pt x="102" y="462"/>
                  </a:lnTo>
                  <a:lnTo>
                    <a:pt x="106" y="462"/>
                  </a:lnTo>
                  <a:lnTo>
                    <a:pt x="108" y="464"/>
                  </a:lnTo>
                  <a:lnTo>
                    <a:pt x="110" y="462"/>
                  </a:lnTo>
                  <a:lnTo>
                    <a:pt x="114" y="458"/>
                  </a:lnTo>
                  <a:lnTo>
                    <a:pt x="116" y="452"/>
                  </a:lnTo>
                  <a:lnTo>
                    <a:pt x="118" y="450"/>
                  </a:lnTo>
                  <a:lnTo>
                    <a:pt x="118" y="448"/>
                  </a:lnTo>
                  <a:lnTo>
                    <a:pt x="122" y="444"/>
                  </a:lnTo>
                  <a:lnTo>
                    <a:pt x="126" y="440"/>
                  </a:lnTo>
                  <a:lnTo>
                    <a:pt x="126" y="434"/>
                  </a:lnTo>
                  <a:lnTo>
                    <a:pt x="124" y="426"/>
                  </a:lnTo>
                  <a:lnTo>
                    <a:pt x="122" y="422"/>
                  </a:lnTo>
                  <a:lnTo>
                    <a:pt x="126" y="420"/>
                  </a:lnTo>
                  <a:lnTo>
                    <a:pt x="136" y="418"/>
                  </a:lnTo>
                  <a:lnTo>
                    <a:pt x="142" y="418"/>
                  </a:lnTo>
                  <a:lnTo>
                    <a:pt x="146" y="420"/>
                  </a:lnTo>
                  <a:lnTo>
                    <a:pt x="150" y="424"/>
                  </a:lnTo>
                  <a:lnTo>
                    <a:pt x="156" y="440"/>
                  </a:lnTo>
                  <a:lnTo>
                    <a:pt x="156" y="442"/>
                  </a:lnTo>
                  <a:lnTo>
                    <a:pt x="158" y="468"/>
                  </a:lnTo>
                  <a:lnTo>
                    <a:pt x="170" y="474"/>
                  </a:lnTo>
                  <a:lnTo>
                    <a:pt x="178" y="478"/>
                  </a:lnTo>
                  <a:lnTo>
                    <a:pt x="184" y="472"/>
                  </a:lnTo>
                  <a:lnTo>
                    <a:pt x="190" y="466"/>
                  </a:lnTo>
                  <a:lnTo>
                    <a:pt x="194" y="466"/>
                  </a:lnTo>
                  <a:lnTo>
                    <a:pt x="200" y="470"/>
                  </a:lnTo>
                  <a:lnTo>
                    <a:pt x="204" y="478"/>
                  </a:lnTo>
                  <a:lnTo>
                    <a:pt x="206" y="498"/>
                  </a:lnTo>
                  <a:lnTo>
                    <a:pt x="208" y="502"/>
                  </a:lnTo>
                  <a:lnTo>
                    <a:pt x="230" y="548"/>
                  </a:lnTo>
                  <a:lnTo>
                    <a:pt x="238" y="556"/>
                  </a:lnTo>
                  <a:lnTo>
                    <a:pt x="238" y="558"/>
                  </a:lnTo>
                  <a:lnTo>
                    <a:pt x="242" y="578"/>
                  </a:lnTo>
                  <a:lnTo>
                    <a:pt x="244" y="596"/>
                  </a:lnTo>
                  <a:lnTo>
                    <a:pt x="246" y="598"/>
                  </a:lnTo>
                  <a:lnTo>
                    <a:pt x="254" y="588"/>
                  </a:lnTo>
                  <a:lnTo>
                    <a:pt x="256" y="586"/>
                  </a:lnTo>
                  <a:lnTo>
                    <a:pt x="258" y="586"/>
                  </a:lnTo>
                  <a:lnTo>
                    <a:pt x="262" y="588"/>
                  </a:lnTo>
                  <a:lnTo>
                    <a:pt x="262" y="592"/>
                  </a:lnTo>
                  <a:lnTo>
                    <a:pt x="262" y="598"/>
                  </a:lnTo>
                  <a:lnTo>
                    <a:pt x="262" y="612"/>
                  </a:lnTo>
                  <a:lnTo>
                    <a:pt x="262" y="616"/>
                  </a:lnTo>
                  <a:lnTo>
                    <a:pt x="268" y="616"/>
                  </a:lnTo>
                  <a:lnTo>
                    <a:pt x="270" y="614"/>
                  </a:lnTo>
                  <a:lnTo>
                    <a:pt x="278" y="602"/>
                  </a:lnTo>
                  <a:lnTo>
                    <a:pt x="288" y="594"/>
                  </a:lnTo>
                  <a:lnTo>
                    <a:pt x="296" y="588"/>
                  </a:lnTo>
                  <a:lnTo>
                    <a:pt x="306" y="586"/>
                  </a:lnTo>
                  <a:lnTo>
                    <a:pt x="322" y="590"/>
                  </a:lnTo>
                  <a:lnTo>
                    <a:pt x="328" y="588"/>
                  </a:lnTo>
                  <a:lnTo>
                    <a:pt x="336" y="576"/>
                  </a:lnTo>
                  <a:lnTo>
                    <a:pt x="334" y="558"/>
                  </a:lnTo>
                  <a:lnTo>
                    <a:pt x="330" y="546"/>
                  </a:lnTo>
                  <a:lnTo>
                    <a:pt x="328" y="540"/>
                  </a:lnTo>
                  <a:lnTo>
                    <a:pt x="328" y="536"/>
                  </a:lnTo>
                  <a:lnTo>
                    <a:pt x="330" y="522"/>
                  </a:lnTo>
                  <a:lnTo>
                    <a:pt x="330" y="520"/>
                  </a:lnTo>
                  <a:lnTo>
                    <a:pt x="332" y="518"/>
                  </a:lnTo>
                  <a:lnTo>
                    <a:pt x="346" y="510"/>
                  </a:lnTo>
                  <a:lnTo>
                    <a:pt x="348" y="510"/>
                  </a:lnTo>
                  <a:lnTo>
                    <a:pt x="358" y="502"/>
                  </a:lnTo>
                  <a:lnTo>
                    <a:pt x="372" y="484"/>
                  </a:lnTo>
                  <a:lnTo>
                    <a:pt x="374" y="470"/>
                  </a:lnTo>
                  <a:lnTo>
                    <a:pt x="358" y="436"/>
                  </a:lnTo>
                  <a:lnTo>
                    <a:pt x="390" y="450"/>
                  </a:lnTo>
                  <a:lnTo>
                    <a:pt x="390" y="438"/>
                  </a:lnTo>
                  <a:lnTo>
                    <a:pt x="390" y="436"/>
                  </a:lnTo>
                  <a:lnTo>
                    <a:pt x="402" y="426"/>
                  </a:lnTo>
                  <a:lnTo>
                    <a:pt x="426" y="420"/>
                  </a:lnTo>
                  <a:lnTo>
                    <a:pt x="428" y="420"/>
                  </a:lnTo>
                  <a:lnTo>
                    <a:pt x="442" y="450"/>
                  </a:lnTo>
                  <a:lnTo>
                    <a:pt x="440" y="462"/>
                  </a:lnTo>
                  <a:lnTo>
                    <a:pt x="442" y="472"/>
                  </a:lnTo>
                  <a:lnTo>
                    <a:pt x="444" y="478"/>
                  </a:lnTo>
                  <a:lnTo>
                    <a:pt x="448" y="480"/>
                  </a:lnTo>
                  <a:lnTo>
                    <a:pt x="454" y="478"/>
                  </a:lnTo>
                  <a:lnTo>
                    <a:pt x="458" y="474"/>
                  </a:lnTo>
                  <a:lnTo>
                    <a:pt x="458" y="472"/>
                  </a:lnTo>
                  <a:lnTo>
                    <a:pt x="460" y="472"/>
                  </a:lnTo>
                  <a:lnTo>
                    <a:pt x="478" y="466"/>
                  </a:lnTo>
                  <a:lnTo>
                    <a:pt x="480" y="466"/>
                  </a:lnTo>
                  <a:lnTo>
                    <a:pt x="492" y="468"/>
                  </a:lnTo>
                  <a:lnTo>
                    <a:pt x="496" y="470"/>
                  </a:lnTo>
                  <a:lnTo>
                    <a:pt x="498" y="472"/>
                  </a:lnTo>
                  <a:lnTo>
                    <a:pt x="498" y="494"/>
                  </a:lnTo>
                  <a:lnTo>
                    <a:pt x="502" y="496"/>
                  </a:lnTo>
                  <a:lnTo>
                    <a:pt x="510" y="498"/>
                  </a:lnTo>
                  <a:lnTo>
                    <a:pt x="522" y="498"/>
                  </a:lnTo>
                  <a:lnTo>
                    <a:pt x="542" y="492"/>
                  </a:lnTo>
                  <a:lnTo>
                    <a:pt x="554" y="482"/>
                  </a:lnTo>
                  <a:lnTo>
                    <a:pt x="556" y="472"/>
                  </a:lnTo>
                  <a:lnTo>
                    <a:pt x="550" y="466"/>
                  </a:lnTo>
                  <a:lnTo>
                    <a:pt x="530" y="458"/>
                  </a:lnTo>
                  <a:lnTo>
                    <a:pt x="528" y="458"/>
                  </a:lnTo>
                  <a:lnTo>
                    <a:pt x="504" y="434"/>
                  </a:lnTo>
                  <a:lnTo>
                    <a:pt x="506" y="432"/>
                  </a:lnTo>
                  <a:lnTo>
                    <a:pt x="518" y="422"/>
                  </a:lnTo>
                  <a:lnTo>
                    <a:pt x="518" y="420"/>
                  </a:lnTo>
                  <a:lnTo>
                    <a:pt x="530" y="416"/>
                  </a:lnTo>
                  <a:lnTo>
                    <a:pt x="534" y="416"/>
                  </a:lnTo>
                  <a:lnTo>
                    <a:pt x="550" y="418"/>
                  </a:lnTo>
                  <a:lnTo>
                    <a:pt x="550" y="420"/>
                  </a:lnTo>
                  <a:lnTo>
                    <a:pt x="550" y="414"/>
                  </a:lnTo>
                  <a:lnTo>
                    <a:pt x="544" y="402"/>
                  </a:lnTo>
                  <a:lnTo>
                    <a:pt x="532" y="396"/>
                  </a:lnTo>
                  <a:lnTo>
                    <a:pt x="518" y="374"/>
                  </a:lnTo>
                  <a:lnTo>
                    <a:pt x="516" y="372"/>
                  </a:lnTo>
                  <a:lnTo>
                    <a:pt x="510" y="346"/>
                  </a:lnTo>
                  <a:lnTo>
                    <a:pt x="510" y="326"/>
                  </a:lnTo>
                  <a:lnTo>
                    <a:pt x="522" y="314"/>
                  </a:lnTo>
                  <a:lnTo>
                    <a:pt x="542" y="314"/>
                  </a:lnTo>
                  <a:lnTo>
                    <a:pt x="586" y="318"/>
                  </a:lnTo>
                  <a:lnTo>
                    <a:pt x="606" y="288"/>
                  </a:lnTo>
                  <a:lnTo>
                    <a:pt x="606" y="286"/>
                  </a:lnTo>
                  <a:lnTo>
                    <a:pt x="608" y="286"/>
                  </a:lnTo>
                  <a:lnTo>
                    <a:pt x="626" y="278"/>
                  </a:lnTo>
                  <a:lnTo>
                    <a:pt x="634" y="260"/>
                  </a:lnTo>
                  <a:lnTo>
                    <a:pt x="634" y="258"/>
                  </a:lnTo>
                  <a:lnTo>
                    <a:pt x="654" y="242"/>
                  </a:lnTo>
                  <a:lnTo>
                    <a:pt x="664" y="224"/>
                  </a:lnTo>
                  <a:lnTo>
                    <a:pt x="666" y="224"/>
                  </a:lnTo>
                  <a:lnTo>
                    <a:pt x="666" y="222"/>
                  </a:lnTo>
                  <a:lnTo>
                    <a:pt x="674" y="214"/>
                  </a:lnTo>
                  <a:lnTo>
                    <a:pt x="682" y="198"/>
                  </a:lnTo>
                  <a:lnTo>
                    <a:pt x="686" y="174"/>
                  </a:lnTo>
                  <a:lnTo>
                    <a:pt x="686" y="172"/>
                  </a:lnTo>
                  <a:lnTo>
                    <a:pt x="686" y="170"/>
                  </a:lnTo>
                  <a:lnTo>
                    <a:pt x="700" y="162"/>
                  </a:lnTo>
                  <a:lnTo>
                    <a:pt x="702" y="158"/>
                  </a:lnTo>
                  <a:lnTo>
                    <a:pt x="684" y="156"/>
                  </a:lnTo>
                  <a:lnTo>
                    <a:pt x="652" y="158"/>
                  </a:lnTo>
                  <a:lnTo>
                    <a:pt x="650" y="156"/>
                  </a:lnTo>
                  <a:lnTo>
                    <a:pt x="638" y="146"/>
                  </a:lnTo>
                  <a:lnTo>
                    <a:pt x="630" y="136"/>
                  </a:lnTo>
                  <a:lnTo>
                    <a:pt x="630" y="138"/>
                  </a:lnTo>
                  <a:lnTo>
                    <a:pt x="628" y="138"/>
                  </a:lnTo>
                  <a:lnTo>
                    <a:pt x="624" y="142"/>
                  </a:lnTo>
                  <a:lnTo>
                    <a:pt x="618" y="142"/>
                  </a:lnTo>
                  <a:lnTo>
                    <a:pt x="614" y="144"/>
                  </a:lnTo>
                  <a:lnTo>
                    <a:pt x="612" y="146"/>
                  </a:lnTo>
                  <a:lnTo>
                    <a:pt x="608" y="146"/>
                  </a:lnTo>
                  <a:lnTo>
                    <a:pt x="606" y="144"/>
                  </a:lnTo>
                  <a:lnTo>
                    <a:pt x="604" y="138"/>
                  </a:lnTo>
                  <a:lnTo>
                    <a:pt x="602" y="132"/>
                  </a:lnTo>
                  <a:lnTo>
                    <a:pt x="598" y="126"/>
                  </a:lnTo>
                  <a:lnTo>
                    <a:pt x="596" y="126"/>
                  </a:lnTo>
                  <a:lnTo>
                    <a:pt x="592" y="114"/>
                  </a:lnTo>
                  <a:lnTo>
                    <a:pt x="588" y="114"/>
                  </a:lnTo>
                  <a:lnTo>
                    <a:pt x="576" y="122"/>
                  </a:lnTo>
                  <a:lnTo>
                    <a:pt x="576" y="124"/>
                  </a:lnTo>
                  <a:lnTo>
                    <a:pt x="574" y="124"/>
                  </a:lnTo>
                  <a:lnTo>
                    <a:pt x="546" y="130"/>
                  </a:lnTo>
                  <a:lnTo>
                    <a:pt x="544" y="128"/>
                  </a:lnTo>
                  <a:lnTo>
                    <a:pt x="526" y="116"/>
                  </a:lnTo>
                  <a:lnTo>
                    <a:pt x="524" y="114"/>
                  </a:lnTo>
                  <a:lnTo>
                    <a:pt x="518" y="104"/>
                  </a:lnTo>
                  <a:lnTo>
                    <a:pt x="506" y="118"/>
                  </a:lnTo>
                  <a:lnTo>
                    <a:pt x="498" y="126"/>
                  </a:lnTo>
                  <a:lnTo>
                    <a:pt x="492" y="130"/>
                  </a:lnTo>
                  <a:lnTo>
                    <a:pt x="488" y="132"/>
                  </a:lnTo>
                  <a:lnTo>
                    <a:pt x="484" y="130"/>
                  </a:lnTo>
                  <a:lnTo>
                    <a:pt x="466" y="120"/>
                  </a:lnTo>
                  <a:lnTo>
                    <a:pt x="452" y="118"/>
                  </a:lnTo>
                  <a:lnTo>
                    <a:pt x="450" y="120"/>
                  </a:lnTo>
                  <a:lnTo>
                    <a:pt x="438" y="110"/>
                  </a:lnTo>
                  <a:lnTo>
                    <a:pt x="436" y="110"/>
                  </a:lnTo>
                  <a:lnTo>
                    <a:pt x="442" y="88"/>
                  </a:lnTo>
                  <a:lnTo>
                    <a:pt x="442" y="80"/>
                  </a:lnTo>
                  <a:lnTo>
                    <a:pt x="434" y="78"/>
                  </a:lnTo>
                  <a:lnTo>
                    <a:pt x="416" y="58"/>
                  </a:lnTo>
                  <a:lnTo>
                    <a:pt x="418" y="46"/>
                  </a:lnTo>
                  <a:lnTo>
                    <a:pt x="376" y="42"/>
                  </a:lnTo>
                  <a:lnTo>
                    <a:pt x="360" y="32"/>
                  </a:lnTo>
                  <a:lnTo>
                    <a:pt x="354" y="28"/>
                  </a:lnTo>
                  <a:lnTo>
                    <a:pt x="350" y="18"/>
                  </a:lnTo>
                  <a:lnTo>
                    <a:pt x="348" y="12"/>
                  </a:lnTo>
                  <a:lnTo>
                    <a:pt x="344" y="0"/>
                  </a:lnTo>
                  <a:lnTo>
                    <a:pt x="338" y="0"/>
                  </a:lnTo>
                  <a:lnTo>
                    <a:pt x="326" y="10"/>
                  </a:lnTo>
                  <a:lnTo>
                    <a:pt x="310" y="30"/>
                  </a:lnTo>
                  <a:lnTo>
                    <a:pt x="314" y="42"/>
                  </a:lnTo>
                  <a:lnTo>
                    <a:pt x="318" y="60"/>
                  </a:lnTo>
                  <a:lnTo>
                    <a:pt x="318" y="62"/>
                  </a:lnTo>
                  <a:lnTo>
                    <a:pt x="320" y="62"/>
                  </a:lnTo>
                  <a:lnTo>
                    <a:pt x="318" y="62"/>
                  </a:lnTo>
                  <a:lnTo>
                    <a:pt x="318" y="66"/>
                  </a:lnTo>
                  <a:lnTo>
                    <a:pt x="314" y="68"/>
                  </a:lnTo>
                  <a:lnTo>
                    <a:pt x="306" y="70"/>
                  </a:lnTo>
                  <a:lnTo>
                    <a:pt x="290" y="70"/>
                  </a:lnTo>
                  <a:lnTo>
                    <a:pt x="280" y="66"/>
                  </a:lnTo>
                  <a:lnTo>
                    <a:pt x="268" y="70"/>
                  </a:lnTo>
                  <a:lnTo>
                    <a:pt x="266" y="70"/>
                  </a:lnTo>
                  <a:lnTo>
                    <a:pt x="264" y="70"/>
                  </a:lnTo>
                  <a:lnTo>
                    <a:pt x="262" y="82"/>
                  </a:lnTo>
                  <a:lnTo>
                    <a:pt x="262" y="86"/>
                  </a:lnTo>
                  <a:lnTo>
                    <a:pt x="258" y="86"/>
                  </a:lnTo>
                  <a:lnTo>
                    <a:pt x="238" y="78"/>
                  </a:lnTo>
                  <a:lnTo>
                    <a:pt x="240" y="88"/>
                  </a:lnTo>
                  <a:lnTo>
                    <a:pt x="242" y="96"/>
                  </a:lnTo>
                  <a:lnTo>
                    <a:pt x="246" y="104"/>
                  </a:lnTo>
                  <a:lnTo>
                    <a:pt x="244" y="110"/>
                  </a:lnTo>
                  <a:lnTo>
                    <a:pt x="242" y="116"/>
                  </a:lnTo>
                  <a:lnTo>
                    <a:pt x="234" y="118"/>
                  </a:lnTo>
                  <a:lnTo>
                    <a:pt x="222" y="118"/>
                  </a:lnTo>
                  <a:lnTo>
                    <a:pt x="208" y="118"/>
                  </a:lnTo>
                  <a:lnTo>
                    <a:pt x="206" y="142"/>
                  </a:lnTo>
                  <a:lnTo>
                    <a:pt x="190" y="134"/>
                  </a:lnTo>
                  <a:lnTo>
                    <a:pt x="188" y="134"/>
                  </a:lnTo>
                  <a:lnTo>
                    <a:pt x="178" y="118"/>
                  </a:lnTo>
                  <a:lnTo>
                    <a:pt x="160" y="110"/>
                  </a:lnTo>
                  <a:lnTo>
                    <a:pt x="154" y="100"/>
                  </a:lnTo>
                  <a:lnTo>
                    <a:pt x="148" y="106"/>
                  </a:lnTo>
                  <a:lnTo>
                    <a:pt x="146" y="106"/>
                  </a:lnTo>
                  <a:lnTo>
                    <a:pt x="134" y="108"/>
                  </a:lnTo>
                  <a:lnTo>
                    <a:pt x="132" y="108"/>
                  </a:lnTo>
                  <a:lnTo>
                    <a:pt x="126" y="94"/>
                  </a:lnTo>
                  <a:lnTo>
                    <a:pt x="118" y="86"/>
                  </a:lnTo>
                  <a:lnTo>
                    <a:pt x="118" y="84"/>
                  </a:lnTo>
                  <a:lnTo>
                    <a:pt x="110" y="74"/>
                  </a:lnTo>
                  <a:lnTo>
                    <a:pt x="106" y="66"/>
                  </a:lnTo>
                  <a:lnTo>
                    <a:pt x="106" y="64"/>
                  </a:lnTo>
                  <a:lnTo>
                    <a:pt x="102" y="62"/>
                  </a:lnTo>
                  <a:lnTo>
                    <a:pt x="98" y="62"/>
                  </a:lnTo>
                  <a:lnTo>
                    <a:pt x="90" y="56"/>
                  </a:lnTo>
                  <a:lnTo>
                    <a:pt x="86" y="46"/>
                  </a:lnTo>
                  <a:lnTo>
                    <a:pt x="82" y="34"/>
                  </a:lnTo>
                  <a:lnTo>
                    <a:pt x="82" y="22"/>
                  </a:lnTo>
                  <a:lnTo>
                    <a:pt x="78" y="12"/>
                  </a:lnTo>
                  <a:lnTo>
                    <a:pt x="68" y="14"/>
                  </a:lnTo>
                  <a:lnTo>
                    <a:pt x="66" y="14"/>
                  </a:lnTo>
                  <a:close/>
                </a:path>
              </a:pathLst>
            </a:custGeom>
            <a:grpFill/>
            <a:ln>
              <a:noFill/>
            </a:ln>
            <a:effectLst/>
          </p:spPr>
          <p:txBody>
            <a:bodyPr/>
            <a:lstStyle/>
            <a:p>
              <a:pPr eaLnBrk="1" fontAlgn="auto" hangingPunct="1">
                <a:spcBef>
                  <a:spcPts val="0"/>
                </a:spcBef>
                <a:spcAft>
                  <a:spcPts val="0"/>
                </a:spcAft>
                <a:defRPr/>
              </a:pPr>
              <a:endParaRPr lang="zh-CN" altLang="en-US" dirty="0">
                <a:latin typeface="+mn-lt"/>
                <a:ea typeface="微软雅黑" panose="020B0503020204020204" pitchFamily="34" charset="-122"/>
              </a:endParaRPr>
            </a:p>
          </p:txBody>
        </p:sp>
        <p:sp>
          <p:nvSpPr>
            <p:cNvPr id="12" name="西藏"/>
            <p:cNvSpPr/>
            <p:nvPr/>
          </p:nvSpPr>
          <p:spPr bwMode="auto">
            <a:xfrm>
              <a:off x="535860" y="2661309"/>
              <a:ext cx="1826641" cy="1111638"/>
            </a:xfrm>
            <a:custGeom>
              <a:avLst/>
              <a:gdLst>
                <a:gd name="T0" fmla="*/ 2147483646 w 1256"/>
                <a:gd name="T1" fmla="*/ 2147483646 h 764"/>
                <a:gd name="T2" fmla="*/ 2147483646 w 1256"/>
                <a:gd name="T3" fmla="*/ 2147483646 h 764"/>
                <a:gd name="T4" fmla="*/ 2147483646 w 1256"/>
                <a:gd name="T5" fmla="*/ 2147483646 h 764"/>
                <a:gd name="T6" fmla="*/ 2147483646 w 1256"/>
                <a:gd name="T7" fmla="*/ 2147483646 h 764"/>
                <a:gd name="T8" fmla="*/ 2147483646 w 1256"/>
                <a:gd name="T9" fmla="*/ 2147483646 h 764"/>
                <a:gd name="T10" fmla="*/ 2147483646 w 1256"/>
                <a:gd name="T11" fmla="*/ 2147483646 h 764"/>
                <a:gd name="T12" fmla="*/ 2147483646 w 1256"/>
                <a:gd name="T13" fmla="*/ 2147483646 h 764"/>
                <a:gd name="T14" fmla="*/ 2147483646 w 1256"/>
                <a:gd name="T15" fmla="*/ 2147483646 h 764"/>
                <a:gd name="T16" fmla="*/ 2147483646 w 1256"/>
                <a:gd name="T17" fmla="*/ 2147483646 h 764"/>
                <a:gd name="T18" fmla="*/ 2147483646 w 1256"/>
                <a:gd name="T19" fmla="*/ 2147483646 h 764"/>
                <a:gd name="T20" fmla="*/ 2147483646 w 1256"/>
                <a:gd name="T21" fmla="*/ 2147483646 h 764"/>
                <a:gd name="T22" fmla="*/ 2147483646 w 1256"/>
                <a:gd name="T23" fmla="*/ 2147483646 h 764"/>
                <a:gd name="T24" fmla="*/ 2147483646 w 1256"/>
                <a:gd name="T25" fmla="*/ 2147483646 h 764"/>
                <a:gd name="T26" fmla="*/ 2147483646 w 1256"/>
                <a:gd name="T27" fmla="*/ 2147483646 h 764"/>
                <a:gd name="T28" fmla="*/ 2147483646 w 1256"/>
                <a:gd name="T29" fmla="*/ 2147483646 h 764"/>
                <a:gd name="T30" fmla="*/ 2147483646 w 1256"/>
                <a:gd name="T31" fmla="*/ 2147483646 h 764"/>
                <a:gd name="T32" fmla="*/ 2147483646 w 1256"/>
                <a:gd name="T33" fmla="*/ 2147483646 h 764"/>
                <a:gd name="T34" fmla="*/ 2147483646 w 1256"/>
                <a:gd name="T35" fmla="*/ 2147483646 h 764"/>
                <a:gd name="T36" fmla="*/ 2147483646 w 1256"/>
                <a:gd name="T37" fmla="*/ 2147483646 h 764"/>
                <a:gd name="T38" fmla="*/ 2147483646 w 1256"/>
                <a:gd name="T39" fmla="*/ 2147483646 h 764"/>
                <a:gd name="T40" fmla="*/ 2147483646 w 1256"/>
                <a:gd name="T41" fmla="*/ 2147483646 h 764"/>
                <a:gd name="T42" fmla="*/ 2147483646 w 1256"/>
                <a:gd name="T43" fmla="*/ 2147483646 h 764"/>
                <a:gd name="T44" fmla="*/ 2147483646 w 1256"/>
                <a:gd name="T45" fmla="*/ 2147483646 h 764"/>
                <a:gd name="T46" fmla="*/ 2147483646 w 1256"/>
                <a:gd name="T47" fmla="*/ 2147483646 h 764"/>
                <a:gd name="T48" fmla="*/ 2147483646 w 1256"/>
                <a:gd name="T49" fmla="*/ 2147483646 h 764"/>
                <a:gd name="T50" fmla="*/ 2147483646 w 1256"/>
                <a:gd name="T51" fmla="*/ 2147483646 h 764"/>
                <a:gd name="T52" fmla="*/ 2147483646 w 1256"/>
                <a:gd name="T53" fmla="*/ 2147483646 h 764"/>
                <a:gd name="T54" fmla="*/ 2147483646 w 1256"/>
                <a:gd name="T55" fmla="*/ 2147483646 h 764"/>
                <a:gd name="T56" fmla="*/ 2147483646 w 1256"/>
                <a:gd name="T57" fmla="*/ 2147483646 h 764"/>
                <a:gd name="T58" fmla="*/ 2147483646 w 1256"/>
                <a:gd name="T59" fmla="*/ 2147483646 h 764"/>
                <a:gd name="T60" fmla="*/ 2147483646 w 1256"/>
                <a:gd name="T61" fmla="*/ 2147483646 h 764"/>
                <a:gd name="T62" fmla="*/ 2147483646 w 1256"/>
                <a:gd name="T63" fmla="*/ 2147483646 h 764"/>
                <a:gd name="T64" fmla="*/ 2147483646 w 1256"/>
                <a:gd name="T65" fmla="*/ 2147483646 h 764"/>
                <a:gd name="T66" fmla="*/ 2147483646 w 1256"/>
                <a:gd name="T67" fmla="*/ 2147483646 h 764"/>
                <a:gd name="T68" fmla="*/ 2147483646 w 1256"/>
                <a:gd name="T69" fmla="*/ 2147483646 h 764"/>
                <a:gd name="T70" fmla="*/ 2147483646 w 1256"/>
                <a:gd name="T71" fmla="*/ 2147483646 h 764"/>
                <a:gd name="T72" fmla="*/ 2147483646 w 1256"/>
                <a:gd name="T73" fmla="*/ 2147483646 h 764"/>
                <a:gd name="T74" fmla="*/ 2147483646 w 1256"/>
                <a:gd name="T75" fmla="*/ 2147483646 h 764"/>
                <a:gd name="T76" fmla="*/ 2147483646 w 1256"/>
                <a:gd name="T77" fmla="*/ 2147483646 h 764"/>
                <a:gd name="T78" fmla="*/ 2147483646 w 1256"/>
                <a:gd name="T79" fmla="*/ 2147483646 h 764"/>
                <a:gd name="T80" fmla="*/ 2147483646 w 1256"/>
                <a:gd name="T81" fmla="*/ 2147483646 h 764"/>
                <a:gd name="T82" fmla="*/ 2147483646 w 1256"/>
                <a:gd name="T83" fmla="*/ 2147483646 h 764"/>
                <a:gd name="T84" fmla="*/ 2147483646 w 1256"/>
                <a:gd name="T85" fmla="*/ 2147483646 h 764"/>
                <a:gd name="T86" fmla="*/ 2147483646 w 1256"/>
                <a:gd name="T87" fmla="*/ 2147483646 h 764"/>
                <a:gd name="T88" fmla="*/ 2147483646 w 1256"/>
                <a:gd name="T89" fmla="*/ 2147483646 h 764"/>
                <a:gd name="T90" fmla="*/ 2147483646 w 1256"/>
                <a:gd name="T91" fmla="*/ 2147483646 h 764"/>
                <a:gd name="T92" fmla="*/ 2147483646 w 1256"/>
                <a:gd name="T93" fmla="*/ 2147483646 h 764"/>
                <a:gd name="T94" fmla="*/ 2147483646 w 1256"/>
                <a:gd name="T95" fmla="*/ 2147483646 h 764"/>
                <a:gd name="T96" fmla="*/ 2147483646 w 1256"/>
                <a:gd name="T97" fmla="*/ 2147483646 h 764"/>
                <a:gd name="T98" fmla="*/ 2147483646 w 1256"/>
                <a:gd name="T99" fmla="*/ 2147483646 h 764"/>
                <a:gd name="T100" fmla="*/ 2147483646 w 1256"/>
                <a:gd name="T101" fmla="*/ 2147483646 h 764"/>
                <a:gd name="T102" fmla="*/ 2147483646 w 1256"/>
                <a:gd name="T103" fmla="*/ 2147483646 h 764"/>
                <a:gd name="T104" fmla="*/ 2147483646 w 1256"/>
                <a:gd name="T105" fmla="*/ 2147483646 h 764"/>
                <a:gd name="T106" fmla="*/ 2147483646 w 1256"/>
                <a:gd name="T107" fmla="*/ 2147483646 h 764"/>
                <a:gd name="T108" fmla="*/ 2147483646 w 1256"/>
                <a:gd name="T109" fmla="*/ 2147483646 h 764"/>
                <a:gd name="T110" fmla="*/ 2147483646 w 1256"/>
                <a:gd name="T111" fmla="*/ 2147483646 h 764"/>
                <a:gd name="T112" fmla="*/ 2147483646 w 1256"/>
                <a:gd name="T113" fmla="*/ 2147483646 h 764"/>
                <a:gd name="T114" fmla="*/ 2147483646 w 1256"/>
                <a:gd name="T115" fmla="*/ 2147483646 h 764"/>
                <a:gd name="T116" fmla="*/ 2147483646 w 1256"/>
                <a:gd name="T117" fmla="*/ 2147483646 h 764"/>
                <a:gd name="T118" fmla="*/ 2147483646 w 1256"/>
                <a:gd name="T119" fmla="*/ 2147483646 h 764"/>
                <a:gd name="T120" fmla="*/ 2147483646 w 1256"/>
                <a:gd name="T121" fmla="*/ 2147483646 h 764"/>
                <a:gd name="T122" fmla="*/ 2147483646 w 1256"/>
                <a:gd name="T123" fmla="*/ 2147483646 h 764"/>
                <a:gd name="T124" fmla="*/ 2147483646 w 1256"/>
                <a:gd name="T125" fmla="*/ 2147483646 h 76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256" h="764">
                  <a:moveTo>
                    <a:pt x="152" y="4"/>
                  </a:moveTo>
                  <a:lnTo>
                    <a:pt x="152" y="4"/>
                  </a:lnTo>
                  <a:lnTo>
                    <a:pt x="146" y="14"/>
                  </a:lnTo>
                  <a:lnTo>
                    <a:pt x="138" y="22"/>
                  </a:lnTo>
                  <a:lnTo>
                    <a:pt x="132" y="26"/>
                  </a:lnTo>
                  <a:lnTo>
                    <a:pt x="132" y="32"/>
                  </a:lnTo>
                  <a:lnTo>
                    <a:pt x="132" y="36"/>
                  </a:lnTo>
                  <a:lnTo>
                    <a:pt x="130" y="44"/>
                  </a:lnTo>
                  <a:lnTo>
                    <a:pt x="122" y="56"/>
                  </a:lnTo>
                  <a:lnTo>
                    <a:pt x="122" y="60"/>
                  </a:lnTo>
                  <a:lnTo>
                    <a:pt x="118" y="62"/>
                  </a:lnTo>
                  <a:lnTo>
                    <a:pt x="112" y="64"/>
                  </a:lnTo>
                  <a:lnTo>
                    <a:pt x="66" y="58"/>
                  </a:lnTo>
                  <a:lnTo>
                    <a:pt x="62" y="68"/>
                  </a:lnTo>
                  <a:lnTo>
                    <a:pt x="62" y="70"/>
                  </a:lnTo>
                  <a:lnTo>
                    <a:pt x="48" y="92"/>
                  </a:lnTo>
                  <a:lnTo>
                    <a:pt x="42" y="100"/>
                  </a:lnTo>
                  <a:lnTo>
                    <a:pt x="40" y="108"/>
                  </a:lnTo>
                  <a:lnTo>
                    <a:pt x="42" y="112"/>
                  </a:lnTo>
                  <a:lnTo>
                    <a:pt x="44" y="122"/>
                  </a:lnTo>
                  <a:lnTo>
                    <a:pt x="56" y="150"/>
                  </a:lnTo>
                  <a:lnTo>
                    <a:pt x="62" y="168"/>
                  </a:lnTo>
                  <a:lnTo>
                    <a:pt x="64" y="174"/>
                  </a:lnTo>
                  <a:lnTo>
                    <a:pt x="64" y="180"/>
                  </a:lnTo>
                  <a:lnTo>
                    <a:pt x="60" y="188"/>
                  </a:lnTo>
                  <a:lnTo>
                    <a:pt x="56" y="196"/>
                  </a:lnTo>
                  <a:lnTo>
                    <a:pt x="42" y="210"/>
                  </a:lnTo>
                  <a:lnTo>
                    <a:pt x="18" y="210"/>
                  </a:lnTo>
                  <a:lnTo>
                    <a:pt x="12" y="184"/>
                  </a:lnTo>
                  <a:lnTo>
                    <a:pt x="6" y="216"/>
                  </a:lnTo>
                  <a:lnTo>
                    <a:pt x="16" y="232"/>
                  </a:lnTo>
                  <a:lnTo>
                    <a:pt x="16" y="236"/>
                  </a:lnTo>
                  <a:lnTo>
                    <a:pt x="16" y="238"/>
                  </a:lnTo>
                  <a:lnTo>
                    <a:pt x="10" y="246"/>
                  </a:lnTo>
                  <a:lnTo>
                    <a:pt x="2" y="262"/>
                  </a:lnTo>
                  <a:lnTo>
                    <a:pt x="0" y="272"/>
                  </a:lnTo>
                  <a:lnTo>
                    <a:pt x="0" y="280"/>
                  </a:lnTo>
                  <a:lnTo>
                    <a:pt x="4" y="290"/>
                  </a:lnTo>
                  <a:lnTo>
                    <a:pt x="10" y="300"/>
                  </a:lnTo>
                  <a:lnTo>
                    <a:pt x="28" y="300"/>
                  </a:lnTo>
                  <a:lnTo>
                    <a:pt x="34" y="302"/>
                  </a:lnTo>
                  <a:lnTo>
                    <a:pt x="42" y="308"/>
                  </a:lnTo>
                  <a:lnTo>
                    <a:pt x="58" y="330"/>
                  </a:lnTo>
                  <a:lnTo>
                    <a:pt x="60" y="332"/>
                  </a:lnTo>
                  <a:lnTo>
                    <a:pt x="62" y="338"/>
                  </a:lnTo>
                  <a:lnTo>
                    <a:pt x="66" y="344"/>
                  </a:lnTo>
                  <a:lnTo>
                    <a:pt x="108" y="384"/>
                  </a:lnTo>
                  <a:lnTo>
                    <a:pt x="128" y="408"/>
                  </a:lnTo>
                  <a:lnTo>
                    <a:pt x="138" y="408"/>
                  </a:lnTo>
                  <a:lnTo>
                    <a:pt x="150" y="386"/>
                  </a:lnTo>
                  <a:lnTo>
                    <a:pt x="152" y="384"/>
                  </a:lnTo>
                  <a:lnTo>
                    <a:pt x="182" y="392"/>
                  </a:lnTo>
                  <a:lnTo>
                    <a:pt x="182" y="394"/>
                  </a:lnTo>
                  <a:lnTo>
                    <a:pt x="186" y="414"/>
                  </a:lnTo>
                  <a:lnTo>
                    <a:pt x="222" y="454"/>
                  </a:lnTo>
                  <a:lnTo>
                    <a:pt x="234" y="460"/>
                  </a:lnTo>
                  <a:lnTo>
                    <a:pt x="240" y="464"/>
                  </a:lnTo>
                  <a:lnTo>
                    <a:pt x="268" y="504"/>
                  </a:lnTo>
                  <a:lnTo>
                    <a:pt x="288" y="500"/>
                  </a:lnTo>
                  <a:lnTo>
                    <a:pt x="290" y="500"/>
                  </a:lnTo>
                  <a:lnTo>
                    <a:pt x="292" y="500"/>
                  </a:lnTo>
                  <a:lnTo>
                    <a:pt x="292" y="502"/>
                  </a:lnTo>
                  <a:lnTo>
                    <a:pt x="294" y="504"/>
                  </a:lnTo>
                  <a:lnTo>
                    <a:pt x="312" y="542"/>
                  </a:lnTo>
                  <a:lnTo>
                    <a:pt x="334" y="556"/>
                  </a:lnTo>
                  <a:lnTo>
                    <a:pt x="352" y="560"/>
                  </a:lnTo>
                  <a:lnTo>
                    <a:pt x="362" y="584"/>
                  </a:lnTo>
                  <a:lnTo>
                    <a:pt x="376" y="584"/>
                  </a:lnTo>
                  <a:lnTo>
                    <a:pt x="376" y="586"/>
                  </a:lnTo>
                  <a:lnTo>
                    <a:pt x="404" y="602"/>
                  </a:lnTo>
                  <a:lnTo>
                    <a:pt x="406" y="604"/>
                  </a:lnTo>
                  <a:lnTo>
                    <a:pt x="426" y="628"/>
                  </a:lnTo>
                  <a:lnTo>
                    <a:pt x="456" y="624"/>
                  </a:lnTo>
                  <a:lnTo>
                    <a:pt x="458" y="624"/>
                  </a:lnTo>
                  <a:lnTo>
                    <a:pt x="470" y="628"/>
                  </a:lnTo>
                  <a:lnTo>
                    <a:pt x="490" y="644"/>
                  </a:lnTo>
                  <a:lnTo>
                    <a:pt x="524" y="648"/>
                  </a:lnTo>
                  <a:lnTo>
                    <a:pt x="544" y="644"/>
                  </a:lnTo>
                  <a:lnTo>
                    <a:pt x="564" y="642"/>
                  </a:lnTo>
                  <a:lnTo>
                    <a:pt x="580" y="642"/>
                  </a:lnTo>
                  <a:lnTo>
                    <a:pt x="590" y="644"/>
                  </a:lnTo>
                  <a:lnTo>
                    <a:pt x="596" y="648"/>
                  </a:lnTo>
                  <a:lnTo>
                    <a:pt x="598" y="654"/>
                  </a:lnTo>
                  <a:lnTo>
                    <a:pt x="598" y="658"/>
                  </a:lnTo>
                  <a:lnTo>
                    <a:pt x="594" y="664"/>
                  </a:lnTo>
                  <a:lnTo>
                    <a:pt x="588" y="670"/>
                  </a:lnTo>
                  <a:lnTo>
                    <a:pt x="580" y="678"/>
                  </a:lnTo>
                  <a:lnTo>
                    <a:pt x="580" y="682"/>
                  </a:lnTo>
                  <a:lnTo>
                    <a:pt x="582" y="686"/>
                  </a:lnTo>
                  <a:lnTo>
                    <a:pt x="586" y="692"/>
                  </a:lnTo>
                  <a:lnTo>
                    <a:pt x="592" y="698"/>
                  </a:lnTo>
                  <a:lnTo>
                    <a:pt x="592" y="700"/>
                  </a:lnTo>
                  <a:lnTo>
                    <a:pt x="598" y="704"/>
                  </a:lnTo>
                  <a:lnTo>
                    <a:pt x="600" y="702"/>
                  </a:lnTo>
                  <a:lnTo>
                    <a:pt x="616" y="676"/>
                  </a:lnTo>
                  <a:lnTo>
                    <a:pt x="628" y="658"/>
                  </a:lnTo>
                  <a:lnTo>
                    <a:pt x="638" y="646"/>
                  </a:lnTo>
                  <a:lnTo>
                    <a:pt x="648" y="640"/>
                  </a:lnTo>
                  <a:lnTo>
                    <a:pt x="654" y="638"/>
                  </a:lnTo>
                  <a:lnTo>
                    <a:pt x="660" y="638"/>
                  </a:lnTo>
                  <a:lnTo>
                    <a:pt x="676" y="644"/>
                  </a:lnTo>
                  <a:lnTo>
                    <a:pt x="698" y="654"/>
                  </a:lnTo>
                  <a:lnTo>
                    <a:pt x="724" y="670"/>
                  </a:lnTo>
                  <a:lnTo>
                    <a:pt x="772" y="678"/>
                  </a:lnTo>
                  <a:lnTo>
                    <a:pt x="772" y="680"/>
                  </a:lnTo>
                  <a:lnTo>
                    <a:pt x="772" y="682"/>
                  </a:lnTo>
                  <a:lnTo>
                    <a:pt x="768" y="704"/>
                  </a:lnTo>
                  <a:lnTo>
                    <a:pt x="792" y="708"/>
                  </a:lnTo>
                  <a:lnTo>
                    <a:pt x="792" y="738"/>
                  </a:lnTo>
                  <a:lnTo>
                    <a:pt x="802" y="754"/>
                  </a:lnTo>
                  <a:lnTo>
                    <a:pt x="808" y="762"/>
                  </a:lnTo>
                  <a:lnTo>
                    <a:pt x="816" y="764"/>
                  </a:lnTo>
                  <a:lnTo>
                    <a:pt x="830" y="764"/>
                  </a:lnTo>
                  <a:lnTo>
                    <a:pt x="880" y="762"/>
                  </a:lnTo>
                  <a:lnTo>
                    <a:pt x="904" y="748"/>
                  </a:lnTo>
                  <a:lnTo>
                    <a:pt x="928" y="716"/>
                  </a:lnTo>
                  <a:lnTo>
                    <a:pt x="956" y="714"/>
                  </a:lnTo>
                  <a:lnTo>
                    <a:pt x="970" y="710"/>
                  </a:lnTo>
                  <a:lnTo>
                    <a:pt x="1022" y="680"/>
                  </a:lnTo>
                  <a:lnTo>
                    <a:pt x="1024" y="680"/>
                  </a:lnTo>
                  <a:lnTo>
                    <a:pt x="1060" y="676"/>
                  </a:lnTo>
                  <a:lnTo>
                    <a:pt x="1070" y="678"/>
                  </a:lnTo>
                  <a:lnTo>
                    <a:pt x="1076" y="680"/>
                  </a:lnTo>
                  <a:lnTo>
                    <a:pt x="1112" y="708"/>
                  </a:lnTo>
                  <a:lnTo>
                    <a:pt x="1122" y="712"/>
                  </a:lnTo>
                  <a:lnTo>
                    <a:pt x="1124" y="714"/>
                  </a:lnTo>
                  <a:lnTo>
                    <a:pt x="1136" y="720"/>
                  </a:lnTo>
                  <a:lnTo>
                    <a:pt x="1138" y="720"/>
                  </a:lnTo>
                  <a:lnTo>
                    <a:pt x="1138" y="718"/>
                  </a:lnTo>
                  <a:lnTo>
                    <a:pt x="1138" y="716"/>
                  </a:lnTo>
                  <a:lnTo>
                    <a:pt x="1144" y="692"/>
                  </a:lnTo>
                  <a:lnTo>
                    <a:pt x="1142" y="682"/>
                  </a:lnTo>
                  <a:lnTo>
                    <a:pt x="1144" y="674"/>
                  </a:lnTo>
                  <a:lnTo>
                    <a:pt x="1148" y="668"/>
                  </a:lnTo>
                  <a:lnTo>
                    <a:pt x="1156" y="666"/>
                  </a:lnTo>
                  <a:lnTo>
                    <a:pt x="1164" y="666"/>
                  </a:lnTo>
                  <a:lnTo>
                    <a:pt x="1172" y="672"/>
                  </a:lnTo>
                  <a:lnTo>
                    <a:pt x="1182" y="682"/>
                  </a:lnTo>
                  <a:lnTo>
                    <a:pt x="1190" y="696"/>
                  </a:lnTo>
                  <a:lnTo>
                    <a:pt x="1192" y="696"/>
                  </a:lnTo>
                  <a:lnTo>
                    <a:pt x="1212" y="688"/>
                  </a:lnTo>
                  <a:lnTo>
                    <a:pt x="1214" y="686"/>
                  </a:lnTo>
                  <a:lnTo>
                    <a:pt x="1216" y="684"/>
                  </a:lnTo>
                  <a:lnTo>
                    <a:pt x="1218" y="680"/>
                  </a:lnTo>
                  <a:lnTo>
                    <a:pt x="1214" y="664"/>
                  </a:lnTo>
                  <a:lnTo>
                    <a:pt x="1214" y="660"/>
                  </a:lnTo>
                  <a:lnTo>
                    <a:pt x="1214" y="656"/>
                  </a:lnTo>
                  <a:lnTo>
                    <a:pt x="1216" y="652"/>
                  </a:lnTo>
                  <a:lnTo>
                    <a:pt x="1220" y="650"/>
                  </a:lnTo>
                  <a:lnTo>
                    <a:pt x="1228" y="644"/>
                  </a:lnTo>
                  <a:lnTo>
                    <a:pt x="1244" y="624"/>
                  </a:lnTo>
                  <a:lnTo>
                    <a:pt x="1256" y="598"/>
                  </a:lnTo>
                  <a:lnTo>
                    <a:pt x="1250" y="586"/>
                  </a:lnTo>
                  <a:lnTo>
                    <a:pt x="1246" y="576"/>
                  </a:lnTo>
                  <a:lnTo>
                    <a:pt x="1246" y="568"/>
                  </a:lnTo>
                  <a:lnTo>
                    <a:pt x="1246" y="562"/>
                  </a:lnTo>
                  <a:lnTo>
                    <a:pt x="1248" y="540"/>
                  </a:lnTo>
                  <a:lnTo>
                    <a:pt x="1244" y="528"/>
                  </a:lnTo>
                  <a:lnTo>
                    <a:pt x="1242" y="518"/>
                  </a:lnTo>
                  <a:lnTo>
                    <a:pt x="1240" y="510"/>
                  </a:lnTo>
                  <a:lnTo>
                    <a:pt x="1232" y="498"/>
                  </a:lnTo>
                  <a:lnTo>
                    <a:pt x="1232" y="496"/>
                  </a:lnTo>
                  <a:lnTo>
                    <a:pt x="1228" y="468"/>
                  </a:lnTo>
                  <a:lnTo>
                    <a:pt x="1228" y="458"/>
                  </a:lnTo>
                  <a:lnTo>
                    <a:pt x="1228" y="448"/>
                  </a:lnTo>
                  <a:lnTo>
                    <a:pt x="1220" y="440"/>
                  </a:lnTo>
                  <a:lnTo>
                    <a:pt x="1214" y="432"/>
                  </a:lnTo>
                  <a:lnTo>
                    <a:pt x="1202" y="416"/>
                  </a:lnTo>
                  <a:lnTo>
                    <a:pt x="1200" y="414"/>
                  </a:lnTo>
                  <a:lnTo>
                    <a:pt x="1200" y="412"/>
                  </a:lnTo>
                  <a:lnTo>
                    <a:pt x="1196" y="392"/>
                  </a:lnTo>
                  <a:lnTo>
                    <a:pt x="1184" y="382"/>
                  </a:lnTo>
                  <a:lnTo>
                    <a:pt x="1184" y="384"/>
                  </a:lnTo>
                  <a:lnTo>
                    <a:pt x="1162" y="364"/>
                  </a:lnTo>
                  <a:lnTo>
                    <a:pt x="1162" y="366"/>
                  </a:lnTo>
                  <a:lnTo>
                    <a:pt x="1164" y="392"/>
                  </a:lnTo>
                  <a:lnTo>
                    <a:pt x="1164" y="394"/>
                  </a:lnTo>
                  <a:lnTo>
                    <a:pt x="1152" y="400"/>
                  </a:lnTo>
                  <a:lnTo>
                    <a:pt x="1152" y="416"/>
                  </a:lnTo>
                  <a:lnTo>
                    <a:pt x="1152" y="418"/>
                  </a:lnTo>
                  <a:lnTo>
                    <a:pt x="1124" y="428"/>
                  </a:lnTo>
                  <a:lnTo>
                    <a:pt x="1114" y="406"/>
                  </a:lnTo>
                  <a:lnTo>
                    <a:pt x="1108" y="404"/>
                  </a:lnTo>
                  <a:lnTo>
                    <a:pt x="1100" y="414"/>
                  </a:lnTo>
                  <a:lnTo>
                    <a:pt x="1094" y="430"/>
                  </a:lnTo>
                  <a:lnTo>
                    <a:pt x="1074" y="436"/>
                  </a:lnTo>
                  <a:lnTo>
                    <a:pt x="1062" y="428"/>
                  </a:lnTo>
                  <a:lnTo>
                    <a:pt x="1046" y="422"/>
                  </a:lnTo>
                  <a:lnTo>
                    <a:pt x="1042" y="400"/>
                  </a:lnTo>
                  <a:lnTo>
                    <a:pt x="1036" y="386"/>
                  </a:lnTo>
                  <a:lnTo>
                    <a:pt x="1026" y="382"/>
                  </a:lnTo>
                  <a:lnTo>
                    <a:pt x="1024" y="380"/>
                  </a:lnTo>
                  <a:lnTo>
                    <a:pt x="1018" y="372"/>
                  </a:lnTo>
                  <a:lnTo>
                    <a:pt x="1010" y="360"/>
                  </a:lnTo>
                  <a:lnTo>
                    <a:pt x="1000" y="344"/>
                  </a:lnTo>
                  <a:lnTo>
                    <a:pt x="990" y="344"/>
                  </a:lnTo>
                  <a:lnTo>
                    <a:pt x="974" y="350"/>
                  </a:lnTo>
                  <a:lnTo>
                    <a:pt x="972" y="352"/>
                  </a:lnTo>
                  <a:lnTo>
                    <a:pt x="932" y="348"/>
                  </a:lnTo>
                  <a:lnTo>
                    <a:pt x="900" y="342"/>
                  </a:lnTo>
                  <a:lnTo>
                    <a:pt x="884" y="332"/>
                  </a:lnTo>
                  <a:lnTo>
                    <a:pt x="860" y="324"/>
                  </a:lnTo>
                  <a:lnTo>
                    <a:pt x="838" y="318"/>
                  </a:lnTo>
                  <a:lnTo>
                    <a:pt x="832" y="314"/>
                  </a:lnTo>
                  <a:lnTo>
                    <a:pt x="828" y="312"/>
                  </a:lnTo>
                  <a:lnTo>
                    <a:pt x="824" y="308"/>
                  </a:lnTo>
                  <a:lnTo>
                    <a:pt x="820" y="308"/>
                  </a:lnTo>
                  <a:lnTo>
                    <a:pt x="804" y="300"/>
                  </a:lnTo>
                  <a:lnTo>
                    <a:pt x="804" y="298"/>
                  </a:lnTo>
                  <a:lnTo>
                    <a:pt x="796" y="290"/>
                  </a:lnTo>
                  <a:lnTo>
                    <a:pt x="794" y="282"/>
                  </a:lnTo>
                  <a:lnTo>
                    <a:pt x="788" y="272"/>
                  </a:lnTo>
                  <a:lnTo>
                    <a:pt x="776" y="268"/>
                  </a:lnTo>
                  <a:lnTo>
                    <a:pt x="772" y="270"/>
                  </a:lnTo>
                  <a:lnTo>
                    <a:pt x="768" y="274"/>
                  </a:lnTo>
                  <a:lnTo>
                    <a:pt x="766" y="276"/>
                  </a:lnTo>
                  <a:lnTo>
                    <a:pt x="760" y="280"/>
                  </a:lnTo>
                  <a:lnTo>
                    <a:pt x="756" y="280"/>
                  </a:lnTo>
                  <a:lnTo>
                    <a:pt x="750" y="282"/>
                  </a:lnTo>
                  <a:lnTo>
                    <a:pt x="746" y="280"/>
                  </a:lnTo>
                  <a:lnTo>
                    <a:pt x="740" y="276"/>
                  </a:lnTo>
                  <a:lnTo>
                    <a:pt x="736" y="272"/>
                  </a:lnTo>
                  <a:lnTo>
                    <a:pt x="720" y="256"/>
                  </a:lnTo>
                  <a:lnTo>
                    <a:pt x="714" y="246"/>
                  </a:lnTo>
                  <a:lnTo>
                    <a:pt x="708" y="238"/>
                  </a:lnTo>
                  <a:lnTo>
                    <a:pt x="704" y="232"/>
                  </a:lnTo>
                  <a:lnTo>
                    <a:pt x="698" y="224"/>
                  </a:lnTo>
                  <a:lnTo>
                    <a:pt x="692" y="216"/>
                  </a:lnTo>
                  <a:lnTo>
                    <a:pt x="690" y="206"/>
                  </a:lnTo>
                  <a:lnTo>
                    <a:pt x="692" y="196"/>
                  </a:lnTo>
                  <a:lnTo>
                    <a:pt x="702" y="178"/>
                  </a:lnTo>
                  <a:lnTo>
                    <a:pt x="708" y="160"/>
                  </a:lnTo>
                  <a:lnTo>
                    <a:pt x="710" y="148"/>
                  </a:lnTo>
                  <a:lnTo>
                    <a:pt x="706" y="128"/>
                  </a:lnTo>
                  <a:lnTo>
                    <a:pt x="694" y="118"/>
                  </a:lnTo>
                  <a:lnTo>
                    <a:pt x="696" y="104"/>
                  </a:lnTo>
                  <a:lnTo>
                    <a:pt x="698" y="96"/>
                  </a:lnTo>
                  <a:lnTo>
                    <a:pt x="700" y="90"/>
                  </a:lnTo>
                  <a:lnTo>
                    <a:pt x="704" y="86"/>
                  </a:lnTo>
                  <a:lnTo>
                    <a:pt x="708" y="84"/>
                  </a:lnTo>
                  <a:lnTo>
                    <a:pt x="712" y="84"/>
                  </a:lnTo>
                  <a:lnTo>
                    <a:pt x="712" y="80"/>
                  </a:lnTo>
                  <a:lnTo>
                    <a:pt x="712" y="78"/>
                  </a:lnTo>
                  <a:lnTo>
                    <a:pt x="712" y="62"/>
                  </a:lnTo>
                  <a:lnTo>
                    <a:pt x="712" y="44"/>
                  </a:lnTo>
                  <a:lnTo>
                    <a:pt x="710" y="42"/>
                  </a:lnTo>
                  <a:lnTo>
                    <a:pt x="708" y="40"/>
                  </a:lnTo>
                  <a:lnTo>
                    <a:pt x="706" y="40"/>
                  </a:lnTo>
                  <a:lnTo>
                    <a:pt x="692" y="30"/>
                  </a:lnTo>
                  <a:lnTo>
                    <a:pt x="680" y="20"/>
                  </a:lnTo>
                  <a:lnTo>
                    <a:pt x="642" y="14"/>
                  </a:lnTo>
                  <a:lnTo>
                    <a:pt x="630" y="4"/>
                  </a:lnTo>
                  <a:lnTo>
                    <a:pt x="608" y="4"/>
                  </a:lnTo>
                  <a:lnTo>
                    <a:pt x="602" y="6"/>
                  </a:lnTo>
                  <a:lnTo>
                    <a:pt x="596" y="10"/>
                  </a:lnTo>
                  <a:lnTo>
                    <a:pt x="594" y="10"/>
                  </a:lnTo>
                  <a:lnTo>
                    <a:pt x="576" y="16"/>
                  </a:lnTo>
                  <a:lnTo>
                    <a:pt x="532" y="16"/>
                  </a:lnTo>
                  <a:lnTo>
                    <a:pt x="524" y="20"/>
                  </a:lnTo>
                  <a:lnTo>
                    <a:pt x="518" y="24"/>
                  </a:lnTo>
                  <a:lnTo>
                    <a:pt x="508" y="28"/>
                  </a:lnTo>
                  <a:lnTo>
                    <a:pt x="492" y="34"/>
                  </a:lnTo>
                  <a:lnTo>
                    <a:pt x="472" y="40"/>
                  </a:lnTo>
                  <a:lnTo>
                    <a:pt x="470" y="40"/>
                  </a:lnTo>
                  <a:lnTo>
                    <a:pt x="440" y="36"/>
                  </a:lnTo>
                  <a:lnTo>
                    <a:pt x="438" y="36"/>
                  </a:lnTo>
                  <a:lnTo>
                    <a:pt x="428" y="36"/>
                  </a:lnTo>
                  <a:lnTo>
                    <a:pt x="410" y="40"/>
                  </a:lnTo>
                  <a:lnTo>
                    <a:pt x="374" y="44"/>
                  </a:lnTo>
                  <a:lnTo>
                    <a:pt x="372" y="44"/>
                  </a:lnTo>
                  <a:lnTo>
                    <a:pt x="356" y="36"/>
                  </a:lnTo>
                  <a:lnTo>
                    <a:pt x="340" y="36"/>
                  </a:lnTo>
                  <a:lnTo>
                    <a:pt x="330" y="32"/>
                  </a:lnTo>
                  <a:lnTo>
                    <a:pt x="320" y="20"/>
                  </a:lnTo>
                  <a:lnTo>
                    <a:pt x="318" y="20"/>
                  </a:lnTo>
                  <a:lnTo>
                    <a:pt x="316" y="12"/>
                  </a:lnTo>
                  <a:lnTo>
                    <a:pt x="314" y="8"/>
                  </a:lnTo>
                  <a:lnTo>
                    <a:pt x="310" y="4"/>
                  </a:lnTo>
                  <a:lnTo>
                    <a:pt x="302" y="0"/>
                  </a:lnTo>
                  <a:lnTo>
                    <a:pt x="296" y="8"/>
                  </a:lnTo>
                  <a:lnTo>
                    <a:pt x="270" y="20"/>
                  </a:lnTo>
                  <a:lnTo>
                    <a:pt x="268" y="20"/>
                  </a:lnTo>
                  <a:lnTo>
                    <a:pt x="236" y="22"/>
                  </a:lnTo>
                  <a:lnTo>
                    <a:pt x="226" y="20"/>
                  </a:lnTo>
                  <a:lnTo>
                    <a:pt x="210" y="16"/>
                  </a:lnTo>
                  <a:lnTo>
                    <a:pt x="184" y="12"/>
                  </a:lnTo>
                  <a:lnTo>
                    <a:pt x="182" y="12"/>
                  </a:lnTo>
                  <a:lnTo>
                    <a:pt x="166" y="4"/>
                  </a:lnTo>
                  <a:lnTo>
                    <a:pt x="152" y="4"/>
                  </a:lnTo>
                  <a:close/>
                </a:path>
              </a:pathLst>
            </a:custGeom>
            <a:grpFill/>
            <a:ln>
              <a:noFill/>
            </a:ln>
            <a:effectLst/>
          </p:spPr>
          <p:txBody>
            <a:bodyPr/>
            <a:lstStyle/>
            <a:p>
              <a:pPr eaLnBrk="1" fontAlgn="auto" hangingPunct="1">
                <a:spcBef>
                  <a:spcPts val="0"/>
                </a:spcBef>
                <a:spcAft>
                  <a:spcPts val="0"/>
                </a:spcAft>
                <a:defRPr/>
              </a:pPr>
              <a:endParaRPr lang="zh-CN" altLang="en-US" dirty="0">
                <a:latin typeface="+mn-lt"/>
                <a:ea typeface="微软雅黑" panose="020B0503020204020204" pitchFamily="34" charset="-122"/>
              </a:endParaRPr>
            </a:p>
          </p:txBody>
        </p:sp>
        <p:sp>
          <p:nvSpPr>
            <p:cNvPr id="13" name="云南"/>
            <p:cNvSpPr/>
            <p:nvPr/>
          </p:nvSpPr>
          <p:spPr bwMode="auto">
            <a:xfrm>
              <a:off x="2199615" y="3586703"/>
              <a:ext cx="826060" cy="861373"/>
            </a:xfrm>
            <a:custGeom>
              <a:avLst/>
              <a:gdLst>
                <a:gd name="T0" fmla="*/ 2147483646 w 568"/>
                <a:gd name="T1" fmla="*/ 2147483646 h 592"/>
                <a:gd name="T2" fmla="*/ 2147483646 w 568"/>
                <a:gd name="T3" fmla="*/ 2147483646 h 592"/>
                <a:gd name="T4" fmla="*/ 2147483646 w 568"/>
                <a:gd name="T5" fmla="*/ 2147483646 h 592"/>
                <a:gd name="T6" fmla="*/ 2147483646 w 568"/>
                <a:gd name="T7" fmla="*/ 2147483646 h 592"/>
                <a:gd name="T8" fmla="*/ 2147483646 w 568"/>
                <a:gd name="T9" fmla="*/ 2147483646 h 592"/>
                <a:gd name="T10" fmla="*/ 2147483646 w 568"/>
                <a:gd name="T11" fmla="*/ 2147483646 h 592"/>
                <a:gd name="T12" fmla="*/ 2147483646 w 568"/>
                <a:gd name="T13" fmla="*/ 2147483646 h 592"/>
                <a:gd name="T14" fmla="*/ 2147483646 w 568"/>
                <a:gd name="T15" fmla="*/ 2147483646 h 592"/>
                <a:gd name="T16" fmla="*/ 2147483646 w 568"/>
                <a:gd name="T17" fmla="*/ 2147483646 h 592"/>
                <a:gd name="T18" fmla="*/ 2147483646 w 568"/>
                <a:gd name="T19" fmla="*/ 2147483646 h 592"/>
                <a:gd name="T20" fmla="*/ 2147483646 w 568"/>
                <a:gd name="T21" fmla="*/ 2147483646 h 592"/>
                <a:gd name="T22" fmla="*/ 2147483646 w 568"/>
                <a:gd name="T23" fmla="*/ 2147483646 h 592"/>
                <a:gd name="T24" fmla="*/ 2147483646 w 568"/>
                <a:gd name="T25" fmla="*/ 2147483646 h 592"/>
                <a:gd name="T26" fmla="*/ 2147483646 w 568"/>
                <a:gd name="T27" fmla="*/ 2147483646 h 592"/>
                <a:gd name="T28" fmla="*/ 2147483646 w 568"/>
                <a:gd name="T29" fmla="*/ 2147483646 h 592"/>
                <a:gd name="T30" fmla="*/ 2147483646 w 568"/>
                <a:gd name="T31" fmla="*/ 2147483646 h 592"/>
                <a:gd name="T32" fmla="*/ 2147483646 w 568"/>
                <a:gd name="T33" fmla="*/ 2147483646 h 592"/>
                <a:gd name="T34" fmla="*/ 2147483646 w 568"/>
                <a:gd name="T35" fmla="*/ 2147483646 h 592"/>
                <a:gd name="T36" fmla="*/ 2147483646 w 568"/>
                <a:gd name="T37" fmla="*/ 2147483646 h 592"/>
                <a:gd name="T38" fmla="*/ 2147483646 w 568"/>
                <a:gd name="T39" fmla="*/ 2147483646 h 592"/>
                <a:gd name="T40" fmla="*/ 2147483646 w 568"/>
                <a:gd name="T41" fmla="*/ 2147483646 h 592"/>
                <a:gd name="T42" fmla="*/ 2147483646 w 568"/>
                <a:gd name="T43" fmla="*/ 2147483646 h 592"/>
                <a:gd name="T44" fmla="*/ 2147483646 w 568"/>
                <a:gd name="T45" fmla="*/ 2147483646 h 592"/>
                <a:gd name="T46" fmla="*/ 2147483646 w 568"/>
                <a:gd name="T47" fmla="*/ 2147483646 h 592"/>
                <a:gd name="T48" fmla="*/ 2147483646 w 568"/>
                <a:gd name="T49" fmla="*/ 2147483646 h 592"/>
                <a:gd name="T50" fmla="*/ 2147483646 w 568"/>
                <a:gd name="T51" fmla="*/ 2147483646 h 592"/>
                <a:gd name="T52" fmla="*/ 2147483646 w 568"/>
                <a:gd name="T53" fmla="*/ 2147483646 h 592"/>
                <a:gd name="T54" fmla="*/ 2147483646 w 568"/>
                <a:gd name="T55" fmla="*/ 2147483646 h 592"/>
                <a:gd name="T56" fmla="*/ 2147483646 w 568"/>
                <a:gd name="T57" fmla="*/ 2147483646 h 592"/>
                <a:gd name="T58" fmla="*/ 2147483646 w 568"/>
                <a:gd name="T59" fmla="*/ 2147483646 h 592"/>
                <a:gd name="T60" fmla="*/ 2147483646 w 568"/>
                <a:gd name="T61" fmla="*/ 2147483646 h 592"/>
                <a:gd name="T62" fmla="*/ 2147483646 w 568"/>
                <a:gd name="T63" fmla="*/ 2147483646 h 592"/>
                <a:gd name="T64" fmla="*/ 2147483646 w 568"/>
                <a:gd name="T65" fmla="*/ 2147483646 h 592"/>
                <a:gd name="T66" fmla="*/ 2147483646 w 568"/>
                <a:gd name="T67" fmla="*/ 2147483646 h 592"/>
                <a:gd name="T68" fmla="*/ 2147483646 w 568"/>
                <a:gd name="T69" fmla="*/ 2147483646 h 592"/>
                <a:gd name="T70" fmla="*/ 2147483646 w 568"/>
                <a:gd name="T71" fmla="*/ 2147483646 h 592"/>
                <a:gd name="T72" fmla="*/ 2147483646 w 568"/>
                <a:gd name="T73" fmla="*/ 2147483646 h 592"/>
                <a:gd name="T74" fmla="*/ 2147483646 w 568"/>
                <a:gd name="T75" fmla="*/ 2147483646 h 592"/>
                <a:gd name="T76" fmla="*/ 2147483646 w 568"/>
                <a:gd name="T77" fmla="*/ 2147483646 h 592"/>
                <a:gd name="T78" fmla="*/ 2147483646 w 568"/>
                <a:gd name="T79" fmla="*/ 2147483646 h 592"/>
                <a:gd name="T80" fmla="*/ 2147483646 w 568"/>
                <a:gd name="T81" fmla="*/ 2147483646 h 592"/>
                <a:gd name="T82" fmla="*/ 2147483646 w 568"/>
                <a:gd name="T83" fmla="*/ 2147483646 h 592"/>
                <a:gd name="T84" fmla="*/ 2147483646 w 568"/>
                <a:gd name="T85" fmla="*/ 2147483646 h 592"/>
                <a:gd name="T86" fmla="*/ 2147483646 w 568"/>
                <a:gd name="T87" fmla="*/ 2147483646 h 592"/>
                <a:gd name="T88" fmla="*/ 2147483646 w 568"/>
                <a:gd name="T89" fmla="*/ 2147483646 h 592"/>
                <a:gd name="T90" fmla="*/ 2147483646 w 568"/>
                <a:gd name="T91" fmla="*/ 2147483646 h 592"/>
                <a:gd name="T92" fmla="*/ 2147483646 w 568"/>
                <a:gd name="T93" fmla="*/ 2147483646 h 592"/>
                <a:gd name="T94" fmla="*/ 2147483646 w 568"/>
                <a:gd name="T95" fmla="*/ 2147483646 h 592"/>
                <a:gd name="T96" fmla="*/ 2147483646 w 568"/>
                <a:gd name="T97" fmla="*/ 2147483646 h 592"/>
                <a:gd name="T98" fmla="*/ 2147483646 w 568"/>
                <a:gd name="T99" fmla="*/ 2147483646 h 592"/>
                <a:gd name="T100" fmla="*/ 2147483646 w 568"/>
                <a:gd name="T101" fmla="*/ 2147483646 h 592"/>
                <a:gd name="T102" fmla="*/ 2147483646 w 568"/>
                <a:gd name="T103" fmla="*/ 2147483646 h 592"/>
                <a:gd name="T104" fmla="*/ 2147483646 w 568"/>
                <a:gd name="T105" fmla="*/ 2147483646 h 592"/>
                <a:gd name="T106" fmla="*/ 2147483646 w 568"/>
                <a:gd name="T107" fmla="*/ 2147483646 h 59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68" h="592">
                  <a:moveTo>
                    <a:pt x="4" y="364"/>
                  </a:moveTo>
                  <a:lnTo>
                    <a:pt x="0" y="374"/>
                  </a:lnTo>
                  <a:lnTo>
                    <a:pt x="10" y="372"/>
                  </a:lnTo>
                  <a:lnTo>
                    <a:pt x="18" y="366"/>
                  </a:lnTo>
                  <a:lnTo>
                    <a:pt x="20" y="364"/>
                  </a:lnTo>
                  <a:lnTo>
                    <a:pt x="52" y="360"/>
                  </a:lnTo>
                  <a:lnTo>
                    <a:pt x="74" y="350"/>
                  </a:lnTo>
                  <a:lnTo>
                    <a:pt x="82" y="362"/>
                  </a:lnTo>
                  <a:lnTo>
                    <a:pt x="84" y="362"/>
                  </a:lnTo>
                  <a:lnTo>
                    <a:pt x="74" y="378"/>
                  </a:lnTo>
                  <a:lnTo>
                    <a:pt x="84" y="388"/>
                  </a:lnTo>
                  <a:lnTo>
                    <a:pt x="84" y="390"/>
                  </a:lnTo>
                  <a:lnTo>
                    <a:pt x="84" y="392"/>
                  </a:lnTo>
                  <a:lnTo>
                    <a:pt x="76" y="426"/>
                  </a:lnTo>
                  <a:lnTo>
                    <a:pt x="98" y="440"/>
                  </a:lnTo>
                  <a:lnTo>
                    <a:pt x="136" y="442"/>
                  </a:lnTo>
                  <a:lnTo>
                    <a:pt x="130" y="450"/>
                  </a:lnTo>
                  <a:lnTo>
                    <a:pt x="104" y="486"/>
                  </a:lnTo>
                  <a:lnTo>
                    <a:pt x="98" y="496"/>
                  </a:lnTo>
                  <a:lnTo>
                    <a:pt x="96" y="502"/>
                  </a:lnTo>
                  <a:lnTo>
                    <a:pt x="110" y="506"/>
                  </a:lnTo>
                  <a:lnTo>
                    <a:pt x="122" y="508"/>
                  </a:lnTo>
                  <a:lnTo>
                    <a:pt x="132" y="510"/>
                  </a:lnTo>
                  <a:lnTo>
                    <a:pt x="140" y="516"/>
                  </a:lnTo>
                  <a:lnTo>
                    <a:pt x="144" y="520"/>
                  </a:lnTo>
                  <a:lnTo>
                    <a:pt x="152" y="534"/>
                  </a:lnTo>
                  <a:lnTo>
                    <a:pt x="158" y="550"/>
                  </a:lnTo>
                  <a:lnTo>
                    <a:pt x="180" y="562"/>
                  </a:lnTo>
                  <a:lnTo>
                    <a:pt x="192" y="564"/>
                  </a:lnTo>
                  <a:lnTo>
                    <a:pt x="220" y="540"/>
                  </a:lnTo>
                  <a:lnTo>
                    <a:pt x="236" y="562"/>
                  </a:lnTo>
                  <a:lnTo>
                    <a:pt x="236" y="564"/>
                  </a:lnTo>
                  <a:lnTo>
                    <a:pt x="240" y="584"/>
                  </a:lnTo>
                  <a:lnTo>
                    <a:pt x="252" y="586"/>
                  </a:lnTo>
                  <a:lnTo>
                    <a:pt x="272" y="592"/>
                  </a:lnTo>
                  <a:lnTo>
                    <a:pt x="276" y="592"/>
                  </a:lnTo>
                  <a:lnTo>
                    <a:pt x="276" y="590"/>
                  </a:lnTo>
                  <a:lnTo>
                    <a:pt x="272" y="570"/>
                  </a:lnTo>
                  <a:lnTo>
                    <a:pt x="272" y="568"/>
                  </a:lnTo>
                  <a:lnTo>
                    <a:pt x="262" y="522"/>
                  </a:lnTo>
                  <a:lnTo>
                    <a:pt x="262" y="520"/>
                  </a:lnTo>
                  <a:lnTo>
                    <a:pt x="268" y="488"/>
                  </a:lnTo>
                  <a:lnTo>
                    <a:pt x="270" y="488"/>
                  </a:lnTo>
                  <a:lnTo>
                    <a:pt x="272" y="488"/>
                  </a:lnTo>
                  <a:lnTo>
                    <a:pt x="294" y="490"/>
                  </a:lnTo>
                  <a:lnTo>
                    <a:pt x="320" y="470"/>
                  </a:lnTo>
                  <a:lnTo>
                    <a:pt x="324" y="472"/>
                  </a:lnTo>
                  <a:lnTo>
                    <a:pt x="342" y="486"/>
                  </a:lnTo>
                  <a:lnTo>
                    <a:pt x="352" y="498"/>
                  </a:lnTo>
                  <a:lnTo>
                    <a:pt x="362" y="490"/>
                  </a:lnTo>
                  <a:lnTo>
                    <a:pt x="378" y="474"/>
                  </a:lnTo>
                  <a:lnTo>
                    <a:pt x="378" y="472"/>
                  </a:lnTo>
                  <a:lnTo>
                    <a:pt x="380" y="472"/>
                  </a:lnTo>
                  <a:lnTo>
                    <a:pt x="420" y="482"/>
                  </a:lnTo>
                  <a:lnTo>
                    <a:pt x="438" y="468"/>
                  </a:lnTo>
                  <a:lnTo>
                    <a:pt x="438" y="466"/>
                  </a:lnTo>
                  <a:lnTo>
                    <a:pt x="440" y="466"/>
                  </a:lnTo>
                  <a:lnTo>
                    <a:pt x="458" y="470"/>
                  </a:lnTo>
                  <a:lnTo>
                    <a:pt x="512" y="422"/>
                  </a:lnTo>
                  <a:lnTo>
                    <a:pt x="528" y="426"/>
                  </a:lnTo>
                  <a:lnTo>
                    <a:pt x="530" y="428"/>
                  </a:lnTo>
                  <a:lnTo>
                    <a:pt x="532" y="428"/>
                  </a:lnTo>
                  <a:lnTo>
                    <a:pt x="536" y="436"/>
                  </a:lnTo>
                  <a:lnTo>
                    <a:pt x="540" y="432"/>
                  </a:lnTo>
                  <a:lnTo>
                    <a:pt x="540" y="430"/>
                  </a:lnTo>
                  <a:lnTo>
                    <a:pt x="556" y="422"/>
                  </a:lnTo>
                  <a:lnTo>
                    <a:pt x="568" y="410"/>
                  </a:lnTo>
                  <a:lnTo>
                    <a:pt x="566" y="386"/>
                  </a:lnTo>
                  <a:lnTo>
                    <a:pt x="564" y="382"/>
                  </a:lnTo>
                  <a:lnTo>
                    <a:pt x="548" y="388"/>
                  </a:lnTo>
                  <a:lnTo>
                    <a:pt x="542" y="392"/>
                  </a:lnTo>
                  <a:lnTo>
                    <a:pt x="534" y="392"/>
                  </a:lnTo>
                  <a:lnTo>
                    <a:pt x="516" y="392"/>
                  </a:lnTo>
                  <a:lnTo>
                    <a:pt x="510" y="390"/>
                  </a:lnTo>
                  <a:lnTo>
                    <a:pt x="504" y="386"/>
                  </a:lnTo>
                  <a:lnTo>
                    <a:pt x="504" y="360"/>
                  </a:lnTo>
                  <a:lnTo>
                    <a:pt x="496" y="358"/>
                  </a:lnTo>
                  <a:lnTo>
                    <a:pt x="492" y="356"/>
                  </a:lnTo>
                  <a:lnTo>
                    <a:pt x="488" y="358"/>
                  </a:lnTo>
                  <a:lnTo>
                    <a:pt x="484" y="360"/>
                  </a:lnTo>
                  <a:lnTo>
                    <a:pt x="472" y="364"/>
                  </a:lnTo>
                  <a:lnTo>
                    <a:pt x="468" y="364"/>
                  </a:lnTo>
                  <a:lnTo>
                    <a:pt x="468" y="362"/>
                  </a:lnTo>
                  <a:lnTo>
                    <a:pt x="462" y="350"/>
                  </a:lnTo>
                  <a:lnTo>
                    <a:pt x="460" y="340"/>
                  </a:lnTo>
                  <a:lnTo>
                    <a:pt x="468" y="310"/>
                  </a:lnTo>
                  <a:lnTo>
                    <a:pt x="468" y="308"/>
                  </a:lnTo>
                  <a:lnTo>
                    <a:pt x="476" y="294"/>
                  </a:lnTo>
                  <a:lnTo>
                    <a:pt x="452" y="274"/>
                  </a:lnTo>
                  <a:lnTo>
                    <a:pt x="452" y="272"/>
                  </a:lnTo>
                  <a:lnTo>
                    <a:pt x="452" y="248"/>
                  </a:lnTo>
                  <a:lnTo>
                    <a:pt x="464" y="212"/>
                  </a:lnTo>
                  <a:lnTo>
                    <a:pt x="456" y="192"/>
                  </a:lnTo>
                  <a:lnTo>
                    <a:pt x="450" y="190"/>
                  </a:lnTo>
                  <a:lnTo>
                    <a:pt x="440" y="190"/>
                  </a:lnTo>
                  <a:lnTo>
                    <a:pt x="432" y="204"/>
                  </a:lnTo>
                  <a:lnTo>
                    <a:pt x="420" y="196"/>
                  </a:lnTo>
                  <a:lnTo>
                    <a:pt x="410" y="190"/>
                  </a:lnTo>
                  <a:lnTo>
                    <a:pt x="400" y="168"/>
                  </a:lnTo>
                  <a:lnTo>
                    <a:pt x="398" y="152"/>
                  </a:lnTo>
                  <a:lnTo>
                    <a:pt x="398" y="150"/>
                  </a:lnTo>
                  <a:lnTo>
                    <a:pt x="396" y="148"/>
                  </a:lnTo>
                  <a:lnTo>
                    <a:pt x="400" y="148"/>
                  </a:lnTo>
                  <a:lnTo>
                    <a:pt x="410" y="132"/>
                  </a:lnTo>
                  <a:lnTo>
                    <a:pt x="412" y="132"/>
                  </a:lnTo>
                  <a:lnTo>
                    <a:pt x="420" y="130"/>
                  </a:lnTo>
                  <a:lnTo>
                    <a:pt x="430" y="128"/>
                  </a:lnTo>
                  <a:lnTo>
                    <a:pt x="472" y="126"/>
                  </a:lnTo>
                  <a:lnTo>
                    <a:pt x="478" y="128"/>
                  </a:lnTo>
                  <a:lnTo>
                    <a:pt x="480" y="128"/>
                  </a:lnTo>
                  <a:lnTo>
                    <a:pt x="486" y="132"/>
                  </a:lnTo>
                  <a:lnTo>
                    <a:pt x="496" y="126"/>
                  </a:lnTo>
                  <a:lnTo>
                    <a:pt x="506" y="120"/>
                  </a:lnTo>
                  <a:lnTo>
                    <a:pt x="512" y="112"/>
                  </a:lnTo>
                  <a:lnTo>
                    <a:pt x="512" y="108"/>
                  </a:lnTo>
                  <a:lnTo>
                    <a:pt x="512" y="90"/>
                  </a:lnTo>
                  <a:lnTo>
                    <a:pt x="502" y="88"/>
                  </a:lnTo>
                  <a:lnTo>
                    <a:pt x="486" y="94"/>
                  </a:lnTo>
                  <a:lnTo>
                    <a:pt x="478" y="100"/>
                  </a:lnTo>
                  <a:lnTo>
                    <a:pt x="474" y="102"/>
                  </a:lnTo>
                  <a:lnTo>
                    <a:pt x="470" y="104"/>
                  </a:lnTo>
                  <a:lnTo>
                    <a:pt x="466" y="102"/>
                  </a:lnTo>
                  <a:lnTo>
                    <a:pt x="462" y="100"/>
                  </a:lnTo>
                  <a:lnTo>
                    <a:pt x="454" y="90"/>
                  </a:lnTo>
                  <a:lnTo>
                    <a:pt x="454" y="88"/>
                  </a:lnTo>
                  <a:lnTo>
                    <a:pt x="452" y="78"/>
                  </a:lnTo>
                  <a:lnTo>
                    <a:pt x="452" y="76"/>
                  </a:lnTo>
                  <a:lnTo>
                    <a:pt x="454" y="66"/>
                  </a:lnTo>
                  <a:lnTo>
                    <a:pt x="444" y="44"/>
                  </a:lnTo>
                  <a:lnTo>
                    <a:pt x="428" y="48"/>
                  </a:lnTo>
                  <a:lnTo>
                    <a:pt x="420" y="56"/>
                  </a:lnTo>
                  <a:lnTo>
                    <a:pt x="424" y="80"/>
                  </a:lnTo>
                  <a:lnTo>
                    <a:pt x="396" y="68"/>
                  </a:lnTo>
                  <a:lnTo>
                    <a:pt x="404" y="82"/>
                  </a:lnTo>
                  <a:lnTo>
                    <a:pt x="404" y="84"/>
                  </a:lnTo>
                  <a:lnTo>
                    <a:pt x="402" y="100"/>
                  </a:lnTo>
                  <a:lnTo>
                    <a:pt x="402" y="102"/>
                  </a:lnTo>
                  <a:lnTo>
                    <a:pt x="400" y="102"/>
                  </a:lnTo>
                  <a:lnTo>
                    <a:pt x="386" y="124"/>
                  </a:lnTo>
                  <a:lnTo>
                    <a:pt x="360" y="138"/>
                  </a:lnTo>
                  <a:lnTo>
                    <a:pt x="358" y="152"/>
                  </a:lnTo>
                  <a:lnTo>
                    <a:pt x="360" y="160"/>
                  </a:lnTo>
                  <a:lnTo>
                    <a:pt x="364" y="170"/>
                  </a:lnTo>
                  <a:lnTo>
                    <a:pt x="366" y="170"/>
                  </a:lnTo>
                  <a:lnTo>
                    <a:pt x="366" y="172"/>
                  </a:lnTo>
                  <a:lnTo>
                    <a:pt x="368" y="192"/>
                  </a:lnTo>
                  <a:lnTo>
                    <a:pt x="368" y="194"/>
                  </a:lnTo>
                  <a:lnTo>
                    <a:pt x="366" y="196"/>
                  </a:lnTo>
                  <a:lnTo>
                    <a:pt x="356" y="208"/>
                  </a:lnTo>
                  <a:lnTo>
                    <a:pt x="348" y="214"/>
                  </a:lnTo>
                  <a:lnTo>
                    <a:pt x="346" y="214"/>
                  </a:lnTo>
                  <a:lnTo>
                    <a:pt x="344" y="214"/>
                  </a:lnTo>
                  <a:lnTo>
                    <a:pt x="326" y="210"/>
                  </a:lnTo>
                  <a:lnTo>
                    <a:pt x="322" y="210"/>
                  </a:lnTo>
                  <a:lnTo>
                    <a:pt x="316" y="214"/>
                  </a:lnTo>
                  <a:lnTo>
                    <a:pt x="308" y="224"/>
                  </a:lnTo>
                  <a:lnTo>
                    <a:pt x="300" y="232"/>
                  </a:lnTo>
                  <a:lnTo>
                    <a:pt x="298" y="236"/>
                  </a:lnTo>
                  <a:lnTo>
                    <a:pt x="294" y="238"/>
                  </a:lnTo>
                  <a:lnTo>
                    <a:pt x="288" y="240"/>
                  </a:lnTo>
                  <a:lnTo>
                    <a:pt x="282" y="238"/>
                  </a:lnTo>
                  <a:lnTo>
                    <a:pt x="280" y="238"/>
                  </a:lnTo>
                  <a:lnTo>
                    <a:pt x="278" y="234"/>
                  </a:lnTo>
                  <a:lnTo>
                    <a:pt x="276" y="230"/>
                  </a:lnTo>
                  <a:lnTo>
                    <a:pt x="276" y="224"/>
                  </a:lnTo>
                  <a:lnTo>
                    <a:pt x="276" y="220"/>
                  </a:lnTo>
                  <a:lnTo>
                    <a:pt x="276" y="214"/>
                  </a:lnTo>
                  <a:lnTo>
                    <a:pt x="272" y="218"/>
                  </a:lnTo>
                  <a:lnTo>
                    <a:pt x="270" y="220"/>
                  </a:lnTo>
                  <a:lnTo>
                    <a:pt x="264" y="222"/>
                  </a:lnTo>
                  <a:lnTo>
                    <a:pt x="260" y="218"/>
                  </a:lnTo>
                  <a:lnTo>
                    <a:pt x="258" y="212"/>
                  </a:lnTo>
                  <a:lnTo>
                    <a:pt x="256" y="192"/>
                  </a:lnTo>
                  <a:lnTo>
                    <a:pt x="252" y="176"/>
                  </a:lnTo>
                  <a:lnTo>
                    <a:pt x="244" y="168"/>
                  </a:lnTo>
                  <a:lnTo>
                    <a:pt x="244" y="166"/>
                  </a:lnTo>
                  <a:lnTo>
                    <a:pt x="226" y="128"/>
                  </a:lnTo>
                  <a:lnTo>
                    <a:pt x="220" y="116"/>
                  </a:lnTo>
                  <a:lnTo>
                    <a:pt x="220" y="114"/>
                  </a:lnTo>
                  <a:lnTo>
                    <a:pt x="216" y="94"/>
                  </a:lnTo>
                  <a:lnTo>
                    <a:pt x="214" y="90"/>
                  </a:lnTo>
                  <a:lnTo>
                    <a:pt x="212" y="92"/>
                  </a:lnTo>
                  <a:lnTo>
                    <a:pt x="204" y="100"/>
                  </a:lnTo>
                  <a:lnTo>
                    <a:pt x="200" y="104"/>
                  </a:lnTo>
                  <a:lnTo>
                    <a:pt x="196" y="102"/>
                  </a:lnTo>
                  <a:lnTo>
                    <a:pt x="188" y="96"/>
                  </a:lnTo>
                  <a:lnTo>
                    <a:pt x="176" y="90"/>
                  </a:lnTo>
                  <a:lnTo>
                    <a:pt x="174" y="88"/>
                  </a:lnTo>
                  <a:lnTo>
                    <a:pt x="172" y="88"/>
                  </a:lnTo>
                  <a:lnTo>
                    <a:pt x="172" y="86"/>
                  </a:lnTo>
                  <a:lnTo>
                    <a:pt x="172" y="70"/>
                  </a:lnTo>
                  <a:lnTo>
                    <a:pt x="168" y="58"/>
                  </a:lnTo>
                  <a:lnTo>
                    <a:pt x="162" y="42"/>
                  </a:lnTo>
                  <a:lnTo>
                    <a:pt x="156" y="42"/>
                  </a:lnTo>
                  <a:lnTo>
                    <a:pt x="156" y="50"/>
                  </a:lnTo>
                  <a:lnTo>
                    <a:pt x="154" y="58"/>
                  </a:lnTo>
                  <a:lnTo>
                    <a:pt x="150" y="64"/>
                  </a:lnTo>
                  <a:lnTo>
                    <a:pt x="144" y="70"/>
                  </a:lnTo>
                  <a:lnTo>
                    <a:pt x="142" y="78"/>
                  </a:lnTo>
                  <a:lnTo>
                    <a:pt x="138" y="82"/>
                  </a:lnTo>
                  <a:lnTo>
                    <a:pt x="134" y="86"/>
                  </a:lnTo>
                  <a:lnTo>
                    <a:pt x="130" y="86"/>
                  </a:lnTo>
                  <a:lnTo>
                    <a:pt x="128" y="86"/>
                  </a:lnTo>
                  <a:lnTo>
                    <a:pt x="124" y="84"/>
                  </a:lnTo>
                  <a:lnTo>
                    <a:pt x="122" y="84"/>
                  </a:lnTo>
                  <a:lnTo>
                    <a:pt x="118" y="82"/>
                  </a:lnTo>
                  <a:lnTo>
                    <a:pt x="118" y="78"/>
                  </a:lnTo>
                  <a:lnTo>
                    <a:pt x="116" y="66"/>
                  </a:lnTo>
                  <a:lnTo>
                    <a:pt x="116" y="62"/>
                  </a:lnTo>
                  <a:lnTo>
                    <a:pt x="106" y="56"/>
                  </a:lnTo>
                  <a:lnTo>
                    <a:pt x="104" y="54"/>
                  </a:lnTo>
                  <a:lnTo>
                    <a:pt x="102" y="50"/>
                  </a:lnTo>
                  <a:lnTo>
                    <a:pt x="100" y="42"/>
                  </a:lnTo>
                  <a:lnTo>
                    <a:pt x="104" y="6"/>
                  </a:lnTo>
                  <a:lnTo>
                    <a:pt x="102" y="0"/>
                  </a:lnTo>
                  <a:lnTo>
                    <a:pt x="88" y="14"/>
                  </a:lnTo>
                  <a:lnTo>
                    <a:pt x="80" y="20"/>
                  </a:lnTo>
                  <a:lnTo>
                    <a:pt x="78" y="26"/>
                  </a:lnTo>
                  <a:lnTo>
                    <a:pt x="82" y="36"/>
                  </a:lnTo>
                  <a:lnTo>
                    <a:pt x="82" y="44"/>
                  </a:lnTo>
                  <a:lnTo>
                    <a:pt x="82" y="48"/>
                  </a:lnTo>
                  <a:lnTo>
                    <a:pt x="80" y="54"/>
                  </a:lnTo>
                  <a:lnTo>
                    <a:pt x="76" y="58"/>
                  </a:lnTo>
                  <a:lnTo>
                    <a:pt x="72" y="60"/>
                  </a:lnTo>
                  <a:lnTo>
                    <a:pt x="56" y="66"/>
                  </a:lnTo>
                  <a:lnTo>
                    <a:pt x="52" y="68"/>
                  </a:lnTo>
                  <a:lnTo>
                    <a:pt x="52" y="74"/>
                  </a:lnTo>
                  <a:lnTo>
                    <a:pt x="52" y="96"/>
                  </a:lnTo>
                  <a:lnTo>
                    <a:pt x="54" y="104"/>
                  </a:lnTo>
                  <a:lnTo>
                    <a:pt x="54" y="106"/>
                  </a:lnTo>
                  <a:lnTo>
                    <a:pt x="56" y="108"/>
                  </a:lnTo>
                  <a:lnTo>
                    <a:pt x="64" y="108"/>
                  </a:lnTo>
                  <a:lnTo>
                    <a:pt x="68" y="108"/>
                  </a:lnTo>
                  <a:lnTo>
                    <a:pt x="72" y="106"/>
                  </a:lnTo>
                  <a:lnTo>
                    <a:pt x="76" y="104"/>
                  </a:lnTo>
                  <a:lnTo>
                    <a:pt x="92" y="138"/>
                  </a:lnTo>
                  <a:lnTo>
                    <a:pt x="92" y="140"/>
                  </a:lnTo>
                  <a:lnTo>
                    <a:pt x="88" y="184"/>
                  </a:lnTo>
                  <a:lnTo>
                    <a:pt x="82" y="216"/>
                  </a:lnTo>
                  <a:lnTo>
                    <a:pt x="78" y="238"/>
                  </a:lnTo>
                  <a:lnTo>
                    <a:pt x="72" y="250"/>
                  </a:lnTo>
                  <a:lnTo>
                    <a:pt x="68" y="254"/>
                  </a:lnTo>
                  <a:lnTo>
                    <a:pt x="62" y="256"/>
                  </a:lnTo>
                  <a:lnTo>
                    <a:pt x="54" y="254"/>
                  </a:lnTo>
                  <a:lnTo>
                    <a:pt x="48" y="252"/>
                  </a:lnTo>
                  <a:lnTo>
                    <a:pt x="22" y="298"/>
                  </a:lnTo>
                  <a:lnTo>
                    <a:pt x="12" y="312"/>
                  </a:lnTo>
                  <a:lnTo>
                    <a:pt x="6" y="318"/>
                  </a:lnTo>
                  <a:lnTo>
                    <a:pt x="8" y="318"/>
                  </a:lnTo>
                  <a:lnTo>
                    <a:pt x="6" y="320"/>
                  </a:lnTo>
                  <a:lnTo>
                    <a:pt x="4" y="326"/>
                  </a:lnTo>
                  <a:lnTo>
                    <a:pt x="4" y="348"/>
                  </a:lnTo>
                  <a:lnTo>
                    <a:pt x="8" y="352"/>
                  </a:lnTo>
                  <a:lnTo>
                    <a:pt x="10" y="352"/>
                  </a:lnTo>
                  <a:lnTo>
                    <a:pt x="12" y="354"/>
                  </a:lnTo>
                  <a:lnTo>
                    <a:pt x="4" y="364"/>
                  </a:lnTo>
                  <a:close/>
                </a:path>
              </a:pathLst>
            </a:custGeom>
            <a:grpFill/>
            <a:ln>
              <a:noFill/>
            </a:ln>
            <a:effectLst/>
          </p:spPr>
          <p:txBody>
            <a:bodyPr/>
            <a:lstStyle/>
            <a:p>
              <a:pPr eaLnBrk="1" fontAlgn="auto" hangingPunct="1">
                <a:spcBef>
                  <a:spcPts val="0"/>
                </a:spcBef>
                <a:spcAft>
                  <a:spcPts val="0"/>
                </a:spcAft>
                <a:defRPr/>
              </a:pPr>
              <a:endParaRPr lang="zh-CN" altLang="en-US" dirty="0">
                <a:latin typeface="+mn-lt"/>
                <a:ea typeface="微软雅黑" panose="020B0503020204020204" pitchFamily="34" charset="-122"/>
              </a:endParaRPr>
            </a:p>
          </p:txBody>
        </p:sp>
        <p:sp>
          <p:nvSpPr>
            <p:cNvPr id="14" name="贵州"/>
            <p:cNvSpPr/>
            <p:nvPr/>
          </p:nvSpPr>
          <p:spPr bwMode="auto">
            <a:xfrm>
              <a:off x="2792982" y="3575062"/>
              <a:ext cx="558462" cy="483067"/>
            </a:xfrm>
            <a:custGeom>
              <a:avLst/>
              <a:gdLst>
                <a:gd name="T0" fmla="*/ 2147483646 w 384"/>
                <a:gd name="T1" fmla="*/ 2147483646 h 332"/>
                <a:gd name="T2" fmla="*/ 2147483646 w 384"/>
                <a:gd name="T3" fmla="*/ 2147483646 h 332"/>
                <a:gd name="T4" fmla="*/ 2147483646 w 384"/>
                <a:gd name="T5" fmla="*/ 2147483646 h 332"/>
                <a:gd name="T6" fmla="*/ 2147483646 w 384"/>
                <a:gd name="T7" fmla="*/ 2147483646 h 332"/>
                <a:gd name="T8" fmla="*/ 2147483646 w 384"/>
                <a:gd name="T9" fmla="*/ 2147483646 h 332"/>
                <a:gd name="T10" fmla="*/ 2147483646 w 384"/>
                <a:gd name="T11" fmla="*/ 2147483646 h 332"/>
                <a:gd name="T12" fmla="*/ 2147483646 w 384"/>
                <a:gd name="T13" fmla="*/ 2147483646 h 332"/>
                <a:gd name="T14" fmla="*/ 2147483646 w 384"/>
                <a:gd name="T15" fmla="*/ 2147483646 h 332"/>
                <a:gd name="T16" fmla="*/ 2147483646 w 384"/>
                <a:gd name="T17" fmla="*/ 2147483646 h 332"/>
                <a:gd name="T18" fmla="*/ 2147483646 w 384"/>
                <a:gd name="T19" fmla="*/ 2147483646 h 332"/>
                <a:gd name="T20" fmla="*/ 2147483646 w 384"/>
                <a:gd name="T21" fmla="*/ 2147483646 h 332"/>
                <a:gd name="T22" fmla="*/ 2147483646 w 384"/>
                <a:gd name="T23" fmla="*/ 2147483646 h 332"/>
                <a:gd name="T24" fmla="*/ 2147483646 w 384"/>
                <a:gd name="T25" fmla="*/ 2147483646 h 332"/>
                <a:gd name="T26" fmla="*/ 2147483646 w 384"/>
                <a:gd name="T27" fmla="*/ 2147483646 h 332"/>
                <a:gd name="T28" fmla="*/ 2147483646 w 384"/>
                <a:gd name="T29" fmla="*/ 2147483646 h 332"/>
                <a:gd name="T30" fmla="*/ 2147483646 w 384"/>
                <a:gd name="T31" fmla="*/ 2147483646 h 332"/>
                <a:gd name="T32" fmla="*/ 2147483646 w 384"/>
                <a:gd name="T33" fmla="*/ 2147483646 h 332"/>
                <a:gd name="T34" fmla="*/ 2147483646 w 384"/>
                <a:gd name="T35" fmla="*/ 2147483646 h 332"/>
                <a:gd name="T36" fmla="*/ 2147483646 w 384"/>
                <a:gd name="T37" fmla="*/ 2147483646 h 332"/>
                <a:gd name="T38" fmla="*/ 2147483646 w 384"/>
                <a:gd name="T39" fmla="*/ 2147483646 h 332"/>
                <a:gd name="T40" fmla="*/ 2147483646 w 384"/>
                <a:gd name="T41" fmla="*/ 2147483646 h 332"/>
                <a:gd name="T42" fmla="*/ 0 w 384"/>
                <a:gd name="T43" fmla="*/ 2147483646 h 332"/>
                <a:gd name="T44" fmla="*/ 2147483646 w 384"/>
                <a:gd name="T45" fmla="*/ 2147483646 h 332"/>
                <a:gd name="T46" fmla="*/ 2147483646 w 384"/>
                <a:gd name="T47" fmla="*/ 2147483646 h 332"/>
                <a:gd name="T48" fmla="*/ 2147483646 w 384"/>
                <a:gd name="T49" fmla="*/ 2147483646 h 332"/>
                <a:gd name="T50" fmla="*/ 2147483646 w 384"/>
                <a:gd name="T51" fmla="*/ 2147483646 h 332"/>
                <a:gd name="T52" fmla="*/ 2147483646 w 384"/>
                <a:gd name="T53" fmla="*/ 2147483646 h 332"/>
                <a:gd name="T54" fmla="*/ 2147483646 w 384"/>
                <a:gd name="T55" fmla="*/ 2147483646 h 332"/>
                <a:gd name="T56" fmla="*/ 2147483646 w 384"/>
                <a:gd name="T57" fmla="*/ 2147483646 h 332"/>
                <a:gd name="T58" fmla="*/ 2147483646 w 384"/>
                <a:gd name="T59" fmla="*/ 2147483646 h 332"/>
                <a:gd name="T60" fmla="*/ 2147483646 w 384"/>
                <a:gd name="T61" fmla="*/ 2147483646 h 332"/>
                <a:gd name="T62" fmla="*/ 2147483646 w 384"/>
                <a:gd name="T63" fmla="*/ 2147483646 h 332"/>
                <a:gd name="T64" fmla="*/ 2147483646 w 384"/>
                <a:gd name="T65" fmla="*/ 2147483646 h 332"/>
                <a:gd name="T66" fmla="*/ 2147483646 w 384"/>
                <a:gd name="T67" fmla="*/ 2147483646 h 332"/>
                <a:gd name="T68" fmla="*/ 2147483646 w 384"/>
                <a:gd name="T69" fmla="*/ 2147483646 h 332"/>
                <a:gd name="T70" fmla="*/ 2147483646 w 384"/>
                <a:gd name="T71" fmla="*/ 2147483646 h 332"/>
                <a:gd name="T72" fmla="*/ 2147483646 w 384"/>
                <a:gd name="T73" fmla="*/ 2147483646 h 332"/>
                <a:gd name="T74" fmla="*/ 2147483646 w 384"/>
                <a:gd name="T75" fmla="*/ 2147483646 h 332"/>
                <a:gd name="T76" fmla="*/ 2147483646 w 384"/>
                <a:gd name="T77" fmla="*/ 2147483646 h 332"/>
                <a:gd name="T78" fmla="*/ 2147483646 w 384"/>
                <a:gd name="T79" fmla="*/ 2147483646 h 332"/>
                <a:gd name="T80" fmla="*/ 2147483646 w 384"/>
                <a:gd name="T81" fmla="*/ 2147483646 h 332"/>
                <a:gd name="T82" fmla="*/ 2147483646 w 384"/>
                <a:gd name="T83" fmla="*/ 2147483646 h 332"/>
                <a:gd name="T84" fmla="*/ 2147483646 w 384"/>
                <a:gd name="T85" fmla="*/ 2147483646 h 332"/>
                <a:gd name="T86" fmla="*/ 2147483646 w 384"/>
                <a:gd name="T87" fmla="*/ 2147483646 h 332"/>
                <a:gd name="T88" fmla="*/ 2147483646 w 384"/>
                <a:gd name="T89" fmla="*/ 2147483646 h 332"/>
                <a:gd name="T90" fmla="*/ 2147483646 w 384"/>
                <a:gd name="T91" fmla="*/ 2147483646 h 332"/>
                <a:gd name="T92" fmla="*/ 2147483646 w 384"/>
                <a:gd name="T93" fmla="*/ 2147483646 h 332"/>
                <a:gd name="T94" fmla="*/ 2147483646 w 384"/>
                <a:gd name="T95" fmla="*/ 2147483646 h 332"/>
                <a:gd name="T96" fmla="*/ 2147483646 w 384"/>
                <a:gd name="T97" fmla="*/ 2147483646 h 332"/>
                <a:gd name="T98" fmla="*/ 2147483646 w 384"/>
                <a:gd name="T99" fmla="*/ 2147483646 h 332"/>
                <a:gd name="T100" fmla="*/ 2147483646 w 384"/>
                <a:gd name="T101" fmla="*/ 2147483646 h 332"/>
                <a:gd name="T102" fmla="*/ 2147483646 w 384"/>
                <a:gd name="T103" fmla="*/ 2147483646 h 332"/>
                <a:gd name="T104" fmla="*/ 2147483646 w 384"/>
                <a:gd name="T105" fmla="*/ 2147483646 h 332"/>
                <a:gd name="T106" fmla="*/ 2147483646 w 384"/>
                <a:gd name="T107" fmla="*/ 2147483646 h 332"/>
                <a:gd name="T108" fmla="*/ 2147483646 w 384"/>
                <a:gd name="T109" fmla="*/ 2147483646 h 332"/>
                <a:gd name="T110" fmla="*/ 2147483646 w 384"/>
                <a:gd name="T111" fmla="*/ 2147483646 h 332"/>
                <a:gd name="T112" fmla="*/ 2147483646 w 384"/>
                <a:gd name="T113" fmla="*/ 2147483646 h 332"/>
                <a:gd name="T114" fmla="*/ 2147483646 w 384"/>
                <a:gd name="T115" fmla="*/ 2147483646 h 332"/>
                <a:gd name="T116" fmla="*/ 2147483646 w 384"/>
                <a:gd name="T117" fmla="*/ 2147483646 h 33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84" h="332">
                  <a:moveTo>
                    <a:pt x="300" y="6"/>
                  </a:moveTo>
                  <a:lnTo>
                    <a:pt x="296" y="4"/>
                  </a:lnTo>
                  <a:lnTo>
                    <a:pt x="288" y="8"/>
                  </a:lnTo>
                  <a:lnTo>
                    <a:pt x="284" y="14"/>
                  </a:lnTo>
                  <a:lnTo>
                    <a:pt x="280" y="22"/>
                  </a:lnTo>
                  <a:lnTo>
                    <a:pt x="276" y="24"/>
                  </a:lnTo>
                  <a:lnTo>
                    <a:pt x="272" y="26"/>
                  </a:lnTo>
                  <a:lnTo>
                    <a:pt x="268" y="24"/>
                  </a:lnTo>
                  <a:lnTo>
                    <a:pt x="264" y="20"/>
                  </a:lnTo>
                  <a:lnTo>
                    <a:pt x="262" y="20"/>
                  </a:lnTo>
                  <a:lnTo>
                    <a:pt x="260" y="12"/>
                  </a:lnTo>
                  <a:lnTo>
                    <a:pt x="260" y="10"/>
                  </a:lnTo>
                  <a:lnTo>
                    <a:pt x="258" y="0"/>
                  </a:lnTo>
                  <a:lnTo>
                    <a:pt x="254" y="0"/>
                  </a:lnTo>
                  <a:lnTo>
                    <a:pt x="252" y="0"/>
                  </a:lnTo>
                  <a:lnTo>
                    <a:pt x="250" y="8"/>
                  </a:lnTo>
                  <a:lnTo>
                    <a:pt x="250" y="20"/>
                  </a:lnTo>
                  <a:lnTo>
                    <a:pt x="248" y="20"/>
                  </a:lnTo>
                  <a:lnTo>
                    <a:pt x="240" y="34"/>
                  </a:lnTo>
                  <a:lnTo>
                    <a:pt x="238" y="36"/>
                  </a:lnTo>
                  <a:lnTo>
                    <a:pt x="236" y="36"/>
                  </a:lnTo>
                  <a:lnTo>
                    <a:pt x="216" y="34"/>
                  </a:lnTo>
                  <a:lnTo>
                    <a:pt x="216" y="36"/>
                  </a:lnTo>
                  <a:lnTo>
                    <a:pt x="208" y="44"/>
                  </a:lnTo>
                  <a:lnTo>
                    <a:pt x="212" y="50"/>
                  </a:lnTo>
                  <a:lnTo>
                    <a:pt x="206" y="58"/>
                  </a:lnTo>
                  <a:lnTo>
                    <a:pt x="188" y="58"/>
                  </a:lnTo>
                  <a:lnTo>
                    <a:pt x="188" y="56"/>
                  </a:lnTo>
                  <a:lnTo>
                    <a:pt x="188" y="54"/>
                  </a:lnTo>
                  <a:lnTo>
                    <a:pt x="184" y="52"/>
                  </a:lnTo>
                  <a:lnTo>
                    <a:pt x="182" y="58"/>
                  </a:lnTo>
                  <a:lnTo>
                    <a:pt x="180" y="60"/>
                  </a:lnTo>
                  <a:lnTo>
                    <a:pt x="168" y="60"/>
                  </a:lnTo>
                  <a:lnTo>
                    <a:pt x="160" y="54"/>
                  </a:lnTo>
                  <a:lnTo>
                    <a:pt x="160" y="52"/>
                  </a:lnTo>
                  <a:lnTo>
                    <a:pt x="160" y="50"/>
                  </a:lnTo>
                  <a:lnTo>
                    <a:pt x="146" y="48"/>
                  </a:lnTo>
                  <a:lnTo>
                    <a:pt x="136" y="52"/>
                  </a:lnTo>
                  <a:lnTo>
                    <a:pt x="132" y="56"/>
                  </a:lnTo>
                  <a:lnTo>
                    <a:pt x="148" y="74"/>
                  </a:lnTo>
                  <a:lnTo>
                    <a:pt x="168" y="80"/>
                  </a:lnTo>
                  <a:lnTo>
                    <a:pt x="170" y="82"/>
                  </a:lnTo>
                  <a:lnTo>
                    <a:pt x="180" y="92"/>
                  </a:lnTo>
                  <a:lnTo>
                    <a:pt x="176" y="108"/>
                  </a:lnTo>
                  <a:lnTo>
                    <a:pt x="176" y="110"/>
                  </a:lnTo>
                  <a:lnTo>
                    <a:pt x="162" y="120"/>
                  </a:lnTo>
                  <a:lnTo>
                    <a:pt x="162" y="122"/>
                  </a:lnTo>
                  <a:lnTo>
                    <a:pt x="160" y="122"/>
                  </a:lnTo>
                  <a:lnTo>
                    <a:pt x="138" y="128"/>
                  </a:lnTo>
                  <a:lnTo>
                    <a:pt x="124" y="130"/>
                  </a:lnTo>
                  <a:lnTo>
                    <a:pt x="114" y="126"/>
                  </a:lnTo>
                  <a:lnTo>
                    <a:pt x="110" y="126"/>
                  </a:lnTo>
                  <a:lnTo>
                    <a:pt x="104" y="134"/>
                  </a:lnTo>
                  <a:lnTo>
                    <a:pt x="94" y="142"/>
                  </a:lnTo>
                  <a:lnTo>
                    <a:pt x="92" y="142"/>
                  </a:lnTo>
                  <a:lnTo>
                    <a:pt x="78" y="148"/>
                  </a:lnTo>
                  <a:lnTo>
                    <a:pt x="60" y="142"/>
                  </a:lnTo>
                  <a:lnTo>
                    <a:pt x="24" y="144"/>
                  </a:lnTo>
                  <a:lnTo>
                    <a:pt x="16" y="146"/>
                  </a:lnTo>
                  <a:lnTo>
                    <a:pt x="16" y="148"/>
                  </a:lnTo>
                  <a:lnTo>
                    <a:pt x="8" y="148"/>
                  </a:lnTo>
                  <a:lnTo>
                    <a:pt x="0" y="160"/>
                  </a:lnTo>
                  <a:lnTo>
                    <a:pt x="0" y="172"/>
                  </a:lnTo>
                  <a:lnTo>
                    <a:pt x="8" y="192"/>
                  </a:lnTo>
                  <a:lnTo>
                    <a:pt x="18" y="196"/>
                  </a:lnTo>
                  <a:lnTo>
                    <a:pt x="22" y="200"/>
                  </a:lnTo>
                  <a:lnTo>
                    <a:pt x="28" y="192"/>
                  </a:lnTo>
                  <a:lnTo>
                    <a:pt x="28" y="190"/>
                  </a:lnTo>
                  <a:lnTo>
                    <a:pt x="30" y="190"/>
                  </a:lnTo>
                  <a:lnTo>
                    <a:pt x="42" y="188"/>
                  </a:lnTo>
                  <a:lnTo>
                    <a:pt x="44" y="188"/>
                  </a:lnTo>
                  <a:lnTo>
                    <a:pt x="56" y="192"/>
                  </a:lnTo>
                  <a:lnTo>
                    <a:pt x="68" y="220"/>
                  </a:lnTo>
                  <a:lnTo>
                    <a:pt x="66" y="220"/>
                  </a:lnTo>
                  <a:lnTo>
                    <a:pt x="62" y="236"/>
                  </a:lnTo>
                  <a:lnTo>
                    <a:pt x="58" y="244"/>
                  </a:lnTo>
                  <a:lnTo>
                    <a:pt x="58" y="246"/>
                  </a:lnTo>
                  <a:lnTo>
                    <a:pt x="52" y="260"/>
                  </a:lnTo>
                  <a:lnTo>
                    <a:pt x="52" y="276"/>
                  </a:lnTo>
                  <a:lnTo>
                    <a:pt x="62" y="286"/>
                  </a:lnTo>
                  <a:lnTo>
                    <a:pt x="76" y="296"/>
                  </a:lnTo>
                  <a:lnTo>
                    <a:pt x="76" y="298"/>
                  </a:lnTo>
                  <a:lnTo>
                    <a:pt x="78" y="298"/>
                  </a:lnTo>
                  <a:lnTo>
                    <a:pt x="68" y="320"/>
                  </a:lnTo>
                  <a:lnTo>
                    <a:pt x="66" y="332"/>
                  </a:lnTo>
                  <a:lnTo>
                    <a:pt x="68" y="330"/>
                  </a:lnTo>
                  <a:lnTo>
                    <a:pt x="70" y="330"/>
                  </a:lnTo>
                  <a:lnTo>
                    <a:pt x="78" y="326"/>
                  </a:lnTo>
                  <a:lnTo>
                    <a:pt x="92" y="318"/>
                  </a:lnTo>
                  <a:lnTo>
                    <a:pt x="108" y="320"/>
                  </a:lnTo>
                  <a:lnTo>
                    <a:pt x="110" y="320"/>
                  </a:lnTo>
                  <a:lnTo>
                    <a:pt x="134" y="330"/>
                  </a:lnTo>
                  <a:lnTo>
                    <a:pt x="160" y="330"/>
                  </a:lnTo>
                  <a:lnTo>
                    <a:pt x="168" y="320"/>
                  </a:lnTo>
                  <a:lnTo>
                    <a:pt x="182" y="312"/>
                  </a:lnTo>
                  <a:lnTo>
                    <a:pt x="196" y="302"/>
                  </a:lnTo>
                  <a:lnTo>
                    <a:pt x="196" y="300"/>
                  </a:lnTo>
                  <a:lnTo>
                    <a:pt x="206" y="298"/>
                  </a:lnTo>
                  <a:lnTo>
                    <a:pt x="216" y="290"/>
                  </a:lnTo>
                  <a:lnTo>
                    <a:pt x="228" y="274"/>
                  </a:lnTo>
                  <a:lnTo>
                    <a:pt x="246" y="280"/>
                  </a:lnTo>
                  <a:lnTo>
                    <a:pt x="248" y="280"/>
                  </a:lnTo>
                  <a:lnTo>
                    <a:pt x="248" y="282"/>
                  </a:lnTo>
                  <a:lnTo>
                    <a:pt x="252" y="290"/>
                  </a:lnTo>
                  <a:lnTo>
                    <a:pt x="256" y="292"/>
                  </a:lnTo>
                  <a:lnTo>
                    <a:pt x="266" y="292"/>
                  </a:lnTo>
                  <a:lnTo>
                    <a:pt x="268" y="292"/>
                  </a:lnTo>
                  <a:lnTo>
                    <a:pt x="274" y="292"/>
                  </a:lnTo>
                  <a:lnTo>
                    <a:pt x="276" y="292"/>
                  </a:lnTo>
                  <a:lnTo>
                    <a:pt x="276" y="294"/>
                  </a:lnTo>
                  <a:lnTo>
                    <a:pt x="288" y="298"/>
                  </a:lnTo>
                  <a:lnTo>
                    <a:pt x="292" y="298"/>
                  </a:lnTo>
                  <a:lnTo>
                    <a:pt x="294" y="296"/>
                  </a:lnTo>
                  <a:lnTo>
                    <a:pt x="296" y="290"/>
                  </a:lnTo>
                  <a:lnTo>
                    <a:pt x="296" y="288"/>
                  </a:lnTo>
                  <a:lnTo>
                    <a:pt x="302" y="284"/>
                  </a:lnTo>
                  <a:lnTo>
                    <a:pt x="312" y="276"/>
                  </a:lnTo>
                  <a:lnTo>
                    <a:pt x="314" y="276"/>
                  </a:lnTo>
                  <a:lnTo>
                    <a:pt x="322" y="276"/>
                  </a:lnTo>
                  <a:lnTo>
                    <a:pt x="324" y="268"/>
                  </a:lnTo>
                  <a:lnTo>
                    <a:pt x="330" y="262"/>
                  </a:lnTo>
                  <a:lnTo>
                    <a:pt x="336" y="258"/>
                  </a:lnTo>
                  <a:lnTo>
                    <a:pt x="342" y="256"/>
                  </a:lnTo>
                  <a:lnTo>
                    <a:pt x="346" y="252"/>
                  </a:lnTo>
                  <a:lnTo>
                    <a:pt x="348" y="252"/>
                  </a:lnTo>
                  <a:lnTo>
                    <a:pt x="352" y="248"/>
                  </a:lnTo>
                  <a:lnTo>
                    <a:pt x="352" y="246"/>
                  </a:lnTo>
                  <a:lnTo>
                    <a:pt x="354" y="246"/>
                  </a:lnTo>
                  <a:lnTo>
                    <a:pt x="366" y="244"/>
                  </a:lnTo>
                  <a:lnTo>
                    <a:pt x="374" y="244"/>
                  </a:lnTo>
                  <a:lnTo>
                    <a:pt x="376" y="240"/>
                  </a:lnTo>
                  <a:lnTo>
                    <a:pt x="380" y="236"/>
                  </a:lnTo>
                  <a:lnTo>
                    <a:pt x="384" y="228"/>
                  </a:lnTo>
                  <a:lnTo>
                    <a:pt x="382" y="228"/>
                  </a:lnTo>
                  <a:lnTo>
                    <a:pt x="376" y="218"/>
                  </a:lnTo>
                  <a:lnTo>
                    <a:pt x="372" y="206"/>
                  </a:lnTo>
                  <a:lnTo>
                    <a:pt x="372" y="204"/>
                  </a:lnTo>
                  <a:lnTo>
                    <a:pt x="376" y="188"/>
                  </a:lnTo>
                  <a:lnTo>
                    <a:pt x="376" y="180"/>
                  </a:lnTo>
                  <a:lnTo>
                    <a:pt x="380" y="174"/>
                  </a:lnTo>
                  <a:lnTo>
                    <a:pt x="380" y="160"/>
                  </a:lnTo>
                  <a:lnTo>
                    <a:pt x="378" y="158"/>
                  </a:lnTo>
                  <a:lnTo>
                    <a:pt x="372" y="156"/>
                  </a:lnTo>
                  <a:lnTo>
                    <a:pt x="348" y="166"/>
                  </a:lnTo>
                  <a:lnTo>
                    <a:pt x="348" y="140"/>
                  </a:lnTo>
                  <a:lnTo>
                    <a:pt x="350" y="136"/>
                  </a:lnTo>
                  <a:lnTo>
                    <a:pt x="356" y="132"/>
                  </a:lnTo>
                  <a:lnTo>
                    <a:pt x="372" y="120"/>
                  </a:lnTo>
                  <a:lnTo>
                    <a:pt x="366" y="92"/>
                  </a:lnTo>
                  <a:lnTo>
                    <a:pt x="366" y="84"/>
                  </a:lnTo>
                  <a:lnTo>
                    <a:pt x="366" y="78"/>
                  </a:lnTo>
                  <a:lnTo>
                    <a:pt x="368" y="74"/>
                  </a:lnTo>
                  <a:lnTo>
                    <a:pt x="372" y="68"/>
                  </a:lnTo>
                  <a:lnTo>
                    <a:pt x="372" y="64"/>
                  </a:lnTo>
                  <a:lnTo>
                    <a:pt x="364" y="64"/>
                  </a:lnTo>
                  <a:lnTo>
                    <a:pt x="360" y="64"/>
                  </a:lnTo>
                  <a:lnTo>
                    <a:pt x="356" y="76"/>
                  </a:lnTo>
                  <a:lnTo>
                    <a:pt x="352" y="80"/>
                  </a:lnTo>
                  <a:lnTo>
                    <a:pt x="348" y="82"/>
                  </a:lnTo>
                  <a:lnTo>
                    <a:pt x="346" y="82"/>
                  </a:lnTo>
                  <a:lnTo>
                    <a:pt x="338" y="76"/>
                  </a:lnTo>
                  <a:lnTo>
                    <a:pt x="336" y="76"/>
                  </a:lnTo>
                  <a:lnTo>
                    <a:pt x="336" y="74"/>
                  </a:lnTo>
                  <a:lnTo>
                    <a:pt x="334" y="68"/>
                  </a:lnTo>
                  <a:lnTo>
                    <a:pt x="332" y="60"/>
                  </a:lnTo>
                  <a:lnTo>
                    <a:pt x="332" y="64"/>
                  </a:lnTo>
                  <a:lnTo>
                    <a:pt x="316" y="64"/>
                  </a:lnTo>
                  <a:lnTo>
                    <a:pt x="316" y="60"/>
                  </a:lnTo>
                  <a:lnTo>
                    <a:pt x="312" y="52"/>
                  </a:lnTo>
                  <a:lnTo>
                    <a:pt x="312" y="40"/>
                  </a:lnTo>
                  <a:lnTo>
                    <a:pt x="304" y="24"/>
                  </a:lnTo>
                  <a:lnTo>
                    <a:pt x="304" y="12"/>
                  </a:lnTo>
                  <a:lnTo>
                    <a:pt x="300" y="6"/>
                  </a:lnTo>
                  <a:close/>
                </a:path>
              </a:pathLst>
            </a:custGeom>
            <a:grpFill/>
            <a:ln>
              <a:noFill/>
            </a:ln>
            <a:effectLst/>
          </p:spPr>
          <p:txBody>
            <a:bodyPr/>
            <a:lstStyle/>
            <a:p>
              <a:pPr eaLnBrk="1" fontAlgn="auto" hangingPunct="1">
                <a:spcBef>
                  <a:spcPts val="0"/>
                </a:spcBef>
                <a:spcAft>
                  <a:spcPts val="0"/>
                </a:spcAft>
                <a:defRPr/>
              </a:pPr>
              <a:endParaRPr lang="zh-CN" altLang="en-US" dirty="0">
                <a:latin typeface="+mn-lt"/>
                <a:ea typeface="微软雅黑" panose="020B0503020204020204" pitchFamily="34" charset="-122"/>
              </a:endParaRPr>
            </a:p>
          </p:txBody>
        </p:sp>
        <p:sp>
          <p:nvSpPr>
            <p:cNvPr id="15" name="广西"/>
            <p:cNvSpPr/>
            <p:nvPr/>
          </p:nvSpPr>
          <p:spPr bwMode="auto">
            <a:xfrm>
              <a:off x="2883152" y="3871886"/>
              <a:ext cx="730073" cy="555818"/>
            </a:xfrm>
            <a:custGeom>
              <a:avLst/>
              <a:gdLst>
                <a:gd name="T0" fmla="*/ 2147483646 w 502"/>
                <a:gd name="T1" fmla="*/ 2147483646 h 382"/>
                <a:gd name="T2" fmla="*/ 2147483646 w 502"/>
                <a:gd name="T3" fmla="*/ 2147483646 h 382"/>
                <a:gd name="T4" fmla="*/ 2147483646 w 502"/>
                <a:gd name="T5" fmla="*/ 2147483646 h 382"/>
                <a:gd name="T6" fmla="*/ 2147483646 w 502"/>
                <a:gd name="T7" fmla="*/ 2147483646 h 382"/>
                <a:gd name="T8" fmla="*/ 2147483646 w 502"/>
                <a:gd name="T9" fmla="*/ 2147483646 h 382"/>
                <a:gd name="T10" fmla="*/ 2147483646 w 502"/>
                <a:gd name="T11" fmla="*/ 2147483646 h 382"/>
                <a:gd name="T12" fmla="*/ 2147483646 w 502"/>
                <a:gd name="T13" fmla="*/ 2147483646 h 382"/>
                <a:gd name="T14" fmla="*/ 2147483646 w 502"/>
                <a:gd name="T15" fmla="*/ 2147483646 h 382"/>
                <a:gd name="T16" fmla="*/ 2147483646 w 502"/>
                <a:gd name="T17" fmla="*/ 2147483646 h 382"/>
                <a:gd name="T18" fmla="*/ 2147483646 w 502"/>
                <a:gd name="T19" fmla="*/ 2147483646 h 382"/>
                <a:gd name="T20" fmla="*/ 2147483646 w 502"/>
                <a:gd name="T21" fmla="*/ 2147483646 h 382"/>
                <a:gd name="T22" fmla="*/ 2147483646 w 502"/>
                <a:gd name="T23" fmla="*/ 2147483646 h 382"/>
                <a:gd name="T24" fmla="*/ 2147483646 w 502"/>
                <a:gd name="T25" fmla="*/ 2147483646 h 382"/>
                <a:gd name="T26" fmla="*/ 2147483646 w 502"/>
                <a:gd name="T27" fmla="*/ 2147483646 h 382"/>
                <a:gd name="T28" fmla="*/ 2147483646 w 502"/>
                <a:gd name="T29" fmla="*/ 2147483646 h 382"/>
                <a:gd name="T30" fmla="*/ 2147483646 w 502"/>
                <a:gd name="T31" fmla="*/ 2147483646 h 382"/>
                <a:gd name="T32" fmla="*/ 2147483646 w 502"/>
                <a:gd name="T33" fmla="*/ 2147483646 h 382"/>
                <a:gd name="T34" fmla="*/ 2147483646 w 502"/>
                <a:gd name="T35" fmla="*/ 2147483646 h 382"/>
                <a:gd name="T36" fmla="*/ 2147483646 w 502"/>
                <a:gd name="T37" fmla="*/ 2147483646 h 382"/>
                <a:gd name="T38" fmla="*/ 2147483646 w 502"/>
                <a:gd name="T39" fmla="*/ 2147483646 h 382"/>
                <a:gd name="T40" fmla="*/ 2147483646 w 502"/>
                <a:gd name="T41" fmla="*/ 2147483646 h 382"/>
                <a:gd name="T42" fmla="*/ 2147483646 w 502"/>
                <a:gd name="T43" fmla="*/ 2147483646 h 382"/>
                <a:gd name="T44" fmla="*/ 2147483646 w 502"/>
                <a:gd name="T45" fmla="*/ 2147483646 h 382"/>
                <a:gd name="T46" fmla="*/ 2147483646 w 502"/>
                <a:gd name="T47" fmla="*/ 2147483646 h 382"/>
                <a:gd name="T48" fmla="*/ 2147483646 w 502"/>
                <a:gd name="T49" fmla="*/ 2147483646 h 382"/>
                <a:gd name="T50" fmla="*/ 2147483646 w 502"/>
                <a:gd name="T51" fmla="*/ 2147483646 h 382"/>
                <a:gd name="T52" fmla="*/ 2147483646 w 502"/>
                <a:gd name="T53" fmla="*/ 2147483646 h 382"/>
                <a:gd name="T54" fmla="*/ 2147483646 w 502"/>
                <a:gd name="T55" fmla="*/ 2147483646 h 382"/>
                <a:gd name="T56" fmla="*/ 2147483646 w 502"/>
                <a:gd name="T57" fmla="*/ 2147483646 h 382"/>
                <a:gd name="T58" fmla="*/ 2147483646 w 502"/>
                <a:gd name="T59" fmla="*/ 2147483646 h 382"/>
                <a:gd name="T60" fmla="*/ 2147483646 w 502"/>
                <a:gd name="T61" fmla="*/ 2147483646 h 382"/>
                <a:gd name="T62" fmla="*/ 2147483646 w 502"/>
                <a:gd name="T63" fmla="*/ 2147483646 h 382"/>
                <a:gd name="T64" fmla="*/ 2147483646 w 502"/>
                <a:gd name="T65" fmla="*/ 2147483646 h 382"/>
                <a:gd name="T66" fmla="*/ 2147483646 w 502"/>
                <a:gd name="T67" fmla="*/ 2147483646 h 382"/>
                <a:gd name="T68" fmla="*/ 2147483646 w 502"/>
                <a:gd name="T69" fmla="*/ 2147483646 h 382"/>
                <a:gd name="T70" fmla="*/ 2147483646 w 502"/>
                <a:gd name="T71" fmla="*/ 2147483646 h 382"/>
                <a:gd name="T72" fmla="*/ 2147483646 w 502"/>
                <a:gd name="T73" fmla="*/ 2147483646 h 382"/>
                <a:gd name="T74" fmla="*/ 2147483646 w 502"/>
                <a:gd name="T75" fmla="*/ 2147483646 h 382"/>
                <a:gd name="T76" fmla="*/ 2147483646 w 502"/>
                <a:gd name="T77" fmla="*/ 2147483646 h 382"/>
                <a:gd name="T78" fmla="*/ 2147483646 w 502"/>
                <a:gd name="T79" fmla="*/ 2147483646 h 382"/>
                <a:gd name="T80" fmla="*/ 2147483646 w 502"/>
                <a:gd name="T81" fmla="*/ 2147483646 h 382"/>
                <a:gd name="T82" fmla="*/ 2147483646 w 502"/>
                <a:gd name="T83" fmla="*/ 2147483646 h 382"/>
                <a:gd name="T84" fmla="*/ 2147483646 w 502"/>
                <a:gd name="T85" fmla="*/ 2147483646 h 382"/>
                <a:gd name="T86" fmla="*/ 2147483646 w 502"/>
                <a:gd name="T87" fmla="*/ 2147483646 h 382"/>
                <a:gd name="T88" fmla="*/ 2147483646 w 502"/>
                <a:gd name="T89" fmla="*/ 2147483646 h 382"/>
                <a:gd name="T90" fmla="*/ 2147483646 w 502"/>
                <a:gd name="T91" fmla="*/ 2147483646 h 382"/>
                <a:gd name="T92" fmla="*/ 2147483646 w 502"/>
                <a:gd name="T93" fmla="*/ 2147483646 h 382"/>
                <a:gd name="T94" fmla="*/ 2147483646 w 502"/>
                <a:gd name="T95" fmla="*/ 2147483646 h 382"/>
                <a:gd name="T96" fmla="*/ 2147483646 w 502"/>
                <a:gd name="T97" fmla="*/ 2147483646 h 382"/>
                <a:gd name="T98" fmla="*/ 2147483646 w 502"/>
                <a:gd name="T99" fmla="*/ 2147483646 h 382"/>
                <a:gd name="T100" fmla="*/ 2147483646 w 502"/>
                <a:gd name="T101" fmla="*/ 2147483646 h 382"/>
                <a:gd name="T102" fmla="*/ 2147483646 w 502"/>
                <a:gd name="T103" fmla="*/ 2147483646 h 382"/>
                <a:gd name="T104" fmla="*/ 2147483646 w 502"/>
                <a:gd name="T105" fmla="*/ 2147483646 h 382"/>
                <a:gd name="T106" fmla="*/ 2147483646 w 502"/>
                <a:gd name="T107" fmla="*/ 2147483646 h 382"/>
                <a:gd name="T108" fmla="*/ 2147483646 w 502"/>
                <a:gd name="T109" fmla="*/ 2147483646 h 382"/>
                <a:gd name="T110" fmla="*/ 2147483646 w 502"/>
                <a:gd name="T111" fmla="*/ 2147483646 h 38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02" h="382">
                  <a:moveTo>
                    <a:pt x="402" y="8"/>
                  </a:moveTo>
                  <a:lnTo>
                    <a:pt x="402" y="10"/>
                  </a:lnTo>
                  <a:lnTo>
                    <a:pt x="404" y="12"/>
                  </a:lnTo>
                  <a:lnTo>
                    <a:pt x="394" y="28"/>
                  </a:lnTo>
                  <a:lnTo>
                    <a:pt x="386" y="34"/>
                  </a:lnTo>
                  <a:lnTo>
                    <a:pt x="378" y="36"/>
                  </a:lnTo>
                  <a:lnTo>
                    <a:pt x="376" y="36"/>
                  </a:lnTo>
                  <a:lnTo>
                    <a:pt x="368" y="30"/>
                  </a:lnTo>
                  <a:lnTo>
                    <a:pt x="360" y="32"/>
                  </a:lnTo>
                  <a:lnTo>
                    <a:pt x="344" y="44"/>
                  </a:lnTo>
                  <a:lnTo>
                    <a:pt x="340" y="44"/>
                  </a:lnTo>
                  <a:lnTo>
                    <a:pt x="336" y="42"/>
                  </a:lnTo>
                  <a:lnTo>
                    <a:pt x="328" y="32"/>
                  </a:lnTo>
                  <a:lnTo>
                    <a:pt x="322" y="42"/>
                  </a:lnTo>
                  <a:lnTo>
                    <a:pt x="316" y="48"/>
                  </a:lnTo>
                  <a:lnTo>
                    <a:pt x="306" y="48"/>
                  </a:lnTo>
                  <a:lnTo>
                    <a:pt x="294" y="52"/>
                  </a:lnTo>
                  <a:lnTo>
                    <a:pt x="282" y="60"/>
                  </a:lnTo>
                  <a:lnTo>
                    <a:pt x="278" y="60"/>
                  </a:lnTo>
                  <a:lnTo>
                    <a:pt x="274" y="64"/>
                  </a:lnTo>
                  <a:lnTo>
                    <a:pt x="270" y="70"/>
                  </a:lnTo>
                  <a:lnTo>
                    <a:pt x="270" y="72"/>
                  </a:lnTo>
                  <a:lnTo>
                    <a:pt x="270" y="74"/>
                  </a:lnTo>
                  <a:lnTo>
                    <a:pt x="276" y="82"/>
                  </a:lnTo>
                  <a:lnTo>
                    <a:pt x="254" y="80"/>
                  </a:lnTo>
                  <a:lnTo>
                    <a:pt x="242" y="90"/>
                  </a:lnTo>
                  <a:lnTo>
                    <a:pt x="240" y="94"/>
                  </a:lnTo>
                  <a:lnTo>
                    <a:pt x="238" y="100"/>
                  </a:lnTo>
                  <a:lnTo>
                    <a:pt x="236" y="102"/>
                  </a:lnTo>
                  <a:lnTo>
                    <a:pt x="224" y="102"/>
                  </a:lnTo>
                  <a:lnTo>
                    <a:pt x="210" y="96"/>
                  </a:lnTo>
                  <a:lnTo>
                    <a:pt x="206" y="96"/>
                  </a:lnTo>
                  <a:lnTo>
                    <a:pt x="194" y="98"/>
                  </a:lnTo>
                  <a:lnTo>
                    <a:pt x="190" y="96"/>
                  </a:lnTo>
                  <a:lnTo>
                    <a:pt x="186" y="94"/>
                  </a:lnTo>
                  <a:lnTo>
                    <a:pt x="178" y="84"/>
                  </a:lnTo>
                  <a:lnTo>
                    <a:pt x="170" y="80"/>
                  </a:lnTo>
                  <a:lnTo>
                    <a:pt x="162" y="92"/>
                  </a:lnTo>
                  <a:lnTo>
                    <a:pt x="160" y="92"/>
                  </a:lnTo>
                  <a:lnTo>
                    <a:pt x="150" y="100"/>
                  </a:lnTo>
                  <a:lnTo>
                    <a:pt x="148" y="100"/>
                  </a:lnTo>
                  <a:lnTo>
                    <a:pt x="148" y="102"/>
                  </a:lnTo>
                  <a:lnTo>
                    <a:pt x="146" y="102"/>
                  </a:lnTo>
                  <a:lnTo>
                    <a:pt x="138" y="104"/>
                  </a:lnTo>
                  <a:lnTo>
                    <a:pt x="126" y="116"/>
                  </a:lnTo>
                  <a:lnTo>
                    <a:pt x="112" y="122"/>
                  </a:lnTo>
                  <a:lnTo>
                    <a:pt x="102" y="134"/>
                  </a:lnTo>
                  <a:lnTo>
                    <a:pt x="70" y="134"/>
                  </a:lnTo>
                  <a:lnTo>
                    <a:pt x="46" y="124"/>
                  </a:lnTo>
                  <a:lnTo>
                    <a:pt x="32" y="124"/>
                  </a:lnTo>
                  <a:lnTo>
                    <a:pt x="20" y="130"/>
                  </a:lnTo>
                  <a:lnTo>
                    <a:pt x="18" y="130"/>
                  </a:lnTo>
                  <a:lnTo>
                    <a:pt x="10" y="132"/>
                  </a:lnTo>
                  <a:lnTo>
                    <a:pt x="2" y="138"/>
                  </a:lnTo>
                  <a:lnTo>
                    <a:pt x="0" y="142"/>
                  </a:lnTo>
                  <a:lnTo>
                    <a:pt x="0" y="152"/>
                  </a:lnTo>
                  <a:lnTo>
                    <a:pt x="4" y="158"/>
                  </a:lnTo>
                  <a:lnTo>
                    <a:pt x="22" y="152"/>
                  </a:lnTo>
                  <a:lnTo>
                    <a:pt x="30" y="154"/>
                  </a:lnTo>
                  <a:lnTo>
                    <a:pt x="40" y="158"/>
                  </a:lnTo>
                  <a:lnTo>
                    <a:pt x="42" y="158"/>
                  </a:lnTo>
                  <a:lnTo>
                    <a:pt x="42" y="160"/>
                  </a:lnTo>
                  <a:lnTo>
                    <a:pt x="42" y="186"/>
                  </a:lnTo>
                  <a:lnTo>
                    <a:pt x="46" y="188"/>
                  </a:lnTo>
                  <a:lnTo>
                    <a:pt x="64" y="188"/>
                  </a:lnTo>
                  <a:lnTo>
                    <a:pt x="74" y="184"/>
                  </a:lnTo>
                  <a:lnTo>
                    <a:pt x="76" y="184"/>
                  </a:lnTo>
                  <a:lnTo>
                    <a:pt x="86" y="180"/>
                  </a:lnTo>
                  <a:lnTo>
                    <a:pt x="94" y="176"/>
                  </a:lnTo>
                  <a:lnTo>
                    <a:pt x="98" y="176"/>
                  </a:lnTo>
                  <a:lnTo>
                    <a:pt x="100" y="178"/>
                  </a:lnTo>
                  <a:lnTo>
                    <a:pt x="104" y="188"/>
                  </a:lnTo>
                  <a:lnTo>
                    <a:pt x="106" y="216"/>
                  </a:lnTo>
                  <a:lnTo>
                    <a:pt x="106" y="218"/>
                  </a:lnTo>
                  <a:lnTo>
                    <a:pt x="92" y="232"/>
                  </a:lnTo>
                  <a:lnTo>
                    <a:pt x="92" y="234"/>
                  </a:lnTo>
                  <a:lnTo>
                    <a:pt x="74" y="242"/>
                  </a:lnTo>
                  <a:lnTo>
                    <a:pt x="70" y="248"/>
                  </a:lnTo>
                  <a:lnTo>
                    <a:pt x="72" y="252"/>
                  </a:lnTo>
                  <a:lnTo>
                    <a:pt x="106" y="256"/>
                  </a:lnTo>
                  <a:lnTo>
                    <a:pt x="108" y="258"/>
                  </a:lnTo>
                  <a:lnTo>
                    <a:pt x="122" y="266"/>
                  </a:lnTo>
                  <a:lnTo>
                    <a:pt x="152" y="264"/>
                  </a:lnTo>
                  <a:lnTo>
                    <a:pt x="152" y="268"/>
                  </a:lnTo>
                  <a:lnTo>
                    <a:pt x="154" y="284"/>
                  </a:lnTo>
                  <a:lnTo>
                    <a:pt x="154" y="286"/>
                  </a:lnTo>
                  <a:lnTo>
                    <a:pt x="140" y="300"/>
                  </a:lnTo>
                  <a:lnTo>
                    <a:pt x="140" y="312"/>
                  </a:lnTo>
                  <a:lnTo>
                    <a:pt x="142" y="320"/>
                  </a:lnTo>
                  <a:lnTo>
                    <a:pt x="144" y="326"/>
                  </a:lnTo>
                  <a:lnTo>
                    <a:pt x="150" y="330"/>
                  </a:lnTo>
                  <a:lnTo>
                    <a:pt x="174" y="344"/>
                  </a:lnTo>
                  <a:lnTo>
                    <a:pt x="194" y="356"/>
                  </a:lnTo>
                  <a:lnTo>
                    <a:pt x="212" y="348"/>
                  </a:lnTo>
                  <a:lnTo>
                    <a:pt x="214" y="348"/>
                  </a:lnTo>
                  <a:lnTo>
                    <a:pt x="216" y="348"/>
                  </a:lnTo>
                  <a:lnTo>
                    <a:pt x="242" y="368"/>
                  </a:lnTo>
                  <a:lnTo>
                    <a:pt x="246" y="368"/>
                  </a:lnTo>
                  <a:lnTo>
                    <a:pt x="252" y="360"/>
                  </a:lnTo>
                  <a:lnTo>
                    <a:pt x="254" y="360"/>
                  </a:lnTo>
                  <a:lnTo>
                    <a:pt x="254" y="358"/>
                  </a:lnTo>
                  <a:lnTo>
                    <a:pt x="256" y="358"/>
                  </a:lnTo>
                  <a:lnTo>
                    <a:pt x="270" y="360"/>
                  </a:lnTo>
                  <a:lnTo>
                    <a:pt x="274" y="334"/>
                  </a:lnTo>
                  <a:lnTo>
                    <a:pt x="294" y="368"/>
                  </a:lnTo>
                  <a:lnTo>
                    <a:pt x="310" y="370"/>
                  </a:lnTo>
                  <a:lnTo>
                    <a:pt x="312" y="370"/>
                  </a:lnTo>
                  <a:lnTo>
                    <a:pt x="314" y="370"/>
                  </a:lnTo>
                  <a:lnTo>
                    <a:pt x="314" y="372"/>
                  </a:lnTo>
                  <a:lnTo>
                    <a:pt x="314" y="382"/>
                  </a:lnTo>
                  <a:lnTo>
                    <a:pt x="320" y="380"/>
                  </a:lnTo>
                  <a:lnTo>
                    <a:pt x="346" y="346"/>
                  </a:lnTo>
                  <a:lnTo>
                    <a:pt x="358" y="362"/>
                  </a:lnTo>
                  <a:lnTo>
                    <a:pt x="358" y="356"/>
                  </a:lnTo>
                  <a:lnTo>
                    <a:pt x="366" y="340"/>
                  </a:lnTo>
                  <a:lnTo>
                    <a:pt x="372" y="328"/>
                  </a:lnTo>
                  <a:lnTo>
                    <a:pt x="392" y="328"/>
                  </a:lnTo>
                  <a:lnTo>
                    <a:pt x="396" y="304"/>
                  </a:lnTo>
                  <a:lnTo>
                    <a:pt x="398" y="304"/>
                  </a:lnTo>
                  <a:lnTo>
                    <a:pt x="400" y="306"/>
                  </a:lnTo>
                  <a:lnTo>
                    <a:pt x="414" y="308"/>
                  </a:lnTo>
                  <a:lnTo>
                    <a:pt x="416" y="300"/>
                  </a:lnTo>
                  <a:lnTo>
                    <a:pt x="410" y="288"/>
                  </a:lnTo>
                  <a:lnTo>
                    <a:pt x="410" y="286"/>
                  </a:lnTo>
                  <a:lnTo>
                    <a:pt x="414" y="276"/>
                  </a:lnTo>
                  <a:lnTo>
                    <a:pt x="414" y="274"/>
                  </a:lnTo>
                  <a:lnTo>
                    <a:pt x="416" y="274"/>
                  </a:lnTo>
                  <a:lnTo>
                    <a:pt x="458" y="252"/>
                  </a:lnTo>
                  <a:lnTo>
                    <a:pt x="456" y="230"/>
                  </a:lnTo>
                  <a:lnTo>
                    <a:pt x="456" y="228"/>
                  </a:lnTo>
                  <a:lnTo>
                    <a:pt x="464" y="212"/>
                  </a:lnTo>
                  <a:lnTo>
                    <a:pt x="466" y="210"/>
                  </a:lnTo>
                  <a:lnTo>
                    <a:pt x="478" y="180"/>
                  </a:lnTo>
                  <a:lnTo>
                    <a:pt x="490" y="168"/>
                  </a:lnTo>
                  <a:lnTo>
                    <a:pt x="496" y="156"/>
                  </a:lnTo>
                  <a:lnTo>
                    <a:pt x="502" y="146"/>
                  </a:lnTo>
                  <a:lnTo>
                    <a:pt x="496" y="134"/>
                  </a:lnTo>
                  <a:lnTo>
                    <a:pt x="496" y="132"/>
                  </a:lnTo>
                  <a:lnTo>
                    <a:pt x="496" y="120"/>
                  </a:lnTo>
                  <a:lnTo>
                    <a:pt x="490" y="120"/>
                  </a:lnTo>
                  <a:lnTo>
                    <a:pt x="478" y="126"/>
                  </a:lnTo>
                  <a:lnTo>
                    <a:pt x="472" y="128"/>
                  </a:lnTo>
                  <a:lnTo>
                    <a:pt x="468" y="128"/>
                  </a:lnTo>
                  <a:lnTo>
                    <a:pt x="460" y="126"/>
                  </a:lnTo>
                  <a:lnTo>
                    <a:pt x="454" y="122"/>
                  </a:lnTo>
                  <a:lnTo>
                    <a:pt x="452" y="118"/>
                  </a:lnTo>
                  <a:lnTo>
                    <a:pt x="450" y="114"/>
                  </a:lnTo>
                  <a:lnTo>
                    <a:pt x="452" y="98"/>
                  </a:lnTo>
                  <a:lnTo>
                    <a:pt x="446" y="98"/>
                  </a:lnTo>
                  <a:lnTo>
                    <a:pt x="442" y="102"/>
                  </a:lnTo>
                  <a:lnTo>
                    <a:pt x="432" y="112"/>
                  </a:lnTo>
                  <a:lnTo>
                    <a:pt x="428" y="114"/>
                  </a:lnTo>
                  <a:lnTo>
                    <a:pt x="424" y="114"/>
                  </a:lnTo>
                  <a:lnTo>
                    <a:pt x="422" y="108"/>
                  </a:lnTo>
                  <a:lnTo>
                    <a:pt x="422" y="100"/>
                  </a:lnTo>
                  <a:lnTo>
                    <a:pt x="422" y="92"/>
                  </a:lnTo>
                  <a:lnTo>
                    <a:pt x="424" y="88"/>
                  </a:lnTo>
                  <a:lnTo>
                    <a:pt x="426" y="86"/>
                  </a:lnTo>
                  <a:lnTo>
                    <a:pt x="428" y="86"/>
                  </a:lnTo>
                  <a:lnTo>
                    <a:pt x="444" y="58"/>
                  </a:lnTo>
                  <a:lnTo>
                    <a:pt x="448" y="48"/>
                  </a:lnTo>
                  <a:lnTo>
                    <a:pt x="450" y="36"/>
                  </a:lnTo>
                  <a:lnTo>
                    <a:pt x="442" y="28"/>
                  </a:lnTo>
                  <a:lnTo>
                    <a:pt x="440" y="22"/>
                  </a:lnTo>
                  <a:lnTo>
                    <a:pt x="440" y="12"/>
                  </a:lnTo>
                  <a:lnTo>
                    <a:pt x="440" y="8"/>
                  </a:lnTo>
                  <a:lnTo>
                    <a:pt x="438" y="4"/>
                  </a:lnTo>
                  <a:lnTo>
                    <a:pt x="434" y="0"/>
                  </a:lnTo>
                  <a:lnTo>
                    <a:pt x="432" y="2"/>
                  </a:lnTo>
                  <a:lnTo>
                    <a:pt x="430" y="6"/>
                  </a:lnTo>
                  <a:lnTo>
                    <a:pt x="426" y="8"/>
                  </a:lnTo>
                  <a:lnTo>
                    <a:pt x="422" y="10"/>
                  </a:lnTo>
                  <a:lnTo>
                    <a:pt x="416" y="8"/>
                  </a:lnTo>
                  <a:lnTo>
                    <a:pt x="410" y="8"/>
                  </a:lnTo>
                  <a:lnTo>
                    <a:pt x="402" y="8"/>
                  </a:lnTo>
                  <a:close/>
                </a:path>
              </a:pathLst>
            </a:custGeom>
            <a:grpFill/>
            <a:ln>
              <a:noFill/>
            </a:ln>
            <a:effectLst/>
          </p:spPr>
          <p:txBody>
            <a:bodyPr/>
            <a:lstStyle/>
            <a:p>
              <a:pPr eaLnBrk="1" fontAlgn="auto" hangingPunct="1">
                <a:spcBef>
                  <a:spcPts val="0"/>
                </a:spcBef>
                <a:spcAft>
                  <a:spcPts val="0"/>
                </a:spcAft>
                <a:defRPr/>
              </a:pPr>
              <a:endParaRPr lang="zh-CN" altLang="en-US" dirty="0">
                <a:latin typeface="+mn-lt"/>
                <a:ea typeface="微软雅黑" panose="020B0503020204020204" pitchFamily="34" charset="-122"/>
              </a:endParaRPr>
            </a:p>
          </p:txBody>
        </p:sp>
        <p:sp>
          <p:nvSpPr>
            <p:cNvPr id="16" name="重庆"/>
            <p:cNvSpPr/>
            <p:nvPr/>
          </p:nvSpPr>
          <p:spPr bwMode="auto">
            <a:xfrm>
              <a:off x="2984955" y="3260779"/>
              <a:ext cx="413029" cy="419046"/>
            </a:xfrm>
            <a:custGeom>
              <a:avLst/>
              <a:gdLst>
                <a:gd name="T0" fmla="*/ 2147483646 w 284"/>
                <a:gd name="T1" fmla="*/ 2147483646 h 288"/>
                <a:gd name="T2" fmla="*/ 2147483646 w 284"/>
                <a:gd name="T3" fmla="*/ 2147483646 h 288"/>
                <a:gd name="T4" fmla="*/ 2147483646 w 284"/>
                <a:gd name="T5" fmla="*/ 2147483646 h 288"/>
                <a:gd name="T6" fmla="*/ 2147483646 w 284"/>
                <a:gd name="T7" fmla="*/ 2147483646 h 288"/>
                <a:gd name="T8" fmla="*/ 2147483646 w 284"/>
                <a:gd name="T9" fmla="*/ 2147483646 h 288"/>
                <a:gd name="T10" fmla="*/ 2147483646 w 284"/>
                <a:gd name="T11" fmla="*/ 2147483646 h 288"/>
                <a:gd name="T12" fmla="*/ 2147483646 w 284"/>
                <a:gd name="T13" fmla="*/ 2147483646 h 288"/>
                <a:gd name="T14" fmla="*/ 2147483646 w 284"/>
                <a:gd name="T15" fmla="*/ 2147483646 h 288"/>
                <a:gd name="T16" fmla="*/ 2147483646 w 284"/>
                <a:gd name="T17" fmla="*/ 2147483646 h 288"/>
                <a:gd name="T18" fmla="*/ 2147483646 w 284"/>
                <a:gd name="T19" fmla="*/ 2147483646 h 288"/>
                <a:gd name="T20" fmla="*/ 2147483646 w 284"/>
                <a:gd name="T21" fmla="*/ 2147483646 h 288"/>
                <a:gd name="T22" fmla="*/ 2147483646 w 284"/>
                <a:gd name="T23" fmla="*/ 2147483646 h 288"/>
                <a:gd name="T24" fmla="*/ 2147483646 w 284"/>
                <a:gd name="T25" fmla="*/ 2147483646 h 288"/>
                <a:gd name="T26" fmla="*/ 2147483646 w 284"/>
                <a:gd name="T27" fmla="*/ 2147483646 h 288"/>
                <a:gd name="T28" fmla="*/ 2147483646 w 284"/>
                <a:gd name="T29" fmla="*/ 2147483646 h 288"/>
                <a:gd name="T30" fmla="*/ 2147483646 w 284"/>
                <a:gd name="T31" fmla="*/ 2147483646 h 288"/>
                <a:gd name="T32" fmla="*/ 2147483646 w 284"/>
                <a:gd name="T33" fmla="*/ 2147483646 h 288"/>
                <a:gd name="T34" fmla="*/ 2147483646 w 284"/>
                <a:gd name="T35" fmla="*/ 2147483646 h 288"/>
                <a:gd name="T36" fmla="*/ 2147483646 w 284"/>
                <a:gd name="T37" fmla="*/ 2147483646 h 288"/>
                <a:gd name="T38" fmla="*/ 2147483646 w 284"/>
                <a:gd name="T39" fmla="*/ 2147483646 h 288"/>
                <a:gd name="T40" fmla="*/ 2147483646 w 284"/>
                <a:gd name="T41" fmla="*/ 2147483646 h 288"/>
                <a:gd name="T42" fmla="*/ 2147483646 w 284"/>
                <a:gd name="T43" fmla="*/ 2147483646 h 288"/>
                <a:gd name="T44" fmla="*/ 2147483646 w 284"/>
                <a:gd name="T45" fmla="*/ 2147483646 h 288"/>
                <a:gd name="T46" fmla="*/ 2147483646 w 284"/>
                <a:gd name="T47" fmla="*/ 2147483646 h 288"/>
                <a:gd name="T48" fmla="*/ 2147483646 w 284"/>
                <a:gd name="T49" fmla="*/ 2147483646 h 288"/>
                <a:gd name="T50" fmla="*/ 2147483646 w 284"/>
                <a:gd name="T51" fmla="*/ 2147483646 h 288"/>
                <a:gd name="T52" fmla="*/ 2147483646 w 284"/>
                <a:gd name="T53" fmla="*/ 2147483646 h 288"/>
                <a:gd name="T54" fmla="*/ 2147483646 w 284"/>
                <a:gd name="T55" fmla="*/ 2147483646 h 288"/>
                <a:gd name="T56" fmla="*/ 2147483646 w 284"/>
                <a:gd name="T57" fmla="*/ 2147483646 h 288"/>
                <a:gd name="T58" fmla="*/ 2147483646 w 284"/>
                <a:gd name="T59" fmla="*/ 2147483646 h 288"/>
                <a:gd name="T60" fmla="*/ 2147483646 w 284"/>
                <a:gd name="T61" fmla="*/ 2147483646 h 288"/>
                <a:gd name="T62" fmla="*/ 2147483646 w 284"/>
                <a:gd name="T63" fmla="*/ 2147483646 h 288"/>
                <a:gd name="T64" fmla="*/ 2147483646 w 284"/>
                <a:gd name="T65" fmla="*/ 2147483646 h 288"/>
                <a:gd name="T66" fmla="*/ 2147483646 w 284"/>
                <a:gd name="T67" fmla="*/ 2147483646 h 288"/>
                <a:gd name="T68" fmla="*/ 2147483646 w 284"/>
                <a:gd name="T69" fmla="*/ 2147483646 h 288"/>
                <a:gd name="T70" fmla="*/ 2147483646 w 284"/>
                <a:gd name="T71" fmla="*/ 2147483646 h 288"/>
                <a:gd name="T72" fmla="*/ 2147483646 w 284"/>
                <a:gd name="T73" fmla="*/ 2147483646 h 288"/>
                <a:gd name="T74" fmla="*/ 2147483646 w 284"/>
                <a:gd name="T75" fmla="*/ 2147483646 h 288"/>
                <a:gd name="T76" fmla="*/ 2147483646 w 284"/>
                <a:gd name="T77" fmla="*/ 2147483646 h 288"/>
                <a:gd name="T78" fmla="*/ 2147483646 w 284"/>
                <a:gd name="T79" fmla="*/ 2147483646 h 288"/>
                <a:gd name="T80" fmla="*/ 2147483646 w 284"/>
                <a:gd name="T81" fmla="*/ 2147483646 h 288"/>
                <a:gd name="T82" fmla="*/ 2147483646 w 284"/>
                <a:gd name="T83" fmla="*/ 2147483646 h 288"/>
                <a:gd name="T84" fmla="*/ 2147483646 w 284"/>
                <a:gd name="T85" fmla="*/ 2147483646 h 288"/>
                <a:gd name="T86" fmla="*/ 2147483646 w 284"/>
                <a:gd name="T87" fmla="*/ 2147483646 h 288"/>
                <a:gd name="T88" fmla="*/ 2147483646 w 284"/>
                <a:gd name="T89" fmla="*/ 2147483646 h 288"/>
                <a:gd name="T90" fmla="*/ 2147483646 w 284"/>
                <a:gd name="T91" fmla="*/ 2147483646 h 288"/>
                <a:gd name="T92" fmla="*/ 2147483646 w 284"/>
                <a:gd name="T93" fmla="*/ 2147483646 h 288"/>
                <a:gd name="T94" fmla="*/ 2147483646 w 284"/>
                <a:gd name="T95" fmla="*/ 2147483646 h 288"/>
                <a:gd name="T96" fmla="*/ 2147483646 w 284"/>
                <a:gd name="T97" fmla="*/ 2147483646 h 288"/>
                <a:gd name="T98" fmla="*/ 2147483646 w 284"/>
                <a:gd name="T99" fmla="*/ 2147483646 h 288"/>
                <a:gd name="T100" fmla="*/ 2147483646 w 284"/>
                <a:gd name="T101" fmla="*/ 2147483646 h 288"/>
                <a:gd name="T102" fmla="*/ 2147483646 w 284"/>
                <a:gd name="T103" fmla="*/ 2147483646 h 28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84" h="288">
                  <a:moveTo>
                    <a:pt x="284" y="58"/>
                  </a:moveTo>
                  <a:lnTo>
                    <a:pt x="278" y="44"/>
                  </a:lnTo>
                  <a:lnTo>
                    <a:pt x="268" y="32"/>
                  </a:lnTo>
                  <a:lnTo>
                    <a:pt x="260" y="30"/>
                  </a:lnTo>
                  <a:lnTo>
                    <a:pt x="258" y="30"/>
                  </a:lnTo>
                  <a:lnTo>
                    <a:pt x="258" y="28"/>
                  </a:lnTo>
                  <a:lnTo>
                    <a:pt x="250" y="24"/>
                  </a:lnTo>
                  <a:lnTo>
                    <a:pt x="248" y="24"/>
                  </a:lnTo>
                  <a:lnTo>
                    <a:pt x="244" y="26"/>
                  </a:lnTo>
                  <a:lnTo>
                    <a:pt x="234" y="28"/>
                  </a:lnTo>
                  <a:lnTo>
                    <a:pt x="232" y="26"/>
                  </a:lnTo>
                  <a:lnTo>
                    <a:pt x="222" y="22"/>
                  </a:lnTo>
                  <a:lnTo>
                    <a:pt x="220" y="22"/>
                  </a:lnTo>
                  <a:lnTo>
                    <a:pt x="220" y="20"/>
                  </a:lnTo>
                  <a:lnTo>
                    <a:pt x="212" y="12"/>
                  </a:lnTo>
                  <a:lnTo>
                    <a:pt x="204" y="4"/>
                  </a:lnTo>
                  <a:lnTo>
                    <a:pt x="196" y="0"/>
                  </a:lnTo>
                  <a:lnTo>
                    <a:pt x="188" y="8"/>
                  </a:lnTo>
                  <a:lnTo>
                    <a:pt x="176" y="16"/>
                  </a:lnTo>
                  <a:lnTo>
                    <a:pt x="172" y="40"/>
                  </a:lnTo>
                  <a:lnTo>
                    <a:pt x="162" y="58"/>
                  </a:lnTo>
                  <a:lnTo>
                    <a:pt x="162" y="60"/>
                  </a:lnTo>
                  <a:lnTo>
                    <a:pt x="154" y="68"/>
                  </a:lnTo>
                  <a:lnTo>
                    <a:pt x="144" y="86"/>
                  </a:lnTo>
                  <a:lnTo>
                    <a:pt x="144" y="88"/>
                  </a:lnTo>
                  <a:lnTo>
                    <a:pt x="124" y="104"/>
                  </a:lnTo>
                  <a:lnTo>
                    <a:pt x="116" y="118"/>
                  </a:lnTo>
                  <a:lnTo>
                    <a:pt x="114" y="120"/>
                  </a:lnTo>
                  <a:lnTo>
                    <a:pt x="110" y="124"/>
                  </a:lnTo>
                  <a:lnTo>
                    <a:pt x="96" y="132"/>
                  </a:lnTo>
                  <a:lnTo>
                    <a:pt x="88" y="144"/>
                  </a:lnTo>
                  <a:lnTo>
                    <a:pt x="74" y="164"/>
                  </a:lnTo>
                  <a:lnTo>
                    <a:pt x="72" y="164"/>
                  </a:lnTo>
                  <a:lnTo>
                    <a:pt x="8" y="160"/>
                  </a:lnTo>
                  <a:lnTo>
                    <a:pt x="0" y="168"/>
                  </a:lnTo>
                  <a:lnTo>
                    <a:pt x="0" y="180"/>
                  </a:lnTo>
                  <a:lnTo>
                    <a:pt x="6" y="208"/>
                  </a:lnTo>
                  <a:lnTo>
                    <a:pt x="20" y="226"/>
                  </a:lnTo>
                  <a:lnTo>
                    <a:pt x="32" y="232"/>
                  </a:lnTo>
                  <a:lnTo>
                    <a:pt x="32" y="234"/>
                  </a:lnTo>
                  <a:lnTo>
                    <a:pt x="40" y="244"/>
                  </a:lnTo>
                  <a:lnTo>
                    <a:pt x="42" y="252"/>
                  </a:lnTo>
                  <a:lnTo>
                    <a:pt x="42" y="262"/>
                  </a:lnTo>
                  <a:lnTo>
                    <a:pt x="38" y="266"/>
                  </a:lnTo>
                  <a:lnTo>
                    <a:pt x="40" y="268"/>
                  </a:lnTo>
                  <a:lnTo>
                    <a:pt x="44" y="268"/>
                  </a:lnTo>
                  <a:lnTo>
                    <a:pt x="48" y="258"/>
                  </a:lnTo>
                  <a:lnTo>
                    <a:pt x="50" y="258"/>
                  </a:lnTo>
                  <a:lnTo>
                    <a:pt x="62" y="262"/>
                  </a:lnTo>
                  <a:lnTo>
                    <a:pt x="64" y="266"/>
                  </a:lnTo>
                  <a:lnTo>
                    <a:pt x="70" y="266"/>
                  </a:lnTo>
                  <a:lnTo>
                    <a:pt x="68" y="260"/>
                  </a:lnTo>
                  <a:lnTo>
                    <a:pt x="76" y="246"/>
                  </a:lnTo>
                  <a:lnTo>
                    <a:pt x="78" y="244"/>
                  </a:lnTo>
                  <a:lnTo>
                    <a:pt x="80" y="242"/>
                  </a:lnTo>
                  <a:lnTo>
                    <a:pt x="88" y="242"/>
                  </a:lnTo>
                  <a:lnTo>
                    <a:pt x="102" y="242"/>
                  </a:lnTo>
                  <a:lnTo>
                    <a:pt x="110" y="232"/>
                  </a:lnTo>
                  <a:lnTo>
                    <a:pt x="110" y="222"/>
                  </a:lnTo>
                  <a:lnTo>
                    <a:pt x="112" y="212"/>
                  </a:lnTo>
                  <a:lnTo>
                    <a:pt x="114" y="210"/>
                  </a:lnTo>
                  <a:lnTo>
                    <a:pt x="120" y="206"/>
                  </a:lnTo>
                  <a:lnTo>
                    <a:pt x="122" y="206"/>
                  </a:lnTo>
                  <a:lnTo>
                    <a:pt x="134" y="208"/>
                  </a:lnTo>
                  <a:lnTo>
                    <a:pt x="134" y="210"/>
                  </a:lnTo>
                  <a:lnTo>
                    <a:pt x="136" y="220"/>
                  </a:lnTo>
                  <a:lnTo>
                    <a:pt x="136" y="224"/>
                  </a:lnTo>
                  <a:lnTo>
                    <a:pt x="138" y="232"/>
                  </a:lnTo>
                  <a:lnTo>
                    <a:pt x="140" y="232"/>
                  </a:lnTo>
                  <a:lnTo>
                    <a:pt x="144" y="226"/>
                  </a:lnTo>
                  <a:lnTo>
                    <a:pt x="152" y="216"/>
                  </a:lnTo>
                  <a:lnTo>
                    <a:pt x="160" y="212"/>
                  </a:lnTo>
                  <a:lnTo>
                    <a:pt x="162" y="212"/>
                  </a:lnTo>
                  <a:lnTo>
                    <a:pt x="162" y="210"/>
                  </a:lnTo>
                  <a:lnTo>
                    <a:pt x="172" y="214"/>
                  </a:lnTo>
                  <a:lnTo>
                    <a:pt x="174" y="214"/>
                  </a:lnTo>
                  <a:lnTo>
                    <a:pt x="176" y="214"/>
                  </a:lnTo>
                  <a:lnTo>
                    <a:pt x="180" y="226"/>
                  </a:lnTo>
                  <a:lnTo>
                    <a:pt x="180" y="236"/>
                  </a:lnTo>
                  <a:lnTo>
                    <a:pt x="188" y="252"/>
                  </a:lnTo>
                  <a:lnTo>
                    <a:pt x="188" y="254"/>
                  </a:lnTo>
                  <a:lnTo>
                    <a:pt x="188" y="264"/>
                  </a:lnTo>
                  <a:lnTo>
                    <a:pt x="192" y="270"/>
                  </a:lnTo>
                  <a:lnTo>
                    <a:pt x="194" y="270"/>
                  </a:lnTo>
                  <a:lnTo>
                    <a:pt x="196" y="266"/>
                  </a:lnTo>
                  <a:lnTo>
                    <a:pt x="198" y="264"/>
                  </a:lnTo>
                  <a:lnTo>
                    <a:pt x="208" y="270"/>
                  </a:lnTo>
                  <a:lnTo>
                    <a:pt x="208" y="272"/>
                  </a:lnTo>
                  <a:lnTo>
                    <a:pt x="212" y="286"/>
                  </a:lnTo>
                  <a:lnTo>
                    <a:pt x="216" y="288"/>
                  </a:lnTo>
                  <a:lnTo>
                    <a:pt x="216" y="286"/>
                  </a:lnTo>
                  <a:lnTo>
                    <a:pt x="220" y="276"/>
                  </a:lnTo>
                  <a:lnTo>
                    <a:pt x="222" y="274"/>
                  </a:lnTo>
                  <a:lnTo>
                    <a:pt x="224" y="274"/>
                  </a:lnTo>
                  <a:lnTo>
                    <a:pt x="228" y="270"/>
                  </a:lnTo>
                  <a:lnTo>
                    <a:pt x="230" y="270"/>
                  </a:lnTo>
                  <a:lnTo>
                    <a:pt x="236" y="270"/>
                  </a:lnTo>
                  <a:lnTo>
                    <a:pt x="236" y="266"/>
                  </a:lnTo>
                  <a:lnTo>
                    <a:pt x="236" y="264"/>
                  </a:lnTo>
                  <a:lnTo>
                    <a:pt x="232" y="226"/>
                  </a:lnTo>
                  <a:lnTo>
                    <a:pt x="216" y="202"/>
                  </a:lnTo>
                  <a:lnTo>
                    <a:pt x="188" y="168"/>
                  </a:lnTo>
                  <a:lnTo>
                    <a:pt x="186" y="168"/>
                  </a:lnTo>
                  <a:lnTo>
                    <a:pt x="184" y="146"/>
                  </a:lnTo>
                  <a:lnTo>
                    <a:pt x="176" y="128"/>
                  </a:lnTo>
                  <a:lnTo>
                    <a:pt x="174" y="128"/>
                  </a:lnTo>
                  <a:lnTo>
                    <a:pt x="176" y="126"/>
                  </a:lnTo>
                  <a:lnTo>
                    <a:pt x="180" y="104"/>
                  </a:lnTo>
                  <a:lnTo>
                    <a:pt x="182" y="104"/>
                  </a:lnTo>
                  <a:lnTo>
                    <a:pt x="184" y="104"/>
                  </a:lnTo>
                  <a:lnTo>
                    <a:pt x="234" y="102"/>
                  </a:lnTo>
                  <a:lnTo>
                    <a:pt x="260" y="88"/>
                  </a:lnTo>
                  <a:lnTo>
                    <a:pt x="262" y="86"/>
                  </a:lnTo>
                  <a:lnTo>
                    <a:pt x="274" y="82"/>
                  </a:lnTo>
                  <a:lnTo>
                    <a:pt x="278" y="78"/>
                  </a:lnTo>
                  <a:lnTo>
                    <a:pt x="280" y="76"/>
                  </a:lnTo>
                  <a:lnTo>
                    <a:pt x="282" y="68"/>
                  </a:lnTo>
                  <a:lnTo>
                    <a:pt x="284" y="58"/>
                  </a:lnTo>
                  <a:close/>
                </a:path>
              </a:pathLst>
            </a:custGeom>
            <a:grpFill/>
            <a:ln>
              <a:noFill/>
            </a:ln>
            <a:effectLst/>
          </p:spPr>
          <p:txBody>
            <a:bodyPr/>
            <a:lstStyle/>
            <a:p>
              <a:pPr eaLnBrk="1" fontAlgn="auto" hangingPunct="1">
                <a:spcBef>
                  <a:spcPts val="0"/>
                </a:spcBef>
                <a:spcAft>
                  <a:spcPts val="0"/>
                </a:spcAft>
                <a:defRPr/>
              </a:pPr>
              <a:endParaRPr lang="zh-CN" altLang="en-US" dirty="0">
                <a:latin typeface="+mn-lt"/>
                <a:ea typeface="微软雅黑" panose="020B0503020204020204" pitchFamily="34" charset="-122"/>
              </a:endParaRPr>
            </a:p>
          </p:txBody>
        </p:sp>
        <p:sp>
          <p:nvSpPr>
            <p:cNvPr id="17" name="陕西"/>
            <p:cNvSpPr/>
            <p:nvPr/>
          </p:nvSpPr>
          <p:spPr bwMode="auto">
            <a:xfrm>
              <a:off x="2984954" y="2445966"/>
              <a:ext cx="471203" cy="841003"/>
            </a:xfrm>
            <a:custGeom>
              <a:avLst/>
              <a:gdLst>
                <a:gd name="T0" fmla="*/ 2147483646 w 324"/>
                <a:gd name="T1" fmla="*/ 2147483646 h 578"/>
                <a:gd name="T2" fmla="*/ 2147483646 w 324"/>
                <a:gd name="T3" fmla="*/ 2147483646 h 578"/>
                <a:gd name="T4" fmla="*/ 2147483646 w 324"/>
                <a:gd name="T5" fmla="*/ 2147483646 h 578"/>
                <a:gd name="T6" fmla="*/ 2147483646 w 324"/>
                <a:gd name="T7" fmla="*/ 2147483646 h 578"/>
                <a:gd name="T8" fmla="*/ 2147483646 w 324"/>
                <a:gd name="T9" fmla="*/ 2147483646 h 578"/>
                <a:gd name="T10" fmla="*/ 2147483646 w 324"/>
                <a:gd name="T11" fmla="*/ 2147483646 h 578"/>
                <a:gd name="T12" fmla="*/ 2147483646 w 324"/>
                <a:gd name="T13" fmla="*/ 2147483646 h 578"/>
                <a:gd name="T14" fmla="*/ 2147483646 w 324"/>
                <a:gd name="T15" fmla="*/ 2147483646 h 578"/>
                <a:gd name="T16" fmla="*/ 2147483646 w 324"/>
                <a:gd name="T17" fmla="*/ 2147483646 h 578"/>
                <a:gd name="T18" fmla="*/ 2147483646 w 324"/>
                <a:gd name="T19" fmla="*/ 2147483646 h 578"/>
                <a:gd name="T20" fmla="*/ 2147483646 w 324"/>
                <a:gd name="T21" fmla="*/ 2147483646 h 578"/>
                <a:gd name="T22" fmla="*/ 2147483646 w 324"/>
                <a:gd name="T23" fmla="*/ 2147483646 h 578"/>
                <a:gd name="T24" fmla="*/ 2147483646 w 324"/>
                <a:gd name="T25" fmla="*/ 2147483646 h 578"/>
                <a:gd name="T26" fmla="*/ 2147483646 w 324"/>
                <a:gd name="T27" fmla="*/ 2147483646 h 578"/>
                <a:gd name="T28" fmla="*/ 2147483646 w 324"/>
                <a:gd name="T29" fmla="*/ 2147483646 h 578"/>
                <a:gd name="T30" fmla="*/ 2147483646 w 324"/>
                <a:gd name="T31" fmla="*/ 2147483646 h 578"/>
                <a:gd name="T32" fmla="*/ 2147483646 w 324"/>
                <a:gd name="T33" fmla="*/ 2147483646 h 578"/>
                <a:gd name="T34" fmla="*/ 2147483646 w 324"/>
                <a:gd name="T35" fmla="*/ 2147483646 h 578"/>
                <a:gd name="T36" fmla="*/ 2147483646 w 324"/>
                <a:gd name="T37" fmla="*/ 2147483646 h 578"/>
                <a:gd name="T38" fmla="*/ 2147483646 w 324"/>
                <a:gd name="T39" fmla="*/ 2147483646 h 578"/>
                <a:gd name="T40" fmla="*/ 2147483646 w 324"/>
                <a:gd name="T41" fmla="*/ 2147483646 h 578"/>
                <a:gd name="T42" fmla="*/ 2147483646 w 324"/>
                <a:gd name="T43" fmla="*/ 2147483646 h 578"/>
                <a:gd name="T44" fmla="*/ 2147483646 w 324"/>
                <a:gd name="T45" fmla="*/ 2147483646 h 578"/>
                <a:gd name="T46" fmla="*/ 2147483646 w 324"/>
                <a:gd name="T47" fmla="*/ 2147483646 h 578"/>
                <a:gd name="T48" fmla="*/ 2147483646 w 324"/>
                <a:gd name="T49" fmla="*/ 2147483646 h 578"/>
                <a:gd name="T50" fmla="*/ 2147483646 w 324"/>
                <a:gd name="T51" fmla="*/ 2147483646 h 578"/>
                <a:gd name="T52" fmla="*/ 2147483646 w 324"/>
                <a:gd name="T53" fmla="*/ 2147483646 h 578"/>
                <a:gd name="T54" fmla="*/ 2147483646 w 324"/>
                <a:gd name="T55" fmla="*/ 2147483646 h 578"/>
                <a:gd name="T56" fmla="*/ 2147483646 w 324"/>
                <a:gd name="T57" fmla="*/ 2147483646 h 578"/>
                <a:gd name="T58" fmla="*/ 2147483646 w 324"/>
                <a:gd name="T59" fmla="*/ 2147483646 h 578"/>
                <a:gd name="T60" fmla="*/ 2147483646 w 324"/>
                <a:gd name="T61" fmla="*/ 2147483646 h 578"/>
                <a:gd name="T62" fmla="*/ 2147483646 w 324"/>
                <a:gd name="T63" fmla="*/ 2147483646 h 578"/>
                <a:gd name="T64" fmla="*/ 2147483646 w 324"/>
                <a:gd name="T65" fmla="*/ 2147483646 h 578"/>
                <a:gd name="T66" fmla="*/ 2147483646 w 324"/>
                <a:gd name="T67" fmla="*/ 2147483646 h 578"/>
                <a:gd name="T68" fmla="*/ 2147483646 w 324"/>
                <a:gd name="T69" fmla="*/ 2147483646 h 578"/>
                <a:gd name="T70" fmla="*/ 2147483646 w 324"/>
                <a:gd name="T71" fmla="*/ 2147483646 h 578"/>
                <a:gd name="T72" fmla="*/ 2147483646 w 324"/>
                <a:gd name="T73" fmla="*/ 2147483646 h 578"/>
                <a:gd name="T74" fmla="*/ 2147483646 w 324"/>
                <a:gd name="T75" fmla="*/ 2147483646 h 578"/>
                <a:gd name="T76" fmla="*/ 2147483646 w 324"/>
                <a:gd name="T77" fmla="*/ 2147483646 h 578"/>
                <a:gd name="T78" fmla="*/ 2147483646 w 324"/>
                <a:gd name="T79" fmla="*/ 2147483646 h 578"/>
                <a:gd name="T80" fmla="*/ 2147483646 w 324"/>
                <a:gd name="T81" fmla="*/ 2147483646 h 578"/>
                <a:gd name="T82" fmla="*/ 2147483646 w 324"/>
                <a:gd name="T83" fmla="*/ 2147483646 h 578"/>
                <a:gd name="T84" fmla="*/ 2147483646 w 324"/>
                <a:gd name="T85" fmla="*/ 2147483646 h 578"/>
                <a:gd name="T86" fmla="*/ 2147483646 w 324"/>
                <a:gd name="T87" fmla="*/ 2147483646 h 578"/>
                <a:gd name="T88" fmla="*/ 2147483646 w 324"/>
                <a:gd name="T89" fmla="*/ 2147483646 h 578"/>
                <a:gd name="T90" fmla="*/ 2147483646 w 324"/>
                <a:gd name="T91" fmla="*/ 2147483646 h 578"/>
                <a:gd name="T92" fmla="*/ 2147483646 w 324"/>
                <a:gd name="T93" fmla="*/ 2147483646 h 578"/>
                <a:gd name="T94" fmla="*/ 2147483646 w 324"/>
                <a:gd name="T95" fmla="*/ 2147483646 h 578"/>
                <a:gd name="T96" fmla="*/ 2147483646 w 324"/>
                <a:gd name="T97" fmla="*/ 2147483646 h 578"/>
                <a:gd name="T98" fmla="*/ 2147483646 w 324"/>
                <a:gd name="T99" fmla="*/ 2147483646 h 578"/>
                <a:gd name="T100" fmla="*/ 2147483646 w 324"/>
                <a:gd name="T101" fmla="*/ 2147483646 h 57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24" h="578">
                  <a:moveTo>
                    <a:pt x="108" y="132"/>
                  </a:moveTo>
                  <a:lnTo>
                    <a:pt x="104" y="130"/>
                  </a:lnTo>
                  <a:lnTo>
                    <a:pt x="96" y="180"/>
                  </a:lnTo>
                  <a:lnTo>
                    <a:pt x="108" y="196"/>
                  </a:lnTo>
                  <a:lnTo>
                    <a:pt x="122" y="200"/>
                  </a:lnTo>
                  <a:lnTo>
                    <a:pt x="124" y="202"/>
                  </a:lnTo>
                  <a:lnTo>
                    <a:pt x="140" y="216"/>
                  </a:lnTo>
                  <a:lnTo>
                    <a:pt x="164" y="220"/>
                  </a:lnTo>
                  <a:lnTo>
                    <a:pt x="176" y="228"/>
                  </a:lnTo>
                  <a:lnTo>
                    <a:pt x="176" y="230"/>
                  </a:lnTo>
                  <a:lnTo>
                    <a:pt x="186" y="244"/>
                  </a:lnTo>
                  <a:lnTo>
                    <a:pt x="188" y="244"/>
                  </a:lnTo>
                  <a:lnTo>
                    <a:pt x="186" y="246"/>
                  </a:lnTo>
                  <a:lnTo>
                    <a:pt x="178" y="260"/>
                  </a:lnTo>
                  <a:lnTo>
                    <a:pt x="178" y="264"/>
                  </a:lnTo>
                  <a:lnTo>
                    <a:pt x="176" y="272"/>
                  </a:lnTo>
                  <a:lnTo>
                    <a:pt x="178" y="272"/>
                  </a:lnTo>
                  <a:lnTo>
                    <a:pt x="178" y="286"/>
                  </a:lnTo>
                  <a:lnTo>
                    <a:pt x="176" y="288"/>
                  </a:lnTo>
                  <a:lnTo>
                    <a:pt x="170" y="312"/>
                  </a:lnTo>
                  <a:lnTo>
                    <a:pt x="168" y="316"/>
                  </a:lnTo>
                  <a:lnTo>
                    <a:pt x="164" y="314"/>
                  </a:lnTo>
                  <a:lnTo>
                    <a:pt x="154" y="312"/>
                  </a:lnTo>
                  <a:lnTo>
                    <a:pt x="140" y="312"/>
                  </a:lnTo>
                  <a:lnTo>
                    <a:pt x="128" y="316"/>
                  </a:lnTo>
                  <a:lnTo>
                    <a:pt x="116" y="328"/>
                  </a:lnTo>
                  <a:lnTo>
                    <a:pt x="112" y="332"/>
                  </a:lnTo>
                  <a:lnTo>
                    <a:pt x="130" y="340"/>
                  </a:lnTo>
                  <a:lnTo>
                    <a:pt x="128" y="344"/>
                  </a:lnTo>
                  <a:lnTo>
                    <a:pt x="124" y="350"/>
                  </a:lnTo>
                  <a:lnTo>
                    <a:pt x="116" y="354"/>
                  </a:lnTo>
                  <a:lnTo>
                    <a:pt x="106" y="354"/>
                  </a:lnTo>
                  <a:lnTo>
                    <a:pt x="88" y="348"/>
                  </a:lnTo>
                  <a:lnTo>
                    <a:pt x="70" y="338"/>
                  </a:lnTo>
                  <a:lnTo>
                    <a:pt x="64" y="338"/>
                  </a:lnTo>
                  <a:lnTo>
                    <a:pt x="44" y="366"/>
                  </a:lnTo>
                  <a:lnTo>
                    <a:pt x="40" y="376"/>
                  </a:lnTo>
                  <a:lnTo>
                    <a:pt x="40" y="392"/>
                  </a:lnTo>
                  <a:lnTo>
                    <a:pt x="48" y="406"/>
                  </a:lnTo>
                  <a:lnTo>
                    <a:pt x="48" y="408"/>
                  </a:lnTo>
                  <a:lnTo>
                    <a:pt x="52" y="420"/>
                  </a:lnTo>
                  <a:lnTo>
                    <a:pt x="52" y="422"/>
                  </a:lnTo>
                  <a:lnTo>
                    <a:pt x="52" y="440"/>
                  </a:lnTo>
                  <a:lnTo>
                    <a:pt x="52" y="442"/>
                  </a:lnTo>
                  <a:lnTo>
                    <a:pt x="54" y="444"/>
                  </a:lnTo>
                  <a:lnTo>
                    <a:pt x="40" y="446"/>
                  </a:lnTo>
                  <a:lnTo>
                    <a:pt x="16" y="446"/>
                  </a:lnTo>
                  <a:lnTo>
                    <a:pt x="6" y="454"/>
                  </a:lnTo>
                  <a:lnTo>
                    <a:pt x="0" y="462"/>
                  </a:lnTo>
                  <a:lnTo>
                    <a:pt x="2" y="462"/>
                  </a:lnTo>
                  <a:lnTo>
                    <a:pt x="6" y="486"/>
                  </a:lnTo>
                  <a:lnTo>
                    <a:pt x="8" y="486"/>
                  </a:lnTo>
                  <a:lnTo>
                    <a:pt x="8" y="496"/>
                  </a:lnTo>
                  <a:lnTo>
                    <a:pt x="12" y="508"/>
                  </a:lnTo>
                  <a:lnTo>
                    <a:pt x="30" y="518"/>
                  </a:lnTo>
                  <a:lnTo>
                    <a:pt x="54" y="512"/>
                  </a:lnTo>
                  <a:lnTo>
                    <a:pt x="66" y="504"/>
                  </a:lnTo>
                  <a:lnTo>
                    <a:pt x="68" y="504"/>
                  </a:lnTo>
                  <a:lnTo>
                    <a:pt x="80" y="504"/>
                  </a:lnTo>
                  <a:lnTo>
                    <a:pt x="86" y="520"/>
                  </a:lnTo>
                  <a:lnTo>
                    <a:pt x="92" y="526"/>
                  </a:lnTo>
                  <a:lnTo>
                    <a:pt x="94" y="532"/>
                  </a:lnTo>
                  <a:lnTo>
                    <a:pt x="100" y="532"/>
                  </a:lnTo>
                  <a:lnTo>
                    <a:pt x="102" y="532"/>
                  </a:lnTo>
                  <a:lnTo>
                    <a:pt x="104" y="532"/>
                  </a:lnTo>
                  <a:lnTo>
                    <a:pt x="104" y="530"/>
                  </a:lnTo>
                  <a:lnTo>
                    <a:pt x="116" y="520"/>
                  </a:lnTo>
                  <a:lnTo>
                    <a:pt x="126" y="540"/>
                  </a:lnTo>
                  <a:lnTo>
                    <a:pt x="136" y="546"/>
                  </a:lnTo>
                  <a:lnTo>
                    <a:pt x="152" y="546"/>
                  </a:lnTo>
                  <a:lnTo>
                    <a:pt x="164" y="544"/>
                  </a:lnTo>
                  <a:lnTo>
                    <a:pt x="168" y="544"/>
                  </a:lnTo>
                  <a:lnTo>
                    <a:pt x="196" y="548"/>
                  </a:lnTo>
                  <a:lnTo>
                    <a:pt x="196" y="550"/>
                  </a:lnTo>
                  <a:lnTo>
                    <a:pt x="208" y="556"/>
                  </a:lnTo>
                  <a:lnTo>
                    <a:pt x="208" y="558"/>
                  </a:lnTo>
                  <a:lnTo>
                    <a:pt x="220" y="566"/>
                  </a:lnTo>
                  <a:lnTo>
                    <a:pt x="226" y="574"/>
                  </a:lnTo>
                  <a:lnTo>
                    <a:pt x="234" y="578"/>
                  </a:lnTo>
                  <a:lnTo>
                    <a:pt x="248" y="576"/>
                  </a:lnTo>
                  <a:lnTo>
                    <a:pt x="248" y="560"/>
                  </a:lnTo>
                  <a:lnTo>
                    <a:pt x="240" y="548"/>
                  </a:lnTo>
                  <a:lnTo>
                    <a:pt x="236" y="526"/>
                  </a:lnTo>
                  <a:lnTo>
                    <a:pt x="246" y="516"/>
                  </a:lnTo>
                  <a:lnTo>
                    <a:pt x="248" y="514"/>
                  </a:lnTo>
                  <a:lnTo>
                    <a:pt x="258" y="512"/>
                  </a:lnTo>
                  <a:lnTo>
                    <a:pt x="268" y="512"/>
                  </a:lnTo>
                  <a:lnTo>
                    <a:pt x="272" y="508"/>
                  </a:lnTo>
                  <a:lnTo>
                    <a:pt x="264" y="500"/>
                  </a:lnTo>
                  <a:lnTo>
                    <a:pt x="242" y="484"/>
                  </a:lnTo>
                  <a:lnTo>
                    <a:pt x="236" y="476"/>
                  </a:lnTo>
                  <a:lnTo>
                    <a:pt x="234" y="474"/>
                  </a:lnTo>
                  <a:lnTo>
                    <a:pt x="236" y="472"/>
                  </a:lnTo>
                  <a:lnTo>
                    <a:pt x="242" y="460"/>
                  </a:lnTo>
                  <a:lnTo>
                    <a:pt x="244" y="462"/>
                  </a:lnTo>
                  <a:lnTo>
                    <a:pt x="260" y="466"/>
                  </a:lnTo>
                  <a:lnTo>
                    <a:pt x="302" y="464"/>
                  </a:lnTo>
                  <a:lnTo>
                    <a:pt x="302" y="466"/>
                  </a:lnTo>
                  <a:lnTo>
                    <a:pt x="304" y="466"/>
                  </a:lnTo>
                  <a:lnTo>
                    <a:pt x="316" y="470"/>
                  </a:lnTo>
                  <a:lnTo>
                    <a:pt x="324" y="462"/>
                  </a:lnTo>
                  <a:lnTo>
                    <a:pt x="320" y="438"/>
                  </a:lnTo>
                  <a:lnTo>
                    <a:pt x="304" y="428"/>
                  </a:lnTo>
                  <a:lnTo>
                    <a:pt x="300" y="424"/>
                  </a:lnTo>
                  <a:lnTo>
                    <a:pt x="296" y="420"/>
                  </a:lnTo>
                  <a:lnTo>
                    <a:pt x="292" y="410"/>
                  </a:lnTo>
                  <a:lnTo>
                    <a:pt x="290" y="394"/>
                  </a:lnTo>
                  <a:lnTo>
                    <a:pt x="290" y="374"/>
                  </a:lnTo>
                  <a:lnTo>
                    <a:pt x="276" y="368"/>
                  </a:lnTo>
                  <a:lnTo>
                    <a:pt x="274" y="368"/>
                  </a:lnTo>
                  <a:lnTo>
                    <a:pt x="274" y="366"/>
                  </a:lnTo>
                  <a:lnTo>
                    <a:pt x="274" y="364"/>
                  </a:lnTo>
                  <a:lnTo>
                    <a:pt x="272" y="344"/>
                  </a:lnTo>
                  <a:lnTo>
                    <a:pt x="288" y="262"/>
                  </a:lnTo>
                  <a:lnTo>
                    <a:pt x="280" y="232"/>
                  </a:lnTo>
                  <a:lnTo>
                    <a:pt x="278" y="214"/>
                  </a:lnTo>
                  <a:lnTo>
                    <a:pt x="276" y="190"/>
                  </a:lnTo>
                  <a:lnTo>
                    <a:pt x="278" y="164"/>
                  </a:lnTo>
                  <a:lnTo>
                    <a:pt x="278" y="162"/>
                  </a:lnTo>
                  <a:lnTo>
                    <a:pt x="280" y="160"/>
                  </a:lnTo>
                  <a:lnTo>
                    <a:pt x="296" y="148"/>
                  </a:lnTo>
                  <a:lnTo>
                    <a:pt x="296" y="136"/>
                  </a:lnTo>
                  <a:lnTo>
                    <a:pt x="294" y="130"/>
                  </a:lnTo>
                  <a:lnTo>
                    <a:pt x="290" y="122"/>
                  </a:lnTo>
                  <a:lnTo>
                    <a:pt x="280" y="110"/>
                  </a:lnTo>
                  <a:lnTo>
                    <a:pt x="278" y="110"/>
                  </a:lnTo>
                  <a:lnTo>
                    <a:pt x="278" y="108"/>
                  </a:lnTo>
                  <a:lnTo>
                    <a:pt x="276" y="88"/>
                  </a:lnTo>
                  <a:lnTo>
                    <a:pt x="276" y="86"/>
                  </a:lnTo>
                  <a:lnTo>
                    <a:pt x="298" y="60"/>
                  </a:lnTo>
                  <a:lnTo>
                    <a:pt x="298" y="48"/>
                  </a:lnTo>
                  <a:lnTo>
                    <a:pt x="292" y="36"/>
                  </a:lnTo>
                  <a:lnTo>
                    <a:pt x="290" y="34"/>
                  </a:lnTo>
                  <a:lnTo>
                    <a:pt x="300" y="20"/>
                  </a:lnTo>
                  <a:lnTo>
                    <a:pt x="302" y="20"/>
                  </a:lnTo>
                  <a:lnTo>
                    <a:pt x="312" y="12"/>
                  </a:lnTo>
                  <a:lnTo>
                    <a:pt x="312" y="0"/>
                  </a:lnTo>
                  <a:lnTo>
                    <a:pt x="306" y="0"/>
                  </a:lnTo>
                  <a:lnTo>
                    <a:pt x="296" y="0"/>
                  </a:lnTo>
                  <a:lnTo>
                    <a:pt x="292" y="18"/>
                  </a:lnTo>
                  <a:lnTo>
                    <a:pt x="290" y="18"/>
                  </a:lnTo>
                  <a:lnTo>
                    <a:pt x="268" y="10"/>
                  </a:lnTo>
                  <a:lnTo>
                    <a:pt x="256" y="8"/>
                  </a:lnTo>
                  <a:lnTo>
                    <a:pt x="260" y="28"/>
                  </a:lnTo>
                  <a:lnTo>
                    <a:pt x="244" y="32"/>
                  </a:lnTo>
                  <a:lnTo>
                    <a:pt x="218" y="46"/>
                  </a:lnTo>
                  <a:lnTo>
                    <a:pt x="210" y="56"/>
                  </a:lnTo>
                  <a:lnTo>
                    <a:pt x="210" y="58"/>
                  </a:lnTo>
                  <a:lnTo>
                    <a:pt x="208" y="58"/>
                  </a:lnTo>
                  <a:lnTo>
                    <a:pt x="196" y="70"/>
                  </a:lnTo>
                  <a:lnTo>
                    <a:pt x="192" y="88"/>
                  </a:lnTo>
                  <a:lnTo>
                    <a:pt x="192" y="90"/>
                  </a:lnTo>
                  <a:lnTo>
                    <a:pt x="186" y="118"/>
                  </a:lnTo>
                  <a:lnTo>
                    <a:pt x="184" y="130"/>
                  </a:lnTo>
                  <a:lnTo>
                    <a:pt x="184" y="132"/>
                  </a:lnTo>
                  <a:lnTo>
                    <a:pt x="182" y="132"/>
                  </a:lnTo>
                  <a:lnTo>
                    <a:pt x="174" y="144"/>
                  </a:lnTo>
                  <a:lnTo>
                    <a:pt x="172" y="144"/>
                  </a:lnTo>
                  <a:lnTo>
                    <a:pt x="172" y="146"/>
                  </a:lnTo>
                  <a:lnTo>
                    <a:pt x="152" y="148"/>
                  </a:lnTo>
                  <a:lnTo>
                    <a:pt x="122" y="138"/>
                  </a:lnTo>
                  <a:lnTo>
                    <a:pt x="108" y="132"/>
                  </a:lnTo>
                  <a:close/>
                </a:path>
              </a:pathLst>
            </a:custGeom>
            <a:grpFill/>
            <a:ln>
              <a:noFill/>
            </a:ln>
            <a:effectLst/>
          </p:spPr>
          <p:txBody>
            <a:bodyPr/>
            <a:lstStyle/>
            <a:p>
              <a:pPr eaLnBrk="1" fontAlgn="auto" hangingPunct="1">
                <a:spcBef>
                  <a:spcPts val="0"/>
                </a:spcBef>
                <a:spcAft>
                  <a:spcPts val="0"/>
                </a:spcAft>
                <a:defRPr/>
              </a:pPr>
              <a:endParaRPr lang="zh-CN" altLang="en-US" dirty="0">
                <a:latin typeface="+mn-lt"/>
                <a:ea typeface="微软雅黑" panose="020B0503020204020204" pitchFamily="34" charset="-122"/>
              </a:endParaRPr>
            </a:p>
          </p:txBody>
        </p:sp>
        <p:sp>
          <p:nvSpPr>
            <p:cNvPr id="18" name="山西"/>
            <p:cNvSpPr/>
            <p:nvPr/>
          </p:nvSpPr>
          <p:spPr bwMode="auto">
            <a:xfrm>
              <a:off x="3392169" y="2288824"/>
              <a:ext cx="314137" cy="689680"/>
            </a:xfrm>
            <a:custGeom>
              <a:avLst/>
              <a:gdLst>
                <a:gd name="T0" fmla="*/ 2147483646 w 216"/>
                <a:gd name="T1" fmla="*/ 2147483646 h 474"/>
                <a:gd name="T2" fmla="*/ 2147483646 w 216"/>
                <a:gd name="T3" fmla="*/ 2147483646 h 474"/>
                <a:gd name="T4" fmla="*/ 2147483646 w 216"/>
                <a:gd name="T5" fmla="*/ 2147483646 h 474"/>
                <a:gd name="T6" fmla="*/ 2147483646 w 216"/>
                <a:gd name="T7" fmla="*/ 2147483646 h 474"/>
                <a:gd name="T8" fmla="*/ 2147483646 w 216"/>
                <a:gd name="T9" fmla="*/ 2147483646 h 474"/>
                <a:gd name="T10" fmla="*/ 2147483646 w 216"/>
                <a:gd name="T11" fmla="*/ 2147483646 h 474"/>
                <a:gd name="T12" fmla="*/ 2147483646 w 216"/>
                <a:gd name="T13" fmla="*/ 2147483646 h 474"/>
                <a:gd name="T14" fmla="*/ 2147483646 w 216"/>
                <a:gd name="T15" fmla="*/ 2147483646 h 474"/>
                <a:gd name="T16" fmla="*/ 2147483646 w 216"/>
                <a:gd name="T17" fmla="*/ 2147483646 h 474"/>
                <a:gd name="T18" fmla="*/ 2147483646 w 216"/>
                <a:gd name="T19" fmla="*/ 2147483646 h 474"/>
                <a:gd name="T20" fmla="*/ 2147483646 w 216"/>
                <a:gd name="T21" fmla="*/ 2147483646 h 474"/>
                <a:gd name="T22" fmla="*/ 2147483646 w 216"/>
                <a:gd name="T23" fmla="*/ 2147483646 h 474"/>
                <a:gd name="T24" fmla="*/ 2147483646 w 216"/>
                <a:gd name="T25" fmla="*/ 2147483646 h 474"/>
                <a:gd name="T26" fmla="*/ 2147483646 w 216"/>
                <a:gd name="T27" fmla="*/ 2147483646 h 474"/>
                <a:gd name="T28" fmla="*/ 2147483646 w 216"/>
                <a:gd name="T29" fmla="*/ 2147483646 h 474"/>
                <a:gd name="T30" fmla="*/ 2147483646 w 216"/>
                <a:gd name="T31" fmla="*/ 2147483646 h 474"/>
                <a:gd name="T32" fmla="*/ 2147483646 w 216"/>
                <a:gd name="T33" fmla="*/ 2147483646 h 474"/>
                <a:gd name="T34" fmla="*/ 2147483646 w 216"/>
                <a:gd name="T35" fmla="*/ 2147483646 h 474"/>
                <a:gd name="T36" fmla="*/ 2147483646 w 216"/>
                <a:gd name="T37" fmla="*/ 2147483646 h 474"/>
                <a:gd name="T38" fmla="*/ 2147483646 w 216"/>
                <a:gd name="T39" fmla="*/ 2147483646 h 474"/>
                <a:gd name="T40" fmla="*/ 2147483646 w 216"/>
                <a:gd name="T41" fmla="*/ 2147483646 h 474"/>
                <a:gd name="T42" fmla="*/ 2147483646 w 216"/>
                <a:gd name="T43" fmla="*/ 2147483646 h 474"/>
                <a:gd name="T44" fmla="*/ 2147483646 w 216"/>
                <a:gd name="T45" fmla="*/ 2147483646 h 474"/>
                <a:gd name="T46" fmla="*/ 2147483646 w 216"/>
                <a:gd name="T47" fmla="*/ 2147483646 h 474"/>
                <a:gd name="T48" fmla="*/ 2147483646 w 216"/>
                <a:gd name="T49" fmla="*/ 2147483646 h 474"/>
                <a:gd name="T50" fmla="*/ 2147483646 w 216"/>
                <a:gd name="T51" fmla="*/ 2147483646 h 474"/>
                <a:gd name="T52" fmla="*/ 2147483646 w 216"/>
                <a:gd name="T53" fmla="*/ 2147483646 h 474"/>
                <a:gd name="T54" fmla="*/ 2147483646 w 216"/>
                <a:gd name="T55" fmla="*/ 2147483646 h 474"/>
                <a:gd name="T56" fmla="*/ 2147483646 w 216"/>
                <a:gd name="T57" fmla="*/ 2147483646 h 474"/>
                <a:gd name="T58" fmla="*/ 2147483646 w 216"/>
                <a:gd name="T59" fmla="*/ 2147483646 h 474"/>
                <a:gd name="T60" fmla="*/ 2147483646 w 216"/>
                <a:gd name="T61" fmla="*/ 2147483646 h 474"/>
                <a:gd name="T62" fmla="*/ 2147483646 w 216"/>
                <a:gd name="T63" fmla="*/ 2147483646 h 474"/>
                <a:gd name="T64" fmla="*/ 2147483646 w 216"/>
                <a:gd name="T65" fmla="*/ 2147483646 h 474"/>
                <a:gd name="T66" fmla="*/ 2147483646 w 216"/>
                <a:gd name="T67" fmla="*/ 2147483646 h 474"/>
                <a:gd name="T68" fmla="*/ 2147483646 w 216"/>
                <a:gd name="T69" fmla="*/ 2147483646 h 474"/>
                <a:gd name="T70" fmla="*/ 2147483646 w 216"/>
                <a:gd name="T71" fmla="*/ 2147483646 h 474"/>
                <a:gd name="T72" fmla="*/ 2147483646 w 216"/>
                <a:gd name="T73" fmla="*/ 2147483646 h 474"/>
                <a:gd name="T74" fmla="*/ 2147483646 w 216"/>
                <a:gd name="T75" fmla="*/ 2147483646 h 474"/>
                <a:gd name="T76" fmla="*/ 2147483646 w 216"/>
                <a:gd name="T77" fmla="*/ 2147483646 h 474"/>
                <a:gd name="T78" fmla="*/ 2147483646 w 216"/>
                <a:gd name="T79" fmla="*/ 2147483646 h 474"/>
                <a:gd name="T80" fmla="*/ 2147483646 w 216"/>
                <a:gd name="T81" fmla="*/ 2147483646 h 474"/>
                <a:gd name="T82" fmla="*/ 2147483646 w 216"/>
                <a:gd name="T83" fmla="*/ 2147483646 h 474"/>
                <a:gd name="T84" fmla="*/ 2147483646 w 216"/>
                <a:gd name="T85" fmla="*/ 2147483646 h 474"/>
                <a:gd name="T86" fmla="*/ 2147483646 w 216"/>
                <a:gd name="T87" fmla="*/ 2147483646 h 474"/>
                <a:gd name="T88" fmla="*/ 2147483646 w 216"/>
                <a:gd name="T89" fmla="*/ 2147483646 h 474"/>
                <a:gd name="T90" fmla="*/ 2147483646 w 216"/>
                <a:gd name="T91" fmla="*/ 2147483646 h 474"/>
                <a:gd name="T92" fmla="*/ 2147483646 w 216"/>
                <a:gd name="T93" fmla="*/ 2147483646 h 474"/>
                <a:gd name="T94" fmla="*/ 2147483646 w 216"/>
                <a:gd name="T95" fmla="*/ 2147483646 h 474"/>
                <a:gd name="T96" fmla="*/ 2147483646 w 216"/>
                <a:gd name="T97" fmla="*/ 2147483646 h 4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16" h="474">
                  <a:moveTo>
                    <a:pt x="202" y="24"/>
                  </a:moveTo>
                  <a:lnTo>
                    <a:pt x="204" y="20"/>
                  </a:lnTo>
                  <a:lnTo>
                    <a:pt x="200" y="8"/>
                  </a:lnTo>
                  <a:lnTo>
                    <a:pt x="194" y="0"/>
                  </a:lnTo>
                  <a:lnTo>
                    <a:pt x="188" y="12"/>
                  </a:lnTo>
                  <a:lnTo>
                    <a:pt x="176" y="24"/>
                  </a:lnTo>
                  <a:lnTo>
                    <a:pt x="174" y="24"/>
                  </a:lnTo>
                  <a:lnTo>
                    <a:pt x="156" y="30"/>
                  </a:lnTo>
                  <a:lnTo>
                    <a:pt x="154" y="30"/>
                  </a:lnTo>
                  <a:lnTo>
                    <a:pt x="136" y="28"/>
                  </a:lnTo>
                  <a:lnTo>
                    <a:pt x="124" y="30"/>
                  </a:lnTo>
                  <a:lnTo>
                    <a:pt x="122" y="40"/>
                  </a:lnTo>
                  <a:lnTo>
                    <a:pt x="112" y="46"/>
                  </a:lnTo>
                  <a:lnTo>
                    <a:pt x="112" y="48"/>
                  </a:lnTo>
                  <a:lnTo>
                    <a:pt x="110" y="48"/>
                  </a:lnTo>
                  <a:lnTo>
                    <a:pt x="94" y="46"/>
                  </a:lnTo>
                  <a:lnTo>
                    <a:pt x="92" y="48"/>
                  </a:lnTo>
                  <a:lnTo>
                    <a:pt x="92" y="64"/>
                  </a:lnTo>
                  <a:lnTo>
                    <a:pt x="84" y="76"/>
                  </a:lnTo>
                  <a:lnTo>
                    <a:pt x="82" y="76"/>
                  </a:lnTo>
                  <a:lnTo>
                    <a:pt x="68" y="92"/>
                  </a:lnTo>
                  <a:lnTo>
                    <a:pt x="66" y="92"/>
                  </a:lnTo>
                  <a:lnTo>
                    <a:pt x="50" y="96"/>
                  </a:lnTo>
                  <a:lnTo>
                    <a:pt x="40" y="106"/>
                  </a:lnTo>
                  <a:lnTo>
                    <a:pt x="42" y="120"/>
                  </a:lnTo>
                  <a:lnTo>
                    <a:pt x="42" y="124"/>
                  </a:lnTo>
                  <a:lnTo>
                    <a:pt x="40" y="124"/>
                  </a:lnTo>
                  <a:lnTo>
                    <a:pt x="28" y="136"/>
                  </a:lnTo>
                  <a:lnTo>
                    <a:pt x="20" y="144"/>
                  </a:lnTo>
                  <a:lnTo>
                    <a:pt x="26" y="154"/>
                  </a:lnTo>
                  <a:lnTo>
                    <a:pt x="26" y="156"/>
                  </a:lnTo>
                  <a:lnTo>
                    <a:pt x="26" y="170"/>
                  </a:lnTo>
                  <a:lnTo>
                    <a:pt x="26" y="172"/>
                  </a:lnTo>
                  <a:lnTo>
                    <a:pt x="16" y="184"/>
                  </a:lnTo>
                  <a:lnTo>
                    <a:pt x="4" y="198"/>
                  </a:lnTo>
                  <a:lnTo>
                    <a:pt x="6" y="214"/>
                  </a:lnTo>
                  <a:lnTo>
                    <a:pt x="16" y="224"/>
                  </a:lnTo>
                  <a:lnTo>
                    <a:pt x="22" y="236"/>
                  </a:lnTo>
                  <a:lnTo>
                    <a:pt x="24" y="244"/>
                  </a:lnTo>
                  <a:lnTo>
                    <a:pt x="24" y="262"/>
                  </a:lnTo>
                  <a:lnTo>
                    <a:pt x="22" y="264"/>
                  </a:lnTo>
                  <a:lnTo>
                    <a:pt x="6" y="276"/>
                  </a:lnTo>
                  <a:lnTo>
                    <a:pt x="4" y="300"/>
                  </a:lnTo>
                  <a:lnTo>
                    <a:pt x="6" y="324"/>
                  </a:lnTo>
                  <a:lnTo>
                    <a:pt x="10" y="340"/>
                  </a:lnTo>
                  <a:lnTo>
                    <a:pt x="18" y="368"/>
                  </a:lnTo>
                  <a:lnTo>
                    <a:pt x="18" y="370"/>
                  </a:lnTo>
                  <a:lnTo>
                    <a:pt x="18" y="372"/>
                  </a:lnTo>
                  <a:lnTo>
                    <a:pt x="0" y="452"/>
                  </a:lnTo>
                  <a:lnTo>
                    <a:pt x="2" y="468"/>
                  </a:lnTo>
                  <a:lnTo>
                    <a:pt x="14" y="474"/>
                  </a:lnTo>
                  <a:lnTo>
                    <a:pt x="32" y="456"/>
                  </a:lnTo>
                  <a:lnTo>
                    <a:pt x="34" y="456"/>
                  </a:lnTo>
                  <a:lnTo>
                    <a:pt x="96" y="432"/>
                  </a:lnTo>
                  <a:lnTo>
                    <a:pt x="112" y="416"/>
                  </a:lnTo>
                  <a:lnTo>
                    <a:pt x="114" y="416"/>
                  </a:lnTo>
                  <a:lnTo>
                    <a:pt x="116" y="416"/>
                  </a:lnTo>
                  <a:lnTo>
                    <a:pt x="150" y="420"/>
                  </a:lnTo>
                  <a:lnTo>
                    <a:pt x="162" y="416"/>
                  </a:lnTo>
                  <a:lnTo>
                    <a:pt x="180" y="408"/>
                  </a:lnTo>
                  <a:lnTo>
                    <a:pt x="180" y="392"/>
                  </a:lnTo>
                  <a:lnTo>
                    <a:pt x="182" y="392"/>
                  </a:lnTo>
                  <a:lnTo>
                    <a:pt x="192" y="382"/>
                  </a:lnTo>
                  <a:lnTo>
                    <a:pt x="190" y="372"/>
                  </a:lnTo>
                  <a:lnTo>
                    <a:pt x="190" y="370"/>
                  </a:lnTo>
                  <a:lnTo>
                    <a:pt x="190" y="368"/>
                  </a:lnTo>
                  <a:lnTo>
                    <a:pt x="194" y="364"/>
                  </a:lnTo>
                  <a:lnTo>
                    <a:pt x="192" y="360"/>
                  </a:lnTo>
                  <a:lnTo>
                    <a:pt x="190" y="356"/>
                  </a:lnTo>
                  <a:lnTo>
                    <a:pt x="190" y="352"/>
                  </a:lnTo>
                  <a:lnTo>
                    <a:pt x="194" y="340"/>
                  </a:lnTo>
                  <a:lnTo>
                    <a:pt x="198" y="336"/>
                  </a:lnTo>
                  <a:lnTo>
                    <a:pt x="196" y="324"/>
                  </a:lnTo>
                  <a:lnTo>
                    <a:pt x="184" y="310"/>
                  </a:lnTo>
                  <a:lnTo>
                    <a:pt x="182" y="306"/>
                  </a:lnTo>
                  <a:lnTo>
                    <a:pt x="180" y="302"/>
                  </a:lnTo>
                  <a:lnTo>
                    <a:pt x="180" y="298"/>
                  </a:lnTo>
                  <a:lnTo>
                    <a:pt x="182" y="294"/>
                  </a:lnTo>
                  <a:lnTo>
                    <a:pt x="184" y="288"/>
                  </a:lnTo>
                  <a:lnTo>
                    <a:pt x="190" y="280"/>
                  </a:lnTo>
                  <a:lnTo>
                    <a:pt x="192" y="268"/>
                  </a:lnTo>
                  <a:lnTo>
                    <a:pt x="202" y="248"/>
                  </a:lnTo>
                  <a:lnTo>
                    <a:pt x="204" y="240"/>
                  </a:lnTo>
                  <a:lnTo>
                    <a:pt x="216" y="216"/>
                  </a:lnTo>
                  <a:lnTo>
                    <a:pt x="208" y="200"/>
                  </a:lnTo>
                  <a:lnTo>
                    <a:pt x="184" y="184"/>
                  </a:lnTo>
                  <a:lnTo>
                    <a:pt x="182" y="184"/>
                  </a:lnTo>
                  <a:lnTo>
                    <a:pt x="176" y="170"/>
                  </a:lnTo>
                  <a:lnTo>
                    <a:pt x="176" y="168"/>
                  </a:lnTo>
                  <a:lnTo>
                    <a:pt x="180" y="146"/>
                  </a:lnTo>
                  <a:lnTo>
                    <a:pt x="184" y="130"/>
                  </a:lnTo>
                  <a:lnTo>
                    <a:pt x="184" y="122"/>
                  </a:lnTo>
                  <a:lnTo>
                    <a:pt x="188" y="116"/>
                  </a:lnTo>
                  <a:lnTo>
                    <a:pt x="190" y="114"/>
                  </a:lnTo>
                  <a:lnTo>
                    <a:pt x="194" y="114"/>
                  </a:lnTo>
                  <a:lnTo>
                    <a:pt x="208" y="112"/>
                  </a:lnTo>
                  <a:lnTo>
                    <a:pt x="212" y="102"/>
                  </a:lnTo>
                  <a:lnTo>
                    <a:pt x="216" y="76"/>
                  </a:lnTo>
                  <a:lnTo>
                    <a:pt x="214" y="66"/>
                  </a:lnTo>
                  <a:lnTo>
                    <a:pt x="200" y="64"/>
                  </a:lnTo>
                  <a:lnTo>
                    <a:pt x="184" y="56"/>
                  </a:lnTo>
                  <a:lnTo>
                    <a:pt x="182" y="54"/>
                  </a:lnTo>
                  <a:lnTo>
                    <a:pt x="182" y="52"/>
                  </a:lnTo>
                  <a:lnTo>
                    <a:pt x="180" y="32"/>
                  </a:lnTo>
                  <a:lnTo>
                    <a:pt x="180" y="28"/>
                  </a:lnTo>
                  <a:lnTo>
                    <a:pt x="202" y="24"/>
                  </a:lnTo>
                  <a:close/>
                </a:path>
              </a:pathLst>
            </a:custGeom>
            <a:grpFill/>
            <a:ln>
              <a:noFill/>
            </a:ln>
            <a:effectLst/>
          </p:spPr>
          <p:txBody>
            <a:bodyPr/>
            <a:lstStyle/>
            <a:p>
              <a:pPr eaLnBrk="1" fontAlgn="auto" hangingPunct="1">
                <a:spcBef>
                  <a:spcPts val="0"/>
                </a:spcBef>
                <a:spcAft>
                  <a:spcPts val="0"/>
                </a:spcAft>
                <a:defRPr/>
              </a:pPr>
              <a:endParaRPr lang="zh-CN" altLang="en-US" dirty="0">
                <a:latin typeface="+mn-lt"/>
                <a:ea typeface="微软雅黑" panose="020B0503020204020204" pitchFamily="34" charset="-122"/>
              </a:endParaRPr>
            </a:p>
          </p:txBody>
        </p:sp>
        <p:sp>
          <p:nvSpPr>
            <p:cNvPr id="19" name="湖南"/>
            <p:cNvSpPr/>
            <p:nvPr/>
          </p:nvSpPr>
          <p:spPr bwMode="auto">
            <a:xfrm>
              <a:off x="3310724" y="3464480"/>
              <a:ext cx="500290" cy="582008"/>
            </a:xfrm>
            <a:custGeom>
              <a:avLst/>
              <a:gdLst>
                <a:gd name="T0" fmla="*/ 2147483646 w 344"/>
                <a:gd name="T1" fmla="*/ 2147483646 h 400"/>
                <a:gd name="T2" fmla="*/ 2147483646 w 344"/>
                <a:gd name="T3" fmla="*/ 2147483646 h 400"/>
                <a:gd name="T4" fmla="*/ 2147483646 w 344"/>
                <a:gd name="T5" fmla="*/ 2147483646 h 400"/>
                <a:gd name="T6" fmla="*/ 2147483646 w 344"/>
                <a:gd name="T7" fmla="*/ 2147483646 h 400"/>
                <a:gd name="T8" fmla="*/ 2147483646 w 344"/>
                <a:gd name="T9" fmla="*/ 2147483646 h 400"/>
                <a:gd name="T10" fmla="*/ 2147483646 w 344"/>
                <a:gd name="T11" fmla="*/ 2147483646 h 400"/>
                <a:gd name="T12" fmla="*/ 2147483646 w 344"/>
                <a:gd name="T13" fmla="*/ 2147483646 h 400"/>
                <a:gd name="T14" fmla="*/ 2147483646 w 344"/>
                <a:gd name="T15" fmla="*/ 2147483646 h 400"/>
                <a:gd name="T16" fmla="*/ 2147483646 w 344"/>
                <a:gd name="T17" fmla="*/ 2147483646 h 400"/>
                <a:gd name="T18" fmla="*/ 2147483646 w 344"/>
                <a:gd name="T19" fmla="*/ 2147483646 h 400"/>
                <a:gd name="T20" fmla="*/ 2147483646 w 344"/>
                <a:gd name="T21" fmla="*/ 0 h 400"/>
                <a:gd name="T22" fmla="*/ 2147483646 w 344"/>
                <a:gd name="T23" fmla="*/ 2147483646 h 400"/>
                <a:gd name="T24" fmla="*/ 2147483646 w 344"/>
                <a:gd name="T25" fmla="*/ 2147483646 h 400"/>
                <a:gd name="T26" fmla="*/ 2147483646 w 344"/>
                <a:gd name="T27" fmla="*/ 2147483646 h 400"/>
                <a:gd name="T28" fmla="*/ 2147483646 w 344"/>
                <a:gd name="T29" fmla="*/ 2147483646 h 400"/>
                <a:gd name="T30" fmla="*/ 2147483646 w 344"/>
                <a:gd name="T31" fmla="*/ 2147483646 h 400"/>
                <a:gd name="T32" fmla="*/ 2147483646 w 344"/>
                <a:gd name="T33" fmla="*/ 2147483646 h 400"/>
                <a:gd name="T34" fmla="*/ 2147483646 w 344"/>
                <a:gd name="T35" fmla="*/ 2147483646 h 400"/>
                <a:gd name="T36" fmla="*/ 2147483646 w 344"/>
                <a:gd name="T37" fmla="*/ 2147483646 h 400"/>
                <a:gd name="T38" fmla="*/ 2147483646 w 344"/>
                <a:gd name="T39" fmla="*/ 2147483646 h 400"/>
                <a:gd name="T40" fmla="*/ 2147483646 w 344"/>
                <a:gd name="T41" fmla="*/ 2147483646 h 400"/>
                <a:gd name="T42" fmla="*/ 2147483646 w 344"/>
                <a:gd name="T43" fmla="*/ 2147483646 h 400"/>
                <a:gd name="T44" fmla="*/ 2147483646 w 344"/>
                <a:gd name="T45" fmla="*/ 2147483646 h 400"/>
                <a:gd name="T46" fmla="*/ 2147483646 w 344"/>
                <a:gd name="T47" fmla="*/ 2147483646 h 400"/>
                <a:gd name="T48" fmla="*/ 2147483646 w 344"/>
                <a:gd name="T49" fmla="*/ 2147483646 h 400"/>
                <a:gd name="T50" fmla="*/ 2147483646 w 344"/>
                <a:gd name="T51" fmla="*/ 2147483646 h 400"/>
                <a:gd name="T52" fmla="*/ 2147483646 w 344"/>
                <a:gd name="T53" fmla="*/ 2147483646 h 400"/>
                <a:gd name="T54" fmla="*/ 2147483646 w 344"/>
                <a:gd name="T55" fmla="*/ 2147483646 h 400"/>
                <a:gd name="T56" fmla="*/ 2147483646 w 344"/>
                <a:gd name="T57" fmla="*/ 2147483646 h 400"/>
                <a:gd name="T58" fmla="*/ 2147483646 w 344"/>
                <a:gd name="T59" fmla="*/ 2147483646 h 400"/>
                <a:gd name="T60" fmla="*/ 2147483646 w 344"/>
                <a:gd name="T61" fmla="*/ 2147483646 h 400"/>
                <a:gd name="T62" fmla="*/ 2147483646 w 344"/>
                <a:gd name="T63" fmla="*/ 2147483646 h 400"/>
                <a:gd name="T64" fmla="*/ 2147483646 w 344"/>
                <a:gd name="T65" fmla="*/ 2147483646 h 400"/>
                <a:gd name="T66" fmla="*/ 2147483646 w 344"/>
                <a:gd name="T67" fmla="*/ 2147483646 h 400"/>
                <a:gd name="T68" fmla="*/ 2147483646 w 344"/>
                <a:gd name="T69" fmla="*/ 2147483646 h 400"/>
                <a:gd name="T70" fmla="*/ 2147483646 w 344"/>
                <a:gd name="T71" fmla="*/ 2147483646 h 400"/>
                <a:gd name="T72" fmla="*/ 2147483646 w 344"/>
                <a:gd name="T73" fmla="*/ 2147483646 h 400"/>
                <a:gd name="T74" fmla="*/ 2147483646 w 344"/>
                <a:gd name="T75" fmla="*/ 2147483646 h 400"/>
                <a:gd name="T76" fmla="*/ 2147483646 w 344"/>
                <a:gd name="T77" fmla="*/ 2147483646 h 400"/>
                <a:gd name="T78" fmla="*/ 2147483646 w 344"/>
                <a:gd name="T79" fmla="*/ 2147483646 h 400"/>
                <a:gd name="T80" fmla="*/ 2147483646 w 344"/>
                <a:gd name="T81" fmla="*/ 2147483646 h 400"/>
                <a:gd name="T82" fmla="*/ 2147483646 w 344"/>
                <a:gd name="T83" fmla="*/ 2147483646 h 400"/>
                <a:gd name="T84" fmla="*/ 2147483646 w 344"/>
                <a:gd name="T85" fmla="*/ 2147483646 h 400"/>
                <a:gd name="T86" fmla="*/ 2147483646 w 344"/>
                <a:gd name="T87" fmla="*/ 2147483646 h 400"/>
                <a:gd name="T88" fmla="*/ 2147483646 w 344"/>
                <a:gd name="T89" fmla="*/ 2147483646 h 400"/>
                <a:gd name="T90" fmla="*/ 2147483646 w 344"/>
                <a:gd name="T91" fmla="*/ 2147483646 h 400"/>
                <a:gd name="T92" fmla="*/ 2147483646 w 344"/>
                <a:gd name="T93" fmla="*/ 2147483646 h 400"/>
                <a:gd name="T94" fmla="*/ 2147483646 w 344"/>
                <a:gd name="T95" fmla="*/ 2147483646 h 400"/>
                <a:gd name="T96" fmla="*/ 2147483646 w 344"/>
                <a:gd name="T97" fmla="*/ 2147483646 h 400"/>
                <a:gd name="T98" fmla="*/ 2147483646 w 344"/>
                <a:gd name="T99" fmla="*/ 2147483646 h 400"/>
                <a:gd name="T100" fmla="*/ 2147483646 w 344"/>
                <a:gd name="T101" fmla="*/ 2147483646 h 400"/>
                <a:gd name="T102" fmla="*/ 2147483646 w 344"/>
                <a:gd name="T103" fmla="*/ 2147483646 h 400"/>
                <a:gd name="T104" fmla="*/ 2147483646 w 344"/>
                <a:gd name="T105" fmla="*/ 2147483646 h 4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44" h="400">
                  <a:moveTo>
                    <a:pt x="300" y="68"/>
                  </a:moveTo>
                  <a:lnTo>
                    <a:pt x="300" y="68"/>
                  </a:lnTo>
                  <a:lnTo>
                    <a:pt x="300" y="66"/>
                  </a:lnTo>
                  <a:lnTo>
                    <a:pt x="292" y="54"/>
                  </a:lnTo>
                  <a:lnTo>
                    <a:pt x="292" y="52"/>
                  </a:lnTo>
                  <a:lnTo>
                    <a:pt x="294" y="32"/>
                  </a:lnTo>
                  <a:lnTo>
                    <a:pt x="292" y="28"/>
                  </a:lnTo>
                  <a:lnTo>
                    <a:pt x="286" y="24"/>
                  </a:lnTo>
                  <a:lnTo>
                    <a:pt x="282" y="24"/>
                  </a:lnTo>
                  <a:lnTo>
                    <a:pt x="274" y="34"/>
                  </a:lnTo>
                  <a:lnTo>
                    <a:pt x="272" y="34"/>
                  </a:lnTo>
                  <a:lnTo>
                    <a:pt x="252" y="44"/>
                  </a:lnTo>
                  <a:lnTo>
                    <a:pt x="250" y="30"/>
                  </a:lnTo>
                  <a:lnTo>
                    <a:pt x="250" y="28"/>
                  </a:lnTo>
                  <a:lnTo>
                    <a:pt x="252" y="22"/>
                  </a:lnTo>
                  <a:lnTo>
                    <a:pt x="250" y="14"/>
                  </a:lnTo>
                  <a:lnTo>
                    <a:pt x="248" y="12"/>
                  </a:lnTo>
                  <a:lnTo>
                    <a:pt x="244" y="20"/>
                  </a:lnTo>
                  <a:lnTo>
                    <a:pt x="218" y="42"/>
                  </a:lnTo>
                  <a:lnTo>
                    <a:pt x="218" y="44"/>
                  </a:lnTo>
                  <a:lnTo>
                    <a:pt x="216" y="44"/>
                  </a:lnTo>
                  <a:lnTo>
                    <a:pt x="214" y="44"/>
                  </a:lnTo>
                  <a:lnTo>
                    <a:pt x="206" y="40"/>
                  </a:lnTo>
                  <a:lnTo>
                    <a:pt x="198" y="32"/>
                  </a:lnTo>
                  <a:lnTo>
                    <a:pt x="184" y="28"/>
                  </a:lnTo>
                  <a:lnTo>
                    <a:pt x="184" y="26"/>
                  </a:lnTo>
                  <a:lnTo>
                    <a:pt x="176" y="20"/>
                  </a:lnTo>
                  <a:lnTo>
                    <a:pt x="150" y="16"/>
                  </a:lnTo>
                  <a:lnTo>
                    <a:pt x="148" y="16"/>
                  </a:lnTo>
                  <a:lnTo>
                    <a:pt x="132" y="6"/>
                  </a:lnTo>
                  <a:lnTo>
                    <a:pt x="132" y="8"/>
                  </a:lnTo>
                  <a:lnTo>
                    <a:pt x="118" y="0"/>
                  </a:lnTo>
                  <a:lnTo>
                    <a:pt x="100" y="0"/>
                  </a:lnTo>
                  <a:lnTo>
                    <a:pt x="94" y="0"/>
                  </a:lnTo>
                  <a:lnTo>
                    <a:pt x="100" y="30"/>
                  </a:lnTo>
                  <a:lnTo>
                    <a:pt x="96" y="30"/>
                  </a:lnTo>
                  <a:lnTo>
                    <a:pt x="80" y="32"/>
                  </a:lnTo>
                  <a:lnTo>
                    <a:pt x="70" y="32"/>
                  </a:lnTo>
                  <a:lnTo>
                    <a:pt x="68" y="32"/>
                  </a:lnTo>
                  <a:lnTo>
                    <a:pt x="60" y="24"/>
                  </a:lnTo>
                  <a:lnTo>
                    <a:pt x="44" y="32"/>
                  </a:lnTo>
                  <a:lnTo>
                    <a:pt x="28" y="52"/>
                  </a:lnTo>
                  <a:lnTo>
                    <a:pt x="16" y="86"/>
                  </a:lnTo>
                  <a:lnTo>
                    <a:pt x="20" y="124"/>
                  </a:lnTo>
                  <a:lnTo>
                    <a:pt x="26" y="144"/>
                  </a:lnTo>
                  <a:lnTo>
                    <a:pt x="26" y="148"/>
                  </a:lnTo>
                  <a:lnTo>
                    <a:pt x="24" y="150"/>
                  </a:lnTo>
                  <a:lnTo>
                    <a:pt x="20" y="152"/>
                  </a:lnTo>
                  <a:lnTo>
                    <a:pt x="20" y="156"/>
                  </a:lnTo>
                  <a:lnTo>
                    <a:pt x="18" y="166"/>
                  </a:lnTo>
                  <a:lnTo>
                    <a:pt x="26" y="198"/>
                  </a:lnTo>
                  <a:lnTo>
                    <a:pt x="24" y="200"/>
                  </a:lnTo>
                  <a:lnTo>
                    <a:pt x="8" y="210"/>
                  </a:lnTo>
                  <a:lnTo>
                    <a:pt x="4" y="214"/>
                  </a:lnTo>
                  <a:lnTo>
                    <a:pt x="2" y="218"/>
                  </a:lnTo>
                  <a:lnTo>
                    <a:pt x="0" y="228"/>
                  </a:lnTo>
                  <a:lnTo>
                    <a:pt x="14" y="224"/>
                  </a:lnTo>
                  <a:lnTo>
                    <a:pt x="14" y="222"/>
                  </a:lnTo>
                  <a:lnTo>
                    <a:pt x="16" y="222"/>
                  </a:lnTo>
                  <a:lnTo>
                    <a:pt x="22" y="224"/>
                  </a:lnTo>
                  <a:lnTo>
                    <a:pt x="26" y="226"/>
                  </a:lnTo>
                  <a:lnTo>
                    <a:pt x="30" y="228"/>
                  </a:lnTo>
                  <a:lnTo>
                    <a:pt x="32" y="234"/>
                  </a:lnTo>
                  <a:lnTo>
                    <a:pt x="34" y="252"/>
                  </a:lnTo>
                  <a:lnTo>
                    <a:pt x="32" y="254"/>
                  </a:lnTo>
                  <a:lnTo>
                    <a:pt x="32" y="256"/>
                  </a:lnTo>
                  <a:lnTo>
                    <a:pt x="28" y="260"/>
                  </a:lnTo>
                  <a:lnTo>
                    <a:pt x="28" y="264"/>
                  </a:lnTo>
                  <a:lnTo>
                    <a:pt x="24" y="282"/>
                  </a:lnTo>
                  <a:lnTo>
                    <a:pt x="28" y="290"/>
                  </a:lnTo>
                  <a:lnTo>
                    <a:pt x="32" y="296"/>
                  </a:lnTo>
                  <a:lnTo>
                    <a:pt x="48" y="316"/>
                  </a:lnTo>
                  <a:lnTo>
                    <a:pt x="64" y="304"/>
                  </a:lnTo>
                  <a:lnTo>
                    <a:pt x="76" y="302"/>
                  </a:lnTo>
                  <a:lnTo>
                    <a:pt x="76" y="304"/>
                  </a:lnTo>
                  <a:lnTo>
                    <a:pt x="84" y="306"/>
                  </a:lnTo>
                  <a:lnTo>
                    <a:pt x="88" y="306"/>
                  </a:lnTo>
                  <a:lnTo>
                    <a:pt x="92" y="302"/>
                  </a:lnTo>
                  <a:lnTo>
                    <a:pt x="100" y="292"/>
                  </a:lnTo>
                  <a:lnTo>
                    <a:pt x="98" y="286"/>
                  </a:lnTo>
                  <a:lnTo>
                    <a:pt x="100" y="282"/>
                  </a:lnTo>
                  <a:lnTo>
                    <a:pt x="104" y="280"/>
                  </a:lnTo>
                  <a:lnTo>
                    <a:pt x="124" y="280"/>
                  </a:lnTo>
                  <a:lnTo>
                    <a:pt x="128" y="280"/>
                  </a:lnTo>
                  <a:lnTo>
                    <a:pt x="130" y="280"/>
                  </a:lnTo>
                  <a:lnTo>
                    <a:pt x="134" y="274"/>
                  </a:lnTo>
                  <a:lnTo>
                    <a:pt x="136" y="270"/>
                  </a:lnTo>
                  <a:lnTo>
                    <a:pt x="142" y="270"/>
                  </a:lnTo>
                  <a:lnTo>
                    <a:pt x="146" y="272"/>
                  </a:lnTo>
                  <a:lnTo>
                    <a:pt x="152" y="280"/>
                  </a:lnTo>
                  <a:lnTo>
                    <a:pt x="154" y="284"/>
                  </a:lnTo>
                  <a:lnTo>
                    <a:pt x="156" y="288"/>
                  </a:lnTo>
                  <a:lnTo>
                    <a:pt x="154" y="302"/>
                  </a:lnTo>
                  <a:lnTo>
                    <a:pt x="156" y="304"/>
                  </a:lnTo>
                  <a:lnTo>
                    <a:pt x="162" y="310"/>
                  </a:lnTo>
                  <a:lnTo>
                    <a:pt x="164" y="316"/>
                  </a:lnTo>
                  <a:lnTo>
                    <a:pt x="162" y="330"/>
                  </a:lnTo>
                  <a:lnTo>
                    <a:pt x="158" y="340"/>
                  </a:lnTo>
                  <a:lnTo>
                    <a:pt x="154" y="344"/>
                  </a:lnTo>
                  <a:lnTo>
                    <a:pt x="142" y="370"/>
                  </a:lnTo>
                  <a:lnTo>
                    <a:pt x="146" y="372"/>
                  </a:lnTo>
                  <a:lnTo>
                    <a:pt x="164" y="372"/>
                  </a:lnTo>
                  <a:lnTo>
                    <a:pt x="168" y="374"/>
                  </a:lnTo>
                  <a:lnTo>
                    <a:pt x="168" y="376"/>
                  </a:lnTo>
                  <a:lnTo>
                    <a:pt x="164" y="388"/>
                  </a:lnTo>
                  <a:lnTo>
                    <a:pt x="164" y="394"/>
                  </a:lnTo>
                  <a:lnTo>
                    <a:pt x="172" y="398"/>
                  </a:lnTo>
                  <a:lnTo>
                    <a:pt x="176" y="400"/>
                  </a:lnTo>
                  <a:lnTo>
                    <a:pt x="178" y="398"/>
                  </a:lnTo>
                  <a:lnTo>
                    <a:pt x="188" y="394"/>
                  </a:lnTo>
                  <a:lnTo>
                    <a:pt x="194" y="392"/>
                  </a:lnTo>
                  <a:lnTo>
                    <a:pt x="204" y="392"/>
                  </a:lnTo>
                  <a:lnTo>
                    <a:pt x="216" y="380"/>
                  </a:lnTo>
                  <a:lnTo>
                    <a:pt x="216" y="366"/>
                  </a:lnTo>
                  <a:lnTo>
                    <a:pt x="216" y="360"/>
                  </a:lnTo>
                  <a:lnTo>
                    <a:pt x="216" y="356"/>
                  </a:lnTo>
                  <a:lnTo>
                    <a:pt x="220" y="354"/>
                  </a:lnTo>
                  <a:lnTo>
                    <a:pt x="224" y="354"/>
                  </a:lnTo>
                  <a:lnTo>
                    <a:pt x="230" y="356"/>
                  </a:lnTo>
                  <a:lnTo>
                    <a:pt x="236" y="360"/>
                  </a:lnTo>
                  <a:lnTo>
                    <a:pt x="256" y="372"/>
                  </a:lnTo>
                  <a:lnTo>
                    <a:pt x="264" y="376"/>
                  </a:lnTo>
                  <a:lnTo>
                    <a:pt x="270" y="378"/>
                  </a:lnTo>
                  <a:lnTo>
                    <a:pt x="270" y="376"/>
                  </a:lnTo>
                  <a:lnTo>
                    <a:pt x="270" y="370"/>
                  </a:lnTo>
                  <a:lnTo>
                    <a:pt x="266" y="360"/>
                  </a:lnTo>
                  <a:lnTo>
                    <a:pt x="256" y="344"/>
                  </a:lnTo>
                  <a:lnTo>
                    <a:pt x="256" y="342"/>
                  </a:lnTo>
                  <a:lnTo>
                    <a:pt x="256" y="340"/>
                  </a:lnTo>
                  <a:lnTo>
                    <a:pt x="264" y="332"/>
                  </a:lnTo>
                  <a:lnTo>
                    <a:pt x="274" y="326"/>
                  </a:lnTo>
                  <a:lnTo>
                    <a:pt x="282" y="324"/>
                  </a:lnTo>
                  <a:lnTo>
                    <a:pt x="292" y="326"/>
                  </a:lnTo>
                  <a:lnTo>
                    <a:pt x="320" y="340"/>
                  </a:lnTo>
                  <a:lnTo>
                    <a:pt x="332" y="332"/>
                  </a:lnTo>
                  <a:lnTo>
                    <a:pt x="334" y="332"/>
                  </a:lnTo>
                  <a:lnTo>
                    <a:pt x="334" y="330"/>
                  </a:lnTo>
                  <a:lnTo>
                    <a:pt x="332" y="328"/>
                  </a:lnTo>
                  <a:lnTo>
                    <a:pt x="334" y="326"/>
                  </a:lnTo>
                  <a:lnTo>
                    <a:pt x="340" y="314"/>
                  </a:lnTo>
                  <a:lnTo>
                    <a:pt x="344" y="304"/>
                  </a:lnTo>
                  <a:lnTo>
                    <a:pt x="344" y="298"/>
                  </a:lnTo>
                  <a:lnTo>
                    <a:pt x="344" y="292"/>
                  </a:lnTo>
                  <a:lnTo>
                    <a:pt x="338" y="286"/>
                  </a:lnTo>
                  <a:lnTo>
                    <a:pt x="334" y="284"/>
                  </a:lnTo>
                  <a:lnTo>
                    <a:pt x="332" y="284"/>
                  </a:lnTo>
                  <a:lnTo>
                    <a:pt x="330" y="276"/>
                  </a:lnTo>
                  <a:lnTo>
                    <a:pt x="332" y="276"/>
                  </a:lnTo>
                  <a:lnTo>
                    <a:pt x="338" y="272"/>
                  </a:lnTo>
                  <a:lnTo>
                    <a:pt x="340" y="268"/>
                  </a:lnTo>
                  <a:lnTo>
                    <a:pt x="338" y="264"/>
                  </a:lnTo>
                  <a:lnTo>
                    <a:pt x="326" y="252"/>
                  </a:lnTo>
                  <a:lnTo>
                    <a:pt x="326" y="250"/>
                  </a:lnTo>
                  <a:lnTo>
                    <a:pt x="320" y="232"/>
                  </a:lnTo>
                  <a:lnTo>
                    <a:pt x="316" y="214"/>
                  </a:lnTo>
                  <a:lnTo>
                    <a:pt x="316" y="196"/>
                  </a:lnTo>
                  <a:lnTo>
                    <a:pt x="316" y="188"/>
                  </a:lnTo>
                  <a:lnTo>
                    <a:pt x="308" y="196"/>
                  </a:lnTo>
                  <a:lnTo>
                    <a:pt x="302" y="204"/>
                  </a:lnTo>
                  <a:lnTo>
                    <a:pt x="300" y="170"/>
                  </a:lnTo>
                  <a:lnTo>
                    <a:pt x="300" y="168"/>
                  </a:lnTo>
                  <a:lnTo>
                    <a:pt x="322" y="138"/>
                  </a:lnTo>
                  <a:lnTo>
                    <a:pt x="334" y="124"/>
                  </a:lnTo>
                  <a:lnTo>
                    <a:pt x="326" y="100"/>
                  </a:lnTo>
                  <a:lnTo>
                    <a:pt x="322" y="76"/>
                  </a:lnTo>
                  <a:lnTo>
                    <a:pt x="308" y="70"/>
                  </a:lnTo>
                  <a:lnTo>
                    <a:pt x="300" y="68"/>
                  </a:lnTo>
                  <a:close/>
                </a:path>
              </a:pathLst>
            </a:custGeom>
            <a:grpFill/>
            <a:ln>
              <a:noFill/>
            </a:ln>
            <a:effectLst/>
          </p:spPr>
          <p:txBody>
            <a:bodyPr/>
            <a:lstStyle/>
            <a:p>
              <a:pPr eaLnBrk="1" fontAlgn="auto" hangingPunct="1">
                <a:spcBef>
                  <a:spcPts val="0"/>
                </a:spcBef>
                <a:spcAft>
                  <a:spcPts val="0"/>
                </a:spcAft>
                <a:defRPr/>
              </a:pPr>
              <a:endParaRPr lang="zh-CN" altLang="en-US" dirty="0">
                <a:latin typeface="+mn-lt"/>
                <a:ea typeface="微软雅黑" panose="020B0503020204020204" pitchFamily="34" charset="-122"/>
              </a:endParaRPr>
            </a:p>
          </p:txBody>
        </p:sp>
        <p:sp>
          <p:nvSpPr>
            <p:cNvPr id="20" name="湖北"/>
            <p:cNvSpPr/>
            <p:nvPr/>
          </p:nvSpPr>
          <p:spPr bwMode="auto">
            <a:xfrm>
              <a:off x="3252552" y="3129825"/>
              <a:ext cx="709713" cy="445238"/>
            </a:xfrm>
            <a:custGeom>
              <a:avLst/>
              <a:gdLst>
                <a:gd name="T0" fmla="*/ 2147483646 w 488"/>
                <a:gd name="T1" fmla="*/ 2147483646 h 306"/>
                <a:gd name="T2" fmla="*/ 2147483646 w 488"/>
                <a:gd name="T3" fmla="*/ 2147483646 h 306"/>
                <a:gd name="T4" fmla="*/ 2147483646 w 488"/>
                <a:gd name="T5" fmla="*/ 2147483646 h 306"/>
                <a:gd name="T6" fmla="*/ 2147483646 w 488"/>
                <a:gd name="T7" fmla="*/ 2147483646 h 306"/>
                <a:gd name="T8" fmla="*/ 2147483646 w 488"/>
                <a:gd name="T9" fmla="*/ 2147483646 h 306"/>
                <a:gd name="T10" fmla="*/ 2147483646 w 488"/>
                <a:gd name="T11" fmla="*/ 2147483646 h 306"/>
                <a:gd name="T12" fmla="*/ 2147483646 w 488"/>
                <a:gd name="T13" fmla="*/ 2147483646 h 306"/>
                <a:gd name="T14" fmla="*/ 2147483646 w 488"/>
                <a:gd name="T15" fmla="*/ 2147483646 h 306"/>
                <a:gd name="T16" fmla="*/ 2147483646 w 488"/>
                <a:gd name="T17" fmla="*/ 2147483646 h 306"/>
                <a:gd name="T18" fmla="*/ 2147483646 w 488"/>
                <a:gd name="T19" fmla="*/ 2147483646 h 306"/>
                <a:gd name="T20" fmla="*/ 2147483646 w 488"/>
                <a:gd name="T21" fmla="*/ 2147483646 h 306"/>
                <a:gd name="T22" fmla="*/ 2147483646 w 488"/>
                <a:gd name="T23" fmla="*/ 2147483646 h 306"/>
                <a:gd name="T24" fmla="*/ 2147483646 w 488"/>
                <a:gd name="T25" fmla="*/ 2147483646 h 306"/>
                <a:gd name="T26" fmla="*/ 2147483646 w 488"/>
                <a:gd name="T27" fmla="*/ 2147483646 h 306"/>
                <a:gd name="T28" fmla="*/ 2147483646 w 488"/>
                <a:gd name="T29" fmla="*/ 2147483646 h 306"/>
                <a:gd name="T30" fmla="*/ 2147483646 w 488"/>
                <a:gd name="T31" fmla="*/ 2147483646 h 306"/>
                <a:gd name="T32" fmla="*/ 2147483646 w 488"/>
                <a:gd name="T33" fmla="*/ 2147483646 h 306"/>
                <a:gd name="T34" fmla="*/ 2147483646 w 488"/>
                <a:gd name="T35" fmla="*/ 2147483646 h 306"/>
                <a:gd name="T36" fmla="*/ 2147483646 w 488"/>
                <a:gd name="T37" fmla="*/ 2147483646 h 306"/>
                <a:gd name="T38" fmla="*/ 2147483646 w 488"/>
                <a:gd name="T39" fmla="*/ 2147483646 h 306"/>
                <a:gd name="T40" fmla="*/ 2147483646 w 488"/>
                <a:gd name="T41" fmla="*/ 2147483646 h 306"/>
                <a:gd name="T42" fmla="*/ 2147483646 w 488"/>
                <a:gd name="T43" fmla="*/ 2147483646 h 306"/>
                <a:gd name="T44" fmla="*/ 2147483646 w 488"/>
                <a:gd name="T45" fmla="*/ 2147483646 h 306"/>
                <a:gd name="T46" fmla="*/ 2147483646 w 488"/>
                <a:gd name="T47" fmla="*/ 2147483646 h 306"/>
                <a:gd name="T48" fmla="*/ 2147483646 w 488"/>
                <a:gd name="T49" fmla="*/ 2147483646 h 306"/>
                <a:gd name="T50" fmla="*/ 2147483646 w 488"/>
                <a:gd name="T51" fmla="*/ 2147483646 h 306"/>
                <a:gd name="T52" fmla="*/ 2147483646 w 488"/>
                <a:gd name="T53" fmla="*/ 2147483646 h 306"/>
                <a:gd name="T54" fmla="*/ 2147483646 w 488"/>
                <a:gd name="T55" fmla="*/ 2147483646 h 306"/>
                <a:gd name="T56" fmla="*/ 2147483646 w 488"/>
                <a:gd name="T57" fmla="*/ 2147483646 h 306"/>
                <a:gd name="T58" fmla="*/ 2147483646 w 488"/>
                <a:gd name="T59" fmla="*/ 2147483646 h 306"/>
                <a:gd name="T60" fmla="*/ 2147483646 w 488"/>
                <a:gd name="T61" fmla="*/ 2147483646 h 306"/>
                <a:gd name="T62" fmla="*/ 2147483646 w 488"/>
                <a:gd name="T63" fmla="*/ 2147483646 h 306"/>
                <a:gd name="T64" fmla="*/ 2147483646 w 488"/>
                <a:gd name="T65" fmla="*/ 2147483646 h 306"/>
                <a:gd name="T66" fmla="*/ 2147483646 w 488"/>
                <a:gd name="T67" fmla="*/ 2147483646 h 306"/>
                <a:gd name="T68" fmla="*/ 2147483646 w 488"/>
                <a:gd name="T69" fmla="*/ 2147483646 h 306"/>
                <a:gd name="T70" fmla="*/ 2147483646 w 488"/>
                <a:gd name="T71" fmla="*/ 2147483646 h 306"/>
                <a:gd name="T72" fmla="*/ 2147483646 w 488"/>
                <a:gd name="T73" fmla="*/ 2147483646 h 306"/>
                <a:gd name="T74" fmla="*/ 2147483646 w 488"/>
                <a:gd name="T75" fmla="*/ 2147483646 h 306"/>
                <a:gd name="T76" fmla="*/ 2147483646 w 488"/>
                <a:gd name="T77" fmla="*/ 2147483646 h 306"/>
                <a:gd name="T78" fmla="*/ 2147483646 w 488"/>
                <a:gd name="T79" fmla="*/ 2147483646 h 306"/>
                <a:gd name="T80" fmla="*/ 2147483646 w 488"/>
                <a:gd name="T81" fmla="*/ 2147483646 h 306"/>
                <a:gd name="T82" fmla="*/ 2147483646 w 488"/>
                <a:gd name="T83" fmla="*/ 2147483646 h 306"/>
                <a:gd name="T84" fmla="*/ 2147483646 w 488"/>
                <a:gd name="T85" fmla="*/ 2147483646 h 306"/>
                <a:gd name="T86" fmla="*/ 2147483646 w 488"/>
                <a:gd name="T87" fmla="*/ 2147483646 h 306"/>
                <a:gd name="T88" fmla="*/ 2147483646 w 488"/>
                <a:gd name="T89" fmla="*/ 2147483646 h 306"/>
                <a:gd name="T90" fmla="*/ 2147483646 w 488"/>
                <a:gd name="T91" fmla="*/ 2147483646 h 306"/>
                <a:gd name="T92" fmla="*/ 2147483646 w 488"/>
                <a:gd name="T93" fmla="*/ 2147483646 h 306"/>
                <a:gd name="T94" fmla="*/ 2147483646 w 488"/>
                <a:gd name="T95" fmla="*/ 2147483646 h 306"/>
                <a:gd name="T96" fmla="*/ 2147483646 w 488"/>
                <a:gd name="T97" fmla="*/ 2147483646 h 306"/>
                <a:gd name="T98" fmla="*/ 2147483646 w 488"/>
                <a:gd name="T99" fmla="*/ 2147483646 h 306"/>
                <a:gd name="T100" fmla="*/ 2147483646 w 488"/>
                <a:gd name="T101" fmla="*/ 2147483646 h 306"/>
                <a:gd name="T102" fmla="*/ 2147483646 w 488"/>
                <a:gd name="T103" fmla="*/ 2147483646 h 306"/>
                <a:gd name="T104" fmla="*/ 2147483646 w 488"/>
                <a:gd name="T105" fmla="*/ 2147483646 h 306"/>
                <a:gd name="T106" fmla="*/ 2147483646 w 488"/>
                <a:gd name="T107" fmla="*/ 2147483646 h 306"/>
                <a:gd name="T108" fmla="*/ 2147483646 w 488"/>
                <a:gd name="T109" fmla="*/ 2147483646 h 306"/>
                <a:gd name="T110" fmla="*/ 2147483646 w 488"/>
                <a:gd name="T111" fmla="*/ 2147483646 h 306"/>
                <a:gd name="T112" fmla="*/ 2147483646 w 488"/>
                <a:gd name="T113" fmla="*/ 2147483646 h 306"/>
                <a:gd name="T114" fmla="*/ 2147483646 w 488"/>
                <a:gd name="T115" fmla="*/ 2147483646 h 30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88" h="306">
                  <a:moveTo>
                    <a:pt x="62" y="2"/>
                  </a:moveTo>
                  <a:lnTo>
                    <a:pt x="60" y="4"/>
                  </a:lnTo>
                  <a:lnTo>
                    <a:pt x="64" y="10"/>
                  </a:lnTo>
                  <a:lnTo>
                    <a:pt x="86" y="24"/>
                  </a:lnTo>
                  <a:lnTo>
                    <a:pt x="100" y="38"/>
                  </a:lnTo>
                  <a:lnTo>
                    <a:pt x="98" y="40"/>
                  </a:lnTo>
                  <a:lnTo>
                    <a:pt x="90" y="50"/>
                  </a:lnTo>
                  <a:lnTo>
                    <a:pt x="88" y="50"/>
                  </a:lnTo>
                  <a:lnTo>
                    <a:pt x="88" y="52"/>
                  </a:lnTo>
                  <a:lnTo>
                    <a:pt x="74" y="52"/>
                  </a:lnTo>
                  <a:lnTo>
                    <a:pt x="66" y="54"/>
                  </a:lnTo>
                  <a:lnTo>
                    <a:pt x="60" y="58"/>
                  </a:lnTo>
                  <a:lnTo>
                    <a:pt x="64" y="66"/>
                  </a:lnTo>
                  <a:lnTo>
                    <a:pt x="64" y="74"/>
                  </a:lnTo>
                  <a:lnTo>
                    <a:pt x="72" y="86"/>
                  </a:lnTo>
                  <a:lnTo>
                    <a:pt x="72" y="108"/>
                  </a:lnTo>
                  <a:lnTo>
                    <a:pt x="78" y="110"/>
                  </a:lnTo>
                  <a:lnTo>
                    <a:pt x="88" y="114"/>
                  </a:lnTo>
                  <a:lnTo>
                    <a:pt x="90" y="114"/>
                  </a:lnTo>
                  <a:lnTo>
                    <a:pt x="92" y="116"/>
                  </a:lnTo>
                  <a:lnTo>
                    <a:pt x="102" y="130"/>
                  </a:lnTo>
                  <a:lnTo>
                    <a:pt x="108" y="146"/>
                  </a:lnTo>
                  <a:lnTo>
                    <a:pt x="108" y="156"/>
                  </a:lnTo>
                  <a:lnTo>
                    <a:pt x="106" y="164"/>
                  </a:lnTo>
                  <a:lnTo>
                    <a:pt x="104" y="170"/>
                  </a:lnTo>
                  <a:lnTo>
                    <a:pt x="94" y="178"/>
                  </a:lnTo>
                  <a:lnTo>
                    <a:pt x="80" y="184"/>
                  </a:lnTo>
                  <a:lnTo>
                    <a:pt x="54" y="200"/>
                  </a:lnTo>
                  <a:lnTo>
                    <a:pt x="52" y="200"/>
                  </a:lnTo>
                  <a:lnTo>
                    <a:pt x="4" y="204"/>
                  </a:lnTo>
                  <a:lnTo>
                    <a:pt x="0" y="216"/>
                  </a:lnTo>
                  <a:lnTo>
                    <a:pt x="8" y="232"/>
                  </a:lnTo>
                  <a:lnTo>
                    <a:pt x="8" y="234"/>
                  </a:lnTo>
                  <a:lnTo>
                    <a:pt x="12" y="254"/>
                  </a:lnTo>
                  <a:lnTo>
                    <a:pt x="38" y="286"/>
                  </a:lnTo>
                  <a:lnTo>
                    <a:pt x="40" y="286"/>
                  </a:lnTo>
                  <a:lnTo>
                    <a:pt x="50" y="306"/>
                  </a:lnTo>
                  <a:lnTo>
                    <a:pt x="52" y="302"/>
                  </a:lnTo>
                  <a:lnTo>
                    <a:pt x="60" y="278"/>
                  </a:lnTo>
                  <a:lnTo>
                    <a:pt x="60" y="276"/>
                  </a:lnTo>
                  <a:lnTo>
                    <a:pt x="76" y="256"/>
                  </a:lnTo>
                  <a:lnTo>
                    <a:pt x="78" y="254"/>
                  </a:lnTo>
                  <a:lnTo>
                    <a:pt x="98" y="246"/>
                  </a:lnTo>
                  <a:lnTo>
                    <a:pt x="100" y="246"/>
                  </a:lnTo>
                  <a:lnTo>
                    <a:pt x="112" y="254"/>
                  </a:lnTo>
                  <a:lnTo>
                    <a:pt x="128" y="252"/>
                  </a:lnTo>
                  <a:lnTo>
                    <a:pt x="124" y="224"/>
                  </a:lnTo>
                  <a:lnTo>
                    <a:pt x="126" y="222"/>
                  </a:lnTo>
                  <a:lnTo>
                    <a:pt x="142" y="222"/>
                  </a:lnTo>
                  <a:lnTo>
                    <a:pt x="158" y="222"/>
                  </a:lnTo>
                  <a:lnTo>
                    <a:pt x="160" y="222"/>
                  </a:lnTo>
                  <a:lnTo>
                    <a:pt x="192" y="238"/>
                  </a:lnTo>
                  <a:lnTo>
                    <a:pt x="218" y="242"/>
                  </a:lnTo>
                  <a:lnTo>
                    <a:pt x="220" y="242"/>
                  </a:lnTo>
                  <a:lnTo>
                    <a:pt x="228" y="250"/>
                  </a:lnTo>
                  <a:lnTo>
                    <a:pt x="242" y="254"/>
                  </a:lnTo>
                  <a:lnTo>
                    <a:pt x="250" y="262"/>
                  </a:lnTo>
                  <a:lnTo>
                    <a:pt x="254" y="264"/>
                  </a:lnTo>
                  <a:lnTo>
                    <a:pt x="264" y="256"/>
                  </a:lnTo>
                  <a:lnTo>
                    <a:pt x="264" y="254"/>
                  </a:lnTo>
                  <a:lnTo>
                    <a:pt x="276" y="244"/>
                  </a:lnTo>
                  <a:lnTo>
                    <a:pt x="284" y="230"/>
                  </a:lnTo>
                  <a:lnTo>
                    <a:pt x="296" y="238"/>
                  </a:lnTo>
                  <a:lnTo>
                    <a:pt x="296" y="240"/>
                  </a:lnTo>
                  <a:lnTo>
                    <a:pt x="300" y="250"/>
                  </a:lnTo>
                  <a:lnTo>
                    <a:pt x="300" y="252"/>
                  </a:lnTo>
                  <a:lnTo>
                    <a:pt x="298" y="258"/>
                  </a:lnTo>
                  <a:lnTo>
                    <a:pt x="300" y="260"/>
                  </a:lnTo>
                  <a:lnTo>
                    <a:pt x="308" y="256"/>
                  </a:lnTo>
                  <a:lnTo>
                    <a:pt x="318" y="246"/>
                  </a:lnTo>
                  <a:lnTo>
                    <a:pt x="328" y="246"/>
                  </a:lnTo>
                  <a:lnTo>
                    <a:pt x="330" y="246"/>
                  </a:lnTo>
                  <a:lnTo>
                    <a:pt x="336" y="250"/>
                  </a:lnTo>
                  <a:lnTo>
                    <a:pt x="342" y="258"/>
                  </a:lnTo>
                  <a:lnTo>
                    <a:pt x="342" y="260"/>
                  </a:lnTo>
                  <a:lnTo>
                    <a:pt x="342" y="264"/>
                  </a:lnTo>
                  <a:lnTo>
                    <a:pt x="340" y="282"/>
                  </a:lnTo>
                  <a:lnTo>
                    <a:pt x="346" y="290"/>
                  </a:lnTo>
                  <a:lnTo>
                    <a:pt x="348" y="290"/>
                  </a:lnTo>
                  <a:lnTo>
                    <a:pt x="360" y="278"/>
                  </a:lnTo>
                  <a:lnTo>
                    <a:pt x="372" y="268"/>
                  </a:lnTo>
                  <a:lnTo>
                    <a:pt x="380" y="262"/>
                  </a:lnTo>
                  <a:lnTo>
                    <a:pt x="388" y="260"/>
                  </a:lnTo>
                  <a:lnTo>
                    <a:pt x="408" y="260"/>
                  </a:lnTo>
                  <a:lnTo>
                    <a:pt x="414" y="250"/>
                  </a:lnTo>
                  <a:lnTo>
                    <a:pt x="430" y="242"/>
                  </a:lnTo>
                  <a:lnTo>
                    <a:pt x="432" y="242"/>
                  </a:lnTo>
                  <a:lnTo>
                    <a:pt x="452" y="240"/>
                  </a:lnTo>
                  <a:lnTo>
                    <a:pt x="474" y="228"/>
                  </a:lnTo>
                  <a:lnTo>
                    <a:pt x="488" y="228"/>
                  </a:lnTo>
                  <a:lnTo>
                    <a:pt x="484" y="222"/>
                  </a:lnTo>
                  <a:lnTo>
                    <a:pt x="486" y="220"/>
                  </a:lnTo>
                  <a:lnTo>
                    <a:pt x="488" y="216"/>
                  </a:lnTo>
                  <a:lnTo>
                    <a:pt x="460" y="154"/>
                  </a:lnTo>
                  <a:lnTo>
                    <a:pt x="460" y="152"/>
                  </a:lnTo>
                  <a:lnTo>
                    <a:pt x="458" y="150"/>
                  </a:lnTo>
                  <a:lnTo>
                    <a:pt x="472" y="134"/>
                  </a:lnTo>
                  <a:lnTo>
                    <a:pt x="468" y="130"/>
                  </a:lnTo>
                  <a:lnTo>
                    <a:pt x="446" y="126"/>
                  </a:lnTo>
                  <a:lnTo>
                    <a:pt x="444" y="126"/>
                  </a:lnTo>
                  <a:lnTo>
                    <a:pt x="444" y="124"/>
                  </a:lnTo>
                  <a:lnTo>
                    <a:pt x="430" y="110"/>
                  </a:lnTo>
                  <a:lnTo>
                    <a:pt x="430" y="106"/>
                  </a:lnTo>
                  <a:lnTo>
                    <a:pt x="428" y="108"/>
                  </a:lnTo>
                  <a:lnTo>
                    <a:pt x="416" y="100"/>
                  </a:lnTo>
                  <a:lnTo>
                    <a:pt x="408" y="108"/>
                  </a:lnTo>
                  <a:lnTo>
                    <a:pt x="400" y="114"/>
                  </a:lnTo>
                  <a:lnTo>
                    <a:pt x="394" y="114"/>
                  </a:lnTo>
                  <a:lnTo>
                    <a:pt x="388" y="110"/>
                  </a:lnTo>
                  <a:lnTo>
                    <a:pt x="382" y="104"/>
                  </a:lnTo>
                  <a:lnTo>
                    <a:pt x="372" y="94"/>
                  </a:lnTo>
                  <a:lnTo>
                    <a:pt x="366" y="86"/>
                  </a:lnTo>
                  <a:lnTo>
                    <a:pt x="362" y="86"/>
                  </a:lnTo>
                  <a:lnTo>
                    <a:pt x="352" y="90"/>
                  </a:lnTo>
                  <a:lnTo>
                    <a:pt x="334" y="94"/>
                  </a:lnTo>
                  <a:lnTo>
                    <a:pt x="328" y="94"/>
                  </a:lnTo>
                  <a:lnTo>
                    <a:pt x="324" y="94"/>
                  </a:lnTo>
                  <a:lnTo>
                    <a:pt x="322" y="90"/>
                  </a:lnTo>
                  <a:lnTo>
                    <a:pt x="320" y="84"/>
                  </a:lnTo>
                  <a:lnTo>
                    <a:pt x="320" y="70"/>
                  </a:lnTo>
                  <a:lnTo>
                    <a:pt x="322" y="60"/>
                  </a:lnTo>
                  <a:lnTo>
                    <a:pt x="320" y="54"/>
                  </a:lnTo>
                  <a:lnTo>
                    <a:pt x="216" y="50"/>
                  </a:lnTo>
                  <a:lnTo>
                    <a:pt x="202" y="44"/>
                  </a:lnTo>
                  <a:lnTo>
                    <a:pt x="194" y="38"/>
                  </a:lnTo>
                  <a:lnTo>
                    <a:pt x="178" y="34"/>
                  </a:lnTo>
                  <a:lnTo>
                    <a:pt x="172" y="30"/>
                  </a:lnTo>
                  <a:lnTo>
                    <a:pt x="164" y="24"/>
                  </a:lnTo>
                  <a:lnTo>
                    <a:pt x="144" y="0"/>
                  </a:lnTo>
                  <a:lnTo>
                    <a:pt x="132" y="10"/>
                  </a:lnTo>
                  <a:lnTo>
                    <a:pt x="116" y="4"/>
                  </a:lnTo>
                  <a:lnTo>
                    <a:pt x="74" y="6"/>
                  </a:lnTo>
                  <a:lnTo>
                    <a:pt x="62" y="2"/>
                  </a:lnTo>
                  <a:close/>
                </a:path>
              </a:pathLst>
            </a:custGeom>
            <a:grpFill/>
            <a:ln>
              <a:noFill/>
            </a:ln>
            <a:effectLst/>
          </p:spPr>
          <p:txBody>
            <a:bodyPr/>
            <a:lstStyle/>
            <a:p>
              <a:pPr eaLnBrk="1" fontAlgn="auto" hangingPunct="1">
                <a:spcBef>
                  <a:spcPts val="0"/>
                </a:spcBef>
                <a:spcAft>
                  <a:spcPts val="0"/>
                </a:spcAft>
                <a:defRPr/>
              </a:pPr>
              <a:endParaRPr lang="zh-CN" altLang="en-US" dirty="0">
                <a:latin typeface="+mn-lt"/>
                <a:ea typeface="微软雅黑" panose="020B0503020204020204" pitchFamily="34" charset="-122"/>
              </a:endParaRPr>
            </a:p>
          </p:txBody>
        </p:sp>
        <p:sp>
          <p:nvSpPr>
            <p:cNvPr id="21" name="广东"/>
            <p:cNvSpPr/>
            <p:nvPr/>
          </p:nvSpPr>
          <p:spPr bwMode="auto">
            <a:xfrm>
              <a:off x="3409619" y="3947547"/>
              <a:ext cx="738800" cy="584919"/>
            </a:xfrm>
            <a:custGeom>
              <a:avLst/>
              <a:gdLst>
                <a:gd name="T0" fmla="*/ 2147483646 w 508"/>
                <a:gd name="T1" fmla="*/ 2147483646 h 402"/>
                <a:gd name="T2" fmla="*/ 2147483646 w 508"/>
                <a:gd name="T3" fmla="*/ 2147483646 h 402"/>
                <a:gd name="T4" fmla="*/ 2147483646 w 508"/>
                <a:gd name="T5" fmla="*/ 2147483646 h 402"/>
                <a:gd name="T6" fmla="*/ 2147483646 w 508"/>
                <a:gd name="T7" fmla="*/ 2147483646 h 402"/>
                <a:gd name="T8" fmla="*/ 2147483646 w 508"/>
                <a:gd name="T9" fmla="*/ 2147483646 h 402"/>
                <a:gd name="T10" fmla="*/ 2147483646 w 508"/>
                <a:gd name="T11" fmla="*/ 2147483646 h 402"/>
                <a:gd name="T12" fmla="*/ 2147483646 w 508"/>
                <a:gd name="T13" fmla="*/ 2147483646 h 402"/>
                <a:gd name="T14" fmla="*/ 2147483646 w 508"/>
                <a:gd name="T15" fmla="*/ 2147483646 h 402"/>
                <a:gd name="T16" fmla="*/ 2147483646 w 508"/>
                <a:gd name="T17" fmla="*/ 2147483646 h 402"/>
                <a:gd name="T18" fmla="*/ 2147483646 w 508"/>
                <a:gd name="T19" fmla="*/ 2147483646 h 402"/>
                <a:gd name="T20" fmla="*/ 2147483646 w 508"/>
                <a:gd name="T21" fmla="*/ 2147483646 h 402"/>
                <a:gd name="T22" fmla="*/ 2147483646 w 508"/>
                <a:gd name="T23" fmla="*/ 2147483646 h 402"/>
                <a:gd name="T24" fmla="*/ 2147483646 w 508"/>
                <a:gd name="T25" fmla="*/ 2147483646 h 402"/>
                <a:gd name="T26" fmla="*/ 2147483646 w 508"/>
                <a:gd name="T27" fmla="*/ 2147483646 h 402"/>
                <a:gd name="T28" fmla="*/ 2147483646 w 508"/>
                <a:gd name="T29" fmla="*/ 2147483646 h 402"/>
                <a:gd name="T30" fmla="*/ 2147483646 w 508"/>
                <a:gd name="T31" fmla="*/ 2147483646 h 402"/>
                <a:gd name="T32" fmla="*/ 2147483646 w 508"/>
                <a:gd name="T33" fmla="*/ 2147483646 h 402"/>
                <a:gd name="T34" fmla="*/ 2147483646 w 508"/>
                <a:gd name="T35" fmla="*/ 2147483646 h 402"/>
                <a:gd name="T36" fmla="*/ 2147483646 w 508"/>
                <a:gd name="T37" fmla="*/ 2147483646 h 402"/>
                <a:gd name="T38" fmla="*/ 2147483646 w 508"/>
                <a:gd name="T39" fmla="*/ 2147483646 h 402"/>
                <a:gd name="T40" fmla="*/ 2147483646 w 508"/>
                <a:gd name="T41" fmla="*/ 2147483646 h 402"/>
                <a:gd name="T42" fmla="*/ 2147483646 w 508"/>
                <a:gd name="T43" fmla="*/ 2147483646 h 402"/>
                <a:gd name="T44" fmla="*/ 2147483646 w 508"/>
                <a:gd name="T45" fmla="*/ 2147483646 h 402"/>
                <a:gd name="T46" fmla="*/ 2147483646 w 508"/>
                <a:gd name="T47" fmla="*/ 2147483646 h 402"/>
                <a:gd name="T48" fmla="*/ 2147483646 w 508"/>
                <a:gd name="T49" fmla="*/ 2147483646 h 402"/>
                <a:gd name="T50" fmla="*/ 2147483646 w 508"/>
                <a:gd name="T51" fmla="*/ 2147483646 h 402"/>
                <a:gd name="T52" fmla="*/ 2147483646 w 508"/>
                <a:gd name="T53" fmla="*/ 2147483646 h 402"/>
                <a:gd name="T54" fmla="*/ 2147483646 w 508"/>
                <a:gd name="T55" fmla="*/ 2147483646 h 402"/>
                <a:gd name="T56" fmla="*/ 2147483646 w 508"/>
                <a:gd name="T57" fmla="*/ 2147483646 h 402"/>
                <a:gd name="T58" fmla="*/ 2147483646 w 508"/>
                <a:gd name="T59" fmla="*/ 2147483646 h 402"/>
                <a:gd name="T60" fmla="*/ 2147483646 w 508"/>
                <a:gd name="T61" fmla="*/ 2147483646 h 402"/>
                <a:gd name="T62" fmla="*/ 2147483646 w 508"/>
                <a:gd name="T63" fmla="*/ 2147483646 h 402"/>
                <a:gd name="T64" fmla="*/ 2147483646 w 508"/>
                <a:gd name="T65" fmla="*/ 2147483646 h 402"/>
                <a:gd name="T66" fmla="*/ 2147483646 w 508"/>
                <a:gd name="T67" fmla="*/ 2147483646 h 402"/>
                <a:gd name="T68" fmla="*/ 2147483646 w 508"/>
                <a:gd name="T69" fmla="*/ 2147483646 h 402"/>
                <a:gd name="T70" fmla="*/ 2147483646 w 508"/>
                <a:gd name="T71" fmla="*/ 2147483646 h 402"/>
                <a:gd name="T72" fmla="*/ 2147483646 w 508"/>
                <a:gd name="T73" fmla="*/ 2147483646 h 402"/>
                <a:gd name="T74" fmla="*/ 2147483646 w 508"/>
                <a:gd name="T75" fmla="*/ 2147483646 h 402"/>
                <a:gd name="T76" fmla="*/ 2147483646 w 508"/>
                <a:gd name="T77" fmla="*/ 2147483646 h 402"/>
                <a:gd name="T78" fmla="*/ 2147483646 w 508"/>
                <a:gd name="T79" fmla="*/ 2147483646 h 402"/>
                <a:gd name="T80" fmla="*/ 2147483646 w 508"/>
                <a:gd name="T81" fmla="*/ 2147483646 h 402"/>
                <a:gd name="T82" fmla="*/ 2147483646 w 508"/>
                <a:gd name="T83" fmla="*/ 2147483646 h 402"/>
                <a:gd name="T84" fmla="*/ 2147483646 w 508"/>
                <a:gd name="T85" fmla="*/ 2147483646 h 402"/>
                <a:gd name="T86" fmla="*/ 2147483646 w 508"/>
                <a:gd name="T87" fmla="*/ 2147483646 h 402"/>
                <a:gd name="T88" fmla="*/ 2147483646 w 508"/>
                <a:gd name="T89" fmla="*/ 2147483646 h 402"/>
                <a:gd name="T90" fmla="*/ 2147483646 w 508"/>
                <a:gd name="T91" fmla="*/ 2147483646 h 402"/>
                <a:gd name="T92" fmla="*/ 2147483646 w 508"/>
                <a:gd name="T93" fmla="*/ 2147483646 h 402"/>
                <a:gd name="T94" fmla="*/ 2147483646 w 508"/>
                <a:gd name="T95" fmla="*/ 2147483646 h 402"/>
                <a:gd name="T96" fmla="*/ 2147483646 w 508"/>
                <a:gd name="T97" fmla="*/ 2147483646 h 402"/>
                <a:gd name="T98" fmla="*/ 2147483646 w 508"/>
                <a:gd name="T99" fmla="*/ 2147483646 h 402"/>
                <a:gd name="T100" fmla="*/ 2147483646 w 508"/>
                <a:gd name="T101" fmla="*/ 2147483646 h 40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08" h="402">
                  <a:moveTo>
                    <a:pt x="476" y="138"/>
                  </a:moveTo>
                  <a:lnTo>
                    <a:pt x="476" y="138"/>
                  </a:lnTo>
                  <a:lnTo>
                    <a:pt x="484" y="134"/>
                  </a:lnTo>
                  <a:lnTo>
                    <a:pt x="488" y="130"/>
                  </a:lnTo>
                  <a:lnTo>
                    <a:pt x="488" y="128"/>
                  </a:lnTo>
                  <a:lnTo>
                    <a:pt x="490" y="126"/>
                  </a:lnTo>
                  <a:lnTo>
                    <a:pt x="492" y="126"/>
                  </a:lnTo>
                  <a:lnTo>
                    <a:pt x="508" y="126"/>
                  </a:lnTo>
                  <a:lnTo>
                    <a:pt x="508" y="116"/>
                  </a:lnTo>
                  <a:lnTo>
                    <a:pt x="502" y="114"/>
                  </a:lnTo>
                  <a:lnTo>
                    <a:pt x="496" y="110"/>
                  </a:lnTo>
                  <a:lnTo>
                    <a:pt x="472" y="88"/>
                  </a:lnTo>
                  <a:lnTo>
                    <a:pt x="460" y="58"/>
                  </a:lnTo>
                  <a:lnTo>
                    <a:pt x="446" y="44"/>
                  </a:lnTo>
                  <a:lnTo>
                    <a:pt x="424" y="42"/>
                  </a:lnTo>
                  <a:lnTo>
                    <a:pt x="406" y="44"/>
                  </a:lnTo>
                  <a:lnTo>
                    <a:pt x="402" y="44"/>
                  </a:lnTo>
                  <a:lnTo>
                    <a:pt x="404" y="54"/>
                  </a:lnTo>
                  <a:lnTo>
                    <a:pt x="404" y="56"/>
                  </a:lnTo>
                  <a:lnTo>
                    <a:pt x="404" y="58"/>
                  </a:lnTo>
                  <a:lnTo>
                    <a:pt x="400" y="58"/>
                  </a:lnTo>
                  <a:lnTo>
                    <a:pt x="388" y="64"/>
                  </a:lnTo>
                  <a:lnTo>
                    <a:pt x="386" y="62"/>
                  </a:lnTo>
                  <a:lnTo>
                    <a:pt x="372" y="50"/>
                  </a:lnTo>
                  <a:lnTo>
                    <a:pt x="368" y="50"/>
                  </a:lnTo>
                  <a:lnTo>
                    <a:pt x="364" y="50"/>
                  </a:lnTo>
                  <a:lnTo>
                    <a:pt x="332" y="64"/>
                  </a:lnTo>
                  <a:lnTo>
                    <a:pt x="322" y="68"/>
                  </a:lnTo>
                  <a:lnTo>
                    <a:pt x="316" y="66"/>
                  </a:lnTo>
                  <a:lnTo>
                    <a:pt x="310" y="70"/>
                  </a:lnTo>
                  <a:lnTo>
                    <a:pt x="304" y="76"/>
                  </a:lnTo>
                  <a:lnTo>
                    <a:pt x="300" y="80"/>
                  </a:lnTo>
                  <a:lnTo>
                    <a:pt x="298" y="76"/>
                  </a:lnTo>
                  <a:lnTo>
                    <a:pt x="288" y="66"/>
                  </a:lnTo>
                  <a:lnTo>
                    <a:pt x="286" y="62"/>
                  </a:lnTo>
                  <a:lnTo>
                    <a:pt x="286" y="58"/>
                  </a:lnTo>
                  <a:lnTo>
                    <a:pt x="290" y="50"/>
                  </a:lnTo>
                  <a:lnTo>
                    <a:pt x="300" y="38"/>
                  </a:lnTo>
                  <a:lnTo>
                    <a:pt x="314" y="22"/>
                  </a:lnTo>
                  <a:lnTo>
                    <a:pt x="318" y="16"/>
                  </a:lnTo>
                  <a:lnTo>
                    <a:pt x="316" y="12"/>
                  </a:lnTo>
                  <a:lnTo>
                    <a:pt x="312" y="12"/>
                  </a:lnTo>
                  <a:lnTo>
                    <a:pt x="308" y="14"/>
                  </a:lnTo>
                  <a:lnTo>
                    <a:pt x="298" y="20"/>
                  </a:lnTo>
                  <a:lnTo>
                    <a:pt x="288" y="26"/>
                  </a:lnTo>
                  <a:lnTo>
                    <a:pt x="282" y="28"/>
                  </a:lnTo>
                  <a:lnTo>
                    <a:pt x="280" y="26"/>
                  </a:lnTo>
                  <a:lnTo>
                    <a:pt x="278" y="20"/>
                  </a:lnTo>
                  <a:lnTo>
                    <a:pt x="276" y="20"/>
                  </a:lnTo>
                  <a:lnTo>
                    <a:pt x="270" y="6"/>
                  </a:lnTo>
                  <a:lnTo>
                    <a:pt x="254" y="16"/>
                  </a:lnTo>
                  <a:lnTo>
                    <a:pt x="252" y="18"/>
                  </a:lnTo>
                  <a:lnTo>
                    <a:pt x="252" y="16"/>
                  </a:lnTo>
                  <a:lnTo>
                    <a:pt x="236" y="8"/>
                  </a:lnTo>
                  <a:lnTo>
                    <a:pt x="220" y="2"/>
                  </a:lnTo>
                  <a:lnTo>
                    <a:pt x="214" y="0"/>
                  </a:lnTo>
                  <a:lnTo>
                    <a:pt x="208" y="2"/>
                  </a:lnTo>
                  <a:lnTo>
                    <a:pt x="204" y="6"/>
                  </a:lnTo>
                  <a:lnTo>
                    <a:pt x="198" y="12"/>
                  </a:lnTo>
                  <a:lnTo>
                    <a:pt x="204" y="24"/>
                  </a:lnTo>
                  <a:lnTo>
                    <a:pt x="210" y="38"/>
                  </a:lnTo>
                  <a:lnTo>
                    <a:pt x="210" y="44"/>
                  </a:lnTo>
                  <a:lnTo>
                    <a:pt x="210" y="48"/>
                  </a:lnTo>
                  <a:lnTo>
                    <a:pt x="208" y="52"/>
                  </a:lnTo>
                  <a:lnTo>
                    <a:pt x="204" y="54"/>
                  </a:lnTo>
                  <a:lnTo>
                    <a:pt x="200" y="54"/>
                  </a:lnTo>
                  <a:lnTo>
                    <a:pt x="194" y="54"/>
                  </a:lnTo>
                  <a:lnTo>
                    <a:pt x="188" y="50"/>
                  </a:lnTo>
                  <a:lnTo>
                    <a:pt x="182" y="46"/>
                  </a:lnTo>
                  <a:lnTo>
                    <a:pt x="164" y="36"/>
                  </a:lnTo>
                  <a:lnTo>
                    <a:pt x="156" y="32"/>
                  </a:lnTo>
                  <a:lnTo>
                    <a:pt x="156" y="34"/>
                  </a:lnTo>
                  <a:lnTo>
                    <a:pt x="156" y="52"/>
                  </a:lnTo>
                  <a:lnTo>
                    <a:pt x="144" y="66"/>
                  </a:lnTo>
                  <a:lnTo>
                    <a:pt x="144" y="80"/>
                  </a:lnTo>
                  <a:lnTo>
                    <a:pt x="148" y="94"/>
                  </a:lnTo>
                  <a:lnTo>
                    <a:pt x="150" y="94"/>
                  </a:lnTo>
                  <a:lnTo>
                    <a:pt x="140" y="108"/>
                  </a:lnTo>
                  <a:lnTo>
                    <a:pt x="136" y="120"/>
                  </a:lnTo>
                  <a:lnTo>
                    <a:pt x="136" y="122"/>
                  </a:lnTo>
                  <a:lnTo>
                    <a:pt x="124" y="134"/>
                  </a:lnTo>
                  <a:lnTo>
                    <a:pt x="104" y="180"/>
                  </a:lnTo>
                  <a:lnTo>
                    <a:pt x="104" y="204"/>
                  </a:lnTo>
                  <a:lnTo>
                    <a:pt x="60" y="230"/>
                  </a:lnTo>
                  <a:lnTo>
                    <a:pt x="58" y="234"/>
                  </a:lnTo>
                  <a:lnTo>
                    <a:pt x="64" y="248"/>
                  </a:lnTo>
                  <a:lnTo>
                    <a:pt x="60" y="266"/>
                  </a:lnTo>
                  <a:lnTo>
                    <a:pt x="42" y="264"/>
                  </a:lnTo>
                  <a:lnTo>
                    <a:pt x="38" y="284"/>
                  </a:lnTo>
                  <a:lnTo>
                    <a:pt x="16" y="284"/>
                  </a:lnTo>
                  <a:lnTo>
                    <a:pt x="10" y="292"/>
                  </a:lnTo>
                  <a:lnTo>
                    <a:pt x="4" y="306"/>
                  </a:lnTo>
                  <a:lnTo>
                    <a:pt x="0" y="356"/>
                  </a:lnTo>
                  <a:lnTo>
                    <a:pt x="4" y="368"/>
                  </a:lnTo>
                  <a:lnTo>
                    <a:pt x="6" y="368"/>
                  </a:lnTo>
                  <a:lnTo>
                    <a:pt x="6" y="380"/>
                  </a:lnTo>
                  <a:lnTo>
                    <a:pt x="16" y="392"/>
                  </a:lnTo>
                  <a:lnTo>
                    <a:pt x="16" y="402"/>
                  </a:lnTo>
                  <a:lnTo>
                    <a:pt x="42" y="400"/>
                  </a:lnTo>
                  <a:lnTo>
                    <a:pt x="44" y="398"/>
                  </a:lnTo>
                  <a:lnTo>
                    <a:pt x="44" y="396"/>
                  </a:lnTo>
                  <a:lnTo>
                    <a:pt x="52" y="388"/>
                  </a:lnTo>
                  <a:lnTo>
                    <a:pt x="36" y="372"/>
                  </a:lnTo>
                  <a:lnTo>
                    <a:pt x="34" y="372"/>
                  </a:lnTo>
                  <a:lnTo>
                    <a:pt x="24" y="364"/>
                  </a:lnTo>
                  <a:lnTo>
                    <a:pt x="24" y="362"/>
                  </a:lnTo>
                  <a:lnTo>
                    <a:pt x="24" y="346"/>
                  </a:lnTo>
                  <a:lnTo>
                    <a:pt x="36" y="346"/>
                  </a:lnTo>
                  <a:lnTo>
                    <a:pt x="38" y="340"/>
                  </a:lnTo>
                  <a:lnTo>
                    <a:pt x="32" y="324"/>
                  </a:lnTo>
                  <a:lnTo>
                    <a:pt x="64" y="324"/>
                  </a:lnTo>
                  <a:lnTo>
                    <a:pt x="120" y="298"/>
                  </a:lnTo>
                  <a:lnTo>
                    <a:pt x="126" y="286"/>
                  </a:lnTo>
                  <a:lnTo>
                    <a:pt x="128" y="282"/>
                  </a:lnTo>
                  <a:lnTo>
                    <a:pt x="140" y="288"/>
                  </a:lnTo>
                  <a:lnTo>
                    <a:pt x="140" y="290"/>
                  </a:lnTo>
                  <a:lnTo>
                    <a:pt x="146" y="296"/>
                  </a:lnTo>
                  <a:lnTo>
                    <a:pt x="152" y="294"/>
                  </a:lnTo>
                  <a:lnTo>
                    <a:pt x="150" y="282"/>
                  </a:lnTo>
                  <a:lnTo>
                    <a:pt x="168" y="282"/>
                  </a:lnTo>
                  <a:lnTo>
                    <a:pt x="186" y="286"/>
                  </a:lnTo>
                  <a:lnTo>
                    <a:pt x="192" y="274"/>
                  </a:lnTo>
                  <a:lnTo>
                    <a:pt x="194" y="272"/>
                  </a:lnTo>
                  <a:lnTo>
                    <a:pt x="196" y="272"/>
                  </a:lnTo>
                  <a:lnTo>
                    <a:pt x="214" y="266"/>
                  </a:lnTo>
                  <a:lnTo>
                    <a:pt x="218" y="238"/>
                  </a:lnTo>
                  <a:lnTo>
                    <a:pt x="238" y="256"/>
                  </a:lnTo>
                  <a:lnTo>
                    <a:pt x="246" y="256"/>
                  </a:lnTo>
                  <a:lnTo>
                    <a:pt x="250" y="252"/>
                  </a:lnTo>
                  <a:lnTo>
                    <a:pt x="248" y="192"/>
                  </a:lnTo>
                  <a:lnTo>
                    <a:pt x="248" y="190"/>
                  </a:lnTo>
                  <a:lnTo>
                    <a:pt x="248" y="186"/>
                  </a:lnTo>
                  <a:lnTo>
                    <a:pt x="260" y="188"/>
                  </a:lnTo>
                  <a:lnTo>
                    <a:pt x="262" y="188"/>
                  </a:lnTo>
                  <a:lnTo>
                    <a:pt x="264" y="190"/>
                  </a:lnTo>
                  <a:lnTo>
                    <a:pt x="286" y="230"/>
                  </a:lnTo>
                  <a:lnTo>
                    <a:pt x="312" y="226"/>
                  </a:lnTo>
                  <a:lnTo>
                    <a:pt x="318" y="224"/>
                  </a:lnTo>
                  <a:lnTo>
                    <a:pt x="322" y="216"/>
                  </a:lnTo>
                  <a:lnTo>
                    <a:pt x="314" y="208"/>
                  </a:lnTo>
                  <a:lnTo>
                    <a:pt x="312" y="206"/>
                  </a:lnTo>
                  <a:lnTo>
                    <a:pt x="330" y="200"/>
                  </a:lnTo>
                  <a:lnTo>
                    <a:pt x="332" y="198"/>
                  </a:lnTo>
                  <a:lnTo>
                    <a:pt x="340" y="206"/>
                  </a:lnTo>
                  <a:lnTo>
                    <a:pt x="346" y="202"/>
                  </a:lnTo>
                  <a:lnTo>
                    <a:pt x="346" y="190"/>
                  </a:lnTo>
                  <a:lnTo>
                    <a:pt x="350" y="190"/>
                  </a:lnTo>
                  <a:lnTo>
                    <a:pt x="364" y="190"/>
                  </a:lnTo>
                  <a:lnTo>
                    <a:pt x="370" y="192"/>
                  </a:lnTo>
                  <a:lnTo>
                    <a:pt x="376" y="194"/>
                  </a:lnTo>
                  <a:lnTo>
                    <a:pt x="382" y="198"/>
                  </a:lnTo>
                  <a:lnTo>
                    <a:pt x="386" y="202"/>
                  </a:lnTo>
                  <a:lnTo>
                    <a:pt x="388" y="206"/>
                  </a:lnTo>
                  <a:lnTo>
                    <a:pt x="392" y="186"/>
                  </a:lnTo>
                  <a:lnTo>
                    <a:pt x="396" y="184"/>
                  </a:lnTo>
                  <a:lnTo>
                    <a:pt x="400" y="182"/>
                  </a:lnTo>
                  <a:lnTo>
                    <a:pt x="406" y="182"/>
                  </a:lnTo>
                  <a:lnTo>
                    <a:pt x="412" y="184"/>
                  </a:lnTo>
                  <a:lnTo>
                    <a:pt x="414" y="186"/>
                  </a:lnTo>
                  <a:lnTo>
                    <a:pt x="414" y="188"/>
                  </a:lnTo>
                  <a:lnTo>
                    <a:pt x="418" y="188"/>
                  </a:lnTo>
                  <a:lnTo>
                    <a:pt x="432" y="180"/>
                  </a:lnTo>
                  <a:lnTo>
                    <a:pt x="460" y="160"/>
                  </a:lnTo>
                  <a:lnTo>
                    <a:pt x="460" y="152"/>
                  </a:lnTo>
                  <a:lnTo>
                    <a:pt x="464" y="146"/>
                  </a:lnTo>
                  <a:lnTo>
                    <a:pt x="470" y="140"/>
                  </a:lnTo>
                  <a:lnTo>
                    <a:pt x="476" y="138"/>
                  </a:lnTo>
                  <a:close/>
                </a:path>
              </a:pathLst>
            </a:custGeom>
            <a:grpFill/>
            <a:ln>
              <a:noFill/>
            </a:ln>
            <a:effectLst/>
          </p:spPr>
          <p:txBody>
            <a:bodyPr/>
            <a:lstStyle/>
            <a:p>
              <a:pPr eaLnBrk="1" fontAlgn="auto" hangingPunct="1">
                <a:spcBef>
                  <a:spcPts val="0"/>
                </a:spcBef>
                <a:spcAft>
                  <a:spcPts val="0"/>
                </a:spcAft>
                <a:defRPr/>
              </a:pPr>
              <a:endParaRPr lang="zh-CN" altLang="en-US" sz="1050" dirty="0">
                <a:solidFill>
                  <a:srgbClr val="FF0000"/>
                </a:solidFill>
                <a:latin typeface="+mn-lt"/>
                <a:ea typeface="微软雅黑" panose="020B0503020204020204" pitchFamily="34" charset="-122"/>
              </a:endParaRPr>
            </a:p>
          </p:txBody>
        </p:sp>
        <p:sp>
          <p:nvSpPr>
            <p:cNvPr id="22" name="江西"/>
            <p:cNvSpPr/>
            <p:nvPr/>
          </p:nvSpPr>
          <p:spPr bwMode="auto">
            <a:xfrm>
              <a:off x="3758660" y="3441199"/>
              <a:ext cx="442116" cy="602379"/>
            </a:xfrm>
            <a:custGeom>
              <a:avLst/>
              <a:gdLst>
                <a:gd name="T0" fmla="*/ 2147483646 w 304"/>
                <a:gd name="T1" fmla="*/ 0 h 414"/>
                <a:gd name="T2" fmla="*/ 2147483646 w 304"/>
                <a:gd name="T3" fmla="*/ 2147483646 h 414"/>
                <a:gd name="T4" fmla="*/ 2147483646 w 304"/>
                <a:gd name="T5" fmla="*/ 2147483646 h 414"/>
                <a:gd name="T6" fmla="*/ 2147483646 w 304"/>
                <a:gd name="T7" fmla="*/ 2147483646 h 414"/>
                <a:gd name="T8" fmla="*/ 2147483646 w 304"/>
                <a:gd name="T9" fmla="*/ 2147483646 h 414"/>
                <a:gd name="T10" fmla="*/ 2147483646 w 304"/>
                <a:gd name="T11" fmla="*/ 2147483646 h 414"/>
                <a:gd name="T12" fmla="*/ 2147483646 w 304"/>
                <a:gd name="T13" fmla="*/ 2147483646 h 414"/>
                <a:gd name="T14" fmla="*/ 2147483646 w 304"/>
                <a:gd name="T15" fmla="*/ 2147483646 h 414"/>
                <a:gd name="T16" fmla="*/ 2147483646 w 304"/>
                <a:gd name="T17" fmla="*/ 2147483646 h 414"/>
                <a:gd name="T18" fmla="*/ 2147483646 w 304"/>
                <a:gd name="T19" fmla="*/ 2147483646 h 414"/>
                <a:gd name="T20" fmla="*/ 2147483646 w 304"/>
                <a:gd name="T21" fmla="*/ 2147483646 h 414"/>
                <a:gd name="T22" fmla="*/ 2147483646 w 304"/>
                <a:gd name="T23" fmla="*/ 2147483646 h 414"/>
                <a:gd name="T24" fmla="*/ 2147483646 w 304"/>
                <a:gd name="T25" fmla="*/ 2147483646 h 414"/>
                <a:gd name="T26" fmla="*/ 2147483646 w 304"/>
                <a:gd name="T27" fmla="*/ 2147483646 h 414"/>
                <a:gd name="T28" fmla="*/ 0 w 304"/>
                <a:gd name="T29" fmla="*/ 2147483646 h 414"/>
                <a:gd name="T30" fmla="*/ 2147483646 w 304"/>
                <a:gd name="T31" fmla="*/ 2147483646 h 414"/>
                <a:gd name="T32" fmla="*/ 2147483646 w 304"/>
                <a:gd name="T33" fmla="*/ 2147483646 h 414"/>
                <a:gd name="T34" fmla="*/ 2147483646 w 304"/>
                <a:gd name="T35" fmla="*/ 2147483646 h 414"/>
                <a:gd name="T36" fmla="*/ 2147483646 w 304"/>
                <a:gd name="T37" fmla="*/ 2147483646 h 414"/>
                <a:gd name="T38" fmla="*/ 2147483646 w 304"/>
                <a:gd name="T39" fmla="*/ 2147483646 h 414"/>
                <a:gd name="T40" fmla="*/ 2147483646 w 304"/>
                <a:gd name="T41" fmla="*/ 2147483646 h 414"/>
                <a:gd name="T42" fmla="*/ 2147483646 w 304"/>
                <a:gd name="T43" fmla="*/ 2147483646 h 414"/>
                <a:gd name="T44" fmla="*/ 2147483646 w 304"/>
                <a:gd name="T45" fmla="*/ 2147483646 h 414"/>
                <a:gd name="T46" fmla="*/ 2147483646 w 304"/>
                <a:gd name="T47" fmla="*/ 2147483646 h 414"/>
                <a:gd name="T48" fmla="*/ 2147483646 w 304"/>
                <a:gd name="T49" fmla="*/ 2147483646 h 414"/>
                <a:gd name="T50" fmla="*/ 2147483646 w 304"/>
                <a:gd name="T51" fmla="*/ 2147483646 h 414"/>
                <a:gd name="T52" fmla="*/ 2147483646 w 304"/>
                <a:gd name="T53" fmla="*/ 2147483646 h 414"/>
                <a:gd name="T54" fmla="*/ 2147483646 w 304"/>
                <a:gd name="T55" fmla="*/ 2147483646 h 414"/>
                <a:gd name="T56" fmla="*/ 2147483646 w 304"/>
                <a:gd name="T57" fmla="*/ 2147483646 h 414"/>
                <a:gd name="T58" fmla="*/ 2147483646 w 304"/>
                <a:gd name="T59" fmla="*/ 2147483646 h 414"/>
                <a:gd name="T60" fmla="*/ 2147483646 w 304"/>
                <a:gd name="T61" fmla="*/ 2147483646 h 414"/>
                <a:gd name="T62" fmla="*/ 2147483646 w 304"/>
                <a:gd name="T63" fmla="*/ 2147483646 h 414"/>
                <a:gd name="T64" fmla="*/ 2147483646 w 304"/>
                <a:gd name="T65" fmla="*/ 2147483646 h 414"/>
                <a:gd name="T66" fmla="*/ 2147483646 w 304"/>
                <a:gd name="T67" fmla="*/ 2147483646 h 414"/>
                <a:gd name="T68" fmla="*/ 2147483646 w 304"/>
                <a:gd name="T69" fmla="*/ 2147483646 h 414"/>
                <a:gd name="T70" fmla="*/ 2147483646 w 304"/>
                <a:gd name="T71" fmla="*/ 2147483646 h 414"/>
                <a:gd name="T72" fmla="*/ 2147483646 w 304"/>
                <a:gd name="T73" fmla="*/ 2147483646 h 414"/>
                <a:gd name="T74" fmla="*/ 2147483646 w 304"/>
                <a:gd name="T75" fmla="*/ 2147483646 h 414"/>
                <a:gd name="T76" fmla="*/ 2147483646 w 304"/>
                <a:gd name="T77" fmla="*/ 2147483646 h 414"/>
                <a:gd name="T78" fmla="*/ 2147483646 w 304"/>
                <a:gd name="T79" fmla="*/ 2147483646 h 414"/>
                <a:gd name="T80" fmla="*/ 2147483646 w 304"/>
                <a:gd name="T81" fmla="*/ 2147483646 h 414"/>
                <a:gd name="T82" fmla="*/ 2147483646 w 304"/>
                <a:gd name="T83" fmla="*/ 2147483646 h 414"/>
                <a:gd name="T84" fmla="*/ 2147483646 w 304"/>
                <a:gd name="T85" fmla="*/ 2147483646 h 414"/>
                <a:gd name="T86" fmla="*/ 2147483646 w 304"/>
                <a:gd name="T87" fmla="*/ 2147483646 h 414"/>
                <a:gd name="T88" fmla="*/ 2147483646 w 304"/>
                <a:gd name="T89" fmla="*/ 2147483646 h 414"/>
                <a:gd name="T90" fmla="*/ 2147483646 w 304"/>
                <a:gd name="T91" fmla="*/ 2147483646 h 414"/>
                <a:gd name="T92" fmla="*/ 2147483646 w 304"/>
                <a:gd name="T93" fmla="*/ 2147483646 h 414"/>
                <a:gd name="T94" fmla="*/ 2147483646 w 304"/>
                <a:gd name="T95" fmla="*/ 2147483646 h 414"/>
                <a:gd name="T96" fmla="*/ 2147483646 w 304"/>
                <a:gd name="T97" fmla="*/ 2147483646 h 414"/>
                <a:gd name="T98" fmla="*/ 2147483646 w 304"/>
                <a:gd name="T99" fmla="*/ 2147483646 h 414"/>
                <a:gd name="T100" fmla="*/ 2147483646 w 304"/>
                <a:gd name="T101" fmla="*/ 2147483646 h 414"/>
                <a:gd name="T102" fmla="*/ 2147483646 w 304"/>
                <a:gd name="T103" fmla="*/ 2147483646 h 414"/>
                <a:gd name="T104" fmla="*/ 2147483646 w 304"/>
                <a:gd name="T105" fmla="*/ 2147483646 h 414"/>
                <a:gd name="T106" fmla="*/ 2147483646 w 304"/>
                <a:gd name="T107" fmla="*/ 2147483646 h 414"/>
                <a:gd name="T108" fmla="*/ 2147483646 w 304"/>
                <a:gd name="T109" fmla="*/ 2147483646 h 414"/>
                <a:gd name="T110" fmla="*/ 2147483646 w 304"/>
                <a:gd name="T111" fmla="*/ 2147483646 h 414"/>
                <a:gd name="T112" fmla="*/ 2147483646 w 304"/>
                <a:gd name="T113" fmla="*/ 2147483646 h 414"/>
                <a:gd name="T114" fmla="*/ 2147483646 w 304"/>
                <a:gd name="T115" fmla="*/ 2147483646 h 414"/>
                <a:gd name="T116" fmla="*/ 2147483646 w 304"/>
                <a:gd name="T117" fmla="*/ 2147483646 h 41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04" h="414">
                  <a:moveTo>
                    <a:pt x="240" y="16"/>
                  </a:moveTo>
                  <a:lnTo>
                    <a:pt x="238" y="16"/>
                  </a:lnTo>
                  <a:lnTo>
                    <a:pt x="220" y="0"/>
                  </a:lnTo>
                  <a:lnTo>
                    <a:pt x="212" y="6"/>
                  </a:lnTo>
                  <a:lnTo>
                    <a:pt x="206" y="16"/>
                  </a:lnTo>
                  <a:lnTo>
                    <a:pt x="200" y="24"/>
                  </a:lnTo>
                  <a:lnTo>
                    <a:pt x="192" y="28"/>
                  </a:lnTo>
                  <a:lnTo>
                    <a:pt x="184" y="32"/>
                  </a:lnTo>
                  <a:lnTo>
                    <a:pt x="180" y="34"/>
                  </a:lnTo>
                  <a:lnTo>
                    <a:pt x="176" y="32"/>
                  </a:lnTo>
                  <a:lnTo>
                    <a:pt x="174" y="28"/>
                  </a:lnTo>
                  <a:lnTo>
                    <a:pt x="174" y="22"/>
                  </a:lnTo>
                  <a:lnTo>
                    <a:pt x="180" y="4"/>
                  </a:lnTo>
                  <a:lnTo>
                    <a:pt x="152" y="22"/>
                  </a:lnTo>
                  <a:lnTo>
                    <a:pt x="152" y="24"/>
                  </a:lnTo>
                  <a:lnTo>
                    <a:pt x="128" y="24"/>
                  </a:lnTo>
                  <a:lnTo>
                    <a:pt x="108" y="34"/>
                  </a:lnTo>
                  <a:lnTo>
                    <a:pt x="108" y="36"/>
                  </a:lnTo>
                  <a:lnTo>
                    <a:pt x="84" y="36"/>
                  </a:lnTo>
                  <a:lnTo>
                    <a:pt x="72" y="42"/>
                  </a:lnTo>
                  <a:lnTo>
                    <a:pt x="68" y="54"/>
                  </a:lnTo>
                  <a:lnTo>
                    <a:pt x="66" y="56"/>
                  </a:lnTo>
                  <a:lnTo>
                    <a:pt x="40" y="56"/>
                  </a:lnTo>
                  <a:lnTo>
                    <a:pt x="34" y="56"/>
                  </a:lnTo>
                  <a:lnTo>
                    <a:pt x="28" y="62"/>
                  </a:lnTo>
                  <a:lnTo>
                    <a:pt x="8" y="80"/>
                  </a:lnTo>
                  <a:lnTo>
                    <a:pt x="16" y="84"/>
                  </a:lnTo>
                  <a:lnTo>
                    <a:pt x="20" y="88"/>
                  </a:lnTo>
                  <a:lnTo>
                    <a:pt x="22" y="94"/>
                  </a:lnTo>
                  <a:lnTo>
                    <a:pt x="22" y="92"/>
                  </a:lnTo>
                  <a:lnTo>
                    <a:pt x="34" y="138"/>
                  </a:lnTo>
                  <a:lnTo>
                    <a:pt x="34" y="140"/>
                  </a:lnTo>
                  <a:lnTo>
                    <a:pt x="34" y="144"/>
                  </a:lnTo>
                  <a:lnTo>
                    <a:pt x="32" y="144"/>
                  </a:lnTo>
                  <a:lnTo>
                    <a:pt x="0" y="188"/>
                  </a:lnTo>
                  <a:lnTo>
                    <a:pt x="0" y="200"/>
                  </a:lnTo>
                  <a:lnTo>
                    <a:pt x="8" y="196"/>
                  </a:lnTo>
                  <a:lnTo>
                    <a:pt x="12" y="196"/>
                  </a:lnTo>
                  <a:lnTo>
                    <a:pt x="16" y="198"/>
                  </a:lnTo>
                  <a:lnTo>
                    <a:pt x="18" y="202"/>
                  </a:lnTo>
                  <a:lnTo>
                    <a:pt x="16" y="214"/>
                  </a:lnTo>
                  <a:lnTo>
                    <a:pt x="16" y="226"/>
                  </a:lnTo>
                  <a:lnTo>
                    <a:pt x="18" y="238"/>
                  </a:lnTo>
                  <a:lnTo>
                    <a:pt x="20" y="250"/>
                  </a:lnTo>
                  <a:lnTo>
                    <a:pt x="24" y="262"/>
                  </a:lnTo>
                  <a:lnTo>
                    <a:pt x="36" y="274"/>
                  </a:lnTo>
                  <a:lnTo>
                    <a:pt x="40" y="280"/>
                  </a:lnTo>
                  <a:lnTo>
                    <a:pt x="40" y="286"/>
                  </a:lnTo>
                  <a:lnTo>
                    <a:pt x="36" y="294"/>
                  </a:lnTo>
                  <a:lnTo>
                    <a:pt x="42" y="304"/>
                  </a:lnTo>
                  <a:lnTo>
                    <a:pt x="44" y="310"/>
                  </a:lnTo>
                  <a:lnTo>
                    <a:pt x="44" y="320"/>
                  </a:lnTo>
                  <a:lnTo>
                    <a:pt x="40" y="330"/>
                  </a:lnTo>
                  <a:lnTo>
                    <a:pt x="34" y="344"/>
                  </a:lnTo>
                  <a:lnTo>
                    <a:pt x="44" y="362"/>
                  </a:lnTo>
                  <a:lnTo>
                    <a:pt x="46" y="366"/>
                  </a:lnTo>
                  <a:lnTo>
                    <a:pt x="52" y="362"/>
                  </a:lnTo>
                  <a:lnTo>
                    <a:pt x="60" y="356"/>
                  </a:lnTo>
                  <a:lnTo>
                    <a:pt x="66" y="352"/>
                  </a:lnTo>
                  <a:lnTo>
                    <a:pt x="72" y="352"/>
                  </a:lnTo>
                  <a:lnTo>
                    <a:pt x="78" y="352"/>
                  </a:lnTo>
                  <a:lnTo>
                    <a:pt x="84" y="356"/>
                  </a:lnTo>
                  <a:lnTo>
                    <a:pt x="86" y="362"/>
                  </a:lnTo>
                  <a:lnTo>
                    <a:pt x="86" y="366"/>
                  </a:lnTo>
                  <a:lnTo>
                    <a:pt x="82" y="374"/>
                  </a:lnTo>
                  <a:lnTo>
                    <a:pt x="66" y="392"/>
                  </a:lnTo>
                  <a:lnTo>
                    <a:pt x="56" y="406"/>
                  </a:lnTo>
                  <a:lnTo>
                    <a:pt x="60" y="414"/>
                  </a:lnTo>
                  <a:lnTo>
                    <a:pt x="72" y="408"/>
                  </a:lnTo>
                  <a:lnTo>
                    <a:pt x="76" y="406"/>
                  </a:lnTo>
                  <a:lnTo>
                    <a:pt x="80" y="406"/>
                  </a:lnTo>
                  <a:lnTo>
                    <a:pt x="94" y="402"/>
                  </a:lnTo>
                  <a:lnTo>
                    <a:pt x="120" y="390"/>
                  </a:lnTo>
                  <a:lnTo>
                    <a:pt x="126" y="388"/>
                  </a:lnTo>
                  <a:lnTo>
                    <a:pt x="134" y="390"/>
                  </a:lnTo>
                  <a:lnTo>
                    <a:pt x="142" y="394"/>
                  </a:lnTo>
                  <a:lnTo>
                    <a:pt x="150" y="402"/>
                  </a:lnTo>
                  <a:lnTo>
                    <a:pt x="154" y="400"/>
                  </a:lnTo>
                  <a:lnTo>
                    <a:pt x="154" y="390"/>
                  </a:lnTo>
                  <a:lnTo>
                    <a:pt x="152" y="388"/>
                  </a:lnTo>
                  <a:lnTo>
                    <a:pt x="152" y="384"/>
                  </a:lnTo>
                  <a:lnTo>
                    <a:pt x="154" y="380"/>
                  </a:lnTo>
                  <a:lnTo>
                    <a:pt x="150" y="366"/>
                  </a:lnTo>
                  <a:lnTo>
                    <a:pt x="150" y="362"/>
                  </a:lnTo>
                  <a:lnTo>
                    <a:pt x="150" y="358"/>
                  </a:lnTo>
                  <a:lnTo>
                    <a:pt x="158" y="352"/>
                  </a:lnTo>
                  <a:lnTo>
                    <a:pt x="166" y="346"/>
                  </a:lnTo>
                  <a:lnTo>
                    <a:pt x="162" y="336"/>
                  </a:lnTo>
                  <a:lnTo>
                    <a:pt x="162" y="334"/>
                  </a:lnTo>
                  <a:lnTo>
                    <a:pt x="166" y="328"/>
                  </a:lnTo>
                  <a:lnTo>
                    <a:pt x="164" y="324"/>
                  </a:lnTo>
                  <a:lnTo>
                    <a:pt x="164" y="320"/>
                  </a:lnTo>
                  <a:lnTo>
                    <a:pt x="164" y="316"/>
                  </a:lnTo>
                  <a:lnTo>
                    <a:pt x="170" y="308"/>
                  </a:lnTo>
                  <a:lnTo>
                    <a:pt x="180" y="300"/>
                  </a:lnTo>
                  <a:lnTo>
                    <a:pt x="178" y="298"/>
                  </a:lnTo>
                  <a:lnTo>
                    <a:pt x="176" y="296"/>
                  </a:lnTo>
                  <a:lnTo>
                    <a:pt x="186" y="292"/>
                  </a:lnTo>
                  <a:lnTo>
                    <a:pt x="186" y="278"/>
                  </a:lnTo>
                  <a:lnTo>
                    <a:pt x="186" y="274"/>
                  </a:lnTo>
                  <a:lnTo>
                    <a:pt x="190" y="270"/>
                  </a:lnTo>
                  <a:lnTo>
                    <a:pt x="194" y="266"/>
                  </a:lnTo>
                  <a:lnTo>
                    <a:pt x="200" y="260"/>
                  </a:lnTo>
                  <a:lnTo>
                    <a:pt x="206" y="256"/>
                  </a:lnTo>
                  <a:lnTo>
                    <a:pt x="194" y="242"/>
                  </a:lnTo>
                  <a:lnTo>
                    <a:pt x="192" y="238"/>
                  </a:lnTo>
                  <a:lnTo>
                    <a:pt x="192" y="232"/>
                  </a:lnTo>
                  <a:lnTo>
                    <a:pt x="194" y="228"/>
                  </a:lnTo>
                  <a:lnTo>
                    <a:pt x="198" y="222"/>
                  </a:lnTo>
                  <a:lnTo>
                    <a:pt x="198" y="220"/>
                  </a:lnTo>
                  <a:lnTo>
                    <a:pt x="224" y="200"/>
                  </a:lnTo>
                  <a:lnTo>
                    <a:pt x="224" y="194"/>
                  </a:lnTo>
                  <a:lnTo>
                    <a:pt x="222" y="192"/>
                  </a:lnTo>
                  <a:lnTo>
                    <a:pt x="220" y="186"/>
                  </a:lnTo>
                  <a:lnTo>
                    <a:pt x="220" y="178"/>
                  </a:lnTo>
                  <a:lnTo>
                    <a:pt x="220" y="170"/>
                  </a:lnTo>
                  <a:lnTo>
                    <a:pt x="224" y="156"/>
                  </a:lnTo>
                  <a:lnTo>
                    <a:pt x="230" y="146"/>
                  </a:lnTo>
                  <a:lnTo>
                    <a:pt x="238" y="138"/>
                  </a:lnTo>
                  <a:lnTo>
                    <a:pt x="250" y="136"/>
                  </a:lnTo>
                  <a:lnTo>
                    <a:pt x="252" y="136"/>
                  </a:lnTo>
                  <a:lnTo>
                    <a:pt x="262" y="140"/>
                  </a:lnTo>
                  <a:lnTo>
                    <a:pt x="272" y="140"/>
                  </a:lnTo>
                  <a:lnTo>
                    <a:pt x="284" y="128"/>
                  </a:lnTo>
                  <a:lnTo>
                    <a:pt x="296" y="120"/>
                  </a:lnTo>
                  <a:lnTo>
                    <a:pt x="296" y="108"/>
                  </a:lnTo>
                  <a:lnTo>
                    <a:pt x="296" y="106"/>
                  </a:lnTo>
                  <a:lnTo>
                    <a:pt x="296" y="104"/>
                  </a:lnTo>
                  <a:lnTo>
                    <a:pt x="300" y="102"/>
                  </a:lnTo>
                  <a:lnTo>
                    <a:pt x="304" y="98"/>
                  </a:lnTo>
                  <a:lnTo>
                    <a:pt x="304" y="96"/>
                  </a:lnTo>
                  <a:lnTo>
                    <a:pt x="296" y="84"/>
                  </a:lnTo>
                  <a:lnTo>
                    <a:pt x="286" y="68"/>
                  </a:lnTo>
                  <a:lnTo>
                    <a:pt x="276" y="52"/>
                  </a:lnTo>
                  <a:lnTo>
                    <a:pt x="274" y="46"/>
                  </a:lnTo>
                  <a:lnTo>
                    <a:pt x="274" y="40"/>
                  </a:lnTo>
                  <a:lnTo>
                    <a:pt x="276" y="34"/>
                  </a:lnTo>
                  <a:lnTo>
                    <a:pt x="280" y="28"/>
                  </a:lnTo>
                  <a:lnTo>
                    <a:pt x="264" y="20"/>
                  </a:lnTo>
                  <a:lnTo>
                    <a:pt x="240" y="16"/>
                  </a:lnTo>
                  <a:close/>
                </a:path>
              </a:pathLst>
            </a:custGeom>
            <a:grpFill/>
            <a:ln>
              <a:noFill/>
            </a:ln>
            <a:effectLst/>
          </p:spPr>
          <p:txBody>
            <a:bodyPr/>
            <a:lstStyle/>
            <a:p>
              <a:pPr eaLnBrk="1" fontAlgn="auto" hangingPunct="1">
                <a:spcBef>
                  <a:spcPts val="0"/>
                </a:spcBef>
                <a:spcAft>
                  <a:spcPts val="0"/>
                </a:spcAft>
                <a:defRPr/>
              </a:pPr>
              <a:endParaRPr lang="zh-CN" altLang="en-US" dirty="0">
                <a:latin typeface="+mn-lt"/>
                <a:ea typeface="微软雅黑" panose="020B0503020204020204" pitchFamily="34" charset="-122"/>
              </a:endParaRPr>
            </a:p>
          </p:txBody>
        </p:sp>
        <p:sp>
          <p:nvSpPr>
            <p:cNvPr id="23" name="福建"/>
            <p:cNvSpPr/>
            <p:nvPr/>
          </p:nvSpPr>
          <p:spPr bwMode="auto">
            <a:xfrm>
              <a:off x="3988443" y="3601251"/>
              <a:ext cx="410121" cy="500527"/>
            </a:xfrm>
            <a:custGeom>
              <a:avLst/>
              <a:gdLst>
                <a:gd name="T0" fmla="*/ 2147483646 w 282"/>
                <a:gd name="T1" fmla="*/ 2147483646 h 344"/>
                <a:gd name="T2" fmla="*/ 2147483646 w 282"/>
                <a:gd name="T3" fmla="*/ 2147483646 h 344"/>
                <a:gd name="T4" fmla="*/ 2147483646 w 282"/>
                <a:gd name="T5" fmla="*/ 2147483646 h 344"/>
                <a:gd name="T6" fmla="*/ 2147483646 w 282"/>
                <a:gd name="T7" fmla="*/ 2147483646 h 344"/>
                <a:gd name="T8" fmla="*/ 2147483646 w 282"/>
                <a:gd name="T9" fmla="*/ 2147483646 h 344"/>
                <a:gd name="T10" fmla="*/ 2147483646 w 282"/>
                <a:gd name="T11" fmla="*/ 2147483646 h 344"/>
                <a:gd name="T12" fmla="*/ 2147483646 w 282"/>
                <a:gd name="T13" fmla="*/ 2147483646 h 344"/>
                <a:gd name="T14" fmla="*/ 2147483646 w 282"/>
                <a:gd name="T15" fmla="*/ 2147483646 h 344"/>
                <a:gd name="T16" fmla="*/ 2147483646 w 282"/>
                <a:gd name="T17" fmla="*/ 2147483646 h 344"/>
                <a:gd name="T18" fmla="*/ 2147483646 w 282"/>
                <a:gd name="T19" fmla="*/ 2147483646 h 344"/>
                <a:gd name="T20" fmla="*/ 2147483646 w 282"/>
                <a:gd name="T21" fmla="*/ 2147483646 h 344"/>
                <a:gd name="T22" fmla="*/ 2147483646 w 282"/>
                <a:gd name="T23" fmla="*/ 2147483646 h 344"/>
                <a:gd name="T24" fmla="*/ 2147483646 w 282"/>
                <a:gd name="T25" fmla="*/ 2147483646 h 344"/>
                <a:gd name="T26" fmla="*/ 2147483646 w 282"/>
                <a:gd name="T27" fmla="*/ 2147483646 h 344"/>
                <a:gd name="T28" fmla="*/ 2147483646 w 282"/>
                <a:gd name="T29" fmla="*/ 2147483646 h 344"/>
                <a:gd name="T30" fmla="*/ 2147483646 w 282"/>
                <a:gd name="T31" fmla="*/ 2147483646 h 344"/>
                <a:gd name="T32" fmla="*/ 2147483646 w 282"/>
                <a:gd name="T33" fmla="*/ 2147483646 h 344"/>
                <a:gd name="T34" fmla="*/ 0 w 282"/>
                <a:gd name="T35" fmla="*/ 2147483646 h 344"/>
                <a:gd name="T36" fmla="*/ 2147483646 w 282"/>
                <a:gd name="T37" fmla="*/ 2147483646 h 344"/>
                <a:gd name="T38" fmla="*/ 2147483646 w 282"/>
                <a:gd name="T39" fmla="*/ 2147483646 h 344"/>
                <a:gd name="T40" fmla="*/ 2147483646 w 282"/>
                <a:gd name="T41" fmla="*/ 2147483646 h 344"/>
                <a:gd name="T42" fmla="*/ 2147483646 w 282"/>
                <a:gd name="T43" fmla="*/ 2147483646 h 344"/>
                <a:gd name="T44" fmla="*/ 2147483646 w 282"/>
                <a:gd name="T45" fmla="*/ 2147483646 h 344"/>
                <a:gd name="T46" fmla="*/ 2147483646 w 282"/>
                <a:gd name="T47" fmla="*/ 2147483646 h 344"/>
                <a:gd name="T48" fmla="*/ 2147483646 w 282"/>
                <a:gd name="T49" fmla="*/ 2147483646 h 344"/>
                <a:gd name="T50" fmla="*/ 2147483646 w 282"/>
                <a:gd name="T51" fmla="*/ 2147483646 h 344"/>
                <a:gd name="T52" fmla="*/ 2147483646 w 282"/>
                <a:gd name="T53" fmla="*/ 2147483646 h 344"/>
                <a:gd name="T54" fmla="*/ 2147483646 w 282"/>
                <a:gd name="T55" fmla="*/ 2147483646 h 344"/>
                <a:gd name="T56" fmla="*/ 2147483646 w 282"/>
                <a:gd name="T57" fmla="*/ 2147483646 h 344"/>
                <a:gd name="T58" fmla="*/ 2147483646 w 282"/>
                <a:gd name="T59" fmla="*/ 2147483646 h 344"/>
                <a:gd name="T60" fmla="*/ 2147483646 w 282"/>
                <a:gd name="T61" fmla="*/ 2147483646 h 344"/>
                <a:gd name="T62" fmla="*/ 2147483646 w 282"/>
                <a:gd name="T63" fmla="*/ 2147483646 h 344"/>
                <a:gd name="T64" fmla="*/ 2147483646 w 282"/>
                <a:gd name="T65" fmla="*/ 2147483646 h 344"/>
                <a:gd name="T66" fmla="*/ 2147483646 w 282"/>
                <a:gd name="T67" fmla="*/ 2147483646 h 344"/>
                <a:gd name="T68" fmla="*/ 2147483646 w 282"/>
                <a:gd name="T69" fmla="*/ 2147483646 h 344"/>
                <a:gd name="T70" fmla="*/ 2147483646 w 282"/>
                <a:gd name="T71" fmla="*/ 2147483646 h 344"/>
                <a:gd name="T72" fmla="*/ 2147483646 w 282"/>
                <a:gd name="T73" fmla="*/ 2147483646 h 344"/>
                <a:gd name="T74" fmla="*/ 2147483646 w 282"/>
                <a:gd name="T75" fmla="*/ 2147483646 h 344"/>
                <a:gd name="T76" fmla="*/ 2147483646 w 282"/>
                <a:gd name="T77" fmla="*/ 2147483646 h 344"/>
                <a:gd name="T78" fmla="*/ 2147483646 w 282"/>
                <a:gd name="T79" fmla="*/ 2147483646 h 344"/>
                <a:gd name="T80" fmla="*/ 2147483646 w 282"/>
                <a:gd name="T81" fmla="*/ 2147483646 h 344"/>
                <a:gd name="T82" fmla="*/ 2147483646 w 282"/>
                <a:gd name="T83" fmla="*/ 2147483646 h 344"/>
                <a:gd name="T84" fmla="*/ 2147483646 w 282"/>
                <a:gd name="T85" fmla="*/ 2147483646 h 344"/>
                <a:gd name="T86" fmla="*/ 2147483646 w 282"/>
                <a:gd name="T87" fmla="*/ 2147483646 h 344"/>
                <a:gd name="T88" fmla="*/ 2147483646 w 282"/>
                <a:gd name="T89" fmla="*/ 2147483646 h 344"/>
                <a:gd name="T90" fmla="*/ 2147483646 w 282"/>
                <a:gd name="T91" fmla="*/ 2147483646 h 344"/>
                <a:gd name="T92" fmla="*/ 2147483646 w 282"/>
                <a:gd name="T93" fmla="*/ 2147483646 h 344"/>
                <a:gd name="T94" fmla="*/ 2147483646 w 282"/>
                <a:gd name="T95" fmla="*/ 2147483646 h 344"/>
                <a:gd name="T96" fmla="*/ 2147483646 w 282"/>
                <a:gd name="T97" fmla="*/ 2147483646 h 344"/>
                <a:gd name="T98" fmla="*/ 2147483646 w 282"/>
                <a:gd name="T99" fmla="*/ 2147483646 h 344"/>
                <a:gd name="T100" fmla="*/ 2147483646 w 282"/>
                <a:gd name="T101" fmla="*/ 2147483646 h 344"/>
                <a:gd name="T102" fmla="*/ 2147483646 w 282"/>
                <a:gd name="T103" fmla="*/ 0 h 34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82" h="344">
                  <a:moveTo>
                    <a:pt x="146" y="14"/>
                  </a:moveTo>
                  <a:lnTo>
                    <a:pt x="146" y="14"/>
                  </a:lnTo>
                  <a:lnTo>
                    <a:pt x="132" y="24"/>
                  </a:lnTo>
                  <a:lnTo>
                    <a:pt x="120" y="38"/>
                  </a:lnTo>
                  <a:lnTo>
                    <a:pt x="118" y="38"/>
                  </a:lnTo>
                  <a:lnTo>
                    <a:pt x="118" y="40"/>
                  </a:lnTo>
                  <a:lnTo>
                    <a:pt x="102" y="40"/>
                  </a:lnTo>
                  <a:lnTo>
                    <a:pt x="92" y="34"/>
                  </a:lnTo>
                  <a:lnTo>
                    <a:pt x="84" y="38"/>
                  </a:lnTo>
                  <a:lnTo>
                    <a:pt x="78" y="42"/>
                  </a:lnTo>
                  <a:lnTo>
                    <a:pt x="74" y="50"/>
                  </a:lnTo>
                  <a:lnTo>
                    <a:pt x="70" y="60"/>
                  </a:lnTo>
                  <a:lnTo>
                    <a:pt x="70" y="74"/>
                  </a:lnTo>
                  <a:lnTo>
                    <a:pt x="80" y="66"/>
                  </a:lnTo>
                  <a:lnTo>
                    <a:pt x="74" y="92"/>
                  </a:lnTo>
                  <a:lnTo>
                    <a:pt x="74" y="94"/>
                  </a:lnTo>
                  <a:lnTo>
                    <a:pt x="46" y="116"/>
                  </a:lnTo>
                  <a:lnTo>
                    <a:pt x="42" y="124"/>
                  </a:lnTo>
                  <a:lnTo>
                    <a:pt x="42" y="128"/>
                  </a:lnTo>
                  <a:lnTo>
                    <a:pt x="48" y="134"/>
                  </a:lnTo>
                  <a:lnTo>
                    <a:pt x="54" y="140"/>
                  </a:lnTo>
                  <a:lnTo>
                    <a:pt x="56" y="142"/>
                  </a:lnTo>
                  <a:lnTo>
                    <a:pt x="56" y="146"/>
                  </a:lnTo>
                  <a:lnTo>
                    <a:pt x="56" y="148"/>
                  </a:lnTo>
                  <a:lnTo>
                    <a:pt x="54" y="152"/>
                  </a:lnTo>
                  <a:lnTo>
                    <a:pt x="36" y="166"/>
                  </a:lnTo>
                  <a:lnTo>
                    <a:pt x="38" y="174"/>
                  </a:lnTo>
                  <a:lnTo>
                    <a:pt x="36" y="184"/>
                  </a:lnTo>
                  <a:lnTo>
                    <a:pt x="36" y="186"/>
                  </a:lnTo>
                  <a:lnTo>
                    <a:pt x="30" y="190"/>
                  </a:lnTo>
                  <a:lnTo>
                    <a:pt x="28" y="194"/>
                  </a:lnTo>
                  <a:lnTo>
                    <a:pt x="24" y="200"/>
                  </a:lnTo>
                  <a:lnTo>
                    <a:pt x="14" y="208"/>
                  </a:lnTo>
                  <a:lnTo>
                    <a:pt x="14" y="210"/>
                  </a:lnTo>
                  <a:lnTo>
                    <a:pt x="16" y="216"/>
                  </a:lnTo>
                  <a:lnTo>
                    <a:pt x="14" y="226"/>
                  </a:lnTo>
                  <a:lnTo>
                    <a:pt x="16" y="236"/>
                  </a:lnTo>
                  <a:lnTo>
                    <a:pt x="16" y="238"/>
                  </a:lnTo>
                  <a:lnTo>
                    <a:pt x="14" y="242"/>
                  </a:lnTo>
                  <a:lnTo>
                    <a:pt x="6" y="250"/>
                  </a:lnTo>
                  <a:lnTo>
                    <a:pt x="4" y="250"/>
                  </a:lnTo>
                  <a:lnTo>
                    <a:pt x="0" y="252"/>
                  </a:lnTo>
                  <a:lnTo>
                    <a:pt x="0" y="254"/>
                  </a:lnTo>
                  <a:lnTo>
                    <a:pt x="6" y="272"/>
                  </a:lnTo>
                  <a:lnTo>
                    <a:pt x="28" y="272"/>
                  </a:lnTo>
                  <a:lnTo>
                    <a:pt x="50" y="272"/>
                  </a:lnTo>
                  <a:lnTo>
                    <a:pt x="52" y="272"/>
                  </a:lnTo>
                  <a:lnTo>
                    <a:pt x="52" y="274"/>
                  </a:lnTo>
                  <a:lnTo>
                    <a:pt x="70" y="290"/>
                  </a:lnTo>
                  <a:lnTo>
                    <a:pt x="70" y="292"/>
                  </a:lnTo>
                  <a:lnTo>
                    <a:pt x="82" y="322"/>
                  </a:lnTo>
                  <a:lnTo>
                    <a:pt x="102" y="342"/>
                  </a:lnTo>
                  <a:lnTo>
                    <a:pt x="112" y="344"/>
                  </a:lnTo>
                  <a:lnTo>
                    <a:pt x="112" y="320"/>
                  </a:lnTo>
                  <a:lnTo>
                    <a:pt x="132" y="340"/>
                  </a:lnTo>
                  <a:lnTo>
                    <a:pt x="136" y="336"/>
                  </a:lnTo>
                  <a:lnTo>
                    <a:pt x="150" y="306"/>
                  </a:lnTo>
                  <a:lnTo>
                    <a:pt x="152" y="290"/>
                  </a:lnTo>
                  <a:lnTo>
                    <a:pt x="154" y="290"/>
                  </a:lnTo>
                  <a:lnTo>
                    <a:pt x="156" y="290"/>
                  </a:lnTo>
                  <a:lnTo>
                    <a:pt x="172" y="292"/>
                  </a:lnTo>
                  <a:lnTo>
                    <a:pt x="170" y="280"/>
                  </a:lnTo>
                  <a:lnTo>
                    <a:pt x="170" y="278"/>
                  </a:lnTo>
                  <a:lnTo>
                    <a:pt x="170" y="276"/>
                  </a:lnTo>
                  <a:lnTo>
                    <a:pt x="174" y="276"/>
                  </a:lnTo>
                  <a:lnTo>
                    <a:pt x="194" y="276"/>
                  </a:lnTo>
                  <a:lnTo>
                    <a:pt x="200" y="270"/>
                  </a:lnTo>
                  <a:lnTo>
                    <a:pt x="204" y="262"/>
                  </a:lnTo>
                  <a:lnTo>
                    <a:pt x="208" y="256"/>
                  </a:lnTo>
                  <a:lnTo>
                    <a:pt x="208" y="250"/>
                  </a:lnTo>
                  <a:lnTo>
                    <a:pt x="206" y="222"/>
                  </a:lnTo>
                  <a:lnTo>
                    <a:pt x="222" y="226"/>
                  </a:lnTo>
                  <a:lnTo>
                    <a:pt x="228" y="218"/>
                  </a:lnTo>
                  <a:lnTo>
                    <a:pt x="220" y="210"/>
                  </a:lnTo>
                  <a:lnTo>
                    <a:pt x="218" y="208"/>
                  </a:lnTo>
                  <a:lnTo>
                    <a:pt x="234" y="192"/>
                  </a:lnTo>
                  <a:lnTo>
                    <a:pt x="234" y="194"/>
                  </a:lnTo>
                  <a:lnTo>
                    <a:pt x="236" y="194"/>
                  </a:lnTo>
                  <a:lnTo>
                    <a:pt x="246" y="198"/>
                  </a:lnTo>
                  <a:lnTo>
                    <a:pt x="246" y="196"/>
                  </a:lnTo>
                  <a:lnTo>
                    <a:pt x="238" y="182"/>
                  </a:lnTo>
                  <a:lnTo>
                    <a:pt x="242" y="180"/>
                  </a:lnTo>
                  <a:lnTo>
                    <a:pt x="246" y="178"/>
                  </a:lnTo>
                  <a:lnTo>
                    <a:pt x="244" y="172"/>
                  </a:lnTo>
                  <a:lnTo>
                    <a:pt x="236" y="156"/>
                  </a:lnTo>
                  <a:lnTo>
                    <a:pt x="238" y="156"/>
                  </a:lnTo>
                  <a:lnTo>
                    <a:pt x="238" y="154"/>
                  </a:lnTo>
                  <a:lnTo>
                    <a:pt x="260" y="142"/>
                  </a:lnTo>
                  <a:lnTo>
                    <a:pt x="262" y="134"/>
                  </a:lnTo>
                  <a:lnTo>
                    <a:pt x="240" y="120"/>
                  </a:lnTo>
                  <a:lnTo>
                    <a:pt x="236" y="116"/>
                  </a:lnTo>
                  <a:lnTo>
                    <a:pt x="234" y="112"/>
                  </a:lnTo>
                  <a:lnTo>
                    <a:pt x="236" y="108"/>
                  </a:lnTo>
                  <a:lnTo>
                    <a:pt x="242" y="108"/>
                  </a:lnTo>
                  <a:lnTo>
                    <a:pt x="266" y="112"/>
                  </a:lnTo>
                  <a:lnTo>
                    <a:pt x="266" y="98"/>
                  </a:lnTo>
                  <a:lnTo>
                    <a:pt x="266" y="96"/>
                  </a:lnTo>
                  <a:lnTo>
                    <a:pt x="278" y="84"/>
                  </a:lnTo>
                  <a:lnTo>
                    <a:pt x="282" y="74"/>
                  </a:lnTo>
                  <a:lnTo>
                    <a:pt x="276" y="72"/>
                  </a:lnTo>
                  <a:lnTo>
                    <a:pt x="270" y="66"/>
                  </a:lnTo>
                  <a:lnTo>
                    <a:pt x="270" y="64"/>
                  </a:lnTo>
                  <a:lnTo>
                    <a:pt x="270" y="60"/>
                  </a:lnTo>
                  <a:lnTo>
                    <a:pt x="270" y="58"/>
                  </a:lnTo>
                  <a:lnTo>
                    <a:pt x="268" y="58"/>
                  </a:lnTo>
                  <a:lnTo>
                    <a:pt x="266" y="58"/>
                  </a:lnTo>
                  <a:lnTo>
                    <a:pt x="262" y="62"/>
                  </a:lnTo>
                  <a:lnTo>
                    <a:pt x="256" y="64"/>
                  </a:lnTo>
                  <a:lnTo>
                    <a:pt x="250" y="62"/>
                  </a:lnTo>
                  <a:lnTo>
                    <a:pt x="244" y="62"/>
                  </a:lnTo>
                  <a:lnTo>
                    <a:pt x="234" y="54"/>
                  </a:lnTo>
                  <a:lnTo>
                    <a:pt x="226" y="42"/>
                  </a:lnTo>
                  <a:lnTo>
                    <a:pt x="226" y="44"/>
                  </a:lnTo>
                  <a:lnTo>
                    <a:pt x="222" y="50"/>
                  </a:lnTo>
                  <a:lnTo>
                    <a:pt x="216" y="58"/>
                  </a:lnTo>
                  <a:lnTo>
                    <a:pt x="208" y="60"/>
                  </a:lnTo>
                  <a:lnTo>
                    <a:pt x="200" y="62"/>
                  </a:lnTo>
                  <a:lnTo>
                    <a:pt x="194" y="62"/>
                  </a:lnTo>
                  <a:lnTo>
                    <a:pt x="186" y="60"/>
                  </a:lnTo>
                  <a:lnTo>
                    <a:pt x="182" y="58"/>
                  </a:lnTo>
                  <a:lnTo>
                    <a:pt x="178" y="54"/>
                  </a:lnTo>
                  <a:lnTo>
                    <a:pt x="174" y="46"/>
                  </a:lnTo>
                  <a:lnTo>
                    <a:pt x="170" y="30"/>
                  </a:lnTo>
                  <a:lnTo>
                    <a:pt x="166" y="12"/>
                  </a:lnTo>
                  <a:lnTo>
                    <a:pt x="164" y="6"/>
                  </a:lnTo>
                  <a:lnTo>
                    <a:pt x="160" y="2"/>
                  </a:lnTo>
                  <a:lnTo>
                    <a:pt x="154" y="0"/>
                  </a:lnTo>
                  <a:lnTo>
                    <a:pt x="146" y="0"/>
                  </a:lnTo>
                  <a:lnTo>
                    <a:pt x="148" y="14"/>
                  </a:lnTo>
                  <a:lnTo>
                    <a:pt x="146" y="14"/>
                  </a:lnTo>
                  <a:close/>
                </a:path>
              </a:pathLst>
            </a:custGeom>
            <a:grpFill/>
            <a:ln>
              <a:noFill/>
            </a:ln>
            <a:effectLst/>
          </p:spPr>
          <p:txBody>
            <a:bodyPr/>
            <a:lstStyle/>
            <a:p>
              <a:pPr eaLnBrk="1" fontAlgn="auto" hangingPunct="1">
                <a:spcBef>
                  <a:spcPts val="0"/>
                </a:spcBef>
                <a:spcAft>
                  <a:spcPts val="0"/>
                </a:spcAft>
                <a:defRPr/>
              </a:pPr>
              <a:endParaRPr lang="zh-CN" altLang="en-US" dirty="0">
                <a:latin typeface="+mn-lt"/>
                <a:ea typeface="微软雅黑" panose="020B0503020204020204" pitchFamily="34" charset="-122"/>
              </a:endParaRPr>
            </a:p>
          </p:txBody>
        </p:sp>
        <p:sp>
          <p:nvSpPr>
            <p:cNvPr id="24" name="浙江"/>
            <p:cNvSpPr/>
            <p:nvPr/>
          </p:nvSpPr>
          <p:spPr bwMode="auto">
            <a:xfrm>
              <a:off x="4171688" y="3284058"/>
              <a:ext cx="351946" cy="407406"/>
            </a:xfrm>
            <a:custGeom>
              <a:avLst/>
              <a:gdLst>
                <a:gd name="T0" fmla="*/ 2147483646 w 242"/>
                <a:gd name="T1" fmla="*/ 2147483646 h 280"/>
                <a:gd name="T2" fmla="*/ 2147483646 w 242"/>
                <a:gd name="T3" fmla="*/ 2147483646 h 280"/>
                <a:gd name="T4" fmla="*/ 2147483646 w 242"/>
                <a:gd name="T5" fmla="*/ 2147483646 h 280"/>
                <a:gd name="T6" fmla="*/ 2147483646 w 242"/>
                <a:gd name="T7" fmla="*/ 2147483646 h 280"/>
                <a:gd name="T8" fmla="*/ 2147483646 w 242"/>
                <a:gd name="T9" fmla="*/ 2147483646 h 280"/>
                <a:gd name="T10" fmla="*/ 2147483646 w 242"/>
                <a:gd name="T11" fmla="*/ 2147483646 h 280"/>
                <a:gd name="T12" fmla="*/ 2147483646 w 242"/>
                <a:gd name="T13" fmla="*/ 2147483646 h 280"/>
                <a:gd name="T14" fmla="*/ 2147483646 w 242"/>
                <a:gd name="T15" fmla="*/ 2147483646 h 280"/>
                <a:gd name="T16" fmla="*/ 2147483646 w 242"/>
                <a:gd name="T17" fmla="*/ 2147483646 h 280"/>
                <a:gd name="T18" fmla="*/ 0 w 242"/>
                <a:gd name="T19" fmla="*/ 2147483646 h 280"/>
                <a:gd name="T20" fmla="*/ 2147483646 w 242"/>
                <a:gd name="T21" fmla="*/ 2147483646 h 280"/>
                <a:gd name="T22" fmla="*/ 2147483646 w 242"/>
                <a:gd name="T23" fmla="*/ 2147483646 h 280"/>
                <a:gd name="T24" fmla="*/ 2147483646 w 242"/>
                <a:gd name="T25" fmla="*/ 2147483646 h 280"/>
                <a:gd name="T26" fmla="*/ 2147483646 w 242"/>
                <a:gd name="T27" fmla="*/ 2147483646 h 280"/>
                <a:gd name="T28" fmla="*/ 2147483646 w 242"/>
                <a:gd name="T29" fmla="*/ 2147483646 h 280"/>
                <a:gd name="T30" fmla="*/ 2147483646 w 242"/>
                <a:gd name="T31" fmla="*/ 2147483646 h 280"/>
                <a:gd name="T32" fmla="*/ 2147483646 w 242"/>
                <a:gd name="T33" fmla="*/ 2147483646 h 280"/>
                <a:gd name="T34" fmla="*/ 2147483646 w 242"/>
                <a:gd name="T35" fmla="*/ 2147483646 h 280"/>
                <a:gd name="T36" fmla="*/ 2147483646 w 242"/>
                <a:gd name="T37" fmla="*/ 2147483646 h 280"/>
                <a:gd name="T38" fmla="*/ 2147483646 w 242"/>
                <a:gd name="T39" fmla="*/ 2147483646 h 280"/>
                <a:gd name="T40" fmla="*/ 2147483646 w 242"/>
                <a:gd name="T41" fmla="*/ 2147483646 h 280"/>
                <a:gd name="T42" fmla="*/ 2147483646 w 242"/>
                <a:gd name="T43" fmla="*/ 2147483646 h 280"/>
                <a:gd name="T44" fmla="*/ 2147483646 w 242"/>
                <a:gd name="T45" fmla="*/ 2147483646 h 280"/>
                <a:gd name="T46" fmla="*/ 2147483646 w 242"/>
                <a:gd name="T47" fmla="*/ 2147483646 h 280"/>
                <a:gd name="T48" fmla="*/ 2147483646 w 242"/>
                <a:gd name="T49" fmla="*/ 2147483646 h 280"/>
                <a:gd name="T50" fmla="*/ 2147483646 w 242"/>
                <a:gd name="T51" fmla="*/ 2147483646 h 280"/>
                <a:gd name="T52" fmla="*/ 2147483646 w 242"/>
                <a:gd name="T53" fmla="*/ 2147483646 h 280"/>
                <a:gd name="T54" fmla="*/ 2147483646 w 242"/>
                <a:gd name="T55" fmla="*/ 2147483646 h 280"/>
                <a:gd name="T56" fmla="*/ 2147483646 w 242"/>
                <a:gd name="T57" fmla="*/ 2147483646 h 280"/>
                <a:gd name="T58" fmla="*/ 2147483646 w 242"/>
                <a:gd name="T59" fmla="*/ 2147483646 h 280"/>
                <a:gd name="T60" fmla="*/ 2147483646 w 242"/>
                <a:gd name="T61" fmla="*/ 2147483646 h 280"/>
                <a:gd name="T62" fmla="*/ 2147483646 w 242"/>
                <a:gd name="T63" fmla="*/ 2147483646 h 280"/>
                <a:gd name="T64" fmla="*/ 2147483646 w 242"/>
                <a:gd name="T65" fmla="*/ 2147483646 h 280"/>
                <a:gd name="T66" fmla="*/ 2147483646 w 242"/>
                <a:gd name="T67" fmla="*/ 2147483646 h 280"/>
                <a:gd name="T68" fmla="*/ 2147483646 w 242"/>
                <a:gd name="T69" fmla="*/ 2147483646 h 280"/>
                <a:gd name="T70" fmla="*/ 2147483646 w 242"/>
                <a:gd name="T71" fmla="*/ 2147483646 h 280"/>
                <a:gd name="T72" fmla="*/ 2147483646 w 242"/>
                <a:gd name="T73" fmla="*/ 2147483646 h 280"/>
                <a:gd name="T74" fmla="*/ 2147483646 w 242"/>
                <a:gd name="T75" fmla="*/ 2147483646 h 280"/>
                <a:gd name="T76" fmla="*/ 2147483646 w 242"/>
                <a:gd name="T77" fmla="*/ 2147483646 h 280"/>
                <a:gd name="T78" fmla="*/ 2147483646 w 242"/>
                <a:gd name="T79" fmla="*/ 2147483646 h 280"/>
                <a:gd name="T80" fmla="*/ 2147483646 w 242"/>
                <a:gd name="T81" fmla="*/ 2147483646 h 280"/>
                <a:gd name="T82" fmla="*/ 2147483646 w 242"/>
                <a:gd name="T83" fmla="*/ 2147483646 h 280"/>
                <a:gd name="T84" fmla="*/ 2147483646 w 242"/>
                <a:gd name="T85" fmla="*/ 2147483646 h 280"/>
                <a:gd name="T86" fmla="*/ 2147483646 w 242"/>
                <a:gd name="T87" fmla="*/ 2147483646 h 280"/>
                <a:gd name="T88" fmla="*/ 2147483646 w 242"/>
                <a:gd name="T89" fmla="*/ 2147483646 h 280"/>
                <a:gd name="T90" fmla="*/ 2147483646 w 242"/>
                <a:gd name="T91" fmla="*/ 2147483646 h 28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42" h="280">
                  <a:moveTo>
                    <a:pt x="148" y="4"/>
                  </a:moveTo>
                  <a:lnTo>
                    <a:pt x="148" y="4"/>
                  </a:lnTo>
                  <a:lnTo>
                    <a:pt x="136" y="8"/>
                  </a:lnTo>
                  <a:lnTo>
                    <a:pt x="126" y="12"/>
                  </a:lnTo>
                  <a:lnTo>
                    <a:pt x="116" y="10"/>
                  </a:lnTo>
                  <a:lnTo>
                    <a:pt x="102" y="6"/>
                  </a:lnTo>
                  <a:lnTo>
                    <a:pt x="84" y="4"/>
                  </a:lnTo>
                  <a:lnTo>
                    <a:pt x="78" y="6"/>
                  </a:lnTo>
                  <a:lnTo>
                    <a:pt x="74" y="12"/>
                  </a:lnTo>
                  <a:lnTo>
                    <a:pt x="62" y="28"/>
                  </a:lnTo>
                  <a:lnTo>
                    <a:pt x="74" y="52"/>
                  </a:lnTo>
                  <a:lnTo>
                    <a:pt x="54" y="64"/>
                  </a:lnTo>
                  <a:lnTo>
                    <a:pt x="38" y="60"/>
                  </a:lnTo>
                  <a:lnTo>
                    <a:pt x="44" y="74"/>
                  </a:lnTo>
                  <a:lnTo>
                    <a:pt x="44" y="78"/>
                  </a:lnTo>
                  <a:lnTo>
                    <a:pt x="44" y="82"/>
                  </a:lnTo>
                  <a:lnTo>
                    <a:pt x="42" y="88"/>
                  </a:lnTo>
                  <a:lnTo>
                    <a:pt x="36" y="100"/>
                  </a:lnTo>
                  <a:lnTo>
                    <a:pt x="32" y="106"/>
                  </a:lnTo>
                  <a:lnTo>
                    <a:pt x="4" y="132"/>
                  </a:lnTo>
                  <a:lnTo>
                    <a:pt x="10" y="136"/>
                  </a:lnTo>
                  <a:lnTo>
                    <a:pt x="6" y="140"/>
                  </a:lnTo>
                  <a:lnTo>
                    <a:pt x="2" y="144"/>
                  </a:lnTo>
                  <a:lnTo>
                    <a:pt x="0" y="148"/>
                  </a:lnTo>
                  <a:lnTo>
                    <a:pt x="0" y="152"/>
                  </a:lnTo>
                  <a:lnTo>
                    <a:pt x="0" y="156"/>
                  </a:lnTo>
                  <a:lnTo>
                    <a:pt x="20" y="186"/>
                  </a:lnTo>
                  <a:lnTo>
                    <a:pt x="30" y="202"/>
                  </a:lnTo>
                  <a:lnTo>
                    <a:pt x="30" y="204"/>
                  </a:lnTo>
                  <a:lnTo>
                    <a:pt x="30" y="206"/>
                  </a:lnTo>
                  <a:lnTo>
                    <a:pt x="30" y="208"/>
                  </a:lnTo>
                  <a:lnTo>
                    <a:pt x="28" y="210"/>
                  </a:lnTo>
                  <a:lnTo>
                    <a:pt x="34" y="210"/>
                  </a:lnTo>
                  <a:lnTo>
                    <a:pt x="40" y="214"/>
                  </a:lnTo>
                  <a:lnTo>
                    <a:pt x="44" y="218"/>
                  </a:lnTo>
                  <a:lnTo>
                    <a:pt x="48" y="224"/>
                  </a:lnTo>
                  <a:lnTo>
                    <a:pt x="50" y="234"/>
                  </a:lnTo>
                  <a:lnTo>
                    <a:pt x="52" y="246"/>
                  </a:lnTo>
                  <a:lnTo>
                    <a:pt x="56" y="262"/>
                  </a:lnTo>
                  <a:lnTo>
                    <a:pt x="58" y="266"/>
                  </a:lnTo>
                  <a:lnTo>
                    <a:pt x="64" y="270"/>
                  </a:lnTo>
                  <a:lnTo>
                    <a:pt x="68" y="272"/>
                  </a:lnTo>
                  <a:lnTo>
                    <a:pt x="74" y="272"/>
                  </a:lnTo>
                  <a:lnTo>
                    <a:pt x="80" y="270"/>
                  </a:lnTo>
                  <a:lnTo>
                    <a:pt x="84" y="268"/>
                  </a:lnTo>
                  <a:lnTo>
                    <a:pt x="90" y="264"/>
                  </a:lnTo>
                  <a:lnTo>
                    <a:pt x="90" y="260"/>
                  </a:lnTo>
                  <a:lnTo>
                    <a:pt x="90" y="258"/>
                  </a:lnTo>
                  <a:lnTo>
                    <a:pt x="104" y="248"/>
                  </a:lnTo>
                  <a:lnTo>
                    <a:pt x="104" y="250"/>
                  </a:lnTo>
                  <a:lnTo>
                    <a:pt x="116" y="268"/>
                  </a:lnTo>
                  <a:lnTo>
                    <a:pt x="122" y="270"/>
                  </a:lnTo>
                  <a:lnTo>
                    <a:pt x="130" y="272"/>
                  </a:lnTo>
                  <a:lnTo>
                    <a:pt x="134" y="272"/>
                  </a:lnTo>
                  <a:lnTo>
                    <a:pt x="130" y="262"/>
                  </a:lnTo>
                  <a:lnTo>
                    <a:pt x="146" y="268"/>
                  </a:lnTo>
                  <a:lnTo>
                    <a:pt x="150" y="268"/>
                  </a:lnTo>
                  <a:lnTo>
                    <a:pt x="152" y="270"/>
                  </a:lnTo>
                  <a:lnTo>
                    <a:pt x="166" y="280"/>
                  </a:lnTo>
                  <a:lnTo>
                    <a:pt x="170" y="274"/>
                  </a:lnTo>
                  <a:lnTo>
                    <a:pt x="168" y="248"/>
                  </a:lnTo>
                  <a:lnTo>
                    <a:pt x="170" y="246"/>
                  </a:lnTo>
                  <a:lnTo>
                    <a:pt x="180" y="234"/>
                  </a:lnTo>
                  <a:lnTo>
                    <a:pt x="180" y="232"/>
                  </a:lnTo>
                  <a:lnTo>
                    <a:pt x="176" y="226"/>
                  </a:lnTo>
                  <a:lnTo>
                    <a:pt x="172" y="224"/>
                  </a:lnTo>
                  <a:lnTo>
                    <a:pt x="174" y="222"/>
                  </a:lnTo>
                  <a:lnTo>
                    <a:pt x="176" y="220"/>
                  </a:lnTo>
                  <a:lnTo>
                    <a:pt x="178" y="220"/>
                  </a:lnTo>
                  <a:lnTo>
                    <a:pt x="198" y="186"/>
                  </a:lnTo>
                  <a:lnTo>
                    <a:pt x="200" y="188"/>
                  </a:lnTo>
                  <a:lnTo>
                    <a:pt x="204" y="188"/>
                  </a:lnTo>
                  <a:lnTo>
                    <a:pt x="204" y="190"/>
                  </a:lnTo>
                  <a:lnTo>
                    <a:pt x="204" y="204"/>
                  </a:lnTo>
                  <a:lnTo>
                    <a:pt x="228" y="184"/>
                  </a:lnTo>
                  <a:lnTo>
                    <a:pt x="226" y="172"/>
                  </a:lnTo>
                  <a:lnTo>
                    <a:pt x="222" y="172"/>
                  </a:lnTo>
                  <a:lnTo>
                    <a:pt x="214" y="174"/>
                  </a:lnTo>
                  <a:lnTo>
                    <a:pt x="228" y="136"/>
                  </a:lnTo>
                  <a:lnTo>
                    <a:pt x="216" y="136"/>
                  </a:lnTo>
                  <a:lnTo>
                    <a:pt x="214" y="136"/>
                  </a:lnTo>
                  <a:lnTo>
                    <a:pt x="214" y="134"/>
                  </a:lnTo>
                  <a:lnTo>
                    <a:pt x="210" y="128"/>
                  </a:lnTo>
                  <a:lnTo>
                    <a:pt x="208" y="122"/>
                  </a:lnTo>
                  <a:lnTo>
                    <a:pt x="210" y="116"/>
                  </a:lnTo>
                  <a:lnTo>
                    <a:pt x="230" y="116"/>
                  </a:lnTo>
                  <a:lnTo>
                    <a:pt x="242" y="116"/>
                  </a:lnTo>
                  <a:lnTo>
                    <a:pt x="240" y="106"/>
                  </a:lnTo>
                  <a:lnTo>
                    <a:pt x="232" y="92"/>
                  </a:lnTo>
                  <a:lnTo>
                    <a:pt x="216" y="86"/>
                  </a:lnTo>
                  <a:lnTo>
                    <a:pt x="232" y="70"/>
                  </a:lnTo>
                  <a:lnTo>
                    <a:pt x="232" y="66"/>
                  </a:lnTo>
                  <a:lnTo>
                    <a:pt x="224" y="68"/>
                  </a:lnTo>
                  <a:lnTo>
                    <a:pt x="220" y="68"/>
                  </a:lnTo>
                  <a:lnTo>
                    <a:pt x="220" y="66"/>
                  </a:lnTo>
                  <a:lnTo>
                    <a:pt x="220" y="64"/>
                  </a:lnTo>
                  <a:lnTo>
                    <a:pt x="218" y="58"/>
                  </a:lnTo>
                  <a:lnTo>
                    <a:pt x="214" y="54"/>
                  </a:lnTo>
                  <a:lnTo>
                    <a:pt x="210" y="50"/>
                  </a:lnTo>
                  <a:lnTo>
                    <a:pt x="204" y="48"/>
                  </a:lnTo>
                  <a:lnTo>
                    <a:pt x="172" y="48"/>
                  </a:lnTo>
                  <a:lnTo>
                    <a:pt x="160" y="64"/>
                  </a:lnTo>
                  <a:lnTo>
                    <a:pt x="156" y="64"/>
                  </a:lnTo>
                  <a:lnTo>
                    <a:pt x="104" y="48"/>
                  </a:lnTo>
                  <a:lnTo>
                    <a:pt x="154" y="36"/>
                  </a:lnTo>
                  <a:lnTo>
                    <a:pt x="158" y="34"/>
                  </a:lnTo>
                  <a:lnTo>
                    <a:pt x="162" y="30"/>
                  </a:lnTo>
                  <a:lnTo>
                    <a:pt x="178" y="12"/>
                  </a:lnTo>
                  <a:lnTo>
                    <a:pt x="162" y="0"/>
                  </a:lnTo>
                  <a:lnTo>
                    <a:pt x="148" y="4"/>
                  </a:lnTo>
                  <a:close/>
                </a:path>
              </a:pathLst>
            </a:custGeom>
            <a:grpFill/>
            <a:ln>
              <a:noFill/>
            </a:ln>
            <a:effectLst/>
          </p:spPr>
          <p:txBody>
            <a:bodyPr/>
            <a:lstStyle/>
            <a:p>
              <a:pPr eaLnBrk="1" fontAlgn="auto" hangingPunct="1">
                <a:spcBef>
                  <a:spcPts val="0"/>
                </a:spcBef>
                <a:spcAft>
                  <a:spcPts val="0"/>
                </a:spcAft>
                <a:defRPr/>
              </a:pPr>
              <a:endParaRPr lang="zh-CN" altLang="en-US" dirty="0">
                <a:latin typeface="+mn-lt"/>
                <a:ea typeface="微软雅黑" panose="020B0503020204020204" pitchFamily="34" charset="-122"/>
              </a:endParaRPr>
            </a:p>
          </p:txBody>
        </p:sp>
        <p:sp>
          <p:nvSpPr>
            <p:cNvPr id="25" name="安徽"/>
            <p:cNvSpPr/>
            <p:nvPr/>
          </p:nvSpPr>
          <p:spPr bwMode="auto">
            <a:xfrm>
              <a:off x="3828466" y="2931943"/>
              <a:ext cx="445025" cy="544178"/>
            </a:xfrm>
            <a:custGeom>
              <a:avLst/>
              <a:gdLst>
                <a:gd name="T0" fmla="*/ 2147483646 w 306"/>
                <a:gd name="T1" fmla="*/ 2147483646 h 374"/>
                <a:gd name="T2" fmla="*/ 2147483646 w 306"/>
                <a:gd name="T3" fmla="*/ 2147483646 h 374"/>
                <a:gd name="T4" fmla="*/ 2147483646 w 306"/>
                <a:gd name="T5" fmla="*/ 2147483646 h 374"/>
                <a:gd name="T6" fmla="*/ 2147483646 w 306"/>
                <a:gd name="T7" fmla="*/ 2147483646 h 374"/>
                <a:gd name="T8" fmla="*/ 2147483646 w 306"/>
                <a:gd name="T9" fmla="*/ 2147483646 h 374"/>
                <a:gd name="T10" fmla="*/ 2147483646 w 306"/>
                <a:gd name="T11" fmla="*/ 2147483646 h 374"/>
                <a:gd name="T12" fmla="*/ 2147483646 w 306"/>
                <a:gd name="T13" fmla="*/ 2147483646 h 374"/>
                <a:gd name="T14" fmla="*/ 2147483646 w 306"/>
                <a:gd name="T15" fmla="*/ 2147483646 h 374"/>
                <a:gd name="T16" fmla="*/ 2147483646 w 306"/>
                <a:gd name="T17" fmla="*/ 2147483646 h 374"/>
                <a:gd name="T18" fmla="*/ 2147483646 w 306"/>
                <a:gd name="T19" fmla="*/ 2147483646 h 374"/>
                <a:gd name="T20" fmla="*/ 2147483646 w 306"/>
                <a:gd name="T21" fmla="*/ 2147483646 h 374"/>
                <a:gd name="T22" fmla="*/ 2147483646 w 306"/>
                <a:gd name="T23" fmla="*/ 2147483646 h 374"/>
                <a:gd name="T24" fmla="*/ 2147483646 w 306"/>
                <a:gd name="T25" fmla="*/ 2147483646 h 374"/>
                <a:gd name="T26" fmla="*/ 2147483646 w 306"/>
                <a:gd name="T27" fmla="*/ 2147483646 h 374"/>
                <a:gd name="T28" fmla="*/ 2147483646 w 306"/>
                <a:gd name="T29" fmla="*/ 2147483646 h 374"/>
                <a:gd name="T30" fmla="*/ 2147483646 w 306"/>
                <a:gd name="T31" fmla="*/ 2147483646 h 374"/>
                <a:gd name="T32" fmla="*/ 2147483646 w 306"/>
                <a:gd name="T33" fmla="*/ 2147483646 h 374"/>
                <a:gd name="T34" fmla="*/ 2147483646 w 306"/>
                <a:gd name="T35" fmla="*/ 2147483646 h 374"/>
                <a:gd name="T36" fmla="*/ 2147483646 w 306"/>
                <a:gd name="T37" fmla="*/ 2147483646 h 374"/>
                <a:gd name="T38" fmla="*/ 2147483646 w 306"/>
                <a:gd name="T39" fmla="*/ 2147483646 h 374"/>
                <a:gd name="T40" fmla="*/ 2147483646 w 306"/>
                <a:gd name="T41" fmla="*/ 2147483646 h 374"/>
                <a:gd name="T42" fmla="*/ 2147483646 w 306"/>
                <a:gd name="T43" fmla="*/ 2147483646 h 374"/>
                <a:gd name="T44" fmla="*/ 2147483646 w 306"/>
                <a:gd name="T45" fmla="*/ 2147483646 h 374"/>
                <a:gd name="T46" fmla="*/ 2147483646 w 306"/>
                <a:gd name="T47" fmla="*/ 2147483646 h 374"/>
                <a:gd name="T48" fmla="*/ 2147483646 w 306"/>
                <a:gd name="T49" fmla="*/ 2147483646 h 374"/>
                <a:gd name="T50" fmla="*/ 2147483646 w 306"/>
                <a:gd name="T51" fmla="*/ 2147483646 h 374"/>
                <a:gd name="T52" fmla="*/ 2147483646 w 306"/>
                <a:gd name="T53" fmla="*/ 2147483646 h 374"/>
                <a:gd name="T54" fmla="*/ 2147483646 w 306"/>
                <a:gd name="T55" fmla="*/ 2147483646 h 374"/>
                <a:gd name="T56" fmla="*/ 2147483646 w 306"/>
                <a:gd name="T57" fmla="*/ 2147483646 h 374"/>
                <a:gd name="T58" fmla="*/ 2147483646 w 306"/>
                <a:gd name="T59" fmla="*/ 2147483646 h 374"/>
                <a:gd name="T60" fmla="*/ 2147483646 w 306"/>
                <a:gd name="T61" fmla="*/ 2147483646 h 374"/>
                <a:gd name="T62" fmla="*/ 2147483646 w 306"/>
                <a:gd name="T63" fmla="*/ 2147483646 h 374"/>
                <a:gd name="T64" fmla="*/ 2147483646 w 306"/>
                <a:gd name="T65" fmla="*/ 2147483646 h 374"/>
                <a:gd name="T66" fmla="*/ 2147483646 w 306"/>
                <a:gd name="T67" fmla="*/ 2147483646 h 374"/>
                <a:gd name="T68" fmla="*/ 2147483646 w 306"/>
                <a:gd name="T69" fmla="*/ 2147483646 h 374"/>
                <a:gd name="T70" fmla="*/ 2147483646 w 306"/>
                <a:gd name="T71" fmla="*/ 2147483646 h 374"/>
                <a:gd name="T72" fmla="*/ 2147483646 w 306"/>
                <a:gd name="T73" fmla="*/ 2147483646 h 374"/>
                <a:gd name="T74" fmla="*/ 2147483646 w 306"/>
                <a:gd name="T75" fmla="*/ 2147483646 h 374"/>
                <a:gd name="T76" fmla="*/ 2147483646 w 306"/>
                <a:gd name="T77" fmla="*/ 2147483646 h 374"/>
                <a:gd name="T78" fmla="*/ 2147483646 w 306"/>
                <a:gd name="T79" fmla="*/ 2147483646 h 374"/>
                <a:gd name="T80" fmla="*/ 2147483646 w 306"/>
                <a:gd name="T81" fmla="*/ 2147483646 h 374"/>
                <a:gd name="T82" fmla="*/ 2147483646 w 306"/>
                <a:gd name="T83" fmla="*/ 2147483646 h 374"/>
                <a:gd name="T84" fmla="*/ 2147483646 w 306"/>
                <a:gd name="T85" fmla="*/ 2147483646 h 374"/>
                <a:gd name="T86" fmla="*/ 2147483646 w 306"/>
                <a:gd name="T87" fmla="*/ 2147483646 h 374"/>
                <a:gd name="T88" fmla="*/ 2147483646 w 306"/>
                <a:gd name="T89" fmla="*/ 2147483646 h 374"/>
                <a:gd name="T90" fmla="*/ 2147483646 w 306"/>
                <a:gd name="T91" fmla="*/ 2147483646 h 374"/>
                <a:gd name="T92" fmla="*/ 2147483646 w 306"/>
                <a:gd name="T93" fmla="*/ 2147483646 h 374"/>
                <a:gd name="T94" fmla="*/ 2147483646 w 306"/>
                <a:gd name="T95" fmla="*/ 2147483646 h 374"/>
                <a:gd name="T96" fmla="*/ 2147483646 w 306"/>
                <a:gd name="T97" fmla="*/ 2147483646 h 374"/>
                <a:gd name="T98" fmla="*/ 2147483646 w 306"/>
                <a:gd name="T99" fmla="*/ 2147483646 h 374"/>
                <a:gd name="T100" fmla="*/ 2147483646 w 306"/>
                <a:gd name="T101" fmla="*/ 2147483646 h 374"/>
                <a:gd name="T102" fmla="*/ 2147483646 w 306"/>
                <a:gd name="T103" fmla="*/ 2147483646 h 374"/>
                <a:gd name="T104" fmla="*/ 2147483646 w 306"/>
                <a:gd name="T105" fmla="*/ 2147483646 h 374"/>
                <a:gd name="T106" fmla="*/ 2147483646 w 306"/>
                <a:gd name="T107" fmla="*/ 2147483646 h 374"/>
                <a:gd name="T108" fmla="*/ 2147483646 w 306"/>
                <a:gd name="T109" fmla="*/ 2147483646 h 374"/>
                <a:gd name="T110" fmla="*/ 2147483646 w 306"/>
                <a:gd name="T111" fmla="*/ 2147483646 h 374"/>
                <a:gd name="T112" fmla="*/ 2147483646 w 306"/>
                <a:gd name="T113" fmla="*/ 2147483646 h 374"/>
                <a:gd name="T114" fmla="*/ 2147483646 w 306"/>
                <a:gd name="T115" fmla="*/ 2147483646 h 37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06" h="374">
                  <a:moveTo>
                    <a:pt x="192" y="106"/>
                  </a:moveTo>
                  <a:lnTo>
                    <a:pt x="192" y="106"/>
                  </a:lnTo>
                  <a:lnTo>
                    <a:pt x="186" y="86"/>
                  </a:lnTo>
                  <a:lnTo>
                    <a:pt x="180" y="70"/>
                  </a:lnTo>
                  <a:lnTo>
                    <a:pt x="174" y="60"/>
                  </a:lnTo>
                  <a:lnTo>
                    <a:pt x="170" y="56"/>
                  </a:lnTo>
                  <a:lnTo>
                    <a:pt x="142" y="46"/>
                  </a:lnTo>
                  <a:lnTo>
                    <a:pt x="122" y="40"/>
                  </a:lnTo>
                  <a:lnTo>
                    <a:pt x="110" y="34"/>
                  </a:lnTo>
                  <a:lnTo>
                    <a:pt x="104" y="30"/>
                  </a:lnTo>
                  <a:lnTo>
                    <a:pt x="96" y="22"/>
                  </a:lnTo>
                  <a:lnTo>
                    <a:pt x="80" y="0"/>
                  </a:lnTo>
                  <a:lnTo>
                    <a:pt x="74" y="0"/>
                  </a:lnTo>
                  <a:lnTo>
                    <a:pt x="76" y="2"/>
                  </a:lnTo>
                  <a:lnTo>
                    <a:pt x="82" y="14"/>
                  </a:lnTo>
                  <a:lnTo>
                    <a:pt x="96" y="34"/>
                  </a:lnTo>
                  <a:lnTo>
                    <a:pt x="98" y="36"/>
                  </a:lnTo>
                  <a:lnTo>
                    <a:pt x="98" y="38"/>
                  </a:lnTo>
                  <a:lnTo>
                    <a:pt x="86" y="60"/>
                  </a:lnTo>
                  <a:lnTo>
                    <a:pt x="78" y="70"/>
                  </a:lnTo>
                  <a:lnTo>
                    <a:pt x="74" y="72"/>
                  </a:lnTo>
                  <a:lnTo>
                    <a:pt x="72" y="72"/>
                  </a:lnTo>
                  <a:lnTo>
                    <a:pt x="64" y="66"/>
                  </a:lnTo>
                  <a:lnTo>
                    <a:pt x="52" y="50"/>
                  </a:lnTo>
                  <a:lnTo>
                    <a:pt x="38" y="46"/>
                  </a:lnTo>
                  <a:lnTo>
                    <a:pt x="40" y="54"/>
                  </a:lnTo>
                  <a:lnTo>
                    <a:pt x="46" y="70"/>
                  </a:lnTo>
                  <a:lnTo>
                    <a:pt x="46" y="72"/>
                  </a:lnTo>
                  <a:lnTo>
                    <a:pt x="46" y="74"/>
                  </a:lnTo>
                  <a:lnTo>
                    <a:pt x="44" y="82"/>
                  </a:lnTo>
                  <a:lnTo>
                    <a:pt x="28" y="88"/>
                  </a:lnTo>
                  <a:lnTo>
                    <a:pt x="24" y="90"/>
                  </a:lnTo>
                  <a:lnTo>
                    <a:pt x="22" y="94"/>
                  </a:lnTo>
                  <a:lnTo>
                    <a:pt x="22" y="102"/>
                  </a:lnTo>
                  <a:lnTo>
                    <a:pt x="24" y="116"/>
                  </a:lnTo>
                  <a:lnTo>
                    <a:pt x="20" y="124"/>
                  </a:lnTo>
                  <a:lnTo>
                    <a:pt x="18" y="126"/>
                  </a:lnTo>
                  <a:lnTo>
                    <a:pt x="16" y="126"/>
                  </a:lnTo>
                  <a:lnTo>
                    <a:pt x="0" y="122"/>
                  </a:lnTo>
                  <a:lnTo>
                    <a:pt x="2" y="126"/>
                  </a:lnTo>
                  <a:lnTo>
                    <a:pt x="8" y="130"/>
                  </a:lnTo>
                  <a:lnTo>
                    <a:pt x="18" y="144"/>
                  </a:lnTo>
                  <a:lnTo>
                    <a:pt x="28" y="160"/>
                  </a:lnTo>
                  <a:lnTo>
                    <a:pt x="28" y="162"/>
                  </a:lnTo>
                  <a:lnTo>
                    <a:pt x="36" y="162"/>
                  </a:lnTo>
                  <a:lnTo>
                    <a:pt x="42" y="160"/>
                  </a:lnTo>
                  <a:lnTo>
                    <a:pt x="48" y="162"/>
                  </a:lnTo>
                  <a:lnTo>
                    <a:pt x="54" y="164"/>
                  </a:lnTo>
                  <a:lnTo>
                    <a:pt x="60" y="166"/>
                  </a:lnTo>
                  <a:lnTo>
                    <a:pt x="70" y="178"/>
                  </a:lnTo>
                  <a:lnTo>
                    <a:pt x="68" y="200"/>
                  </a:lnTo>
                  <a:lnTo>
                    <a:pt x="72" y="204"/>
                  </a:lnTo>
                  <a:lnTo>
                    <a:pt x="72" y="210"/>
                  </a:lnTo>
                  <a:lnTo>
                    <a:pt x="68" y="214"/>
                  </a:lnTo>
                  <a:lnTo>
                    <a:pt x="60" y="218"/>
                  </a:lnTo>
                  <a:lnTo>
                    <a:pt x="56" y="218"/>
                  </a:lnTo>
                  <a:lnTo>
                    <a:pt x="54" y="220"/>
                  </a:lnTo>
                  <a:lnTo>
                    <a:pt x="52" y="224"/>
                  </a:lnTo>
                  <a:lnTo>
                    <a:pt x="50" y="230"/>
                  </a:lnTo>
                  <a:lnTo>
                    <a:pt x="44" y="244"/>
                  </a:lnTo>
                  <a:lnTo>
                    <a:pt x="52" y="254"/>
                  </a:lnTo>
                  <a:lnTo>
                    <a:pt x="74" y="258"/>
                  </a:lnTo>
                  <a:lnTo>
                    <a:pt x="76" y="258"/>
                  </a:lnTo>
                  <a:lnTo>
                    <a:pt x="86" y="268"/>
                  </a:lnTo>
                  <a:lnTo>
                    <a:pt x="72" y="288"/>
                  </a:lnTo>
                  <a:lnTo>
                    <a:pt x="102" y="352"/>
                  </a:lnTo>
                  <a:lnTo>
                    <a:pt x="104" y="354"/>
                  </a:lnTo>
                  <a:lnTo>
                    <a:pt x="98" y="358"/>
                  </a:lnTo>
                  <a:lnTo>
                    <a:pt x="100" y="364"/>
                  </a:lnTo>
                  <a:lnTo>
                    <a:pt x="156" y="330"/>
                  </a:lnTo>
                  <a:lnTo>
                    <a:pt x="146" y="346"/>
                  </a:lnTo>
                  <a:lnTo>
                    <a:pt x="138" y="362"/>
                  </a:lnTo>
                  <a:lnTo>
                    <a:pt x="134" y="374"/>
                  </a:lnTo>
                  <a:lnTo>
                    <a:pt x="140" y="372"/>
                  </a:lnTo>
                  <a:lnTo>
                    <a:pt x="146" y="366"/>
                  </a:lnTo>
                  <a:lnTo>
                    <a:pt x="152" y="360"/>
                  </a:lnTo>
                  <a:lnTo>
                    <a:pt x="156" y="350"/>
                  </a:lnTo>
                  <a:lnTo>
                    <a:pt x="158" y="350"/>
                  </a:lnTo>
                  <a:lnTo>
                    <a:pt x="172" y="342"/>
                  </a:lnTo>
                  <a:lnTo>
                    <a:pt x="174" y="340"/>
                  </a:lnTo>
                  <a:lnTo>
                    <a:pt x="196" y="358"/>
                  </a:lnTo>
                  <a:lnTo>
                    <a:pt x="220" y="360"/>
                  </a:lnTo>
                  <a:lnTo>
                    <a:pt x="232" y="368"/>
                  </a:lnTo>
                  <a:lnTo>
                    <a:pt x="260" y="342"/>
                  </a:lnTo>
                  <a:lnTo>
                    <a:pt x="264" y="336"/>
                  </a:lnTo>
                  <a:lnTo>
                    <a:pt x="268" y="326"/>
                  </a:lnTo>
                  <a:lnTo>
                    <a:pt x="272" y="320"/>
                  </a:lnTo>
                  <a:lnTo>
                    <a:pt x="270" y="312"/>
                  </a:lnTo>
                  <a:lnTo>
                    <a:pt x="260" y="296"/>
                  </a:lnTo>
                  <a:lnTo>
                    <a:pt x="254" y="286"/>
                  </a:lnTo>
                  <a:lnTo>
                    <a:pt x="288" y="298"/>
                  </a:lnTo>
                  <a:lnTo>
                    <a:pt x="300" y="292"/>
                  </a:lnTo>
                  <a:lnTo>
                    <a:pt x="288" y="270"/>
                  </a:lnTo>
                  <a:lnTo>
                    <a:pt x="288" y="268"/>
                  </a:lnTo>
                  <a:lnTo>
                    <a:pt x="306" y="246"/>
                  </a:lnTo>
                  <a:lnTo>
                    <a:pt x="298" y="234"/>
                  </a:lnTo>
                  <a:lnTo>
                    <a:pt x="290" y="226"/>
                  </a:lnTo>
                  <a:lnTo>
                    <a:pt x="284" y="222"/>
                  </a:lnTo>
                  <a:lnTo>
                    <a:pt x="282" y="222"/>
                  </a:lnTo>
                  <a:lnTo>
                    <a:pt x="272" y="232"/>
                  </a:lnTo>
                  <a:lnTo>
                    <a:pt x="272" y="230"/>
                  </a:lnTo>
                  <a:lnTo>
                    <a:pt x="270" y="230"/>
                  </a:lnTo>
                  <a:lnTo>
                    <a:pt x="256" y="226"/>
                  </a:lnTo>
                  <a:lnTo>
                    <a:pt x="252" y="214"/>
                  </a:lnTo>
                  <a:lnTo>
                    <a:pt x="244" y="210"/>
                  </a:lnTo>
                  <a:lnTo>
                    <a:pt x="236" y="204"/>
                  </a:lnTo>
                  <a:lnTo>
                    <a:pt x="226" y="198"/>
                  </a:lnTo>
                  <a:lnTo>
                    <a:pt x="218" y="192"/>
                  </a:lnTo>
                  <a:lnTo>
                    <a:pt x="216" y="190"/>
                  </a:lnTo>
                  <a:lnTo>
                    <a:pt x="216" y="186"/>
                  </a:lnTo>
                  <a:lnTo>
                    <a:pt x="214" y="184"/>
                  </a:lnTo>
                  <a:lnTo>
                    <a:pt x="216" y="180"/>
                  </a:lnTo>
                  <a:lnTo>
                    <a:pt x="220" y="170"/>
                  </a:lnTo>
                  <a:lnTo>
                    <a:pt x="230" y="152"/>
                  </a:lnTo>
                  <a:lnTo>
                    <a:pt x="232" y="144"/>
                  </a:lnTo>
                  <a:lnTo>
                    <a:pt x="234" y="138"/>
                  </a:lnTo>
                  <a:lnTo>
                    <a:pt x="234" y="128"/>
                  </a:lnTo>
                  <a:lnTo>
                    <a:pt x="240" y="128"/>
                  </a:lnTo>
                  <a:lnTo>
                    <a:pt x="258" y="130"/>
                  </a:lnTo>
                  <a:lnTo>
                    <a:pt x="260" y="122"/>
                  </a:lnTo>
                  <a:lnTo>
                    <a:pt x="264" y="106"/>
                  </a:lnTo>
                  <a:lnTo>
                    <a:pt x="260" y="104"/>
                  </a:lnTo>
                  <a:lnTo>
                    <a:pt x="242" y="116"/>
                  </a:lnTo>
                  <a:lnTo>
                    <a:pt x="230" y="122"/>
                  </a:lnTo>
                  <a:lnTo>
                    <a:pt x="222" y="122"/>
                  </a:lnTo>
                  <a:lnTo>
                    <a:pt x="214" y="120"/>
                  </a:lnTo>
                  <a:lnTo>
                    <a:pt x="204" y="114"/>
                  </a:lnTo>
                  <a:lnTo>
                    <a:pt x="194" y="108"/>
                  </a:lnTo>
                  <a:lnTo>
                    <a:pt x="194" y="106"/>
                  </a:lnTo>
                  <a:lnTo>
                    <a:pt x="192" y="106"/>
                  </a:lnTo>
                  <a:close/>
                </a:path>
              </a:pathLst>
            </a:custGeom>
            <a:grpFill/>
            <a:ln>
              <a:noFill/>
            </a:ln>
            <a:effectLst/>
          </p:spPr>
          <p:txBody>
            <a:bodyPr/>
            <a:lstStyle/>
            <a:p>
              <a:pPr eaLnBrk="1" fontAlgn="auto" hangingPunct="1">
                <a:spcBef>
                  <a:spcPts val="0"/>
                </a:spcBef>
                <a:spcAft>
                  <a:spcPts val="0"/>
                </a:spcAft>
                <a:defRPr/>
              </a:pPr>
              <a:endParaRPr lang="zh-CN" altLang="en-US" dirty="0">
                <a:latin typeface="+mn-lt"/>
                <a:ea typeface="微软雅黑" panose="020B0503020204020204" pitchFamily="34" charset="-122"/>
              </a:endParaRPr>
            </a:p>
          </p:txBody>
        </p:sp>
        <p:sp>
          <p:nvSpPr>
            <p:cNvPr id="26" name="天津"/>
            <p:cNvSpPr/>
            <p:nvPr/>
          </p:nvSpPr>
          <p:spPr bwMode="auto">
            <a:xfrm>
              <a:off x="3915725" y="2303374"/>
              <a:ext cx="116347" cy="168781"/>
            </a:xfrm>
            <a:custGeom>
              <a:avLst/>
              <a:gdLst>
                <a:gd name="T0" fmla="*/ 2147483646 w 80"/>
                <a:gd name="T1" fmla="*/ 2147483646 h 116"/>
                <a:gd name="T2" fmla="*/ 2147483646 w 80"/>
                <a:gd name="T3" fmla="*/ 0 h 116"/>
                <a:gd name="T4" fmla="*/ 2147483646 w 80"/>
                <a:gd name="T5" fmla="*/ 0 h 116"/>
                <a:gd name="T6" fmla="*/ 2147483646 w 80"/>
                <a:gd name="T7" fmla="*/ 2147483646 h 116"/>
                <a:gd name="T8" fmla="*/ 2147483646 w 80"/>
                <a:gd name="T9" fmla="*/ 2147483646 h 116"/>
                <a:gd name="T10" fmla="*/ 2147483646 w 80"/>
                <a:gd name="T11" fmla="*/ 2147483646 h 116"/>
                <a:gd name="T12" fmla="*/ 2147483646 w 80"/>
                <a:gd name="T13" fmla="*/ 2147483646 h 116"/>
                <a:gd name="T14" fmla="*/ 2147483646 w 80"/>
                <a:gd name="T15" fmla="*/ 2147483646 h 116"/>
                <a:gd name="T16" fmla="*/ 2147483646 w 80"/>
                <a:gd name="T17" fmla="*/ 2147483646 h 116"/>
                <a:gd name="T18" fmla="*/ 2147483646 w 80"/>
                <a:gd name="T19" fmla="*/ 2147483646 h 116"/>
                <a:gd name="T20" fmla="*/ 2147483646 w 80"/>
                <a:gd name="T21" fmla="*/ 2147483646 h 116"/>
                <a:gd name="T22" fmla="*/ 2147483646 w 80"/>
                <a:gd name="T23" fmla="*/ 2147483646 h 116"/>
                <a:gd name="T24" fmla="*/ 2147483646 w 80"/>
                <a:gd name="T25" fmla="*/ 2147483646 h 116"/>
                <a:gd name="T26" fmla="*/ 2147483646 w 80"/>
                <a:gd name="T27" fmla="*/ 2147483646 h 116"/>
                <a:gd name="T28" fmla="*/ 2147483646 w 80"/>
                <a:gd name="T29" fmla="*/ 2147483646 h 116"/>
                <a:gd name="T30" fmla="*/ 2147483646 w 80"/>
                <a:gd name="T31" fmla="*/ 2147483646 h 116"/>
                <a:gd name="T32" fmla="*/ 2147483646 w 80"/>
                <a:gd name="T33" fmla="*/ 2147483646 h 116"/>
                <a:gd name="T34" fmla="*/ 0 w 80"/>
                <a:gd name="T35" fmla="*/ 2147483646 h 116"/>
                <a:gd name="T36" fmla="*/ 0 w 80"/>
                <a:gd name="T37" fmla="*/ 2147483646 h 116"/>
                <a:gd name="T38" fmla="*/ 0 w 80"/>
                <a:gd name="T39" fmla="*/ 2147483646 h 116"/>
                <a:gd name="T40" fmla="*/ 0 w 80"/>
                <a:gd name="T41" fmla="*/ 2147483646 h 116"/>
                <a:gd name="T42" fmla="*/ 2147483646 w 80"/>
                <a:gd name="T43" fmla="*/ 2147483646 h 116"/>
                <a:gd name="T44" fmla="*/ 2147483646 w 80"/>
                <a:gd name="T45" fmla="*/ 2147483646 h 116"/>
                <a:gd name="T46" fmla="*/ 2147483646 w 80"/>
                <a:gd name="T47" fmla="*/ 2147483646 h 116"/>
                <a:gd name="T48" fmla="*/ 2147483646 w 80"/>
                <a:gd name="T49" fmla="*/ 2147483646 h 116"/>
                <a:gd name="T50" fmla="*/ 2147483646 w 80"/>
                <a:gd name="T51" fmla="*/ 2147483646 h 116"/>
                <a:gd name="T52" fmla="*/ 2147483646 w 80"/>
                <a:gd name="T53" fmla="*/ 2147483646 h 116"/>
                <a:gd name="T54" fmla="*/ 2147483646 w 80"/>
                <a:gd name="T55" fmla="*/ 2147483646 h 116"/>
                <a:gd name="T56" fmla="*/ 2147483646 w 80"/>
                <a:gd name="T57" fmla="*/ 2147483646 h 116"/>
                <a:gd name="T58" fmla="*/ 2147483646 w 80"/>
                <a:gd name="T59" fmla="*/ 2147483646 h 116"/>
                <a:gd name="T60" fmla="*/ 2147483646 w 80"/>
                <a:gd name="T61" fmla="*/ 2147483646 h 116"/>
                <a:gd name="T62" fmla="*/ 2147483646 w 80"/>
                <a:gd name="T63" fmla="*/ 2147483646 h 116"/>
                <a:gd name="T64" fmla="*/ 2147483646 w 80"/>
                <a:gd name="T65" fmla="*/ 2147483646 h 116"/>
                <a:gd name="T66" fmla="*/ 2147483646 w 80"/>
                <a:gd name="T67" fmla="*/ 2147483646 h 116"/>
                <a:gd name="T68" fmla="*/ 2147483646 w 80"/>
                <a:gd name="T69" fmla="*/ 2147483646 h 116"/>
                <a:gd name="T70" fmla="*/ 2147483646 w 80"/>
                <a:gd name="T71" fmla="*/ 2147483646 h 116"/>
                <a:gd name="T72" fmla="*/ 2147483646 w 80"/>
                <a:gd name="T73" fmla="*/ 2147483646 h 116"/>
                <a:gd name="T74" fmla="*/ 2147483646 w 80"/>
                <a:gd name="T75" fmla="*/ 2147483646 h 116"/>
                <a:gd name="T76" fmla="*/ 2147483646 w 80"/>
                <a:gd name="T77" fmla="*/ 2147483646 h 116"/>
                <a:gd name="T78" fmla="*/ 2147483646 w 80"/>
                <a:gd name="T79" fmla="*/ 2147483646 h 116"/>
                <a:gd name="T80" fmla="*/ 2147483646 w 80"/>
                <a:gd name="T81" fmla="*/ 2147483646 h 116"/>
                <a:gd name="T82" fmla="*/ 2147483646 w 80"/>
                <a:gd name="T83" fmla="*/ 2147483646 h 116"/>
                <a:gd name="T84" fmla="*/ 2147483646 w 80"/>
                <a:gd name="T85" fmla="*/ 2147483646 h 116"/>
                <a:gd name="T86" fmla="*/ 2147483646 w 80"/>
                <a:gd name="T87" fmla="*/ 2147483646 h 116"/>
                <a:gd name="T88" fmla="*/ 2147483646 w 80"/>
                <a:gd name="T89" fmla="*/ 2147483646 h 116"/>
                <a:gd name="T90" fmla="*/ 2147483646 w 80"/>
                <a:gd name="T91" fmla="*/ 2147483646 h 116"/>
                <a:gd name="T92" fmla="*/ 2147483646 w 80"/>
                <a:gd name="T93" fmla="*/ 2147483646 h 116"/>
                <a:gd name="T94" fmla="*/ 2147483646 w 80"/>
                <a:gd name="T95" fmla="*/ 2147483646 h 11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80" h="116">
                  <a:moveTo>
                    <a:pt x="46" y="2"/>
                  </a:moveTo>
                  <a:lnTo>
                    <a:pt x="44" y="0"/>
                  </a:lnTo>
                  <a:lnTo>
                    <a:pt x="40" y="2"/>
                  </a:lnTo>
                  <a:lnTo>
                    <a:pt x="38" y="4"/>
                  </a:lnTo>
                  <a:lnTo>
                    <a:pt x="32" y="14"/>
                  </a:lnTo>
                  <a:lnTo>
                    <a:pt x="28" y="12"/>
                  </a:lnTo>
                  <a:lnTo>
                    <a:pt x="28" y="14"/>
                  </a:lnTo>
                  <a:lnTo>
                    <a:pt x="22" y="20"/>
                  </a:lnTo>
                  <a:lnTo>
                    <a:pt x="18" y="22"/>
                  </a:lnTo>
                  <a:lnTo>
                    <a:pt x="10" y="26"/>
                  </a:lnTo>
                  <a:lnTo>
                    <a:pt x="8" y="32"/>
                  </a:lnTo>
                  <a:lnTo>
                    <a:pt x="8" y="44"/>
                  </a:lnTo>
                  <a:lnTo>
                    <a:pt x="6" y="48"/>
                  </a:lnTo>
                  <a:lnTo>
                    <a:pt x="4" y="50"/>
                  </a:lnTo>
                  <a:lnTo>
                    <a:pt x="0" y="60"/>
                  </a:lnTo>
                  <a:lnTo>
                    <a:pt x="0" y="66"/>
                  </a:lnTo>
                  <a:lnTo>
                    <a:pt x="0" y="78"/>
                  </a:lnTo>
                  <a:lnTo>
                    <a:pt x="4" y="102"/>
                  </a:lnTo>
                  <a:lnTo>
                    <a:pt x="8" y="106"/>
                  </a:lnTo>
                  <a:lnTo>
                    <a:pt x="18" y="112"/>
                  </a:lnTo>
                  <a:lnTo>
                    <a:pt x="36" y="116"/>
                  </a:lnTo>
                  <a:lnTo>
                    <a:pt x="44" y="114"/>
                  </a:lnTo>
                  <a:lnTo>
                    <a:pt x="54" y="110"/>
                  </a:lnTo>
                  <a:lnTo>
                    <a:pt x="50" y="100"/>
                  </a:lnTo>
                  <a:lnTo>
                    <a:pt x="50" y="98"/>
                  </a:lnTo>
                  <a:lnTo>
                    <a:pt x="52" y="90"/>
                  </a:lnTo>
                  <a:lnTo>
                    <a:pt x="60" y="74"/>
                  </a:lnTo>
                  <a:lnTo>
                    <a:pt x="76" y="74"/>
                  </a:lnTo>
                  <a:lnTo>
                    <a:pt x="80" y="74"/>
                  </a:lnTo>
                  <a:lnTo>
                    <a:pt x="74" y="64"/>
                  </a:lnTo>
                  <a:lnTo>
                    <a:pt x="64" y="48"/>
                  </a:lnTo>
                  <a:lnTo>
                    <a:pt x="58" y="40"/>
                  </a:lnTo>
                  <a:lnTo>
                    <a:pt x="54" y="30"/>
                  </a:lnTo>
                  <a:lnTo>
                    <a:pt x="52" y="18"/>
                  </a:lnTo>
                  <a:lnTo>
                    <a:pt x="48" y="8"/>
                  </a:lnTo>
                  <a:lnTo>
                    <a:pt x="46" y="2"/>
                  </a:lnTo>
                  <a:close/>
                </a:path>
              </a:pathLst>
            </a:custGeom>
            <a:grpFill/>
            <a:ln>
              <a:noFill/>
            </a:ln>
            <a:effectLst/>
          </p:spPr>
          <p:txBody>
            <a:bodyPr/>
            <a:lstStyle/>
            <a:p>
              <a:pPr eaLnBrk="1" fontAlgn="auto" hangingPunct="1">
                <a:spcBef>
                  <a:spcPts val="0"/>
                </a:spcBef>
                <a:spcAft>
                  <a:spcPts val="0"/>
                </a:spcAft>
                <a:defRPr/>
              </a:pPr>
              <a:endParaRPr lang="zh-CN" altLang="en-US" dirty="0">
                <a:latin typeface="+mn-lt"/>
                <a:ea typeface="微软雅黑" panose="020B0503020204020204" pitchFamily="34" charset="-122"/>
              </a:endParaRPr>
            </a:p>
          </p:txBody>
        </p:sp>
        <p:sp>
          <p:nvSpPr>
            <p:cNvPr id="27" name="北京"/>
            <p:cNvSpPr/>
            <p:nvPr/>
          </p:nvSpPr>
          <p:spPr bwMode="auto">
            <a:xfrm>
              <a:off x="3799380" y="2227713"/>
              <a:ext cx="154159" cy="165873"/>
            </a:xfrm>
            <a:custGeom>
              <a:avLst/>
              <a:gdLst>
                <a:gd name="T0" fmla="*/ 2147483646 w 106"/>
                <a:gd name="T1" fmla="*/ 2147483646 h 114"/>
                <a:gd name="T2" fmla="*/ 2147483646 w 106"/>
                <a:gd name="T3" fmla="*/ 2147483646 h 114"/>
                <a:gd name="T4" fmla="*/ 2147483646 w 106"/>
                <a:gd name="T5" fmla="*/ 2147483646 h 114"/>
                <a:gd name="T6" fmla="*/ 2147483646 w 106"/>
                <a:gd name="T7" fmla="*/ 2147483646 h 114"/>
                <a:gd name="T8" fmla="*/ 2147483646 w 106"/>
                <a:gd name="T9" fmla="*/ 2147483646 h 114"/>
                <a:gd name="T10" fmla="*/ 2147483646 w 106"/>
                <a:gd name="T11" fmla="*/ 2147483646 h 114"/>
                <a:gd name="T12" fmla="*/ 2147483646 w 106"/>
                <a:gd name="T13" fmla="*/ 2147483646 h 114"/>
                <a:gd name="T14" fmla="*/ 2147483646 w 106"/>
                <a:gd name="T15" fmla="*/ 2147483646 h 114"/>
                <a:gd name="T16" fmla="*/ 2147483646 w 106"/>
                <a:gd name="T17" fmla="*/ 2147483646 h 114"/>
                <a:gd name="T18" fmla="*/ 0 w 106"/>
                <a:gd name="T19" fmla="*/ 2147483646 h 114"/>
                <a:gd name="T20" fmla="*/ 2147483646 w 106"/>
                <a:gd name="T21" fmla="*/ 2147483646 h 114"/>
                <a:gd name="T22" fmla="*/ 2147483646 w 106"/>
                <a:gd name="T23" fmla="*/ 2147483646 h 114"/>
                <a:gd name="T24" fmla="*/ 2147483646 w 106"/>
                <a:gd name="T25" fmla="*/ 2147483646 h 114"/>
                <a:gd name="T26" fmla="*/ 2147483646 w 106"/>
                <a:gd name="T27" fmla="*/ 2147483646 h 114"/>
                <a:gd name="T28" fmla="*/ 2147483646 w 106"/>
                <a:gd name="T29" fmla="*/ 2147483646 h 114"/>
                <a:gd name="T30" fmla="*/ 2147483646 w 106"/>
                <a:gd name="T31" fmla="*/ 2147483646 h 114"/>
                <a:gd name="T32" fmla="*/ 2147483646 w 106"/>
                <a:gd name="T33" fmla="*/ 2147483646 h 114"/>
                <a:gd name="T34" fmla="*/ 2147483646 w 106"/>
                <a:gd name="T35" fmla="*/ 2147483646 h 114"/>
                <a:gd name="T36" fmla="*/ 2147483646 w 106"/>
                <a:gd name="T37" fmla="*/ 2147483646 h 114"/>
                <a:gd name="T38" fmla="*/ 2147483646 w 106"/>
                <a:gd name="T39" fmla="*/ 2147483646 h 114"/>
                <a:gd name="T40" fmla="*/ 2147483646 w 106"/>
                <a:gd name="T41" fmla="*/ 2147483646 h 114"/>
                <a:gd name="T42" fmla="*/ 2147483646 w 106"/>
                <a:gd name="T43" fmla="*/ 2147483646 h 114"/>
                <a:gd name="T44" fmla="*/ 2147483646 w 106"/>
                <a:gd name="T45" fmla="*/ 2147483646 h 114"/>
                <a:gd name="T46" fmla="*/ 2147483646 w 106"/>
                <a:gd name="T47" fmla="*/ 2147483646 h 114"/>
                <a:gd name="T48" fmla="*/ 2147483646 w 106"/>
                <a:gd name="T49" fmla="*/ 2147483646 h 114"/>
                <a:gd name="T50" fmla="*/ 2147483646 w 106"/>
                <a:gd name="T51" fmla="*/ 2147483646 h 114"/>
                <a:gd name="T52" fmla="*/ 2147483646 w 106"/>
                <a:gd name="T53" fmla="*/ 2147483646 h 114"/>
                <a:gd name="T54" fmla="*/ 2147483646 w 106"/>
                <a:gd name="T55" fmla="*/ 2147483646 h 114"/>
                <a:gd name="T56" fmla="*/ 2147483646 w 106"/>
                <a:gd name="T57" fmla="*/ 2147483646 h 114"/>
                <a:gd name="T58" fmla="*/ 2147483646 w 106"/>
                <a:gd name="T59" fmla="*/ 2147483646 h 114"/>
                <a:gd name="T60" fmla="*/ 2147483646 w 106"/>
                <a:gd name="T61" fmla="*/ 2147483646 h 114"/>
                <a:gd name="T62" fmla="*/ 2147483646 w 106"/>
                <a:gd name="T63" fmla="*/ 2147483646 h 11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06" h="114">
                  <a:moveTo>
                    <a:pt x="52" y="24"/>
                  </a:moveTo>
                  <a:lnTo>
                    <a:pt x="52" y="26"/>
                  </a:lnTo>
                  <a:lnTo>
                    <a:pt x="48" y="26"/>
                  </a:lnTo>
                  <a:lnTo>
                    <a:pt x="38" y="24"/>
                  </a:lnTo>
                  <a:lnTo>
                    <a:pt x="38" y="28"/>
                  </a:lnTo>
                  <a:lnTo>
                    <a:pt x="38" y="30"/>
                  </a:lnTo>
                  <a:lnTo>
                    <a:pt x="36" y="30"/>
                  </a:lnTo>
                  <a:lnTo>
                    <a:pt x="18" y="38"/>
                  </a:lnTo>
                  <a:lnTo>
                    <a:pt x="18" y="40"/>
                  </a:lnTo>
                  <a:lnTo>
                    <a:pt x="16" y="44"/>
                  </a:lnTo>
                  <a:lnTo>
                    <a:pt x="18" y="48"/>
                  </a:lnTo>
                  <a:lnTo>
                    <a:pt x="24" y="56"/>
                  </a:lnTo>
                  <a:lnTo>
                    <a:pt x="24" y="58"/>
                  </a:lnTo>
                  <a:lnTo>
                    <a:pt x="24" y="60"/>
                  </a:lnTo>
                  <a:lnTo>
                    <a:pt x="14" y="72"/>
                  </a:lnTo>
                  <a:lnTo>
                    <a:pt x="4" y="82"/>
                  </a:lnTo>
                  <a:lnTo>
                    <a:pt x="0" y="86"/>
                  </a:lnTo>
                  <a:lnTo>
                    <a:pt x="0" y="90"/>
                  </a:lnTo>
                  <a:lnTo>
                    <a:pt x="4" y="96"/>
                  </a:lnTo>
                  <a:lnTo>
                    <a:pt x="14" y="100"/>
                  </a:lnTo>
                  <a:lnTo>
                    <a:pt x="20" y="100"/>
                  </a:lnTo>
                  <a:lnTo>
                    <a:pt x="32" y="102"/>
                  </a:lnTo>
                  <a:lnTo>
                    <a:pt x="36" y="102"/>
                  </a:lnTo>
                  <a:lnTo>
                    <a:pt x="40" y="106"/>
                  </a:lnTo>
                  <a:lnTo>
                    <a:pt x="48" y="110"/>
                  </a:lnTo>
                  <a:lnTo>
                    <a:pt x="56" y="114"/>
                  </a:lnTo>
                  <a:lnTo>
                    <a:pt x="62" y="114"/>
                  </a:lnTo>
                  <a:lnTo>
                    <a:pt x="66" y="112"/>
                  </a:lnTo>
                  <a:lnTo>
                    <a:pt x="72" y="106"/>
                  </a:lnTo>
                  <a:lnTo>
                    <a:pt x="78" y="98"/>
                  </a:lnTo>
                  <a:lnTo>
                    <a:pt x="84" y="84"/>
                  </a:lnTo>
                  <a:lnTo>
                    <a:pt x="80" y="66"/>
                  </a:lnTo>
                  <a:lnTo>
                    <a:pt x="86" y="68"/>
                  </a:lnTo>
                  <a:lnTo>
                    <a:pt x="96" y="68"/>
                  </a:lnTo>
                  <a:lnTo>
                    <a:pt x="100" y="66"/>
                  </a:lnTo>
                  <a:lnTo>
                    <a:pt x="102" y="62"/>
                  </a:lnTo>
                  <a:lnTo>
                    <a:pt x="94" y="38"/>
                  </a:lnTo>
                  <a:lnTo>
                    <a:pt x="96" y="30"/>
                  </a:lnTo>
                  <a:lnTo>
                    <a:pt x="102" y="26"/>
                  </a:lnTo>
                  <a:lnTo>
                    <a:pt x="106" y="22"/>
                  </a:lnTo>
                  <a:lnTo>
                    <a:pt x="104" y="18"/>
                  </a:lnTo>
                  <a:lnTo>
                    <a:pt x="86" y="18"/>
                  </a:lnTo>
                  <a:lnTo>
                    <a:pt x="68" y="6"/>
                  </a:lnTo>
                  <a:lnTo>
                    <a:pt x="62" y="2"/>
                  </a:lnTo>
                  <a:lnTo>
                    <a:pt x="58" y="0"/>
                  </a:lnTo>
                  <a:lnTo>
                    <a:pt x="48" y="2"/>
                  </a:lnTo>
                  <a:lnTo>
                    <a:pt x="44" y="2"/>
                  </a:lnTo>
                  <a:lnTo>
                    <a:pt x="44" y="8"/>
                  </a:lnTo>
                  <a:lnTo>
                    <a:pt x="50" y="10"/>
                  </a:lnTo>
                  <a:lnTo>
                    <a:pt x="54" y="16"/>
                  </a:lnTo>
                  <a:lnTo>
                    <a:pt x="54" y="20"/>
                  </a:lnTo>
                  <a:lnTo>
                    <a:pt x="52" y="24"/>
                  </a:lnTo>
                  <a:close/>
                </a:path>
              </a:pathLst>
            </a:custGeom>
            <a:grpFill/>
            <a:ln>
              <a:noFill/>
            </a:ln>
            <a:effectLst/>
          </p:spPr>
          <p:txBody>
            <a:bodyPr/>
            <a:lstStyle/>
            <a:p>
              <a:pPr eaLnBrk="1" fontAlgn="auto" hangingPunct="1">
                <a:spcBef>
                  <a:spcPts val="0"/>
                </a:spcBef>
                <a:spcAft>
                  <a:spcPts val="0"/>
                </a:spcAft>
                <a:defRPr/>
              </a:pPr>
              <a:endParaRPr lang="zh-CN" altLang="en-US" dirty="0">
                <a:latin typeface="+mn-lt"/>
                <a:ea typeface="微软雅黑" panose="020B0503020204020204" pitchFamily="34" charset="-122"/>
              </a:endParaRPr>
            </a:p>
          </p:txBody>
        </p:sp>
        <p:sp>
          <p:nvSpPr>
            <p:cNvPr id="28" name="辽宁"/>
            <p:cNvSpPr/>
            <p:nvPr/>
          </p:nvSpPr>
          <p:spPr bwMode="auto">
            <a:xfrm>
              <a:off x="4061157" y="1898878"/>
              <a:ext cx="546829" cy="520898"/>
            </a:xfrm>
            <a:custGeom>
              <a:avLst/>
              <a:gdLst>
                <a:gd name="T0" fmla="*/ 2147483646 w 376"/>
                <a:gd name="T1" fmla="*/ 2147483646 h 358"/>
                <a:gd name="T2" fmla="*/ 2147483646 w 376"/>
                <a:gd name="T3" fmla="*/ 2147483646 h 358"/>
                <a:gd name="T4" fmla="*/ 2147483646 w 376"/>
                <a:gd name="T5" fmla="*/ 2147483646 h 358"/>
                <a:gd name="T6" fmla="*/ 2147483646 w 376"/>
                <a:gd name="T7" fmla="*/ 2147483646 h 358"/>
                <a:gd name="T8" fmla="*/ 2147483646 w 376"/>
                <a:gd name="T9" fmla="*/ 2147483646 h 358"/>
                <a:gd name="T10" fmla="*/ 2147483646 w 376"/>
                <a:gd name="T11" fmla="*/ 2147483646 h 358"/>
                <a:gd name="T12" fmla="*/ 2147483646 w 376"/>
                <a:gd name="T13" fmla="*/ 2147483646 h 358"/>
                <a:gd name="T14" fmla="*/ 2147483646 w 376"/>
                <a:gd name="T15" fmla="*/ 2147483646 h 358"/>
                <a:gd name="T16" fmla="*/ 2147483646 w 376"/>
                <a:gd name="T17" fmla="*/ 2147483646 h 358"/>
                <a:gd name="T18" fmla="*/ 2147483646 w 376"/>
                <a:gd name="T19" fmla="*/ 2147483646 h 358"/>
                <a:gd name="T20" fmla="*/ 2147483646 w 376"/>
                <a:gd name="T21" fmla="*/ 2147483646 h 358"/>
                <a:gd name="T22" fmla="*/ 2147483646 w 376"/>
                <a:gd name="T23" fmla="*/ 2147483646 h 358"/>
                <a:gd name="T24" fmla="*/ 2147483646 w 376"/>
                <a:gd name="T25" fmla="*/ 2147483646 h 358"/>
                <a:gd name="T26" fmla="*/ 2147483646 w 376"/>
                <a:gd name="T27" fmla="*/ 2147483646 h 358"/>
                <a:gd name="T28" fmla="*/ 2147483646 w 376"/>
                <a:gd name="T29" fmla="*/ 2147483646 h 358"/>
                <a:gd name="T30" fmla="*/ 2147483646 w 376"/>
                <a:gd name="T31" fmla="*/ 2147483646 h 358"/>
                <a:gd name="T32" fmla="*/ 2147483646 w 376"/>
                <a:gd name="T33" fmla="*/ 2147483646 h 358"/>
                <a:gd name="T34" fmla="*/ 2147483646 w 376"/>
                <a:gd name="T35" fmla="*/ 2147483646 h 358"/>
                <a:gd name="T36" fmla="*/ 2147483646 w 376"/>
                <a:gd name="T37" fmla="*/ 2147483646 h 358"/>
                <a:gd name="T38" fmla="*/ 2147483646 w 376"/>
                <a:gd name="T39" fmla="*/ 2147483646 h 358"/>
                <a:gd name="T40" fmla="*/ 2147483646 w 376"/>
                <a:gd name="T41" fmla="*/ 2147483646 h 358"/>
                <a:gd name="T42" fmla="*/ 2147483646 w 376"/>
                <a:gd name="T43" fmla="*/ 2147483646 h 358"/>
                <a:gd name="T44" fmla="*/ 2147483646 w 376"/>
                <a:gd name="T45" fmla="*/ 2147483646 h 358"/>
                <a:gd name="T46" fmla="*/ 2147483646 w 376"/>
                <a:gd name="T47" fmla="*/ 2147483646 h 358"/>
                <a:gd name="T48" fmla="*/ 2147483646 w 376"/>
                <a:gd name="T49" fmla="*/ 2147483646 h 358"/>
                <a:gd name="T50" fmla="*/ 2147483646 w 376"/>
                <a:gd name="T51" fmla="*/ 2147483646 h 358"/>
                <a:gd name="T52" fmla="*/ 2147483646 w 376"/>
                <a:gd name="T53" fmla="*/ 2147483646 h 358"/>
                <a:gd name="T54" fmla="*/ 2147483646 w 376"/>
                <a:gd name="T55" fmla="*/ 2147483646 h 358"/>
                <a:gd name="T56" fmla="*/ 2147483646 w 376"/>
                <a:gd name="T57" fmla="*/ 2147483646 h 358"/>
                <a:gd name="T58" fmla="*/ 2147483646 w 376"/>
                <a:gd name="T59" fmla="*/ 2147483646 h 358"/>
                <a:gd name="T60" fmla="*/ 2147483646 w 376"/>
                <a:gd name="T61" fmla="*/ 2147483646 h 358"/>
                <a:gd name="T62" fmla="*/ 2147483646 w 376"/>
                <a:gd name="T63" fmla="*/ 2147483646 h 358"/>
                <a:gd name="T64" fmla="*/ 2147483646 w 376"/>
                <a:gd name="T65" fmla="*/ 2147483646 h 358"/>
                <a:gd name="T66" fmla="*/ 2147483646 w 376"/>
                <a:gd name="T67" fmla="*/ 2147483646 h 358"/>
                <a:gd name="T68" fmla="*/ 2147483646 w 376"/>
                <a:gd name="T69" fmla="*/ 2147483646 h 358"/>
                <a:gd name="T70" fmla="*/ 2147483646 w 376"/>
                <a:gd name="T71" fmla="*/ 2147483646 h 358"/>
                <a:gd name="T72" fmla="*/ 2147483646 w 376"/>
                <a:gd name="T73" fmla="*/ 2147483646 h 358"/>
                <a:gd name="T74" fmla="*/ 2147483646 w 376"/>
                <a:gd name="T75" fmla="*/ 2147483646 h 358"/>
                <a:gd name="T76" fmla="*/ 2147483646 w 376"/>
                <a:gd name="T77" fmla="*/ 2147483646 h 358"/>
                <a:gd name="T78" fmla="*/ 2147483646 w 376"/>
                <a:gd name="T79" fmla="*/ 2147483646 h 358"/>
                <a:gd name="T80" fmla="*/ 2147483646 w 376"/>
                <a:gd name="T81" fmla="*/ 2147483646 h 358"/>
                <a:gd name="T82" fmla="*/ 2147483646 w 376"/>
                <a:gd name="T83" fmla="*/ 2147483646 h 358"/>
                <a:gd name="T84" fmla="*/ 2147483646 w 376"/>
                <a:gd name="T85" fmla="*/ 2147483646 h 358"/>
                <a:gd name="T86" fmla="*/ 2147483646 w 376"/>
                <a:gd name="T87" fmla="*/ 2147483646 h 358"/>
                <a:gd name="T88" fmla="*/ 2147483646 w 376"/>
                <a:gd name="T89" fmla="*/ 2147483646 h 358"/>
                <a:gd name="T90" fmla="*/ 2147483646 w 376"/>
                <a:gd name="T91" fmla="*/ 2147483646 h 358"/>
                <a:gd name="T92" fmla="*/ 2147483646 w 376"/>
                <a:gd name="T93" fmla="*/ 2147483646 h 358"/>
                <a:gd name="T94" fmla="*/ 2147483646 w 376"/>
                <a:gd name="T95" fmla="*/ 2147483646 h 358"/>
                <a:gd name="T96" fmla="*/ 2147483646 w 376"/>
                <a:gd name="T97" fmla="*/ 2147483646 h 358"/>
                <a:gd name="T98" fmla="*/ 2147483646 w 376"/>
                <a:gd name="T99" fmla="*/ 2147483646 h 358"/>
                <a:gd name="T100" fmla="*/ 2147483646 w 376"/>
                <a:gd name="T101" fmla="*/ 2147483646 h 358"/>
                <a:gd name="T102" fmla="*/ 2147483646 w 376"/>
                <a:gd name="T103" fmla="*/ 2147483646 h 358"/>
                <a:gd name="T104" fmla="*/ 2147483646 w 376"/>
                <a:gd name="T105" fmla="*/ 0 h 358"/>
                <a:gd name="T106" fmla="*/ 2147483646 w 376"/>
                <a:gd name="T107" fmla="*/ 2147483646 h 358"/>
                <a:gd name="T108" fmla="*/ 2147483646 w 376"/>
                <a:gd name="T109" fmla="*/ 2147483646 h 358"/>
                <a:gd name="T110" fmla="*/ 2147483646 w 376"/>
                <a:gd name="T111" fmla="*/ 2147483646 h 358"/>
                <a:gd name="T112" fmla="*/ 2147483646 w 376"/>
                <a:gd name="T113" fmla="*/ 2147483646 h 35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76" h="358">
                  <a:moveTo>
                    <a:pt x="172" y="46"/>
                  </a:moveTo>
                  <a:lnTo>
                    <a:pt x="162" y="60"/>
                  </a:lnTo>
                  <a:lnTo>
                    <a:pt x="160" y="64"/>
                  </a:lnTo>
                  <a:lnTo>
                    <a:pt x="160" y="74"/>
                  </a:lnTo>
                  <a:lnTo>
                    <a:pt x="160" y="80"/>
                  </a:lnTo>
                  <a:lnTo>
                    <a:pt x="142" y="80"/>
                  </a:lnTo>
                  <a:lnTo>
                    <a:pt x="140" y="80"/>
                  </a:lnTo>
                  <a:lnTo>
                    <a:pt x="128" y="76"/>
                  </a:lnTo>
                  <a:lnTo>
                    <a:pt x="116" y="92"/>
                  </a:lnTo>
                  <a:lnTo>
                    <a:pt x="102" y="100"/>
                  </a:lnTo>
                  <a:lnTo>
                    <a:pt x="92" y="112"/>
                  </a:lnTo>
                  <a:lnTo>
                    <a:pt x="90" y="116"/>
                  </a:lnTo>
                  <a:lnTo>
                    <a:pt x="70" y="138"/>
                  </a:lnTo>
                  <a:lnTo>
                    <a:pt x="70" y="140"/>
                  </a:lnTo>
                  <a:lnTo>
                    <a:pt x="68" y="140"/>
                  </a:lnTo>
                  <a:lnTo>
                    <a:pt x="54" y="148"/>
                  </a:lnTo>
                  <a:lnTo>
                    <a:pt x="42" y="140"/>
                  </a:lnTo>
                  <a:lnTo>
                    <a:pt x="42" y="138"/>
                  </a:lnTo>
                  <a:lnTo>
                    <a:pt x="30" y="126"/>
                  </a:lnTo>
                  <a:lnTo>
                    <a:pt x="24" y="122"/>
                  </a:lnTo>
                  <a:lnTo>
                    <a:pt x="28" y="156"/>
                  </a:lnTo>
                  <a:lnTo>
                    <a:pt x="34" y="172"/>
                  </a:lnTo>
                  <a:lnTo>
                    <a:pt x="22" y="184"/>
                  </a:lnTo>
                  <a:lnTo>
                    <a:pt x="4" y="208"/>
                  </a:lnTo>
                  <a:lnTo>
                    <a:pt x="4" y="220"/>
                  </a:lnTo>
                  <a:lnTo>
                    <a:pt x="0" y="226"/>
                  </a:lnTo>
                  <a:lnTo>
                    <a:pt x="2" y="232"/>
                  </a:lnTo>
                  <a:lnTo>
                    <a:pt x="8" y="232"/>
                  </a:lnTo>
                  <a:lnTo>
                    <a:pt x="32" y="238"/>
                  </a:lnTo>
                  <a:lnTo>
                    <a:pt x="34" y="238"/>
                  </a:lnTo>
                  <a:lnTo>
                    <a:pt x="34" y="240"/>
                  </a:lnTo>
                  <a:lnTo>
                    <a:pt x="40" y="244"/>
                  </a:lnTo>
                  <a:lnTo>
                    <a:pt x="46" y="248"/>
                  </a:lnTo>
                  <a:lnTo>
                    <a:pt x="48" y="248"/>
                  </a:lnTo>
                  <a:lnTo>
                    <a:pt x="50" y="252"/>
                  </a:lnTo>
                  <a:lnTo>
                    <a:pt x="52" y="258"/>
                  </a:lnTo>
                  <a:lnTo>
                    <a:pt x="54" y="264"/>
                  </a:lnTo>
                  <a:lnTo>
                    <a:pt x="78" y="272"/>
                  </a:lnTo>
                  <a:lnTo>
                    <a:pt x="86" y="270"/>
                  </a:lnTo>
                  <a:lnTo>
                    <a:pt x="92" y="260"/>
                  </a:lnTo>
                  <a:lnTo>
                    <a:pt x="112" y="224"/>
                  </a:lnTo>
                  <a:lnTo>
                    <a:pt x="122" y="212"/>
                  </a:lnTo>
                  <a:lnTo>
                    <a:pt x="122" y="210"/>
                  </a:lnTo>
                  <a:lnTo>
                    <a:pt x="138" y="204"/>
                  </a:lnTo>
                  <a:lnTo>
                    <a:pt x="148" y="202"/>
                  </a:lnTo>
                  <a:lnTo>
                    <a:pt x="154" y="196"/>
                  </a:lnTo>
                  <a:lnTo>
                    <a:pt x="160" y="192"/>
                  </a:lnTo>
                  <a:lnTo>
                    <a:pt x="164" y="194"/>
                  </a:lnTo>
                  <a:lnTo>
                    <a:pt x="172" y="198"/>
                  </a:lnTo>
                  <a:lnTo>
                    <a:pt x="174" y="198"/>
                  </a:lnTo>
                  <a:lnTo>
                    <a:pt x="174" y="200"/>
                  </a:lnTo>
                  <a:lnTo>
                    <a:pt x="188" y="220"/>
                  </a:lnTo>
                  <a:lnTo>
                    <a:pt x="188" y="222"/>
                  </a:lnTo>
                  <a:lnTo>
                    <a:pt x="190" y="238"/>
                  </a:lnTo>
                  <a:lnTo>
                    <a:pt x="188" y="254"/>
                  </a:lnTo>
                  <a:lnTo>
                    <a:pt x="184" y="268"/>
                  </a:lnTo>
                  <a:lnTo>
                    <a:pt x="184" y="270"/>
                  </a:lnTo>
                  <a:lnTo>
                    <a:pt x="174" y="284"/>
                  </a:lnTo>
                  <a:lnTo>
                    <a:pt x="168" y="294"/>
                  </a:lnTo>
                  <a:lnTo>
                    <a:pt x="170" y="312"/>
                  </a:lnTo>
                  <a:lnTo>
                    <a:pt x="172" y="312"/>
                  </a:lnTo>
                  <a:lnTo>
                    <a:pt x="176" y="308"/>
                  </a:lnTo>
                  <a:lnTo>
                    <a:pt x="184" y="304"/>
                  </a:lnTo>
                  <a:lnTo>
                    <a:pt x="184" y="302"/>
                  </a:lnTo>
                  <a:lnTo>
                    <a:pt x="186" y="300"/>
                  </a:lnTo>
                  <a:lnTo>
                    <a:pt x="194" y="308"/>
                  </a:lnTo>
                  <a:lnTo>
                    <a:pt x="194" y="320"/>
                  </a:lnTo>
                  <a:lnTo>
                    <a:pt x="192" y="320"/>
                  </a:lnTo>
                  <a:lnTo>
                    <a:pt x="186" y="324"/>
                  </a:lnTo>
                  <a:lnTo>
                    <a:pt x="184" y="328"/>
                  </a:lnTo>
                  <a:lnTo>
                    <a:pt x="184" y="334"/>
                  </a:lnTo>
                  <a:lnTo>
                    <a:pt x="182" y="336"/>
                  </a:lnTo>
                  <a:lnTo>
                    <a:pt x="178" y="344"/>
                  </a:lnTo>
                  <a:lnTo>
                    <a:pt x="176" y="344"/>
                  </a:lnTo>
                  <a:lnTo>
                    <a:pt x="168" y="346"/>
                  </a:lnTo>
                  <a:lnTo>
                    <a:pt x="162" y="348"/>
                  </a:lnTo>
                  <a:lnTo>
                    <a:pt x="158" y="356"/>
                  </a:lnTo>
                  <a:lnTo>
                    <a:pt x="158" y="358"/>
                  </a:lnTo>
                  <a:lnTo>
                    <a:pt x="184" y="354"/>
                  </a:lnTo>
                  <a:lnTo>
                    <a:pt x="190" y="350"/>
                  </a:lnTo>
                  <a:lnTo>
                    <a:pt x="198" y="328"/>
                  </a:lnTo>
                  <a:lnTo>
                    <a:pt x="258" y="266"/>
                  </a:lnTo>
                  <a:lnTo>
                    <a:pt x="260" y="266"/>
                  </a:lnTo>
                  <a:lnTo>
                    <a:pt x="272" y="260"/>
                  </a:lnTo>
                  <a:lnTo>
                    <a:pt x="284" y="260"/>
                  </a:lnTo>
                  <a:lnTo>
                    <a:pt x="294" y="258"/>
                  </a:lnTo>
                  <a:lnTo>
                    <a:pt x="304" y="252"/>
                  </a:lnTo>
                  <a:lnTo>
                    <a:pt x="312" y="244"/>
                  </a:lnTo>
                  <a:lnTo>
                    <a:pt x="326" y="208"/>
                  </a:lnTo>
                  <a:lnTo>
                    <a:pt x="376" y="156"/>
                  </a:lnTo>
                  <a:lnTo>
                    <a:pt x="372" y="128"/>
                  </a:lnTo>
                  <a:lnTo>
                    <a:pt x="368" y="126"/>
                  </a:lnTo>
                  <a:lnTo>
                    <a:pt x="364" y="122"/>
                  </a:lnTo>
                  <a:lnTo>
                    <a:pt x="364" y="120"/>
                  </a:lnTo>
                  <a:lnTo>
                    <a:pt x="364" y="122"/>
                  </a:lnTo>
                  <a:lnTo>
                    <a:pt x="356" y="122"/>
                  </a:lnTo>
                  <a:lnTo>
                    <a:pt x="350" y="120"/>
                  </a:lnTo>
                  <a:lnTo>
                    <a:pt x="346" y="116"/>
                  </a:lnTo>
                  <a:lnTo>
                    <a:pt x="344" y="110"/>
                  </a:lnTo>
                  <a:lnTo>
                    <a:pt x="342" y="108"/>
                  </a:lnTo>
                  <a:lnTo>
                    <a:pt x="342" y="66"/>
                  </a:lnTo>
                  <a:lnTo>
                    <a:pt x="336" y="62"/>
                  </a:lnTo>
                  <a:lnTo>
                    <a:pt x="328" y="56"/>
                  </a:lnTo>
                  <a:lnTo>
                    <a:pt x="316" y="44"/>
                  </a:lnTo>
                  <a:lnTo>
                    <a:pt x="308" y="30"/>
                  </a:lnTo>
                  <a:lnTo>
                    <a:pt x="306" y="24"/>
                  </a:lnTo>
                  <a:lnTo>
                    <a:pt x="306" y="16"/>
                  </a:lnTo>
                  <a:lnTo>
                    <a:pt x="308" y="12"/>
                  </a:lnTo>
                  <a:lnTo>
                    <a:pt x="302" y="4"/>
                  </a:lnTo>
                  <a:lnTo>
                    <a:pt x="300" y="10"/>
                  </a:lnTo>
                  <a:lnTo>
                    <a:pt x="294" y="24"/>
                  </a:lnTo>
                  <a:lnTo>
                    <a:pt x="292" y="24"/>
                  </a:lnTo>
                  <a:lnTo>
                    <a:pt x="282" y="24"/>
                  </a:lnTo>
                  <a:lnTo>
                    <a:pt x="274" y="20"/>
                  </a:lnTo>
                  <a:lnTo>
                    <a:pt x="270" y="16"/>
                  </a:lnTo>
                  <a:lnTo>
                    <a:pt x="268" y="10"/>
                  </a:lnTo>
                  <a:lnTo>
                    <a:pt x="268" y="8"/>
                  </a:lnTo>
                  <a:lnTo>
                    <a:pt x="264" y="8"/>
                  </a:lnTo>
                  <a:lnTo>
                    <a:pt x="248" y="12"/>
                  </a:lnTo>
                  <a:lnTo>
                    <a:pt x="236" y="0"/>
                  </a:lnTo>
                  <a:lnTo>
                    <a:pt x="232" y="0"/>
                  </a:lnTo>
                  <a:lnTo>
                    <a:pt x="228" y="4"/>
                  </a:lnTo>
                  <a:lnTo>
                    <a:pt x="234" y="12"/>
                  </a:lnTo>
                  <a:lnTo>
                    <a:pt x="236" y="14"/>
                  </a:lnTo>
                  <a:lnTo>
                    <a:pt x="228" y="30"/>
                  </a:lnTo>
                  <a:lnTo>
                    <a:pt x="226" y="30"/>
                  </a:lnTo>
                  <a:lnTo>
                    <a:pt x="226" y="32"/>
                  </a:lnTo>
                  <a:lnTo>
                    <a:pt x="212" y="48"/>
                  </a:lnTo>
                  <a:lnTo>
                    <a:pt x="210" y="48"/>
                  </a:lnTo>
                  <a:lnTo>
                    <a:pt x="208" y="48"/>
                  </a:lnTo>
                  <a:lnTo>
                    <a:pt x="186" y="50"/>
                  </a:lnTo>
                  <a:lnTo>
                    <a:pt x="172" y="46"/>
                  </a:lnTo>
                  <a:close/>
                </a:path>
              </a:pathLst>
            </a:custGeom>
            <a:grpFill/>
            <a:ln>
              <a:noFill/>
            </a:ln>
            <a:effectLst/>
          </p:spPr>
          <p:txBody>
            <a:bodyPr/>
            <a:lstStyle/>
            <a:p>
              <a:pPr eaLnBrk="1" fontAlgn="auto" hangingPunct="1">
                <a:spcBef>
                  <a:spcPts val="0"/>
                </a:spcBef>
                <a:spcAft>
                  <a:spcPts val="0"/>
                </a:spcAft>
                <a:defRPr/>
              </a:pPr>
              <a:endParaRPr lang="zh-CN" altLang="en-US" dirty="0">
                <a:latin typeface="+mn-lt"/>
                <a:ea typeface="微软雅黑" panose="020B0503020204020204" pitchFamily="34" charset="-122"/>
              </a:endParaRPr>
            </a:p>
          </p:txBody>
        </p:sp>
        <p:sp>
          <p:nvSpPr>
            <p:cNvPr id="29" name="吉林"/>
            <p:cNvSpPr/>
            <p:nvPr/>
          </p:nvSpPr>
          <p:spPr bwMode="auto">
            <a:xfrm>
              <a:off x="4183323" y="1584593"/>
              <a:ext cx="779522" cy="529628"/>
            </a:xfrm>
            <a:custGeom>
              <a:avLst/>
              <a:gdLst>
                <a:gd name="T0" fmla="*/ 2147483646 w 536"/>
                <a:gd name="T1" fmla="*/ 2147483646 h 364"/>
                <a:gd name="T2" fmla="*/ 2147483646 w 536"/>
                <a:gd name="T3" fmla="*/ 2147483646 h 364"/>
                <a:gd name="T4" fmla="*/ 2147483646 w 536"/>
                <a:gd name="T5" fmla="*/ 2147483646 h 364"/>
                <a:gd name="T6" fmla="*/ 2147483646 w 536"/>
                <a:gd name="T7" fmla="*/ 2147483646 h 364"/>
                <a:gd name="T8" fmla="*/ 2147483646 w 536"/>
                <a:gd name="T9" fmla="*/ 2147483646 h 364"/>
                <a:gd name="T10" fmla="*/ 2147483646 w 536"/>
                <a:gd name="T11" fmla="*/ 2147483646 h 364"/>
                <a:gd name="T12" fmla="*/ 2147483646 w 536"/>
                <a:gd name="T13" fmla="*/ 2147483646 h 364"/>
                <a:gd name="T14" fmla="*/ 2147483646 w 536"/>
                <a:gd name="T15" fmla="*/ 2147483646 h 364"/>
                <a:gd name="T16" fmla="*/ 2147483646 w 536"/>
                <a:gd name="T17" fmla="*/ 2147483646 h 364"/>
                <a:gd name="T18" fmla="*/ 2147483646 w 536"/>
                <a:gd name="T19" fmla="*/ 2147483646 h 364"/>
                <a:gd name="T20" fmla="*/ 2147483646 w 536"/>
                <a:gd name="T21" fmla="*/ 2147483646 h 364"/>
                <a:gd name="T22" fmla="*/ 2147483646 w 536"/>
                <a:gd name="T23" fmla="*/ 2147483646 h 364"/>
                <a:gd name="T24" fmla="*/ 2147483646 w 536"/>
                <a:gd name="T25" fmla="*/ 2147483646 h 364"/>
                <a:gd name="T26" fmla="*/ 2147483646 w 536"/>
                <a:gd name="T27" fmla="*/ 2147483646 h 364"/>
                <a:gd name="T28" fmla="*/ 2147483646 w 536"/>
                <a:gd name="T29" fmla="*/ 2147483646 h 364"/>
                <a:gd name="T30" fmla="*/ 2147483646 w 536"/>
                <a:gd name="T31" fmla="*/ 2147483646 h 364"/>
                <a:gd name="T32" fmla="*/ 2147483646 w 536"/>
                <a:gd name="T33" fmla="*/ 2147483646 h 364"/>
                <a:gd name="T34" fmla="*/ 2147483646 w 536"/>
                <a:gd name="T35" fmla="*/ 2147483646 h 364"/>
                <a:gd name="T36" fmla="*/ 2147483646 w 536"/>
                <a:gd name="T37" fmla="*/ 2147483646 h 364"/>
                <a:gd name="T38" fmla="*/ 2147483646 w 536"/>
                <a:gd name="T39" fmla="*/ 2147483646 h 364"/>
                <a:gd name="T40" fmla="*/ 2147483646 w 536"/>
                <a:gd name="T41" fmla="*/ 2147483646 h 364"/>
                <a:gd name="T42" fmla="*/ 2147483646 w 536"/>
                <a:gd name="T43" fmla="*/ 2147483646 h 364"/>
                <a:gd name="T44" fmla="*/ 2147483646 w 536"/>
                <a:gd name="T45" fmla="*/ 2147483646 h 364"/>
                <a:gd name="T46" fmla="*/ 2147483646 w 536"/>
                <a:gd name="T47" fmla="*/ 2147483646 h 364"/>
                <a:gd name="T48" fmla="*/ 2147483646 w 536"/>
                <a:gd name="T49" fmla="*/ 2147483646 h 364"/>
                <a:gd name="T50" fmla="*/ 2147483646 w 536"/>
                <a:gd name="T51" fmla="*/ 2147483646 h 364"/>
                <a:gd name="T52" fmla="*/ 2147483646 w 536"/>
                <a:gd name="T53" fmla="*/ 2147483646 h 364"/>
                <a:gd name="T54" fmla="*/ 2147483646 w 536"/>
                <a:gd name="T55" fmla="*/ 2147483646 h 364"/>
                <a:gd name="T56" fmla="*/ 2147483646 w 536"/>
                <a:gd name="T57" fmla="*/ 2147483646 h 364"/>
                <a:gd name="T58" fmla="*/ 2147483646 w 536"/>
                <a:gd name="T59" fmla="*/ 2147483646 h 364"/>
                <a:gd name="T60" fmla="*/ 2147483646 w 536"/>
                <a:gd name="T61" fmla="*/ 2147483646 h 364"/>
                <a:gd name="T62" fmla="*/ 2147483646 w 536"/>
                <a:gd name="T63" fmla="*/ 2147483646 h 364"/>
                <a:gd name="T64" fmla="*/ 2147483646 w 536"/>
                <a:gd name="T65" fmla="*/ 2147483646 h 364"/>
                <a:gd name="T66" fmla="*/ 2147483646 w 536"/>
                <a:gd name="T67" fmla="*/ 2147483646 h 364"/>
                <a:gd name="T68" fmla="*/ 2147483646 w 536"/>
                <a:gd name="T69" fmla="*/ 2147483646 h 364"/>
                <a:gd name="T70" fmla="*/ 2147483646 w 536"/>
                <a:gd name="T71" fmla="*/ 2147483646 h 364"/>
                <a:gd name="T72" fmla="*/ 2147483646 w 536"/>
                <a:gd name="T73" fmla="*/ 2147483646 h 364"/>
                <a:gd name="T74" fmla="*/ 2147483646 w 536"/>
                <a:gd name="T75" fmla="*/ 2147483646 h 364"/>
                <a:gd name="T76" fmla="*/ 2147483646 w 536"/>
                <a:gd name="T77" fmla="*/ 2147483646 h 364"/>
                <a:gd name="T78" fmla="*/ 2147483646 w 536"/>
                <a:gd name="T79" fmla="*/ 2147483646 h 364"/>
                <a:gd name="T80" fmla="*/ 2147483646 w 536"/>
                <a:gd name="T81" fmla="*/ 2147483646 h 364"/>
                <a:gd name="T82" fmla="*/ 2147483646 w 536"/>
                <a:gd name="T83" fmla="*/ 2147483646 h 364"/>
                <a:gd name="T84" fmla="*/ 2147483646 w 536"/>
                <a:gd name="T85" fmla="*/ 2147483646 h 364"/>
                <a:gd name="T86" fmla="*/ 2147483646 w 536"/>
                <a:gd name="T87" fmla="*/ 2147483646 h 364"/>
                <a:gd name="T88" fmla="*/ 2147483646 w 536"/>
                <a:gd name="T89" fmla="*/ 2147483646 h 364"/>
                <a:gd name="T90" fmla="*/ 2147483646 w 536"/>
                <a:gd name="T91" fmla="*/ 2147483646 h 364"/>
                <a:gd name="T92" fmla="*/ 2147483646 w 536"/>
                <a:gd name="T93" fmla="*/ 2147483646 h 364"/>
                <a:gd name="T94" fmla="*/ 2147483646 w 536"/>
                <a:gd name="T95" fmla="*/ 2147483646 h 364"/>
                <a:gd name="T96" fmla="*/ 2147483646 w 536"/>
                <a:gd name="T97" fmla="*/ 2147483646 h 364"/>
                <a:gd name="T98" fmla="*/ 2147483646 w 536"/>
                <a:gd name="T99" fmla="*/ 2147483646 h 364"/>
                <a:gd name="T100" fmla="*/ 2147483646 w 536"/>
                <a:gd name="T101" fmla="*/ 2147483646 h 364"/>
                <a:gd name="T102" fmla="*/ 2147483646 w 536"/>
                <a:gd name="T103" fmla="*/ 2147483646 h 36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36" h="364">
                  <a:moveTo>
                    <a:pt x="104" y="18"/>
                  </a:moveTo>
                  <a:lnTo>
                    <a:pt x="102" y="0"/>
                  </a:lnTo>
                  <a:lnTo>
                    <a:pt x="94" y="6"/>
                  </a:lnTo>
                  <a:lnTo>
                    <a:pt x="92" y="6"/>
                  </a:lnTo>
                  <a:lnTo>
                    <a:pt x="74" y="12"/>
                  </a:lnTo>
                  <a:lnTo>
                    <a:pt x="72" y="12"/>
                  </a:lnTo>
                  <a:lnTo>
                    <a:pt x="70" y="10"/>
                  </a:lnTo>
                  <a:lnTo>
                    <a:pt x="70" y="20"/>
                  </a:lnTo>
                  <a:lnTo>
                    <a:pt x="68" y="20"/>
                  </a:lnTo>
                  <a:lnTo>
                    <a:pt x="60" y="34"/>
                  </a:lnTo>
                  <a:lnTo>
                    <a:pt x="58" y="34"/>
                  </a:lnTo>
                  <a:lnTo>
                    <a:pt x="58" y="36"/>
                  </a:lnTo>
                  <a:lnTo>
                    <a:pt x="44" y="48"/>
                  </a:lnTo>
                  <a:lnTo>
                    <a:pt x="42" y="48"/>
                  </a:lnTo>
                  <a:lnTo>
                    <a:pt x="40" y="48"/>
                  </a:lnTo>
                  <a:lnTo>
                    <a:pt x="28" y="40"/>
                  </a:lnTo>
                  <a:lnTo>
                    <a:pt x="22" y="34"/>
                  </a:lnTo>
                  <a:lnTo>
                    <a:pt x="18" y="32"/>
                  </a:lnTo>
                  <a:lnTo>
                    <a:pt x="8" y="34"/>
                  </a:lnTo>
                  <a:lnTo>
                    <a:pt x="0" y="40"/>
                  </a:lnTo>
                  <a:lnTo>
                    <a:pt x="18" y="54"/>
                  </a:lnTo>
                  <a:lnTo>
                    <a:pt x="32" y="60"/>
                  </a:lnTo>
                  <a:lnTo>
                    <a:pt x="34" y="62"/>
                  </a:lnTo>
                  <a:lnTo>
                    <a:pt x="34" y="64"/>
                  </a:lnTo>
                  <a:lnTo>
                    <a:pt x="36" y="80"/>
                  </a:lnTo>
                  <a:lnTo>
                    <a:pt x="36" y="104"/>
                  </a:lnTo>
                  <a:lnTo>
                    <a:pt x="40" y="118"/>
                  </a:lnTo>
                  <a:lnTo>
                    <a:pt x="50" y="140"/>
                  </a:lnTo>
                  <a:lnTo>
                    <a:pt x="60" y="152"/>
                  </a:lnTo>
                  <a:lnTo>
                    <a:pt x="70" y="144"/>
                  </a:lnTo>
                  <a:lnTo>
                    <a:pt x="76" y="136"/>
                  </a:lnTo>
                  <a:lnTo>
                    <a:pt x="88" y="122"/>
                  </a:lnTo>
                  <a:lnTo>
                    <a:pt x="98" y="132"/>
                  </a:lnTo>
                  <a:lnTo>
                    <a:pt x="108" y="152"/>
                  </a:lnTo>
                  <a:lnTo>
                    <a:pt x="120" y="156"/>
                  </a:lnTo>
                  <a:lnTo>
                    <a:pt x="126" y="176"/>
                  </a:lnTo>
                  <a:lnTo>
                    <a:pt x="124" y="194"/>
                  </a:lnTo>
                  <a:lnTo>
                    <a:pt x="124" y="196"/>
                  </a:lnTo>
                  <a:lnTo>
                    <a:pt x="120" y="212"/>
                  </a:lnTo>
                  <a:lnTo>
                    <a:pt x="128" y="220"/>
                  </a:lnTo>
                  <a:lnTo>
                    <a:pt x="138" y="214"/>
                  </a:lnTo>
                  <a:lnTo>
                    <a:pt x="148" y="204"/>
                  </a:lnTo>
                  <a:lnTo>
                    <a:pt x="150" y="206"/>
                  </a:lnTo>
                  <a:lnTo>
                    <a:pt x="158" y="208"/>
                  </a:lnTo>
                  <a:lnTo>
                    <a:pt x="168" y="218"/>
                  </a:lnTo>
                  <a:lnTo>
                    <a:pt x="178" y="216"/>
                  </a:lnTo>
                  <a:lnTo>
                    <a:pt x="184" y="214"/>
                  </a:lnTo>
                  <a:lnTo>
                    <a:pt x="188" y="216"/>
                  </a:lnTo>
                  <a:lnTo>
                    <a:pt x="190" y="218"/>
                  </a:lnTo>
                  <a:lnTo>
                    <a:pt x="192" y="220"/>
                  </a:lnTo>
                  <a:lnTo>
                    <a:pt x="192" y="228"/>
                  </a:lnTo>
                  <a:lnTo>
                    <a:pt x="194" y="228"/>
                  </a:lnTo>
                  <a:lnTo>
                    <a:pt x="204" y="232"/>
                  </a:lnTo>
                  <a:lnTo>
                    <a:pt x="210" y="222"/>
                  </a:lnTo>
                  <a:lnTo>
                    <a:pt x="210" y="218"/>
                  </a:lnTo>
                  <a:lnTo>
                    <a:pt x="210" y="214"/>
                  </a:lnTo>
                  <a:lnTo>
                    <a:pt x="212" y="210"/>
                  </a:lnTo>
                  <a:lnTo>
                    <a:pt x="220" y="212"/>
                  </a:lnTo>
                  <a:lnTo>
                    <a:pt x="226" y="214"/>
                  </a:lnTo>
                  <a:lnTo>
                    <a:pt x="230" y="218"/>
                  </a:lnTo>
                  <a:lnTo>
                    <a:pt x="232" y="222"/>
                  </a:lnTo>
                  <a:lnTo>
                    <a:pt x="232" y="228"/>
                  </a:lnTo>
                  <a:lnTo>
                    <a:pt x="232" y="232"/>
                  </a:lnTo>
                  <a:lnTo>
                    <a:pt x="232" y="242"/>
                  </a:lnTo>
                  <a:lnTo>
                    <a:pt x="240" y="256"/>
                  </a:lnTo>
                  <a:lnTo>
                    <a:pt x="250" y="266"/>
                  </a:lnTo>
                  <a:lnTo>
                    <a:pt x="256" y="272"/>
                  </a:lnTo>
                  <a:lnTo>
                    <a:pt x="262" y="274"/>
                  </a:lnTo>
                  <a:lnTo>
                    <a:pt x="264" y="274"/>
                  </a:lnTo>
                  <a:lnTo>
                    <a:pt x="266" y="278"/>
                  </a:lnTo>
                  <a:lnTo>
                    <a:pt x="268" y="288"/>
                  </a:lnTo>
                  <a:lnTo>
                    <a:pt x="268" y="324"/>
                  </a:lnTo>
                  <a:lnTo>
                    <a:pt x="270" y="328"/>
                  </a:lnTo>
                  <a:lnTo>
                    <a:pt x="274" y="330"/>
                  </a:lnTo>
                  <a:lnTo>
                    <a:pt x="276" y="330"/>
                  </a:lnTo>
                  <a:lnTo>
                    <a:pt x="282" y="330"/>
                  </a:lnTo>
                  <a:lnTo>
                    <a:pt x="288" y="332"/>
                  </a:lnTo>
                  <a:lnTo>
                    <a:pt x="290" y="334"/>
                  </a:lnTo>
                  <a:lnTo>
                    <a:pt x="294" y="338"/>
                  </a:lnTo>
                  <a:lnTo>
                    <a:pt x="298" y="344"/>
                  </a:lnTo>
                  <a:lnTo>
                    <a:pt x="300" y="364"/>
                  </a:lnTo>
                  <a:lnTo>
                    <a:pt x="318" y="328"/>
                  </a:lnTo>
                  <a:lnTo>
                    <a:pt x="322" y="314"/>
                  </a:lnTo>
                  <a:lnTo>
                    <a:pt x="326" y="304"/>
                  </a:lnTo>
                  <a:lnTo>
                    <a:pt x="332" y="296"/>
                  </a:lnTo>
                  <a:lnTo>
                    <a:pt x="338" y="294"/>
                  </a:lnTo>
                  <a:lnTo>
                    <a:pt x="344" y="294"/>
                  </a:lnTo>
                  <a:lnTo>
                    <a:pt x="352" y="294"/>
                  </a:lnTo>
                  <a:lnTo>
                    <a:pt x="372" y="304"/>
                  </a:lnTo>
                  <a:lnTo>
                    <a:pt x="424" y="308"/>
                  </a:lnTo>
                  <a:lnTo>
                    <a:pt x="424" y="296"/>
                  </a:lnTo>
                  <a:lnTo>
                    <a:pt x="400" y="272"/>
                  </a:lnTo>
                  <a:lnTo>
                    <a:pt x="388" y="264"/>
                  </a:lnTo>
                  <a:lnTo>
                    <a:pt x="386" y="262"/>
                  </a:lnTo>
                  <a:lnTo>
                    <a:pt x="386" y="258"/>
                  </a:lnTo>
                  <a:lnTo>
                    <a:pt x="404" y="260"/>
                  </a:lnTo>
                  <a:lnTo>
                    <a:pt x="412" y="260"/>
                  </a:lnTo>
                  <a:lnTo>
                    <a:pt x="418" y="260"/>
                  </a:lnTo>
                  <a:lnTo>
                    <a:pt x="424" y="260"/>
                  </a:lnTo>
                  <a:lnTo>
                    <a:pt x="430" y="256"/>
                  </a:lnTo>
                  <a:lnTo>
                    <a:pt x="436" y="252"/>
                  </a:lnTo>
                  <a:lnTo>
                    <a:pt x="442" y="246"/>
                  </a:lnTo>
                  <a:lnTo>
                    <a:pt x="452" y="228"/>
                  </a:lnTo>
                  <a:lnTo>
                    <a:pt x="454" y="228"/>
                  </a:lnTo>
                  <a:lnTo>
                    <a:pt x="472" y="212"/>
                  </a:lnTo>
                  <a:lnTo>
                    <a:pt x="474" y="174"/>
                  </a:lnTo>
                  <a:lnTo>
                    <a:pt x="474" y="170"/>
                  </a:lnTo>
                  <a:lnTo>
                    <a:pt x="476" y="170"/>
                  </a:lnTo>
                  <a:lnTo>
                    <a:pt x="478" y="170"/>
                  </a:lnTo>
                  <a:lnTo>
                    <a:pt x="492" y="168"/>
                  </a:lnTo>
                  <a:lnTo>
                    <a:pt x="494" y="168"/>
                  </a:lnTo>
                  <a:lnTo>
                    <a:pt x="496" y="168"/>
                  </a:lnTo>
                  <a:lnTo>
                    <a:pt x="524" y="198"/>
                  </a:lnTo>
                  <a:lnTo>
                    <a:pt x="532" y="196"/>
                  </a:lnTo>
                  <a:lnTo>
                    <a:pt x="532" y="190"/>
                  </a:lnTo>
                  <a:lnTo>
                    <a:pt x="518" y="176"/>
                  </a:lnTo>
                  <a:lnTo>
                    <a:pt x="516" y="174"/>
                  </a:lnTo>
                  <a:lnTo>
                    <a:pt x="514" y="172"/>
                  </a:lnTo>
                  <a:lnTo>
                    <a:pt x="536" y="158"/>
                  </a:lnTo>
                  <a:lnTo>
                    <a:pt x="536" y="124"/>
                  </a:lnTo>
                  <a:lnTo>
                    <a:pt x="526" y="126"/>
                  </a:lnTo>
                  <a:lnTo>
                    <a:pt x="524" y="126"/>
                  </a:lnTo>
                  <a:lnTo>
                    <a:pt x="512" y="120"/>
                  </a:lnTo>
                  <a:lnTo>
                    <a:pt x="504" y="118"/>
                  </a:lnTo>
                  <a:lnTo>
                    <a:pt x="492" y="110"/>
                  </a:lnTo>
                  <a:lnTo>
                    <a:pt x="486" y="106"/>
                  </a:lnTo>
                  <a:lnTo>
                    <a:pt x="484" y="102"/>
                  </a:lnTo>
                  <a:lnTo>
                    <a:pt x="484" y="104"/>
                  </a:lnTo>
                  <a:lnTo>
                    <a:pt x="482" y="108"/>
                  </a:lnTo>
                  <a:lnTo>
                    <a:pt x="480" y="108"/>
                  </a:lnTo>
                  <a:lnTo>
                    <a:pt x="476" y="110"/>
                  </a:lnTo>
                  <a:lnTo>
                    <a:pt x="470" y="112"/>
                  </a:lnTo>
                  <a:lnTo>
                    <a:pt x="468" y="112"/>
                  </a:lnTo>
                  <a:lnTo>
                    <a:pt x="468" y="110"/>
                  </a:lnTo>
                  <a:lnTo>
                    <a:pt x="456" y="102"/>
                  </a:lnTo>
                  <a:lnTo>
                    <a:pt x="446" y="110"/>
                  </a:lnTo>
                  <a:lnTo>
                    <a:pt x="440" y="116"/>
                  </a:lnTo>
                  <a:lnTo>
                    <a:pt x="438" y="120"/>
                  </a:lnTo>
                  <a:lnTo>
                    <a:pt x="444" y="132"/>
                  </a:lnTo>
                  <a:lnTo>
                    <a:pt x="446" y="136"/>
                  </a:lnTo>
                  <a:lnTo>
                    <a:pt x="444" y="138"/>
                  </a:lnTo>
                  <a:lnTo>
                    <a:pt x="440" y="142"/>
                  </a:lnTo>
                  <a:lnTo>
                    <a:pt x="434" y="144"/>
                  </a:lnTo>
                  <a:lnTo>
                    <a:pt x="428" y="146"/>
                  </a:lnTo>
                  <a:lnTo>
                    <a:pt x="422" y="148"/>
                  </a:lnTo>
                  <a:lnTo>
                    <a:pt x="418" y="146"/>
                  </a:lnTo>
                  <a:lnTo>
                    <a:pt x="416" y="144"/>
                  </a:lnTo>
                  <a:lnTo>
                    <a:pt x="414" y="140"/>
                  </a:lnTo>
                  <a:lnTo>
                    <a:pt x="392" y="120"/>
                  </a:lnTo>
                  <a:lnTo>
                    <a:pt x="382" y="114"/>
                  </a:lnTo>
                  <a:lnTo>
                    <a:pt x="376" y="108"/>
                  </a:lnTo>
                  <a:lnTo>
                    <a:pt x="374" y="104"/>
                  </a:lnTo>
                  <a:lnTo>
                    <a:pt x="374" y="100"/>
                  </a:lnTo>
                  <a:lnTo>
                    <a:pt x="372" y="92"/>
                  </a:lnTo>
                  <a:lnTo>
                    <a:pt x="370" y="86"/>
                  </a:lnTo>
                  <a:lnTo>
                    <a:pt x="366" y="88"/>
                  </a:lnTo>
                  <a:lnTo>
                    <a:pt x="364" y="90"/>
                  </a:lnTo>
                  <a:lnTo>
                    <a:pt x="366" y="94"/>
                  </a:lnTo>
                  <a:lnTo>
                    <a:pt x="368" y="98"/>
                  </a:lnTo>
                  <a:lnTo>
                    <a:pt x="368" y="100"/>
                  </a:lnTo>
                  <a:lnTo>
                    <a:pt x="370" y="100"/>
                  </a:lnTo>
                  <a:lnTo>
                    <a:pt x="368" y="102"/>
                  </a:lnTo>
                  <a:lnTo>
                    <a:pt x="358" y="120"/>
                  </a:lnTo>
                  <a:lnTo>
                    <a:pt x="340" y="116"/>
                  </a:lnTo>
                  <a:lnTo>
                    <a:pt x="336" y="114"/>
                  </a:lnTo>
                  <a:lnTo>
                    <a:pt x="336" y="112"/>
                  </a:lnTo>
                  <a:lnTo>
                    <a:pt x="336" y="106"/>
                  </a:lnTo>
                  <a:lnTo>
                    <a:pt x="336" y="100"/>
                  </a:lnTo>
                  <a:lnTo>
                    <a:pt x="332" y="94"/>
                  </a:lnTo>
                  <a:lnTo>
                    <a:pt x="318" y="84"/>
                  </a:lnTo>
                  <a:lnTo>
                    <a:pt x="316" y="82"/>
                  </a:lnTo>
                  <a:lnTo>
                    <a:pt x="314" y="84"/>
                  </a:lnTo>
                  <a:lnTo>
                    <a:pt x="312" y="86"/>
                  </a:lnTo>
                  <a:lnTo>
                    <a:pt x="298" y="84"/>
                  </a:lnTo>
                  <a:lnTo>
                    <a:pt x="292" y="82"/>
                  </a:lnTo>
                  <a:lnTo>
                    <a:pt x="288" y="80"/>
                  </a:lnTo>
                  <a:lnTo>
                    <a:pt x="288" y="76"/>
                  </a:lnTo>
                  <a:lnTo>
                    <a:pt x="288" y="70"/>
                  </a:lnTo>
                  <a:lnTo>
                    <a:pt x="290" y="68"/>
                  </a:lnTo>
                  <a:lnTo>
                    <a:pt x="284" y="56"/>
                  </a:lnTo>
                  <a:lnTo>
                    <a:pt x="256" y="58"/>
                  </a:lnTo>
                  <a:lnTo>
                    <a:pt x="256" y="64"/>
                  </a:lnTo>
                  <a:lnTo>
                    <a:pt x="254" y="68"/>
                  </a:lnTo>
                  <a:lnTo>
                    <a:pt x="252" y="70"/>
                  </a:lnTo>
                  <a:lnTo>
                    <a:pt x="248" y="72"/>
                  </a:lnTo>
                  <a:lnTo>
                    <a:pt x="240" y="72"/>
                  </a:lnTo>
                  <a:lnTo>
                    <a:pt x="234" y="68"/>
                  </a:lnTo>
                  <a:lnTo>
                    <a:pt x="234" y="66"/>
                  </a:lnTo>
                  <a:lnTo>
                    <a:pt x="226" y="56"/>
                  </a:lnTo>
                  <a:lnTo>
                    <a:pt x="224" y="48"/>
                  </a:lnTo>
                  <a:lnTo>
                    <a:pt x="220" y="40"/>
                  </a:lnTo>
                  <a:lnTo>
                    <a:pt x="212" y="46"/>
                  </a:lnTo>
                  <a:lnTo>
                    <a:pt x="202" y="50"/>
                  </a:lnTo>
                  <a:lnTo>
                    <a:pt x="200" y="50"/>
                  </a:lnTo>
                  <a:lnTo>
                    <a:pt x="196" y="48"/>
                  </a:lnTo>
                  <a:lnTo>
                    <a:pt x="194" y="46"/>
                  </a:lnTo>
                  <a:lnTo>
                    <a:pt x="186" y="48"/>
                  </a:lnTo>
                  <a:lnTo>
                    <a:pt x="164" y="54"/>
                  </a:lnTo>
                  <a:lnTo>
                    <a:pt x="158" y="58"/>
                  </a:lnTo>
                  <a:lnTo>
                    <a:pt x="152" y="58"/>
                  </a:lnTo>
                  <a:lnTo>
                    <a:pt x="150" y="58"/>
                  </a:lnTo>
                  <a:lnTo>
                    <a:pt x="140" y="56"/>
                  </a:lnTo>
                  <a:lnTo>
                    <a:pt x="134" y="52"/>
                  </a:lnTo>
                  <a:lnTo>
                    <a:pt x="120" y="42"/>
                  </a:lnTo>
                  <a:lnTo>
                    <a:pt x="104" y="18"/>
                  </a:lnTo>
                  <a:close/>
                </a:path>
              </a:pathLst>
            </a:custGeom>
            <a:grpFill/>
            <a:ln>
              <a:noFill/>
            </a:ln>
            <a:effectLst/>
          </p:spPr>
          <p:txBody>
            <a:bodyPr/>
            <a:lstStyle/>
            <a:p>
              <a:pPr eaLnBrk="1" fontAlgn="auto" hangingPunct="1">
                <a:spcBef>
                  <a:spcPts val="0"/>
                </a:spcBef>
                <a:spcAft>
                  <a:spcPts val="0"/>
                </a:spcAft>
                <a:defRPr/>
              </a:pPr>
              <a:endParaRPr lang="zh-CN" altLang="en-US" dirty="0">
                <a:latin typeface="+mn-lt"/>
                <a:ea typeface="微软雅黑" panose="020B0503020204020204" pitchFamily="34" charset="-122"/>
              </a:endParaRPr>
            </a:p>
          </p:txBody>
        </p:sp>
        <p:sp>
          <p:nvSpPr>
            <p:cNvPr id="30" name="黑龙江"/>
            <p:cNvSpPr/>
            <p:nvPr/>
          </p:nvSpPr>
          <p:spPr bwMode="auto">
            <a:xfrm>
              <a:off x="4017530" y="836712"/>
              <a:ext cx="1044210" cy="948674"/>
            </a:xfrm>
            <a:custGeom>
              <a:avLst/>
              <a:gdLst>
                <a:gd name="T0" fmla="*/ 2147483646 w 718"/>
                <a:gd name="T1" fmla="*/ 2147483646 h 652"/>
                <a:gd name="T2" fmla="*/ 2147483646 w 718"/>
                <a:gd name="T3" fmla="*/ 2147483646 h 652"/>
                <a:gd name="T4" fmla="*/ 2147483646 w 718"/>
                <a:gd name="T5" fmla="*/ 2147483646 h 652"/>
                <a:gd name="T6" fmla="*/ 2147483646 w 718"/>
                <a:gd name="T7" fmla="*/ 2147483646 h 652"/>
                <a:gd name="T8" fmla="*/ 2147483646 w 718"/>
                <a:gd name="T9" fmla="*/ 2147483646 h 652"/>
                <a:gd name="T10" fmla="*/ 2147483646 w 718"/>
                <a:gd name="T11" fmla="*/ 2147483646 h 652"/>
                <a:gd name="T12" fmla="*/ 2147483646 w 718"/>
                <a:gd name="T13" fmla="*/ 2147483646 h 652"/>
                <a:gd name="T14" fmla="*/ 2147483646 w 718"/>
                <a:gd name="T15" fmla="*/ 2147483646 h 652"/>
                <a:gd name="T16" fmla="*/ 2147483646 w 718"/>
                <a:gd name="T17" fmla="*/ 2147483646 h 652"/>
                <a:gd name="T18" fmla="*/ 2147483646 w 718"/>
                <a:gd name="T19" fmla="*/ 2147483646 h 652"/>
                <a:gd name="T20" fmla="*/ 2147483646 w 718"/>
                <a:gd name="T21" fmla="*/ 2147483646 h 652"/>
                <a:gd name="T22" fmla="*/ 2147483646 w 718"/>
                <a:gd name="T23" fmla="*/ 2147483646 h 652"/>
                <a:gd name="T24" fmla="*/ 2147483646 w 718"/>
                <a:gd name="T25" fmla="*/ 2147483646 h 652"/>
                <a:gd name="T26" fmla="*/ 2147483646 w 718"/>
                <a:gd name="T27" fmla="*/ 0 h 652"/>
                <a:gd name="T28" fmla="*/ 2147483646 w 718"/>
                <a:gd name="T29" fmla="*/ 2147483646 h 652"/>
                <a:gd name="T30" fmla="*/ 2147483646 w 718"/>
                <a:gd name="T31" fmla="*/ 2147483646 h 652"/>
                <a:gd name="T32" fmla="*/ 0 w 718"/>
                <a:gd name="T33" fmla="*/ 2147483646 h 652"/>
                <a:gd name="T34" fmla="*/ 2147483646 w 718"/>
                <a:gd name="T35" fmla="*/ 2147483646 h 652"/>
                <a:gd name="T36" fmla="*/ 2147483646 w 718"/>
                <a:gd name="T37" fmla="*/ 2147483646 h 652"/>
                <a:gd name="T38" fmla="*/ 2147483646 w 718"/>
                <a:gd name="T39" fmla="*/ 2147483646 h 652"/>
                <a:gd name="T40" fmla="*/ 2147483646 w 718"/>
                <a:gd name="T41" fmla="*/ 2147483646 h 652"/>
                <a:gd name="T42" fmla="*/ 2147483646 w 718"/>
                <a:gd name="T43" fmla="*/ 2147483646 h 652"/>
                <a:gd name="T44" fmla="*/ 2147483646 w 718"/>
                <a:gd name="T45" fmla="*/ 2147483646 h 652"/>
                <a:gd name="T46" fmla="*/ 2147483646 w 718"/>
                <a:gd name="T47" fmla="*/ 2147483646 h 652"/>
                <a:gd name="T48" fmla="*/ 2147483646 w 718"/>
                <a:gd name="T49" fmla="*/ 2147483646 h 652"/>
                <a:gd name="T50" fmla="*/ 2147483646 w 718"/>
                <a:gd name="T51" fmla="*/ 2147483646 h 652"/>
                <a:gd name="T52" fmla="*/ 2147483646 w 718"/>
                <a:gd name="T53" fmla="*/ 2147483646 h 652"/>
                <a:gd name="T54" fmla="*/ 2147483646 w 718"/>
                <a:gd name="T55" fmla="*/ 2147483646 h 652"/>
                <a:gd name="T56" fmla="*/ 2147483646 w 718"/>
                <a:gd name="T57" fmla="*/ 2147483646 h 652"/>
                <a:gd name="T58" fmla="*/ 2147483646 w 718"/>
                <a:gd name="T59" fmla="*/ 2147483646 h 652"/>
                <a:gd name="T60" fmla="*/ 2147483646 w 718"/>
                <a:gd name="T61" fmla="*/ 2147483646 h 652"/>
                <a:gd name="T62" fmla="*/ 2147483646 w 718"/>
                <a:gd name="T63" fmla="*/ 2147483646 h 652"/>
                <a:gd name="T64" fmla="*/ 2147483646 w 718"/>
                <a:gd name="T65" fmla="*/ 2147483646 h 652"/>
                <a:gd name="T66" fmla="*/ 2147483646 w 718"/>
                <a:gd name="T67" fmla="*/ 2147483646 h 652"/>
                <a:gd name="T68" fmla="*/ 2147483646 w 718"/>
                <a:gd name="T69" fmla="*/ 2147483646 h 652"/>
                <a:gd name="T70" fmla="*/ 2147483646 w 718"/>
                <a:gd name="T71" fmla="*/ 2147483646 h 652"/>
                <a:gd name="T72" fmla="*/ 2147483646 w 718"/>
                <a:gd name="T73" fmla="*/ 2147483646 h 652"/>
                <a:gd name="T74" fmla="*/ 2147483646 w 718"/>
                <a:gd name="T75" fmla="*/ 2147483646 h 652"/>
                <a:gd name="T76" fmla="*/ 2147483646 w 718"/>
                <a:gd name="T77" fmla="*/ 2147483646 h 652"/>
                <a:gd name="T78" fmla="*/ 2147483646 w 718"/>
                <a:gd name="T79" fmla="*/ 2147483646 h 652"/>
                <a:gd name="T80" fmla="*/ 2147483646 w 718"/>
                <a:gd name="T81" fmla="*/ 2147483646 h 652"/>
                <a:gd name="T82" fmla="*/ 2147483646 w 718"/>
                <a:gd name="T83" fmla="*/ 2147483646 h 652"/>
                <a:gd name="T84" fmla="*/ 2147483646 w 718"/>
                <a:gd name="T85" fmla="*/ 2147483646 h 652"/>
                <a:gd name="T86" fmla="*/ 2147483646 w 718"/>
                <a:gd name="T87" fmla="*/ 2147483646 h 652"/>
                <a:gd name="T88" fmla="*/ 2147483646 w 718"/>
                <a:gd name="T89" fmla="*/ 2147483646 h 652"/>
                <a:gd name="T90" fmla="*/ 2147483646 w 718"/>
                <a:gd name="T91" fmla="*/ 2147483646 h 652"/>
                <a:gd name="T92" fmla="*/ 2147483646 w 718"/>
                <a:gd name="T93" fmla="*/ 2147483646 h 652"/>
                <a:gd name="T94" fmla="*/ 2147483646 w 718"/>
                <a:gd name="T95" fmla="*/ 2147483646 h 652"/>
                <a:gd name="T96" fmla="*/ 2147483646 w 718"/>
                <a:gd name="T97" fmla="*/ 2147483646 h 652"/>
                <a:gd name="T98" fmla="*/ 2147483646 w 718"/>
                <a:gd name="T99" fmla="*/ 2147483646 h 652"/>
                <a:gd name="T100" fmla="*/ 2147483646 w 718"/>
                <a:gd name="T101" fmla="*/ 2147483646 h 652"/>
                <a:gd name="T102" fmla="*/ 2147483646 w 718"/>
                <a:gd name="T103" fmla="*/ 2147483646 h 652"/>
                <a:gd name="T104" fmla="*/ 2147483646 w 718"/>
                <a:gd name="T105" fmla="*/ 2147483646 h 652"/>
                <a:gd name="T106" fmla="*/ 2147483646 w 718"/>
                <a:gd name="T107" fmla="*/ 2147483646 h 652"/>
                <a:gd name="T108" fmla="*/ 2147483646 w 718"/>
                <a:gd name="T109" fmla="*/ 2147483646 h 652"/>
                <a:gd name="T110" fmla="*/ 2147483646 w 718"/>
                <a:gd name="T111" fmla="*/ 2147483646 h 652"/>
                <a:gd name="T112" fmla="*/ 2147483646 w 718"/>
                <a:gd name="T113" fmla="*/ 2147483646 h 652"/>
                <a:gd name="T114" fmla="*/ 2147483646 w 718"/>
                <a:gd name="T115" fmla="*/ 2147483646 h 652"/>
                <a:gd name="T116" fmla="*/ 2147483646 w 718"/>
                <a:gd name="T117" fmla="*/ 2147483646 h 652"/>
                <a:gd name="T118" fmla="*/ 2147483646 w 718"/>
                <a:gd name="T119" fmla="*/ 2147483646 h 652"/>
                <a:gd name="T120" fmla="*/ 2147483646 w 718"/>
                <a:gd name="T121" fmla="*/ 2147483646 h 652"/>
                <a:gd name="T122" fmla="*/ 2147483646 w 718"/>
                <a:gd name="T123" fmla="*/ 2147483646 h 65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18" h="652">
                  <a:moveTo>
                    <a:pt x="716" y="382"/>
                  </a:moveTo>
                  <a:lnTo>
                    <a:pt x="704" y="302"/>
                  </a:lnTo>
                  <a:lnTo>
                    <a:pt x="706" y="302"/>
                  </a:lnTo>
                  <a:lnTo>
                    <a:pt x="712" y="290"/>
                  </a:lnTo>
                  <a:lnTo>
                    <a:pt x="714" y="284"/>
                  </a:lnTo>
                  <a:lnTo>
                    <a:pt x="714" y="280"/>
                  </a:lnTo>
                  <a:lnTo>
                    <a:pt x="710" y="274"/>
                  </a:lnTo>
                  <a:lnTo>
                    <a:pt x="704" y="270"/>
                  </a:lnTo>
                  <a:lnTo>
                    <a:pt x="700" y="260"/>
                  </a:lnTo>
                  <a:lnTo>
                    <a:pt x="700" y="250"/>
                  </a:lnTo>
                  <a:lnTo>
                    <a:pt x="700" y="234"/>
                  </a:lnTo>
                  <a:lnTo>
                    <a:pt x="692" y="234"/>
                  </a:lnTo>
                  <a:lnTo>
                    <a:pt x="684" y="236"/>
                  </a:lnTo>
                  <a:lnTo>
                    <a:pt x="674" y="240"/>
                  </a:lnTo>
                  <a:lnTo>
                    <a:pt x="666" y="248"/>
                  </a:lnTo>
                  <a:lnTo>
                    <a:pt x="662" y="254"/>
                  </a:lnTo>
                  <a:lnTo>
                    <a:pt x="660" y="262"/>
                  </a:lnTo>
                  <a:lnTo>
                    <a:pt x="652" y="268"/>
                  </a:lnTo>
                  <a:lnTo>
                    <a:pt x="644" y="272"/>
                  </a:lnTo>
                  <a:lnTo>
                    <a:pt x="632" y="276"/>
                  </a:lnTo>
                  <a:lnTo>
                    <a:pt x="628" y="302"/>
                  </a:lnTo>
                  <a:lnTo>
                    <a:pt x="626" y="302"/>
                  </a:lnTo>
                  <a:lnTo>
                    <a:pt x="618" y="318"/>
                  </a:lnTo>
                  <a:lnTo>
                    <a:pt x="618" y="320"/>
                  </a:lnTo>
                  <a:lnTo>
                    <a:pt x="616" y="320"/>
                  </a:lnTo>
                  <a:lnTo>
                    <a:pt x="536" y="334"/>
                  </a:lnTo>
                  <a:lnTo>
                    <a:pt x="534" y="334"/>
                  </a:lnTo>
                  <a:lnTo>
                    <a:pt x="510" y="308"/>
                  </a:lnTo>
                  <a:lnTo>
                    <a:pt x="518" y="302"/>
                  </a:lnTo>
                  <a:lnTo>
                    <a:pt x="508" y="290"/>
                  </a:lnTo>
                  <a:lnTo>
                    <a:pt x="498" y="282"/>
                  </a:lnTo>
                  <a:lnTo>
                    <a:pt x="496" y="280"/>
                  </a:lnTo>
                  <a:lnTo>
                    <a:pt x="496" y="278"/>
                  </a:lnTo>
                  <a:lnTo>
                    <a:pt x="492" y="258"/>
                  </a:lnTo>
                  <a:lnTo>
                    <a:pt x="470" y="258"/>
                  </a:lnTo>
                  <a:lnTo>
                    <a:pt x="452" y="246"/>
                  </a:lnTo>
                  <a:lnTo>
                    <a:pt x="388" y="236"/>
                  </a:lnTo>
                  <a:lnTo>
                    <a:pt x="336" y="234"/>
                  </a:lnTo>
                  <a:lnTo>
                    <a:pt x="334" y="234"/>
                  </a:lnTo>
                  <a:lnTo>
                    <a:pt x="332" y="234"/>
                  </a:lnTo>
                  <a:lnTo>
                    <a:pt x="330" y="232"/>
                  </a:lnTo>
                  <a:lnTo>
                    <a:pt x="298" y="164"/>
                  </a:lnTo>
                  <a:lnTo>
                    <a:pt x="286" y="146"/>
                  </a:lnTo>
                  <a:lnTo>
                    <a:pt x="258" y="110"/>
                  </a:lnTo>
                  <a:lnTo>
                    <a:pt x="230" y="76"/>
                  </a:lnTo>
                  <a:lnTo>
                    <a:pt x="216" y="62"/>
                  </a:lnTo>
                  <a:lnTo>
                    <a:pt x="170" y="18"/>
                  </a:lnTo>
                  <a:lnTo>
                    <a:pt x="164" y="14"/>
                  </a:lnTo>
                  <a:lnTo>
                    <a:pt x="108" y="12"/>
                  </a:lnTo>
                  <a:lnTo>
                    <a:pt x="106" y="12"/>
                  </a:lnTo>
                  <a:lnTo>
                    <a:pt x="106" y="10"/>
                  </a:lnTo>
                  <a:lnTo>
                    <a:pt x="94" y="6"/>
                  </a:lnTo>
                  <a:lnTo>
                    <a:pt x="80" y="0"/>
                  </a:lnTo>
                  <a:lnTo>
                    <a:pt x="76" y="0"/>
                  </a:lnTo>
                  <a:lnTo>
                    <a:pt x="70" y="0"/>
                  </a:lnTo>
                  <a:lnTo>
                    <a:pt x="54" y="4"/>
                  </a:lnTo>
                  <a:lnTo>
                    <a:pt x="34" y="12"/>
                  </a:lnTo>
                  <a:lnTo>
                    <a:pt x="8" y="24"/>
                  </a:lnTo>
                  <a:lnTo>
                    <a:pt x="6" y="26"/>
                  </a:lnTo>
                  <a:lnTo>
                    <a:pt x="8" y="36"/>
                  </a:lnTo>
                  <a:lnTo>
                    <a:pt x="8" y="38"/>
                  </a:lnTo>
                  <a:lnTo>
                    <a:pt x="2" y="52"/>
                  </a:lnTo>
                  <a:lnTo>
                    <a:pt x="0" y="52"/>
                  </a:lnTo>
                  <a:lnTo>
                    <a:pt x="0" y="62"/>
                  </a:lnTo>
                  <a:lnTo>
                    <a:pt x="0" y="72"/>
                  </a:lnTo>
                  <a:lnTo>
                    <a:pt x="4" y="82"/>
                  </a:lnTo>
                  <a:lnTo>
                    <a:pt x="10" y="86"/>
                  </a:lnTo>
                  <a:lnTo>
                    <a:pt x="22" y="86"/>
                  </a:lnTo>
                  <a:lnTo>
                    <a:pt x="32" y="88"/>
                  </a:lnTo>
                  <a:lnTo>
                    <a:pt x="36" y="86"/>
                  </a:lnTo>
                  <a:lnTo>
                    <a:pt x="38" y="76"/>
                  </a:lnTo>
                  <a:lnTo>
                    <a:pt x="42" y="70"/>
                  </a:lnTo>
                  <a:lnTo>
                    <a:pt x="50" y="70"/>
                  </a:lnTo>
                  <a:lnTo>
                    <a:pt x="78" y="78"/>
                  </a:lnTo>
                  <a:lnTo>
                    <a:pt x="84" y="80"/>
                  </a:lnTo>
                  <a:lnTo>
                    <a:pt x="74" y="94"/>
                  </a:lnTo>
                  <a:lnTo>
                    <a:pt x="74" y="114"/>
                  </a:lnTo>
                  <a:lnTo>
                    <a:pt x="76" y="118"/>
                  </a:lnTo>
                  <a:lnTo>
                    <a:pt x="80" y="124"/>
                  </a:lnTo>
                  <a:lnTo>
                    <a:pt x="96" y="140"/>
                  </a:lnTo>
                  <a:lnTo>
                    <a:pt x="108" y="148"/>
                  </a:lnTo>
                  <a:lnTo>
                    <a:pt x="116" y="150"/>
                  </a:lnTo>
                  <a:lnTo>
                    <a:pt x="120" y="150"/>
                  </a:lnTo>
                  <a:lnTo>
                    <a:pt x="124" y="148"/>
                  </a:lnTo>
                  <a:lnTo>
                    <a:pt x="138" y="134"/>
                  </a:lnTo>
                  <a:lnTo>
                    <a:pt x="148" y="128"/>
                  </a:lnTo>
                  <a:lnTo>
                    <a:pt x="170" y="124"/>
                  </a:lnTo>
                  <a:lnTo>
                    <a:pt x="176" y="110"/>
                  </a:lnTo>
                  <a:lnTo>
                    <a:pt x="194" y="100"/>
                  </a:lnTo>
                  <a:lnTo>
                    <a:pt x="212" y="110"/>
                  </a:lnTo>
                  <a:lnTo>
                    <a:pt x="214" y="110"/>
                  </a:lnTo>
                  <a:lnTo>
                    <a:pt x="230" y="138"/>
                  </a:lnTo>
                  <a:lnTo>
                    <a:pt x="236" y="156"/>
                  </a:lnTo>
                  <a:lnTo>
                    <a:pt x="236" y="158"/>
                  </a:lnTo>
                  <a:lnTo>
                    <a:pt x="232" y="182"/>
                  </a:lnTo>
                  <a:lnTo>
                    <a:pt x="238" y="196"/>
                  </a:lnTo>
                  <a:lnTo>
                    <a:pt x="238" y="198"/>
                  </a:lnTo>
                  <a:lnTo>
                    <a:pt x="234" y="216"/>
                  </a:lnTo>
                  <a:lnTo>
                    <a:pt x="234" y="232"/>
                  </a:lnTo>
                  <a:lnTo>
                    <a:pt x="240" y="250"/>
                  </a:lnTo>
                  <a:lnTo>
                    <a:pt x="242" y="258"/>
                  </a:lnTo>
                  <a:lnTo>
                    <a:pt x="240" y="272"/>
                  </a:lnTo>
                  <a:lnTo>
                    <a:pt x="240" y="274"/>
                  </a:lnTo>
                  <a:lnTo>
                    <a:pt x="232" y="284"/>
                  </a:lnTo>
                  <a:lnTo>
                    <a:pt x="232" y="286"/>
                  </a:lnTo>
                  <a:lnTo>
                    <a:pt x="224" y="294"/>
                  </a:lnTo>
                  <a:lnTo>
                    <a:pt x="222" y="312"/>
                  </a:lnTo>
                  <a:lnTo>
                    <a:pt x="228" y="330"/>
                  </a:lnTo>
                  <a:lnTo>
                    <a:pt x="228" y="332"/>
                  </a:lnTo>
                  <a:lnTo>
                    <a:pt x="222" y="360"/>
                  </a:lnTo>
                  <a:lnTo>
                    <a:pt x="218" y="364"/>
                  </a:lnTo>
                  <a:lnTo>
                    <a:pt x="214" y="366"/>
                  </a:lnTo>
                  <a:lnTo>
                    <a:pt x="206" y="364"/>
                  </a:lnTo>
                  <a:lnTo>
                    <a:pt x="198" y="356"/>
                  </a:lnTo>
                  <a:lnTo>
                    <a:pt x="190" y="358"/>
                  </a:lnTo>
                  <a:lnTo>
                    <a:pt x="180" y="370"/>
                  </a:lnTo>
                  <a:lnTo>
                    <a:pt x="168" y="402"/>
                  </a:lnTo>
                  <a:lnTo>
                    <a:pt x="168" y="404"/>
                  </a:lnTo>
                  <a:lnTo>
                    <a:pt x="156" y="414"/>
                  </a:lnTo>
                  <a:lnTo>
                    <a:pt x="154" y="414"/>
                  </a:lnTo>
                  <a:lnTo>
                    <a:pt x="148" y="414"/>
                  </a:lnTo>
                  <a:lnTo>
                    <a:pt x="136" y="434"/>
                  </a:lnTo>
                  <a:lnTo>
                    <a:pt x="142" y="446"/>
                  </a:lnTo>
                  <a:lnTo>
                    <a:pt x="144" y="446"/>
                  </a:lnTo>
                  <a:lnTo>
                    <a:pt x="160" y="466"/>
                  </a:lnTo>
                  <a:lnTo>
                    <a:pt x="160" y="468"/>
                  </a:lnTo>
                  <a:lnTo>
                    <a:pt x="160" y="474"/>
                  </a:lnTo>
                  <a:lnTo>
                    <a:pt x="178" y="476"/>
                  </a:lnTo>
                  <a:lnTo>
                    <a:pt x="180" y="492"/>
                  </a:lnTo>
                  <a:lnTo>
                    <a:pt x="180" y="494"/>
                  </a:lnTo>
                  <a:lnTo>
                    <a:pt x="182" y="512"/>
                  </a:lnTo>
                  <a:lnTo>
                    <a:pt x="188" y="516"/>
                  </a:lnTo>
                  <a:lnTo>
                    <a:pt x="204" y="512"/>
                  </a:lnTo>
                  <a:lnTo>
                    <a:pt x="218" y="502"/>
                  </a:lnTo>
                  <a:lnTo>
                    <a:pt x="222" y="502"/>
                  </a:lnTo>
                  <a:lnTo>
                    <a:pt x="226" y="528"/>
                  </a:lnTo>
                  <a:lnTo>
                    <a:pt x="234" y="538"/>
                  </a:lnTo>
                  <a:lnTo>
                    <a:pt x="236" y="540"/>
                  </a:lnTo>
                  <a:lnTo>
                    <a:pt x="242" y="550"/>
                  </a:lnTo>
                  <a:lnTo>
                    <a:pt x="254" y="560"/>
                  </a:lnTo>
                  <a:lnTo>
                    <a:pt x="258" y="562"/>
                  </a:lnTo>
                  <a:lnTo>
                    <a:pt x="262" y="562"/>
                  </a:lnTo>
                  <a:lnTo>
                    <a:pt x="266" y="564"/>
                  </a:lnTo>
                  <a:lnTo>
                    <a:pt x="274" y="560"/>
                  </a:lnTo>
                  <a:lnTo>
                    <a:pt x="282" y="558"/>
                  </a:lnTo>
                  <a:lnTo>
                    <a:pt x="292" y="554"/>
                  </a:lnTo>
                  <a:lnTo>
                    <a:pt x="296" y="552"/>
                  </a:lnTo>
                  <a:lnTo>
                    <a:pt x="308" y="552"/>
                  </a:lnTo>
                  <a:lnTo>
                    <a:pt x="312" y="552"/>
                  </a:lnTo>
                  <a:lnTo>
                    <a:pt x="316" y="554"/>
                  </a:lnTo>
                  <a:lnTo>
                    <a:pt x="332" y="544"/>
                  </a:lnTo>
                  <a:lnTo>
                    <a:pt x="334" y="544"/>
                  </a:lnTo>
                  <a:lnTo>
                    <a:pt x="334" y="546"/>
                  </a:lnTo>
                  <a:lnTo>
                    <a:pt x="336" y="544"/>
                  </a:lnTo>
                  <a:lnTo>
                    <a:pt x="338" y="546"/>
                  </a:lnTo>
                  <a:lnTo>
                    <a:pt x="344" y="556"/>
                  </a:lnTo>
                  <a:lnTo>
                    <a:pt x="346" y="562"/>
                  </a:lnTo>
                  <a:lnTo>
                    <a:pt x="354" y="574"/>
                  </a:lnTo>
                  <a:lnTo>
                    <a:pt x="360" y="576"/>
                  </a:lnTo>
                  <a:lnTo>
                    <a:pt x="362" y="576"/>
                  </a:lnTo>
                  <a:lnTo>
                    <a:pt x="360" y="574"/>
                  </a:lnTo>
                  <a:lnTo>
                    <a:pt x="360" y="570"/>
                  </a:lnTo>
                  <a:lnTo>
                    <a:pt x="360" y="566"/>
                  </a:lnTo>
                  <a:lnTo>
                    <a:pt x="364" y="564"/>
                  </a:lnTo>
                  <a:lnTo>
                    <a:pt x="370" y="562"/>
                  </a:lnTo>
                  <a:lnTo>
                    <a:pt x="398" y="562"/>
                  </a:lnTo>
                  <a:lnTo>
                    <a:pt x="400" y="562"/>
                  </a:lnTo>
                  <a:lnTo>
                    <a:pt x="402" y="562"/>
                  </a:lnTo>
                  <a:lnTo>
                    <a:pt x="412" y="580"/>
                  </a:lnTo>
                  <a:lnTo>
                    <a:pt x="410" y="588"/>
                  </a:lnTo>
                  <a:lnTo>
                    <a:pt x="422" y="590"/>
                  </a:lnTo>
                  <a:lnTo>
                    <a:pt x="422" y="588"/>
                  </a:lnTo>
                  <a:lnTo>
                    <a:pt x="422" y="586"/>
                  </a:lnTo>
                  <a:lnTo>
                    <a:pt x="426" y="584"/>
                  </a:lnTo>
                  <a:lnTo>
                    <a:pt x="454" y="602"/>
                  </a:lnTo>
                  <a:lnTo>
                    <a:pt x="456" y="608"/>
                  </a:lnTo>
                  <a:lnTo>
                    <a:pt x="458" y="612"/>
                  </a:lnTo>
                  <a:lnTo>
                    <a:pt x="458" y="624"/>
                  </a:lnTo>
                  <a:lnTo>
                    <a:pt x="468" y="626"/>
                  </a:lnTo>
                  <a:lnTo>
                    <a:pt x="474" y="616"/>
                  </a:lnTo>
                  <a:lnTo>
                    <a:pt x="470" y="608"/>
                  </a:lnTo>
                  <a:lnTo>
                    <a:pt x="470" y="602"/>
                  </a:lnTo>
                  <a:lnTo>
                    <a:pt x="472" y="598"/>
                  </a:lnTo>
                  <a:lnTo>
                    <a:pt x="474" y="596"/>
                  </a:lnTo>
                  <a:lnTo>
                    <a:pt x="478" y="594"/>
                  </a:lnTo>
                  <a:lnTo>
                    <a:pt x="478" y="592"/>
                  </a:lnTo>
                  <a:lnTo>
                    <a:pt x="480" y="590"/>
                  </a:lnTo>
                  <a:lnTo>
                    <a:pt x="486" y="590"/>
                  </a:lnTo>
                  <a:lnTo>
                    <a:pt x="490" y="594"/>
                  </a:lnTo>
                  <a:lnTo>
                    <a:pt x="492" y="598"/>
                  </a:lnTo>
                  <a:lnTo>
                    <a:pt x="496" y="614"/>
                  </a:lnTo>
                  <a:lnTo>
                    <a:pt x="496" y="616"/>
                  </a:lnTo>
                  <a:lnTo>
                    <a:pt x="498" y="618"/>
                  </a:lnTo>
                  <a:lnTo>
                    <a:pt x="502" y="622"/>
                  </a:lnTo>
                  <a:lnTo>
                    <a:pt x="510" y="626"/>
                  </a:lnTo>
                  <a:lnTo>
                    <a:pt x="512" y="626"/>
                  </a:lnTo>
                  <a:lnTo>
                    <a:pt x="538" y="652"/>
                  </a:lnTo>
                  <a:lnTo>
                    <a:pt x="550" y="648"/>
                  </a:lnTo>
                  <a:lnTo>
                    <a:pt x="548" y="644"/>
                  </a:lnTo>
                  <a:lnTo>
                    <a:pt x="544" y="638"/>
                  </a:lnTo>
                  <a:lnTo>
                    <a:pt x="544" y="634"/>
                  </a:lnTo>
                  <a:lnTo>
                    <a:pt x="544" y="630"/>
                  </a:lnTo>
                  <a:lnTo>
                    <a:pt x="546" y="626"/>
                  </a:lnTo>
                  <a:lnTo>
                    <a:pt x="556" y="618"/>
                  </a:lnTo>
                  <a:lnTo>
                    <a:pt x="570" y="606"/>
                  </a:lnTo>
                  <a:lnTo>
                    <a:pt x="586" y="616"/>
                  </a:lnTo>
                  <a:lnTo>
                    <a:pt x="588" y="616"/>
                  </a:lnTo>
                  <a:lnTo>
                    <a:pt x="592" y="598"/>
                  </a:lnTo>
                  <a:lnTo>
                    <a:pt x="592" y="596"/>
                  </a:lnTo>
                  <a:lnTo>
                    <a:pt x="594" y="594"/>
                  </a:lnTo>
                  <a:lnTo>
                    <a:pt x="608" y="596"/>
                  </a:lnTo>
                  <a:lnTo>
                    <a:pt x="610" y="600"/>
                  </a:lnTo>
                  <a:lnTo>
                    <a:pt x="612" y="606"/>
                  </a:lnTo>
                  <a:lnTo>
                    <a:pt x="610" y="610"/>
                  </a:lnTo>
                  <a:lnTo>
                    <a:pt x="606" y="616"/>
                  </a:lnTo>
                  <a:lnTo>
                    <a:pt x="610" y="618"/>
                  </a:lnTo>
                  <a:lnTo>
                    <a:pt x="620" y="622"/>
                  </a:lnTo>
                  <a:lnTo>
                    <a:pt x="628" y="626"/>
                  </a:lnTo>
                  <a:lnTo>
                    <a:pt x="630" y="626"/>
                  </a:lnTo>
                  <a:lnTo>
                    <a:pt x="640" y="630"/>
                  </a:lnTo>
                  <a:lnTo>
                    <a:pt x="648" y="630"/>
                  </a:lnTo>
                  <a:lnTo>
                    <a:pt x="636" y="572"/>
                  </a:lnTo>
                  <a:lnTo>
                    <a:pt x="630" y="568"/>
                  </a:lnTo>
                  <a:lnTo>
                    <a:pt x="624" y="562"/>
                  </a:lnTo>
                  <a:lnTo>
                    <a:pt x="614" y="546"/>
                  </a:lnTo>
                  <a:lnTo>
                    <a:pt x="610" y="538"/>
                  </a:lnTo>
                  <a:lnTo>
                    <a:pt x="612" y="528"/>
                  </a:lnTo>
                  <a:lnTo>
                    <a:pt x="616" y="518"/>
                  </a:lnTo>
                  <a:lnTo>
                    <a:pt x="624" y="506"/>
                  </a:lnTo>
                  <a:lnTo>
                    <a:pt x="636" y="494"/>
                  </a:lnTo>
                  <a:lnTo>
                    <a:pt x="650" y="482"/>
                  </a:lnTo>
                  <a:lnTo>
                    <a:pt x="662" y="482"/>
                  </a:lnTo>
                  <a:lnTo>
                    <a:pt x="672" y="486"/>
                  </a:lnTo>
                  <a:lnTo>
                    <a:pt x="692" y="486"/>
                  </a:lnTo>
                  <a:lnTo>
                    <a:pt x="698" y="482"/>
                  </a:lnTo>
                  <a:lnTo>
                    <a:pt x="704" y="476"/>
                  </a:lnTo>
                  <a:lnTo>
                    <a:pt x="714" y="452"/>
                  </a:lnTo>
                  <a:lnTo>
                    <a:pt x="718" y="442"/>
                  </a:lnTo>
                  <a:lnTo>
                    <a:pt x="718" y="426"/>
                  </a:lnTo>
                  <a:lnTo>
                    <a:pt x="716" y="382"/>
                  </a:lnTo>
                  <a:close/>
                </a:path>
              </a:pathLst>
            </a:custGeom>
            <a:grpFill/>
            <a:ln>
              <a:noFill/>
            </a:ln>
            <a:effectLst/>
          </p:spPr>
          <p:txBody>
            <a:bodyPr/>
            <a:lstStyle/>
            <a:p>
              <a:pPr eaLnBrk="1" fontAlgn="auto" hangingPunct="1">
                <a:spcBef>
                  <a:spcPts val="0"/>
                </a:spcBef>
                <a:spcAft>
                  <a:spcPts val="0"/>
                </a:spcAft>
                <a:defRPr/>
              </a:pPr>
              <a:endParaRPr lang="zh-CN" altLang="en-US" dirty="0">
                <a:latin typeface="+mn-lt"/>
                <a:ea typeface="微软雅黑" panose="020B0503020204020204" pitchFamily="34" charset="-122"/>
              </a:endParaRPr>
            </a:p>
          </p:txBody>
        </p:sp>
        <p:sp>
          <p:nvSpPr>
            <p:cNvPr id="31" name="山东"/>
            <p:cNvSpPr/>
            <p:nvPr/>
          </p:nvSpPr>
          <p:spPr bwMode="auto">
            <a:xfrm>
              <a:off x="3811014" y="2539089"/>
              <a:ext cx="631179" cy="395766"/>
            </a:xfrm>
            <a:custGeom>
              <a:avLst/>
              <a:gdLst>
                <a:gd name="T0" fmla="*/ 2147483646 w 434"/>
                <a:gd name="T1" fmla="*/ 2147483646 h 272"/>
                <a:gd name="T2" fmla="*/ 2147483646 w 434"/>
                <a:gd name="T3" fmla="*/ 2147483646 h 272"/>
                <a:gd name="T4" fmla="*/ 2147483646 w 434"/>
                <a:gd name="T5" fmla="*/ 0 h 272"/>
                <a:gd name="T6" fmla="*/ 2147483646 w 434"/>
                <a:gd name="T7" fmla="*/ 2147483646 h 272"/>
                <a:gd name="T8" fmla="*/ 2147483646 w 434"/>
                <a:gd name="T9" fmla="*/ 2147483646 h 272"/>
                <a:gd name="T10" fmla="*/ 2147483646 w 434"/>
                <a:gd name="T11" fmla="*/ 2147483646 h 272"/>
                <a:gd name="T12" fmla="*/ 2147483646 w 434"/>
                <a:gd name="T13" fmla="*/ 2147483646 h 272"/>
                <a:gd name="T14" fmla="*/ 2147483646 w 434"/>
                <a:gd name="T15" fmla="*/ 2147483646 h 272"/>
                <a:gd name="T16" fmla="*/ 2147483646 w 434"/>
                <a:gd name="T17" fmla="*/ 0 h 272"/>
                <a:gd name="T18" fmla="*/ 2147483646 w 434"/>
                <a:gd name="T19" fmla="*/ 2147483646 h 272"/>
                <a:gd name="T20" fmla="*/ 2147483646 w 434"/>
                <a:gd name="T21" fmla="*/ 2147483646 h 272"/>
                <a:gd name="T22" fmla="*/ 2147483646 w 434"/>
                <a:gd name="T23" fmla="*/ 2147483646 h 272"/>
                <a:gd name="T24" fmla="*/ 2147483646 w 434"/>
                <a:gd name="T25" fmla="*/ 2147483646 h 272"/>
                <a:gd name="T26" fmla="*/ 2147483646 w 434"/>
                <a:gd name="T27" fmla="*/ 2147483646 h 272"/>
                <a:gd name="T28" fmla="*/ 2147483646 w 434"/>
                <a:gd name="T29" fmla="*/ 2147483646 h 272"/>
                <a:gd name="T30" fmla="*/ 2147483646 w 434"/>
                <a:gd name="T31" fmla="*/ 2147483646 h 272"/>
                <a:gd name="T32" fmla="*/ 0 w 434"/>
                <a:gd name="T33" fmla="*/ 2147483646 h 272"/>
                <a:gd name="T34" fmla="*/ 2147483646 w 434"/>
                <a:gd name="T35" fmla="*/ 2147483646 h 272"/>
                <a:gd name="T36" fmla="*/ 2147483646 w 434"/>
                <a:gd name="T37" fmla="*/ 2147483646 h 272"/>
                <a:gd name="T38" fmla="*/ 2147483646 w 434"/>
                <a:gd name="T39" fmla="*/ 2147483646 h 272"/>
                <a:gd name="T40" fmla="*/ 2147483646 w 434"/>
                <a:gd name="T41" fmla="*/ 2147483646 h 272"/>
                <a:gd name="T42" fmla="*/ 2147483646 w 434"/>
                <a:gd name="T43" fmla="*/ 2147483646 h 272"/>
                <a:gd name="T44" fmla="*/ 2147483646 w 434"/>
                <a:gd name="T45" fmla="*/ 2147483646 h 272"/>
                <a:gd name="T46" fmla="*/ 2147483646 w 434"/>
                <a:gd name="T47" fmla="*/ 2147483646 h 272"/>
                <a:gd name="T48" fmla="*/ 2147483646 w 434"/>
                <a:gd name="T49" fmla="*/ 2147483646 h 272"/>
                <a:gd name="T50" fmla="*/ 2147483646 w 434"/>
                <a:gd name="T51" fmla="*/ 2147483646 h 272"/>
                <a:gd name="T52" fmla="*/ 2147483646 w 434"/>
                <a:gd name="T53" fmla="*/ 2147483646 h 272"/>
                <a:gd name="T54" fmla="*/ 2147483646 w 434"/>
                <a:gd name="T55" fmla="*/ 2147483646 h 272"/>
                <a:gd name="T56" fmla="*/ 2147483646 w 434"/>
                <a:gd name="T57" fmla="*/ 2147483646 h 272"/>
                <a:gd name="T58" fmla="*/ 2147483646 w 434"/>
                <a:gd name="T59" fmla="*/ 2147483646 h 272"/>
                <a:gd name="T60" fmla="*/ 2147483646 w 434"/>
                <a:gd name="T61" fmla="*/ 2147483646 h 272"/>
                <a:gd name="T62" fmla="*/ 2147483646 w 434"/>
                <a:gd name="T63" fmla="*/ 2147483646 h 272"/>
                <a:gd name="T64" fmla="*/ 2147483646 w 434"/>
                <a:gd name="T65" fmla="*/ 2147483646 h 272"/>
                <a:gd name="T66" fmla="*/ 2147483646 w 434"/>
                <a:gd name="T67" fmla="*/ 2147483646 h 272"/>
                <a:gd name="T68" fmla="*/ 2147483646 w 434"/>
                <a:gd name="T69" fmla="*/ 2147483646 h 272"/>
                <a:gd name="T70" fmla="*/ 2147483646 w 434"/>
                <a:gd name="T71" fmla="*/ 2147483646 h 272"/>
                <a:gd name="T72" fmla="*/ 2147483646 w 434"/>
                <a:gd name="T73" fmla="*/ 2147483646 h 272"/>
                <a:gd name="T74" fmla="*/ 2147483646 w 434"/>
                <a:gd name="T75" fmla="*/ 2147483646 h 272"/>
                <a:gd name="T76" fmla="*/ 2147483646 w 434"/>
                <a:gd name="T77" fmla="*/ 2147483646 h 272"/>
                <a:gd name="T78" fmla="*/ 2147483646 w 434"/>
                <a:gd name="T79" fmla="*/ 2147483646 h 272"/>
                <a:gd name="T80" fmla="*/ 2147483646 w 434"/>
                <a:gd name="T81" fmla="*/ 2147483646 h 272"/>
                <a:gd name="T82" fmla="*/ 2147483646 w 434"/>
                <a:gd name="T83" fmla="*/ 2147483646 h 272"/>
                <a:gd name="T84" fmla="*/ 2147483646 w 434"/>
                <a:gd name="T85" fmla="*/ 2147483646 h 272"/>
                <a:gd name="T86" fmla="*/ 2147483646 w 434"/>
                <a:gd name="T87" fmla="*/ 2147483646 h 272"/>
                <a:gd name="T88" fmla="*/ 2147483646 w 434"/>
                <a:gd name="T89" fmla="*/ 2147483646 h 272"/>
                <a:gd name="T90" fmla="*/ 2147483646 w 434"/>
                <a:gd name="T91" fmla="*/ 2147483646 h 272"/>
                <a:gd name="T92" fmla="*/ 2147483646 w 434"/>
                <a:gd name="T93" fmla="*/ 2147483646 h 272"/>
                <a:gd name="T94" fmla="*/ 2147483646 w 434"/>
                <a:gd name="T95" fmla="*/ 2147483646 h 272"/>
                <a:gd name="T96" fmla="*/ 2147483646 w 434"/>
                <a:gd name="T97" fmla="*/ 2147483646 h 272"/>
                <a:gd name="T98" fmla="*/ 2147483646 w 434"/>
                <a:gd name="T99" fmla="*/ 2147483646 h 272"/>
                <a:gd name="T100" fmla="*/ 2147483646 w 434"/>
                <a:gd name="T101" fmla="*/ 2147483646 h 27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34" h="272">
                  <a:moveTo>
                    <a:pt x="396" y="8"/>
                  </a:moveTo>
                  <a:lnTo>
                    <a:pt x="396" y="8"/>
                  </a:lnTo>
                  <a:lnTo>
                    <a:pt x="394" y="12"/>
                  </a:lnTo>
                  <a:lnTo>
                    <a:pt x="388" y="14"/>
                  </a:lnTo>
                  <a:lnTo>
                    <a:pt x="358" y="12"/>
                  </a:lnTo>
                  <a:lnTo>
                    <a:pt x="330" y="6"/>
                  </a:lnTo>
                  <a:lnTo>
                    <a:pt x="314" y="0"/>
                  </a:lnTo>
                  <a:lnTo>
                    <a:pt x="270" y="42"/>
                  </a:lnTo>
                  <a:lnTo>
                    <a:pt x="272" y="60"/>
                  </a:lnTo>
                  <a:lnTo>
                    <a:pt x="268" y="62"/>
                  </a:lnTo>
                  <a:lnTo>
                    <a:pt x="246" y="64"/>
                  </a:lnTo>
                  <a:lnTo>
                    <a:pt x="228" y="62"/>
                  </a:lnTo>
                  <a:lnTo>
                    <a:pt x="222" y="62"/>
                  </a:lnTo>
                  <a:lnTo>
                    <a:pt x="218" y="60"/>
                  </a:lnTo>
                  <a:lnTo>
                    <a:pt x="214" y="56"/>
                  </a:lnTo>
                  <a:lnTo>
                    <a:pt x="212" y="52"/>
                  </a:lnTo>
                  <a:lnTo>
                    <a:pt x="208" y="2"/>
                  </a:lnTo>
                  <a:lnTo>
                    <a:pt x="168" y="0"/>
                  </a:lnTo>
                  <a:lnTo>
                    <a:pt x="152" y="36"/>
                  </a:lnTo>
                  <a:lnTo>
                    <a:pt x="150" y="20"/>
                  </a:lnTo>
                  <a:lnTo>
                    <a:pt x="148" y="6"/>
                  </a:lnTo>
                  <a:lnTo>
                    <a:pt x="144" y="0"/>
                  </a:lnTo>
                  <a:lnTo>
                    <a:pt x="128" y="8"/>
                  </a:lnTo>
                  <a:lnTo>
                    <a:pt x="120" y="18"/>
                  </a:lnTo>
                  <a:lnTo>
                    <a:pt x="118" y="20"/>
                  </a:lnTo>
                  <a:lnTo>
                    <a:pt x="102" y="24"/>
                  </a:lnTo>
                  <a:lnTo>
                    <a:pt x="78" y="48"/>
                  </a:lnTo>
                  <a:lnTo>
                    <a:pt x="56" y="70"/>
                  </a:lnTo>
                  <a:lnTo>
                    <a:pt x="12" y="128"/>
                  </a:lnTo>
                  <a:lnTo>
                    <a:pt x="22" y="148"/>
                  </a:lnTo>
                  <a:lnTo>
                    <a:pt x="22" y="152"/>
                  </a:lnTo>
                  <a:lnTo>
                    <a:pt x="20" y="152"/>
                  </a:lnTo>
                  <a:lnTo>
                    <a:pt x="20" y="156"/>
                  </a:lnTo>
                  <a:lnTo>
                    <a:pt x="20" y="160"/>
                  </a:lnTo>
                  <a:lnTo>
                    <a:pt x="24" y="172"/>
                  </a:lnTo>
                  <a:lnTo>
                    <a:pt x="32" y="188"/>
                  </a:lnTo>
                  <a:lnTo>
                    <a:pt x="34" y="198"/>
                  </a:lnTo>
                  <a:lnTo>
                    <a:pt x="34" y="206"/>
                  </a:lnTo>
                  <a:lnTo>
                    <a:pt x="34" y="208"/>
                  </a:lnTo>
                  <a:lnTo>
                    <a:pt x="0" y="228"/>
                  </a:lnTo>
                  <a:lnTo>
                    <a:pt x="0" y="236"/>
                  </a:lnTo>
                  <a:lnTo>
                    <a:pt x="16" y="244"/>
                  </a:lnTo>
                  <a:lnTo>
                    <a:pt x="18" y="248"/>
                  </a:lnTo>
                  <a:lnTo>
                    <a:pt x="18" y="252"/>
                  </a:lnTo>
                  <a:lnTo>
                    <a:pt x="22" y="256"/>
                  </a:lnTo>
                  <a:lnTo>
                    <a:pt x="36" y="264"/>
                  </a:lnTo>
                  <a:lnTo>
                    <a:pt x="64" y="272"/>
                  </a:lnTo>
                  <a:lnTo>
                    <a:pt x="74" y="266"/>
                  </a:lnTo>
                  <a:lnTo>
                    <a:pt x="84" y="252"/>
                  </a:lnTo>
                  <a:lnTo>
                    <a:pt x="92" y="230"/>
                  </a:lnTo>
                  <a:lnTo>
                    <a:pt x="114" y="238"/>
                  </a:lnTo>
                  <a:lnTo>
                    <a:pt x="118" y="240"/>
                  </a:lnTo>
                  <a:lnTo>
                    <a:pt x="118" y="242"/>
                  </a:lnTo>
                  <a:lnTo>
                    <a:pt x="118" y="244"/>
                  </a:lnTo>
                  <a:lnTo>
                    <a:pt x="116" y="250"/>
                  </a:lnTo>
                  <a:lnTo>
                    <a:pt x="116" y="256"/>
                  </a:lnTo>
                  <a:lnTo>
                    <a:pt x="118" y="260"/>
                  </a:lnTo>
                  <a:lnTo>
                    <a:pt x="124" y="264"/>
                  </a:lnTo>
                  <a:lnTo>
                    <a:pt x="148" y="264"/>
                  </a:lnTo>
                  <a:lnTo>
                    <a:pt x="160" y="260"/>
                  </a:lnTo>
                  <a:lnTo>
                    <a:pt x="170" y="256"/>
                  </a:lnTo>
                  <a:lnTo>
                    <a:pt x="172" y="252"/>
                  </a:lnTo>
                  <a:lnTo>
                    <a:pt x="176" y="252"/>
                  </a:lnTo>
                  <a:lnTo>
                    <a:pt x="184" y="252"/>
                  </a:lnTo>
                  <a:lnTo>
                    <a:pt x="198" y="256"/>
                  </a:lnTo>
                  <a:lnTo>
                    <a:pt x="202" y="258"/>
                  </a:lnTo>
                  <a:lnTo>
                    <a:pt x="208" y="264"/>
                  </a:lnTo>
                  <a:lnTo>
                    <a:pt x="212" y="250"/>
                  </a:lnTo>
                  <a:lnTo>
                    <a:pt x="214" y="248"/>
                  </a:lnTo>
                  <a:lnTo>
                    <a:pt x="216" y="248"/>
                  </a:lnTo>
                  <a:lnTo>
                    <a:pt x="220" y="242"/>
                  </a:lnTo>
                  <a:lnTo>
                    <a:pt x="224" y="236"/>
                  </a:lnTo>
                  <a:lnTo>
                    <a:pt x="230" y="228"/>
                  </a:lnTo>
                  <a:lnTo>
                    <a:pt x="238" y="220"/>
                  </a:lnTo>
                  <a:lnTo>
                    <a:pt x="248" y="214"/>
                  </a:lnTo>
                  <a:lnTo>
                    <a:pt x="250" y="212"/>
                  </a:lnTo>
                  <a:lnTo>
                    <a:pt x="250" y="214"/>
                  </a:lnTo>
                  <a:lnTo>
                    <a:pt x="252" y="214"/>
                  </a:lnTo>
                  <a:lnTo>
                    <a:pt x="258" y="216"/>
                  </a:lnTo>
                  <a:lnTo>
                    <a:pt x="260" y="216"/>
                  </a:lnTo>
                  <a:lnTo>
                    <a:pt x="268" y="176"/>
                  </a:lnTo>
                  <a:lnTo>
                    <a:pt x="280" y="172"/>
                  </a:lnTo>
                  <a:lnTo>
                    <a:pt x="290" y="166"/>
                  </a:lnTo>
                  <a:lnTo>
                    <a:pt x="296" y="160"/>
                  </a:lnTo>
                  <a:lnTo>
                    <a:pt x="298" y="156"/>
                  </a:lnTo>
                  <a:lnTo>
                    <a:pt x="300" y="150"/>
                  </a:lnTo>
                  <a:lnTo>
                    <a:pt x="296" y="138"/>
                  </a:lnTo>
                  <a:lnTo>
                    <a:pt x="294" y="128"/>
                  </a:lnTo>
                  <a:lnTo>
                    <a:pt x="296" y="122"/>
                  </a:lnTo>
                  <a:lnTo>
                    <a:pt x="298" y="120"/>
                  </a:lnTo>
                  <a:lnTo>
                    <a:pt x="302" y="120"/>
                  </a:lnTo>
                  <a:lnTo>
                    <a:pt x="310" y="120"/>
                  </a:lnTo>
                  <a:lnTo>
                    <a:pt x="320" y="124"/>
                  </a:lnTo>
                  <a:lnTo>
                    <a:pt x="322" y="112"/>
                  </a:lnTo>
                  <a:lnTo>
                    <a:pt x="322" y="110"/>
                  </a:lnTo>
                  <a:lnTo>
                    <a:pt x="322" y="108"/>
                  </a:lnTo>
                  <a:lnTo>
                    <a:pt x="336" y="102"/>
                  </a:lnTo>
                  <a:lnTo>
                    <a:pt x="338" y="96"/>
                  </a:lnTo>
                  <a:lnTo>
                    <a:pt x="330" y="96"/>
                  </a:lnTo>
                  <a:lnTo>
                    <a:pt x="328" y="94"/>
                  </a:lnTo>
                  <a:lnTo>
                    <a:pt x="328" y="90"/>
                  </a:lnTo>
                  <a:lnTo>
                    <a:pt x="328" y="88"/>
                  </a:lnTo>
                  <a:lnTo>
                    <a:pt x="330" y="86"/>
                  </a:lnTo>
                  <a:lnTo>
                    <a:pt x="332" y="86"/>
                  </a:lnTo>
                  <a:lnTo>
                    <a:pt x="334" y="86"/>
                  </a:lnTo>
                  <a:lnTo>
                    <a:pt x="342" y="84"/>
                  </a:lnTo>
                  <a:lnTo>
                    <a:pt x="352" y="76"/>
                  </a:lnTo>
                  <a:lnTo>
                    <a:pt x="404" y="40"/>
                  </a:lnTo>
                  <a:lnTo>
                    <a:pt x="420" y="48"/>
                  </a:lnTo>
                  <a:lnTo>
                    <a:pt x="428" y="48"/>
                  </a:lnTo>
                  <a:lnTo>
                    <a:pt x="424" y="30"/>
                  </a:lnTo>
                  <a:lnTo>
                    <a:pt x="424" y="28"/>
                  </a:lnTo>
                  <a:lnTo>
                    <a:pt x="434" y="12"/>
                  </a:lnTo>
                  <a:lnTo>
                    <a:pt x="432" y="12"/>
                  </a:lnTo>
                  <a:lnTo>
                    <a:pt x="426" y="12"/>
                  </a:lnTo>
                  <a:lnTo>
                    <a:pt x="426" y="14"/>
                  </a:lnTo>
                  <a:lnTo>
                    <a:pt x="424" y="14"/>
                  </a:lnTo>
                  <a:lnTo>
                    <a:pt x="408" y="16"/>
                  </a:lnTo>
                  <a:lnTo>
                    <a:pt x="404" y="16"/>
                  </a:lnTo>
                  <a:lnTo>
                    <a:pt x="404" y="12"/>
                  </a:lnTo>
                  <a:lnTo>
                    <a:pt x="400" y="8"/>
                  </a:lnTo>
                  <a:lnTo>
                    <a:pt x="396" y="8"/>
                  </a:lnTo>
                  <a:close/>
                </a:path>
              </a:pathLst>
            </a:custGeom>
            <a:grpFill/>
            <a:ln>
              <a:noFill/>
            </a:ln>
            <a:effectLst/>
          </p:spPr>
          <p:txBody>
            <a:bodyPr/>
            <a:lstStyle/>
            <a:p>
              <a:pPr eaLnBrk="1" fontAlgn="auto" hangingPunct="1">
                <a:spcBef>
                  <a:spcPts val="0"/>
                </a:spcBef>
                <a:spcAft>
                  <a:spcPts val="0"/>
                </a:spcAft>
                <a:defRPr/>
              </a:pPr>
              <a:endParaRPr lang="zh-CN" altLang="en-US" dirty="0">
                <a:latin typeface="+mn-lt"/>
                <a:ea typeface="微软雅黑" panose="020B0503020204020204" pitchFamily="34" charset="-122"/>
              </a:endParaRPr>
            </a:p>
          </p:txBody>
        </p:sp>
        <p:sp>
          <p:nvSpPr>
            <p:cNvPr id="32" name="上海"/>
            <p:cNvSpPr/>
            <p:nvPr/>
          </p:nvSpPr>
          <p:spPr bwMode="auto">
            <a:xfrm>
              <a:off x="4401475" y="3196756"/>
              <a:ext cx="98894" cy="87300"/>
            </a:xfrm>
            <a:custGeom>
              <a:avLst/>
              <a:gdLst>
                <a:gd name="T0" fmla="*/ 2147483646 w 68"/>
                <a:gd name="T1" fmla="*/ 2147483646 h 60"/>
                <a:gd name="T2" fmla="*/ 2147483646 w 68"/>
                <a:gd name="T3" fmla="*/ 2147483646 h 60"/>
                <a:gd name="T4" fmla="*/ 2147483646 w 68"/>
                <a:gd name="T5" fmla="*/ 2147483646 h 60"/>
                <a:gd name="T6" fmla="*/ 2147483646 w 68"/>
                <a:gd name="T7" fmla="*/ 2147483646 h 60"/>
                <a:gd name="T8" fmla="*/ 2147483646 w 68"/>
                <a:gd name="T9" fmla="*/ 2147483646 h 60"/>
                <a:gd name="T10" fmla="*/ 2147483646 w 68"/>
                <a:gd name="T11" fmla="*/ 2147483646 h 60"/>
                <a:gd name="T12" fmla="*/ 2147483646 w 68"/>
                <a:gd name="T13" fmla="*/ 2147483646 h 60"/>
                <a:gd name="T14" fmla="*/ 2147483646 w 68"/>
                <a:gd name="T15" fmla="*/ 2147483646 h 60"/>
                <a:gd name="T16" fmla="*/ 2147483646 w 68"/>
                <a:gd name="T17" fmla="*/ 0 h 60"/>
                <a:gd name="T18" fmla="*/ 2147483646 w 68"/>
                <a:gd name="T19" fmla="*/ 0 h 60"/>
                <a:gd name="T20" fmla="*/ 2147483646 w 68"/>
                <a:gd name="T21" fmla="*/ 0 h 60"/>
                <a:gd name="T22" fmla="*/ 2147483646 w 68"/>
                <a:gd name="T23" fmla="*/ 2147483646 h 60"/>
                <a:gd name="T24" fmla="*/ 2147483646 w 68"/>
                <a:gd name="T25" fmla="*/ 2147483646 h 60"/>
                <a:gd name="T26" fmla="*/ 2147483646 w 68"/>
                <a:gd name="T27" fmla="*/ 2147483646 h 60"/>
                <a:gd name="T28" fmla="*/ 2147483646 w 68"/>
                <a:gd name="T29" fmla="*/ 2147483646 h 60"/>
                <a:gd name="T30" fmla="*/ 2147483646 w 68"/>
                <a:gd name="T31" fmla="*/ 2147483646 h 60"/>
                <a:gd name="T32" fmla="*/ 0 w 68"/>
                <a:gd name="T33" fmla="*/ 2147483646 h 60"/>
                <a:gd name="T34" fmla="*/ 2147483646 w 68"/>
                <a:gd name="T35" fmla="*/ 2147483646 h 60"/>
                <a:gd name="T36" fmla="*/ 2147483646 w 68"/>
                <a:gd name="T37" fmla="*/ 2147483646 h 60"/>
                <a:gd name="T38" fmla="*/ 2147483646 w 68"/>
                <a:gd name="T39" fmla="*/ 2147483646 h 60"/>
                <a:gd name="T40" fmla="*/ 2147483646 w 68"/>
                <a:gd name="T41" fmla="*/ 2147483646 h 60"/>
                <a:gd name="T42" fmla="*/ 2147483646 w 68"/>
                <a:gd name="T43" fmla="*/ 2147483646 h 60"/>
                <a:gd name="T44" fmla="*/ 2147483646 w 68"/>
                <a:gd name="T45" fmla="*/ 2147483646 h 60"/>
                <a:gd name="T46" fmla="*/ 2147483646 w 68"/>
                <a:gd name="T47" fmla="*/ 2147483646 h 60"/>
                <a:gd name="T48" fmla="*/ 2147483646 w 68"/>
                <a:gd name="T49" fmla="*/ 2147483646 h 60"/>
                <a:gd name="T50" fmla="*/ 2147483646 w 68"/>
                <a:gd name="T51" fmla="*/ 2147483646 h 60"/>
                <a:gd name="T52" fmla="*/ 2147483646 w 68"/>
                <a:gd name="T53" fmla="*/ 2147483646 h 60"/>
                <a:gd name="T54" fmla="*/ 2147483646 w 68"/>
                <a:gd name="T55" fmla="*/ 2147483646 h 60"/>
                <a:gd name="T56" fmla="*/ 2147483646 w 68"/>
                <a:gd name="T57" fmla="*/ 2147483646 h 60"/>
                <a:gd name="T58" fmla="*/ 2147483646 w 68"/>
                <a:gd name="T59" fmla="*/ 2147483646 h 60"/>
                <a:gd name="T60" fmla="*/ 2147483646 w 68"/>
                <a:gd name="T61" fmla="*/ 2147483646 h 60"/>
                <a:gd name="T62" fmla="*/ 2147483646 w 68"/>
                <a:gd name="T63" fmla="*/ 2147483646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8" h="60">
                  <a:moveTo>
                    <a:pt x="62" y="32"/>
                  </a:moveTo>
                  <a:lnTo>
                    <a:pt x="68" y="24"/>
                  </a:lnTo>
                  <a:lnTo>
                    <a:pt x="48" y="8"/>
                  </a:lnTo>
                  <a:lnTo>
                    <a:pt x="40" y="4"/>
                  </a:lnTo>
                  <a:lnTo>
                    <a:pt x="34" y="0"/>
                  </a:lnTo>
                  <a:lnTo>
                    <a:pt x="28" y="0"/>
                  </a:lnTo>
                  <a:lnTo>
                    <a:pt x="22" y="0"/>
                  </a:lnTo>
                  <a:lnTo>
                    <a:pt x="14" y="2"/>
                  </a:lnTo>
                  <a:lnTo>
                    <a:pt x="14" y="20"/>
                  </a:lnTo>
                  <a:lnTo>
                    <a:pt x="10" y="28"/>
                  </a:lnTo>
                  <a:lnTo>
                    <a:pt x="4" y="36"/>
                  </a:lnTo>
                  <a:lnTo>
                    <a:pt x="0" y="40"/>
                  </a:lnTo>
                  <a:lnTo>
                    <a:pt x="8" y="48"/>
                  </a:lnTo>
                  <a:lnTo>
                    <a:pt x="10" y="48"/>
                  </a:lnTo>
                  <a:lnTo>
                    <a:pt x="12" y="56"/>
                  </a:lnTo>
                  <a:lnTo>
                    <a:pt x="22" y="60"/>
                  </a:lnTo>
                  <a:lnTo>
                    <a:pt x="28" y="56"/>
                  </a:lnTo>
                  <a:lnTo>
                    <a:pt x="34" y="54"/>
                  </a:lnTo>
                  <a:lnTo>
                    <a:pt x="52" y="58"/>
                  </a:lnTo>
                  <a:lnTo>
                    <a:pt x="52" y="52"/>
                  </a:lnTo>
                  <a:lnTo>
                    <a:pt x="54" y="44"/>
                  </a:lnTo>
                  <a:lnTo>
                    <a:pt x="56" y="38"/>
                  </a:lnTo>
                  <a:lnTo>
                    <a:pt x="58" y="34"/>
                  </a:lnTo>
                  <a:lnTo>
                    <a:pt x="62" y="32"/>
                  </a:lnTo>
                  <a:close/>
                </a:path>
              </a:pathLst>
            </a:custGeom>
            <a:grpFill/>
            <a:ln>
              <a:noFill/>
            </a:ln>
            <a:effectLst/>
          </p:spPr>
          <p:txBody>
            <a:bodyPr/>
            <a:lstStyle/>
            <a:p>
              <a:pPr eaLnBrk="1" fontAlgn="auto" hangingPunct="1">
                <a:spcBef>
                  <a:spcPts val="0"/>
                </a:spcBef>
                <a:spcAft>
                  <a:spcPts val="0"/>
                </a:spcAft>
                <a:defRPr/>
              </a:pPr>
              <a:endParaRPr lang="zh-CN" altLang="en-US" dirty="0">
                <a:latin typeface="+mn-lt"/>
                <a:ea typeface="微软雅黑" panose="020B0503020204020204" pitchFamily="34" charset="-122"/>
              </a:endParaRPr>
            </a:p>
          </p:txBody>
        </p:sp>
        <p:sp>
          <p:nvSpPr>
            <p:cNvPr id="33" name="江苏"/>
            <p:cNvSpPr/>
            <p:nvPr/>
          </p:nvSpPr>
          <p:spPr bwMode="auto">
            <a:xfrm>
              <a:off x="3938996" y="2862101"/>
              <a:ext cx="549737" cy="424867"/>
            </a:xfrm>
            <a:custGeom>
              <a:avLst/>
              <a:gdLst>
                <a:gd name="T0" fmla="*/ 2147483646 w 378"/>
                <a:gd name="T1" fmla="*/ 2147483646 h 292"/>
                <a:gd name="T2" fmla="*/ 2147483646 w 378"/>
                <a:gd name="T3" fmla="*/ 2147483646 h 292"/>
                <a:gd name="T4" fmla="*/ 2147483646 w 378"/>
                <a:gd name="T5" fmla="*/ 2147483646 h 292"/>
                <a:gd name="T6" fmla="*/ 2147483646 w 378"/>
                <a:gd name="T7" fmla="*/ 2147483646 h 292"/>
                <a:gd name="T8" fmla="*/ 2147483646 w 378"/>
                <a:gd name="T9" fmla="*/ 2147483646 h 292"/>
                <a:gd name="T10" fmla="*/ 2147483646 w 378"/>
                <a:gd name="T11" fmla="*/ 0 h 292"/>
                <a:gd name="T12" fmla="*/ 2147483646 w 378"/>
                <a:gd name="T13" fmla="*/ 2147483646 h 292"/>
                <a:gd name="T14" fmla="*/ 2147483646 w 378"/>
                <a:gd name="T15" fmla="*/ 2147483646 h 292"/>
                <a:gd name="T16" fmla="*/ 2147483646 w 378"/>
                <a:gd name="T17" fmla="*/ 2147483646 h 292"/>
                <a:gd name="T18" fmla="*/ 2147483646 w 378"/>
                <a:gd name="T19" fmla="*/ 2147483646 h 292"/>
                <a:gd name="T20" fmla="*/ 2147483646 w 378"/>
                <a:gd name="T21" fmla="*/ 2147483646 h 292"/>
                <a:gd name="T22" fmla="*/ 2147483646 w 378"/>
                <a:gd name="T23" fmla="*/ 2147483646 h 292"/>
                <a:gd name="T24" fmla="*/ 2147483646 w 378"/>
                <a:gd name="T25" fmla="*/ 2147483646 h 292"/>
                <a:gd name="T26" fmla="*/ 2147483646 w 378"/>
                <a:gd name="T27" fmla="*/ 2147483646 h 292"/>
                <a:gd name="T28" fmla="*/ 2147483646 w 378"/>
                <a:gd name="T29" fmla="*/ 2147483646 h 292"/>
                <a:gd name="T30" fmla="*/ 2147483646 w 378"/>
                <a:gd name="T31" fmla="*/ 2147483646 h 292"/>
                <a:gd name="T32" fmla="*/ 2147483646 w 378"/>
                <a:gd name="T33" fmla="*/ 2147483646 h 292"/>
                <a:gd name="T34" fmla="*/ 2147483646 w 378"/>
                <a:gd name="T35" fmla="*/ 2147483646 h 292"/>
                <a:gd name="T36" fmla="*/ 2147483646 w 378"/>
                <a:gd name="T37" fmla="*/ 2147483646 h 292"/>
                <a:gd name="T38" fmla="*/ 2147483646 w 378"/>
                <a:gd name="T39" fmla="*/ 2147483646 h 292"/>
                <a:gd name="T40" fmla="*/ 2147483646 w 378"/>
                <a:gd name="T41" fmla="*/ 2147483646 h 292"/>
                <a:gd name="T42" fmla="*/ 2147483646 w 378"/>
                <a:gd name="T43" fmla="*/ 2147483646 h 292"/>
                <a:gd name="T44" fmla="*/ 2147483646 w 378"/>
                <a:gd name="T45" fmla="*/ 2147483646 h 292"/>
                <a:gd name="T46" fmla="*/ 2147483646 w 378"/>
                <a:gd name="T47" fmla="*/ 2147483646 h 292"/>
                <a:gd name="T48" fmla="*/ 2147483646 w 378"/>
                <a:gd name="T49" fmla="*/ 2147483646 h 292"/>
                <a:gd name="T50" fmla="*/ 2147483646 w 378"/>
                <a:gd name="T51" fmla="*/ 2147483646 h 292"/>
                <a:gd name="T52" fmla="*/ 2147483646 w 378"/>
                <a:gd name="T53" fmla="*/ 2147483646 h 292"/>
                <a:gd name="T54" fmla="*/ 2147483646 w 378"/>
                <a:gd name="T55" fmla="*/ 2147483646 h 292"/>
                <a:gd name="T56" fmla="*/ 2147483646 w 378"/>
                <a:gd name="T57" fmla="*/ 2147483646 h 292"/>
                <a:gd name="T58" fmla="*/ 2147483646 w 378"/>
                <a:gd name="T59" fmla="*/ 2147483646 h 292"/>
                <a:gd name="T60" fmla="*/ 2147483646 w 378"/>
                <a:gd name="T61" fmla="*/ 2147483646 h 292"/>
                <a:gd name="T62" fmla="*/ 2147483646 w 378"/>
                <a:gd name="T63" fmla="*/ 2147483646 h 292"/>
                <a:gd name="T64" fmla="*/ 2147483646 w 378"/>
                <a:gd name="T65" fmla="*/ 2147483646 h 292"/>
                <a:gd name="T66" fmla="*/ 2147483646 w 378"/>
                <a:gd name="T67" fmla="*/ 2147483646 h 292"/>
                <a:gd name="T68" fmla="*/ 2147483646 w 378"/>
                <a:gd name="T69" fmla="*/ 2147483646 h 292"/>
                <a:gd name="T70" fmla="*/ 2147483646 w 378"/>
                <a:gd name="T71" fmla="*/ 2147483646 h 292"/>
                <a:gd name="T72" fmla="*/ 2147483646 w 378"/>
                <a:gd name="T73" fmla="*/ 2147483646 h 292"/>
                <a:gd name="T74" fmla="*/ 2147483646 w 378"/>
                <a:gd name="T75" fmla="*/ 2147483646 h 292"/>
                <a:gd name="T76" fmla="*/ 2147483646 w 378"/>
                <a:gd name="T77" fmla="*/ 2147483646 h 292"/>
                <a:gd name="T78" fmla="*/ 2147483646 w 378"/>
                <a:gd name="T79" fmla="*/ 2147483646 h 292"/>
                <a:gd name="T80" fmla="*/ 2147483646 w 378"/>
                <a:gd name="T81" fmla="*/ 2147483646 h 292"/>
                <a:gd name="T82" fmla="*/ 2147483646 w 378"/>
                <a:gd name="T83" fmla="*/ 2147483646 h 292"/>
                <a:gd name="T84" fmla="*/ 2147483646 w 378"/>
                <a:gd name="T85" fmla="*/ 2147483646 h 292"/>
                <a:gd name="T86" fmla="*/ 2147483646 w 378"/>
                <a:gd name="T87" fmla="*/ 2147483646 h 292"/>
                <a:gd name="T88" fmla="*/ 2147483646 w 378"/>
                <a:gd name="T89" fmla="*/ 2147483646 h 292"/>
                <a:gd name="T90" fmla="*/ 2147483646 w 378"/>
                <a:gd name="T91" fmla="*/ 2147483646 h 292"/>
                <a:gd name="T92" fmla="*/ 2147483646 w 378"/>
                <a:gd name="T93" fmla="*/ 2147483646 h 292"/>
                <a:gd name="T94" fmla="*/ 2147483646 w 378"/>
                <a:gd name="T95" fmla="*/ 2147483646 h 292"/>
                <a:gd name="T96" fmla="*/ 2147483646 w 378"/>
                <a:gd name="T97" fmla="*/ 2147483646 h 292"/>
                <a:gd name="T98" fmla="*/ 2147483646 w 378"/>
                <a:gd name="T99" fmla="*/ 2147483646 h 292"/>
                <a:gd name="T100" fmla="*/ 2147483646 w 378"/>
                <a:gd name="T101" fmla="*/ 2147483646 h 2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78" h="292">
                  <a:moveTo>
                    <a:pt x="264" y="86"/>
                  </a:moveTo>
                  <a:lnTo>
                    <a:pt x="264" y="86"/>
                  </a:lnTo>
                  <a:lnTo>
                    <a:pt x="258" y="78"/>
                  </a:lnTo>
                  <a:lnTo>
                    <a:pt x="252" y="70"/>
                  </a:lnTo>
                  <a:lnTo>
                    <a:pt x="240" y="46"/>
                  </a:lnTo>
                  <a:lnTo>
                    <a:pt x="226" y="44"/>
                  </a:lnTo>
                  <a:lnTo>
                    <a:pt x="214" y="42"/>
                  </a:lnTo>
                  <a:lnTo>
                    <a:pt x="204" y="38"/>
                  </a:lnTo>
                  <a:lnTo>
                    <a:pt x="198" y="34"/>
                  </a:lnTo>
                  <a:lnTo>
                    <a:pt x="194" y="28"/>
                  </a:lnTo>
                  <a:lnTo>
                    <a:pt x="188" y="24"/>
                  </a:lnTo>
                  <a:lnTo>
                    <a:pt x="170" y="18"/>
                  </a:lnTo>
                  <a:lnTo>
                    <a:pt x="166" y="16"/>
                  </a:lnTo>
                  <a:lnTo>
                    <a:pt x="170" y="2"/>
                  </a:lnTo>
                  <a:lnTo>
                    <a:pt x="168" y="2"/>
                  </a:lnTo>
                  <a:lnTo>
                    <a:pt x="164" y="0"/>
                  </a:lnTo>
                  <a:lnTo>
                    <a:pt x="152" y="8"/>
                  </a:lnTo>
                  <a:lnTo>
                    <a:pt x="148" y="12"/>
                  </a:lnTo>
                  <a:lnTo>
                    <a:pt x="144" y="16"/>
                  </a:lnTo>
                  <a:lnTo>
                    <a:pt x="140" y="26"/>
                  </a:lnTo>
                  <a:lnTo>
                    <a:pt x="132" y="32"/>
                  </a:lnTo>
                  <a:lnTo>
                    <a:pt x="126" y="46"/>
                  </a:lnTo>
                  <a:lnTo>
                    <a:pt x="124" y="50"/>
                  </a:lnTo>
                  <a:lnTo>
                    <a:pt x="120" y="52"/>
                  </a:lnTo>
                  <a:lnTo>
                    <a:pt x="118" y="52"/>
                  </a:lnTo>
                  <a:lnTo>
                    <a:pt x="116" y="48"/>
                  </a:lnTo>
                  <a:lnTo>
                    <a:pt x="108" y="42"/>
                  </a:lnTo>
                  <a:lnTo>
                    <a:pt x="102" y="40"/>
                  </a:lnTo>
                  <a:lnTo>
                    <a:pt x="96" y="38"/>
                  </a:lnTo>
                  <a:lnTo>
                    <a:pt x="88" y="40"/>
                  </a:lnTo>
                  <a:lnTo>
                    <a:pt x="76" y="46"/>
                  </a:lnTo>
                  <a:lnTo>
                    <a:pt x="62" y="50"/>
                  </a:lnTo>
                  <a:lnTo>
                    <a:pt x="32" y="50"/>
                  </a:lnTo>
                  <a:lnTo>
                    <a:pt x="26" y="44"/>
                  </a:lnTo>
                  <a:lnTo>
                    <a:pt x="22" y="38"/>
                  </a:lnTo>
                  <a:lnTo>
                    <a:pt x="20" y="32"/>
                  </a:lnTo>
                  <a:lnTo>
                    <a:pt x="20" y="22"/>
                  </a:lnTo>
                  <a:lnTo>
                    <a:pt x="8" y="18"/>
                  </a:lnTo>
                  <a:lnTo>
                    <a:pt x="4" y="34"/>
                  </a:lnTo>
                  <a:lnTo>
                    <a:pt x="4" y="36"/>
                  </a:lnTo>
                  <a:lnTo>
                    <a:pt x="2" y="36"/>
                  </a:lnTo>
                  <a:lnTo>
                    <a:pt x="0" y="40"/>
                  </a:lnTo>
                  <a:lnTo>
                    <a:pt x="8" y="42"/>
                  </a:lnTo>
                  <a:lnTo>
                    <a:pt x="10" y="42"/>
                  </a:lnTo>
                  <a:lnTo>
                    <a:pt x="28" y="66"/>
                  </a:lnTo>
                  <a:lnTo>
                    <a:pt x="40" y="76"/>
                  </a:lnTo>
                  <a:lnTo>
                    <a:pt x="68" y="86"/>
                  </a:lnTo>
                  <a:lnTo>
                    <a:pt x="98" y="96"/>
                  </a:lnTo>
                  <a:lnTo>
                    <a:pt x="104" y="102"/>
                  </a:lnTo>
                  <a:lnTo>
                    <a:pt x="112" y="112"/>
                  </a:lnTo>
                  <a:lnTo>
                    <a:pt x="118" y="128"/>
                  </a:lnTo>
                  <a:lnTo>
                    <a:pt x="124" y="150"/>
                  </a:lnTo>
                  <a:lnTo>
                    <a:pt x="140" y="158"/>
                  </a:lnTo>
                  <a:lnTo>
                    <a:pt x="146" y="162"/>
                  </a:lnTo>
                  <a:lnTo>
                    <a:pt x="152" y="162"/>
                  </a:lnTo>
                  <a:lnTo>
                    <a:pt x="180" y="144"/>
                  </a:lnTo>
                  <a:lnTo>
                    <a:pt x="182" y="142"/>
                  </a:lnTo>
                  <a:lnTo>
                    <a:pt x="184" y="144"/>
                  </a:lnTo>
                  <a:lnTo>
                    <a:pt x="198" y="146"/>
                  </a:lnTo>
                  <a:lnTo>
                    <a:pt x="200" y="146"/>
                  </a:lnTo>
                  <a:lnTo>
                    <a:pt x="200" y="150"/>
                  </a:lnTo>
                  <a:lnTo>
                    <a:pt x="198" y="152"/>
                  </a:lnTo>
                  <a:lnTo>
                    <a:pt x="192" y="174"/>
                  </a:lnTo>
                  <a:lnTo>
                    <a:pt x="186" y="186"/>
                  </a:lnTo>
                  <a:lnTo>
                    <a:pt x="168" y="186"/>
                  </a:lnTo>
                  <a:lnTo>
                    <a:pt x="166" y="194"/>
                  </a:lnTo>
                  <a:lnTo>
                    <a:pt x="164" y="202"/>
                  </a:lnTo>
                  <a:lnTo>
                    <a:pt x="152" y="222"/>
                  </a:lnTo>
                  <a:lnTo>
                    <a:pt x="148" y="228"/>
                  </a:lnTo>
                  <a:lnTo>
                    <a:pt x="148" y="234"/>
                  </a:lnTo>
                  <a:lnTo>
                    <a:pt x="166" y="246"/>
                  </a:lnTo>
                  <a:lnTo>
                    <a:pt x="172" y="252"/>
                  </a:lnTo>
                  <a:lnTo>
                    <a:pt x="178" y="254"/>
                  </a:lnTo>
                  <a:lnTo>
                    <a:pt x="182" y="254"/>
                  </a:lnTo>
                  <a:lnTo>
                    <a:pt x="186" y="266"/>
                  </a:lnTo>
                  <a:lnTo>
                    <a:pt x="194" y="270"/>
                  </a:lnTo>
                  <a:lnTo>
                    <a:pt x="200" y="266"/>
                  </a:lnTo>
                  <a:lnTo>
                    <a:pt x="204" y="262"/>
                  </a:lnTo>
                  <a:lnTo>
                    <a:pt x="208" y="262"/>
                  </a:lnTo>
                  <a:lnTo>
                    <a:pt x="214" y="264"/>
                  </a:lnTo>
                  <a:lnTo>
                    <a:pt x="218" y="266"/>
                  </a:lnTo>
                  <a:lnTo>
                    <a:pt x="224" y="270"/>
                  </a:lnTo>
                  <a:lnTo>
                    <a:pt x="230" y="278"/>
                  </a:lnTo>
                  <a:lnTo>
                    <a:pt x="236" y="286"/>
                  </a:lnTo>
                  <a:lnTo>
                    <a:pt x="238" y="286"/>
                  </a:lnTo>
                  <a:lnTo>
                    <a:pt x="242" y="284"/>
                  </a:lnTo>
                  <a:lnTo>
                    <a:pt x="248" y="284"/>
                  </a:lnTo>
                  <a:lnTo>
                    <a:pt x="264" y="288"/>
                  </a:lnTo>
                  <a:lnTo>
                    <a:pt x="284" y="292"/>
                  </a:lnTo>
                  <a:lnTo>
                    <a:pt x="304" y="286"/>
                  </a:lnTo>
                  <a:lnTo>
                    <a:pt x="312" y="282"/>
                  </a:lnTo>
                  <a:lnTo>
                    <a:pt x="318" y="278"/>
                  </a:lnTo>
                  <a:lnTo>
                    <a:pt x="312" y="272"/>
                  </a:lnTo>
                  <a:lnTo>
                    <a:pt x="312" y="268"/>
                  </a:lnTo>
                  <a:lnTo>
                    <a:pt x="316" y="262"/>
                  </a:lnTo>
                  <a:lnTo>
                    <a:pt x="322" y="256"/>
                  </a:lnTo>
                  <a:lnTo>
                    <a:pt x="324" y="248"/>
                  </a:lnTo>
                  <a:lnTo>
                    <a:pt x="324" y="238"/>
                  </a:lnTo>
                  <a:lnTo>
                    <a:pt x="324" y="232"/>
                  </a:lnTo>
                  <a:lnTo>
                    <a:pt x="326" y="230"/>
                  </a:lnTo>
                  <a:lnTo>
                    <a:pt x="330" y="226"/>
                  </a:lnTo>
                  <a:lnTo>
                    <a:pt x="340" y="222"/>
                  </a:lnTo>
                  <a:lnTo>
                    <a:pt x="348" y="222"/>
                  </a:lnTo>
                  <a:lnTo>
                    <a:pt x="356" y="226"/>
                  </a:lnTo>
                  <a:lnTo>
                    <a:pt x="366" y="230"/>
                  </a:lnTo>
                  <a:lnTo>
                    <a:pt x="378" y="238"/>
                  </a:lnTo>
                  <a:lnTo>
                    <a:pt x="372" y="222"/>
                  </a:lnTo>
                  <a:lnTo>
                    <a:pt x="364" y="210"/>
                  </a:lnTo>
                  <a:lnTo>
                    <a:pt x="362" y="196"/>
                  </a:lnTo>
                  <a:lnTo>
                    <a:pt x="348" y="194"/>
                  </a:lnTo>
                  <a:lnTo>
                    <a:pt x="312" y="172"/>
                  </a:lnTo>
                  <a:lnTo>
                    <a:pt x="294" y="170"/>
                  </a:lnTo>
                  <a:lnTo>
                    <a:pt x="294" y="166"/>
                  </a:lnTo>
                  <a:lnTo>
                    <a:pt x="292" y="146"/>
                  </a:lnTo>
                  <a:lnTo>
                    <a:pt x="276" y="106"/>
                  </a:lnTo>
                  <a:lnTo>
                    <a:pt x="270" y="94"/>
                  </a:lnTo>
                  <a:lnTo>
                    <a:pt x="264" y="86"/>
                  </a:lnTo>
                  <a:close/>
                </a:path>
              </a:pathLst>
            </a:custGeom>
            <a:grpFill/>
            <a:ln>
              <a:noFill/>
            </a:ln>
            <a:effectLst/>
          </p:spPr>
          <p:txBody>
            <a:bodyPr/>
            <a:lstStyle/>
            <a:p>
              <a:pPr eaLnBrk="1" fontAlgn="auto" hangingPunct="1">
                <a:spcBef>
                  <a:spcPts val="0"/>
                </a:spcBef>
                <a:spcAft>
                  <a:spcPts val="0"/>
                </a:spcAft>
                <a:defRPr/>
              </a:pPr>
              <a:endParaRPr lang="zh-CN" altLang="en-US" dirty="0">
                <a:latin typeface="+mn-lt"/>
                <a:ea typeface="微软雅黑" panose="020B0503020204020204" pitchFamily="34" charset="-122"/>
              </a:endParaRPr>
            </a:p>
          </p:txBody>
        </p:sp>
        <p:sp>
          <p:nvSpPr>
            <p:cNvPr id="34" name="河北"/>
            <p:cNvSpPr/>
            <p:nvPr/>
          </p:nvSpPr>
          <p:spPr bwMode="auto">
            <a:xfrm>
              <a:off x="3651039" y="2050200"/>
              <a:ext cx="511924" cy="730421"/>
            </a:xfrm>
            <a:custGeom>
              <a:avLst/>
              <a:gdLst>
                <a:gd name="T0" fmla="*/ 2147483646 w 352"/>
                <a:gd name="T1" fmla="*/ 2147483646 h 502"/>
                <a:gd name="T2" fmla="*/ 2147483646 w 352"/>
                <a:gd name="T3" fmla="*/ 2147483646 h 502"/>
                <a:gd name="T4" fmla="*/ 2147483646 w 352"/>
                <a:gd name="T5" fmla="*/ 2147483646 h 502"/>
                <a:gd name="T6" fmla="*/ 2147483646 w 352"/>
                <a:gd name="T7" fmla="*/ 2147483646 h 502"/>
                <a:gd name="T8" fmla="*/ 2147483646 w 352"/>
                <a:gd name="T9" fmla="*/ 2147483646 h 502"/>
                <a:gd name="T10" fmla="*/ 2147483646 w 352"/>
                <a:gd name="T11" fmla="*/ 2147483646 h 502"/>
                <a:gd name="T12" fmla="*/ 2147483646 w 352"/>
                <a:gd name="T13" fmla="*/ 2147483646 h 502"/>
                <a:gd name="T14" fmla="*/ 2147483646 w 352"/>
                <a:gd name="T15" fmla="*/ 2147483646 h 502"/>
                <a:gd name="T16" fmla="*/ 2147483646 w 352"/>
                <a:gd name="T17" fmla="*/ 2147483646 h 502"/>
                <a:gd name="T18" fmla="*/ 2147483646 w 352"/>
                <a:gd name="T19" fmla="*/ 2147483646 h 502"/>
                <a:gd name="T20" fmla="*/ 2147483646 w 352"/>
                <a:gd name="T21" fmla="*/ 2147483646 h 502"/>
                <a:gd name="T22" fmla="*/ 2147483646 w 352"/>
                <a:gd name="T23" fmla="*/ 2147483646 h 502"/>
                <a:gd name="T24" fmla="*/ 2147483646 w 352"/>
                <a:gd name="T25" fmla="*/ 2147483646 h 502"/>
                <a:gd name="T26" fmla="*/ 2147483646 w 352"/>
                <a:gd name="T27" fmla="*/ 2147483646 h 502"/>
                <a:gd name="T28" fmla="*/ 2147483646 w 352"/>
                <a:gd name="T29" fmla="*/ 2147483646 h 502"/>
                <a:gd name="T30" fmla="*/ 2147483646 w 352"/>
                <a:gd name="T31" fmla="*/ 2147483646 h 502"/>
                <a:gd name="T32" fmla="*/ 2147483646 w 352"/>
                <a:gd name="T33" fmla="*/ 2147483646 h 502"/>
                <a:gd name="T34" fmla="*/ 2147483646 w 352"/>
                <a:gd name="T35" fmla="*/ 2147483646 h 502"/>
                <a:gd name="T36" fmla="*/ 2147483646 w 352"/>
                <a:gd name="T37" fmla="*/ 2147483646 h 502"/>
                <a:gd name="T38" fmla="*/ 2147483646 w 352"/>
                <a:gd name="T39" fmla="*/ 2147483646 h 502"/>
                <a:gd name="T40" fmla="*/ 2147483646 w 352"/>
                <a:gd name="T41" fmla="*/ 2147483646 h 502"/>
                <a:gd name="T42" fmla="*/ 2147483646 w 352"/>
                <a:gd name="T43" fmla="*/ 2147483646 h 502"/>
                <a:gd name="T44" fmla="*/ 2147483646 w 352"/>
                <a:gd name="T45" fmla="*/ 2147483646 h 502"/>
                <a:gd name="T46" fmla="*/ 2147483646 w 352"/>
                <a:gd name="T47" fmla="*/ 2147483646 h 502"/>
                <a:gd name="T48" fmla="*/ 2147483646 w 352"/>
                <a:gd name="T49" fmla="*/ 2147483646 h 502"/>
                <a:gd name="T50" fmla="*/ 2147483646 w 352"/>
                <a:gd name="T51" fmla="*/ 2147483646 h 502"/>
                <a:gd name="T52" fmla="*/ 2147483646 w 352"/>
                <a:gd name="T53" fmla="*/ 2147483646 h 502"/>
                <a:gd name="T54" fmla="*/ 2147483646 w 352"/>
                <a:gd name="T55" fmla="*/ 2147483646 h 502"/>
                <a:gd name="T56" fmla="*/ 2147483646 w 352"/>
                <a:gd name="T57" fmla="*/ 2147483646 h 502"/>
                <a:gd name="T58" fmla="*/ 2147483646 w 352"/>
                <a:gd name="T59" fmla="*/ 2147483646 h 502"/>
                <a:gd name="T60" fmla="*/ 2147483646 w 352"/>
                <a:gd name="T61" fmla="*/ 2147483646 h 502"/>
                <a:gd name="T62" fmla="*/ 2147483646 w 352"/>
                <a:gd name="T63" fmla="*/ 2147483646 h 502"/>
                <a:gd name="T64" fmla="*/ 2147483646 w 352"/>
                <a:gd name="T65" fmla="*/ 2147483646 h 502"/>
                <a:gd name="T66" fmla="*/ 2147483646 w 352"/>
                <a:gd name="T67" fmla="*/ 2147483646 h 502"/>
                <a:gd name="T68" fmla="*/ 2147483646 w 352"/>
                <a:gd name="T69" fmla="*/ 2147483646 h 502"/>
                <a:gd name="T70" fmla="*/ 2147483646 w 352"/>
                <a:gd name="T71" fmla="*/ 2147483646 h 502"/>
                <a:gd name="T72" fmla="*/ 2147483646 w 352"/>
                <a:gd name="T73" fmla="*/ 2147483646 h 502"/>
                <a:gd name="T74" fmla="*/ 2147483646 w 352"/>
                <a:gd name="T75" fmla="*/ 2147483646 h 502"/>
                <a:gd name="T76" fmla="*/ 2147483646 w 352"/>
                <a:gd name="T77" fmla="*/ 2147483646 h 502"/>
                <a:gd name="T78" fmla="*/ 2147483646 w 352"/>
                <a:gd name="T79" fmla="*/ 2147483646 h 502"/>
                <a:gd name="T80" fmla="*/ 2147483646 w 352"/>
                <a:gd name="T81" fmla="*/ 2147483646 h 502"/>
                <a:gd name="T82" fmla="*/ 2147483646 w 352"/>
                <a:gd name="T83" fmla="*/ 2147483646 h 502"/>
                <a:gd name="T84" fmla="*/ 2147483646 w 352"/>
                <a:gd name="T85" fmla="*/ 2147483646 h 502"/>
                <a:gd name="T86" fmla="*/ 2147483646 w 352"/>
                <a:gd name="T87" fmla="*/ 2147483646 h 502"/>
                <a:gd name="T88" fmla="*/ 2147483646 w 352"/>
                <a:gd name="T89" fmla="*/ 2147483646 h 502"/>
                <a:gd name="T90" fmla="*/ 2147483646 w 352"/>
                <a:gd name="T91" fmla="*/ 2147483646 h 502"/>
                <a:gd name="T92" fmla="*/ 2147483646 w 352"/>
                <a:gd name="T93" fmla="*/ 2147483646 h 502"/>
                <a:gd name="T94" fmla="*/ 2147483646 w 352"/>
                <a:gd name="T95" fmla="*/ 2147483646 h 502"/>
                <a:gd name="T96" fmla="*/ 2147483646 w 352"/>
                <a:gd name="T97" fmla="*/ 2147483646 h 502"/>
                <a:gd name="T98" fmla="*/ 2147483646 w 352"/>
                <a:gd name="T99" fmla="*/ 2147483646 h 502"/>
                <a:gd name="T100" fmla="*/ 2147483646 w 352"/>
                <a:gd name="T101" fmla="*/ 2147483646 h 502"/>
                <a:gd name="T102" fmla="*/ 2147483646 w 352"/>
                <a:gd name="T103" fmla="*/ 2147483646 h 502"/>
                <a:gd name="T104" fmla="*/ 2147483646 w 352"/>
                <a:gd name="T105" fmla="*/ 2147483646 h 502"/>
                <a:gd name="T106" fmla="*/ 2147483646 w 352"/>
                <a:gd name="T107" fmla="*/ 2147483646 h 502"/>
                <a:gd name="T108" fmla="*/ 2147483646 w 352"/>
                <a:gd name="T109" fmla="*/ 2147483646 h 50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52" h="502">
                  <a:moveTo>
                    <a:pt x="324" y="152"/>
                  </a:moveTo>
                  <a:lnTo>
                    <a:pt x="318" y="148"/>
                  </a:lnTo>
                  <a:lnTo>
                    <a:pt x="316" y="148"/>
                  </a:lnTo>
                  <a:lnTo>
                    <a:pt x="312" y="144"/>
                  </a:lnTo>
                  <a:lnTo>
                    <a:pt x="290" y="136"/>
                  </a:lnTo>
                  <a:lnTo>
                    <a:pt x="284" y="136"/>
                  </a:lnTo>
                  <a:lnTo>
                    <a:pt x="280" y="138"/>
                  </a:lnTo>
                  <a:lnTo>
                    <a:pt x="270" y="122"/>
                  </a:lnTo>
                  <a:lnTo>
                    <a:pt x="272" y="120"/>
                  </a:lnTo>
                  <a:lnTo>
                    <a:pt x="278" y="112"/>
                  </a:lnTo>
                  <a:lnTo>
                    <a:pt x="278" y="104"/>
                  </a:lnTo>
                  <a:lnTo>
                    <a:pt x="278" y="102"/>
                  </a:lnTo>
                  <a:lnTo>
                    <a:pt x="282" y="96"/>
                  </a:lnTo>
                  <a:lnTo>
                    <a:pt x="280" y="94"/>
                  </a:lnTo>
                  <a:lnTo>
                    <a:pt x="268" y="92"/>
                  </a:lnTo>
                  <a:lnTo>
                    <a:pt x="246" y="88"/>
                  </a:lnTo>
                  <a:lnTo>
                    <a:pt x="234" y="76"/>
                  </a:lnTo>
                  <a:lnTo>
                    <a:pt x="230" y="68"/>
                  </a:lnTo>
                  <a:lnTo>
                    <a:pt x="228" y="64"/>
                  </a:lnTo>
                  <a:lnTo>
                    <a:pt x="234" y="48"/>
                  </a:lnTo>
                  <a:lnTo>
                    <a:pt x="234" y="36"/>
                  </a:lnTo>
                  <a:lnTo>
                    <a:pt x="234" y="32"/>
                  </a:lnTo>
                  <a:lnTo>
                    <a:pt x="228" y="40"/>
                  </a:lnTo>
                  <a:lnTo>
                    <a:pt x="226" y="40"/>
                  </a:lnTo>
                  <a:lnTo>
                    <a:pt x="226" y="42"/>
                  </a:lnTo>
                  <a:lnTo>
                    <a:pt x="224" y="40"/>
                  </a:lnTo>
                  <a:lnTo>
                    <a:pt x="222" y="40"/>
                  </a:lnTo>
                  <a:lnTo>
                    <a:pt x="210" y="30"/>
                  </a:lnTo>
                  <a:lnTo>
                    <a:pt x="208" y="28"/>
                  </a:lnTo>
                  <a:lnTo>
                    <a:pt x="208" y="26"/>
                  </a:lnTo>
                  <a:lnTo>
                    <a:pt x="206" y="8"/>
                  </a:lnTo>
                  <a:lnTo>
                    <a:pt x="200" y="0"/>
                  </a:lnTo>
                  <a:lnTo>
                    <a:pt x="188" y="0"/>
                  </a:lnTo>
                  <a:lnTo>
                    <a:pt x="180" y="14"/>
                  </a:lnTo>
                  <a:lnTo>
                    <a:pt x="180" y="16"/>
                  </a:lnTo>
                  <a:lnTo>
                    <a:pt x="178" y="16"/>
                  </a:lnTo>
                  <a:lnTo>
                    <a:pt x="160" y="12"/>
                  </a:lnTo>
                  <a:lnTo>
                    <a:pt x="156" y="30"/>
                  </a:lnTo>
                  <a:lnTo>
                    <a:pt x="156" y="48"/>
                  </a:lnTo>
                  <a:lnTo>
                    <a:pt x="146" y="64"/>
                  </a:lnTo>
                  <a:lnTo>
                    <a:pt x="146" y="66"/>
                  </a:lnTo>
                  <a:lnTo>
                    <a:pt x="144" y="66"/>
                  </a:lnTo>
                  <a:lnTo>
                    <a:pt x="142" y="66"/>
                  </a:lnTo>
                  <a:lnTo>
                    <a:pt x="130" y="68"/>
                  </a:lnTo>
                  <a:lnTo>
                    <a:pt x="118" y="76"/>
                  </a:lnTo>
                  <a:lnTo>
                    <a:pt x="118" y="78"/>
                  </a:lnTo>
                  <a:lnTo>
                    <a:pt x="116" y="78"/>
                  </a:lnTo>
                  <a:lnTo>
                    <a:pt x="114" y="78"/>
                  </a:lnTo>
                  <a:lnTo>
                    <a:pt x="92" y="70"/>
                  </a:lnTo>
                  <a:lnTo>
                    <a:pt x="90" y="78"/>
                  </a:lnTo>
                  <a:lnTo>
                    <a:pt x="90" y="80"/>
                  </a:lnTo>
                  <a:lnTo>
                    <a:pt x="80" y="96"/>
                  </a:lnTo>
                  <a:lnTo>
                    <a:pt x="76" y="100"/>
                  </a:lnTo>
                  <a:lnTo>
                    <a:pt x="74" y="100"/>
                  </a:lnTo>
                  <a:lnTo>
                    <a:pt x="64" y="100"/>
                  </a:lnTo>
                  <a:lnTo>
                    <a:pt x="50" y="94"/>
                  </a:lnTo>
                  <a:lnTo>
                    <a:pt x="48" y="92"/>
                  </a:lnTo>
                  <a:lnTo>
                    <a:pt x="48" y="90"/>
                  </a:lnTo>
                  <a:lnTo>
                    <a:pt x="46" y="72"/>
                  </a:lnTo>
                  <a:lnTo>
                    <a:pt x="42" y="56"/>
                  </a:lnTo>
                  <a:lnTo>
                    <a:pt x="38" y="52"/>
                  </a:lnTo>
                  <a:lnTo>
                    <a:pt x="34" y="64"/>
                  </a:lnTo>
                  <a:lnTo>
                    <a:pt x="24" y="76"/>
                  </a:lnTo>
                  <a:lnTo>
                    <a:pt x="16" y="96"/>
                  </a:lnTo>
                  <a:lnTo>
                    <a:pt x="14" y="96"/>
                  </a:lnTo>
                  <a:lnTo>
                    <a:pt x="8" y="108"/>
                  </a:lnTo>
                  <a:lnTo>
                    <a:pt x="6" y="114"/>
                  </a:lnTo>
                  <a:lnTo>
                    <a:pt x="0" y="122"/>
                  </a:lnTo>
                  <a:lnTo>
                    <a:pt x="6" y="140"/>
                  </a:lnTo>
                  <a:lnTo>
                    <a:pt x="30" y="168"/>
                  </a:lnTo>
                  <a:lnTo>
                    <a:pt x="38" y="184"/>
                  </a:lnTo>
                  <a:lnTo>
                    <a:pt x="38" y="186"/>
                  </a:lnTo>
                  <a:lnTo>
                    <a:pt x="36" y="188"/>
                  </a:lnTo>
                  <a:lnTo>
                    <a:pt x="30" y="196"/>
                  </a:lnTo>
                  <a:lnTo>
                    <a:pt x="28" y="196"/>
                  </a:lnTo>
                  <a:lnTo>
                    <a:pt x="12" y="200"/>
                  </a:lnTo>
                  <a:lnTo>
                    <a:pt x="14" y="212"/>
                  </a:lnTo>
                  <a:lnTo>
                    <a:pt x="26" y="220"/>
                  </a:lnTo>
                  <a:lnTo>
                    <a:pt x="42" y="224"/>
                  </a:lnTo>
                  <a:lnTo>
                    <a:pt x="48" y="240"/>
                  </a:lnTo>
                  <a:lnTo>
                    <a:pt x="44" y="268"/>
                  </a:lnTo>
                  <a:lnTo>
                    <a:pt x="38" y="280"/>
                  </a:lnTo>
                  <a:lnTo>
                    <a:pt x="38" y="284"/>
                  </a:lnTo>
                  <a:lnTo>
                    <a:pt x="36" y="284"/>
                  </a:lnTo>
                  <a:lnTo>
                    <a:pt x="16" y="286"/>
                  </a:lnTo>
                  <a:lnTo>
                    <a:pt x="16" y="294"/>
                  </a:lnTo>
                  <a:lnTo>
                    <a:pt x="10" y="312"/>
                  </a:lnTo>
                  <a:lnTo>
                    <a:pt x="8" y="332"/>
                  </a:lnTo>
                  <a:lnTo>
                    <a:pt x="12" y="344"/>
                  </a:lnTo>
                  <a:lnTo>
                    <a:pt x="36" y="358"/>
                  </a:lnTo>
                  <a:lnTo>
                    <a:pt x="38" y="360"/>
                  </a:lnTo>
                  <a:lnTo>
                    <a:pt x="48" y="376"/>
                  </a:lnTo>
                  <a:lnTo>
                    <a:pt x="48" y="378"/>
                  </a:lnTo>
                  <a:lnTo>
                    <a:pt x="48" y="380"/>
                  </a:lnTo>
                  <a:lnTo>
                    <a:pt x="34" y="408"/>
                  </a:lnTo>
                  <a:lnTo>
                    <a:pt x="32" y="416"/>
                  </a:lnTo>
                  <a:lnTo>
                    <a:pt x="24" y="434"/>
                  </a:lnTo>
                  <a:lnTo>
                    <a:pt x="20" y="448"/>
                  </a:lnTo>
                  <a:lnTo>
                    <a:pt x="20" y="450"/>
                  </a:lnTo>
                  <a:lnTo>
                    <a:pt x="14" y="456"/>
                  </a:lnTo>
                  <a:lnTo>
                    <a:pt x="12" y="462"/>
                  </a:lnTo>
                  <a:lnTo>
                    <a:pt x="12" y="464"/>
                  </a:lnTo>
                  <a:lnTo>
                    <a:pt x="12" y="466"/>
                  </a:lnTo>
                  <a:lnTo>
                    <a:pt x="14" y="468"/>
                  </a:lnTo>
                  <a:lnTo>
                    <a:pt x="22" y="476"/>
                  </a:lnTo>
                  <a:lnTo>
                    <a:pt x="26" y="482"/>
                  </a:lnTo>
                  <a:lnTo>
                    <a:pt x="28" y="484"/>
                  </a:lnTo>
                  <a:lnTo>
                    <a:pt x="28" y="488"/>
                  </a:lnTo>
                  <a:lnTo>
                    <a:pt x="30" y="492"/>
                  </a:lnTo>
                  <a:lnTo>
                    <a:pt x="36" y="496"/>
                  </a:lnTo>
                  <a:lnTo>
                    <a:pt x="66" y="502"/>
                  </a:lnTo>
                  <a:lnTo>
                    <a:pt x="80" y="500"/>
                  </a:lnTo>
                  <a:lnTo>
                    <a:pt x="94" y="496"/>
                  </a:lnTo>
                  <a:lnTo>
                    <a:pt x="108" y="492"/>
                  </a:lnTo>
                  <a:lnTo>
                    <a:pt x="122" y="492"/>
                  </a:lnTo>
                  <a:lnTo>
                    <a:pt x="122" y="486"/>
                  </a:lnTo>
                  <a:lnTo>
                    <a:pt x="114" y="464"/>
                  </a:lnTo>
                  <a:lnTo>
                    <a:pt x="112" y="464"/>
                  </a:lnTo>
                  <a:lnTo>
                    <a:pt x="114" y="464"/>
                  </a:lnTo>
                  <a:lnTo>
                    <a:pt x="158" y="400"/>
                  </a:lnTo>
                  <a:lnTo>
                    <a:pt x="208" y="352"/>
                  </a:lnTo>
                  <a:lnTo>
                    <a:pt x="224" y="348"/>
                  </a:lnTo>
                  <a:lnTo>
                    <a:pt x="232" y="338"/>
                  </a:lnTo>
                  <a:lnTo>
                    <a:pt x="240" y="332"/>
                  </a:lnTo>
                  <a:lnTo>
                    <a:pt x="250" y="328"/>
                  </a:lnTo>
                  <a:lnTo>
                    <a:pt x="246" y="324"/>
                  </a:lnTo>
                  <a:lnTo>
                    <a:pt x="234" y="312"/>
                  </a:lnTo>
                  <a:lnTo>
                    <a:pt x="226" y="302"/>
                  </a:lnTo>
                  <a:lnTo>
                    <a:pt x="226" y="300"/>
                  </a:lnTo>
                  <a:lnTo>
                    <a:pt x="230" y="294"/>
                  </a:lnTo>
                  <a:lnTo>
                    <a:pt x="218" y="296"/>
                  </a:lnTo>
                  <a:lnTo>
                    <a:pt x="196" y="292"/>
                  </a:lnTo>
                  <a:lnTo>
                    <a:pt x="186" y="284"/>
                  </a:lnTo>
                  <a:lnTo>
                    <a:pt x="182" y="280"/>
                  </a:lnTo>
                  <a:lnTo>
                    <a:pt x="180" y="276"/>
                  </a:lnTo>
                  <a:lnTo>
                    <a:pt x="176" y="256"/>
                  </a:lnTo>
                  <a:lnTo>
                    <a:pt x="174" y="238"/>
                  </a:lnTo>
                  <a:lnTo>
                    <a:pt x="170" y="242"/>
                  </a:lnTo>
                  <a:lnTo>
                    <a:pt x="164" y="244"/>
                  </a:lnTo>
                  <a:lnTo>
                    <a:pt x="146" y="240"/>
                  </a:lnTo>
                  <a:lnTo>
                    <a:pt x="136" y="232"/>
                  </a:lnTo>
                  <a:lnTo>
                    <a:pt x="122" y="228"/>
                  </a:lnTo>
                  <a:lnTo>
                    <a:pt x="116" y="228"/>
                  </a:lnTo>
                  <a:lnTo>
                    <a:pt x="110" y="226"/>
                  </a:lnTo>
                  <a:lnTo>
                    <a:pt x="104" y="224"/>
                  </a:lnTo>
                  <a:lnTo>
                    <a:pt x="98" y="218"/>
                  </a:lnTo>
                  <a:lnTo>
                    <a:pt x="96" y="214"/>
                  </a:lnTo>
                  <a:lnTo>
                    <a:pt x="96" y="210"/>
                  </a:lnTo>
                  <a:lnTo>
                    <a:pt x="96" y="206"/>
                  </a:lnTo>
                  <a:lnTo>
                    <a:pt x="98" y="202"/>
                  </a:lnTo>
                  <a:lnTo>
                    <a:pt x="102" y="200"/>
                  </a:lnTo>
                  <a:lnTo>
                    <a:pt x="110" y="192"/>
                  </a:lnTo>
                  <a:lnTo>
                    <a:pt x="118" y="180"/>
                  </a:lnTo>
                  <a:lnTo>
                    <a:pt x="116" y="176"/>
                  </a:lnTo>
                  <a:lnTo>
                    <a:pt x="114" y="170"/>
                  </a:lnTo>
                  <a:lnTo>
                    <a:pt x="112" y="164"/>
                  </a:lnTo>
                  <a:lnTo>
                    <a:pt x="114" y="160"/>
                  </a:lnTo>
                  <a:lnTo>
                    <a:pt x="114" y="158"/>
                  </a:lnTo>
                  <a:lnTo>
                    <a:pt x="116" y="156"/>
                  </a:lnTo>
                  <a:lnTo>
                    <a:pt x="120" y="152"/>
                  </a:lnTo>
                  <a:lnTo>
                    <a:pt x="134" y="148"/>
                  </a:lnTo>
                  <a:lnTo>
                    <a:pt x="136" y="142"/>
                  </a:lnTo>
                  <a:lnTo>
                    <a:pt x="138" y="140"/>
                  </a:lnTo>
                  <a:lnTo>
                    <a:pt x="150" y="140"/>
                  </a:lnTo>
                  <a:lnTo>
                    <a:pt x="148" y="140"/>
                  </a:lnTo>
                  <a:lnTo>
                    <a:pt x="142" y="136"/>
                  </a:lnTo>
                  <a:lnTo>
                    <a:pt x="140" y="132"/>
                  </a:lnTo>
                  <a:lnTo>
                    <a:pt x="140" y="128"/>
                  </a:lnTo>
                  <a:lnTo>
                    <a:pt x="142" y="122"/>
                  </a:lnTo>
                  <a:lnTo>
                    <a:pt x="148" y="118"/>
                  </a:lnTo>
                  <a:lnTo>
                    <a:pt x="154" y="116"/>
                  </a:lnTo>
                  <a:lnTo>
                    <a:pt x="160" y="116"/>
                  </a:lnTo>
                  <a:lnTo>
                    <a:pt x="166" y="118"/>
                  </a:lnTo>
                  <a:lnTo>
                    <a:pt x="172" y="120"/>
                  </a:lnTo>
                  <a:lnTo>
                    <a:pt x="190" y="134"/>
                  </a:lnTo>
                  <a:lnTo>
                    <a:pt x="208" y="134"/>
                  </a:lnTo>
                  <a:lnTo>
                    <a:pt x="214" y="138"/>
                  </a:lnTo>
                  <a:lnTo>
                    <a:pt x="214" y="144"/>
                  </a:lnTo>
                  <a:lnTo>
                    <a:pt x="214" y="150"/>
                  </a:lnTo>
                  <a:lnTo>
                    <a:pt x="210" y="152"/>
                  </a:lnTo>
                  <a:lnTo>
                    <a:pt x="206" y="152"/>
                  </a:lnTo>
                  <a:lnTo>
                    <a:pt x="204" y="154"/>
                  </a:lnTo>
                  <a:lnTo>
                    <a:pt x="202" y="160"/>
                  </a:lnTo>
                  <a:lnTo>
                    <a:pt x="210" y="180"/>
                  </a:lnTo>
                  <a:lnTo>
                    <a:pt x="218" y="170"/>
                  </a:lnTo>
                  <a:lnTo>
                    <a:pt x="226" y="168"/>
                  </a:lnTo>
                  <a:lnTo>
                    <a:pt x="230" y="168"/>
                  </a:lnTo>
                  <a:lnTo>
                    <a:pt x="234" y="172"/>
                  </a:lnTo>
                  <a:lnTo>
                    <a:pt x="236" y="180"/>
                  </a:lnTo>
                  <a:lnTo>
                    <a:pt x="240" y="190"/>
                  </a:lnTo>
                  <a:lnTo>
                    <a:pt x="242" y="202"/>
                  </a:lnTo>
                  <a:lnTo>
                    <a:pt x="246" y="210"/>
                  </a:lnTo>
                  <a:lnTo>
                    <a:pt x="252" y="220"/>
                  </a:lnTo>
                  <a:lnTo>
                    <a:pt x="264" y="236"/>
                  </a:lnTo>
                  <a:lnTo>
                    <a:pt x="268" y="248"/>
                  </a:lnTo>
                  <a:lnTo>
                    <a:pt x="300" y="244"/>
                  </a:lnTo>
                  <a:lnTo>
                    <a:pt x="314" y="236"/>
                  </a:lnTo>
                  <a:lnTo>
                    <a:pt x="326" y="220"/>
                  </a:lnTo>
                  <a:lnTo>
                    <a:pt x="332" y="204"/>
                  </a:lnTo>
                  <a:lnTo>
                    <a:pt x="336" y="188"/>
                  </a:lnTo>
                  <a:lnTo>
                    <a:pt x="336" y="186"/>
                  </a:lnTo>
                  <a:lnTo>
                    <a:pt x="336" y="184"/>
                  </a:lnTo>
                  <a:lnTo>
                    <a:pt x="338" y="184"/>
                  </a:lnTo>
                  <a:lnTo>
                    <a:pt x="350" y="176"/>
                  </a:lnTo>
                  <a:lnTo>
                    <a:pt x="352" y="176"/>
                  </a:lnTo>
                  <a:lnTo>
                    <a:pt x="350" y="174"/>
                  </a:lnTo>
                  <a:lnTo>
                    <a:pt x="330" y="168"/>
                  </a:lnTo>
                  <a:lnTo>
                    <a:pt x="326" y="156"/>
                  </a:lnTo>
                  <a:lnTo>
                    <a:pt x="324" y="152"/>
                  </a:lnTo>
                  <a:close/>
                </a:path>
              </a:pathLst>
            </a:custGeom>
            <a:grpFill/>
            <a:ln>
              <a:noFill/>
            </a:ln>
            <a:effectLst/>
          </p:spPr>
          <p:txBody>
            <a:bodyPr/>
            <a:lstStyle/>
            <a:p>
              <a:pPr eaLnBrk="1" fontAlgn="auto" hangingPunct="1">
                <a:spcBef>
                  <a:spcPts val="0"/>
                </a:spcBef>
                <a:spcAft>
                  <a:spcPts val="0"/>
                </a:spcAft>
                <a:defRPr/>
              </a:pPr>
              <a:endParaRPr lang="zh-CN" altLang="en-US" dirty="0">
                <a:latin typeface="+mn-lt"/>
                <a:ea typeface="微软雅黑" panose="020B0503020204020204" pitchFamily="34" charset="-122"/>
              </a:endParaRPr>
            </a:p>
          </p:txBody>
        </p:sp>
        <p:sp>
          <p:nvSpPr>
            <p:cNvPr id="35" name="河南"/>
            <p:cNvSpPr/>
            <p:nvPr/>
          </p:nvSpPr>
          <p:spPr bwMode="auto">
            <a:xfrm>
              <a:off x="3418346" y="2751521"/>
              <a:ext cx="538103" cy="532539"/>
            </a:xfrm>
            <a:custGeom>
              <a:avLst/>
              <a:gdLst>
                <a:gd name="T0" fmla="*/ 2147483646 w 370"/>
                <a:gd name="T1" fmla="*/ 2147483646 h 366"/>
                <a:gd name="T2" fmla="*/ 0 w 370"/>
                <a:gd name="T3" fmla="*/ 2147483646 h 366"/>
                <a:gd name="T4" fmla="*/ 2147483646 w 370"/>
                <a:gd name="T5" fmla="*/ 2147483646 h 366"/>
                <a:gd name="T6" fmla="*/ 2147483646 w 370"/>
                <a:gd name="T7" fmla="*/ 2147483646 h 366"/>
                <a:gd name="T8" fmla="*/ 2147483646 w 370"/>
                <a:gd name="T9" fmla="*/ 2147483646 h 366"/>
                <a:gd name="T10" fmla="*/ 2147483646 w 370"/>
                <a:gd name="T11" fmla="*/ 2147483646 h 366"/>
                <a:gd name="T12" fmla="*/ 2147483646 w 370"/>
                <a:gd name="T13" fmla="*/ 2147483646 h 366"/>
                <a:gd name="T14" fmla="*/ 2147483646 w 370"/>
                <a:gd name="T15" fmla="*/ 2147483646 h 366"/>
                <a:gd name="T16" fmla="*/ 2147483646 w 370"/>
                <a:gd name="T17" fmla="*/ 2147483646 h 366"/>
                <a:gd name="T18" fmla="*/ 2147483646 w 370"/>
                <a:gd name="T19" fmla="*/ 2147483646 h 366"/>
                <a:gd name="T20" fmla="*/ 2147483646 w 370"/>
                <a:gd name="T21" fmla="*/ 2147483646 h 366"/>
                <a:gd name="T22" fmla="*/ 2147483646 w 370"/>
                <a:gd name="T23" fmla="*/ 2147483646 h 366"/>
                <a:gd name="T24" fmla="*/ 2147483646 w 370"/>
                <a:gd name="T25" fmla="*/ 2147483646 h 366"/>
                <a:gd name="T26" fmla="*/ 2147483646 w 370"/>
                <a:gd name="T27" fmla="*/ 2147483646 h 366"/>
                <a:gd name="T28" fmla="*/ 2147483646 w 370"/>
                <a:gd name="T29" fmla="*/ 2147483646 h 366"/>
                <a:gd name="T30" fmla="*/ 2147483646 w 370"/>
                <a:gd name="T31" fmla="*/ 2147483646 h 366"/>
                <a:gd name="T32" fmla="*/ 2147483646 w 370"/>
                <a:gd name="T33" fmla="*/ 2147483646 h 366"/>
                <a:gd name="T34" fmla="*/ 2147483646 w 370"/>
                <a:gd name="T35" fmla="*/ 2147483646 h 366"/>
                <a:gd name="T36" fmla="*/ 2147483646 w 370"/>
                <a:gd name="T37" fmla="*/ 2147483646 h 366"/>
                <a:gd name="T38" fmla="*/ 2147483646 w 370"/>
                <a:gd name="T39" fmla="*/ 2147483646 h 366"/>
                <a:gd name="T40" fmla="*/ 2147483646 w 370"/>
                <a:gd name="T41" fmla="*/ 2147483646 h 366"/>
                <a:gd name="T42" fmla="*/ 2147483646 w 370"/>
                <a:gd name="T43" fmla="*/ 2147483646 h 366"/>
                <a:gd name="T44" fmla="*/ 2147483646 w 370"/>
                <a:gd name="T45" fmla="*/ 2147483646 h 366"/>
                <a:gd name="T46" fmla="*/ 2147483646 w 370"/>
                <a:gd name="T47" fmla="*/ 2147483646 h 366"/>
                <a:gd name="T48" fmla="*/ 2147483646 w 370"/>
                <a:gd name="T49" fmla="*/ 2147483646 h 366"/>
                <a:gd name="T50" fmla="*/ 2147483646 w 370"/>
                <a:gd name="T51" fmla="*/ 2147483646 h 366"/>
                <a:gd name="T52" fmla="*/ 2147483646 w 370"/>
                <a:gd name="T53" fmla="*/ 2147483646 h 366"/>
                <a:gd name="T54" fmla="*/ 2147483646 w 370"/>
                <a:gd name="T55" fmla="*/ 2147483646 h 366"/>
                <a:gd name="T56" fmla="*/ 2147483646 w 370"/>
                <a:gd name="T57" fmla="*/ 2147483646 h 366"/>
                <a:gd name="T58" fmla="*/ 2147483646 w 370"/>
                <a:gd name="T59" fmla="*/ 2147483646 h 366"/>
                <a:gd name="T60" fmla="*/ 2147483646 w 370"/>
                <a:gd name="T61" fmla="*/ 2147483646 h 366"/>
                <a:gd name="T62" fmla="*/ 2147483646 w 370"/>
                <a:gd name="T63" fmla="*/ 2147483646 h 366"/>
                <a:gd name="T64" fmla="*/ 2147483646 w 370"/>
                <a:gd name="T65" fmla="*/ 2147483646 h 366"/>
                <a:gd name="T66" fmla="*/ 2147483646 w 370"/>
                <a:gd name="T67" fmla="*/ 2147483646 h 366"/>
                <a:gd name="T68" fmla="*/ 2147483646 w 370"/>
                <a:gd name="T69" fmla="*/ 2147483646 h 366"/>
                <a:gd name="T70" fmla="*/ 2147483646 w 370"/>
                <a:gd name="T71" fmla="*/ 2147483646 h 366"/>
                <a:gd name="T72" fmla="*/ 2147483646 w 370"/>
                <a:gd name="T73" fmla="*/ 2147483646 h 366"/>
                <a:gd name="T74" fmla="*/ 2147483646 w 370"/>
                <a:gd name="T75" fmla="*/ 2147483646 h 366"/>
                <a:gd name="T76" fmla="*/ 2147483646 w 370"/>
                <a:gd name="T77" fmla="*/ 2147483646 h 366"/>
                <a:gd name="T78" fmla="*/ 2147483646 w 370"/>
                <a:gd name="T79" fmla="*/ 2147483646 h 366"/>
                <a:gd name="T80" fmla="*/ 2147483646 w 370"/>
                <a:gd name="T81" fmla="*/ 2147483646 h 366"/>
                <a:gd name="T82" fmla="*/ 2147483646 w 370"/>
                <a:gd name="T83" fmla="*/ 2147483646 h 366"/>
                <a:gd name="T84" fmla="*/ 2147483646 w 370"/>
                <a:gd name="T85" fmla="*/ 2147483646 h 366"/>
                <a:gd name="T86" fmla="*/ 2147483646 w 370"/>
                <a:gd name="T87" fmla="*/ 2147483646 h 366"/>
                <a:gd name="T88" fmla="*/ 2147483646 w 370"/>
                <a:gd name="T89" fmla="*/ 2147483646 h 366"/>
                <a:gd name="T90" fmla="*/ 2147483646 w 370"/>
                <a:gd name="T91" fmla="*/ 2147483646 h 366"/>
                <a:gd name="T92" fmla="*/ 2147483646 w 370"/>
                <a:gd name="T93" fmla="*/ 2147483646 h 366"/>
                <a:gd name="T94" fmla="*/ 2147483646 w 370"/>
                <a:gd name="T95" fmla="*/ 0 h 366"/>
                <a:gd name="T96" fmla="*/ 2147483646 w 370"/>
                <a:gd name="T97" fmla="*/ 2147483646 h 366"/>
                <a:gd name="T98" fmla="*/ 2147483646 w 370"/>
                <a:gd name="T99" fmla="*/ 2147483646 h 366"/>
                <a:gd name="T100" fmla="*/ 2147483646 w 370"/>
                <a:gd name="T101" fmla="*/ 2147483646 h 366"/>
                <a:gd name="T102" fmla="*/ 2147483646 w 370"/>
                <a:gd name="T103" fmla="*/ 2147483646 h 366"/>
                <a:gd name="T104" fmla="*/ 2147483646 w 370"/>
                <a:gd name="T105" fmla="*/ 2147483646 h 366"/>
                <a:gd name="T106" fmla="*/ 2147483646 w 370"/>
                <a:gd name="T107" fmla="*/ 2147483646 h 366"/>
                <a:gd name="T108" fmla="*/ 2147483646 w 370"/>
                <a:gd name="T109" fmla="*/ 2147483646 h 36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70" h="366">
                  <a:moveTo>
                    <a:pt x="82" y="120"/>
                  </a:moveTo>
                  <a:lnTo>
                    <a:pt x="80" y="120"/>
                  </a:lnTo>
                  <a:lnTo>
                    <a:pt x="20" y="146"/>
                  </a:lnTo>
                  <a:lnTo>
                    <a:pt x="2" y="162"/>
                  </a:lnTo>
                  <a:lnTo>
                    <a:pt x="0" y="182"/>
                  </a:lnTo>
                  <a:lnTo>
                    <a:pt x="2" y="196"/>
                  </a:lnTo>
                  <a:lnTo>
                    <a:pt x="4" y="206"/>
                  </a:lnTo>
                  <a:lnTo>
                    <a:pt x="10" y="210"/>
                  </a:lnTo>
                  <a:lnTo>
                    <a:pt x="28" y="222"/>
                  </a:lnTo>
                  <a:lnTo>
                    <a:pt x="30" y="222"/>
                  </a:lnTo>
                  <a:lnTo>
                    <a:pt x="34" y="252"/>
                  </a:lnTo>
                  <a:lnTo>
                    <a:pt x="54" y="276"/>
                  </a:lnTo>
                  <a:lnTo>
                    <a:pt x="60" y="282"/>
                  </a:lnTo>
                  <a:lnTo>
                    <a:pt x="66" y="286"/>
                  </a:lnTo>
                  <a:lnTo>
                    <a:pt x="82" y="290"/>
                  </a:lnTo>
                  <a:lnTo>
                    <a:pt x="86" y="290"/>
                  </a:lnTo>
                  <a:lnTo>
                    <a:pt x="92" y="296"/>
                  </a:lnTo>
                  <a:lnTo>
                    <a:pt x="104" y="300"/>
                  </a:lnTo>
                  <a:lnTo>
                    <a:pt x="152" y="302"/>
                  </a:lnTo>
                  <a:lnTo>
                    <a:pt x="194" y="304"/>
                  </a:lnTo>
                  <a:lnTo>
                    <a:pt x="204" y="306"/>
                  </a:lnTo>
                  <a:lnTo>
                    <a:pt x="210" y="310"/>
                  </a:lnTo>
                  <a:lnTo>
                    <a:pt x="214" y="312"/>
                  </a:lnTo>
                  <a:lnTo>
                    <a:pt x="214" y="318"/>
                  </a:lnTo>
                  <a:lnTo>
                    <a:pt x="214" y="332"/>
                  </a:lnTo>
                  <a:lnTo>
                    <a:pt x="214" y="342"/>
                  </a:lnTo>
                  <a:lnTo>
                    <a:pt x="216" y="346"/>
                  </a:lnTo>
                  <a:lnTo>
                    <a:pt x="234" y="342"/>
                  </a:lnTo>
                  <a:lnTo>
                    <a:pt x="242" y="340"/>
                  </a:lnTo>
                  <a:lnTo>
                    <a:pt x="250" y="338"/>
                  </a:lnTo>
                  <a:lnTo>
                    <a:pt x="256" y="340"/>
                  </a:lnTo>
                  <a:lnTo>
                    <a:pt x="258" y="342"/>
                  </a:lnTo>
                  <a:lnTo>
                    <a:pt x="266" y="350"/>
                  </a:lnTo>
                  <a:lnTo>
                    <a:pt x="278" y="362"/>
                  </a:lnTo>
                  <a:lnTo>
                    <a:pt x="280" y="364"/>
                  </a:lnTo>
                  <a:lnTo>
                    <a:pt x="282" y="366"/>
                  </a:lnTo>
                  <a:lnTo>
                    <a:pt x="290" y="360"/>
                  </a:lnTo>
                  <a:lnTo>
                    <a:pt x="298" y="350"/>
                  </a:lnTo>
                  <a:lnTo>
                    <a:pt x="300" y="348"/>
                  </a:lnTo>
                  <a:lnTo>
                    <a:pt x="314" y="358"/>
                  </a:lnTo>
                  <a:lnTo>
                    <a:pt x="324" y="350"/>
                  </a:lnTo>
                  <a:lnTo>
                    <a:pt x="326" y="342"/>
                  </a:lnTo>
                  <a:lnTo>
                    <a:pt x="330" y="338"/>
                  </a:lnTo>
                  <a:lnTo>
                    <a:pt x="334" y="334"/>
                  </a:lnTo>
                  <a:lnTo>
                    <a:pt x="342" y="332"/>
                  </a:lnTo>
                  <a:lnTo>
                    <a:pt x="346" y="330"/>
                  </a:lnTo>
                  <a:lnTo>
                    <a:pt x="344" y="328"/>
                  </a:lnTo>
                  <a:lnTo>
                    <a:pt x="342" y="326"/>
                  </a:lnTo>
                  <a:lnTo>
                    <a:pt x="344" y="306"/>
                  </a:lnTo>
                  <a:lnTo>
                    <a:pt x="338" y="300"/>
                  </a:lnTo>
                  <a:lnTo>
                    <a:pt x="334" y="296"/>
                  </a:lnTo>
                  <a:lnTo>
                    <a:pt x="328" y="294"/>
                  </a:lnTo>
                  <a:lnTo>
                    <a:pt x="320" y="294"/>
                  </a:lnTo>
                  <a:lnTo>
                    <a:pt x="310" y="296"/>
                  </a:lnTo>
                  <a:lnTo>
                    <a:pt x="306" y="296"/>
                  </a:lnTo>
                  <a:lnTo>
                    <a:pt x="302" y="294"/>
                  </a:lnTo>
                  <a:lnTo>
                    <a:pt x="302" y="290"/>
                  </a:lnTo>
                  <a:lnTo>
                    <a:pt x="302" y="286"/>
                  </a:lnTo>
                  <a:lnTo>
                    <a:pt x="292" y="272"/>
                  </a:lnTo>
                  <a:lnTo>
                    <a:pt x="282" y="262"/>
                  </a:lnTo>
                  <a:lnTo>
                    <a:pt x="278" y="256"/>
                  </a:lnTo>
                  <a:lnTo>
                    <a:pt x="274" y="250"/>
                  </a:lnTo>
                  <a:lnTo>
                    <a:pt x="272" y="244"/>
                  </a:lnTo>
                  <a:lnTo>
                    <a:pt x="274" y="238"/>
                  </a:lnTo>
                  <a:lnTo>
                    <a:pt x="274" y="236"/>
                  </a:lnTo>
                  <a:lnTo>
                    <a:pt x="298" y="240"/>
                  </a:lnTo>
                  <a:lnTo>
                    <a:pt x="296" y="226"/>
                  </a:lnTo>
                  <a:lnTo>
                    <a:pt x="296" y="216"/>
                  </a:lnTo>
                  <a:lnTo>
                    <a:pt x="298" y="212"/>
                  </a:lnTo>
                  <a:lnTo>
                    <a:pt x="300" y="210"/>
                  </a:lnTo>
                  <a:lnTo>
                    <a:pt x="304" y="206"/>
                  </a:lnTo>
                  <a:lnTo>
                    <a:pt x="310" y="204"/>
                  </a:lnTo>
                  <a:lnTo>
                    <a:pt x="318" y="200"/>
                  </a:lnTo>
                  <a:lnTo>
                    <a:pt x="318" y="196"/>
                  </a:lnTo>
                  <a:lnTo>
                    <a:pt x="312" y="178"/>
                  </a:lnTo>
                  <a:lnTo>
                    <a:pt x="312" y="170"/>
                  </a:lnTo>
                  <a:lnTo>
                    <a:pt x="312" y="166"/>
                  </a:lnTo>
                  <a:lnTo>
                    <a:pt x="318" y="162"/>
                  </a:lnTo>
                  <a:lnTo>
                    <a:pt x="324" y="162"/>
                  </a:lnTo>
                  <a:lnTo>
                    <a:pt x="338" y="166"/>
                  </a:lnTo>
                  <a:lnTo>
                    <a:pt x="340" y="166"/>
                  </a:lnTo>
                  <a:lnTo>
                    <a:pt x="340" y="168"/>
                  </a:lnTo>
                  <a:lnTo>
                    <a:pt x="356" y="186"/>
                  </a:lnTo>
                  <a:lnTo>
                    <a:pt x="370" y="162"/>
                  </a:lnTo>
                  <a:lnTo>
                    <a:pt x="356" y="140"/>
                  </a:lnTo>
                  <a:lnTo>
                    <a:pt x="348" y="128"/>
                  </a:lnTo>
                  <a:lnTo>
                    <a:pt x="336" y="136"/>
                  </a:lnTo>
                  <a:lnTo>
                    <a:pt x="334" y="134"/>
                  </a:lnTo>
                  <a:lnTo>
                    <a:pt x="302" y="126"/>
                  </a:lnTo>
                  <a:lnTo>
                    <a:pt x="292" y="122"/>
                  </a:lnTo>
                  <a:lnTo>
                    <a:pt x="286" y="116"/>
                  </a:lnTo>
                  <a:lnTo>
                    <a:pt x="280" y="110"/>
                  </a:lnTo>
                  <a:lnTo>
                    <a:pt x="278" y="106"/>
                  </a:lnTo>
                  <a:lnTo>
                    <a:pt x="260" y="96"/>
                  </a:lnTo>
                  <a:lnTo>
                    <a:pt x="260" y="78"/>
                  </a:lnTo>
                  <a:lnTo>
                    <a:pt x="294" y="58"/>
                  </a:lnTo>
                  <a:lnTo>
                    <a:pt x="292" y="44"/>
                  </a:lnTo>
                  <a:lnTo>
                    <a:pt x="286" y="30"/>
                  </a:lnTo>
                  <a:lnTo>
                    <a:pt x="282" y="18"/>
                  </a:lnTo>
                  <a:lnTo>
                    <a:pt x="258" y="22"/>
                  </a:lnTo>
                  <a:lnTo>
                    <a:pt x="242" y="26"/>
                  </a:lnTo>
                  <a:lnTo>
                    <a:pt x="226" y="28"/>
                  </a:lnTo>
                  <a:lnTo>
                    <a:pt x="200" y="22"/>
                  </a:lnTo>
                  <a:lnTo>
                    <a:pt x="200" y="14"/>
                  </a:lnTo>
                  <a:lnTo>
                    <a:pt x="196" y="14"/>
                  </a:lnTo>
                  <a:lnTo>
                    <a:pt x="190" y="10"/>
                  </a:lnTo>
                  <a:lnTo>
                    <a:pt x="188" y="6"/>
                  </a:lnTo>
                  <a:lnTo>
                    <a:pt x="186" y="2"/>
                  </a:lnTo>
                  <a:lnTo>
                    <a:pt x="186" y="0"/>
                  </a:lnTo>
                  <a:lnTo>
                    <a:pt x="184" y="22"/>
                  </a:lnTo>
                  <a:lnTo>
                    <a:pt x="182" y="28"/>
                  </a:lnTo>
                  <a:lnTo>
                    <a:pt x="180" y="34"/>
                  </a:lnTo>
                  <a:lnTo>
                    <a:pt x="182" y="36"/>
                  </a:lnTo>
                  <a:lnTo>
                    <a:pt x="184" y="40"/>
                  </a:lnTo>
                  <a:lnTo>
                    <a:pt x="184" y="46"/>
                  </a:lnTo>
                  <a:lnTo>
                    <a:pt x="182" y="50"/>
                  </a:lnTo>
                  <a:lnTo>
                    <a:pt x="180" y="54"/>
                  </a:lnTo>
                  <a:lnTo>
                    <a:pt x="184" y="68"/>
                  </a:lnTo>
                  <a:lnTo>
                    <a:pt x="182" y="68"/>
                  </a:lnTo>
                  <a:lnTo>
                    <a:pt x="182" y="70"/>
                  </a:lnTo>
                  <a:lnTo>
                    <a:pt x="172" y="78"/>
                  </a:lnTo>
                  <a:lnTo>
                    <a:pt x="172" y="96"/>
                  </a:lnTo>
                  <a:lnTo>
                    <a:pt x="170" y="98"/>
                  </a:lnTo>
                  <a:lnTo>
                    <a:pt x="148" y="106"/>
                  </a:lnTo>
                  <a:lnTo>
                    <a:pt x="132" y="110"/>
                  </a:lnTo>
                  <a:lnTo>
                    <a:pt x="98" y="106"/>
                  </a:lnTo>
                  <a:lnTo>
                    <a:pt x="82" y="120"/>
                  </a:lnTo>
                  <a:close/>
                </a:path>
              </a:pathLst>
            </a:custGeom>
            <a:grpFill/>
            <a:ln>
              <a:noFill/>
            </a:ln>
            <a:effectLst/>
          </p:spPr>
          <p:txBody>
            <a:bodyPr/>
            <a:lstStyle/>
            <a:p>
              <a:pPr eaLnBrk="1" fontAlgn="auto" hangingPunct="1">
                <a:spcBef>
                  <a:spcPts val="0"/>
                </a:spcBef>
                <a:spcAft>
                  <a:spcPts val="0"/>
                </a:spcAft>
                <a:defRPr/>
              </a:pPr>
              <a:endParaRPr lang="zh-CN" altLang="en-US" dirty="0">
                <a:latin typeface="+mn-lt"/>
                <a:ea typeface="微软雅黑" panose="020B0503020204020204" pitchFamily="34" charset="-122"/>
              </a:endParaRPr>
            </a:p>
          </p:txBody>
        </p:sp>
        <p:sp>
          <p:nvSpPr>
            <p:cNvPr id="36" name="台湾"/>
            <p:cNvSpPr/>
            <p:nvPr/>
          </p:nvSpPr>
          <p:spPr bwMode="auto">
            <a:xfrm>
              <a:off x="4430561" y="3889344"/>
              <a:ext cx="154159" cy="372487"/>
            </a:xfrm>
            <a:custGeom>
              <a:avLst/>
              <a:gdLst>
                <a:gd name="T0" fmla="*/ 2147483646 w 106"/>
                <a:gd name="T1" fmla="*/ 0 h 256"/>
                <a:gd name="T2" fmla="*/ 2147483646 w 106"/>
                <a:gd name="T3" fmla="*/ 0 h 256"/>
                <a:gd name="T4" fmla="*/ 2147483646 w 106"/>
                <a:gd name="T5" fmla="*/ 2147483646 h 256"/>
                <a:gd name="T6" fmla="*/ 2147483646 w 106"/>
                <a:gd name="T7" fmla="*/ 2147483646 h 256"/>
                <a:gd name="T8" fmla="*/ 2147483646 w 106"/>
                <a:gd name="T9" fmla="*/ 2147483646 h 256"/>
                <a:gd name="T10" fmla="*/ 2147483646 w 106"/>
                <a:gd name="T11" fmla="*/ 2147483646 h 256"/>
                <a:gd name="T12" fmla="*/ 2147483646 w 106"/>
                <a:gd name="T13" fmla="*/ 2147483646 h 256"/>
                <a:gd name="T14" fmla="*/ 2147483646 w 106"/>
                <a:gd name="T15" fmla="*/ 2147483646 h 256"/>
                <a:gd name="T16" fmla="*/ 2147483646 w 106"/>
                <a:gd name="T17" fmla="*/ 2147483646 h 256"/>
                <a:gd name="T18" fmla="*/ 0 w 106"/>
                <a:gd name="T19" fmla="*/ 2147483646 h 256"/>
                <a:gd name="T20" fmla="*/ 2147483646 w 106"/>
                <a:gd name="T21" fmla="*/ 2147483646 h 256"/>
                <a:gd name="T22" fmla="*/ 2147483646 w 106"/>
                <a:gd name="T23" fmla="*/ 2147483646 h 256"/>
                <a:gd name="T24" fmla="*/ 2147483646 w 106"/>
                <a:gd name="T25" fmla="*/ 2147483646 h 256"/>
                <a:gd name="T26" fmla="*/ 2147483646 w 106"/>
                <a:gd name="T27" fmla="*/ 2147483646 h 256"/>
                <a:gd name="T28" fmla="*/ 2147483646 w 106"/>
                <a:gd name="T29" fmla="*/ 2147483646 h 256"/>
                <a:gd name="T30" fmla="*/ 2147483646 w 106"/>
                <a:gd name="T31" fmla="*/ 2147483646 h 256"/>
                <a:gd name="T32" fmla="*/ 2147483646 w 106"/>
                <a:gd name="T33" fmla="*/ 2147483646 h 256"/>
                <a:gd name="T34" fmla="*/ 2147483646 w 106"/>
                <a:gd name="T35" fmla="*/ 2147483646 h 256"/>
                <a:gd name="T36" fmla="*/ 2147483646 w 106"/>
                <a:gd name="T37" fmla="*/ 2147483646 h 256"/>
                <a:gd name="T38" fmla="*/ 2147483646 w 106"/>
                <a:gd name="T39" fmla="*/ 2147483646 h 256"/>
                <a:gd name="T40" fmla="*/ 2147483646 w 106"/>
                <a:gd name="T41" fmla="*/ 2147483646 h 256"/>
                <a:gd name="T42" fmla="*/ 2147483646 w 106"/>
                <a:gd name="T43" fmla="*/ 2147483646 h 256"/>
                <a:gd name="T44" fmla="*/ 2147483646 w 106"/>
                <a:gd name="T45" fmla="*/ 2147483646 h 256"/>
                <a:gd name="T46" fmla="*/ 2147483646 w 106"/>
                <a:gd name="T47" fmla="*/ 2147483646 h 256"/>
                <a:gd name="T48" fmla="*/ 2147483646 w 106"/>
                <a:gd name="T49" fmla="*/ 2147483646 h 256"/>
                <a:gd name="T50" fmla="*/ 2147483646 w 106"/>
                <a:gd name="T51" fmla="*/ 2147483646 h 256"/>
                <a:gd name="T52" fmla="*/ 2147483646 w 106"/>
                <a:gd name="T53" fmla="*/ 2147483646 h 256"/>
                <a:gd name="T54" fmla="*/ 2147483646 w 106"/>
                <a:gd name="T55" fmla="*/ 2147483646 h 256"/>
                <a:gd name="T56" fmla="*/ 2147483646 w 106"/>
                <a:gd name="T57" fmla="*/ 2147483646 h 256"/>
                <a:gd name="T58" fmla="*/ 2147483646 w 106"/>
                <a:gd name="T59" fmla="*/ 2147483646 h 256"/>
                <a:gd name="T60" fmla="*/ 2147483646 w 106"/>
                <a:gd name="T61" fmla="*/ 2147483646 h 256"/>
                <a:gd name="T62" fmla="*/ 2147483646 w 106"/>
                <a:gd name="T63" fmla="*/ 2147483646 h 256"/>
                <a:gd name="T64" fmla="*/ 2147483646 w 106"/>
                <a:gd name="T65" fmla="*/ 2147483646 h 256"/>
                <a:gd name="T66" fmla="*/ 2147483646 w 106"/>
                <a:gd name="T67" fmla="*/ 2147483646 h 256"/>
                <a:gd name="T68" fmla="*/ 2147483646 w 106"/>
                <a:gd name="T69" fmla="*/ 2147483646 h 256"/>
                <a:gd name="T70" fmla="*/ 2147483646 w 106"/>
                <a:gd name="T71" fmla="*/ 2147483646 h 256"/>
                <a:gd name="T72" fmla="*/ 2147483646 w 106"/>
                <a:gd name="T73" fmla="*/ 2147483646 h 256"/>
                <a:gd name="T74" fmla="*/ 2147483646 w 106"/>
                <a:gd name="T75" fmla="*/ 2147483646 h 256"/>
                <a:gd name="T76" fmla="*/ 2147483646 w 106"/>
                <a:gd name="T77" fmla="*/ 2147483646 h 256"/>
                <a:gd name="T78" fmla="*/ 2147483646 w 106"/>
                <a:gd name="T79" fmla="*/ 2147483646 h 256"/>
                <a:gd name="T80" fmla="*/ 2147483646 w 106"/>
                <a:gd name="T81" fmla="*/ 2147483646 h 256"/>
                <a:gd name="T82" fmla="*/ 2147483646 w 106"/>
                <a:gd name="T83" fmla="*/ 2147483646 h 256"/>
                <a:gd name="T84" fmla="*/ 2147483646 w 106"/>
                <a:gd name="T85" fmla="*/ 2147483646 h 256"/>
                <a:gd name="T86" fmla="*/ 2147483646 w 106"/>
                <a:gd name="T87" fmla="*/ 2147483646 h 256"/>
                <a:gd name="T88" fmla="*/ 2147483646 w 106"/>
                <a:gd name="T89" fmla="*/ 0 h 2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06" h="256">
                  <a:moveTo>
                    <a:pt x="80" y="0"/>
                  </a:moveTo>
                  <a:lnTo>
                    <a:pt x="80" y="0"/>
                  </a:lnTo>
                  <a:lnTo>
                    <a:pt x="62" y="14"/>
                  </a:lnTo>
                  <a:lnTo>
                    <a:pt x="46" y="32"/>
                  </a:lnTo>
                  <a:lnTo>
                    <a:pt x="34" y="50"/>
                  </a:lnTo>
                  <a:lnTo>
                    <a:pt x="24" y="70"/>
                  </a:lnTo>
                  <a:lnTo>
                    <a:pt x="10" y="98"/>
                  </a:lnTo>
                  <a:lnTo>
                    <a:pt x="4" y="104"/>
                  </a:lnTo>
                  <a:lnTo>
                    <a:pt x="0" y="108"/>
                  </a:lnTo>
                  <a:lnTo>
                    <a:pt x="6" y="152"/>
                  </a:lnTo>
                  <a:lnTo>
                    <a:pt x="6" y="154"/>
                  </a:lnTo>
                  <a:lnTo>
                    <a:pt x="2" y="184"/>
                  </a:lnTo>
                  <a:lnTo>
                    <a:pt x="2" y="196"/>
                  </a:lnTo>
                  <a:lnTo>
                    <a:pt x="2" y="200"/>
                  </a:lnTo>
                  <a:lnTo>
                    <a:pt x="4" y="202"/>
                  </a:lnTo>
                  <a:lnTo>
                    <a:pt x="36" y="224"/>
                  </a:lnTo>
                  <a:lnTo>
                    <a:pt x="38" y="224"/>
                  </a:lnTo>
                  <a:lnTo>
                    <a:pt x="38" y="226"/>
                  </a:lnTo>
                  <a:lnTo>
                    <a:pt x="42" y="236"/>
                  </a:lnTo>
                  <a:lnTo>
                    <a:pt x="50" y="248"/>
                  </a:lnTo>
                  <a:lnTo>
                    <a:pt x="56" y="252"/>
                  </a:lnTo>
                  <a:lnTo>
                    <a:pt x="62" y="256"/>
                  </a:lnTo>
                  <a:lnTo>
                    <a:pt x="66" y="204"/>
                  </a:lnTo>
                  <a:lnTo>
                    <a:pt x="66" y="202"/>
                  </a:lnTo>
                  <a:lnTo>
                    <a:pt x="90" y="146"/>
                  </a:lnTo>
                  <a:lnTo>
                    <a:pt x="98" y="80"/>
                  </a:lnTo>
                  <a:lnTo>
                    <a:pt x="98" y="78"/>
                  </a:lnTo>
                  <a:lnTo>
                    <a:pt x="106" y="60"/>
                  </a:lnTo>
                  <a:lnTo>
                    <a:pt x="100" y="44"/>
                  </a:lnTo>
                  <a:lnTo>
                    <a:pt x="98" y="44"/>
                  </a:lnTo>
                  <a:lnTo>
                    <a:pt x="98" y="24"/>
                  </a:lnTo>
                  <a:lnTo>
                    <a:pt x="98" y="22"/>
                  </a:lnTo>
                  <a:lnTo>
                    <a:pt x="102" y="16"/>
                  </a:lnTo>
                  <a:lnTo>
                    <a:pt x="106" y="12"/>
                  </a:lnTo>
                  <a:lnTo>
                    <a:pt x="80" y="0"/>
                  </a:lnTo>
                  <a:close/>
                </a:path>
              </a:pathLst>
            </a:custGeom>
            <a:grpFill/>
            <a:ln>
              <a:noFill/>
            </a:ln>
            <a:effectLst/>
          </p:spPr>
          <p:txBody>
            <a:bodyPr/>
            <a:lstStyle/>
            <a:p>
              <a:pPr eaLnBrk="1" fontAlgn="auto" hangingPunct="1">
                <a:spcBef>
                  <a:spcPts val="0"/>
                </a:spcBef>
                <a:spcAft>
                  <a:spcPts val="0"/>
                </a:spcAft>
                <a:defRPr/>
              </a:pPr>
              <a:endParaRPr lang="zh-CN" altLang="en-US" dirty="0">
                <a:latin typeface="+mn-lt"/>
                <a:ea typeface="微软雅黑" panose="020B0503020204020204" pitchFamily="34" charset="-122"/>
              </a:endParaRPr>
            </a:p>
          </p:txBody>
        </p:sp>
        <p:sp>
          <p:nvSpPr>
            <p:cNvPr id="37" name="海南"/>
            <p:cNvSpPr/>
            <p:nvPr/>
          </p:nvSpPr>
          <p:spPr bwMode="auto">
            <a:xfrm>
              <a:off x="3296186" y="4549930"/>
              <a:ext cx="232693" cy="203703"/>
            </a:xfrm>
            <a:custGeom>
              <a:avLst/>
              <a:gdLst>
                <a:gd name="T0" fmla="*/ 2147483646 w 160"/>
                <a:gd name="T1" fmla="*/ 2147483646 h 140"/>
                <a:gd name="T2" fmla="*/ 2147483646 w 160"/>
                <a:gd name="T3" fmla="*/ 2147483646 h 140"/>
                <a:gd name="T4" fmla="*/ 2147483646 w 160"/>
                <a:gd name="T5" fmla="*/ 2147483646 h 140"/>
                <a:gd name="T6" fmla="*/ 2147483646 w 160"/>
                <a:gd name="T7" fmla="*/ 2147483646 h 140"/>
                <a:gd name="T8" fmla="*/ 2147483646 w 160"/>
                <a:gd name="T9" fmla="*/ 2147483646 h 140"/>
                <a:gd name="T10" fmla="*/ 2147483646 w 160"/>
                <a:gd name="T11" fmla="*/ 2147483646 h 140"/>
                <a:gd name="T12" fmla="*/ 2147483646 w 160"/>
                <a:gd name="T13" fmla="*/ 2147483646 h 140"/>
                <a:gd name="T14" fmla="*/ 2147483646 w 160"/>
                <a:gd name="T15" fmla="*/ 2147483646 h 140"/>
                <a:gd name="T16" fmla="*/ 2147483646 w 160"/>
                <a:gd name="T17" fmla="*/ 2147483646 h 140"/>
                <a:gd name="T18" fmla="*/ 2147483646 w 160"/>
                <a:gd name="T19" fmla="*/ 2147483646 h 140"/>
                <a:gd name="T20" fmla="*/ 2147483646 w 160"/>
                <a:gd name="T21" fmla="*/ 2147483646 h 140"/>
                <a:gd name="T22" fmla="*/ 2147483646 w 160"/>
                <a:gd name="T23" fmla="*/ 2147483646 h 140"/>
                <a:gd name="T24" fmla="*/ 2147483646 w 160"/>
                <a:gd name="T25" fmla="*/ 2147483646 h 140"/>
                <a:gd name="T26" fmla="*/ 0 w 160"/>
                <a:gd name="T27" fmla="*/ 2147483646 h 140"/>
                <a:gd name="T28" fmla="*/ 2147483646 w 160"/>
                <a:gd name="T29" fmla="*/ 2147483646 h 140"/>
                <a:gd name="T30" fmla="*/ 2147483646 w 160"/>
                <a:gd name="T31" fmla="*/ 2147483646 h 140"/>
                <a:gd name="T32" fmla="*/ 2147483646 w 160"/>
                <a:gd name="T33" fmla="*/ 2147483646 h 140"/>
                <a:gd name="T34" fmla="*/ 2147483646 w 160"/>
                <a:gd name="T35" fmla="*/ 2147483646 h 140"/>
                <a:gd name="T36" fmla="*/ 2147483646 w 160"/>
                <a:gd name="T37" fmla="*/ 2147483646 h 140"/>
                <a:gd name="T38" fmla="*/ 2147483646 w 160"/>
                <a:gd name="T39" fmla="*/ 2147483646 h 140"/>
                <a:gd name="T40" fmla="*/ 2147483646 w 160"/>
                <a:gd name="T41" fmla="*/ 2147483646 h 140"/>
                <a:gd name="T42" fmla="*/ 2147483646 w 160"/>
                <a:gd name="T43" fmla="*/ 2147483646 h 140"/>
                <a:gd name="T44" fmla="*/ 2147483646 w 160"/>
                <a:gd name="T45" fmla="*/ 2147483646 h 140"/>
                <a:gd name="T46" fmla="*/ 2147483646 w 160"/>
                <a:gd name="T47" fmla="*/ 2147483646 h 140"/>
                <a:gd name="T48" fmla="*/ 2147483646 w 160"/>
                <a:gd name="T49" fmla="*/ 2147483646 h 140"/>
                <a:gd name="T50" fmla="*/ 2147483646 w 160"/>
                <a:gd name="T51" fmla="*/ 2147483646 h 140"/>
                <a:gd name="T52" fmla="*/ 2147483646 w 160"/>
                <a:gd name="T53" fmla="*/ 2147483646 h 140"/>
                <a:gd name="T54" fmla="*/ 2147483646 w 160"/>
                <a:gd name="T55" fmla="*/ 2147483646 h 140"/>
                <a:gd name="T56" fmla="*/ 2147483646 w 160"/>
                <a:gd name="T57" fmla="*/ 2147483646 h 140"/>
                <a:gd name="T58" fmla="*/ 2147483646 w 160"/>
                <a:gd name="T59" fmla="*/ 2147483646 h 140"/>
                <a:gd name="T60" fmla="*/ 2147483646 w 160"/>
                <a:gd name="T61" fmla="*/ 2147483646 h 140"/>
                <a:gd name="T62" fmla="*/ 2147483646 w 160"/>
                <a:gd name="T63" fmla="*/ 2147483646 h 140"/>
                <a:gd name="T64" fmla="*/ 2147483646 w 160"/>
                <a:gd name="T65" fmla="*/ 2147483646 h 140"/>
                <a:gd name="T66" fmla="*/ 2147483646 w 160"/>
                <a:gd name="T67" fmla="*/ 2147483646 h 140"/>
                <a:gd name="T68" fmla="*/ 2147483646 w 160"/>
                <a:gd name="T69" fmla="*/ 2147483646 h 140"/>
                <a:gd name="T70" fmla="*/ 2147483646 w 160"/>
                <a:gd name="T71" fmla="*/ 2147483646 h 140"/>
                <a:gd name="T72" fmla="*/ 2147483646 w 160"/>
                <a:gd name="T73" fmla="*/ 2147483646 h 140"/>
                <a:gd name="T74" fmla="*/ 2147483646 w 160"/>
                <a:gd name="T75" fmla="*/ 2147483646 h 140"/>
                <a:gd name="T76" fmla="*/ 2147483646 w 160"/>
                <a:gd name="T77" fmla="*/ 2147483646 h 140"/>
                <a:gd name="T78" fmla="*/ 2147483646 w 160"/>
                <a:gd name="T79" fmla="*/ 2147483646 h 140"/>
                <a:gd name="T80" fmla="*/ 2147483646 w 160"/>
                <a:gd name="T81" fmla="*/ 2147483646 h 140"/>
                <a:gd name="T82" fmla="*/ 2147483646 w 160"/>
                <a:gd name="T83" fmla="*/ 0 h 140"/>
                <a:gd name="T84" fmla="*/ 2147483646 w 160"/>
                <a:gd name="T85" fmla="*/ 2147483646 h 140"/>
                <a:gd name="T86" fmla="*/ 2147483646 w 160"/>
                <a:gd name="T87" fmla="*/ 2147483646 h 140"/>
                <a:gd name="T88" fmla="*/ 2147483646 w 160"/>
                <a:gd name="T89" fmla="*/ 2147483646 h 140"/>
                <a:gd name="T90" fmla="*/ 2147483646 w 160"/>
                <a:gd name="T91" fmla="*/ 2147483646 h 140"/>
                <a:gd name="T92" fmla="*/ 2147483646 w 160"/>
                <a:gd name="T93" fmla="*/ 2147483646 h 140"/>
                <a:gd name="T94" fmla="*/ 2147483646 w 160"/>
                <a:gd name="T95" fmla="*/ 2147483646 h 14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60" h="140">
                  <a:moveTo>
                    <a:pt x="72" y="14"/>
                  </a:moveTo>
                  <a:lnTo>
                    <a:pt x="70" y="18"/>
                  </a:lnTo>
                  <a:lnTo>
                    <a:pt x="68" y="20"/>
                  </a:lnTo>
                  <a:lnTo>
                    <a:pt x="36" y="28"/>
                  </a:lnTo>
                  <a:lnTo>
                    <a:pt x="38" y="32"/>
                  </a:lnTo>
                  <a:lnTo>
                    <a:pt x="48" y="44"/>
                  </a:lnTo>
                  <a:lnTo>
                    <a:pt x="44" y="46"/>
                  </a:lnTo>
                  <a:lnTo>
                    <a:pt x="30" y="54"/>
                  </a:lnTo>
                  <a:lnTo>
                    <a:pt x="6" y="72"/>
                  </a:lnTo>
                  <a:lnTo>
                    <a:pt x="2" y="80"/>
                  </a:lnTo>
                  <a:lnTo>
                    <a:pt x="0" y="92"/>
                  </a:lnTo>
                  <a:lnTo>
                    <a:pt x="4" y="108"/>
                  </a:lnTo>
                  <a:lnTo>
                    <a:pt x="10" y="126"/>
                  </a:lnTo>
                  <a:lnTo>
                    <a:pt x="34" y="128"/>
                  </a:lnTo>
                  <a:lnTo>
                    <a:pt x="36" y="128"/>
                  </a:lnTo>
                  <a:lnTo>
                    <a:pt x="60" y="140"/>
                  </a:lnTo>
                  <a:lnTo>
                    <a:pt x="86" y="136"/>
                  </a:lnTo>
                  <a:lnTo>
                    <a:pt x="94" y="132"/>
                  </a:lnTo>
                  <a:lnTo>
                    <a:pt x="102" y="126"/>
                  </a:lnTo>
                  <a:lnTo>
                    <a:pt x="112" y="118"/>
                  </a:lnTo>
                  <a:lnTo>
                    <a:pt x="122" y="106"/>
                  </a:lnTo>
                  <a:lnTo>
                    <a:pt x="124" y="106"/>
                  </a:lnTo>
                  <a:lnTo>
                    <a:pt x="126" y="104"/>
                  </a:lnTo>
                  <a:lnTo>
                    <a:pt x="136" y="100"/>
                  </a:lnTo>
                  <a:lnTo>
                    <a:pt x="134" y="66"/>
                  </a:lnTo>
                  <a:lnTo>
                    <a:pt x="148" y="44"/>
                  </a:lnTo>
                  <a:lnTo>
                    <a:pt x="160" y="34"/>
                  </a:lnTo>
                  <a:lnTo>
                    <a:pt x="160" y="22"/>
                  </a:lnTo>
                  <a:lnTo>
                    <a:pt x="158" y="14"/>
                  </a:lnTo>
                  <a:lnTo>
                    <a:pt x="156" y="10"/>
                  </a:lnTo>
                  <a:lnTo>
                    <a:pt x="152" y="2"/>
                  </a:lnTo>
                  <a:lnTo>
                    <a:pt x="146" y="0"/>
                  </a:lnTo>
                  <a:lnTo>
                    <a:pt x="146" y="12"/>
                  </a:lnTo>
                  <a:lnTo>
                    <a:pt x="126" y="8"/>
                  </a:lnTo>
                  <a:lnTo>
                    <a:pt x="116" y="14"/>
                  </a:lnTo>
                  <a:lnTo>
                    <a:pt x="114" y="14"/>
                  </a:lnTo>
                  <a:lnTo>
                    <a:pt x="72" y="14"/>
                  </a:lnTo>
                  <a:close/>
                </a:path>
              </a:pathLst>
            </a:custGeom>
            <a:grpFill/>
            <a:ln>
              <a:noFill/>
            </a:ln>
            <a:effectLst/>
          </p:spPr>
          <p:txBody>
            <a:bodyPr/>
            <a:lstStyle/>
            <a:p>
              <a:pPr eaLnBrk="1" fontAlgn="auto" hangingPunct="1">
                <a:spcBef>
                  <a:spcPts val="0"/>
                </a:spcBef>
                <a:spcAft>
                  <a:spcPts val="0"/>
                </a:spcAft>
                <a:defRPr/>
              </a:pPr>
              <a:endParaRPr lang="zh-CN" altLang="en-US" dirty="0">
                <a:latin typeface="+mn-lt"/>
                <a:ea typeface="微软雅黑" panose="020B0503020204020204" pitchFamily="34" charset="-122"/>
              </a:endParaRPr>
            </a:p>
          </p:txBody>
        </p:sp>
      </p:grpSp>
      <p:cxnSp>
        <p:nvCxnSpPr>
          <p:cNvPr id="38" name="直接连接符 37"/>
          <p:cNvCxnSpPr/>
          <p:nvPr/>
        </p:nvCxnSpPr>
        <p:spPr>
          <a:xfrm>
            <a:off x="6767413" y="4444058"/>
            <a:ext cx="3455988" cy="0"/>
          </a:xfrm>
          <a:prstGeom prst="line">
            <a:avLst/>
          </a:prstGeom>
          <a:ln>
            <a:solidFill>
              <a:srgbClr val="EAEAEA"/>
            </a:solidFill>
            <a:prstDash val="sysDash"/>
          </a:ln>
        </p:spPr>
        <p:style>
          <a:lnRef idx="1">
            <a:schemeClr val="accent1"/>
          </a:lnRef>
          <a:fillRef idx="0">
            <a:schemeClr val="accent1"/>
          </a:fillRef>
          <a:effectRef idx="0">
            <a:schemeClr val="accent1"/>
          </a:effectRef>
          <a:fontRef idx="minor">
            <a:schemeClr val="tx1"/>
          </a:fontRef>
        </p:style>
      </p:cxnSp>
      <p:sp>
        <p:nvSpPr>
          <p:cNvPr id="39" name="矩形 38"/>
          <p:cNvSpPr/>
          <p:nvPr/>
        </p:nvSpPr>
        <p:spPr>
          <a:xfrm>
            <a:off x="6772176" y="4448820"/>
            <a:ext cx="5426174" cy="149225"/>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latin typeface="微软雅黑" panose="020B0503020204020204" pitchFamily="34" charset="-122"/>
              <a:ea typeface="微软雅黑" panose="020B0503020204020204" pitchFamily="34" charset="-122"/>
            </a:endParaRPr>
          </a:p>
        </p:txBody>
      </p:sp>
      <p:sp>
        <p:nvSpPr>
          <p:cNvPr id="40" name="立方体 39"/>
          <p:cNvSpPr/>
          <p:nvPr/>
        </p:nvSpPr>
        <p:spPr>
          <a:xfrm>
            <a:off x="6946801" y="2412058"/>
            <a:ext cx="481012" cy="2185987"/>
          </a:xfrm>
          <a:prstGeom prst="cub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41" name="立方体 40"/>
          <p:cNvSpPr/>
          <p:nvPr/>
        </p:nvSpPr>
        <p:spPr>
          <a:xfrm>
            <a:off x="7819926" y="2648595"/>
            <a:ext cx="481012" cy="1949450"/>
          </a:xfrm>
          <a:prstGeom prst="cub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42" name="立方体 41"/>
          <p:cNvSpPr/>
          <p:nvPr/>
        </p:nvSpPr>
        <p:spPr>
          <a:xfrm>
            <a:off x="8691463" y="3062933"/>
            <a:ext cx="481013" cy="1535112"/>
          </a:xfrm>
          <a:prstGeom prst="cub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43" name="立方体 42"/>
          <p:cNvSpPr/>
          <p:nvPr/>
        </p:nvSpPr>
        <p:spPr>
          <a:xfrm>
            <a:off x="9564588" y="2083445"/>
            <a:ext cx="479425" cy="2514600"/>
          </a:xfrm>
          <a:prstGeom prst="cub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44" name="文本框 15"/>
          <p:cNvSpPr txBox="1">
            <a:spLocks noChangeArrowheads="1"/>
          </p:cNvSpPr>
          <p:nvPr/>
        </p:nvSpPr>
        <p:spPr bwMode="auto">
          <a:xfrm>
            <a:off x="7002363" y="2031058"/>
            <a:ext cx="550863"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dirty="0">
                <a:ea typeface="Verdana" panose="020B0604030504040204" pitchFamily="34" charset="0"/>
                <a:cs typeface="Arial" panose="020B0604020202020204" pitchFamily="34" charset="0"/>
              </a:rPr>
              <a:t>80</a:t>
            </a:r>
            <a:r>
              <a:rPr lang="en-US" altLang="zh-CN" sz="1200" dirty="0">
                <a:ea typeface="Verdana" panose="020B0604030504040204" pitchFamily="34" charset="0"/>
                <a:cs typeface="Arial" panose="020B0604020202020204" pitchFamily="34" charset="0"/>
              </a:rPr>
              <a:t>%</a:t>
            </a:r>
            <a:endParaRPr lang="zh-CN" altLang="en-US" dirty="0">
              <a:ea typeface="微软雅黑" panose="020B0503020204020204" pitchFamily="34" charset="-122"/>
              <a:cs typeface="Arial" panose="020B0604020202020204" pitchFamily="34" charset="0"/>
            </a:endParaRPr>
          </a:p>
        </p:txBody>
      </p:sp>
      <p:sp>
        <p:nvSpPr>
          <p:cNvPr id="45" name="文本框 84"/>
          <p:cNvSpPr txBox="1">
            <a:spLocks noChangeArrowheads="1"/>
          </p:cNvSpPr>
          <p:nvPr/>
        </p:nvSpPr>
        <p:spPr bwMode="auto">
          <a:xfrm>
            <a:off x="7877076" y="2239020"/>
            <a:ext cx="549275"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dirty="0">
                <a:ea typeface="Verdana" panose="020B0604030504040204" pitchFamily="34" charset="0"/>
                <a:cs typeface="Arial" panose="020B0604020202020204" pitchFamily="34" charset="0"/>
              </a:rPr>
              <a:t>70</a:t>
            </a:r>
            <a:r>
              <a:rPr lang="en-US" altLang="zh-CN" sz="1200" dirty="0">
                <a:ea typeface="Verdana" panose="020B0604030504040204" pitchFamily="34" charset="0"/>
                <a:cs typeface="Arial" panose="020B0604020202020204" pitchFamily="34" charset="0"/>
              </a:rPr>
              <a:t>%</a:t>
            </a:r>
            <a:endParaRPr lang="zh-CN" altLang="en-US" dirty="0">
              <a:ea typeface="微软雅黑" panose="020B0503020204020204" pitchFamily="34" charset="-122"/>
              <a:cs typeface="Arial" panose="020B0604020202020204" pitchFamily="34" charset="0"/>
            </a:endParaRPr>
          </a:p>
        </p:txBody>
      </p:sp>
      <p:sp>
        <p:nvSpPr>
          <p:cNvPr id="46" name="文本框 85"/>
          <p:cNvSpPr txBox="1">
            <a:spLocks noChangeArrowheads="1"/>
          </p:cNvSpPr>
          <p:nvPr/>
        </p:nvSpPr>
        <p:spPr bwMode="auto">
          <a:xfrm>
            <a:off x="8745438" y="2658120"/>
            <a:ext cx="550863"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dirty="0">
                <a:ea typeface="Verdana" panose="020B0604030504040204" pitchFamily="34" charset="0"/>
                <a:cs typeface="Arial" panose="020B0604020202020204" pitchFamily="34" charset="0"/>
              </a:rPr>
              <a:t>55</a:t>
            </a:r>
            <a:r>
              <a:rPr lang="en-US" altLang="zh-CN" sz="1200" dirty="0">
                <a:ea typeface="Verdana" panose="020B0604030504040204" pitchFamily="34" charset="0"/>
                <a:cs typeface="Arial" panose="020B0604020202020204" pitchFamily="34" charset="0"/>
              </a:rPr>
              <a:t>%</a:t>
            </a:r>
            <a:endParaRPr lang="zh-CN" altLang="en-US" dirty="0">
              <a:ea typeface="微软雅黑" panose="020B0503020204020204" pitchFamily="34" charset="-122"/>
              <a:cs typeface="Arial" panose="020B0604020202020204" pitchFamily="34" charset="0"/>
            </a:endParaRPr>
          </a:p>
        </p:txBody>
      </p:sp>
      <p:sp>
        <p:nvSpPr>
          <p:cNvPr id="47" name="文本框 86"/>
          <p:cNvSpPr txBox="1">
            <a:spLocks noChangeArrowheads="1"/>
          </p:cNvSpPr>
          <p:nvPr/>
        </p:nvSpPr>
        <p:spPr bwMode="auto">
          <a:xfrm>
            <a:off x="9596338" y="1677045"/>
            <a:ext cx="549275"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dirty="0">
                <a:ea typeface="Verdana" panose="020B0604030504040204" pitchFamily="34" charset="0"/>
                <a:cs typeface="Arial" panose="020B0604020202020204" pitchFamily="34" charset="0"/>
              </a:rPr>
              <a:t>92</a:t>
            </a:r>
            <a:r>
              <a:rPr lang="en-US" altLang="zh-CN" sz="1200" dirty="0">
                <a:ea typeface="Verdana" panose="020B0604030504040204" pitchFamily="34" charset="0"/>
                <a:cs typeface="Arial" panose="020B0604020202020204" pitchFamily="34" charset="0"/>
              </a:rPr>
              <a:t>%</a:t>
            </a:r>
            <a:endParaRPr lang="zh-CN" altLang="en-US" dirty="0">
              <a:ea typeface="微软雅黑" panose="020B0503020204020204" pitchFamily="34" charset="-122"/>
              <a:cs typeface="Arial" panose="020B0604020202020204" pitchFamily="34" charset="0"/>
            </a:endParaRPr>
          </a:p>
        </p:txBody>
      </p:sp>
      <p:sp>
        <p:nvSpPr>
          <p:cNvPr id="48" name="文本框 61"/>
          <p:cNvSpPr txBox="1"/>
          <p:nvPr/>
        </p:nvSpPr>
        <p:spPr>
          <a:xfrm>
            <a:off x="6946801" y="4763145"/>
            <a:ext cx="481012" cy="250825"/>
          </a:xfrm>
          <a:prstGeom prst="rect">
            <a:avLst/>
          </a:prstGeom>
          <a:noFill/>
        </p:spPr>
        <p:txBody>
          <a:bodyPr lIns="0" tIns="0" rIns="0" bIns="0" anchor="ctr"/>
          <a:lstStyle/>
          <a:p>
            <a:pPr algn="ctr" eaLnBrk="1" fontAlgn="auto" hangingPunct="1">
              <a:spcBef>
                <a:spcPts val="0"/>
              </a:spcBef>
              <a:spcAft>
                <a:spcPts val="0"/>
              </a:spcAft>
              <a:defRPr/>
            </a:pPr>
            <a:r>
              <a:rPr lang="zh-CN" altLang="en-US" dirty="0">
                <a:latin typeface="微软雅黑" panose="020B0503020204020204" pitchFamily="34" charset="-122"/>
                <a:ea typeface="微软雅黑" panose="020B0503020204020204" pitchFamily="34" charset="-122"/>
                <a:cs typeface="Arial" panose="020B0604020202020204" pitchFamily="34" charset="0"/>
              </a:rPr>
              <a:t>四川</a:t>
            </a:r>
          </a:p>
        </p:txBody>
      </p:sp>
      <p:sp>
        <p:nvSpPr>
          <p:cNvPr id="49" name="文本框 62"/>
          <p:cNvSpPr txBox="1"/>
          <p:nvPr/>
        </p:nvSpPr>
        <p:spPr>
          <a:xfrm>
            <a:off x="7819926" y="4763145"/>
            <a:ext cx="481012" cy="250825"/>
          </a:xfrm>
          <a:prstGeom prst="rect">
            <a:avLst/>
          </a:prstGeom>
          <a:noFill/>
        </p:spPr>
        <p:txBody>
          <a:bodyPr lIns="0" tIns="0" rIns="0" bIns="0" anchor="ctr"/>
          <a:lstStyle/>
          <a:p>
            <a:pPr algn="ctr" eaLnBrk="1" fontAlgn="auto" hangingPunct="1">
              <a:spcBef>
                <a:spcPts val="0"/>
              </a:spcBef>
              <a:spcAft>
                <a:spcPts val="0"/>
              </a:spcAft>
              <a:defRPr/>
            </a:pPr>
            <a:r>
              <a:rPr lang="zh-CN" altLang="en-US" dirty="0">
                <a:latin typeface="微软雅黑" panose="020B0503020204020204" pitchFamily="34" charset="-122"/>
                <a:ea typeface="微软雅黑" panose="020B0503020204020204" pitchFamily="34" charset="-122"/>
                <a:cs typeface="Arial" panose="020B0604020202020204" pitchFamily="34" charset="0"/>
              </a:rPr>
              <a:t>广东</a:t>
            </a:r>
          </a:p>
        </p:txBody>
      </p:sp>
      <p:sp>
        <p:nvSpPr>
          <p:cNvPr id="50" name="文本框 63"/>
          <p:cNvSpPr txBox="1"/>
          <p:nvPr/>
        </p:nvSpPr>
        <p:spPr>
          <a:xfrm>
            <a:off x="8691463" y="4763145"/>
            <a:ext cx="481013" cy="250825"/>
          </a:xfrm>
          <a:prstGeom prst="rect">
            <a:avLst/>
          </a:prstGeom>
          <a:noFill/>
        </p:spPr>
        <p:txBody>
          <a:bodyPr lIns="0" tIns="0" rIns="0" bIns="0" anchor="ctr"/>
          <a:lstStyle/>
          <a:p>
            <a:pPr algn="ctr" eaLnBrk="1" fontAlgn="auto" hangingPunct="1">
              <a:spcBef>
                <a:spcPts val="0"/>
              </a:spcBef>
              <a:spcAft>
                <a:spcPts val="0"/>
              </a:spcAft>
              <a:defRPr/>
            </a:pPr>
            <a:r>
              <a:rPr lang="zh-CN" altLang="en-US" dirty="0">
                <a:latin typeface="微软雅黑" panose="020B0503020204020204" pitchFamily="34" charset="-122"/>
                <a:ea typeface="微软雅黑" panose="020B0503020204020204" pitchFamily="34" charset="-122"/>
                <a:cs typeface="Arial" panose="020B0604020202020204" pitchFamily="34" charset="0"/>
              </a:rPr>
              <a:t>山东</a:t>
            </a:r>
          </a:p>
        </p:txBody>
      </p:sp>
      <p:sp>
        <p:nvSpPr>
          <p:cNvPr id="51" name="文本框 64"/>
          <p:cNvSpPr txBox="1"/>
          <p:nvPr/>
        </p:nvSpPr>
        <p:spPr>
          <a:xfrm>
            <a:off x="9564588" y="4763145"/>
            <a:ext cx="479425" cy="250825"/>
          </a:xfrm>
          <a:prstGeom prst="rect">
            <a:avLst/>
          </a:prstGeom>
          <a:noFill/>
        </p:spPr>
        <p:txBody>
          <a:bodyPr lIns="0" tIns="0" rIns="0" bIns="0" anchor="ctr"/>
          <a:lstStyle/>
          <a:p>
            <a:pPr algn="ctr" eaLnBrk="1" fontAlgn="auto" hangingPunct="1">
              <a:spcBef>
                <a:spcPts val="0"/>
              </a:spcBef>
              <a:spcAft>
                <a:spcPts val="0"/>
              </a:spcAft>
              <a:defRPr/>
            </a:pPr>
            <a:r>
              <a:rPr lang="zh-CN" altLang="en-US" dirty="0">
                <a:latin typeface="微软雅黑" panose="020B0503020204020204" pitchFamily="34" charset="-122"/>
                <a:ea typeface="微软雅黑" panose="020B0503020204020204" pitchFamily="34" charset="-122"/>
                <a:cs typeface="Arial" panose="020B0604020202020204" pitchFamily="34" charset="0"/>
              </a:rPr>
              <a:t>浙江</a:t>
            </a:r>
          </a:p>
        </p:txBody>
      </p:sp>
      <p:sp>
        <p:nvSpPr>
          <p:cNvPr id="52" name="四川"/>
          <p:cNvSpPr/>
          <p:nvPr/>
        </p:nvSpPr>
        <p:spPr bwMode="auto">
          <a:xfrm>
            <a:off x="3610892" y="3529914"/>
            <a:ext cx="1020943" cy="896292"/>
          </a:xfrm>
          <a:custGeom>
            <a:avLst/>
            <a:gdLst>
              <a:gd name="T0" fmla="*/ 2147483646 w 702"/>
              <a:gd name="T1" fmla="*/ 2147483646 h 616"/>
              <a:gd name="T2" fmla="*/ 2147483646 w 702"/>
              <a:gd name="T3" fmla="*/ 2147483646 h 616"/>
              <a:gd name="T4" fmla="*/ 2147483646 w 702"/>
              <a:gd name="T5" fmla="*/ 2147483646 h 616"/>
              <a:gd name="T6" fmla="*/ 2147483646 w 702"/>
              <a:gd name="T7" fmla="*/ 2147483646 h 616"/>
              <a:gd name="T8" fmla="*/ 2147483646 w 702"/>
              <a:gd name="T9" fmla="*/ 2147483646 h 616"/>
              <a:gd name="T10" fmla="*/ 2147483646 w 702"/>
              <a:gd name="T11" fmla="*/ 2147483646 h 616"/>
              <a:gd name="T12" fmla="*/ 2147483646 w 702"/>
              <a:gd name="T13" fmla="*/ 2147483646 h 616"/>
              <a:gd name="T14" fmla="*/ 2147483646 w 702"/>
              <a:gd name="T15" fmla="*/ 2147483646 h 616"/>
              <a:gd name="T16" fmla="*/ 2147483646 w 702"/>
              <a:gd name="T17" fmla="*/ 2147483646 h 616"/>
              <a:gd name="T18" fmla="*/ 2147483646 w 702"/>
              <a:gd name="T19" fmla="*/ 2147483646 h 616"/>
              <a:gd name="T20" fmla="*/ 2147483646 w 702"/>
              <a:gd name="T21" fmla="*/ 2147483646 h 616"/>
              <a:gd name="T22" fmla="*/ 2147483646 w 702"/>
              <a:gd name="T23" fmla="*/ 2147483646 h 616"/>
              <a:gd name="T24" fmla="*/ 2147483646 w 702"/>
              <a:gd name="T25" fmla="*/ 2147483646 h 616"/>
              <a:gd name="T26" fmla="*/ 2147483646 w 702"/>
              <a:gd name="T27" fmla="*/ 2147483646 h 616"/>
              <a:gd name="T28" fmla="*/ 2147483646 w 702"/>
              <a:gd name="T29" fmla="*/ 2147483646 h 616"/>
              <a:gd name="T30" fmla="*/ 2147483646 w 702"/>
              <a:gd name="T31" fmla="*/ 2147483646 h 616"/>
              <a:gd name="T32" fmla="*/ 2147483646 w 702"/>
              <a:gd name="T33" fmla="*/ 2147483646 h 616"/>
              <a:gd name="T34" fmla="*/ 2147483646 w 702"/>
              <a:gd name="T35" fmla="*/ 2147483646 h 616"/>
              <a:gd name="T36" fmla="*/ 2147483646 w 702"/>
              <a:gd name="T37" fmla="*/ 2147483646 h 616"/>
              <a:gd name="T38" fmla="*/ 2147483646 w 702"/>
              <a:gd name="T39" fmla="*/ 2147483646 h 616"/>
              <a:gd name="T40" fmla="*/ 2147483646 w 702"/>
              <a:gd name="T41" fmla="*/ 2147483646 h 616"/>
              <a:gd name="T42" fmla="*/ 2147483646 w 702"/>
              <a:gd name="T43" fmla="*/ 2147483646 h 616"/>
              <a:gd name="T44" fmla="*/ 2147483646 w 702"/>
              <a:gd name="T45" fmla="*/ 2147483646 h 616"/>
              <a:gd name="T46" fmla="*/ 2147483646 w 702"/>
              <a:gd name="T47" fmla="*/ 2147483646 h 616"/>
              <a:gd name="T48" fmla="*/ 2147483646 w 702"/>
              <a:gd name="T49" fmla="*/ 2147483646 h 616"/>
              <a:gd name="T50" fmla="*/ 2147483646 w 702"/>
              <a:gd name="T51" fmla="*/ 2147483646 h 616"/>
              <a:gd name="T52" fmla="*/ 2147483646 w 702"/>
              <a:gd name="T53" fmla="*/ 2147483646 h 616"/>
              <a:gd name="T54" fmla="*/ 2147483646 w 702"/>
              <a:gd name="T55" fmla="*/ 2147483646 h 616"/>
              <a:gd name="T56" fmla="*/ 2147483646 w 702"/>
              <a:gd name="T57" fmla="*/ 2147483646 h 616"/>
              <a:gd name="T58" fmla="*/ 2147483646 w 702"/>
              <a:gd name="T59" fmla="*/ 2147483646 h 616"/>
              <a:gd name="T60" fmla="*/ 2147483646 w 702"/>
              <a:gd name="T61" fmla="*/ 2147483646 h 616"/>
              <a:gd name="T62" fmla="*/ 2147483646 w 702"/>
              <a:gd name="T63" fmla="*/ 2147483646 h 616"/>
              <a:gd name="T64" fmla="*/ 2147483646 w 702"/>
              <a:gd name="T65" fmla="*/ 2147483646 h 616"/>
              <a:gd name="T66" fmla="*/ 2147483646 w 702"/>
              <a:gd name="T67" fmla="*/ 2147483646 h 616"/>
              <a:gd name="T68" fmla="*/ 2147483646 w 702"/>
              <a:gd name="T69" fmla="*/ 2147483646 h 616"/>
              <a:gd name="T70" fmla="*/ 2147483646 w 702"/>
              <a:gd name="T71" fmla="*/ 2147483646 h 616"/>
              <a:gd name="T72" fmla="*/ 2147483646 w 702"/>
              <a:gd name="T73" fmla="*/ 2147483646 h 616"/>
              <a:gd name="T74" fmla="*/ 2147483646 w 702"/>
              <a:gd name="T75" fmla="*/ 2147483646 h 616"/>
              <a:gd name="T76" fmla="*/ 2147483646 w 702"/>
              <a:gd name="T77" fmla="*/ 2147483646 h 616"/>
              <a:gd name="T78" fmla="*/ 2147483646 w 702"/>
              <a:gd name="T79" fmla="*/ 2147483646 h 616"/>
              <a:gd name="T80" fmla="*/ 2147483646 w 702"/>
              <a:gd name="T81" fmla="*/ 2147483646 h 616"/>
              <a:gd name="T82" fmla="*/ 2147483646 w 702"/>
              <a:gd name="T83" fmla="*/ 2147483646 h 616"/>
              <a:gd name="T84" fmla="*/ 2147483646 w 702"/>
              <a:gd name="T85" fmla="*/ 2147483646 h 616"/>
              <a:gd name="T86" fmla="*/ 2147483646 w 702"/>
              <a:gd name="T87" fmla="*/ 2147483646 h 616"/>
              <a:gd name="T88" fmla="*/ 2147483646 w 702"/>
              <a:gd name="T89" fmla="*/ 2147483646 h 616"/>
              <a:gd name="T90" fmla="*/ 2147483646 w 702"/>
              <a:gd name="T91" fmla="*/ 2147483646 h 616"/>
              <a:gd name="T92" fmla="*/ 2147483646 w 702"/>
              <a:gd name="T93" fmla="*/ 2147483646 h 616"/>
              <a:gd name="T94" fmla="*/ 2147483646 w 702"/>
              <a:gd name="T95" fmla="*/ 2147483646 h 616"/>
              <a:gd name="T96" fmla="*/ 2147483646 w 702"/>
              <a:gd name="T97" fmla="*/ 2147483646 h 616"/>
              <a:gd name="T98" fmla="*/ 2147483646 w 702"/>
              <a:gd name="T99" fmla="*/ 0 h 616"/>
              <a:gd name="T100" fmla="*/ 2147483646 w 702"/>
              <a:gd name="T101" fmla="*/ 2147483646 h 616"/>
              <a:gd name="T102" fmla="*/ 2147483646 w 702"/>
              <a:gd name="T103" fmla="*/ 2147483646 h 616"/>
              <a:gd name="T104" fmla="*/ 2147483646 w 702"/>
              <a:gd name="T105" fmla="*/ 2147483646 h 616"/>
              <a:gd name="T106" fmla="*/ 2147483646 w 702"/>
              <a:gd name="T107" fmla="*/ 2147483646 h 616"/>
              <a:gd name="T108" fmla="*/ 2147483646 w 702"/>
              <a:gd name="T109" fmla="*/ 2147483646 h 616"/>
              <a:gd name="T110" fmla="*/ 2147483646 w 702"/>
              <a:gd name="T111" fmla="*/ 2147483646 h 616"/>
              <a:gd name="T112" fmla="*/ 2147483646 w 702"/>
              <a:gd name="T113" fmla="*/ 2147483646 h 616"/>
              <a:gd name="T114" fmla="*/ 2147483646 w 702"/>
              <a:gd name="T115" fmla="*/ 2147483646 h 616"/>
              <a:gd name="T116" fmla="*/ 2147483646 w 702"/>
              <a:gd name="T117" fmla="*/ 2147483646 h 616"/>
              <a:gd name="T118" fmla="*/ 2147483646 w 702"/>
              <a:gd name="T119" fmla="*/ 2147483646 h 61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02" h="616">
                <a:moveTo>
                  <a:pt x="66" y="14"/>
                </a:moveTo>
                <a:lnTo>
                  <a:pt x="46" y="10"/>
                </a:lnTo>
                <a:lnTo>
                  <a:pt x="28" y="6"/>
                </a:lnTo>
                <a:lnTo>
                  <a:pt x="22" y="14"/>
                </a:lnTo>
                <a:lnTo>
                  <a:pt x="20" y="28"/>
                </a:lnTo>
                <a:lnTo>
                  <a:pt x="26" y="50"/>
                </a:lnTo>
                <a:lnTo>
                  <a:pt x="26" y="66"/>
                </a:lnTo>
                <a:lnTo>
                  <a:pt x="26" y="70"/>
                </a:lnTo>
                <a:lnTo>
                  <a:pt x="18" y="70"/>
                </a:lnTo>
                <a:lnTo>
                  <a:pt x="22" y="90"/>
                </a:lnTo>
                <a:lnTo>
                  <a:pt x="6" y="94"/>
                </a:lnTo>
                <a:lnTo>
                  <a:pt x="0" y="106"/>
                </a:lnTo>
                <a:lnTo>
                  <a:pt x="8" y="114"/>
                </a:lnTo>
                <a:lnTo>
                  <a:pt x="10" y="114"/>
                </a:lnTo>
                <a:lnTo>
                  <a:pt x="38" y="136"/>
                </a:lnTo>
                <a:lnTo>
                  <a:pt x="38" y="138"/>
                </a:lnTo>
                <a:lnTo>
                  <a:pt x="42" y="158"/>
                </a:lnTo>
                <a:lnTo>
                  <a:pt x="56" y="178"/>
                </a:lnTo>
                <a:lnTo>
                  <a:pt x="62" y="184"/>
                </a:lnTo>
                <a:lnTo>
                  <a:pt x="70" y="194"/>
                </a:lnTo>
                <a:lnTo>
                  <a:pt x="72" y="194"/>
                </a:lnTo>
                <a:lnTo>
                  <a:pt x="70" y="196"/>
                </a:lnTo>
                <a:lnTo>
                  <a:pt x="70" y="214"/>
                </a:lnTo>
                <a:lnTo>
                  <a:pt x="74" y="226"/>
                </a:lnTo>
                <a:lnTo>
                  <a:pt x="74" y="244"/>
                </a:lnTo>
                <a:lnTo>
                  <a:pt x="82" y="258"/>
                </a:lnTo>
                <a:lnTo>
                  <a:pt x="84" y="266"/>
                </a:lnTo>
                <a:lnTo>
                  <a:pt x="86" y="274"/>
                </a:lnTo>
                <a:lnTo>
                  <a:pt x="90" y="286"/>
                </a:lnTo>
                <a:lnTo>
                  <a:pt x="92" y="302"/>
                </a:lnTo>
                <a:lnTo>
                  <a:pt x="90" y="314"/>
                </a:lnTo>
                <a:lnTo>
                  <a:pt x="88" y="320"/>
                </a:lnTo>
                <a:lnTo>
                  <a:pt x="90" y="326"/>
                </a:lnTo>
                <a:lnTo>
                  <a:pt x="94" y="336"/>
                </a:lnTo>
                <a:lnTo>
                  <a:pt x="98" y="346"/>
                </a:lnTo>
                <a:lnTo>
                  <a:pt x="100" y="346"/>
                </a:lnTo>
                <a:lnTo>
                  <a:pt x="100" y="348"/>
                </a:lnTo>
                <a:lnTo>
                  <a:pt x="100" y="350"/>
                </a:lnTo>
                <a:lnTo>
                  <a:pt x="86" y="378"/>
                </a:lnTo>
                <a:lnTo>
                  <a:pt x="90" y="386"/>
                </a:lnTo>
                <a:lnTo>
                  <a:pt x="90" y="392"/>
                </a:lnTo>
                <a:lnTo>
                  <a:pt x="86" y="418"/>
                </a:lnTo>
                <a:lnTo>
                  <a:pt x="86" y="428"/>
                </a:lnTo>
                <a:lnTo>
                  <a:pt x="88" y="432"/>
                </a:lnTo>
                <a:lnTo>
                  <a:pt x="90" y="434"/>
                </a:lnTo>
                <a:lnTo>
                  <a:pt x="94" y="436"/>
                </a:lnTo>
                <a:lnTo>
                  <a:pt x="102" y="442"/>
                </a:lnTo>
                <a:lnTo>
                  <a:pt x="104" y="448"/>
                </a:lnTo>
                <a:lnTo>
                  <a:pt x="102" y="462"/>
                </a:lnTo>
                <a:lnTo>
                  <a:pt x="106" y="462"/>
                </a:lnTo>
                <a:lnTo>
                  <a:pt x="108" y="464"/>
                </a:lnTo>
                <a:lnTo>
                  <a:pt x="110" y="462"/>
                </a:lnTo>
                <a:lnTo>
                  <a:pt x="114" y="458"/>
                </a:lnTo>
                <a:lnTo>
                  <a:pt x="116" y="452"/>
                </a:lnTo>
                <a:lnTo>
                  <a:pt x="118" y="450"/>
                </a:lnTo>
                <a:lnTo>
                  <a:pt x="118" y="448"/>
                </a:lnTo>
                <a:lnTo>
                  <a:pt x="122" y="444"/>
                </a:lnTo>
                <a:lnTo>
                  <a:pt x="126" y="440"/>
                </a:lnTo>
                <a:lnTo>
                  <a:pt x="126" y="434"/>
                </a:lnTo>
                <a:lnTo>
                  <a:pt x="124" y="426"/>
                </a:lnTo>
                <a:lnTo>
                  <a:pt x="122" y="422"/>
                </a:lnTo>
                <a:lnTo>
                  <a:pt x="126" y="420"/>
                </a:lnTo>
                <a:lnTo>
                  <a:pt x="136" y="418"/>
                </a:lnTo>
                <a:lnTo>
                  <a:pt x="142" y="418"/>
                </a:lnTo>
                <a:lnTo>
                  <a:pt x="146" y="420"/>
                </a:lnTo>
                <a:lnTo>
                  <a:pt x="150" y="424"/>
                </a:lnTo>
                <a:lnTo>
                  <a:pt x="156" y="440"/>
                </a:lnTo>
                <a:lnTo>
                  <a:pt x="156" y="442"/>
                </a:lnTo>
                <a:lnTo>
                  <a:pt x="158" y="468"/>
                </a:lnTo>
                <a:lnTo>
                  <a:pt x="170" y="474"/>
                </a:lnTo>
                <a:lnTo>
                  <a:pt x="178" y="478"/>
                </a:lnTo>
                <a:lnTo>
                  <a:pt x="184" y="472"/>
                </a:lnTo>
                <a:lnTo>
                  <a:pt x="190" y="466"/>
                </a:lnTo>
                <a:lnTo>
                  <a:pt x="194" y="466"/>
                </a:lnTo>
                <a:lnTo>
                  <a:pt x="200" y="470"/>
                </a:lnTo>
                <a:lnTo>
                  <a:pt x="204" y="478"/>
                </a:lnTo>
                <a:lnTo>
                  <a:pt x="206" y="498"/>
                </a:lnTo>
                <a:lnTo>
                  <a:pt x="208" y="502"/>
                </a:lnTo>
                <a:lnTo>
                  <a:pt x="230" y="548"/>
                </a:lnTo>
                <a:lnTo>
                  <a:pt x="238" y="556"/>
                </a:lnTo>
                <a:lnTo>
                  <a:pt x="238" y="558"/>
                </a:lnTo>
                <a:lnTo>
                  <a:pt x="242" y="578"/>
                </a:lnTo>
                <a:lnTo>
                  <a:pt x="244" y="596"/>
                </a:lnTo>
                <a:lnTo>
                  <a:pt x="246" y="598"/>
                </a:lnTo>
                <a:lnTo>
                  <a:pt x="254" y="588"/>
                </a:lnTo>
                <a:lnTo>
                  <a:pt x="256" y="586"/>
                </a:lnTo>
                <a:lnTo>
                  <a:pt x="258" y="586"/>
                </a:lnTo>
                <a:lnTo>
                  <a:pt x="262" y="588"/>
                </a:lnTo>
                <a:lnTo>
                  <a:pt x="262" y="592"/>
                </a:lnTo>
                <a:lnTo>
                  <a:pt x="262" y="598"/>
                </a:lnTo>
                <a:lnTo>
                  <a:pt x="262" y="612"/>
                </a:lnTo>
                <a:lnTo>
                  <a:pt x="262" y="616"/>
                </a:lnTo>
                <a:lnTo>
                  <a:pt x="268" y="616"/>
                </a:lnTo>
                <a:lnTo>
                  <a:pt x="270" y="614"/>
                </a:lnTo>
                <a:lnTo>
                  <a:pt x="278" y="602"/>
                </a:lnTo>
                <a:lnTo>
                  <a:pt x="288" y="594"/>
                </a:lnTo>
                <a:lnTo>
                  <a:pt x="296" y="588"/>
                </a:lnTo>
                <a:lnTo>
                  <a:pt x="306" y="586"/>
                </a:lnTo>
                <a:lnTo>
                  <a:pt x="322" y="590"/>
                </a:lnTo>
                <a:lnTo>
                  <a:pt x="328" y="588"/>
                </a:lnTo>
                <a:lnTo>
                  <a:pt x="336" y="576"/>
                </a:lnTo>
                <a:lnTo>
                  <a:pt x="334" y="558"/>
                </a:lnTo>
                <a:lnTo>
                  <a:pt x="330" y="546"/>
                </a:lnTo>
                <a:lnTo>
                  <a:pt x="328" y="540"/>
                </a:lnTo>
                <a:lnTo>
                  <a:pt x="328" y="536"/>
                </a:lnTo>
                <a:lnTo>
                  <a:pt x="330" y="522"/>
                </a:lnTo>
                <a:lnTo>
                  <a:pt x="330" y="520"/>
                </a:lnTo>
                <a:lnTo>
                  <a:pt x="332" y="518"/>
                </a:lnTo>
                <a:lnTo>
                  <a:pt x="346" y="510"/>
                </a:lnTo>
                <a:lnTo>
                  <a:pt x="348" y="510"/>
                </a:lnTo>
                <a:lnTo>
                  <a:pt x="358" y="502"/>
                </a:lnTo>
                <a:lnTo>
                  <a:pt x="372" y="484"/>
                </a:lnTo>
                <a:lnTo>
                  <a:pt x="374" y="470"/>
                </a:lnTo>
                <a:lnTo>
                  <a:pt x="358" y="436"/>
                </a:lnTo>
                <a:lnTo>
                  <a:pt x="390" y="450"/>
                </a:lnTo>
                <a:lnTo>
                  <a:pt x="390" y="438"/>
                </a:lnTo>
                <a:lnTo>
                  <a:pt x="390" y="436"/>
                </a:lnTo>
                <a:lnTo>
                  <a:pt x="402" y="426"/>
                </a:lnTo>
                <a:lnTo>
                  <a:pt x="426" y="420"/>
                </a:lnTo>
                <a:lnTo>
                  <a:pt x="428" y="420"/>
                </a:lnTo>
                <a:lnTo>
                  <a:pt x="442" y="450"/>
                </a:lnTo>
                <a:lnTo>
                  <a:pt x="440" y="462"/>
                </a:lnTo>
                <a:lnTo>
                  <a:pt x="442" y="472"/>
                </a:lnTo>
                <a:lnTo>
                  <a:pt x="444" y="478"/>
                </a:lnTo>
                <a:lnTo>
                  <a:pt x="448" y="480"/>
                </a:lnTo>
                <a:lnTo>
                  <a:pt x="454" y="478"/>
                </a:lnTo>
                <a:lnTo>
                  <a:pt x="458" y="474"/>
                </a:lnTo>
                <a:lnTo>
                  <a:pt x="458" y="472"/>
                </a:lnTo>
                <a:lnTo>
                  <a:pt x="460" y="472"/>
                </a:lnTo>
                <a:lnTo>
                  <a:pt x="478" y="466"/>
                </a:lnTo>
                <a:lnTo>
                  <a:pt x="480" y="466"/>
                </a:lnTo>
                <a:lnTo>
                  <a:pt x="492" y="468"/>
                </a:lnTo>
                <a:lnTo>
                  <a:pt x="496" y="470"/>
                </a:lnTo>
                <a:lnTo>
                  <a:pt x="498" y="472"/>
                </a:lnTo>
                <a:lnTo>
                  <a:pt x="498" y="494"/>
                </a:lnTo>
                <a:lnTo>
                  <a:pt x="502" y="496"/>
                </a:lnTo>
                <a:lnTo>
                  <a:pt x="510" y="498"/>
                </a:lnTo>
                <a:lnTo>
                  <a:pt x="522" y="498"/>
                </a:lnTo>
                <a:lnTo>
                  <a:pt x="542" y="492"/>
                </a:lnTo>
                <a:lnTo>
                  <a:pt x="554" y="482"/>
                </a:lnTo>
                <a:lnTo>
                  <a:pt x="556" y="472"/>
                </a:lnTo>
                <a:lnTo>
                  <a:pt x="550" y="466"/>
                </a:lnTo>
                <a:lnTo>
                  <a:pt x="530" y="458"/>
                </a:lnTo>
                <a:lnTo>
                  <a:pt x="528" y="458"/>
                </a:lnTo>
                <a:lnTo>
                  <a:pt x="504" y="434"/>
                </a:lnTo>
                <a:lnTo>
                  <a:pt x="506" y="432"/>
                </a:lnTo>
                <a:lnTo>
                  <a:pt x="518" y="422"/>
                </a:lnTo>
                <a:lnTo>
                  <a:pt x="518" y="420"/>
                </a:lnTo>
                <a:lnTo>
                  <a:pt x="530" y="416"/>
                </a:lnTo>
                <a:lnTo>
                  <a:pt x="534" y="416"/>
                </a:lnTo>
                <a:lnTo>
                  <a:pt x="550" y="418"/>
                </a:lnTo>
                <a:lnTo>
                  <a:pt x="550" y="420"/>
                </a:lnTo>
                <a:lnTo>
                  <a:pt x="550" y="414"/>
                </a:lnTo>
                <a:lnTo>
                  <a:pt x="544" y="402"/>
                </a:lnTo>
                <a:lnTo>
                  <a:pt x="532" y="396"/>
                </a:lnTo>
                <a:lnTo>
                  <a:pt x="518" y="374"/>
                </a:lnTo>
                <a:lnTo>
                  <a:pt x="516" y="372"/>
                </a:lnTo>
                <a:lnTo>
                  <a:pt x="510" y="346"/>
                </a:lnTo>
                <a:lnTo>
                  <a:pt x="510" y="326"/>
                </a:lnTo>
                <a:lnTo>
                  <a:pt x="522" y="314"/>
                </a:lnTo>
                <a:lnTo>
                  <a:pt x="542" y="314"/>
                </a:lnTo>
                <a:lnTo>
                  <a:pt x="586" y="318"/>
                </a:lnTo>
                <a:lnTo>
                  <a:pt x="606" y="288"/>
                </a:lnTo>
                <a:lnTo>
                  <a:pt x="606" y="286"/>
                </a:lnTo>
                <a:lnTo>
                  <a:pt x="608" y="286"/>
                </a:lnTo>
                <a:lnTo>
                  <a:pt x="626" y="278"/>
                </a:lnTo>
                <a:lnTo>
                  <a:pt x="634" y="260"/>
                </a:lnTo>
                <a:lnTo>
                  <a:pt x="634" y="258"/>
                </a:lnTo>
                <a:lnTo>
                  <a:pt x="654" y="242"/>
                </a:lnTo>
                <a:lnTo>
                  <a:pt x="664" y="224"/>
                </a:lnTo>
                <a:lnTo>
                  <a:pt x="666" y="224"/>
                </a:lnTo>
                <a:lnTo>
                  <a:pt x="666" y="222"/>
                </a:lnTo>
                <a:lnTo>
                  <a:pt x="674" y="214"/>
                </a:lnTo>
                <a:lnTo>
                  <a:pt x="682" y="198"/>
                </a:lnTo>
                <a:lnTo>
                  <a:pt x="686" y="174"/>
                </a:lnTo>
                <a:lnTo>
                  <a:pt x="686" y="172"/>
                </a:lnTo>
                <a:lnTo>
                  <a:pt x="686" y="170"/>
                </a:lnTo>
                <a:lnTo>
                  <a:pt x="700" y="162"/>
                </a:lnTo>
                <a:lnTo>
                  <a:pt x="702" y="158"/>
                </a:lnTo>
                <a:lnTo>
                  <a:pt x="684" y="156"/>
                </a:lnTo>
                <a:lnTo>
                  <a:pt x="652" y="158"/>
                </a:lnTo>
                <a:lnTo>
                  <a:pt x="650" y="156"/>
                </a:lnTo>
                <a:lnTo>
                  <a:pt x="638" y="146"/>
                </a:lnTo>
                <a:lnTo>
                  <a:pt x="630" y="136"/>
                </a:lnTo>
                <a:lnTo>
                  <a:pt x="630" y="138"/>
                </a:lnTo>
                <a:lnTo>
                  <a:pt x="628" y="138"/>
                </a:lnTo>
                <a:lnTo>
                  <a:pt x="624" y="142"/>
                </a:lnTo>
                <a:lnTo>
                  <a:pt x="618" y="142"/>
                </a:lnTo>
                <a:lnTo>
                  <a:pt x="614" y="144"/>
                </a:lnTo>
                <a:lnTo>
                  <a:pt x="612" y="146"/>
                </a:lnTo>
                <a:lnTo>
                  <a:pt x="608" y="146"/>
                </a:lnTo>
                <a:lnTo>
                  <a:pt x="606" y="144"/>
                </a:lnTo>
                <a:lnTo>
                  <a:pt x="604" y="138"/>
                </a:lnTo>
                <a:lnTo>
                  <a:pt x="602" y="132"/>
                </a:lnTo>
                <a:lnTo>
                  <a:pt x="598" y="126"/>
                </a:lnTo>
                <a:lnTo>
                  <a:pt x="596" y="126"/>
                </a:lnTo>
                <a:lnTo>
                  <a:pt x="592" y="114"/>
                </a:lnTo>
                <a:lnTo>
                  <a:pt x="588" y="114"/>
                </a:lnTo>
                <a:lnTo>
                  <a:pt x="576" y="122"/>
                </a:lnTo>
                <a:lnTo>
                  <a:pt x="576" y="124"/>
                </a:lnTo>
                <a:lnTo>
                  <a:pt x="574" y="124"/>
                </a:lnTo>
                <a:lnTo>
                  <a:pt x="546" y="130"/>
                </a:lnTo>
                <a:lnTo>
                  <a:pt x="544" y="128"/>
                </a:lnTo>
                <a:lnTo>
                  <a:pt x="526" y="116"/>
                </a:lnTo>
                <a:lnTo>
                  <a:pt x="524" y="114"/>
                </a:lnTo>
                <a:lnTo>
                  <a:pt x="518" y="104"/>
                </a:lnTo>
                <a:lnTo>
                  <a:pt x="506" y="118"/>
                </a:lnTo>
                <a:lnTo>
                  <a:pt x="498" y="126"/>
                </a:lnTo>
                <a:lnTo>
                  <a:pt x="492" y="130"/>
                </a:lnTo>
                <a:lnTo>
                  <a:pt x="488" y="132"/>
                </a:lnTo>
                <a:lnTo>
                  <a:pt x="484" y="130"/>
                </a:lnTo>
                <a:lnTo>
                  <a:pt x="466" y="120"/>
                </a:lnTo>
                <a:lnTo>
                  <a:pt x="452" y="118"/>
                </a:lnTo>
                <a:lnTo>
                  <a:pt x="450" y="120"/>
                </a:lnTo>
                <a:lnTo>
                  <a:pt x="438" y="110"/>
                </a:lnTo>
                <a:lnTo>
                  <a:pt x="436" y="110"/>
                </a:lnTo>
                <a:lnTo>
                  <a:pt x="442" y="88"/>
                </a:lnTo>
                <a:lnTo>
                  <a:pt x="442" y="80"/>
                </a:lnTo>
                <a:lnTo>
                  <a:pt x="434" y="78"/>
                </a:lnTo>
                <a:lnTo>
                  <a:pt x="416" y="58"/>
                </a:lnTo>
                <a:lnTo>
                  <a:pt x="418" y="46"/>
                </a:lnTo>
                <a:lnTo>
                  <a:pt x="376" y="42"/>
                </a:lnTo>
                <a:lnTo>
                  <a:pt x="360" y="32"/>
                </a:lnTo>
                <a:lnTo>
                  <a:pt x="354" y="28"/>
                </a:lnTo>
                <a:lnTo>
                  <a:pt x="350" y="18"/>
                </a:lnTo>
                <a:lnTo>
                  <a:pt x="348" y="12"/>
                </a:lnTo>
                <a:lnTo>
                  <a:pt x="344" y="0"/>
                </a:lnTo>
                <a:lnTo>
                  <a:pt x="338" y="0"/>
                </a:lnTo>
                <a:lnTo>
                  <a:pt x="326" y="10"/>
                </a:lnTo>
                <a:lnTo>
                  <a:pt x="310" y="30"/>
                </a:lnTo>
                <a:lnTo>
                  <a:pt x="314" y="42"/>
                </a:lnTo>
                <a:lnTo>
                  <a:pt x="318" y="60"/>
                </a:lnTo>
                <a:lnTo>
                  <a:pt x="318" y="62"/>
                </a:lnTo>
                <a:lnTo>
                  <a:pt x="320" y="62"/>
                </a:lnTo>
                <a:lnTo>
                  <a:pt x="318" y="62"/>
                </a:lnTo>
                <a:lnTo>
                  <a:pt x="318" y="66"/>
                </a:lnTo>
                <a:lnTo>
                  <a:pt x="314" y="68"/>
                </a:lnTo>
                <a:lnTo>
                  <a:pt x="306" y="70"/>
                </a:lnTo>
                <a:lnTo>
                  <a:pt x="290" y="70"/>
                </a:lnTo>
                <a:lnTo>
                  <a:pt x="280" y="66"/>
                </a:lnTo>
                <a:lnTo>
                  <a:pt x="268" y="70"/>
                </a:lnTo>
                <a:lnTo>
                  <a:pt x="266" y="70"/>
                </a:lnTo>
                <a:lnTo>
                  <a:pt x="264" y="70"/>
                </a:lnTo>
                <a:lnTo>
                  <a:pt x="262" y="82"/>
                </a:lnTo>
                <a:lnTo>
                  <a:pt x="262" y="86"/>
                </a:lnTo>
                <a:lnTo>
                  <a:pt x="258" y="86"/>
                </a:lnTo>
                <a:lnTo>
                  <a:pt x="238" y="78"/>
                </a:lnTo>
                <a:lnTo>
                  <a:pt x="240" y="88"/>
                </a:lnTo>
                <a:lnTo>
                  <a:pt x="242" y="96"/>
                </a:lnTo>
                <a:lnTo>
                  <a:pt x="246" y="104"/>
                </a:lnTo>
                <a:lnTo>
                  <a:pt x="244" y="110"/>
                </a:lnTo>
                <a:lnTo>
                  <a:pt x="242" y="116"/>
                </a:lnTo>
                <a:lnTo>
                  <a:pt x="234" y="118"/>
                </a:lnTo>
                <a:lnTo>
                  <a:pt x="222" y="118"/>
                </a:lnTo>
                <a:lnTo>
                  <a:pt x="208" y="118"/>
                </a:lnTo>
                <a:lnTo>
                  <a:pt x="206" y="142"/>
                </a:lnTo>
                <a:lnTo>
                  <a:pt x="190" y="134"/>
                </a:lnTo>
                <a:lnTo>
                  <a:pt x="188" y="134"/>
                </a:lnTo>
                <a:lnTo>
                  <a:pt x="178" y="118"/>
                </a:lnTo>
                <a:lnTo>
                  <a:pt x="160" y="110"/>
                </a:lnTo>
                <a:lnTo>
                  <a:pt x="154" y="100"/>
                </a:lnTo>
                <a:lnTo>
                  <a:pt x="148" y="106"/>
                </a:lnTo>
                <a:lnTo>
                  <a:pt x="146" y="106"/>
                </a:lnTo>
                <a:lnTo>
                  <a:pt x="134" y="108"/>
                </a:lnTo>
                <a:lnTo>
                  <a:pt x="132" y="108"/>
                </a:lnTo>
                <a:lnTo>
                  <a:pt x="126" y="94"/>
                </a:lnTo>
                <a:lnTo>
                  <a:pt x="118" y="86"/>
                </a:lnTo>
                <a:lnTo>
                  <a:pt x="118" y="84"/>
                </a:lnTo>
                <a:lnTo>
                  <a:pt x="110" y="74"/>
                </a:lnTo>
                <a:lnTo>
                  <a:pt x="106" y="66"/>
                </a:lnTo>
                <a:lnTo>
                  <a:pt x="106" y="64"/>
                </a:lnTo>
                <a:lnTo>
                  <a:pt x="102" y="62"/>
                </a:lnTo>
                <a:lnTo>
                  <a:pt x="98" y="62"/>
                </a:lnTo>
                <a:lnTo>
                  <a:pt x="90" y="56"/>
                </a:lnTo>
                <a:lnTo>
                  <a:pt x="86" y="46"/>
                </a:lnTo>
                <a:lnTo>
                  <a:pt x="82" y="34"/>
                </a:lnTo>
                <a:lnTo>
                  <a:pt x="82" y="22"/>
                </a:lnTo>
                <a:lnTo>
                  <a:pt x="78" y="12"/>
                </a:lnTo>
                <a:lnTo>
                  <a:pt x="68" y="14"/>
                </a:lnTo>
                <a:lnTo>
                  <a:pt x="66" y="14"/>
                </a:lnTo>
                <a:close/>
              </a:path>
            </a:pathLst>
          </a:custGeom>
          <a:solidFill>
            <a:srgbClr val="0070C0"/>
          </a:solidFill>
          <a:ln>
            <a:noFill/>
          </a:ln>
          <a:effectLst/>
        </p:spPr>
        <p:txBody>
          <a:bodyPr/>
          <a:lstStyle/>
          <a:p>
            <a:pPr eaLnBrk="1" fontAlgn="auto" hangingPunct="1">
              <a:spcBef>
                <a:spcPts val="0"/>
              </a:spcBef>
              <a:spcAft>
                <a:spcPts val="0"/>
              </a:spcAft>
              <a:defRPr/>
            </a:pPr>
            <a:endParaRPr lang="zh-CN" altLang="en-US" dirty="0">
              <a:latin typeface="+mn-lt"/>
              <a:ea typeface="微软雅黑" panose="020B0503020204020204" pitchFamily="34" charset="-122"/>
            </a:endParaRPr>
          </a:p>
        </p:txBody>
      </p:sp>
      <p:sp>
        <p:nvSpPr>
          <p:cNvPr id="53" name="广东"/>
          <p:cNvSpPr/>
          <p:nvPr/>
        </p:nvSpPr>
        <p:spPr bwMode="auto">
          <a:xfrm>
            <a:off x="4788901" y="4452397"/>
            <a:ext cx="738800" cy="584919"/>
          </a:xfrm>
          <a:custGeom>
            <a:avLst/>
            <a:gdLst>
              <a:gd name="T0" fmla="*/ 2147483646 w 508"/>
              <a:gd name="T1" fmla="*/ 2147483646 h 402"/>
              <a:gd name="T2" fmla="*/ 2147483646 w 508"/>
              <a:gd name="T3" fmla="*/ 2147483646 h 402"/>
              <a:gd name="T4" fmla="*/ 2147483646 w 508"/>
              <a:gd name="T5" fmla="*/ 2147483646 h 402"/>
              <a:gd name="T6" fmla="*/ 2147483646 w 508"/>
              <a:gd name="T7" fmla="*/ 2147483646 h 402"/>
              <a:gd name="T8" fmla="*/ 2147483646 w 508"/>
              <a:gd name="T9" fmla="*/ 2147483646 h 402"/>
              <a:gd name="T10" fmla="*/ 2147483646 w 508"/>
              <a:gd name="T11" fmla="*/ 2147483646 h 402"/>
              <a:gd name="T12" fmla="*/ 2147483646 w 508"/>
              <a:gd name="T13" fmla="*/ 2147483646 h 402"/>
              <a:gd name="T14" fmla="*/ 2147483646 w 508"/>
              <a:gd name="T15" fmla="*/ 2147483646 h 402"/>
              <a:gd name="T16" fmla="*/ 2147483646 w 508"/>
              <a:gd name="T17" fmla="*/ 2147483646 h 402"/>
              <a:gd name="T18" fmla="*/ 2147483646 w 508"/>
              <a:gd name="T19" fmla="*/ 2147483646 h 402"/>
              <a:gd name="T20" fmla="*/ 2147483646 w 508"/>
              <a:gd name="T21" fmla="*/ 2147483646 h 402"/>
              <a:gd name="T22" fmla="*/ 2147483646 w 508"/>
              <a:gd name="T23" fmla="*/ 2147483646 h 402"/>
              <a:gd name="T24" fmla="*/ 2147483646 w 508"/>
              <a:gd name="T25" fmla="*/ 2147483646 h 402"/>
              <a:gd name="T26" fmla="*/ 2147483646 w 508"/>
              <a:gd name="T27" fmla="*/ 2147483646 h 402"/>
              <a:gd name="T28" fmla="*/ 2147483646 w 508"/>
              <a:gd name="T29" fmla="*/ 2147483646 h 402"/>
              <a:gd name="T30" fmla="*/ 2147483646 w 508"/>
              <a:gd name="T31" fmla="*/ 2147483646 h 402"/>
              <a:gd name="T32" fmla="*/ 2147483646 w 508"/>
              <a:gd name="T33" fmla="*/ 2147483646 h 402"/>
              <a:gd name="T34" fmla="*/ 2147483646 w 508"/>
              <a:gd name="T35" fmla="*/ 2147483646 h 402"/>
              <a:gd name="T36" fmla="*/ 2147483646 w 508"/>
              <a:gd name="T37" fmla="*/ 2147483646 h 402"/>
              <a:gd name="T38" fmla="*/ 2147483646 w 508"/>
              <a:gd name="T39" fmla="*/ 2147483646 h 402"/>
              <a:gd name="T40" fmla="*/ 2147483646 w 508"/>
              <a:gd name="T41" fmla="*/ 2147483646 h 402"/>
              <a:gd name="T42" fmla="*/ 2147483646 w 508"/>
              <a:gd name="T43" fmla="*/ 2147483646 h 402"/>
              <a:gd name="T44" fmla="*/ 2147483646 w 508"/>
              <a:gd name="T45" fmla="*/ 2147483646 h 402"/>
              <a:gd name="T46" fmla="*/ 2147483646 w 508"/>
              <a:gd name="T47" fmla="*/ 2147483646 h 402"/>
              <a:gd name="T48" fmla="*/ 2147483646 w 508"/>
              <a:gd name="T49" fmla="*/ 2147483646 h 402"/>
              <a:gd name="T50" fmla="*/ 2147483646 w 508"/>
              <a:gd name="T51" fmla="*/ 2147483646 h 402"/>
              <a:gd name="T52" fmla="*/ 2147483646 w 508"/>
              <a:gd name="T53" fmla="*/ 2147483646 h 402"/>
              <a:gd name="T54" fmla="*/ 2147483646 w 508"/>
              <a:gd name="T55" fmla="*/ 2147483646 h 402"/>
              <a:gd name="T56" fmla="*/ 2147483646 w 508"/>
              <a:gd name="T57" fmla="*/ 2147483646 h 402"/>
              <a:gd name="T58" fmla="*/ 2147483646 w 508"/>
              <a:gd name="T59" fmla="*/ 2147483646 h 402"/>
              <a:gd name="T60" fmla="*/ 2147483646 w 508"/>
              <a:gd name="T61" fmla="*/ 2147483646 h 402"/>
              <a:gd name="T62" fmla="*/ 2147483646 w 508"/>
              <a:gd name="T63" fmla="*/ 2147483646 h 402"/>
              <a:gd name="T64" fmla="*/ 2147483646 w 508"/>
              <a:gd name="T65" fmla="*/ 2147483646 h 402"/>
              <a:gd name="T66" fmla="*/ 2147483646 w 508"/>
              <a:gd name="T67" fmla="*/ 2147483646 h 402"/>
              <a:gd name="T68" fmla="*/ 2147483646 w 508"/>
              <a:gd name="T69" fmla="*/ 2147483646 h 402"/>
              <a:gd name="T70" fmla="*/ 2147483646 w 508"/>
              <a:gd name="T71" fmla="*/ 2147483646 h 402"/>
              <a:gd name="T72" fmla="*/ 2147483646 w 508"/>
              <a:gd name="T73" fmla="*/ 2147483646 h 402"/>
              <a:gd name="T74" fmla="*/ 2147483646 w 508"/>
              <a:gd name="T75" fmla="*/ 2147483646 h 402"/>
              <a:gd name="T76" fmla="*/ 2147483646 w 508"/>
              <a:gd name="T77" fmla="*/ 2147483646 h 402"/>
              <a:gd name="T78" fmla="*/ 2147483646 w 508"/>
              <a:gd name="T79" fmla="*/ 2147483646 h 402"/>
              <a:gd name="T80" fmla="*/ 2147483646 w 508"/>
              <a:gd name="T81" fmla="*/ 2147483646 h 402"/>
              <a:gd name="T82" fmla="*/ 2147483646 w 508"/>
              <a:gd name="T83" fmla="*/ 2147483646 h 402"/>
              <a:gd name="T84" fmla="*/ 2147483646 w 508"/>
              <a:gd name="T85" fmla="*/ 2147483646 h 402"/>
              <a:gd name="T86" fmla="*/ 2147483646 w 508"/>
              <a:gd name="T87" fmla="*/ 2147483646 h 402"/>
              <a:gd name="T88" fmla="*/ 2147483646 w 508"/>
              <a:gd name="T89" fmla="*/ 2147483646 h 402"/>
              <a:gd name="T90" fmla="*/ 2147483646 w 508"/>
              <a:gd name="T91" fmla="*/ 2147483646 h 402"/>
              <a:gd name="T92" fmla="*/ 2147483646 w 508"/>
              <a:gd name="T93" fmla="*/ 2147483646 h 402"/>
              <a:gd name="T94" fmla="*/ 2147483646 w 508"/>
              <a:gd name="T95" fmla="*/ 2147483646 h 402"/>
              <a:gd name="T96" fmla="*/ 2147483646 w 508"/>
              <a:gd name="T97" fmla="*/ 2147483646 h 402"/>
              <a:gd name="T98" fmla="*/ 2147483646 w 508"/>
              <a:gd name="T99" fmla="*/ 2147483646 h 402"/>
              <a:gd name="T100" fmla="*/ 2147483646 w 508"/>
              <a:gd name="T101" fmla="*/ 2147483646 h 40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08" h="402">
                <a:moveTo>
                  <a:pt x="476" y="138"/>
                </a:moveTo>
                <a:lnTo>
                  <a:pt x="476" y="138"/>
                </a:lnTo>
                <a:lnTo>
                  <a:pt x="484" y="134"/>
                </a:lnTo>
                <a:lnTo>
                  <a:pt x="488" y="130"/>
                </a:lnTo>
                <a:lnTo>
                  <a:pt x="488" y="128"/>
                </a:lnTo>
                <a:lnTo>
                  <a:pt x="490" y="126"/>
                </a:lnTo>
                <a:lnTo>
                  <a:pt x="492" y="126"/>
                </a:lnTo>
                <a:lnTo>
                  <a:pt x="508" y="126"/>
                </a:lnTo>
                <a:lnTo>
                  <a:pt x="508" y="116"/>
                </a:lnTo>
                <a:lnTo>
                  <a:pt x="502" y="114"/>
                </a:lnTo>
                <a:lnTo>
                  <a:pt x="496" y="110"/>
                </a:lnTo>
                <a:lnTo>
                  <a:pt x="472" y="88"/>
                </a:lnTo>
                <a:lnTo>
                  <a:pt x="460" y="58"/>
                </a:lnTo>
                <a:lnTo>
                  <a:pt x="446" y="44"/>
                </a:lnTo>
                <a:lnTo>
                  <a:pt x="424" y="42"/>
                </a:lnTo>
                <a:lnTo>
                  <a:pt x="406" y="44"/>
                </a:lnTo>
                <a:lnTo>
                  <a:pt x="402" y="44"/>
                </a:lnTo>
                <a:lnTo>
                  <a:pt x="404" y="54"/>
                </a:lnTo>
                <a:lnTo>
                  <a:pt x="404" y="56"/>
                </a:lnTo>
                <a:lnTo>
                  <a:pt x="404" y="58"/>
                </a:lnTo>
                <a:lnTo>
                  <a:pt x="400" y="58"/>
                </a:lnTo>
                <a:lnTo>
                  <a:pt x="388" y="64"/>
                </a:lnTo>
                <a:lnTo>
                  <a:pt x="386" y="62"/>
                </a:lnTo>
                <a:lnTo>
                  <a:pt x="372" y="50"/>
                </a:lnTo>
                <a:lnTo>
                  <a:pt x="368" y="50"/>
                </a:lnTo>
                <a:lnTo>
                  <a:pt x="364" y="50"/>
                </a:lnTo>
                <a:lnTo>
                  <a:pt x="332" y="64"/>
                </a:lnTo>
                <a:lnTo>
                  <a:pt x="322" y="68"/>
                </a:lnTo>
                <a:lnTo>
                  <a:pt x="316" y="66"/>
                </a:lnTo>
                <a:lnTo>
                  <a:pt x="310" y="70"/>
                </a:lnTo>
                <a:lnTo>
                  <a:pt x="304" y="76"/>
                </a:lnTo>
                <a:lnTo>
                  <a:pt x="300" y="80"/>
                </a:lnTo>
                <a:lnTo>
                  <a:pt x="298" y="76"/>
                </a:lnTo>
                <a:lnTo>
                  <a:pt x="288" y="66"/>
                </a:lnTo>
                <a:lnTo>
                  <a:pt x="286" y="62"/>
                </a:lnTo>
                <a:lnTo>
                  <a:pt x="286" y="58"/>
                </a:lnTo>
                <a:lnTo>
                  <a:pt x="290" y="50"/>
                </a:lnTo>
                <a:lnTo>
                  <a:pt x="300" y="38"/>
                </a:lnTo>
                <a:lnTo>
                  <a:pt x="314" y="22"/>
                </a:lnTo>
                <a:lnTo>
                  <a:pt x="318" y="16"/>
                </a:lnTo>
                <a:lnTo>
                  <a:pt x="316" y="12"/>
                </a:lnTo>
                <a:lnTo>
                  <a:pt x="312" y="12"/>
                </a:lnTo>
                <a:lnTo>
                  <a:pt x="308" y="14"/>
                </a:lnTo>
                <a:lnTo>
                  <a:pt x="298" y="20"/>
                </a:lnTo>
                <a:lnTo>
                  <a:pt x="288" y="26"/>
                </a:lnTo>
                <a:lnTo>
                  <a:pt x="282" y="28"/>
                </a:lnTo>
                <a:lnTo>
                  <a:pt x="280" y="26"/>
                </a:lnTo>
                <a:lnTo>
                  <a:pt x="278" y="20"/>
                </a:lnTo>
                <a:lnTo>
                  <a:pt x="276" y="20"/>
                </a:lnTo>
                <a:lnTo>
                  <a:pt x="270" y="6"/>
                </a:lnTo>
                <a:lnTo>
                  <a:pt x="254" y="16"/>
                </a:lnTo>
                <a:lnTo>
                  <a:pt x="252" y="18"/>
                </a:lnTo>
                <a:lnTo>
                  <a:pt x="252" y="16"/>
                </a:lnTo>
                <a:lnTo>
                  <a:pt x="236" y="8"/>
                </a:lnTo>
                <a:lnTo>
                  <a:pt x="220" y="2"/>
                </a:lnTo>
                <a:lnTo>
                  <a:pt x="214" y="0"/>
                </a:lnTo>
                <a:lnTo>
                  <a:pt x="208" y="2"/>
                </a:lnTo>
                <a:lnTo>
                  <a:pt x="204" y="6"/>
                </a:lnTo>
                <a:lnTo>
                  <a:pt x="198" y="12"/>
                </a:lnTo>
                <a:lnTo>
                  <a:pt x="204" y="24"/>
                </a:lnTo>
                <a:lnTo>
                  <a:pt x="210" y="38"/>
                </a:lnTo>
                <a:lnTo>
                  <a:pt x="210" y="44"/>
                </a:lnTo>
                <a:lnTo>
                  <a:pt x="210" y="48"/>
                </a:lnTo>
                <a:lnTo>
                  <a:pt x="208" y="52"/>
                </a:lnTo>
                <a:lnTo>
                  <a:pt x="204" y="54"/>
                </a:lnTo>
                <a:lnTo>
                  <a:pt x="200" y="54"/>
                </a:lnTo>
                <a:lnTo>
                  <a:pt x="194" y="54"/>
                </a:lnTo>
                <a:lnTo>
                  <a:pt x="188" y="50"/>
                </a:lnTo>
                <a:lnTo>
                  <a:pt x="182" y="46"/>
                </a:lnTo>
                <a:lnTo>
                  <a:pt x="164" y="36"/>
                </a:lnTo>
                <a:lnTo>
                  <a:pt x="156" y="32"/>
                </a:lnTo>
                <a:lnTo>
                  <a:pt x="156" y="34"/>
                </a:lnTo>
                <a:lnTo>
                  <a:pt x="156" y="52"/>
                </a:lnTo>
                <a:lnTo>
                  <a:pt x="144" y="66"/>
                </a:lnTo>
                <a:lnTo>
                  <a:pt x="144" y="80"/>
                </a:lnTo>
                <a:lnTo>
                  <a:pt x="148" y="94"/>
                </a:lnTo>
                <a:lnTo>
                  <a:pt x="150" y="94"/>
                </a:lnTo>
                <a:lnTo>
                  <a:pt x="140" y="108"/>
                </a:lnTo>
                <a:lnTo>
                  <a:pt x="136" y="120"/>
                </a:lnTo>
                <a:lnTo>
                  <a:pt x="136" y="122"/>
                </a:lnTo>
                <a:lnTo>
                  <a:pt x="124" y="134"/>
                </a:lnTo>
                <a:lnTo>
                  <a:pt x="104" y="180"/>
                </a:lnTo>
                <a:lnTo>
                  <a:pt x="104" y="204"/>
                </a:lnTo>
                <a:lnTo>
                  <a:pt x="60" y="230"/>
                </a:lnTo>
                <a:lnTo>
                  <a:pt x="58" y="234"/>
                </a:lnTo>
                <a:lnTo>
                  <a:pt x="64" y="248"/>
                </a:lnTo>
                <a:lnTo>
                  <a:pt x="60" y="266"/>
                </a:lnTo>
                <a:lnTo>
                  <a:pt x="42" y="264"/>
                </a:lnTo>
                <a:lnTo>
                  <a:pt x="38" y="284"/>
                </a:lnTo>
                <a:lnTo>
                  <a:pt x="16" y="284"/>
                </a:lnTo>
                <a:lnTo>
                  <a:pt x="10" y="292"/>
                </a:lnTo>
                <a:lnTo>
                  <a:pt x="4" y="306"/>
                </a:lnTo>
                <a:lnTo>
                  <a:pt x="0" y="356"/>
                </a:lnTo>
                <a:lnTo>
                  <a:pt x="4" y="368"/>
                </a:lnTo>
                <a:lnTo>
                  <a:pt x="6" y="368"/>
                </a:lnTo>
                <a:lnTo>
                  <a:pt x="6" y="380"/>
                </a:lnTo>
                <a:lnTo>
                  <a:pt x="16" y="392"/>
                </a:lnTo>
                <a:lnTo>
                  <a:pt x="16" y="402"/>
                </a:lnTo>
                <a:lnTo>
                  <a:pt x="42" y="400"/>
                </a:lnTo>
                <a:lnTo>
                  <a:pt x="44" y="398"/>
                </a:lnTo>
                <a:lnTo>
                  <a:pt x="44" y="396"/>
                </a:lnTo>
                <a:lnTo>
                  <a:pt x="52" y="388"/>
                </a:lnTo>
                <a:lnTo>
                  <a:pt x="36" y="372"/>
                </a:lnTo>
                <a:lnTo>
                  <a:pt x="34" y="372"/>
                </a:lnTo>
                <a:lnTo>
                  <a:pt x="24" y="364"/>
                </a:lnTo>
                <a:lnTo>
                  <a:pt x="24" y="362"/>
                </a:lnTo>
                <a:lnTo>
                  <a:pt x="24" y="346"/>
                </a:lnTo>
                <a:lnTo>
                  <a:pt x="36" y="346"/>
                </a:lnTo>
                <a:lnTo>
                  <a:pt x="38" y="340"/>
                </a:lnTo>
                <a:lnTo>
                  <a:pt x="32" y="324"/>
                </a:lnTo>
                <a:lnTo>
                  <a:pt x="64" y="324"/>
                </a:lnTo>
                <a:lnTo>
                  <a:pt x="120" y="298"/>
                </a:lnTo>
                <a:lnTo>
                  <a:pt x="126" y="286"/>
                </a:lnTo>
                <a:lnTo>
                  <a:pt x="128" y="282"/>
                </a:lnTo>
                <a:lnTo>
                  <a:pt x="140" y="288"/>
                </a:lnTo>
                <a:lnTo>
                  <a:pt x="140" y="290"/>
                </a:lnTo>
                <a:lnTo>
                  <a:pt x="146" y="296"/>
                </a:lnTo>
                <a:lnTo>
                  <a:pt x="152" y="294"/>
                </a:lnTo>
                <a:lnTo>
                  <a:pt x="150" y="282"/>
                </a:lnTo>
                <a:lnTo>
                  <a:pt x="168" y="282"/>
                </a:lnTo>
                <a:lnTo>
                  <a:pt x="186" y="286"/>
                </a:lnTo>
                <a:lnTo>
                  <a:pt x="192" y="274"/>
                </a:lnTo>
                <a:lnTo>
                  <a:pt x="194" y="272"/>
                </a:lnTo>
                <a:lnTo>
                  <a:pt x="196" y="272"/>
                </a:lnTo>
                <a:lnTo>
                  <a:pt x="214" y="266"/>
                </a:lnTo>
                <a:lnTo>
                  <a:pt x="218" y="238"/>
                </a:lnTo>
                <a:lnTo>
                  <a:pt x="238" y="256"/>
                </a:lnTo>
                <a:lnTo>
                  <a:pt x="246" y="256"/>
                </a:lnTo>
                <a:lnTo>
                  <a:pt x="250" y="252"/>
                </a:lnTo>
                <a:lnTo>
                  <a:pt x="248" y="192"/>
                </a:lnTo>
                <a:lnTo>
                  <a:pt x="248" y="190"/>
                </a:lnTo>
                <a:lnTo>
                  <a:pt x="248" y="186"/>
                </a:lnTo>
                <a:lnTo>
                  <a:pt x="260" y="188"/>
                </a:lnTo>
                <a:lnTo>
                  <a:pt x="262" y="188"/>
                </a:lnTo>
                <a:lnTo>
                  <a:pt x="264" y="190"/>
                </a:lnTo>
                <a:lnTo>
                  <a:pt x="286" y="230"/>
                </a:lnTo>
                <a:lnTo>
                  <a:pt x="312" y="226"/>
                </a:lnTo>
                <a:lnTo>
                  <a:pt x="318" y="224"/>
                </a:lnTo>
                <a:lnTo>
                  <a:pt x="322" y="216"/>
                </a:lnTo>
                <a:lnTo>
                  <a:pt x="314" y="208"/>
                </a:lnTo>
                <a:lnTo>
                  <a:pt x="312" y="206"/>
                </a:lnTo>
                <a:lnTo>
                  <a:pt x="330" y="200"/>
                </a:lnTo>
                <a:lnTo>
                  <a:pt x="332" y="198"/>
                </a:lnTo>
                <a:lnTo>
                  <a:pt x="340" y="206"/>
                </a:lnTo>
                <a:lnTo>
                  <a:pt x="346" y="202"/>
                </a:lnTo>
                <a:lnTo>
                  <a:pt x="346" y="190"/>
                </a:lnTo>
                <a:lnTo>
                  <a:pt x="350" y="190"/>
                </a:lnTo>
                <a:lnTo>
                  <a:pt x="364" y="190"/>
                </a:lnTo>
                <a:lnTo>
                  <a:pt x="370" y="192"/>
                </a:lnTo>
                <a:lnTo>
                  <a:pt x="376" y="194"/>
                </a:lnTo>
                <a:lnTo>
                  <a:pt x="382" y="198"/>
                </a:lnTo>
                <a:lnTo>
                  <a:pt x="386" y="202"/>
                </a:lnTo>
                <a:lnTo>
                  <a:pt x="388" y="206"/>
                </a:lnTo>
                <a:lnTo>
                  <a:pt x="392" y="186"/>
                </a:lnTo>
                <a:lnTo>
                  <a:pt x="396" y="184"/>
                </a:lnTo>
                <a:lnTo>
                  <a:pt x="400" y="182"/>
                </a:lnTo>
                <a:lnTo>
                  <a:pt x="406" y="182"/>
                </a:lnTo>
                <a:lnTo>
                  <a:pt x="412" y="184"/>
                </a:lnTo>
                <a:lnTo>
                  <a:pt x="414" y="186"/>
                </a:lnTo>
                <a:lnTo>
                  <a:pt x="414" y="188"/>
                </a:lnTo>
                <a:lnTo>
                  <a:pt x="418" y="188"/>
                </a:lnTo>
                <a:lnTo>
                  <a:pt x="432" y="180"/>
                </a:lnTo>
                <a:lnTo>
                  <a:pt x="460" y="160"/>
                </a:lnTo>
                <a:lnTo>
                  <a:pt x="460" y="152"/>
                </a:lnTo>
                <a:lnTo>
                  <a:pt x="464" y="146"/>
                </a:lnTo>
                <a:lnTo>
                  <a:pt x="470" y="140"/>
                </a:lnTo>
                <a:lnTo>
                  <a:pt x="476" y="138"/>
                </a:lnTo>
                <a:close/>
              </a:path>
            </a:pathLst>
          </a:custGeom>
          <a:solidFill>
            <a:srgbClr val="FF0000"/>
          </a:solidFill>
          <a:ln>
            <a:noFill/>
          </a:ln>
          <a:effectLst/>
        </p:spPr>
        <p:txBody>
          <a:bodyPr/>
          <a:lstStyle/>
          <a:p>
            <a:pPr eaLnBrk="1" fontAlgn="auto" hangingPunct="1">
              <a:spcBef>
                <a:spcPts val="0"/>
              </a:spcBef>
              <a:spcAft>
                <a:spcPts val="0"/>
              </a:spcAft>
              <a:defRPr/>
            </a:pPr>
            <a:endParaRPr lang="zh-CN" altLang="en-US" sz="1050" dirty="0">
              <a:solidFill>
                <a:srgbClr val="FF0000"/>
              </a:solidFill>
              <a:latin typeface="+mn-lt"/>
              <a:ea typeface="微软雅黑" panose="020B0503020204020204" pitchFamily="34" charset="-122"/>
            </a:endParaRPr>
          </a:p>
        </p:txBody>
      </p:sp>
      <p:sp>
        <p:nvSpPr>
          <p:cNvPr id="54" name="浙江"/>
          <p:cNvSpPr/>
          <p:nvPr/>
        </p:nvSpPr>
        <p:spPr bwMode="auto">
          <a:xfrm>
            <a:off x="5557924" y="3788906"/>
            <a:ext cx="351946" cy="407406"/>
          </a:xfrm>
          <a:custGeom>
            <a:avLst/>
            <a:gdLst>
              <a:gd name="T0" fmla="*/ 2147483646 w 242"/>
              <a:gd name="T1" fmla="*/ 2147483646 h 280"/>
              <a:gd name="T2" fmla="*/ 2147483646 w 242"/>
              <a:gd name="T3" fmla="*/ 2147483646 h 280"/>
              <a:gd name="T4" fmla="*/ 2147483646 w 242"/>
              <a:gd name="T5" fmla="*/ 2147483646 h 280"/>
              <a:gd name="T6" fmla="*/ 2147483646 w 242"/>
              <a:gd name="T7" fmla="*/ 2147483646 h 280"/>
              <a:gd name="T8" fmla="*/ 2147483646 w 242"/>
              <a:gd name="T9" fmla="*/ 2147483646 h 280"/>
              <a:gd name="T10" fmla="*/ 2147483646 w 242"/>
              <a:gd name="T11" fmla="*/ 2147483646 h 280"/>
              <a:gd name="T12" fmla="*/ 2147483646 w 242"/>
              <a:gd name="T13" fmla="*/ 2147483646 h 280"/>
              <a:gd name="T14" fmla="*/ 2147483646 w 242"/>
              <a:gd name="T15" fmla="*/ 2147483646 h 280"/>
              <a:gd name="T16" fmla="*/ 2147483646 w 242"/>
              <a:gd name="T17" fmla="*/ 2147483646 h 280"/>
              <a:gd name="T18" fmla="*/ 0 w 242"/>
              <a:gd name="T19" fmla="*/ 2147483646 h 280"/>
              <a:gd name="T20" fmla="*/ 2147483646 w 242"/>
              <a:gd name="T21" fmla="*/ 2147483646 h 280"/>
              <a:gd name="T22" fmla="*/ 2147483646 w 242"/>
              <a:gd name="T23" fmla="*/ 2147483646 h 280"/>
              <a:gd name="T24" fmla="*/ 2147483646 w 242"/>
              <a:gd name="T25" fmla="*/ 2147483646 h 280"/>
              <a:gd name="T26" fmla="*/ 2147483646 w 242"/>
              <a:gd name="T27" fmla="*/ 2147483646 h 280"/>
              <a:gd name="T28" fmla="*/ 2147483646 w 242"/>
              <a:gd name="T29" fmla="*/ 2147483646 h 280"/>
              <a:gd name="T30" fmla="*/ 2147483646 w 242"/>
              <a:gd name="T31" fmla="*/ 2147483646 h 280"/>
              <a:gd name="T32" fmla="*/ 2147483646 w 242"/>
              <a:gd name="T33" fmla="*/ 2147483646 h 280"/>
              <a:gd name="T34" fmla="*/ 2147483646 w 242"/>
              <a:gd name="T35" fmla="*/ 2147483646 h 280"/>
              <a:gd name="T36" fmla="*/ 2147483646 w 242"/>
              <a:gd name="T37" fmla="*/ 2147483646 h 280"/>
              <a:gd name="T38" fmla="*/ 2147483646 w 242"/>
              <a:gd name="T39" fmla="*/ 2147483646 h 280"/>
              <a:gd name="T40" fmla="*/ 2147483646 w 242"/>
              <a:gd name="T41" fmla="*/ 2147483646 h 280"/>
              <a:gd name="T42" fmla="*/ 2147483646 w 242"/>
              <a:gd name="T43" fmla="*/ 2147483646 h 280"/>
              <a:gd name="T44" fmla="*/ 2147483646 w 242"/>
              <a:gd name="T45" fmla="*/ 2147483646 h 280"/>
              <a:gd name="T46" fmla="*/ 2147483646 w 242"/>
              <a:gd name="T47" fmla="*/ 2147483646 h 280"/>
              <a:gd name="T48" fmla="*/ 2147483646 w 242"/>
              <a:gd name="T49" fmla="*/ 2147483646 h 280"/>
              <a:gd name="T50" fmla="*/ 2147483646 w 242"/>
              <a:gd name="T51" fmla="*/ 2147483646 h 280"/>
              <a:gd name="T52" fmla="*/ 2147483646 w 242"/>
              <a:gd name="T53" fmla="*/ 2147483646 h 280"/>
              <a:gd name="T54" fmla="*/ 2147483646 w 242"/>
              <a:gd name="T55" fmla="*/ 2147483646 h 280"/>
              <a:gd name="T56" fmla="*/ 2147483646 w 242"/>
              <a:gd name="T57" fmla="*/ 2147483646 h 280"/>
              <a:gd name="T58" fmla="*/ 2147483646 w 242"/>
              <a:gd name="T59" fmla="*/ 2147483646 h 280"/>
              <a:gd name="T60" fmla="*/ 2147483646 w 242"/>
              <a:gd name="T61" fmla="*/ 2147483646 h 280"/>
              <a:gd name="T62" fmla="*/ 2147483646 w 242"/>
              <a:gd name="T63" fmla="*/ 2147483646 h 280"/>
              <a:gd name="T64" fmla="*/ 2147483646 w 242"/>
              <a:gd name="T65" fmla="*/ 2147483646 h 280"/>
              <a:gd name="T66" fmla="*/ 2147483646 w 242"/>
              <a:gd name="T67" fmla="*/ 2147483646 h 280"/>
              <a:gd name="T68" fmla="*/ 2147483646 w 242"/>
              <a:gd name="T69" fmla="*/ 2147483646 h 280"/>
              <a:gd name="T70" fmla="*/ 2147483646 w 242"/>
              <a:gd name="T71" fmla="*/ 2147483646 h 280"/>
              <a:gd name="T72" fmla="*/ 2147483646 w 242"/>
              <a:gd name="T73" fmla="*/ 2147483646 h 280"/>
              <a:gd name="T74" fmla="*/ 2147483646 w 242"/>
              <a:gd name="T75" fmla="*/ 2147483646 h 280"/>
              <a:gd name="T76" fmla="*/ 2147483646 w 242"/>
              <a:gd name="T77" fmla="*/ 2147483646 h 280"/>
              <a:gd name="T78" fmla="*/ 2147483646 w 242"/>
              <a:gd name="T79" fmla="*/ 2147483646 h 280"/>
              <a:gd name="T80" fmla="*/ 2147483646 w 242"/>
              <a:gd name="T81" fmla="*/ 2147483646 h 280"/>
              <a:gd name="T82" fmla="*/ 2147483646 w 242"/>
              <a:gd name="T83" fmla="*/ 2147483646 h 280"/>
              <a:gd name="T84" fmla="*/ 2147483646 w 242"/>
              <a:gd name="T85" fmla="*/ 2147483646 h 280"/>
              <a:gd name="T86" fmla="*/ 2147483646 w 242"/>
              <a:gd name="T87" fmla="*/ 2147483646 h 280"/>
              <a:gd name="T88" fmla="*/ 2147483646 w 242"/>
              <a:gd name="T89" fmla="*/ 2147483646 h 280"/>
              <a:gd name="T90" fmla="*/ 2147483646 w 242"/>
              <a:gd name="T91" fmla="*/ 2147483646 h 28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42" h="280">
                <a:moveTo>
                  <a:pt x="148" y="4"/>
                </a:moveTo>
                <a:lnTo>
                  <a:pt x="148" y="4"/>
                </a:lnTo>
                <a:lnTo>
                  <a:pt x="136" y="8"/>
                </a:lnTo>
                <a:lnTo>
                  <a:pt x="126" y="12"/>
                </a:lnTo>
                <a:lnTo>
                  <a:pt x="116" y="10"/>
                </a:lnTo>
                <a:lnTo>
                  <a:pt x="102" y="6"/>
                </a:lnTo>
                <a:lnTo>
                  <a:pt x="84" y="4"/>
                </a:lnTo>
                <a:lnTo>
                  <a:pt x="78" y="6"/>
                </a:lnTo>
                <a:lnTo>
                  <a:pt x="74" y="12"/>
                </a:lnTo>
                <a:lnTo>
                  <a:pt x="62" y="28"/>
                </a:lnTo>
                <a:lnTo>
                  <a:pt x="74" y="52"/>
                </a:lnTo>
                <a:lnTo>
                  <a:pt x="54" y="64"/>
                </a:lnTo>
                <a:lnTo>
                  <a:pt x="38" y="60"/>
                </a:lnTo>
                <a:lnTo>
                  <a:pt x="44" y="74"/>
                </a:lnTo>
                <a:lnTo>
                  <a:pt x="44" y="78"/>
                </a:lnTo>
                <a:lnTo>
                  <a:pt x="44" y="82"/>
                </a:lnTo>
                <a:lnTo>
                  <a:pt x="42" y="88"/>
                </a:lnTo>
                <a:lnTo>
                  <a:pt x="36" y="100"/>
                </a:lnTo>
                <a:lnTo>
                  <a:pt x="32" y="106"/>
                </a:lnTo>
                <a:lnTo>
                  <a:pt x="4" y="132"/>
                </a:lnTo>
                <a:lnTo>
                  <a:pt x="10" y="136"/>
                </a:lnTo>
                <a:lnTo>
                  <a:pt x="6" y="140"/>
                </a:lnTo>
                <a:lnTo>
                  <a:pt x="2" y="144"/>
                </a:lnTo>
                <a:lnTo>
                  <a:pt x="0" y="148"/>
                </a:lnTo>
                <a:lnTo>
                  <a:pt x="0" y="152"/>
                </a:lnTo>
                <a:lnTo>
                  <a:pt x="0" y="156"/>
                </a:lnTo>
                <a:lnTo>
                  <a:pt x="20" y="186"/>
                </a:lnTo>
                <a:lnTo>
                  <a:pt x="30" y="202"/>
                </a:lnTo>
                <a:lnTo>
                  <a:pt x="30" y="204"/>
                </a:lnTo>
                <a:lnTo>
                  <a:pt x="30" y="206"/>
                </a:lnTo>
                <a:lnTo>
                  <a:pt x="30" y="208"/>
                </a:lnTo>
                <a:lnTo>
                  <a:pt x="28" y="210"/>
                </a:lnTo>
                <a:lnTo>
                  <a:pt x="34" y="210"/>
                </a:lnTo>
                <a:lnTo>
                  <a:pt x="40" y="214"/>
                </a:lnTo>
                <a:lnTo>
                  <a:pt x="44" y="218"/>
                </a:lnTo>
                <a:lnTo>
                  <a:pt x="48" y="224"/>
                </a:lnTo>
                <a:lnTo>
                  <a:pt x="50" y="234"/>
                </a:lnTo>
                <a:lnTo>
                  <a:pt x="52" y="246"/>
                </a:lnTo>
                <a:lnTo>
                  <a:pt x="56" y="262"/>
                </a:lnTo>
                <a:lnTo>
                  <a:pt x="58" y="266"/>
                </a:lnTo>
                <a:lnTo>
                  <a:pt x="64" y="270"/>
                </a:lnTo>
                <a:lnTo>
                  <a:pt x="68" y="272"/>
                </a:lnTo>
                <a:lnTo>
                  <a:pt x="74" y="272"/>
                </a:lnTo>
                <a:lnTo>
                  <a:pt x="80" y="270"/>
                </a:lnTo>
                <a:lnTo>
                  <a:pt x="84" y="268"/>
                </a:lnTo>
                <a:lnTo>
                  <a:pt x="90" y="264"/>
                </a:lnTo>
                <a:lnTo>
                  <a:pt x="90" y="260"/>
                </a:lnTo>
                <a:lnTo>
                  <a:pt x="90" y="258"/>
                </a:lnTo>
                <a:lnTo>
                  <a:pt x="104" y="248"/>
                </a:lnTo>
                <a:lnTo>
                  <a:pt x="104" y="250"/>
                </a:lnTo>
                <a:lnTo>
                  <a:pt x="116" y="268"/>
                </a:lnTo>
                <a:lnTo>
                  <a:pt x="122" y="270"/>
                </a:lnTo>
                <a:lnTo>
                  <a:pt x="130" y="272"/>
                </a:lnTo>
                <a:lnTo>
                  <a:pt x="134" y="272"/>
                </a:lnTo>
                <a:lnTo>
                  <a:pt x="130" y="262"/>
                </a:lnTo>
                <a:lnTo>
                  <a:pt x="146" y="268"/>
                </a:lnTo>
                <a:lnTo>
                  <a:pt x="150" y="268"/>
                </a:lnTo>
                <a:lnTo>
                  <a:pt x="152" y="270"/>
                </a:lnTo>
                <a:lnTo>
                  <a:pt x="166" y="280"/>
                </a:lnTo>
                <a:lnTo>
                  <a:pt x="170" y="274"/>
                </a:lnTo>
                <a:lnTo>
                  <a:pt x="168" y="248"/>
                </a:lnTo>
                <a:lnTo>
                  <a:pt x="170" y="246"/>
                </a:lnTo>
                <a:lnTo>
                  <a:pt x="180" y="234"/>
                </a:lnTo>
                <a:lnTo>
                  <a:pt x="180" y="232"/>
                </a:lnTo>
                <a:lnTo>
                  <a:pt x="176" y="226"/>
                </a:lnTo>
                <a:lnTo>
                  <a:pt x="172" y="224"/>
                </a:lnTo>
                <a:lnTo>
                  <a:pt x="174" y="222"/>
                </a:lnTo>
                <a:lnTo>
                  <a:pt x="176" y="220"/>
                </a:lnTo>
                <a:lnTo>
                  <a:pt x="178" y="220"/>
                </a:lnTo>
                <a:lnTo>
                  <a:pt x="198" y="186"/>
                </a:lnTo>
                <a:lnTo>
                  <a:pt x="200" y="188"/>
                </a:lnTo>
                <a:lnTo>
                  <a:pt x="204" y="188"/>
                </a:lnTo>
                <a:lnTo>
                  <a:pt x="204" y="190"/>
                </a:lnTo>
                <a:lnTo>
                  <a:pt x="204" y="204"/>
                </a:lnTo>
                <a:lnTo>
                  <a:pt x="228" y="184"/>
                </a:lnTo>
                <a:lnTo>
                  <a:pt x="226" y="172"/>
                </a:lnTo>
                <a:lnTo>
                  <a:pt x="222" y="172"/>
                </a:lnTo>
                <a:lnTo>
                  <a:pt x="214" y="174"/>
                </a:lnTo>
                <a:lnTo>
                  <a:pt x="228" y="136"/>
                </a:lnTo>
                <a:lnTo>
                  <a:pt x="216" y="136"/>
                </a:lnTo>
                <a:lnTo>
                  <a:pt x="214" y="136"/>
                </a:lnTo>
                <a:lnTo>
                  <a:pt x="214" y="134"/>
                </a:lnTo>
                <a:lnTo>
                  <a:pt x="210" y="128"/>
                </a:lnTo>
                <a:lnTo>
                  <a:pt x="208" y="122"/>
                </a:lnTo>
                <a:lnTo>
                  <a:pt x="210" y="116"/>
                </a:lnTo>
                <a:lnTo>
                  <a:pt x="230" y="116"/>
                </a:lnTo>
                <a:lnTo>
                  <a:pt x="242" y="116"/>
                </a:lnTo>
                <a:lnTo>
                  <a:pt x="240" y="106"/>
                </a:lnTo>
                <a:lnTo>
                  <a:pt x="232" y="92"/>
                </a:lnTo>
                <a:lnTo>
                  <a:pt x="216" y="86"/>
                </a:lnTo>
                <a:lnTo>
                  <a:pt x="232" y="70"/>
                </a:lnTo>
                <a:lnTo>
                  <a:pt x="232" y="66"/>
                </a:lnTo>
                <a:lnTo>
                  <a:pt x="224" y="68"/>
                </a:lnTo>
                <a:lnTo>
                  <a:pt x="220" y="68"/>
                </a:lnTo>
                <a:lnTo>
                  <a:pt x="220" y="66"/>
                </a:lnTo>
                <a:lnTo>
                  <a:pt x="220" y="64"/>
                </a:lnTo>
                <a:lnTo>
                  <a:pt x="218" y="58"/>
                </a:lnTo>
                <a:lnTo>
                  <a:pt x="214" y="54"/>
                </a:lnTo>
                <a:lnTo>
                  <a:pt x="210" y="50"/>
                </a:lnTo>
                <a:lnTo>
                  <a:pt x="204" y="48"/>
                </a:lnTo>
                <a:lnTo>
                  <a:pt x="172" y="48"/>
                </a:lnTo>
                <a:lnTo>
                  <a:pt x="160" y="64"/>
                </a:lnTo>
                <a:lnTo>
                  <a:pt x="156" y="64"/>
                </a:lnTo>
                <a:lnTo>
                  <a:pt x="104" y="48"/>
                </a:lnTo>
                <a:lnTo>
                  <a:pt x="154" y="36"/>
                </a:lnTo>
                <a:lnTo>
                  <a:pt x="158" y="34"/>
                </a:lnTo>
                <a:lnTo>
                  <a:pt x="162" y="30"/>
                </a:lnTo>
                <a:lnTo>
                  <a:pt x="178" y="12"/>
                </a:lnTo>
                <a:lnTo>
                  <a:pt x="162" y="0"/>
                </a:lnTo>
                <a:lnTo>
                  <a:pt x="148" y="4"/>
                </a:lnTo>
                <a:close/>
              </a:path>
            </a:pathLst>
          </a:custGeom>
          <a:solidFill>
            <a:srgbClr val="00B0F0"/>
          </a:solidFill>
          <a:ln>
            <a:noFill/>
          </a:ln>
          <a:effectLst/>
        </p:spPr>
        <p:txBody>
          <a:bodyPr/>
          <a:lstStyle/>
          <a:p>
            <a:pPr eaLnBrk="1" fontAlgn="auto" hangingPunct="1">
              <a:spcBef>
                <a:spcPts val="0"/>
              </a:spcBef>
              <a:spcAft>
                <a:spcPts val="0"/>
              </a:spcAft>
              <a:defRPr/>
            </a:pPr>
            <a:endParaRPr lang="zh-CN" altLang="en-US" dirty="0">
              <a:latin typeface="+mn-lt"/>
              <a:ea typeface="微软雅黑" panose="020B0503020204020204" pitchFamily="34" charset="-122"/>
            </a:endParaRPr>
          </a:p>
        </p:txBody>
      </p:sp>
      <p:sp>
        <p:nvSpPr>
          <p:cNvPr id="55" name="山东"/>
          <p:cNvSpPr/>
          <p:nvPr/>
        </p:nvSpPr>
        <p:spPr bwMode="auto">
          <a:xfrm>
            <a:off x="5190296" y="3043939"/>
            <a:ext cx="631179" cy="395766"/>
          </a:xfrm>
          <a:custGeom>
            <a:avLst/>
            <a:gdLst>
              <a:gd name="T0" fmla="*/ 2147483646 w 434"/>
              <a:gd name="T1" fmla="*/ 2147483646 h 272"/>
              <a:gd name="T2" fmla="*/ 2147483646 w 434"/>
              <a:gd name="T3" fmla="*/ 2147483646 h 272"/>
              <a:gd name="T4" fmla="*/ 2147483646 w 434"/>
              <a:gd name="T5" fmla="*/ 0 h 272"/>
              <a:gd name="T6" fmla="*/ 2147483646 w 434"/>
              <a:gd name="T7" fmla="*/ 2147483646 h 272"/>
              <a:gd name="T8" fmla="*/ 2147483646 w 434"/>
              <a:gd name="T9" fmla="*/ 2147483646 h 272"/>
              <a:gd name="T10" fmla="*/ 2147483646 w 434"/>
              <a:gd name="T11" fmla="*/ 2147483646 h 272"/>
              <a:gd name="T12" fmla="*/ 2147483646 w 434"/>
              <a:gd name="T13" fmla="*/ 2147483646 h 272"/>
              <a:gd name="T14" fmla="*/ 2147483646 w 434"/>
              <a:gd name="T15" fmla="*/ 2147483646 h 272"/>
              <a:gd name="T16" fmla="*/ 2147483646 w 434"/>
              <a:gd name="T17" fmla="*/ 0 h 272"/>
              <a:gd name="T18" fmla="*/ 2147483646 w 434"/>
              <a:gd name="T19" fmla="*/ 2147483646 h 272"/>
              <a:gd name="T20" fmla="*/ 2147483646 w 434"/>
              <a:gd name="T21" fmla="*/ 2147483646 h 272"/>
              <a:gd name="T22" fmla="*/ 2147483646 w 434"/>
              <a:gd name="T23" fmla="*/ 2147483646 h 272"/>
              <a:gd name="T24" fmla="*/ 2147483646 w 434"/>
              <a:gd name="T25" fmla="*/ 2147483646 h 272"/>
              <a:gd name="T26" fmla="*/ 2147483646 w 434"/>
              <a:gd name="T27" fmla="*/ 2147483646 h 272"/>
              <a:gd name="T28" fmla="*/ 2147483646 w 434"/>
              <a:gd name="T29" fmla="*/ 2147483646 h 272"/>
              <a:gd name="T30" fmla="*/ 2147483646 w 434"/>
              <a:gd name="T31" fmla="*/ 2147483646 h 272"/>
              <a:gd name="T32" fmla="*/ 0 w 434"/>
              <a:gd name="T33" fmla="*/ 2147483646 h 272"/>
              <a:gd name="T34" fmla="*/ 2147483646 w 434"/>
              <a:gd name="T35" fmla="*/ 2147483646 h 272"/>
              <a:gd name="T36" fmla="*/ 2147483646 w 434"/>
              <a:gd name="T37" fmla="*/ 2147483646 h 272"/>
              <a:gd name="T38" fmla="*/ 2147483646 w 434"/>
              <a:gd name="T39" fmla="*/ 2147483646 h 272"/>
              <a:gd name="T40" fmla="*/ 2147483646 w 434"/>
              <a:gd name="T41" fmla="*/ 2147483646 h 272"/>
              <a:gd name="T42" fmla="*/ 2147483646 w 434"/>
              <a:gd name="T43" fmla="*/ 2147483646 h 272"/>
              <a:gd name="T44" fmla="*/ 2147483646 w 434"/>
              <a:gd name="T45" fmla="*/ 2147483646 h 272"/>
              <a:gd name="T46" fmla="*/ 2147483646 w 434"/>
              <a:gd name="T47" fmla="*/ 2147483646 h 272"/>
              <a:gd name="T48" fmla="*/ 2147483646 w 434"/>
              <a:gd name="T49" fmla="*/ 2147483646 h 272"/>
              <a:gd name="T50" fmla="*/ 2147483646 w 434"/>
              <a:gd name="T51" fmla="*/ 2147483646 h 272"/>
              <a:gd name="T52" fmla="*/ 2147483646 w 434"/>
              <a:gd name="T53" fmla="*/ 2147483646 h 272"/>
              <a:gd name="T54" fmla="*/ 2147483646 w 434"/>
              <a:gd name="T55" fmla="*/ 2147483646 h 272"/>
              <a:gd name="T56" fmla="*/ 2147483646 w 434"/>
              <a:gd name="T57" fmla="*/ 2147483646 h 272"/>
              <a:gd name="T58" fmla="*/ 2147483646 w 434"/>
              <a:gd name="T59" fmla="*/ 2147483646 h 272"/>
              <a:gd name="T60" fmla="*/ 2147483646 w 434"/>
              <a:gd name="T61" fmla="*/ 2147483646 h 272"/>
              <a:gd name="T62" fmla="*/ 2147483646 w 434"/>
              <a:gd name="T63" fmla="*/ 2147483646 h 272"/>
              <a:gd name="T64" fmla="*/ 2147483646 w 434"/>
              <a:gd name="T65" fmla="*/ 2147483646 h 272"/>
              <a:gd name="T66" fmla="*/ 2147483646 w 434"/>
              <a:gd name="T67" fmla="*/ 2147483646 h 272"/>
              <a:gd name="T68" fmla="*/ 2147483646 w 434"/>
              <a:gd name="T69" fmla="*/ 2147483646 h 272"/>
              <a:gd name="T70" fmla="*/ 2147483646 w 434"/>
              <a:gd name="T71" fmla="*/ 2147483646 h 272"/>
              <a:gd name="T72" fmla="*/ 2147483646 w 434"/>
              <a:gd name="T73" fmla="*/ 2147483646 h 272"/>
              <a:gd name="T74" fmla="*/ 2147483646 w 434"/>
              <a:gd name="T75" fmla="*/ 2147483646 h 272"/>
              <a:gd name="T76" fmla="*/ 2147483646 w 434"/>
              <a:gd name="T77" fmla="*/ 2147483646 h 272"/>
              <a:gd name="T78" fmla="*/ 2147483646 w 434"/>
              <a:gd name="T79" fmla="*/ 2147483646 h 272"/>
              <a:gd name="T80" fmla="*/ 2147483646 w 434"/>
              <a:gd name="T81" fmla="*/ 2147483646 h 272"/>
              <a:gd name="T82" fmla="*/ 2147483646 w 434"/>
              <a:gd name="T83" fmla="*/ 2147483646 h 272"/>
              <a:gd name="T84" fmla="*/ 2147483646 w 434"/>
              <a:gd name="T85" fmla="*/ 2147483646 h 272"/>
              <a:gd name="T86" fmla="*/ 2147483646 w 434"/>
              <a:gd name="T87" fmla="*/ 2147483646 h 272"/>
              <a:gd name="T88" fmla="*/ 2147483646 w 434"/>
              <a:gd name="T89" fmla="*/ 2147483646 h 272"/>
              <a:gd name="T90" fmla="*/ 2147483646 w 434"/>
              <a:gd name="T91" fmla="*/ 2147483646 h 272"/>
              <a:gd name="T92" fmla="*/ 2147483646 w 434"/>
              <a:gd name="T93" fmla="*/ 2147483646 h 272"/>
              <a:gd name="T94" fmla="*/ 2147483646 w 434"/>
              <a:gd name="T95" fmla="*/ 2147483646 h 272"/>
              <a:gd name="T96" fmla="*/ 2147483646 w 434"/>
              <a:gd name="T97" fmla="*/ 2147483646 h 272"/>
              <a:gd name="T98" fmla="*/ 2147483646 w 434"/>
              <a:gd name="T99" fmla="*/ 2147483646 h 272"/>
              <a:gd name="T100" fmla="*/ 2147483646 w 434"/>
              <a:gd name="T101" fmla="*/ 2147483646 h 27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34" h="272">
                <a:moveTo>
                  <a:pt x="396" y="8"/>
                </a:moveTo>
                <a:lnTo>
                  <a:pt x="396" y="8"/>
                </a:lnTo>
                <a:lnTo>
                  <a:pt x="394" y="12"/>
                </a:lnTo>
                <a:lnTo>
                  <a:pt x="388" y="14"/>
                </a:lnTo>
                <a:lnTo>
                  <a:pt x="358" y="12"/>
                </a:lnTo>
                <a:lnTo>
                  <a:pt x="330" y="6"/>
                </a:lnTo>
                <a:lnTo>
                  <a:pt x="314" y="0"/>
                </a:lnTo>
                <a:lnTo>
                  <a:pt x="270" y="42"/>
                </a:lnTo>
                <a:lnTo>
                  <a:pt x="272" y="60"/>
                </a:lnTo>
                <a:lnTo>
                  <a:pt x="268" y="62"/>
                </a:lnTo>
                <a:lnTo>
                  <a:pt x="246" y="64"/>
                </a:lnTo>
                <a:lnTo>
                  <a:pt x="228" y="62"/>
                </a:lnTo>
                <a:lnTo>
                  <a:pt x="222" y="62"/>
                </a:lnTo>
                <a:lnTo>
                  <a:pt x="218" y="60"/>
                </a:lnTo>
                <a:lnTo>
                  <a:pt x="214" y="56"/>
                </a:lnTo>
                <a:lnTo>
                  <a:pt x="212" y="52"/>
                </a:lnTo>
                <a:lnTo>
                  <a:pt x="208" y="2"/>
                </a:lnTo>
                <a:lnTo>
                  <a:pt x="168" y="0"/>
                </a:lnTo>
                <a:lnTo>
                  <a:pt x="152" y="36"/>
                </a:lnTo>
                <a:lnTo>
                  <a:pt x="150" y="20"/>
                </a:lnTo>
                <a:lnTo>
                  <a:pt x="148" y="6"/>
                </a:lnTo>
                <a:lnTo>
                  <a:pt x="144" y="0"/>
                </a:lnTo>
                <a:lnTo>
                  <a:pt x="128" y="8"/>
                </a:lnTo>
                <a:lnTo>
                  <a:pt x="120" y="18"/>
                </a:lnTo>
                <a:lnTo>
                  <a:pt x="118" y="20"/>
                </a:lnTo>
                <a:lnTo>
                  <a:pt x="102" y="24"/>
                </a:lnTo>
                <a:lnTo>
                  <a:pt x="78" y="48"/>
                </a:lnTo>
                <a:lnTo>
                  <a:pt x="56" y="70"/>
                </a:lnTo>
                <a:lnTo>
                  <a:pt x="12" y="128"/>
                </a:lnTo>
                <a:lnTo>
                  <a:pt x="22" y="148"/>
                </a:lnTo>
                <a:lnTo>
                  <a:pt x="22" y="152"/>
                </a:lnTo>
                <a:lnTo>
                  <a:pt x="20" y="152"/>
                </a:lnTo>
                <a:lnTo>
                  <a:pt x="20" y="156"/>
                </a:lnTo>
                <a:lnTo>
                  <a:pt x="20" y="160"/>
                </a:lnTo>
                <a:lnTo>
                  <a:pt x="24" y="172"/>
                </a:lnTo>
                <a:lnTo>
                  <a:pt x="32" y="188"/>
                </a:lnTo>
                <a:lnTo>
                  <a:pt x="34" y="198"/>
                </a:lnTo>
                <a:lnTo>
                  <a:pt x="34" y="206"/>
                </a:lnTo>
                <a:lnTo>
                  <a:pt x="34" y="208"/>
                </a:lnTo>
                <a:lnTo>
                  <a:pt x="0" y="228"/>
                </a:lnTo>
                <a:lnTo>
                  <a:pt x="0" y="236"/>
                </a:lnTo>
                <a:lnTo>
                  <a:pt x="16" y="244"/>
                </a:lnTo>
                <a:lnTo>
                  <a:pt x="18" y="248"/>
                </a:lnTo>
                <a:lnTo>
                  <a:pt x="18" y="252"/>
                </a:lnTo>
                <a:lnTo>
                  <a:pt x="22" y="256"/>
                </a:lnTo>
                <a:lnTo>
                  <a:pt x="36" y="264"/>
                </a:lnTo>
                <a:lnTo>
                  <a:pt x="64" y="272"/>
                </a:lnTo>
                <a:lnTo>
                  <a:pt x="74" y="266"/>
                </a:lnTo>
                <a:lnTo>
                  <a:pt x="84" y="252"/>
                </a:lnTo>
                <a:lnTo>
                  <a:pt x="92" y="230"/>
                </a:lnTo>
                <a:lnTo>
                  <a:pt x="114" y="238"/>
                </a:lnTo>
                <a:lnTo>
                  <a:pt x="118" y="240"/>
                </a:lnTo>
                <a:lnTo>
                  <a:pt x="118" y="242"/>
                </a:lnTo>
                <a:lnTo>
                  <a:pt x="118" y="244"/>
                </a:lnTo>
                <a:lnTo>
                  <a:pt x="116" y="250"/>
                </a:lnTo>
                <a:lnTo>
                  <a:pt x="116" y="256"/>
                </a:lnTo>
                <a:lnTo>
                  <a:pt x="118" y="260"/>
                </a:lnTo>
                <a:lnTo>
                  <a:pt x="124" y="264"/>
                </a:lnTo>
                <a:lnTo>
                  <a:pt x="148" y="264"/>
                </a:lnTo>
                <a:lnTo>
                  <a:pt x="160" y="260"/>
                </a:lnTo>
                <a:lnTo>
                  <a:pt x="170" y="256"/>
                </a:lnTo>
                <a:lnTo>
                  <a:pt x="172" y="252"/>
                </a:lnTo>
                <a:lnTo>
                  <a:pt x="176" y="252"/>
                </a:lnTo>
                <a:lnTo>
                  <a:pt x="184" y="252"/>
                </a:lnTo>
                <a:lnTo>
                  <a:pt x="198" y="256"/>
                </a:lnTo>
                <a:lnTo>
                  <a:pt x="202" y="258"/>
                </a:lnTo>
                <a:lnTo>
                  <a:pt x="208" y="264"/>
                </a:lnTo>
                <a:lnTo>
                  <a:pt x="212" y="250"/>
                </a:lnTo>
                <a:lnTo>
                  <a:pt x="214" y="248"/>
                </a:lnTo>
                <a:lnTo>
                  <a:pt x="216" y="248"/>
                </a:lnTo>
                <a:lnTo>
                  <a:pt x="220" y="242"/>
                </a:lnTo>
                <a:lnTo>
                  <a:pt x="224" y="236"/>
                </a:lnTo>
                <a:lnTo>
                  <a:pt x="230" y="228"/>
                </a:lnTo>
                <a:lnTo>
                  <a:pt x="238" y="220"/>
                </a:lnTo>
                <a:lnTo>
                  <a:pt x="248" y="214"/>
                </a:lnTo>
                <a:lnTo>
                  <a:pt x="250" y="212"/>
                </a:lnTo>
                <a:lnTo>
                  <a:pt x="250" y="214"/>
                </a:lnTo>
                <a:lnTo>
                  <a:pt x="252" y="214"/>
                </a:lnTo>
                <a:lnTo>
                  <a:pt x="258" y="216"/>
                </a:lnTo>
                <a:lnTo>
                  <a:pt x="260" y="216"/>
                </a:lnTo>
                <a:lnTo>
                  <a:pt x="268" y="176"/>
                </a:lnTo>
                <a:lnTo>
                  <a:pt x="280" y="172"/>
                </a:lnTo>
                <a:lnTo>
                  <a:pt x="290" y="166"/>
                </a:lnTo>
                <a:lnTo>
                  <a:pt x="296" y="160"/>
                </a:lnTo>
                <a:lnTo>
                  <a:pt x="298" y="156"/>
                </a:lnTo>
                <a:lnTo>
                  <a:pt x="300" y="150"/>
                </a:lnTo>
                <a:lnTo>
                  <a:pt x="296" y="138"/>
                </a:lnTo>
                <a:lnTo>
                  <a:pt x="294" y="128"/>
                </a:lnTo>
                <a:lnTo>
                  <a:pt x="296" y="122"/>
                </a:lnTo>
                <a:lnTo>
                  <a:pt x="298" y="120"/>
                </a:lnTo>
                <a:lnTo>
                  <a:pt x="302" y="120"/>
                </a:lnTo>
                <a:lnTo>
                  <a:pt x="310" y="120"/>
                </a:lnTo>
                <a:lnTo>
                  <a:pt x="320" y="124"/>
                </a:lnTo>
                <a:lnTo>
                  <a:pt x="322" y="112"/>
                </a:lnTo>
                <a:lnTo>
                  <a:pt x="322" y="110"/>
                </a:lnTo>
                <a:lnTo>
                  <a:pt x="322" y="108"/>
                </a:lnTo>
                <a:lnTo>
                  <a:pt x="336" y="102"/>
                </a:lnTo>
                <a:lnTo>
                  <a:pt x="338" y="96"/>
                </a:lnTo>
                <a:lnTo>
                  <a:pt x="330" y="96"/>
                </a:lnTo>
                <a:lnTo>
                  <a:pt x="328" y="94"/>
                </a:lnTo>
                <a:lnTo>
                  <a:pt x="328" y="90"/>
                </a:lnTo>
                <a:lnTo>
                  <a:pt x="328" y="88"/>
                </a:lnTo>
                <a:lnTo>
                  <a:pt x="330" y="86"/>
                </a:lnTo>
                <a:lnTo>
                  <a:pt x="332" y="86"/>
                </a:lnTo>
                <a:lnTo>
                  <a:pt x="334" y="86"/>
                </a:lnTo>
                <a:lnTo>
                  <a:pt x="342" y="84"/>
                </a:lnTo>
                <a:lnTo>
                  <a:pt x="352" y="76"/>
                </a:lnTo>
                <a:lnTo>
                  <a:pt x="404" y="40"/>
                </a:lnTo>
                <a:lnTo>
                  <a:pt x="420" y="48"/>
                </a:lnTo>
                <a:lnTo>
                  <a:pt x="428" y="48"/>
                </a:lnTo>
                <a:lnTo>
                  <a:pt x="424" y="30"/>
                </a:lnTo>
                <a:lnTo>
                  <a:pt x="424" y="28"/>
                </a:lnTo>
                <a:lnTo>
                  <a:pt x="434" y="12"/>
                </a:lnTo>
                <a:lnTo>
                  <a:pt x="432" y="12"/>
                </a:lnTo>
                <a:lnTo>
                  <a:pt x="426" y="12"/>
                </a:lnTo>
                <a:lnTo>
                  <a:pt x="426" y="14"/>
                </a:lnTo>
                <a:lnTo>
                  <a:pt x="424" y="14"/>
                </a:lnTo>
                <a:lnTo>
                  <a:pt x="408" y="16"/>
                </a:lnTo>
                <a:lnTo>
                  <a:pt x="404" y="16"/>
                </a:lnTo>
                <a:lnTo>
                  <a:pt x="404" y="12"/>
                </a:lnTo>
                <a:lnTo>
                  <a:pt x="400" y="8"/>
                </a:lnTo>
                <a:lnTo>
                  <a:pt x="396" y="8"/>
                </a:lnTo>
                <a:close/>
              </a:path>
            </a:pathLst>
          </a:custGeom>
          <a:solidFill>
            <a:srgbClr val="7030A0"/>
          </a:solidFill>
          <a:ln>
            <a:noFill/>
          </a:ln>
          <a:effectLst/>
        </p:spPr>
        <p:txBody>
          <a:bodyPr/>
          <a:lstStyle/>
          <a:p>
            <a:pPr eaLnBrk="1" fontAlgn="auto" hangingPunct="1">
              <a:spcBef>
                <a:spcPts val="0"/>
              </a:spcBef>
              <a:spcAft>
                <a:spcPts val="0"/>
              </a:spcAft>
              <a:defRPr/>
            </a:pPr>
            <a:endParaRPr lang="zh-CN" altLang="en-US" dirty="0">
              <a:latin typeface="+mn-lt"/>
              <a:ea typeface="微软雅黑" panose="020B0503020204020204" pitchFamily="34" charset="-122"/>
            </a:endParaRPr>
          </a:p>
        </p:txBody>
      </p:sp>
      <p:sp>
        <p:nvSpPr>
          <p:cNvPr id="56" name="矩形 55"/>
          <p:cNvSpPr/>
          <p:nvPr/>
        </p:nvSpPr>
        <p:spPr>
          <a:xfrm>
            <a:off x="842591" y="5402499"/>
            <a:ext cx="10513168" cy="907615"/>
          </a:xfrm>
          <a:prstGeom prst="rect">
            <a:avLst/>
          </a:prstGeom>
        </p:spPr>
        <p:txBody>
          <a:bodyPr/>
          <a:lstStyle/>
          <a:p>
            <a:pPr algn="just" eaLnBrk="1" fontAlgn="auto" hangingPunct="1">
              <a:lnSpc>
                <a:spcPct val="150000"/>
              </a:lnSpc>
              <a:spcBef>
                <a:spcPts val="600"/>
              </a:spcBef>
              <a:spcAft>
                <a:spcPts val="600"/>
              </a:spcAft>
              <a:buClr>
                <a:srgbClr val="00B050"/>
              </a:buClr>
              <a:buSzPct val="80000"/>
              <a:defRPr/>
            </a:pPr>
            <a:r>
              <a:rPr lang="zh-CN" altLang="en-US" sz="1600" dirty="0">
                <a:latin typeface="微软雅黑" panose="020B0503020204020204" pitchFamily="34" charset="-122"/>
                <a:ea typeface="微软雅黑" panose="020B0503020204020204" pitchFamily="34" charset="-122"/>
              </a:rPr>
              <a:t>请在此处输入您的文本或者复制您的文本粘贴到此处，请在此处输入您的文本或者复制您的文本粘贴到此处。请在此处输入您的文本或者复制您的文本粘贴到此处，请在此处输入您的文本或者复制您的文本粘贴到此处。</a:t>
            </a:r>
          </a:p>
        </p:txBody>
      </p:sp>
    </p:spTree>
  </p:cSld>
  <p:clrMapOvr>
    <a:masterClrMapping/>
  </p:clrMapOvr>
  <mc:AlternateContent xmlns:mc="http://schemas.openxmlformats.org/markup-compatibility/2006" xmlns:p14="http://schemas.microsoft.com/office/powerpoint/2010/main">
    <mc:Choice Requires="p14">
      <p:transition spd="slow" p14:dur="1600" advTm="10000">
        <p14:prism isInverted="1"/>
      </p:transition>
    </mc:Choice>
    <mc:Fallback xmlns="">
      <p:transition spd="slow" advTm="1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2"/>
                                        </p:tgtEl>
                                        <p:attrNameLst>
                                          <p:attrName>ppt_y</p:attrName>
                                        </p:attrNameLst>
                                      </p:cBhvr>
                                      <p:tavLst>
                                        <p:tav tm="0">
                                          <p:val>
                                            <p:strVal val="#ppt_y"/>
                                          </p:val>
                                        </p:tav>
                                        <p:tav tm="100000">
                                          <p:val>
                                            <p:strVal val="#ppt_y"/>
                                          </p:val>
                                        </p:tav>
                                      </p:tavLst>
                                    </p:anim>
                                    <p:anim calcmode="lin" valueType="num">
                                      <p:cBhvr>
                                        <p:cTn id="1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1000" fill="hold"/>
                                        <p:tgtEl>
                                          <p:spTgt spid="52"/>
                                        </p:tgtEl>
                                        <p:attrNameLst>
                                          <p:attrName>ppt_w</p:attrName>
                                        </p:attrNameLst>
                                      </p:cBhvr>
                                      <p:tavLst>
                                        <p:tav tm="0">
                                          <p:val>
                                            <p:fltVal val="0"/>
                                          </p:val>
                                        </p:tav>
                                        <p:tav tm="100000">
                                          <p:val>
                                            <p:strVal val="#ppt_w"/>
                                          </p:val>
                                        </p:tav>
                                      </p:tavLst>
                                    </p:anim>
                                    <p:anim calcmode="lin" valueType="num">
                                      <p:cBhvr>
                                        <p:cTn id="34" dur="1000" fill="hold"/>
                                        <p:tgtEl>
                                          <p:spTgt spid="52"/>
                                        </p:tgtEl>
                                        <p:attrNameLst>
                                          <p:attrName>ppt_h</p:attrName>
                                        </p:attrNameLst>
                                      </p:cBhvr>
                                      <p:tavLst>
                                        <p:tav tm="0">
                                          <p:val>
                                            <p:fltVal val="0"/>
                                          </p:val>
                                        </p:tav>
                                        <p:tav tm="100000">
                                          <p:val>
                                            <p:strVal val="#ppt_h"/>
                                          </p:val>
                                        </p:tav>
                                      </p:tavLst>
                                    </p:anim>
                                    <p:animEffect transition="in" filter="fade">
                                      <p:cBhvr>
                                        <p:cTn id="35" dur="1000"/>
                                        <p:tgtEl>
                                          <p:spTgt spid="52"/>
                                        </p:tgtEl>
                                      </p:cBhvr>
                                    </p:animEffect>
                                  </p:childTnLst>
                                </p:cTn>
                              </p:par>
                            </p:childTnLst>
                          </p:cTn>
                        </p:par>
                      </p:childTnLst>
                    </p:cTn>
                  </p:par>
                  <p:par>
                    <p:cTn id="36" fill="hold">
                      <p:stCondLst>
                        <p:cond delay="indefinite"/>
                      </p:stCondLst>
                      <p:childTnLst>
                        <p:par>
                          <p:cTn id="37" fill="hold">
                            <p:stCondLst>
                              <p:cond delay="0"/>
                            </p:stCondLst>
                            <p:childTnLst>
                              <p:par>
                                <p:cTn id="38" presetID="26" presetClass="emph" presetSubtype="0" fill="hold" grpId="1" nodeType="clickEffect">
                                  <p:stCondLst>
                                    <p:cond delay="0"/>
                                  </p:stCondLst>
                                  <p:childTnLst>
                                    <p:animEffect transition="out" filter="fade">
                                      <p:cBhvr>
                                        <p:cTn id="39" dur="1000" tmFilter="0, 0; .2, .5; .8, .5; 1, 0"/>
                                        <p:tgtEl>
                                          <p:spTgt spid="52"/>
                                        </p:tgtEl>
                                      </p:cBhvr>
                                    </p:animEffect>
                                    <p:animScale>
                                      <p:cBhvr>
                                        <p:cTn id="40" dur="500" autoRev="1" fill="hold"/>
                                        <p:tgtEl>
                                          <p:spTgt spid="52"/>
                                        </p:tgtEl>
                                      </p:cBhvr>
                                      <p:by x="105000" y="105000"/>
                                    </p:animScale>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53"/>
                                        </p:tgtEl>
                                        <p:attrNameLst>
                                          <p:attrName>style.visibility</p:attrName>
                                        </p:attrNameLst>
                                      </p:cBhvr>
                                      <p:to>
                                        <p:strVal val="visible"/>
                                      </p:to>
                                    </p:set>
                                    <p:anim calcmode="lin" valueType="num">
                                      <p:cBhvr>
                                        <p:cTn id="44" dur="1000" fill="hold"/>
                                        <p:tgtEl>
                                          <p:spTgt spid="53"/>
                                        </p:tgtEl>
                                        <p:attrNameLst>
                                          <p:attrName>ppt_w</p:attrName>
                                        </p:attrNameLst>
                                      </p:cBhvr>
                                      <p:tavLst>
                                        <p:tav tm="0">
                                          <p:val>
                                            <p:fltVal val="0"/>
                                          </p:val>
                                        </p:tav>
                                        <p:tav tm="100000">
                                          <p:val>
                                            <p:strVal val="#ppt_w"/>
                                          </p:val>
                                        </p:tav>
                                      </p:tavLst>
                                    </p:anim>
                                    <p:anim calcmode="lin" valueType="num">
                                      <p:cBhvr>
                                        <p:cTn id="45" dur="1000" fill="hold"/>
                                        <p:tgtEl>
                                          <p:spTgt spid="53"/>
                                        </p:tgtEl>
                                        <p:attrNameLst>
                                          <p:attrName>ppt_h</p:attrName>
                                        </p:attrNameLst>
                                      </p:cBhvr>
                                      <p:tavLst>
                                        <p:tav tm="0">
                                          <p:val>
                                            <p:fltVal val="0"/>
                                          </p:val>
                                        </p:tav>
                                        <p:tav tm="100000">
                                          <p:val>
                                            <p:strVal val="#ppt_h"/>
                                          </p:val>
                                        </p:tav>
                                      </p:tavLst>
                                    </p:anim>
                                    <p:animEffect transition="in" filter="fade">
                                      <p:cBhvr>
                                        <p:cTn id="46" dur="1000"/>
                                        <p:tgtEl>
                                          <p:spTgt spid="53"/>
                                        </p:tgtEl>
                                      </p:cBhvr>
                                    </p:animEffect>
                                  </p:childTnLst>
                                </p:cTn>
                              </p:par>
                            </p:childTnLst>
                          </p:cTn>
                        </p:par>
                        <p:par>
                          <p:cTn id="47" fill="hold">
                            <p:stCondLst>
                              <p:cond delay="2000"/>
                            </p:stCondLst>
                            <p:childTnLst>
                              <p:par>
                                <p:cTn id="48" presetID="26" presetClass="emph" presetSubtype="0" fill="hold" grpId="1" nodeType="afterEffect">
                                  <p:stCondLst>
                                    <p:cond delay="0"/>
                                  </p:stCondLst>
                                  <p:childTnLst>
                                    <p:animEffect transition="out" filter="fade">
                                      <p:cBhvr>
                                        <p:cTn id="49" dur="1000" tmFilter="0, 0; .2, .5; .8, .5; 1, 0"/>
                                        <p:tgtEl>
                                          <p:spTgt spid="53"/>
                                        </p:tgtEl>
                                      </p:cBhvr>
                                    </p:animEffect>
                                    <p:animScale>
                                      <p:cBhvr>
                                        <p:cTn id="50" dur="500" autoRev="1" fill="hold"/>
                                        <p:tgtEl>
                                          <p:spTgt spid="53"/>
                                        </p:tgtEl>
                                      </p:cBhvr>
                                      <p:by x="105000" y="105000"/>
                                    </p:animScale>
                                  </p:childTnLst>
                                </p:cTn>
                              </p:par>
                            </p:childTnLst>
                          </p:cTn>
                        </p:par>
                        <p:par>
                          <p:cTn id="51" fill="hold">
                            <p:stCondLst>
                              <p:cond delay="3000"/>
                            </p:stCondLst>
                            <p:childTnLst>
                              <p:par>
                                <p:cTn id="52" presetID="53" presetClass="entr" presetSubtype="16" fill="hold" grpId="0"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childTnLst>
                                </p:cTn>
                              </p:par>
                            </p:childTnLst>
                          </p:cTn>
                        </p:par>
                        <p:par>
                          <p:cTn id="57" fill="hold">
                            <p:stCondLst>
                              <p:cond delay="4000"/>
                            </p:stCondLst>
                            <p:childTnLst>
                              <p:par>
                                <p:cTn id="58" presetID="26" presetClass="emph" presetSubtype="0" fill="hold" grpId="1" nodeType="afterEffect">
                                  <p:stCondLst>
                                    <p:cond delay="0"/>
                                  </p:stCondLst>
                                  <p:childTnLst>
                                    <p:animEffect transition="out" filter="fade">
                                      <p:cBhvr>
                                        <p:cTn id="59" dur="1000" tmFilter="0, 0; .2, .5; .8, .5; 1, 0"/>
                                        <p:tgtEl>
                                          <p:spTgt spid="55"/>
                                        </p:tgtEl>
                                      </p:cBhvr>
                                    </p:animEffect>
                                    <p:animScale>
                                      <p:cBhvr>
                                        <p:cTn id="60" dur="500" autoRev="1" fill="hold"/>
                                        <p:tgtEl>
                                          <p:spTgt spid="55"/>
                                        </p:tgtEl>
                                      </p:cBhvr>
                                      <p:by x="105000" y="105000"/>
                                    </p:animScale>
                                  </p:childTnLst>
                                </p:cTn>
                              </p:par>
                            </p:childTnLst>
                          </p:cTn>
                        </p:par>
                        <p:par>
                          <p:cTn id="61" fill="hold">
                            <p:stCondLst>
                              <p:cond delay="5000"/>
                            </p:stCondLst>
                            <p:childTnLst>
                              <p:par>
                                <p:cTn id="62" presetID="53" presetClass="entr" presetSubtype="16"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 calcmode="lin" valueType="num">
                                      <p:cBhvr>
                                        <p:cTn id="64" dur="1000" fill="hold"/>
                                        <p:tgtEl>
                                          <p:spTgt spid="54"/>
                                        </p:tgtEl>
                                        <p:attrNameLst>
                                          <p:attrName>ppt_w</p:attrName>
                                        </p:attrNameLst>
                                      </p:cBhvr>
                                      <p:tavLst>
                                        <p:tav tm="0">
                                          <p:val>
                                            <p:fltVal val="0"/>
                                          </p:val>
                                        </p:tav>
                                        <p:tav tm="100000">
                                          <p:val>
                                            <p:strVal val="#ppt_w"/>
                                          </p:val>
                                        </p:tav>
                                      </p:tavLst>
                                    </p:anim>
                                    <p:anim calcmode="lin" valueType="num">
                                      <p:cBhvr>
                                        <p:cTn id="65" dur="1000" fill="hold"/>
                                        <p:tgtEl>
                                          <p:spTgt spid="54"/>
                                        </p:tgtEl>
                                        <p:attrNameLst>
                                          <p:attrName>ppt_h</p:attrName>
                                        </p:attrNameLst>
                                      </p:cBhvr>
                                      <p:tavLst>
                                        <p:tav tm="0">
                                          <p:val>
                                            <p:fltVal val="0"/>
                                          </p:val>
                                        </p:tav>
                                        <p:tav tm="100000">
                                          <p:val>
                                            <p:strVal val="#ppt_h"/>
                                          </p:val>
                                        </p:tav>
                                      </p:tavLst>
                                    </p:anim>
                                    <p:animEffect transition="in" filter="fade">
                                      <p:cBhvr>
                                        <p:cTn id="66" dur="1000"/>
                                        <p:tgtEl>
                                          <p:spTgt spid="54"/>
                                        </p:tgtEl>
                                      </p:cBhvr>
                                    </p:animEffect>
                                  </p:childTnLst>
                                </p:cTn>
                              </p:par>
                            </p:childTnLst>
                          </p:cTn>
                        </p:par>
                        <p:par>
                          <p:cTn id="67" fill="hold">
                            <p:stCondLst>
                              <p:cond delay="6000"/>
                            </p:stCondLst>
                            <p:childTnLst>
                              <p:par>
                                <p:cTn id="68" presetID="26" presetClass="emph" presetSubtype="0" fill="hold" grpId="1" nodeType="afterEffect">
                                  <p:stCondLst>
                                    <p:cond delay="0"/>
                                  </p:stCondLst>
                                  <p:childTnLst>
                                    <p:animEffect transition="out" filter="fade">
                                      <p:cBhvr>
                                        <p:cTn id="69" dur="1000" tmFilter="0, 0; .2, .5; .8, .5; 1, 0"/>
                                        <p:tgtEl>
                                          <p:spTgt spid="54"/>
                                        </p:tgtEl>
                                      </p:cBhvr>
                                    </p:animEffect>
                                    <p:animScale>
                                      <p:cBhvr>
                                        <p:cTn id="70" dur="500" autoRev="1" fill="hold"/>
                                        <p:tgtEl>
                                          <p:spTgt spid="54"/>
                                        </p:tgtEl>
                                      </p:cBhvr>
                                      <p:by x="105000" y="105000"/>
                                    </p:animScale>
                                  </p:childTnLst>
                                </p:cTn>
                              </p:par>
                            </p:childTnLst>
                          </p:cTn>
                        </p:par>
                      </p:childTnLst>
                    </p:cTn>
                  </p:par>
                  <p:par>
                    <p:cTn id="71" fill="hold">
                      <p:stCondLst>
                        <p:cond delay="indefinite"/>
                      </p:stCondLst>
                      <p:childTnLst>
                        <p:par>
                          <p:cTn id="72" fill="hold">
                            <p:stCondLst>
                              <p:cond delay="0"/>
                            </p:stCondLst>
                            <p:childTnLst>
                              <p:par>
                                <p:cTn id="73" presetID="2" presetClass="entr" presetSubtype="2" fill="hold" grpId="0" nodeType="clickEffect">
                                  <p:stCondLst>
                                    <p:cond delay="0"/>
                                  </p:stCondLst>
                                  <p:childTnLst>
                                    <p:set>
                                      <p:cBhvr>
                                        <p:cTn id="74" dur="1" fill="hold">
                                          <p:stCondLst>
                                            <p:cond delay="0"/>
                                          </p:stCondLst>
                                        </p:cTn>
                                        <p:tgtEl>
                                          <p:spTgt spid="39"/>
                                        </p:tgtEl>
                                        <p:attrNameLst>
                                          <p:attrName>style.visibility</p:attrName>
                                        </p:attrNameLst>
                                      </p:cBhvr>
                                      <p:to>
                                        <p:strVal val="visible"/>
                                      </p:to>
                                    </p:set>
                                    <p:anim calcmode="lin" valueType="num">
                                      <p:cBhvr additive="base">
                                        <p:cTn id="75" dur="500" fill="hold"/>
                                        <p:tgtEl>
                                          <p:spTgt spid="39"/>
                                        </p:tgtEl>
                                        <p:attrNameLst>
                                          <p:attrName>ppt_x</p:attrName>
                                        </p:attrNameLst>
                                      </p:cBhvr>
                                      <p:tavLst>
                                        <p:tav tm="0">
                                          <p:val>
                                            <p:strVal val="1+#ppt_w/2"/>
                                          </p:val>
                                        </p:tav>
                                        <p:tav tm="100000">
                                          <p:val>
                                            <p:strVal val="#ppt_x"/>
                                          </p:val>
                                        </p:tav>
                                      </p:tavLst>
                                    </p:anim>
                                    <p:anim calcmode="lin" valueType="num">
                                      <p:cBhvr additive="base">
                                        <p:cTn id="76" dur="500" fill="hold"/>
                                        <p:tgtEl>
                                          <p:spTgt spid="39"/>
                                        </p:tgtEl>
                                        <p:attrNameLst>
                                          <p:attrName>ppt_y</p:attrName>
                                        </p:attrNameLst>
                                      </p:cBhvr>
                                      <p:tavLst>
                                        <p:tav tm="0">
                                          <p:val>
                                            <p:strVal val="#ppt_y"/>
                                          </p:val>
                                        </p:tav>
                                        <p:tav tm="100000">
                                          <p:val>
                                            <p:strVal val="#ppt_y"/>
                                          </p:val>
                                        </p:tav>
                                      </p:tavLst>
                                    </p:anim>
                                  </p:childTnLst>
                                </p:cTn>
                              </p:par>
                              <p:par>
                                <p:cTn id="77" presetID="22" presetClass="entr" presetSubtype="4"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down)">
                                      <p:cBhvr>
                                        <p:cTn id="79" dur="2000"/>
                                        <p:tgtEl>
                                          <p:spTgt spid="40"/>
                                        </p:tgtEl>
                                      </p:cBhvr>
                                    </p:animEffect>
                                  </p:childTnLst>
                                </p:cTn>
                              </p:par>
                              <p:par>
                                <p:cTn id="80" presetID="22" presetClass="entr" presetSubtype="4" fill="hold" grpId="0" nodeType="withEffect">
                                  <p:stCondLst>
                                    <p:cond delay="0"/>
                                  </p:stCondLst>
                                  <p:childTnLst>
                                    <p:set>
                                      <p:cBhvr>
                                        <p:cTn id="81" dur="1" fill="hold">
                                          <p:stCondLst>
                                            <p:cond delay="0"/>
                                          </p:stCondLst>
                                        </p:cTn>
                                        <p:tgtEl>
                                          <p:spTgt spid="41"/>
                                        </p:tgtEl>
                                        <p:attrNameLst>
                                          <p:attrName>style.visibility</p:attrName>
                                        </p:attrNameLst>
                                      </p:cBhvr>
                                      <p:to>
                                        <p:strVal val="visible"/>
                                      </p:to>
                                    </p:set>
                                    <p:animEffect transition="in" filter="wipe(down)">
                                      <p:cBhvr>
                                        <p:cTn id="82" dur="2000"/>
                                        <p:tgtEl>
                                          <p:spTgt spid="41"/>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down)">
                                      <p:cBhvr>
                                        <p:cTn id="85" dur="2000"/>
                                        <p:tgtEl>
                                          <p:spTgt spid="42"/>
                                        </p:tgtEl>
                                      </p:cBhvr>
                                    </p:animEffect>
                                  </p:childTnLst>
                                </p:cTn>
                              </p:par>
                              <p:par>
                                <p:cTn id="86" presetID="22" presetClass="entr" presetSubtype="4" fill="hold" grpId="0" nodeType="with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wipe(down)">
                                      <p:cBhvr>
                                        <p:cTn id="88" dur="2000"/>
                                        <p:tgtEl>
                                          <p:spTgt spid="43"/>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48"/>
                                        </p:tgtEl>
                                        <p:attrNameLst>
                                          <p:attrName>style.visibility</p:attrName>
                                        </p:attrNameLst>
                                      </p:cBhvr>
                                      <p:to>
                                        <p:strVal val="visible"/>
                                      </p:to>
                                    </p:set>
                                    <p:animEffect transition="in" filter="fade">
                                      <p:cBhvr>
                                        <p:cTn id="93" dur="500"/>
                                        <p:tgtEl>
                                          <p:spTgt spid="48"/>
                                        </p:tgtEl>
                                      </p:cBhvr>
                                    </p:animEffect>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iterate type="lt">
                                    <p:tmPct val="10000"/>
                                  </p:iterate>
                                  <p:childTnLst>
                                    <p:set>
                                      <p:cBhvr>
                                        <p:cTn id="97" dur="1" fill="hold">
                                          <p:stCondLst>
                                            <p:cond delay="0"/>
                                          </p:stCondLst>
                                        </p:cTn>
                                        <p:tgtEl>
                                          <p:spTgt spid="44"/>
                                        </p:tgtEl>
                                        <p:attrNameLst>
                                          <p:attrName>style.visibility</p:attrName>
                                        </p:attrNameLst>
                                      </p:cBhvr>
                                      <p:to>
                                        <p:strVal val="visible"/>
                                      </p:to>
                                    </p:set>
                                    <p:animEffect transition="in" filter="fade">
                                      <p:cBhvr>
                                        <p:cTn id="98" dur="500"/>
                                        <p:tgtEl>
                                          <p:spTgt spid="44"/>
                                        </p:tgtEl>
                                      </p:cBhvr>
                                    </p:animEffect>
                                    <p:anim calcmode="lin" valueType="num">
                                      <p:cBhvr>
                                        <p:cTn id="99" dur="500" fill="hold"/>
                                        <p:tgtEl>
                                          <p:spTgt spid="44"/>
                                        </p:tgtEl>
                                        <p:attrNameLst>
                                          <p:attrName>ppt_x</p:attrName>
                                        </p:attrNameLst>
                                      </p:cBhvr>
                                      <p:tavLst>
                                        <p:tav tm="0">
                                          <p:val>
                                            <p:strVal val="#ppt_x"/>
                                          </p:val>
                                        </p:tav>
                                        <p:tav tm="100000">
                                          <p:val>
                                            <p:strVal val="#ppt_x"/>
                                          </p:val>
                                        </p:tav>
                                      </p:tavLst>
                                    </p:anim>
                                    <p:anim calcmode="lin" valueType="num">
                                      <p:cBhvr>
                                        <p:cTn id="100" dur="5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grpId="0" nodeType="click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500"/>
                                        <p:tgtEl>
                                          <p:spTgt spid="49"/>
                                        </p:tgtEl>
                                      </p:cBhvr>
                                    </p:animEffect>
                                  </p:childTnLst>
                                </p:cTn>
                              </p:par>
                            </p:childTnLst>
                          </p:cTn>
                        </p:par>
                      </p:childTnLst>
                    </p:cTn>
                  </p:par>
                  <p:par>
                    <p:cTn id="106" fill="hold">
                      <p:stCondLst>
                        <p:cond delay="indefinite"/>
                      </p:stCondLst>
                      <p:childTnLst>
                        <p:par>
                          <p:cTn id="107" fill="hold">
                            <p:stCondLst>
                              <p:cond delay="0"/>
                            </p:stCondLst>
                            <p:childTnLst>
                              <p:par>
                                <p:cTn id="108" presetID="42" presetClass="entr" presetSubtype="0" fill="hold" grpId="0" nodeType="clickEffect">
                                  <p:stCondLst>
                                    <p:cond delay="0"/>
                                  </p:stCondLst>
                                  <p:iterate type="lt">
                                    <p:tmPct val="10000"/>
                                  </p:iterate>
                                  <p:childTnLst>
                                    <p:set>
                                      <p:cBhvr>
                                        <p:cTn id="109" dur="1" fill="hold">
                                          <p:stCondLst>
                                            <p:cond delay="0"/>
                                          </p:stCondLst>
                                        </p:cTn>
                                        <p:tgtEl>
                                          <p:spTgt spid="45"/>
                                        </p:tgtEl>
                                        <p:attrNameLst>
                                          <p:attrName>style.visibility</p:attrName>
                                        </p:attrNameLst>
                                      </p:cBhvr>
                                      <p:to>
                                        <p:strVal val="visible"/>
                                      </p:to>
                                    </p:set>
                                    <p:animEffect transition="in" filter="fade">
                                      <p:cBhvr>
                                        <p:cTn id="110" dur="250"/>
                                        <p:tgtEl>
                                          <p:spTgt spid="45"/>
                                        </p:tgtEl>
                                      </p:cBhvr>
                                    </p:animEffect>
                                    <p:anim calcmode="lin" valueType="num">
                                      <p:cBhvr>
                                        <p:cTn id="111" dur="250" fill="hold"/>
                                        <p:tgtEl>
                                          <p:spTgt spid="45"/>
                                        </p:tgtEl>
                                        <p:attrNameLst>
                                          <p:attrName>ppt_x</p:attrName>
                                        </p:attrNameLst>
                                      </p:cBhvr>
                                      <p:tavLst>
                                        <p:tav tm="0">
                                          <p:val>
                                            <p:strVal val="#ppt_x"/>
                                          </p:val>
                                        </p:tav>
                                        <p:tav tm="100000">
                                          <p:val>
                                            <p:strVal val="#ppt_x"/>
                                          </p:val>
                                        </p:tav>
                                      </p:tavLst>
                                    </p:anim>
                                    <p:anim calcmode="lin" valueType="num">
                                      <p:cBhvr>
                                        <p:cTn id="112" dur="25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500"/>
                                        <p:tgtEl>
                                          <p:spTgt spid="50"/>
                                        </p:tgtEl>
                                      </p:cBhvr>
                                    </p:animEffect>
                                  </p:childTnLst>
                                </p:cTn>
                              </p:par>
                            </p:childTnLst>
                          </p:cTn>
                        </p:par>
                      </p:childTnLst>
                    </p:cTn>
                  </p:par>
                  <p:par>
                    <p:cTn id="118" fill="hold">
                      <p:stCondLst>
                        <p:cond delay="indefinite"/>
                      </p:stCondLst>
                      <p:childTnLst>
                        <p:par>
                          <p:cTn id="119" fill="hold">
                            <p:stCondLst>
                              <p:cond delay="0"/>
                            </p:stCondLst>
                            <p:childTnLst>
                              <p:par>
                                <p:cTn id="120" presetID="42" presetClass="entr" presetSubtype="0" fill="hold" grpId="0" nodeType="clickEffect">
                                  <p:stCondLst>
                                    <p:cond delay="0"/>
                                  </p:stCondLst>
                                  <p:iterate type="lt">
                                    <p:tmPct val="10000"/>
                                  </p:iterate>
                                  <p:childTnLst>
                                    <p:set>
                                      <p:cBhvr>
                                        <p:cTn id="121" dur="1" fill="hold">
                                          <p:stCondLst>
                                            <p:cond delay="0"/>
                                          </p:stCondLst>
                                        </p:cTn>
                                        <p:tgtEl>
                                          <p:spTgt spid="46"/>
                                        </p:tgtEl>
                                        <p:attrNameLst>
                                          <p:attrName>style.visibility</p:attrName>
                                        </p:attrNameLst>
                                      </p:cBhvr>
                                      <p:to>
                                        <p:strVal val="visible"/>
                                      </p:to>
                                    </p:set>
                                    <p:animEffect transition="in" filter="fade">
                                      <p:cBhvr>
                                        <p:cTn id="122" dur="250"/>
                                        <p:tgtEl>
                                          <p:spTgt spid="46"/>
                                        </p:tgtEl>
                                      </p:cBhvr>
                                    </p:animEffect>
                                    <p:anim calcmode="lin" valueType="num">
                                      <p:cBhvr>
                                        <p:cTn id="123" dur="250" fill="hold"/>
                                        <p:tgtEl>
                                          <p:spTgt spid="46"/>
                                        </p:tgtEl>
                                        <p:attrNameLst>
                                          <p:attrName>ppt_x</p:attrName>
                                        </p:attrNameLst>
                                      </p:cBhvr>
                                      <p:tavLst>
                                        <p:tav tm="0">
                                          <p:val>
                                            <p:strVal val="#ppt_x"/>
                                          </p:val>
                                        </p:tav>
                                        <p:tav tm="100000">
                                          <p:val>
                                            <p:strVal val="#ppt_x"/>
                                          </p:val>
                                        </p:tav>
                                      </p:tavLst>
                                    </p:anim>
                                    <p:anim calcmode="lin" valueType="num">
                                      <p:cBhvr>
                                        <p:cTn id="124" dur="25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125" fill="hold">
                      <p:stCondLst>
                        <p:cond delay="indefinite"/>
                      </p:stCondLst>
                      <p:childTnLst>
                        <p:par>
                          <p:cTn id="126" fill="hold">
                            <p:stCondLst>
                              <p:cond delay="0"/>
                            </p:stCondLst>
                            <p:childTnLst>
                              <p:par>
                                <p:cTn id="127" presetID="10" presetClass="entr" presetSubtype="0" fill="hold" grpId="0" nodeType="clickEffect">
                                  <p:stCondLst>
                                    <p:cond delay="0"/>
                                  </p:stCondLst>
                                  <p:childTnLst>
                                    <p:set>
                                      <p:cBhvr>
                                        <p:cTn id="128" dur="1" fill="hold">
                                          <p:stCondLst>
                                            <p:cond delay="0"/>
                                          </p:stCondLst>
                                        </p:cTn>
                                        <p:tgtEl>
                                          <p:spTgt spid="51"/>
                                        </p:tgtEl>
                                        <p:attrNameLst>
                                          <p:attrName>style.visibility</p:attrName>
                                        </p:attrNameLst>
                                      </p:cBhvr>
                                      <p:to>
                                        <p:strVal val="visible"/>
                                      </p:to>
                                    </p:set>
                                    <p:animEffect transition="in" filter="fade">
                                      <p:cBhvr>
                                        <p:cTn id="129" dur="500"/>
                                        <p:tgtEl>
                                          <p:spTgt spid="51"/>
                                        </p:tgtEl>
                                      </p:cBhvr>
                                    </p:animEffect>
                                  </p:childTnLst>
                                </p:cTn>
                              </p:par>
                            </p:childTnLst>
                          </p:cTn>
                        </p:par>
                      </p:childTnLst>
                    </p:cTn>
                  </p:par>
                  <p:par>
                    <p:cTn id="130" fill="hold">
                      <p:stCondLst>
                        <p:cond delay="indefinite"/>
                      </p:stCondLst>
                      <p:childTnLst>
                        <p:par>
                          <p:cTn id="131" fill="hold">
                            <p:stCondLst>
                              <p:cond delay="0"/>
                            </p:stCondLst>
                            <p:childTnLst>
                              <p:par>
                                <p:cTn id="132" presetID="42" presetClass="entr" presetSubtype="0" fill="hold" grpId="0" nodeType="clickEffect">
                                  <p:stCondLst>
                                    <p:cond delay="0"/>
                                  </p:stCondLst>
                                  <p:iterate type="wd">
                                    <p:tmPct val="10000"/>
                                  </p:iterate>
                                  <p:childTnLst>
                                    <p:set>
                                      <p:cBhvr>
                                        <p:cTn id="133" dur="1" fill="hold">
                                          <p:stCondLst>
                                            <p:cond delay="0"/>
                                          </p:stCondLst>
                                        </p:cTn>
                                        <p:tgtEl>
                                          <p:spTgt spid="47"/>
                                        </p:tgtEl>
                                        <p:attrNameLst>
                                          <p:attrName>style.visibility</p:attrName>
                                        </p:attrNameLst>
                                      </p:cBhvr>
                                      <p:to>
                                        <p:strVal val="visible"/>
                                      </p:to>
                                    </p:set>
                                    <p:animEffect transition="in" filter="fade">
                                      <p:cBhvr>
                                        <p:cTn id="134" dur="250"/>
                                        <p:tgtEl>
                                          <p:spTgt spid="47"/>
                                        </p:tgtEl>
                                      </p:cBhvr>
                                    </p:animEffect>
                                    <p:anim calcmode="lin" valueType="num">
                                      <p:cBhvr>
                                        <p:cTn id="135" dur="250" fill="hold"/>
                                        <p:tgtEl>
                                          <p:spTgt spid="47"/>
                                        </p:tgtEl>
                                        <p:attrNameLst>
                                          <p:attrName>ppt_x</p:attrName>
                                        </p:attrNameLst>
                                      </p:cBhvr>
                                      <p:tavLst>
                                        <p:tav tm="0">
                                          <p:val>
                                            <p:strVal val="#ppt_x"/>
                                          </p:val>
                                        </p:tav>
                                        <p:tav tm="100000">
                                          <p:val>
                                            <p:strVal val="#ppt_x"/>
                                          </p:val>
                                        </p:tav>
                                      </p:tavLst>
                                    </p:anim>
                                    <p:anim calcmode="lin" valueType="num">
                                      <p:cBhvr>
                                        <p:cTn id="136" dur="25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137" fill="hold">
                      <p:stCondLst>
                        <p:cond delay="indefinite"/>
                      </p:stCondLst>
                      <p:childTnLst>
                        <p:par>
                          <p:cTn id="138" fill="hold">
                            <p:stCondLst>
                              <p:cond delay="0"/>
                            </p:stCondLst>
                            <p:childTnLst>
                              <p:par>
                                <p:cTn id="139" presetID="42" presetClass="entr" presetSubtype="0" fill="hold" grpId="0" nodeType="clickEffect">
                                  <p:stCondLst>
                                    <p:cond delay="0"/>
                                  </p:stCondLst>
                                  <p:iterate type="wd">
                                    <p:tmPct val="10000"/>
                                  </p:iterate>
                                  <p:childTnLst>
                                    <p:set>
                                      <p:cBhvr>
                                        <p:cTn id="140" dur="1" fill="hold">
                                          <p:stCondLst>
                                            <p:cond delay="0"/>
                                          </p:stCondLst>
                                        </p:cTn>
                                        <p:tgtEl>
                                          <p:spTgt spid="56"/>
                                        </p:tgtEl>
                                        <p:attrNameLst>
                                          <p:attrName>style.visibility</p:attrName>
                                        </p:attrNameLst>
                                      </p:cBhvr>
                                      <p:to>
                                        <p:strVal val="visible"/>
                                      </p:to>
                                    </p:set>
                                    <p:animEffect transition="in" filter="fade">
                                      <p:cBhvr>
                                        <p:cTn id="141" dur="250"/>
                                        <p:tgtEl>
                                          <p:spTgt spid="56"/>
                                        </p:tgtEl>
                                      </p:cBhvr>
                                    </p:animEffect>
                                    <p:anim calcmode="lin" valueType="num">
                                      <p:cBhvr>
                                        <p:cTn id="142" dur="250" fill="hold"/>
                                        <p:tgtEl>
                                          <p:spTgt spid="56"/>
                                        </p:tgtEl>
                                        <p:attrNameLst>
                                          <p:attrName>ppt_x</p:attrName>
                                        </p:attrNameLst>
                                      </p:cBhvr>
                                      <p:tavLst>
                                        <p:tav tm="0">
                                          <p:val>
                                            <p:strVal val="#ppt_x"/>
                                          </p:val>
                                        </p:tav>
                                        <p:tav tm="100000">
                                          <p:val>
                                            <p:strVal val="#ppt_x"/>
                                          </p:val>
                                        </p:tav>
                                      </p:tavLst>
                                    </p:anim>
                                    <p:anim calcmode="lin" valueType="num">
                                      <p:cBhvr>
                                        <p:cTn id="143" dur="250" fill="hold"/>
                                        <p:tgtEl>
                                          <p:spTgt spid="56"/>
                                        </p:tgtEl>
                                        <p:attrNameLst>
                                          <p:attrName>ppt_y</p:attrName>
                                        </p:attrNameLst>
                                      </p:cBhvr>
                                      <p:tavLst>
                                        <p:tav tm="0">
                                          <p:val>
                                            <p:strVal val="#ppt_y+.1"/>
                                          </p:val>
                                        </p:tav>
                                        <p:tav tm="100000">
                                          <p:val>
                                            <p:strVal val="#ppt_y"/>
                                          </p:val>
                                        </p:tav>
                                      </p:tavLst>
                                    </p:anim>
                                  </p:childTnLst>
                                </p:cTn>
                              </p:par>
                            </p:childTnLst>
                          </p:cTn>
                        </p:par>
                      </p:childTnLst>
                    </p:cTn>
                  </p:par>
                  <p:par>
                    <p:cTn id="144" fill="hold">
                      <p:stCondLst>
                        <p:cond delay="indefinite"/>
                      </p:stCondLst>
                      <p:childTnLst>
                        <p:par>
                          <p:cTn id="145" fill="hold">
                            <p:stCondLst>
                              <p:cond delay="0"/>
                            </p:stCondLst>
                            <p:childTnLst>
                              <p:par>
                                <p:cTn id="146" presetID="1" presetClass="entr" presetSubtype="0" fill="hold" grpId="1" nodeType="clickEffect">
                                  <p:stCondLst>
                                    <p:cond delay="0"/>
                                  </p:stCondLst>
                                  <p:iterate type="wd">
                                    <p:tmAbs val="0"/>
                                  </p:iterate>
                                  <p:childTnLst>
                                    <p:set>
                                      <p:cBhvr>
                                        <p:cTn id="147" dur="1" fill="hold">
                                          <p:stCondLst>
                                            <p:cond delay="999"/>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39" grpId="0" animBg="1"/>
      <p:bldP spid="40" grpId="0" animBg="1"/>
      <p:bldP spid="41" grpId="0" animBg="1"/>
      <p:bldP spid="42" grpId="0" animBg="1"/>
      <p:bldP spid="43" grpId="0" animBg="1"/>
      <p:bldP spid="44" grpId="0"/>
      <p:bldP spid="45" grpId="0"/>
      <p:bldP spid="46" grpId="0"/>
      <p:bldP spid="47" grpId="0"/>
      <p:bldP spid="48" grpId="0"/>
      <p:bldP spid="49" grpId="0"/>
      <p:bldP spid="50" grpId="0"/>
      <p:bldP spid="51" grpId="0"/>
      <p:bldP spid="52" grpId="0" animBg="1"/>
      <p:bldP spid="52" grpId="1" animBg="1"/>
      <p:bldP spid="53" grpId="0" animBg="1"/>
      <p:bldP spid="53" grpId="1" animBg="1"/>
      <p:bldP spid="54" grpId="0" animBg="1"/>
      <p:bldP spid="54" grpId="1" animBg="1"/>
      <p:bldP spid="55" grpId="0" animBg="1"/>
      <p:bldP spid="55" grpId="1" animBg="1"/>
      <p:bldP spid="56" grpId="0"/>
      <p:bldP spid="56"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68590" y="333450"/>
            <a:ext cx="3262433" cy="461665"/>
          </a:xfrm>
          <a:prstGeom prst="rect">
            <a:avLst/>
          </a:prstGeom>
          <a:noFill/>
        </p:spPr>
        <p:txBody>
          <a:bodyPr wrap="none" rtlCol="0">
            <a:spAutoFit/>
          </a:bodyPr>
          <a:lstStyle/>
          <a:p>
            <a:r>
              <a:rPr lang="zh-CN" altLang="en-US" sz="2400" dirty="0">
                <a:solidFill>
                  <a:schemeClr val="bg1"/>
                </a:solidFill>
                <a:latin typeface="方正兰亭粗黑简体" panose="02000000000000000000" pitchFamily="2" charset="-122"/>
                <a:ea typeface="方正兰亭粗黑简体" panose="02000000000000000000" pitchFamily="2" charset="-122"/>
              </a:rPr>
              <a:t>点击输入您的标题内容</a:t>
            </a:r>
          </a:p>
        </p:txBody>
      </p:sp>
      <p:sp>
        <p:nvSpPr>
          <p:cNvPr id="3" name="矩形 2"/>
          <p:cNvSpPr/>
          <p:nvPr/>
        </p:nvSpPr>
        <p:spPr>
          <a:xfrm>
            <a:off x="0" y="117426"/>
            <a:ext cx="1418655" cy="9212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4" name="KSO_Shape"/>
          <p:cNvSpPr/>
          <p:nvPr/>
        </p:nvSpPr>
        <p:spPr bwMode="auto">
          <a:xfrm>
            <a:off x="502354" y="189434"/>
            <a:ext cx="772285" cy="792088"/>
          </a:xfrm>
          <a:custGeom>
            <a:avLst/>
            <a:gdLst>
              <a:gd name="T0" fmla="*/ 342531 w 2482850"/>
              <a:gd name="T1" fmla="*/ 1411756 h 2544763"/>
              <a:gd name="T2" fmla="*/ 306547 w 2482850"/>
              <a:gd name="T3" fmla="*/ 1492974 h 2544763"/>
              <a:gd name="T4" fmla="*/ 13579 w 2482850"/>
              <a:gd name="T5" fmla="*/ 1472457 h 2544763"/>
              <a:gd name="T6" fmla="*/ 20029 w 2482850"/>
              <a:gd name="T7" fmla="*/ 1384118 h 2544763"/>
              <a:gd name="T8" fmla="*/ 1841954 w 2482850"/>
              <a:gd name="T9" fmla="*/ 1334060 h 2544763"/>
              <a:gd name="T10" fmla="*/ 1837887 w 2482850"/>
              <a:gd name="T11" fmla="*/ 1604505 h 2544763"/>
              <a:gd name="T12" fmla="*/ 1149584 w 2482850"/>
              <a:gd name="T13" fmla="*/ 1082629 h 2544763"/>
              <a:gd name="T14" fmla="*/ 1326475 w 2482850"/>
              <a:gd name="T15" fmla="*/ 1289240 h 2544763"/>
              <a:gd name="T16" fmla="*/ 574873 w 2482850"/>
              <a:gd name="T17" fmla="*/ 1171589 h 2544763"/>
              <a:gd name="T18" fmla="*/ 1815518 w 2482850"/>
              <a:gd name="T19" fmla="*/ 969269 h 2544763"/>
              <a:gd name="T20" fmla="*/ 1853647 w 2482850"/>
              <a:gd name="T21" fmla="*/ 1234357 h 2544763"/>
              <a:gd name="T22" fmla="*/ 290931 w 2482850"/>
              <a:gd name="T23" fmla="*/ 886711 h 2544763"/>
              <a:gd name="T24" fmla="*/ 345416 w 2482850"/>
              <a:gd name="T25" fmla="*/ 956400 h 2544763"/>
              <a:gd name="T26" fmla="*/ 284141 w 2482850"/>
              <a:gd name="T27" fmla="*/ 1020493 h 2544763"/>
              <a:gd name="T28" fmla="*/ 3055 w 2482850"/>
              <a:gd name="T29" fmla="*/ 973186 h 2544763"/>
              <a:gd name="T30" fmla="*/ 38870 w 2482850"/>
              <a:gd name="T31" fmla="*/ 892137 h 2544763"/>
              <a:gd name="T32" fmla="*/ 1092019 w 2482850"/>
              <a:gd name="T33" fmla="*/ 666011 h 2544763"/>
              <a:gd name="T34" fmla="*/ 1142276 w 2482850"/>
              <a:gd name="T35" fmla="*/ 816768 h 2544763"/>
              <a:gd name="T36" fmla="*/ 1014427 w 2482850"/>
              <a:gd name="T37" fmla="*/ 1013872 h 2544763"/>
              <a:gd name="T38" fmla="*/ 872485 w 2482850"/>
              <a:gd name="T39" fmla="*/ 1026945 h 2544763"/>
              <a:gd name="T40" fmla="*/ 735127 w 2482850"/>
              <a:gd name="T41" fmla="*/ 831198 h 2544763"/>
              <a:gd name="T42" fmla="*/ 767726 w 2482850"/>
              <a:gd name="T43" fmla="*/ 705058 h 2544763"/>
              <a:gd name="T44" fmla="*/ 937004 w 2482850"/>
              <a:gd name="T45" fmla="*/ 631887 h 2544763"/>
              <a:gd name="T46" fmla="*/ 1839921 w 2482850"/>
              <a:gd name="T47" fmla="*/ 646042 h 2544763"/>
              <a:gd name="T48" fmla="*/ 1839921 w 2482850"/>
              <a:gd name="T49" fmla="*/ 916908 h 2544763"/>
              <a:gd name="T50" fmla="*/ 1041836 w 2482850"/>
              <a:gd name="T51" fmla="*/ 497072 h 2544763"/>
              <a:gd name="T52" fmla="*/ 1122120 w 2482850"/>
              <a:gd name="T53" fmla="*/ 564600 h 2544763"/>
              <a:gd name="T54" fmla="*/ 1106537 w 2482850"/>
              <a:gd name="T55" fmla="*/ 695751 h 2544763"/>
              <a:gd name="T56" fmla="*/ 1008639 w 2482850"/>
              <a:gd name="T57" fmla="*/ 596666 h 2544763"/>
              <a:gd name="T58" fmla="*/ 789300 w 2482850"/>
              <a:gd name="T59" fmla="*/ 616178 h 2544763"/>
              <a:gd name="T60" fmla="*/ 727987 w 2482850"/>
              <a:gd name="T61" fmla="*/ 682008 h 2544763"/>
              <a:gd name="T62" fmla="*/ 807762 w 2482850"/>
              <a:gd name="T63" fmla="*/ 502672 h 2544763"/>
              <a:gd name="T64" fmla="*/ 315373 w 2482850"/>
              <a:gd name="T65" fmla="*/ 416928 h 2544763"/>
              <a:gd name="T66" fmla="*/ 338797 w 2482850"/>
              <a:gd name="T67" fmla="*/ 502278 h 2544763"/>
              <a:gd name="T68" fmla="*/ 51431 w 2482850"/>
              <a:gd name="T69" fmla="*/ 538518 h 2544763"/>
              <a:gd name="T70" fmla="*/ 340 w 2482850"/>
              <a:gd name="T71" fmla="*/ 466038 h 2544763"/>
              <a:gd name="T72" fmla="*/ 65010 w 2482850"/>
              <a:gd name="T73" fmla="*/ 405412 h 2544763"/>
              <a:gd name="T74" fmla="*/ 1857375 w 2482850"/>
              <a:gd name="T75" fmla="*/ 519685 h 2544763"/>
              <a:gd name="T76" fmla="*/ 343343 w 2482850"/>
              <a:gd name="T77" fmla="*/ 17148 h 2544763"/>
              <a:gd name="T78" fmla="*/ 191196 w 2482850"/>
              <a:gd name="T79" fmla="*/ 148054 h 2544763"/>
              <a:gd name="T80" fmla="*/ 371159 w 2482850"/>
              <a:gd name="T81" fmla="*/ 432954 h 2544763"/>
              <a:gd name="T82" fmla="*/ 329603 w 2482850"/>
              <a:gd name="T83" fmla="*/ 559954 h 2544763"/>
              <a:gd name="T84" fmla="*/ 345547 w 2482850"/>
              <a:gd name="T85" fmla="*/ 876945 h 2544763"/>
              <a:gd name="T86" fmla="*/ 361661 w 2482850"/>
              <a:gd name="T87" fmla="*/ 1009548 h 2544763"/>
              <a:gd name="T88" fmla="*/ 306875 w 2482850"/>
              <a:gd name="T89" fmla="*/ 1334859 h 2544763"/>
              <a:gd name="T90" fmla="*/ 377944 w 2482850"/>
              <a:gd name="T91" fmla="*/ 1447766 h 2544763"/>
              <a:gd name="T92" fmla="*/ 276513 w 2482850"/>
              <a:gd name="T93" fmla="*/ 1534357 h 2544763"/>
              <a:gd name="T94" fmla="*/ 305009 w 2482850"/>
              <a:gd name="T95" fmla="*/ 1883098 h 2544763"/>
              <a:gd name="T96" fmla="*/ 1657699 w 2482850"/>
              <a:gd name="T97" fmla="*/ 1800412 h 2544763"/>
              <a:gd name="T98" fmla="*/ 1610885 w 2482850"/>
              <a:gd name="T99" fmla="*/ 47879 h 2544763"/>
              <a:gd name="T100" fmla="*/ 1621063 w 2482850"/>
              <a:gd name="T101" fmla="*/ 34297 h 2544763"/>
              <a:gd name="T102" fmla="*/ 1672965 w 2482850"/>
              <a:gd name="T103" fmla="*/ 1807712 h 2544763"/>
              <a:gd name="T104" fmla="*/ 300769 w 2482850"/>
              <a:gd name="T105" fmla="*/ 1899567 h 2544763"/>
              <a:gd name="T106" fmla="*/ 276513 w 2482850"/>
              <a:gd name="T107" fmla="*/ 1517378 h 2544763"/>
              <a:gd name="T108" fmla="*/ 360982 w 2482850"/>
              <a:gd name="T109" fmla="*/ 1445389 h 2544763"/>
              <a:gd name="T110" fmla="*/ 301787 w 2482850"/>
              <a:gd name="T111" fmla="*/ 1351158 h 2544763"/>
              <a:gd name="T112" fmla="*/ 347413 w 2482850"/>
              <a:gd name="T113" fmla="*/ 1000040 h 2544763"/>
              <a:gd name="T114" fmla="*/ 333843 w 2482850"/>
              <a:gd name="T115" fmla="*/ 889679 h 2544763"/>
              <a:gd name="T116" fmla="*/ 320614 w 2482850"/>
              <a:gd name="T117" fmla="*/ 545353 h 2544763"/>
              <a:gd name="T118" fmla="*/ 355215 w 2482850"/>
              <a:gd name="T119" fmla="*/ 439746 h 2544763"/>
              <a:gd name="T120" fmla="*/ 174065 w 2482850"/>
              <a:gd name="T121" fmla="*/ 145506 h 2544763"/>
              <a:gd name="T122" fmla="*/ 343343 w 2482850"/>
              <a:gd name="T123" fmla="*/ 0 h 254476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482850" h="2544763">
                <a:moveTo>
                  <a:pt x="86902" y="1822450"/>
                </a:moveTo>
                <a:lnTo>
                  <a:pt x="91667" y="1822450"/>
                </a:lnTo>
                <a:lnTo>
                  <a:pt x="370523" y="1822450"/>
                </a:lnTo>
                <a:lnTo>
                  <a:pt x="375061" y="1822450"/>
                </a:lnTo>
                <a:lnTo>
                  <a:pt x="379826" y="1822903"/>
                </a:lnTo>
                <a:lnTo>
                  <a:pt x="384137" y="1823583"/>
                </a:lnTo>
                <a:lnTo>
                  <a:pt x="388902" y="1824262"/>
                </a:lnTo>
                <a:lnTo>
                  <a:pt x="393213" y="1825395"/>
                </a:lnTo>
                <a:lnTo>
                  <a:pt x="397524" y="1826527"/>
                </a:lnTo>
                <a:lnTo>
                  <a:pt x="401835" y="1827886"/>
                </a:lnTo>
                <a:lnTo>
                  <a:pt x="405919" y="1829472"/>
                </a:lnTo>
                <a:lnTo>
                  <a:pt x="409777" y="1831284"/>
                </a:lnTo>
                <a:lnTo>
                  <a:pt x="414088" y="1833322"/>
                </a:lnTo>
                <a:lnTo>
                  <a:pt x="417718" y="1835587"/>
                </a:lnTo>
                <a:lnTo>
                  <a:pt x="421575" y="1838079"/>
                </a:lnTo>
                <a:lnTo>
                  <a:pt x="425206" y="1840344"/>
                </a:lnTo>
                <a:lnTo>
                  <a:pt x="428609" y="1843062"/>
                </a:lnTo>
                <a:lnTo>
                  <a:pt x="432013" y="1846006"/>
                </a:lnTo>
                <a:lnTo>
                  <a:pt x="434962" y="1848951"/>
                </a:lnTo>
                <a:lnTo>
                  <a:pt x="438139" y="1852122"/>
                </a:lnTo>
                <a:lnTo>
                  <a:pt x="441088" y="1855293"/>
                </a:lnTo>
                <a:lnTo>
                  <a:pt x="443584" y="1858691"/>
                </a:lnTo>
                <a:lnTo>
                  <a:pt x="446307" y="1862315"/>
                </a:lnTo>
                <a:lnTo>
                  <a:pt x="448803" y="1865939"/>
                </a:lnTo>
                <a:lnTo>
                  <a:pt x="450845" y="1869789"/>
                </a:lnTo>
                <a:lnTo>
                  <a:pt x="452887" y="1873640"/>
                </a:lnTo>
                <a:lnTo>
                  <a:pt x="454702" y="1877490"/>
                </a:lnTo>
                <a:lnTo>
                  <a:pt x="456291" y="1881794"/>
                </a:lnTo>
                <a:lnTo>
                  <a:pt x="457879" y="1885871"/>
                </a:lnTo>
                <a:lnTo>
                  <a:pt x="459240" y="1890401"/>
                </a:lnTo>
                <a:lnTo>
                  <a:pt x="460148" y="1894704"/>
                </a:lnTo>
                <a:lnTo>
                  <a:pt x="461055" y="1899008"/>
                </a:lnTo>
                <a:lnTo>
                  <a:pt x="461509" y="1903538"/>
                </a:lnTo>
                <a:lnTo>
                  <a:pt x="461736" y="1908068"/>
                </a:lnTo>
                <a:lnTo>
                  <a:pt x="461963" y="1912824"/>
                </a:lnTo>
                <a:lnTo>
                  <a:pt x="461736" y="1917581"/>
                </a:lnTo>
                <a:lnTo>
                  <a:pt x="461509" y="1922111"/>
                </a:lnTo>
                <a:lnTo>
                  <a:pt x="461055" y="1926641"/>
                </a:lnTo>
                <a:lnTo>
                  <a:pt x="460148" y="1930945"/>
                </a:lnTo>
                <a:lnTo>
                  <a:pt x="459240" y="1935248"/>
                </a:lnTo>
                <a:lnTo>
                  <a:pt x="457879" y="1939778"/>
                </a:lnTo>
                <a:lnTo>
                  <a:pt x="456291" y="1943855"/>
                </a:lnTo>
                <a:lnTo>
                  <a:pt x="454702" y="1947932"/>
                </a:lnTo>
                <a:lnTo>
                  <a:pt x="452887" y="1952009"/>
                </a:lnTo>
                <a:lnTo>
                  <a:pt x="450845" y="1955860"/>
                </a:lnTo>
                <a:lnTo>
                  <a:pt x="448803" y="1959710"/>
                </a:lnTo>
                <a:lnTo>
                  <a:pt x="446307" y="1963334"/>
                </a:lnTo>
                <a:lnTo>
                  <a:pt x="443584" y="1966958"/>
                </a:lnTo>
                <a:lnTo>
                  <a:pt x="441088" y="1970356"/>
                </a:lnTo>
                <a:lnTo>
                  <a:pt x="438139" y="1973753"/>
                </a:lnTo>
                <a:lnTo>
                  <a:pt x="434962" y="1976698"/>
                </a:lnTo>
                <a:lnTo>
                  <a:pt x="432013" y="1979643"/>
                </a:lnTo>
                <a:lnTo>
                  <a:pt x="428609" y="1982587"/>
                </a:lnTo>
                <a:lnTo>
                  <a:pt x="425206" y="1985305"/>
                </a:lnTo>
                <a:lnTo>
                  <a:pt x="421575" y="1988023"/>
                </a:lnTo>
                <a:lnTo>
                  <a:pt x="417718" y="1990288"/>
                </a:lnTo>
                <a:lnTo>
                  <a:pt x="414088" y="1992327"/>
                </a:lnTo>
                <a:lnTo>
                  <a:pt x="409777" y="1994365"/>
                </a:lnTo>
                <a:lnTo>
                  <a:pt x="405919" y="1996177"/>
                </a:lnTo>
                <a:lnTo>
                  <a:pt x="401835" y="1997763"/>
                </a:lnTo>
                <a:lnTo>
                  <a:pt x="397524" y="1999348"/>
                </a:lnTo>
                <a:lnTo>
                  <a:pt x="393213" y="2000254"/>
                </a:lnTo>
                <a:lnTo>
                  <a:pt x="388902" y="2001387"/>
                </a:lnTo>
                <a:lnTo>
                  <a:pt x="384137" y="2002066"/>
                </a:lnTo>
                <a:lnTo>
                  <a:pt x="379826" y="2002972"/>
                </a:lnTo>
                <a:lnTo>
                  <a:pt x="375061" y="2003199"/>
                </a:lnTo>
                <a:lnTo>
                  <a:pt x="370523" y="2003425"/>
                </a:lnTo>
                <a:lnTo>
                  <a:pt x="91667" y="2003425"/>
                </a:lnTo>
                <a:lnTo>
                  <a:pt x="86902" y="2003199"/>
                </a:lnTo>
                <a:lnTo>
                  <a:pt x="82364" y="2002972"/>
                </a:lnTo>
                <a:lnTo>
                  <a:pt x="77599" y="2002066"/>
                </a:lnTo>
                <a:lnTo>
                  <a:pt x="73288" y="2001387"/>
                </a:lnTo>
                <a:lnTo>
                  <a:pt x="68750" y="2000254"/>
                </a:lnTo>
                <a:lnTo>
                  <a:pt x="64439" y="1999348"/>
                </a:lnTo>
                <a:lnTo>
                  <a:pt x="60128" y="1997763"/>
                </a:lnTo>
                <a:lnTo>
                  <a:pt x="56044" y="1996177"/>
                </a:lnTo>
                <a:lnTo>
                  <a:pt x="51959" y="1994365"/>
                </a:lnTo>
                <a:lnTo>
                  <a:pt x="48102" y="1992327"/>
                </a:lnTo>
                <a:lnTo>
                  <a:pt x="44245" y="1990288"/>
                </a:lnTo>
                <a:lnTo>
                  <a:pt x="40615" y="1988023"/>
                </a:lnTo>
                <a:lnTo>
                  <a:pt x="36757" y="1985305"/>
                </a:lnTo>
                <a:lnTo>
                  <a:pt x="33581" y="1982587"/>
                </a:lnTo>
                <a:lnTo>
                  <a:pt x="30177" y="1979643"/>
                </a:lnTo>
                <a:lnTo>
                  <a:pt x="26774" y="1976698"/>
                </a:lnTo>
                <a:lnTo>
                  <a:pt x="23824" y="1973753"/>
                </a:lnTo>
                <a:lnTo>
                  <a:pt x="21101" y="1970356"/>
                </a:lnTo>
                <a:lnTo>
                  <a:pt x="18152" y="1966958"/>
                </a:lnTo>
                <a:lnTo>
                  <a:pt x="15656" y="1963334"/>
                </a:lnTo>
                <a:lnTo>
                  <a:pt x="13160" y="1959710"/>
                </a:lnTo>
                <a:lnTo>
                  <a:pt x="11118" y="1955860"/>
                </a:lnTo>
                <a:lnTo>
                  <a:pt x="9076" y="1952009"/>
                </a:lnTo>
                <a:lnTo>
                  <a:pt x="7261" y="1947932"/>
                </a:lnTo>
                <a:lnTo>
                  <a:pt x="5446" y="1943855"/>
                </a:lnTo>
                <a:lnTo>
                  <a:pt x="4084" y="1939778"/>
                </a:lnTo>
                <a:lnTo>
                  <a:pt x="2950" y="1935248"/>
                </a:lnTo>
                <a:lnTo>
                  <a:pt x="1815" y="1930945"/>
                </a:lnTo>
                <a:lnTo>
                  <a:pt x="1134" y="1926641"/>
                </a:lnTo>
                <a:lnTo>
                  <a:pt x="454" y="1922111"/>
                </a:lnTo>
                <a:lnTo>
                  <a:pt x="0" y="1917581"/>
                </a:lnTo>
                <a:lnTo>
                  <a:pt x="0" y="1912824"/>
                </a:lnTo>
                <a:lnTo>
                  <a:pt x="0" y="1908068"/>
                </a:lnTo>
                <a:lnTo>
                  <a:pt x="454" y="1903538"/>
                </a:lnTo>
                <a:lnTo>
                  <a:pt x="1134" y="1899008"/>
                </a:lnTo>
                <a:lnTo>
                  <a:pt x="1815" y="1894704"/>
                </a:lnTo>
                <a:lnTo>
                  <a:pt x="2950" y="1890401"/>
                </a:lnTo>
                <a:lnTo>
                  <a:pt x="4084" y="1885871"/>
                </a:lnTo>
                <a:lnTo>
                  <a:pt x="5446" y="1881794"/>
                </a:lnTo>
                <a:lnTo>
                  <a:pt x="7261" y="1877490"/>
                </a:lnTo>
                <a:lnTo>
                  <a:pt x="9076" y="1873640"/>
                </a:lnTo>
                <a:lnTo>
                  <a:pt x="11118" y="1869789"/>
                </a:lnTo>
                <a:lnTo>
                  <a:pt x="13160" y="1865939"/>
                </a:lnTo>
                <a:lnTo>
                  <a:pt x="15656" y="1862315"/>
                </a:lnTo>
                <a:lnTo>
                  <a:pt x="18152" y="1858691"/>
                </a:lnTo>
                <a:lnTo>
                  <a:pt x="21101" y="1855293"/>
                </a:lnTo>
                <a:lnTo>
                  <a:pt x="23824" y="1852122"/>
                </a:lnTo>
                <a:lnTo>
                  <a:pt x="26774" y="1848951"/>
                </a:lnTo>
                <a:lnTo>
                  <a:pt x="30177" y="1846006"/>
                </a:lnTo>
                <a:lnTo>
                  <a:pt x="33581" y="1843062"/>
                </a:lnTo>
                <a:lnTo>
                  <a:pt x="36757" y="1840344"/>
                </a:lnTo>
                <a:lnTo>
                  <a:pt x="40615" y="1838079"/>
                </a:lnTo>
                <a:lnTo>
                  <a:pt x="44245" y="1835587"/>
                </a:lnTo>
                <a:lnTo>
                  <a:pt x="48102" y="1833322"/>
                </a:lnTo>
                <a:lnTo>
                  <a:pt x="51959" y="1831284"/>
                </a:lnTo>
                <a:lnTo>
                  <a:pt x="56044" y="1829472"/>
                </a:lnTo>
                <a:lnTo>
                  <a:pt x="60128" y="1827886"/>
                </a:lnTo>
                <a:lnTo>
                  <a:pt x="64439" y="1826527"/>
                </a:lnTo>
                <a:lnTo>
                  <a:pt x="68750" y="1825395"/>
                </a:lnTo>
                <a:lnTo>
                  <a:pt x="73288" y="1824262"/>
                </a:lnTo>
                <a:lnTo>
                  <a:pt x="77599" y="1823583"/>
                </a:lnTo>
                <a:lnTo>
                  <a:pt x="82364" y="1822903"/>
                </a:lnTo>
                <a:lnTo>
                  <a:pt x="86902" y="1822450"/>
                </a:lnTo>
                <a:close/>
                <a:moveTo>
                  <a:pt x="2282825" y="1685925"/>
                </a:moveTo>
                <a:lnTo>
                  <a:pt x="2412173" y="1745797"/>
                </a:lnTo>
                <a:lnTo>
                  <a:pt x="2422140" y="1750786"/>
                </a:lnTo>
                <a:lnTo>
                  <a:pt x="2426897" y="1753281"/>
                </a:lnTo>
                <a:lnTo>
                  <a:pt x="2431201" y="1756002"/>
                </a:lnTo>
                <a:lnTo>
                  <a:pt x="2435732" y="1758724"/>
                </a:lnTo>
                <a:lnTo>
                  <a:pt x="2439583" y="1761445"/>
                </a:lnTo>
                <a:lnTo>
                  <a:pt x="2443434" y="1764166"/>
                </a:lnTo>
                <a:lnTo>
                  <a:pt x="2447058" y="1767115"/>
                </a:lnTo>
                <a:lnTo>
                  <a:pt x="2450456" y="1769836"/>
                </a:lnTo>
                <a:lnTo>
                  <a:pt x="2453628" y="1773011"/>
                </a:lnTo>
                <a:lnTo>
                  <a:pt x="2456799" y="1775959"/>
                </a:lnTo>
                <a:lnTo>
                  <a:pt x="2459518" y="1778907"/>
                </a:lnTo>
                <a:lnTo>
                  <a:pt x="2462236" y="1782082"/>
                </a:lnTo>
                <a:lnTo>
                  <a:pt x="2464501" y="1785257"/>
                </a:lnTo>
                <a:lnTo>
                  <a:pt x="2466766" y="1788432"/>
                </a:lnTo>
                <a:lnTo>
                  <a:pt x="2468805" y="1791607"/>
                </a:lnTo>
                <a:lnTo>
                  <a:pt x="2470617" y="1794782"/>
                </a:lnTo>
                <a:lnTo>
                  <a:pt x="2472430" y="1798184"/>
                </a:lnTo>
                <a:lnTo>
                  <a:pt x="2474015" y="1801813"/>
                </a:lnTo>
                <a:lnTo>
                  <a:pt x="2475601" y="1805215"/>
                </a:lnTo>
                <a:lnTo>
                  <a:pt x="2477866" y="1812245"/>
                </a:lnTo>
                <a:lnTo>
                  <a:pt x="2479905" y="1819502"/>
                </a:lnTo>
                <a:lnTo>
                  <a:pt x="2481264" y="1826986"/>
                </a:lnTo>
                <a:lnTo>
                  <a:pt x="2482397" y="1834697"/>
                </a:lnTo>
                <a:lnTo>
                  <a:pt x="2482850" y="1842861"/>
                </a:lnTo>
                <a:lnTo>
                  <a:pt x="2482850" y="1851025"/>
                </a:lnTo>
                <a:lnTo>
                  <a:pt x="2482850" y="2068286"/>
                </a:lnTo>
                <a:lnTo>
                  <a:pt x="2482850" y="2076677"/>
                </a:lnTo>
                <a:lnTo>
                  <a:pt x="2482397" y="2084388"/>
                </a:lnTo>
                <a:lnTo>
                  <a:pt x="2481264" y="2092326"/>
                </a:lnTo>
                <a:lnTo>
                  <a:pt x="2479905" y="2099810"/>
                </a:lnTo>
                <a:lnTo>
                  <a:pt x="2477866" y="2107067"/>
                </a:lnTo>
                <a:lnTo>
                  <a:pt x="2475601" y="2114324"/>
                </a:lnTo>
                <a:lnTo>
                  <a:pt x="2474015" y="2117726"/>
                </a:lnTo>
                <a:lnTo>
                  <a:pt x="2472430" y="2121127"/>
                </a:lnTo>
                <a:lnTo>
                  <a:pt x="2470617" y="2124302"/>
                </a:lnTo>
                <a:lnTo>
                  <a:pt x="2468805" y="2127704"/>
                </a:lnTo>
                <a:lnTo>
                  <a:pt x="2466766" y="2130879"/>
                </a:lnTo>
                <a:lnTo>
                  <a:pt x="2464501" y="2134281"/>
                </a:lnTo>
                <a:lnTo>
                  <a:pt x="2462236" y="2137456"/>
                </a:lnTo>
                <a:lnTo>
                  <a:pt x="2459518" y="2140404"/>
                </a:lnTo>
                <a:lnTo>
                  <a:pt x="2456799" y="2143352"/>
                </a:lnTo>
                <a:lnTo>
                  <a:pt x="2453628" y="2146527"/>
                </a:lnTo>
                <a:lnTo>
                  <a:pt x="2450456" y="2149249"/>
                </a:lnTo>
                <a:lnTo>
                  <a:pt x="2447058" y="2152197"/>
                </a:lnTo>
                <a:lnTo>
                  <a:pt x="2443434" y="2154919"/>
                </a:lnTo>
                <a:lnTo>
                  <a:pt x="2439583" y="2157867"/>
                </a:lnTo>
                <a:lnTo>
                  <a:pt x="2435732" y="2160588"/>
                </a:lnTo>
                <a:lnTo>
                  <a:pt x="2431201" y="2163310"/>
                </a:lnTo>
                <a:lnTo>
                  <a:pt x="2426897" y="2165804"/>
                </a:lnTo>
                <a:lnTo>
                  <a:pt x="2422140" y="2168526"/>
                </a:lnTo>
                <a:lnTo>
                  <a:pt x="2412173" y="2173742"/>
                </a:lnTo>
                <a:lnTo>
                  <a:pt x="2282825" y="2233613"/>
                </a:lnTo>
                <a:lnTo>
                  <a:pt x="2282825" y="1685925"/>
                </a:lnTo>
                <a:close/>
                <a:moveTo>
                  <a:pt x="1216535" y="1436687"/>
                </a:moveTo>
                <a:lnTo>
                  <a:pt x="1274253" y="1436687"/>
                </a:lnTo>
                <a:lnTo>
                  <a:pt x="1303338" y="1492629"/>
                </a:lnTo>
                <a:lnTo>
                  <a:pt x="1283046" y="1513778"/>
                </a:lnTo>
                <a:lnTo>
                  <a:pt x="1301534" y="1642262"/>
                </a:lnTo>
                <a:lnTo>
                  <a:pt x="1245394" y="1852612"/>
                </a:lnTo>
                <a:lnTo>
                  <a:pt x="1189254" y="1642262"/>
                </a:lnTo>
                <a:lnTo>
                  <a:pt x="1207516" y="1513778"/>
                </a:lnTo>
                <a:lnTo>
                  <a:pt x="1187450" y="1492629"/>
                </a:lnTo>
                <a:lnTo>
                  <a:pt x="1216535" y="1436687"/>
                </a:lnTo>
                <a:close/>
                <a:moveTo>
                  <a:pt x="1389519" y="1379537"/>
                </a:moveTo>
                <a:lnTo>
                  <a:pt x="1401785" y="1384753"/>
                </a:lnTo>
                <a:lnTo>
                  <a:pt x="1434494" y="1399267"/>
                </a:lnTo>
                <a:lnTo>
                  <a:pt x="1456754" y="1409246"/>
                </a:lnTo>
                <a:lnTo>
                  <a:pt x="1481740" y="1420358"/>
                </a:lnTo>
                <a:lnTo>
                  <a:pt x="1508543" y="1432831"/>
                </a:lnTo>
                <a:lnTo>
                  <a:pt x="1536709" y="1446212"/>
                </a:lnTo>
                <a:lnTo>
                  <a:pt x="1565557" y="1460273"/>
                </a:lnTo>
                <a:lnTo>
                  <a:pt x="1593950" y="1474560"/>
                </a:lnTo>
                <a:lnTo>
                  <a:pt x="1607578" y="1481818"/>
                </a:lnTo>
                <a:lnTo>
                  <a:pt x="1621207" y="1489075"/>
                </a:lnTo>
                <a:lnTo>
                  <a:pt x="1634154" y="1496105"/>
                </a:lnTo>
                <a:lnTo>
                  <a:pt x="1646647" y="1503362"/>
                </a:lnTo>
                <a:lnTo>
                  <a:pt x="1658232" y="1509939"/>
                </a:lnTo>
                <a:lnTo>
                  <a:pt x="1669589" y="1516743"/>
                </a:lnTo>
                <a:lnTo>
                  <a:pt x="1679584" y="1523546"/>
                </a:lnTo>
                <a:lnTo>
                  <a:pt x="1688669" y="1529669"/>
                </a:lnTo>
                <a:lnTo>
                  <a:pt x="1697074" y="1536019"/>
                </a:lnTo>
                <a:lnTo>
                  <a:pt x="1704115" y="1541689"/>
                </a:lnTo>
                <a:lnTo>
                  <a:pt x="1707068" y="1544410"/>
                </a:lnTo>
                <a:lnTo>
                  <a:pt x="1709794" y="1547132"/>
                </a:lnTo>
                <a:lnTo>
                  <a:pt x="1712292" y="1549853"/>
                </a:lnTo>
                <a:lnTo>
                  <a:pt x="1714337" y="1552348"/>
                </a:lnTo>
                <a:lnTo>
                  <a:pt x="1716154" y="1554843"/>
                </a:lnTo>
                <a:lnTo>
                  <a:pt x="1717971" y="1558018"/>
                </a:lnTo>
                <a:lnTo>
                  <a:pt x="1721833" y="1565048"/>
                </a:lnTo>
                <a:lnTo>
                  <a:pt x="1726148" y="1573666"/>
                </a:lnTo>
                <a:lnTo>
                  <a:pt x="1730237" y="1583191"/>
                </a:lnTo>
                <a:lnTo>
                  <a:pt x="1734326" y="1593850"/>
                </a:lnTo>
                <a:lnTo>
                  <a:pt x="1738869" y="1605416"/>
                </a:lnTo>
                <a:lnTo>
                  <a:pt x="1742957" y="1618116"/>
                </a:lnTo>
                <a:lnTo>
                  <a:pt x="1747500" y="1631269"/>
                </a:lnTo>
                <a:lnTo>
                  <a:pt x="1751816" y="1645330"/>
                </a:lnTo>
                <a:lnTo>
                  <a:pt x="1755904" y="1659844"/>
                </a:lnTo>
                <a:lnTo>
                  <a:pt x="1764536" y="1690460"/>
                </a:lnTo>
                <a:lnTo>
                  <a:pt x="1773168" y="1722210"/>
                </a:lnTo>
                <a:lnTo>
                  <a:pt x="1781118" y="1753960"/>
                </a:lnTo>
                <a:lnTo>
                  <a:pt x="1788613" y="1785030"/>
                </a:lnTo>
                <a:lnTo>
                  <a:pt x="1795428" y="1814966"/>
                </a:lnTo>
                <a:lnTo>
                  <a:pt x="1801561" y="1842180"/>
                </a:lnTo>
                <a:lnTo>
                  <a:pt x="1807012" y="1866446"/>
                </a:lnTo>
                <a:lnTo>
                  <a:pt x="1814962" y="1902505"/>
                </a:lnTo>
                <a:lnTo>
                  <a:pt x="1817688" y="1916112"/>
                </a:lnTo>
                <a:lnTo>
                  <a:pt x="1244600" y="1916112"/>
                </a:lnTo>
                <a:lnTo>
                  <a:pt x="1389519" y="1379537"/>
                </a:lnTo>
                <a:close/>
                <a:moveTo>
                  <a:pt x="1100083" y="1379537"/>
                </a:moveTo>
                <a:lnTo>
                  <a:pt x="1244600" y="1916112"/>
                </a:lnTo>
                <a:lnTo>
                  <a:pt x="673100" y="1916112"/>
                </a:lnTo>
                <a:lnTo>
                  <a:pt x="676045" y="1902505"/>
                </a:lnTo>
                <a:lnTo>
                  <a:pt x="683520" y="1866446"/>
                </a:lnTo>
                <a:lnTo>
                  <a:pt x="688956" y="1842180"/>
                </a:lnTo>
                <a:lnTo>
                  <a:pt x="695072" y="1814966"/>
                </a:lnTo>
                <a:lnTo>
                  <a:pt x="702094" y="1785030"/>
                </a:lnTo>
                <a:lnTo>
                  <a:pt x="709569" y="1753960"/>
                </a:lnTo>
                <a:lnTo>
                  <a:pt x="717724" y="1722210"/>
                </a:lnTo>
                <a:lnTo>
                  <a:pt x="725878" y="1690460"/>
                </a:lnTo>
                <a:lnTo>
                  <a:pt x="734486" y="1659844"/>
                </a:lnTo>
                <a:lnTo>
                  <a:pt x="739016" y="1645330"/>
                </a:lnTo>
                <a:lnTo>
                  <a:pt x="743320" y="1631269"/>
                </a:lnTo>
                <a:lnTo>
                  <a:pt x="747397" y="1618116"/>
                </a:lnTo>
                <a:lnTo>
                  <a:pt x="751928" y="1605416"/>
                </a:lnTo>
                <a:lnTo>
                  <a:pt x="756005" y="1593850"/>
                </a:lnTo>
                <a:lnTo>
                  <a:pt x="760082" y="1583191"/>
                </a:lnTo>
                <a:lnTo>
                  <a:pt x="764386" y="1573666"/>
                </a:lnTo>
                <a:lnTo>
                  <a:pt x="768463" y="1565048"/>
                </a:lnTo>
                <a:lnTo>
                  <a:pt x="772314" y="1558018"/>
                </a:lnTo>
                <a:lnTo>
                  <a:pt x="774353" y="1554843"/>
                </a:lnTo>
                <a:lnTo>
                  <a:pt x="776165" y="1552348"/>
                </a:lnTo>
                <a:lnTo>
                  <a:pt x="778203" y="1549853"/>
                </a:lnTo>
                <a:lnTo>
                  <a:pt x="780695" y="1547132"/>
                </a:lnTo>
                <a:lnTo>
                  <a:pt x="783413" y="1544410"/>
                </a:lnTo>
                <a:lnTo>
                  <a:pt x="786358" y="1541689"/>
                </a:lnTo>
                <a:lnTo>
                  <a:pt x="793607" y="1536019"/>
                </a:lnTo>
                <a:lnTo>
                  <a:pt x="801535" y="1529669"/>
                </a:lnTo>
                <a:lnTo>
                  <a:pt x="810822" y="1523546"/>
                </a:lnTo>
                <a:lnTo>
                  <a:pt x="821015" y="1516743"/>
                </a:lnTo>
                <a:lnTo>
                  <a:pt x="831888" y="1509939"/>
                </a:lnTo>
                <a:lnTo>
                  <a:pt x="843893" y="1503362"/>
                </a:lnTo>
                <a:lnTo>
                  <a:pt x="855898" y="1496105"/>
                </a:lnTo>
                <a:lnTo>
                  <a:pt x="869263" y="1489075"/>
                </a:lnTo>
                <a:lnTo>
                  <a:pt x="882401" y="1481818"/>
                </a:lnTo>
                <a:lnTo>
                  <a:pt x="896445" y="1474560"/>
                </a:lnTo>
                <a:lnTo>
                  <a:pt x="924533" y="1460273"/>
                </a:lnTo>
                <a:lnTo>
                  <a:pt x="953074" y="1446212"/>
                </a:lnTo>
                <a:lnTo>
                  <a:pt x="981388" y="1432831"/>
                </a:lnTo>
                <a:lnTo>
                  <a:pt x="1008117" y="1420358"/>
                </a:lnTo>
                <a:lnTo>
                  <a:pt x="1033034" y="1409246"/>
                </a:lnTo>
                <a:lnTo>
                  <a:pt x="1055006" y="1399267"/>
                </a:lnTo>
                <a:lnTo>
                  <a:pt x="1088077" y="1384753"/>
                </a:lnTo>
                <a:lnTo>
                  <a:pt x="1100083" y="1379537"/>
                </a:lnTo>
                <a:close/>
                <a:moveTo>
                  <a:pt x="2282825" y="1227137"/>
                </a:moveTo>
                <a:lnTo>
                  <a:pt x="2412173" y="1287064"/>
                </a:lnTo>
                <a:lnTo>
                  <a:pt x="2422140" y="1292285"/>
                </a:lnTo>
                <a:lnTo>
                  <a:pt x="2426897" y="1294782"/>
                </a:lnTo>
                <a:lnTo>
                  <a:pt x="2431201" y="1297505"/>
                </a:lnTo>
                <a:lnTo>
                  <a:pt x="2435732" y="1300002"/>
                </a:lnTo>
                <a:lnTo>
                  <a:pt x="2439583" y="1302953"/>
                </a:lnTo>
                <a:lnTo>
                  <a:pt x="2443434" y="1305677"/>
                </a:lnTo>
                <a:lnTo>
                  <a:pt x="2447058" y="1308628"/>
                </a:lnTo>
                <a:lnTo>
                  <a:pt x="2450456" y="1311352"/>
                </a:lnTo>
                <a:lnTo>
                  <a:pt x="2453628" y="1314303"/>
                </a:lnTo>
                <a:lnTo>
                  <a:pt x="2456799" y="1317481"/>
                </a:lnTo>
                <a:lnTo>
                  <a:pt x="2459518" y="1320205"/>
                </a:lnTo>
                <a:lnTo>
                  <a:pt x="2462236" y="1323383"/>
                </a:lnTo>
                <a:lnTo>
                  <a:pt x="2464501" y="1326561"/>
                </a:lnTo>
                <a:lnTo>
                  <a:pt x="2466766" y="1329966"/>
                </a:lnTo>
                <a:lnTo>
                  <a:pt x="2468805" y="1332917"/>
                </a:lnTo>
                <a:lnTo>
                  <a:pt x="2470617" y="1336322"/>
                </a:lnTo>
                <a:lnTo>
                  <a:pt x="2472430" y="1339727"/>
                </a:lnTo>
                <a:lnTo>
                  <a:pt x="2474015" y="1343132"/>
                </a:lnTo>
                <a:lnTo>
                  <a:pt x="2475601" y="1346537"/>
                </a:lnTo>
                <a:lnTo>
                  <a:pt x="2477866" y="1353800"/>
                </a:lnTo>
                <a:lnTo>
                  <a:pt x="2479905" y="1361064"/>
                </a:lnTo>
                <a:lnTo>
                  <a:pt x="2481264" y="1368555"/>
                </a:lnTo>
                <a:lnTo>
                  <a:pt x="2482397" y="1376273"/>
                </a:lnTo>
                <a:lnTo>
                  <a:pt x="2482850" y="1384445"/>
                </a:lnTo>
                <a:lnTo>
                  <a:pt x="2482850" y="1392390"/>
                </a:lnTo>
                <a:lnTo>
                  <a:pt x="2482850" y="1609852"/>
                </a:lnTo>
                <a:lnTo>
                  <a:pt x="2482850" y="1618251"/>
                </a:lnTo>
                <a:lnTo>
                  <a:pt x="2482397" y="1626196"/>
                </a:lnTo>
                <a:lnTo>
                  <a:pt x="2481264" y="1634141"/>
                </a:lnTo>
                <a:lnTo>
                  <a:pt x="2479905" y="1641632"/>
                </a:lnTo>
                <a:lnTo>
                  <a:pt x="2477866" y="1648895"/>
                </a:lnTo>
                <a:lnTo>
                  <a:pt x="2475601" y="1655932"/>
                </a:lnTo>
                <a:lnTo>
                  <a:pt x="2474015" y="1659337"/>
                </a:lnTo>
                <a:lnTo>
                  <a:pt x="2472430" y="1662969"/>
                </a:lnTo>
                <a:lnTo>
                  <a:pt x="2470617" y="1666147"/>
                </a:lnTo>
                <a:lnTo>
                  <a:pt x="2468805" y="1669325"/>
                </a:lnTo>
                <a:lnTo>
                  <a:pt x="2466766" y="1672730"/>
                </a:lnTo>
                <a:lnTo>
                  <a:pt x="2464501" y="1675908"/>
                </a:lnTo>
                <a:lnTo>
                  <a:pt x="2462236" y="1678859"/>
                </a:lnTo>
                <a:lnTo>
                  <a:pt x="2459518" y="1682037"/>
                </a:lnTo>
                <a:lnTo>
                  <a:pt x="2456799" y="1685215"/>
                </a:lnTo>
                <a:lnTo>
                  <a:pt x="2453628" y="1687939"/>
                </a:lnTo>
                <a:lnTo>
                  <a:pt x="2450456" y="1691117"/>
                </a:lnTo>
                <a:lnTo>
                  <a:pt x="2447058" y="1694068"/>
                </a:lnTo>
                <a:lnTo>
                  <a:pt x="2443434" y="1696792"/>
                </a:lnTo>
                <a:lnTo>
                  <a:pt x="2439583" y="1699743"/>
                </a:lnTo>
                <a:lnTo>
                  <a:pt x="2435732" y="1702240"/>
                </a:lnTo>
                <a:lnTo>
                  <a:pt x="2431201" y="1705190"/>
                </a:lnTo>
                <a:lnTo>
                  <a:pt x="2426897" y="1707687"/>
                </a:lnTo>
                <a:lnTo>
                  <a:pt x="2422140" y="1710411"/>
                </a:lnTo>
                <a:lnTo>
                  <a:pt x="2412173" y="1715178"/>
                </a:lnTo>
                <a:lnTo>
                  <a:pt x="2406963" y="1717675"/>
                </a:lnTo>
                <a:lnTo>
                  <a:pt x="2282825" y="1660018"/>
                </a:lnTo>
                <a:lnTo>
                  <a:pt x="2282825" y="1227137"/>
                </a:lnTo>
                <a:close/>
                <a:moveTo>
                  <a:pt x="91667" y="1182687"/>
                </a:moveTo>
                <a:lnTo>
                  <a:pt x="370523" y="1182687"/>
                </a:lnTo>
                <a:lnTo>
                  <a:pt x="375061" y="1182913"/>
                </a:lnTo>
                <a:lnTo>
                  <a:pt x="379826" y="1183140"/>
                </a:lnTo>
                <a:lnTo>
                  <a:pt x="384137" y="1183593"/>
                </a:lnTo>
                <a:lnTo>
                  <a:pt x="388902" y="1184499"/>
                </a:lnTo>
                <a:lnTo>
                  <a:pt x="393213" y="1185405"/>
                </a:lnTo>
                <a:lnTo>
                  <a:pt x="397524" y="1186764"/>
                </a:lnTo>
                <a:lnTo>
                  <a:pt x="401835" y="1188349"/>
                </a:lnTo>
                <a:lnTo>
                  <a:pt x="405919" y="1189935"/>
                </a:lnTo>
                <a:lnTo>
                  <a:pt x="409777" y="1191747"/>
                </a:lnTo>
                <a:lnTo>
                  <a:pt x="414088" y="1193785"/>
                </a:lnTo>
                <a:lnTo>
                  <a:pt x="417718" y="1195824"/>
                </a:lnTo>
                <a:lnTo>
                  <a:pt x="421575" y="1198089"/>
                </a:lnTo>
                <a:lnTo>
                  <a:pt x="425206" y="1200807"/>
                </a:lnTo>
                <a:lnTo>
                  <a:pt x="428609" y="1203298"/>
                </a:lnTo>
                <a:lnTo>
                  <a:pt x="432013" y="1206243"/>
                </a:lnTo>
                <a:lnTo>
                  <a:pt x="434962" y="1209187"/>
                </a:lnTo>
                <a:lnTo>
                  <a:pt x="438139" y="1212358"/>
                </a:lnTo>
                <a:lnTo>
                  <a:pt x="441088" y="1215756"/>
                </a:lnTo>
                <a:lnTo>
                  <a:pt x="443584" y="1219154"/>
                </a:lnTo>
                <a:lnTo>
                  <a:pt x="446307" y="1222778"/>
                </a:lnTo>
                <a:lnTo>
                  <a:pt x="448803" y="1226402"/>
                </a:lnTo>
                <a:lnTo>
                  <a:pt x="450845" y="1230026"/>
                </a:lnTo>
                <a:lnTo>
                  <a:pt x="452887" y="1233876"/>
                </a:lnTo>
                <a:lnTo>
                  <a:pt x="454702" y="1237953"/>
                </a:lnTo>
                <a:lnTo>
                  <a:pt x="456291" y="1242257"/>
                </a:lnTo>
                <a:lnTo>
                  <a:pt x="457879" y="1246334"/>
                </a:lnTo>
                <a:lnTo>
                  <a:pt x="459240" y="1250411"/>
                </a:lnTo>
                <a:lnTo>
                  <a:pt x="460148" y="1254941"/>
                </a:lnTo>
                <a:lnTo>
                  <a:pt x="461055" y="1259471"/>
                </a:lnTo>
                <a:lnTo>
                  <a:pt x="461509" y="1264001"/>
                </a:lnTo>
                <a:lnTo>
                  <a:pt x="461736" y="1268531"/>
                </a:lnTo>
                <a:lnTo>
                  <a:pt x="461963" y="1273061"/>
                </a:lnTo>
                <a:lnTo>
                  <a:pt x="461736" y="1277591"/>
                </a:lnTo>
                <a:lnTo>
                  <a:pt x="461509" y="1282348"/>
                </a:lnTo>
                <a:lnTo>
                  <a:pt x="461055" y="1286651"/>
                </a:lnTo>
                <a:lnTo>
                  <a:pt x="460148" y="1291408"/>
                </a:lnTo>
                <a:lnTo>
                  <a:pt x="459240" y="1295485"/>
                </a:lnTo>
                <a:lnTo>
                  <a:pt x="457879" y="1300015"/>
                </a:lnTo>
                <a:lnTo>
                  <a:pt x="456291" y="1304092"/>
                </a:lnTo>
                <a:lnTo>
                  <a:pt x="454702" y="1308169"/>
                </a:lnTo>
                <a:lnTo>
                  <a:pt x="452887" y="1312246"/>
                </a:lnTo>
                <a:lnTo>
                  <a:pt x="450845" y="1316323"/>
                </a:lnTo>
                <a:lnTo>
                  <a:pt x="448803" y="1319947"/>
                </a:lnTo>
                <a:lnTo>
                  <a:pt x="446307" y="1323571"/>
                </a:lnTo>
                <a:lnTo>
                  <a:pt x="443584" y="1327195"/>
                </a:lnTo>
                <a:lnTo>
                  <a:pt x="441088" y="1330366"/>
                </a:lnTo>
                <a:lnTo>
                  <a:pt x="438139" y="1333764"/>
                </a:lnTo>
                <a:lnTo>
                  <a:pt x="434962" y="1336935"/>
                </a:lnTo>
                <a:lnTo>
                  <a:pt x="432013" y="1340106"/>
                </a:lnTo>
                <a:lnTo>
                  <a:pt x="428609" y="1342824"/>
                </a:lnTo>
                <a:lnTo>
                  <a:pt x="425206" y="1345542"/>
                </a:lnTo>
                <a:lnTo>
                  <a:pt x="421575" y="1348033"/>
                </a:lnTo>
                <a:lnTo>
                  <a:pt x="417718" y="1350525"/>
                </a:lnTo>
                <a:lnTo>
                  <a:pt x="414088" y="1352563"/>
                </a:lnTo>
                <a:lnTo>
                  <a:pt x="409777" y="1354602"/>
                </a:lnTo>
                <a:lnTo>
                  <a:pt x="405919" y="1356414"/>
                </a:lnTo>
                <a:lnTo>
                  <a:pt x="401835" y="1357999"/>
                </a:lnTo>
                <a:lnTo>
                  <a:pt x="397524" y="1359585"/>
                </a:lnTo>
                <a:lnTo>
                  <a:pt x="393213" y="1360717"/>
                </a:lnTo>
                <a:lnTo>
                  <a:pt x="388902" y="1361850"/>
                </a:lnTo>
                <a:lnTo>
                  <a:pt x="384137" y="1362529"/>
                </a:lnTo>
                <a:lnTo>
                  <a:pt x="379826" y="1363209"/>
                </a:lnTo>
                <a:lnTo>
                  <a:pt x="375061" y="1363435"/>
                </a:lnTo>
                <a:lnTo>
                  <a:pt x="370523" y="1363662"/>
                </a:lnTo>
                <a:lnTo>
                  <a:pt x="91667" y="1363662"/>
                </a:lnTo>
                <a:lnTo>
                  <a:pt x="86902" y="1363435"/>
                </a:lnTo>
                <a:lnTo>
                  <a:pt x="82364" y="1363209"/>
                </a:lnTo>
                <a:lnTo>
                  <a:pt x="77599" y="1362529"/>
                </a:lnTo>
                <a:lnTo>
                  <a:pt x="73288" y="1361850"/>
                </a:lnTo>
                <a:lnTo>
                  <a:pt x="68750" y="1360717"/>
                </a:lnTo>
                <a:lnTo>
                  <a:pt x="64439" y="1359585"/>
                </a:lnTo>
                <a:lnTo>
                  <a:pt x="60128" y="1357999"/>
                </a:lnTo>
                <a:lnTo>
                  <a:pt x="56044" y="1356414"/>
                </a:lnTo>
                <a:lnTo>
                  <a:pt x="51959" y="1354602"/>
                </a:lnTo>
                <a:lnTo>
                  <a:pt x="48102" y="1352563"/>
                </a:lnTo>
                <a:lnTo>
                  <a:pt x="44245" y="1350525"/>
                </a:lnTo>
                <a:lnTo>
                  <a:pt x="40615" y="1348033"/>
                </a:lnTo>
                <a:lnTo>
                  <a:pt x="36757" y="1345542"/>
                </a:lnTo>
                <a:lnTo>
                  <a:pt x="33581" y="1342824"/>
                </a:lnTo>
                <a:lnTo>
                  <a:pt x="30177" y="1340106"/>
                </a:lnTo>
                <a:lnTo>
                  <a:pt x="26774" y="1336935"/>
                </a:lnTo>
                <a:lnTo>
                  <a:pt x="23824" y="1333764"/>
                </a:lnTo>
                <a:lnTo>
                  <a:pt x="21101" y="1330366"/>
                </a:lnTo>
                <a:lnTo>
                  <a:pt x="18152" y="1327195"/>
                </a:lnTo>
                <a:lnTo>
                  <a:pt x="15656" y="1323571"/>
                </a:lnTo>
                <a:lnTo>
                  <a:pt x="13160" y="1319947"/>
                </a:lnTo>
                <a:lnTo>
                  <a:pt x="11118" y="1316323"/>
                </a:lnTo>
                <a:lnTo>
                  <a:pt x="9076" y="1312246"/>
                </a:lnTo>
                <a:lnTo>
                  <a:pt x="7261" y="1308169"/>
                </a:lnTo>
                <a:lnTo>
                  <a:pt x="5446" y="1304092"/>
                </a:lnTo>
                <a:lnTo>
                  <a:pt x="4084" y="1300015"/>
                </a:lnTo>
                <a:lnTo>
                  <a:pt x="2950" y="1295485"/>
                </a:lnTo>
                <a:lnTo>
                  <a:pt x="1815" y="1291408"/>
                </a:lnTo>
                <a:lnTo>
                  <a:pt x="1134" y="1286651"/>
                </a:lnTo>
                <a:lnTo>
                  <a:pt x="454" y="1282348"/>
                </a:lnTo>
                <a:lnTo>
                  <a:pt x="0" y="1277591"/>
                </a:lnTo>
                <a:lnTo>
                  <a:pt x="0" y="1273061"/>
                </a:lnTo>
                <a:lnTo>
                  <a:pt x="0" y="1268531"/>
                </a:lnTo>
                <a:lnTo>
                  <a:pt x="454" y="1264001"/>
                </a:lnTo>
                <a:lnTo>
                  <a:pt x="1134" y="1259471"/>
                </a:lnTo>
                <a:lnTo>
                  <a:pt x="1815" y="1254941"/>
                </a:lnTo>
                <a:lnTo>
                  <a:pt x="2950" y="1250411"/>
                </a:lnTo>
                <a:lnTo>
                  <a:pt x="4084" y="1246334"/>
                </a:lnTo>
                <a:lnTo>
                  <a:pt x="5446" y="1242257"/>
                </a:lnTo>
                <a:lnTo>
                  <a:pt x="7261" y="1237953"/>
                </a:lnTo>
                <a:lnTo>
                  <a:pt x="9076" y="1233876"/>
                </a:lnTo>
                <a:lnTo>
                  <a:pt x="11118" y="1230026"/>
                </a:lnTo>
                <a:lnTo>
                  <a:pt x="13160" y="1226402"/>
                </a:lnTo>
                <a:lnTo>
                  <a:pt x="15656" y="1222778"/>
                </a:lnTo>
                <a:lnTo>
                  <a:pt x="18152" y="1219154"/>
                </a:lnTo>
                <a:lnTo>
                  <a:pt x="21101" y="1215756"/>
                </a:lnTo>
                <a:lnTo>
                  <a:pt x="23824" y="1212358"/>
                </a:lnTo>
                <a:lnTo>
                  <a:pt x="26774" y="1209187"/>
                </a:lnTo>
                <a:lnTo>
                  <a:pt x="30177" y="1206243"/>
                </a:lnTo>
                <a:lnTo>
                  <a:pt x="33581" y="1203298"/>
                </a:lnTo>
                <a:lnTo>
                  <a:pt x="36757" y="1200807"/>
                </a:lnTo>
                <a:lnTo>
                  <a:pt x="40615" y="1198089"/>
                </a:lnTo>
                <a:lnTo>
                  <a:pt x="44245" y="1195824"/>
                </a:lnTo>
                <a:lnTo>
                  <a:pt x="48102" y="1193785"/>
                </a:lnTo>
                <a:lnTo>
                  <a:pt x="51959" y="1191747"/>
                </a:lnTo>
                <a:lnTo>
                  <a:pt x="56044" y="1189935"/>
                </a:lnTo>
                <a:lnTo>
                  <a:pt x="60128" y="1188349"/>
                </a:lnTo>
                <a:lnTo>
                  <a:pt x="64439" y="1186764"/>
                </a:lnTo>
                <a:lnTo>
                  <a:pt x="68750" y="1185405"/>
                </a:lnTo>
                <a:lnTo>
                  <a:pt x="73288" y="1184499"/>
                </a:lnTo>
                <a:lnTo>
                  <a:pt x="77599" y="1183593"/>
                </a:lnTo>
                <a:lnTo>
                  <a:pt x="82364" y="1183140"/>
                </a:lnTo>
                <a:lnTo>
                  <a:pt x="86902" y="1182913"/>
                </a:lnTo>
                <a:lnTo>
                  <a:pt x="91667" y="1182687"/>
                </a:lnTo>
                <a:close/>
                <a:moveTo>
                  <a:pt x="1390308" y="782637"/>
                </a:moveTo>
                <a:lnTo>
                  <a:pt x="1396663" y="786039"/>
                </a:lnTo>
                <a:lnTo>
                  <a:pt x="1402564" y="789894"/>
                </a:lnTo>
                <a:lnTo>
                  <a:pt x="1408238" y="793749"/>
                </a:lnTo>
                <a:lnTo>
                  <a:pt x="1413458" y="797831"/>
                </a:lnTo>
                <a:lnTo>
                  <a:pt x="1418225" y="802140"/>
                </a:lnTo>
                <a:lnTo>
                  <a:pt x="1422764" y="806449"/>
                </a:lnTo>
                <a:lnTo>
                  <a:pt x="1426849" y="811439"/>
                </a:lnTo>
                <a:lnTo>
                  <a:pt x="1430935" y="816428"/>
                </a:lnTo>
                <a:lnTo>
                  <a:pt x="1434112" y="821417"/>
                </a:lnTo>
                <a:lnTo>
                  <a:pt x="1437516" y="826860"/>
                </a:lnTo>
                <a:lnTo>
                  <a:pt x="1440694" y="832303"/>
                </a:lnTo>
                <a:lnTo>
                  <a:pt x="1443644" y="837973"/>
                </a:lnTo>
                <a:lnTo>
                  <a:pt x="1446141" y="843869"/>
                </a:lnTo>
                <a:lnTo>
                  <a:pt x="1448411" y="849765"/>
                </a:lnTo>
                <a:lnTo>
                  <a:pt x="1450907" y="856115"/>
                </a:lnTo>
                <a:lnTo>
                  <a:pt x="1452723" y="862465"/>
                </a:lnTo>
                <a:lnTo>
                  <a:pt x="1454766" y="869042"/>
                </a:lnTo>
                <a:lnTo>
                  <a:pt x="1456581" y="875846"/>
                </a:lnTo>
                <a:lnTo>
                  <a:pt x="1459759" y="889680"/>
                </a:lnTo>
                <a:lnTo>
                  <a:pt x="1462709" y="904648"/>
                </a:lnTo>
                <a:lnTo>
                  <a:pt x="1465433" y="919842"/>
                </a:lnTo>
                <a:lnTo>
                  <a:pt x="1471107" y="952499"/>
                </a:lnTo>
                <a:lnTo>
                  <a:pt x="1474284" y="969735"/>
                </a:lnTo>
                <a:lnTo>
                  <a:pt x="1477462" y="987424"/>
                </a:lnTo>
                <a:lnTo>
                  <a:pt x="1483363" y="988785"/>
                </a:lnTo>
                <a:lnTo>
                  <a:pt x="1489037" y="990146"/>
                </a:lnTo>
                <a:lnTo>
                  <a:pt x="1494484" y="992187"/>
                </a:lnTo>
                <a:lnTo>
                  <a:pt x="1499704" y="994228"/>
                </a:lnTo>
                <a:lnTo>
                  <a:pt x="1504470" y="996949"/>
                </a:lnTo>
                <a:lnTo>
                  <a:pt x="1509237" y="999671"/>
                </a:lnTo>
                <a:lnTo>
                  <a:pt x="1513549" y="1003073"/>
                </a:lnTo>
                <a:lnTo>
                  <a:pt x="1517407" y="1006474"/>
                </a:lnTo>
                <a:lnTo>
                  <a:pt x="1521493" y="1010330"/>
                </a:lnTo>
                <a:lnTo>
                  <a:pt x="1525124" y="1014185"/>
                </a:lnTo>
                <a:lnTo>
                  <a:pt x="1528075" y="1018721"/>
                </a:lnTo>
                <a:lnTo>
                  <a:pt x="1530798" y="1023030"/>
                </a:lnTo>
                <a:lnTo>
                  <a:pt x="1533068" y="1027792"/>
                </a:lnTo>
                <a:lnTo>
                  <a:pt x="1535110" y="1032555"/>
                </a:lnTo>
                <a:lnTo>
                  <a:pt x="1536472" y="1037771"/>
                </a:lnTo>
                <a:lnTo>
                  <a:pt x="1537607" y="1043214"/>
                </a:lnTo>
                <a:lnTo>
                  <a:pt x="1538288" y="1048657"/>
                </a:lnTo>
                <a:lnTo>
                  <a:pt x="1538288" y="1054326"/>
                </a:lnTo>
                <a:lnTo>
                  <a:pt x="1537834" y="1060223"/>
                </a:lnTo>
                <a:lnTo>
                  <a:pt x="1536699" y="1066119"/>
                </a:lnTo>
                <a:lnTo>
                  <a:pt x="1535110" y="1072016"/>
                </a:lnTo>
                <a:lnTo>
                  <a:pt x="1533068" y="1078366"/>
                </a:lnTo>
                <a:lnTo>
                  <a:pt x="1530117" y="1084489"/>
                </a:lnTo>
                <a:lnTo>
                  <a:pt x="1526940" y="1091066"/>
                </a:lnTo>
                <a:lnTo>
                  <a:pt x="1522854" y="1097416"/>
                </a:lnTo>
                <a:lnTo>
                  <a:pt x="1518315" y="1103766"/>
                </a:lnTo>
                <a:lnTo>
                  <a:pt x="1512868" y="1110342"/>
                </a:lnTo>
                <a:lnTo>
                  <a:pt x="1506967" y="1116919"/>
                </a:lnTo>
                <a:lnTo>
                  <a:pt x="1500158" y="1123496"/>
                </a:lnTo>
                <a:lnTo>
                  <a:pt x="1492668" y="1129846"/>
                </a:lnTo>
                <a:lnTo>
                  <a:pt x="1484271" y="1136650"/>
                </a:lnTo>
                <a:lnTo>
                  <a:pt x="1474965" y="1143000"/>
                </a:lnTo>
                <a:lnTo>
                  <a:pt x="1472696" y="1155019"/>
                </a:lnTo>
                <a:lnTo>
                  <a:pt x="1469745" y="1167266"/>
                </a:lnTo>
                <a:lnTo>
                  <a:pt x="1466568" y="1179059"/>
                </a:lnTo>
                <a:lnTo>
                  <a:pt x="1462936" y="1190851"/>
                </a:lnTo>
                <a:lnTo>
                  <a:pt x="1459078" y="1202417"/>
                </a:lnTo>
                <a:lnTo>
                  <a:pt x="1454993" y="1213984"/>
                </a:lnTo>
                <a:lnTo>
                  <a:pt x="1450680" y="1225323"/>
                </a:lnTo>
                <a:lnTo>
                  <a:pt x="1445687" y="1236435"/>
                </a:lnTo>
                <a:lnTo>
                  <a:pt x="1440467" y="1247321"/>
                </a:lnTo>
                <a:lnTo>
                  <a:pt x="1435020" y="1257980"/>
                </a:lnTo>
                <a:lnTo>
                  <a:pt x="1429346" y="1268412"/>
                </a:lnTo>
                <a:lnTo>
                  <a:pt x="1423218" y="1278391"/>
                </a:lnTo>
                <a:lnTo>
                  <a:pt x="1416863" y="1288369"/>
                </a:lnTo>
                <a:lnTo>
                  <a:pt x="1410281" y="1297894"/>
                </a:lnTo>
                <a:lnTo>
                  <a:pt x="1403245" y="1307193"/>
                </a:lnTo>
                <a:lnTo>
                  <a:pt x="1395982" y="1316037"/>
                </a:lnTo>
                <a:lnTo>
                  <a:pt x="1388719" y="1324655"/>
                </a:lnTo>
                <a:lnTo>
                  <a:pt x="1381003" y="1332593"/>
                </a:lnTo>
                <a:lnTo>
                  <a:pt x="1373059" y="1340077"/>
                </a:lnTo>
                <a:lnTo>
                  <a:pt x="1364661" y="1347334"/>
                </a:lnTo>
                <a:lnTo>
                  <a:pt x="1356037" y="1354364"/>
                </a:lnTo>
                <a:lnTo>
                  <a:pt x="1347639" y="1360714"/>
                </a:lnTo>
                <a:lnTo>
                  <a:pt x="1338561" y="1366610"/>
                </a:lnTo>
                <a:lnTo>
                  <a:pt x="1329028" y="1371827"/>
                </a:lnTo>
                <a:lnTo>
                  <a:pt x="1319723" y="1376816"/>
                </a:lnTo>
                <a:lnTo>
                  <a:pt x="1310190" y="1380898"/>
                </a:lnTo>
                <a:lnTo>
                  <a:pt x="1300431" y="1384527"/>
                </a:lnTo>
                <a:lnTo>
                  <a:pt x="1295211" y="1386341"/>
                </a:lnTo>
                <a:lnTo>
                  <a:pt x="1290218" y="1387702"/>
                </a:lnTo>
                <a:lnTo>
                  <a:pt x="1284997" y="1389062"/>
                </a:lnTo>
                <a:lnTo>
                  <a:pt x="1279777" y="1390196"/>
                </a:lnTo>
                <a:lnTo>
                  <a:pt x="1274557" y="1391330"/>
                </a:lnTo>
                <a:lnTo>
                  <a:pt x="1269110" y="1392010"/>
                </a:lnTo>
                <a:lnTo>
                  <a:pt x="1264117" y="1392691"/>
                </a:lnTo>
                <a:lnTo>
                  <a:pt x="1258670" y="1393371"/>
                </a:lnTo>
                <a:lnTo>
                  <a:pt x="1253223" y="1393825"/>
                </a:lnTo>
                <a:lnTo>
                  <a:pt x="1247776" y="1393825"/>
                </a:lnTo>
                <a:lnTo>
                  <a:pt x="1242328" y="1393825"/>
                </a:lnTo>
                <a:lnTo>
                  <a:pt x="1236881" y="1393371"/>
                </a:lnTo>
                <a:lnTo>
                  <a:pt x="1231661" y="1392691"/>
                </a:lnTo>
                <a:lnTo>
                  <a:pt x="1226214" y="1392010"/>
                </a:lnTo>
                <a:lnTo>
                  <a:pt x="1220994" y="1391330"/>
                </a:lnTo>
                <a:lnTo>
                  <a:pt x="1215774" y="1390196"/>
                </a:lnTo>
                <a:lnTo>
                  <a:pt x="1210554" y="1389062"/>
                </a:lnTo>
                <a:lnTo>
                  <a:pt x="1205333" y="1387702"/>
                </a:lnTo>
                <a:lnTo>
                  <a:pt x="1200113" y="1386341"/>
                </a:lnTo>
                <a:lnTo>
                  <a:pt x="1195347" y="1384527"/>
                </a:lnTo>
                <a:lnTo>
                  <a:pt x="1185361" y="1380898"/>
                </a:lnTo>
                <a:lnTo>
                  <a:pt x="1175828" y="1376816"/>
                </a:lnTo>
                <a:lnTo>
                  <a:pt x="1166296" y="1371827"/>
                </a:lnTo>
                <a:lnTo>
                  <a:pt x="1157217" y="1366610"/>
                </a:lnTo>
                <a:lnTo>
                  <a:pt x="1148139" y="1360714"/>
                </a:lnTo>
                <a:lnTo>
                  <a:pt x="1139514" y="1354364"/>
                </a:lnTo>
                <a:lnTo>
                  <a:pt x="1130890" y="1347334"/>
                </a:lnTo>
                <a:lnTo>
                  <a:pt x="1122492" y="1340077"/>
                </a:lnTo>
                <a:lnTo>
                  <a:pt x="1114548" y="1332593"/>
                </a:lnTo>
                <a:lnTo>
                  <a:pt x="1106832" y="1324655"/>
                </a:lnTo>
                <a:lnTo>
                  <a:pt x="1099569" y="1316037"/>
                </a:lnTo>
                <a:lnTo>
                  <a:pt x="1092306" y="1307193"/>
                </a:lnTo>
                <a:lnTo>
                  <a:pt x="1085270" y="1297894"/>
                </a:lnTo>
                <a:lnTo>
                  <a:pt x="1078688" y="1288369"/>
                </a:lnTo>
                <a:lnTo>
                  <a:pt x="1072333" y="1278391"/>
                </a:lnTo>
                <a:lnTo>
                  <a:pt x="1066205" y="1268412"/>
                </a:lnTo>
                <a:lnTo>
                  <a:pt x="1060531" y="1257980"/>
                </a:lnTo>
                <a:lnTo>
                  <a:pt x="1055084" y="1247321"/>
                </a:lnTo>
                <a:lnTo>
                  <a:pt x="1049864" y="1236435"/>
                </a:lnTo>
                <a:lnTo>
                  <a:pt x="1045098" y="1225323"/>
                </a:lnTo>
                <a:lnTo>
                  <a:pt x="1040558" y="1213984"/>
                </a:lnTo>
                <a:lnTo>
                  <a:pt x="1036473" y="1202417"/>
                </a:lnTo>
                <a:lnTo>
                  <a:pt x="1032615" y="1190851"/>
                </a:lnTo>
                <a:lnTo>
                  <a:pt x="1028983" y="1179059"/>
                </a:lnTo>
                <a:lnTo>
                  <a:pt x="1025806" y="1167266"/>
                </a:lnTo>
                <a:lnTo>
                  <a:pt x="1022855" y="1155019"/>
                </a:lnTo>
                <a:lnTo>
                  <a:pt x="1020586" y="1143000"/>
                </a:lnTo>
                <a:lnTo>
                  <a:pt x="1011507" y="1136650"/>
                </a:lnTo>
                <a:lnTo>
                  <a:pt x="1003336" y="1129846"/>
                </a:lnTo>
                <a:lnTo>
                  <a:pt x="995620" y="1123496"/>
                </a:lnTo>
                <a:lnTo>
                  <a:pt x="988811" y="1116919"/>
                </a:lnTo>
                <a:lnTo>
                  <a:pt x="982683" y="1110342"/>
                </a:lnTo>
                <a:lnTo>
                  <a:pt x="977236" y="1103766"/>
                </a:lnTo>
                <a:lnTo>
                  <a:pt x="972696" y="1097416"/>
                </a:lnTo>
                <a:lnTo>
                  <a:pt x="968838" y="1091066"/>
                </a:lnTo>
                <a:lnTo>
                  <a:pt x="965434" y="1084489"/>
                </a:lnTo>
                <a:lnTo>
                  <a:pt x="962483" y="1078366"/>
                </a:lnTo>
                <a:lnTo>
                  <a:pt x="960440" y="1072016"/>
                </a:lnTo>
                <a:lnTo>
                  <a:pt x="958852" y="1066119"/>
                </a:lnTo>
                <a:lnTo>
                  <a:pt x="957944" y="1060223"/>
                </a:lnTo>
                <a:lnTo>
                  <a:pt x="957263" y="1054326"/>
                </a:lnTo>
                <a:lnTo>
                  <a:pt x="957263" y="1048657"/>
                </a:lnTo>
                <a:lnTo>
                  <a:pt x="958171" y="1043214"/>
                </a:lnTo>
                <a:lnTo>
                  <a:pt x="959079" y="1037771"/>
                </a:lnTo>
                <a:lnTo>
                  <a:pt x="960440" y="1032555"/>
                </a:lnTo>
                <a:lnTo>
                  <a:pt x="962483" y="1027792"/>
                </a:lnTo>
                <a:lnTo>
                  <a:pt x="964753" y="1023030"/>
                </a:lnTo>
                <a:lnTo>
                  <a:pt x="967476" y="1018721"/>
                </a:lnTo>
                <a:lnTo>
                  <a:pt x="970654" y="1014185"/>
                </a:lnTo>
                <a:lnTo>
                  <a:pt x="974285" y="1010330"/>
                </a:lnTo>
                <a:lnTo>
                  <a:pt x="978144" y="1006474"/>
                </a:lnTo>
                <a:lnTo>
                  <a:pt x="982002" y="1003073"/>
                </a:lnTo>
                <a:lnTo>
                  <a:pt x="986541" y="999671"/>
                </a:lnTo>
                <a:lnTo>
                  <a:pt x="991307" y="996949"/>
                </a:lnTo>
                <a:lnTo>
                  <a:pt x="996301" y="994228"/>
                </a:lnTo>
                <a:lnTo>
                  <a:pt x="1001521" y="992187"/>
                </a:lnTo>
                <a:lnTo>
                  <a:pt x="1006514" y="990146"/>
                </a:lnTo>
                <a:lnTo>
                  <a:pt x="1012415" y="988785"/>
                </a:lnTo>
                <a:lnTo>
                  <a:pt x="1018089" y="987424"/>
                </a:lnTo>
                <a:lnTo>
                  <a:pt x="1022401" y="964292"/>
                </a:lnTo>
                <a:lnTo>
                  <a:pt x="1026260" y="941840"/>
                </a:lnTo>
                <a:lnTo>
                  <a:pt x="1029891" y="920523"/>
                </a:lnTo>
                <a:lnTo>
                  <a:pt x="1033749" y="900339"/>
                </a:lnTo>
                <a:lnTo>
                  <a:pt x="1035792" y="890587"/>
                </a:lnTo>
                <a:lnTo>
                  <a:pt x="1037835" y="881289"/>
                </a:lnTo>
                <a:lnTo>
                  <a:pt x="1040104" y="872217"/>
                </a:lnTo>
                <a:lnTo>
                  <a:pt x="1042374" y="863373"/>
                </a:lnTo>
                <a:lnTo>
                  <a:pt x="1045325" y="854981"/>
                </a:lnTo>
                <a:lnTo>
                  <a:pt x="1048048" y="846817"/>
                </a:lnTo>
                <a:lnTo>
                  <a:pt x="1051453" y="838880"/>
                </a:lnTo>
                <a:lnTo>
                  <a:pt x="1055311" y="831396"/>
                </a:lnTo>
                <a:lnTo>
                  <a:pt x="1062574" y="834117"/>
                </a:lnTo>
                <a:lnTo>
                  <a:pt x="1072787" y="837065"/>
                </a:lnTo>
                <a:lnTo>
                  <a:pt x="1085270" y="840467"/>
                </a:lnTo>
                <a:lnTo>
                  <a:pt x="1092306" y="842281"/>
                </a:lnTo>
                <a:lnTo>
                  <a:pt x="1100023" y="843869"/>
                </a:lnTo>
                <a:lnTo>
                  <a:pt x="1108420" y="845456"/>
                </a:lnTo>
                <a:lnTo>
                  <a:pt x="1116818" y="847044"/>
                </a:lnTo>
                <a:lnTo>
                  <a:pt x="1126123" y="848178"/>
                </a:lnTo>
                <a:lnTo>
                  <a:pt x="1135883" y="849539"/>
                </a:lnTo>
                <a:lnTo>
                  <a:pt x="1145869" y="850673"/>
                </a:lnTo>
                <a:lnTo>
                  <a:pt x="1156309" y="851126"/>
                </a:lnTo>
                <a:lnTo>
                  <a:pt x="1167204" y="851580"/>
                </a:lnTo>
                <a:lnTo>
                  <a:pt x="1178552" y="851806"/>
                </a:lnTo>
                <a:lnTo>
                  <a:pt x="1190354" y="851580"/>
                </a:lnTo>
                <a:lnTo>
                  <a:pt x="1202156" y="851126"/>
                </a:lnTo>
                <a:lnTo>
                  <a:pt x="1214412" y="849992"/>
                </a:lnTo>
                <a:lnTo>
                  <a:pt x="1226895" y="848631"/>
                </a:lnTo>
                <a:lnTo>
                  <a:pt x="1239605" y="846364"/>
                </a:lnTo>
                <a:lnTo>
                  <a:pt x="1252542" y="844096"/>
                </a:lnTo>
                <a:lnTo>
                  <a:pt x="1265933" y="840921"/>
                </a:lnTo>
                <a:lnTo>
                  <a:pt x="1279323" y="837292"/>
                </a:lnTo>
                <a:lnTo>
                  <a:pt x="1292714" y="832983"/>
                </a:lnTo>
                <a:lnTo>
                  <a:pt x="1306559" y="827994"/>
                </a:lnTo>
                <a:lnTo>
                  <a:pt x="1313368" y="825499"/>
                </a:lnTo>
                <a:lnTo>
                  <a:pt x="1320404" y="822551"/>
                </a:lnTo>
                <a:lnTo>
                  <a:pt x="1327212" y="819603"/>
                </a:lnTo>
                <a:lnTo>
                  <a:pt x="1334248" y="816201"/>
                </a:lnTo>
                <a:lnTo>
                  <a:pt x="1341057" y="812799"/>
                </a:lnTo>
                <a:lnTo>
                  <a:pt x="1348093" y="809171"/>
                </a:lnTo>
                <a:lnTo>
                  <a:pt x="1355129" y="805315"/>
                </a:lnTo>
                <a:lnTo>
                  <a:pt x="1362165" y="801006"/>
                </a:lnTo>
                <a:lnTo>
                  <a:pt x="1369201" y="796924"/>
                </a:lnTo>
                <a:lnTo>
                  <a:pt x="1376463" y="792389"/>
                </a:lnTo>
                <a:lnTo>
                  <a:pt x="1383272" y="787626"/>
                </a:lnTo>
                <a:lnTo>
                  <a:pt x="1390308" y="782637"/>
                </a:lnTo>
                <a:close/>
                <a:moveTo>
                  <a:pt x="2282825" y="769937"/>
                </a:moveTo>
                <a:lnTo>
                  <a:pt x="2412173" y="829864"/>
                </a:lnTo>
                <a:lnTo>
                  <a:pt x="2422140" y="834858"/>
                </a:lnTo>
                <a:lnTo>
                  <a:pt x="2426897" y="837355"/>
                </a:lnTo>
                <a:lnTo>
                  <a:pt x="2431201" y="840078"/>
                </a:lnTo>
                <a:lnTo>
                  <a:pt x="2435732" y="842802"/>
                </a:lnTo>
                <a:lnTo>
                  <a:pt x="2439583" y="845526"/>
                </a:lnTo>
                <a:lnTo>
                  <a:pt x="2443434" y="848250"/>
                </a:lnTo>
                <a:lnTo>
                  <a:pt x="2447058" y="851201"/>
                </a:lnTo>
                <a:lnTo>
                  <a:pt x="2450456" y="853925"/>
                </a:lnTo>
                <a:lnTo>
                  <a:pt x="2453628" y="857103"/>
                </a:lnTo>
                <a:lnTo>
                  <a:pt x="2456799" y="860054"/>
                </a:lnTo>
                <a:lnTo>
                  <a:pt x="2459518" y="863005"/>
                </a:lnTo>
                <a:lnTo>
                  <a:pt x="2462236" y="866183"/>
                </a:lnTo>
                <a:lnTo>
                  <a:pt x="2464501" y="869361"/>
                </a:lnTo>
                <a:lnTo>
                  <a:pt x="2466766" y="872539"/>
                </a:lnTo>
                <a:lnTo>
                  <a:pt x="2468805" y="875717"/>
                </a:lnTo>
                <a:lnTo>
                  <a:pt x="2470617" y="878895"/>
                </a:lnTo>
                <a:lnTo>
                  <a:pt x="2472430" y="882300"/>
                </a:lnTo>
                <a:lnTo>
                  <a:pt x="2474015" y="885932"/>
                </a:lnTo>
                <a:lnTo>
                  <a:pt x="2475601" y="889337"/>
                </a:lnTo>
                <a:lnTo>
                  <a:pt x="2477866" y="896373"/>
                </a:lnTo>
                <a:lnTo>
                  <a:pt x="2479905" y="903637"/>
                </a:lnTo>
                <a:lnTo>
                  <a:pt x="2481264" y="911128"/>
                </a:lnTo>
                <a:lnTo>
                  <a:pt x="2482397" y="918846"/>
                </a:lnTo>
                <a:lnTo>
                  <a:pt x="2482850" y="927018"/>
                </a:lnTo>
                <a:lnTo>
                  <a:pt x="2482850" y="935190"/>
                </a:lnTo>
                <a:lnTo>
                  <a:pt x="2482850" y="1152652"/>
                </a:lnTo>
                <a:lnTo>
                  <a:pt x="2482850" y="1160824"/>
                </a:lnTo>
                <a:lnTo>
                  <a:pt x="2482397" y="1168768"/>
                </a:lnTo>
                <a:lnTo>
                  <a:pt x="2481264" y="1176486"/>
                </a:lnTo>
                <a:lnTo>
                  <a:pt x="2479905" y="1184204"/>
                </a:lnTo>
                <a:lnTo>
                  <a:pt x="2477866" y="1191468"/>
                </a:lnTo>
                <a:lnTo>
                  <a:pt x="2475601" y="1198732"/>
                </a:lnTo>
                <a:lnTo>
                  <a:pt x="2474015" y="1202137"/>
                </a:lnTo>
                <a:lnTo>
                  <a:pt x="2472430" y="1205315"/>
                </a:lnTo>
                <a:lnTo>
                  <a:pt x="2470617" y="1208720"/>
                </a:lnTo>
                <a:lnTo>
                  <a:pt x="2468805" y="1212125"/>
                </a:lnTo>
                <a:lnTo>
                  <a:pt x="2466766" y="1215303"/>
                </a:lnTo>
                <a:lnTo>
                  <a:pt x="2464501" y="1218708"/>
                </a:lnTo>
                <a:lnTo>
                  <a:pt x="2462236" y="1221658"/>
                </a:lnTo>
                <a:lnTo>
                  <a:pt x="2459518" y="1224836"/>
                </a:lnTo>
                <a:lnTo>
                  <a:pt x="2456799" y="1227787"/>
                </a:lnTo>
                <a:lnTo>
                  <a:pt x="2453628" y="1230738"/>
                </a:lnTo>
                <a:lnTo>
                  <a:pt x="2450456" y="1233689"/>
                </a:lnTo>
                <a:lnTo>
                  <a:pt x="2447058" y="1236640"/>
                </a:lnTo>
                <a:lnTo>
                  <a:pt x="2443434" y="1239364"/>
                </a:lnTo>
                <a:lnTo>
                  <a:pt x="2439583" y="1242315"/>
                </a:lnTo>
                <a:lnTo>
                  <a:pt x="2435732" y="1245039"/>
                </a:lnTo>
                <a:lnTo>
                  <a:pt x="2431201" y="1247763"/>
                </a:lnTo>
                <a:lnTo>
                  <a:pt x="2426897" y="1250260"/>
                </a:lnTo>
                <a:lnTo>
                  <a:pt x="2422140" y="1252984"/>
                </a:lnTo>
                <a:lnTo>
                  <a:pt x="2412173" y="1257978"/>
                </a:lnTo>
                <a:lnTo>
                  <a:pt x="2406963" y="1260475"/>
                </a:lnTo>
                <a:lnTo>
                  <a:pt x="2282825" y="1202818"/>
                </a:lnTo>
                <a:lnTo>
                  <a:pt x="2282825" y="769937"/>
                </a:lnTo>
                <a:close/>
                <a:moveTo>
                  <a:pt x="1247774" y="628650"/>
                </a:moveTo>
                <a:lnTo>
                  <a:pt x="1262265" y="628876"/>
                </a:lnTo>
                <a:lnTo>
                  <a:pt x="1276302" y="629556"/>
                </a:lnTo>
                <a:lnTo>
                  <a:pt x="1290113" y="631143"/>
                </a:lnTo>
                <a:lnTo>
                  <a:pt x="1303472" y="632956"/>
                </a:lnTo>
                <a:lnTo>
                  <a:pt x="1316830" y="635222"/>
                </a:lnTo>
                <a:lnTo>
                  <a:pt x="1329282" y="638169"/>
                </a:lnTo>
                <a:lnTo>
                  <a:pt x="1341282" y="641569"/>
                </a:lnTo>
                <a:lnTo>
                  <a:pt x="1353056" y="645195"/>
                </a:lnTo>
                <a:lnTo>
                  <a:pt x="1363923" y="649274"/>
                </a:lnTo>
                <a:lnTo>
                  <a:pt x="1374338" y="654034"/>
                </a:lnTo>
                <a:lnTo>
                  <a:pt x="1378866" y="656300"/>
                </a:lnTo>
                <a:lnTo>
                  <a:pt x="1383847" y="658794"/>
                </a:lnTo>
                <a:lnTo>
                  <a:pt x="1388149" y="661513"/>
                </a:lnTo>
                <a:lnTo>
                  <a:pt x="1392677" y="664006"/>
                </a:lnTo>
                <a:lnTo>
                  <a:pt x="1396753" y="666953"/>
                </a:lnTo>
                <a:lnTo>
                  <a:pt x="1400602" y="669672"/>
                </a:lnTo>
                <a:lnTo>
                  <a:pt x="1404451" y="672619"/>
                </a:lnTo>
                <a:lnTo>
                  <a:pt x="1407847" y="675565"/>
                </a:lnTo>
                <a:lnTo>
                  <a:pt x="1411243" y="678512"/>
                </a:lnTo>
                <a:lnTo>
                  <a:pt x="1414413" y="681685"/>
                </a:lnTo>
                <a:lnTo>
                  <a:pt x="1417130" y="685084"/>
                </a:lnTo>
                <a:lnTo>
                  <a:pt x="1419847" y="688257"/>
                </a:lnTo>
                <a:lnTo>
                  <a:pt x="1425507" y="688484"/>
                </a:lnTo>
                <a:lnTo>
                  <a:pt x="1430941" y="689164"/>
                </a:lnTo>
                <a:lnTo>
                  <a:pt x="1436148" y="690297"/>
                </a:lnTo>
                <a:lnTo>
                  <a:pt x="1441356" y="691430"/>
                </a:lnTo>
                <a:lnTo>
                  <a:pt x="1446110" y="693017"/>
                </a:lnTo>
                <a:lnTo>
                  <a:pt x="1450865" y="694830"/>
                </a:lnTo>
                <a:lnTo>
                  <a:pt x="1455167" y="697323"/>
                </a:lnTo>
                <a:lnTo>
                  <a:pt x="1459695" y="699816"/>
                </a:lnTo>
                <a:lnTo>
                  <a:pt x="1463544" y="702763"/>
                </a:lnTo>
                <a:lnTo>
                  <a:pt x="1467619" y="705709"/>
                </a:lnTo>
                <a:lnTo>
                  <a:pt x="1471242" y="708882"/>
                </a:lnTo>
                <a:lnTo>
                  <a:pt x="1474865" y="712508"/>
                </a:lnTo>
                <a:lnTo>
                  <a:pt x="1478261" y="716361"/>
                </a:lnTo>
                <a:lnTo>
                  <a:pt x="1481657" y="720668"/>
                </a:lnTo>
                <a:lnTo>
                  <a:pt x="1484827" y="724747"/>
                </a:lnTo>
                <a:lnTo>
                  <a:pt x="1487544" y="729053"/>
                </a:lnTo>
                <a:lnTo>
                  <a:pt x="1490487" y="733813"/>
                </a:lnTo>
                <a:lnTo>
                  <a:pt x="1492977" y="738799"/>
                </a:lnTo>
                <a:lnTo>
                  <a:pt x="1495468" y="743785"/>
                </a:lnTo>
                <a:lnTo>
                  <a:pt x="1497732" y="748998"/>
                </a:lnTo>
                <a:lnTo>
                  <a:pt x="1499996" y="754211"/>
                </a:lnTo>
                <a:lnTo>
                  <a:pt x="1502034" y="759877"/>
                </a:lnTo>
                <a:lnTo>
                  <a:pt x="1503845" y="765543"/>
                </a:lnTo>
                <a:lnTo>
                  <a:pt x="1505656" y="771436"/>
                </a:lnTo>
                <a:lnTo>
                  <a:pt x="1509053" y="783222"/>
                </a:lnTo>
                <a:lnTo>
                  <a:pt x="1511996" y="795460"/>
                </a:lnTo>
                <a:lnTo>
                  <a:pt x="1514260" y="808153"/>
                </a:lnTo>
                <a:lnTo>
                  <a:pt x="1516071" y="821071"/>
                </a:lnTo>
                <a:lnTo>
                  <a:pt x="1517656" y="833990"/>
                </a:lnTo>
                <a:lnTo>
                  <a:pt x="1519015" y="846909"/>
                </a:lnTo>
                <a:lnTo>
                  <a:pt x="1519694" y="860281"/>
                </a:lnTo>
                <a:lnTo>
                  <a:pt x="1520147" y="873200"/>
                </a:lnTo>
                <a:lnTo>
                  <a:pt x="1520826" y="886118"/>
                </a:lnTo>
                <a:lnTo>
                  <a:pt x="1520826" y="898584"/>
                </a:lnTo>
                <a:lnTo>
                  <a:pt x="1520373" y="910823"/>
                </a:lnTo>
                <a:lnTo>
                  <a:pt x="1520147" y="922608"/>
                </a:lnTo>
                <a:lnTo>
                  <a:pt x="1519241" y="945046"/>
                </a:lnTo>
                <a:lnTo>
                  <a:pt x="1517883" y="964311"/>
                </a:lnTo>
                <a:lnTo>
                  <a:pt x="1516524" y="981083"/>
                </a:lnTo>
                <a:lnTo>
                  <a:pt x="1514939" y="993321"/>
                </a:lnTo>
                <a:lnTo>
                  <a:pt x="1511996" y="991508"/>
                </a:lnTo>
                <a:lnTo>
                  <a:pt x="1508600" y="990148"/>
                </a:lnTo>
                <a:lnTo>
                  <a:pt x="1505204" y="988562"/>
                </a:lnTo>
                <a:lnTo>
                  <a:pt x="1501808" y="987202"/>
                </a:lnTo>
                <a:lnTo>
                  <a:pt x="1498185" y="985842"/>
                </a:lnTo>
                <a:lnTo>
                  <a:pt x="1494562" y="984936"/>
                </a:lnTo>
                <a:lnTo>
                  <a:pt x="1490713" y="983802"/>
                </a:lnTo>
                <a:lnTo>
                  <a:pt x="1487091" y="983349"/>
                </a:lnTo>
                <a:lnTo>
                  <a:pt x="1481657" y="946859"/>
                </a:lnTo>
                <a:lnTo>
                  <a:pt x="1479166" y="929408"/>
                </a:lnTo>
                <a:lnTo>
                  <a:pt x="1476223" y="912636"/>
                </a:lnTo>
                <a:lnTo>
                  <a:pt x="1473280" y="896544"/>
                </a:lnTo>
                <a:lnTo>
                  <a:pt x="1469657" y="881132"/>
                </a:lnTo>
                <a:lnTo>
                  <a:pt x="1467846" y="873653"/>
                </a:lnTo>
                <a:lnTo>
                  <a:pt x="1465808" y="866400"/>
                </a:lnTo>
                <a:lnTo>
                  <a:pt x="1463770" y="859374"/>
                </a:lnTo>
                <a:lnTo>
                  <a:pt x="1461506" y="852802"/>
                </a:lnTo>
                <a:lnTo>
                  <a:pt x="1459242" y="846002"/>
                </a:lnTo>
                <a:lnTo>
                  <a:pt x="1456299" y="839430"/>
                </a:lnTo>
                <a:lnTo>
                  <a:pt x="1453356" y="833310"/>
                </a:lnTo>
                <a:lnTo>
                  <a:pt x="1450412" y="826964"/>
                </a:lnTo>
                <a:lnTo>
                  <a:pt x="1447242" y="821071"/>
                </a:lnTo>
                <a:lnTo>
                  <a:pt x="1443620" y="815405"/>
                </a:lnTo>
                <a:lnTo>
                  <a:pt x="1439771" y="809966"/>
                </a:lnTo>
                <a:lnTo>
                  <a:pt x="1435922" y="804526"/>
                </a:lnTo>
                <a:lnTo>
                  <a:pt x="1431394" y="799313"/>
                </a:lnTo>
                <a:lnTo>
                  <a:pt x="1426865" y="794780"/>
                </a:lnTo>
                <a:lnTo>
                  <a:pt x="1421884" y="789794"/>
                </a:lnTo>
                <a:lnTo>
                  <a:pt x="1416677" y="785261"/>
                </a:lnTo>
                <a:lnTo>
                  <a:pt x="1411017" y="781182"/>
                </a:lnTo>
                <a:lnTo>
                  <a:pt x="1405130" y="777102"/>
                </a:lnTo>
                <a:lnTo>
                  <a:pt x="1398791" y="773249"/>
                </a:lnTo>
                <a:lnTo>
                  <a:pt x="1391998" y="769623"/>
                </a:lnTo>
                <a:lnTo>
                  <a:pt x="1384753" y="774609"/>
                </a:lnTo>
                <a:lnTo>
                  <a:pt x="1377508" y="779595"/>
                </a:lnTo>
                <a:lnTo>
                  <a:pt x="1370263" y="784355"/>
                </a:lnTo>
                <a:lnTo>
                  <a:pt x="1363018" y="788661"/>
                </a:lnTo>
                <a:lnTo>
                  <a:pt x="1355772" y="793194"/>
                </a:lnTo>
                <a:lnTo>
                  <a:pt x="1348301" y="797047"/>
                </a:lnTo>
                <a:lnTo>
                  <a:pt x="1341056" y="800900"/>
                </a:lnTo>
                <a:lnTo>
                  <a:pt x="1334037" y="804526"/>
                </a:lnTo>
                <a:lnTo>
                  <a:pt x="1326792" y="807926"/>
                </a:lnTo>
                <a:lnTo>
                  <a:pt x="1319547" y="811326"/>
                </a:lnTo>
                <a:lnTo>
                  <a:pt x="1312302" y="814045"/>
                </a:lnTo>
                <a:lnTo>
                  <a:pt x="1305283" y="816992"/>
                </a:lnTo>
                <a:lnTo>
                  <a:pt x="1298038" y="819711"/>
                </a:lnTo>
                <a:lnTo>
                  <a:pt x="1291245" y="822205"/>
                </a:lnTo>
                <a:lnTo>
                  <a:pt x="1277208" y="826511"/>
                </a:lnTo>
                <a:lnTo>
                  <a:pt x="1263397" y="830364"/>
                </a:lnTo>
                <a:lnTo>
                  <a:pt x="1249812" y="833537"/>
                </a:lnTo>
                <a:lnTo>
                  <a:pt x="1236454" y="836030"/>
                </a:lnTo>
                <a:lnTo>
                  <a:pt x="1223322" y="838296"/>
                </a:lnTo>
                <a:lnTo>
                  <a:pt x="1210417" y="839656"/>
                </a:lnTo>
                <a:lnTo>
                  <a:pt x="1197964" y="840789"/>
                </a:lnTo>
                <a:lnTo>
                  <a:pt x="1185511" y="841469"/>
                </a:lnTo>
                <a:lnTo>
                  <a:pt x="1173738" y="841469"/>
                </a:lnTo>
                <a:lnTo>
                  <a:pt x="1162191" y="841469"/>
                </a:lnTo>
                <a:lnTo>
                  <a:pt x="1151097" y="841016"/>
                </a:lnTo>
                <a:lnTo>
                  <a:pt x="1140229" y="840336"/>
                </a:lnTo>
                <a:lnTo>
                  <a:pt x="1129814" y="839203"/>
                </a:lnTo>
                <a:lnTo>
                  <a:pt x="1120079" y="837843"/>
                </a:lnTo>
                <a:lnTo>
                  <a:pt x="1110796" y="836710"/>
                </a:lnTo>
                <a:lnTo>
                  <a:pt x="1101739" y="835123"/>
                </a:lnTo>
                <a:lnTo>
                  <a:pt x="1093362" y="833310"/>
                </a:lnTo>
                <a:lnTo>
                  <a:pt x="1085438" y="831724"/>
                </a:lnTo>
                <a:lnTo>
                  <a:pt x="1078193" y="829910"/>
                </a:lnTo>
                <a:lnTo>
                  <a:pt x="1065514" y="826284"/>
                </a:lnTo>
                <a:lnTo>
                  <a:pt x="1055099" y="823111"/>
                </a:lnTo>
                <a:lnTo>
                  <a:pt x="1047401" y="820391"/>
                </a:lnTo>
                <a:lnTo>
                  <a:pt x="1043552" y="828097"/>
                </a:lnTo>
                <a:lnTo>
                  <a:pt x="1040156" y="836483"/>
                </a:lnTo>
                <a:lnTo>
                  <a:pt x="1036986" y="844869"/>
                </a:lnTo>
                <a:lnTo>
                  <a:pt x="1034043" y="853708"/>
                </a:lnTo>
                <a:lnTo>
                  <a:pt x="1031552" y="862774"/>
                </a:lnTo>
                <a:lnTo>
                  <a:pt x="1029288" y="872520"/>
                </a:lnTo>
                <a:lnTo>
                  <a:pt x="1027024" y="882265"/>
                </a:lnTo>
                <a:lnTo>
                  <a:pt x="1024986" y="892464"/>
                </a:lnTo>
                <a:lnTo>
                  <a:pt x="1021137" y="913316"/>
                </a:lnTo>
                <a:lnTo>
                  <a:pt x="1017288" y="935527"/>
                </a:lnTo>
                <a:lnTo>
                  <a:pt x="1013213" y="958871"/>
                </a:lnTo>
                <a:lnTo>
                  <a:pt x="1011175" y="970884"/>
                </a:lnTo>
                <a:lnTo>
                  <a:pt x="1008458" y="983349"/>
                </a:lnTo>
                <a:lnTo>
                  <a:pt x="1004609" y="984029"/>
                </a:lnTo>
                <a:lnTo>
                  <a:pt x="1000760" y="984936"/>
                </a:lnTo>
                <a:lnTo>
                  <a:pt x="997138" y="985842"/>
                </a:lnTo>
                <a:lnTo>
                  <a:pt x="993515" y="987202"/>
                </a:lnTo>
                <a:lnTo>
                  <a:pt x="989892" y="988789"/>
                </a:lnTo>
                <a:lnTo>
                  <a:pt x="986496" y="990375"/>
                </a:lnTo>
                <a:lnTo>
                  <a:pt x="983100" y="991962"/>
                </a:lnTo>
                <a:lnTo>
                  <a:pt x="979704" y="993775"/>
                </a:lnTo>
                <a:lnTo>
                  <a:pt x="977666" y="979723"/>
                </a:lnTo>
                <a:lnTo>
                  <a:pt x="976761" y="970657"/>
                </a:lnTo>
                <a:lnTo>
                  <a:pt x="975402" y="960458"/>
                </a:lnTo>
                <a:lnTo>
                  <a:pt x="974496" y="949352"/>
                </a:lnTo>
                <a:lnTo>
                  <a:pt x="973817" y="937340"/>
                </a:lnTo>
                <a:lnTo>
                  <a:pt x="973364" y="924421"/>
                </a:lnTo>
                <a:lnTo>
                  <a:pt x="973138" y="911049"/>
                </a:lnTo>
                <a:lnTo>
                  <a:pt x="973364" y="896771"/>
                </a:lnTo>
                <a:lnTo>
                  <a:pt x="974044" y="882039"/>
                </a:lnTo>
                <a:lnTo>
                  <a:pt x="975402" y="866854"/>
                </a:lnTo>
                <a:lnTo>
                  <a:pt x="977213" y="851442"/>
                </a:lnTo>
                <a:lnTo>
                  <a:pt x="978119" y="843736"/>
                </a:lnTo>
                <a:lnTo>
                  <a:pt x="979704" y="835577"/>
                </a:lnTo>
                <a:lnTo>
                  <a:pt x="981062" y="827871"/>
                </a:lnTo>
                <a:lnTo>
                  <a:pt x="982874" y="819711"/>
                </a:lnTo>
                <a:lnTo>
                  <a:pt x="984911" y="812006"/>
                </a:lnTo>
                <a:lnTo>
                  <a:pt x="986949" y="804073"/>
                </a:lnTo>
                <a:lnTo>
                  <a:pt x="989440" y="796140"/>
                </a:lnTo>
                <a:lnTo>
                  <a:pt x="991930" y="788208"/>
                </a:lnTo>
                <a:lnTo>
                  <a:pt x="994873" y="780502"/>
                </a:lnTo>
                <a:lnTo>
                  <a:pt x="997817" y="772569"/>
                </a:lnTo>
                <a:lnTo>
                  <a:pt x="1001213" y="765090"/>
                </a:lnTo>
                <a:lnTo>
                  <a:pt x="1004836" y="757384"/>
                </a:lnTo>
                <a:lnTo>
                  <a:pt x="1008685" y="749905"/>
                </a:lnTo>
                <a:lnTo>
                  <a:pt x="1012986" y="742652"/>
                </a:lnTo>
                <a:lnTo>
                  <a:pt x="1017288" y="735400"/>
                </a:lnTo>
                <a:lnTo>
                  <a:pt x="1022043" y="728147"/>
                </a:lnTo>
                <a:lnTo>
                  <a:pt x="1027024" y="721121"/>
                </a:lnTo>
                <a:lnTo>
                  <a:pt x="1032458" y="714095"/>
                </a:lnTo>
                <a:lnTo>
                  <a:pt x="1038118" y="707522"/>
                </a:lnTo>
                <a:lnTo>
                  <a:pt x="1044231" y="701176"/>
                </a:lnTo>
                <a:lnTo>
                  <a:pt x="1050344" y="694603"/>
                </a:lnTo>
                <a:lnTo>
                  <a:pt x="1057136" y="688711"/>
                </a:lnTo>
                <a:lnTo>
                  <a:pt x="1064382" y="682818"/>
                </a:lnTo>
                <a:lnTo>
                  <a:pt x="1071627" y="676925"/>
                </a:lnTo>
                <a:lnTo>
                  <a:pt x="1079778" y="671486"/>
                </a:lnTo>
                <a:lnTo>
                  <a:pt x="1087702" y="666726"/>
                </a:lnTo>
                <a:lnTo>
                  <a:pt x="1096306" y="661740"/>
                </a:lnTo>
                <a:lnTo>
                  <a:pt x="1105362" y="656980"/>
                </a:lnTo>
                <a:lnTo>
                  <a:pt x="1114645" y="652674"/>
                </a:lnTo>
                <a:lnTo>
                  <a:pt x="1124380" y="648821"/>
                </a:lnTo>
                <a:lnTo>
                  <a:pt x="1134795" y="645195"/>
                </a:lnTo>
                <a:lnTo>
                  <a:pt x="1145437" y="641795"/>
                </a:lnTo>
                <a:lnTo>
                  <a:pt x="1156531" y="638622"/>
                </a:lnTo>
                <a:lnTo>
                  <a:pt x="1168304" y="636129"/>
                </a:lnTo>
                <a:lnTo>
                  <a:pt x="1180304" y="634089"/>
                </a:lnTo>
                <a:lnTo>
                  <a:pt x="1192757" y="631823"/>
                </a:lnTo>
                <a:lnTo>
                  <a:pt x="1205662" y="630690"/>
                </a:lnTo>
                <a:lnTo>
                  <a:pt x="1219247" y="629330"/>
                </a:lnTo>
                <a:lnTo>
                  <a:pt x="1233058" y="628876"/>
                </a:lnTo>
                <a:lnTo>
                  <a:pt x="1247774" y="628650"/>
                </a:lnTo>
                <a:close/>
                <a:moveTo>
                  <a:pt x="91667" y="541337"/>
                </a:moveTo>
                <a:lnTo>
                  <a:pt x="370523" y="541337"/>
                </a:lnTo>
                <a:lnTo>
                  <a:pt x="375061" y="541563"/>
                </a:lnTo>
                <a:lnTo>
                  <a:pt x="379826" y="542015"/>
                </a:lnTo>
                <a:lnTo>
                  <a:pt x="384137" y="542468"/>
                </a:lnTo>
                <a:lnTo>
                  <a:pt x="388902" y="543373"/>
                </a:lnTo>
                <a:lnTo>
                  <a:pt x="393213" y="544278"/>
                </a:lnTo>
                <a:lnTo>
                  <a:pt x="397524" y="545635"/>
                </a:lnTo>
                <a:lnTo>
                  <a:pt x="401835" y="546992"/>
                </a:lnTo>
                <a:lnTo>
                  <a:pt x="405919" y="548576"/>
                </a:lnTo>
                <a:lnTo>
                  <a:pt x="409777" y="550386"/>
                </a:lnTo>
                <a:lnTo>
                  <a:pt x="414088" y="552421"/>
                </a:lnTo>
                <a:lnTo>
                  <a:pt x="417718" y="554684"/>
                </a:lnTo>
                <a:lnTo>
                  <a:pt x="421575" y="556946"/>
                </a:lnTo>
                <a:lnTo>
                  <a:pt x="425206" y="559434"/>
                </a:lnTo>
                <a:lnTo>
                  <a:pt x="428609" y="562149"/>
                </a:lnTo>
                <a:lnTo>
                  <a:pt x="432013" y="564864"/>
                </a:lnTo>
                <a:lnTo>
                  <a:pt x="434962" y="568031"/>
                </a:lnTo>
                <a:lnTo>
                  <a:pt x="438139" y="571198"/>
                </a:lnTo>
                <a:lnTo>
                  <a:pt x="441088" y="574591"/>
                </a:lnTo>
                <a:lnTo>
                  <a:pt x="443584" y="577984"/>
                </a:lnTo>
                <a:lnTo>
                  <a:pt x="446307" y="581604"/>
                </a:lnTo>
                <a:lnTo>
                  <a:pt x="448803" y="585223"/>
                </a:lnTo>
                <a:lnTo>
                  <a:pt x="450845" y="589069"/>
                </a:lnTo>
                <a:lnTo>
                  <a:pt x="452887" y="592915"/>
                </a:lnTo>
                <a:lnTo>
                  <a:pt x="454702" y="596760"/>
                </a:lnTo>
                <a:lnTo>
                  <a:pt x="456291" y="600832"/>
                </a:lnTo>
                <a:lnTo>
                  <a:pt x="457879" y="605130"/>
                </a:lnTo>
                <a:lnTo>
                  <a:pt x="459240" y="609429"/>
                </a:lnTo>
                <a:lnTo>
                  <a:pt x="460148" y="613727"/>
                </a:lnTo>
                <a:lnTo>
                  <a:pt x="461055" y="618251"/>
                </a:lnTo>
                <a:lnTo>
                  <a:pt x="461509" y="622549"/>
                </a:lnTo>
                <a:lnTo>
                  <a:pt x="461736" y="627300"/>
                </a:lnTo>
                <a:lnTo>
                  <a:pt x="461963" y="631824"/>
                </a:lnTo>
                <a:lnTo>
                  <a:pt x="461736" y="636575"/>
                </a:lnTo>
                <a:lnTo>
                  <a:pt x="461509" y="641099"/>
                </a:lnTo>
                <a:lnTo>
                  <a:pt x="461055" y="645624"/>
                </a:lnTo>
                <a:lnTo>
                  <a:pt x="460148" y="650148"/>
                </a:lnTo>
                <a:lnTo>
                  <a:pt x="459240" y="654446"/>
                </a:lnTo>
                <a:lnTo>
                  <a:pt x="457879" y="658518"/>
                </a:lnTo>
                <a:lnTo>
                  <a:pt x="456291" y="662816"/>
                </a:lnTo>
                <a:lnTo>
                  <a:pt x="454702" y="666888"/>
                </a:lnTo>
                <a:lnTo>
                  <a:pt x="452887" y="670960"/>
                </a:lnTo>
                <a:lnTo>
                  <a:pt x="450845" y="674806"/>
                </a:lnTo>
                <a:lnTo>
                  <a:pt x="448803" y="678652"/>
                </a:lnTo>
                <a:lnTo>
                  <a:pt x="446307" y="682271"/>
                </a:lnTo>
                <a:lnTo>
                  <a:pt x="443584" y="685664"/>
                </a:lnTo>
                <a:lnTo>
                  <a:pt x="441088" y="689284"/>
                </a:lnTo>
                <a:lnTo>
                  <a:pt x="438139" y="692451"/>
                </a:lnTo>
                <a:lnTo>
                  <a:pt x="434962" y="695618"/>
                </a:lnTo>
                <a:lnTo>
                  <a:pt x="432013" y="698559"/>
                </a:lnTo>
                <a:lnTo>
                  <a:pt x="428609" y="701500"/>
                </a:lnTo>
                <a:lnTo>
                  <a:pt x="425206" y="703988"/>
                </a:lnTo>
                <a:lnTo>
                  <a:pt x="421575" y="706703"/>
                </a:lnTo>
                <a:lnTo>
                  <a:pt x="417718" y="708965"/>
                </a:lnTo>
                <a:lnTo>
                  <a:pt x="414088" y="711227"/>
                </a:lnTo>
                <a:lnTo>
                  <a:pt x="409777" y="713489"/>
                </a:lnTo>
                <a:lnTo>
                  <a:pt x="405919" y="715299"/>
                </a:lnTo>
                <a:lnTo>
                  <a:pt x="401835" y="716883"/>
                </a:lnTo>
                <a:lnTo>
                  <a:pt x="397524" y="718014"/>
                </a:lnTo>
                <a:lnTo>
                  <a:pt x="393213" y="719371"/>
                </a:lnTo>
                <a:lnTo>
                  <a:pt x="388902" y="720502"/>
                </a:lnTo>
                <a:lnTo>
                  <a:pt x="384137" y="721181"/>
                </a:lnTo>
                <a:lnTo>
                  <a:pt x="379826" y="721633"/>
                </a:lnTo>
                <a:lnTo>
                  <a:pt x="375061" y="722312"/>
                </a:lnTo>
                <a:lnTo>
                  <a:pt x="370523" y="722312"/>
                </a:lnTo>
                <a:lnTo>
                  <a:pt x="91667" y="722312"/>
                </a:lnTo>
                <a:lnTo>
                  <a:pt x="86902" y="722312"/>
                </a:lnTo>
                <a:lnTo>
                  <a:pt x="82364" y="721633"/>
                </a:lnTo>
                <a:lnTo>
                  <a:pt x="77599" y="721181"/>
                </a:lnTo>
                <a:lnTo>
                  <a:pt x="73288" y="720502"/>
                </a:lnTo>
                <a:lnTo>
                  <a:pt x="68750" y="719371"/>
                </a:lnTo>
                <a:lnTo>
                  <a:pt x="64439" y="718014"/>
                </a:lnTo>
                <a:lnTo>
                  <a:pt x="60128" y="716883"/>
                </a:lnTo>
                <a:lnTo>
                  <a:pt x="56044" y="715299"/>
                </a:lnTo>
                <a:lnTo>
                  <a:pt x="51959" y="713489"/>
                </a:lnTo>
                <a:lnTo>
                  <a:pt x="48102" y="711227"/>
                </a:lnTo>
                <a:lnTo>
                  <a:pt x="44245" y="708965"/>
                </a:lnTo>
                <a:lnTo>
                  <a:pt x="40615" y="706703"/>
                </a:lnTo>
                <a:lnTo>
                  <a:pt x="36757" y="703988"/>
                </a:lnTo>
                <a:lnTo>
                  <a:pt x="33581" y="701500"/>
                </a:lnTo>
                <a:lnTo>
                  <a:pt x="30177" y="698559"/>
                </a:lnTo>
                <a:lnTo>
                  <a:pt x="26774" y="695618"/>
                </a:lnTo>
                <a:lnTo>
                  <a:pt x="23824" y="692451"/>
                </a:lnTo>
                <a:lnTo>
                  <a:pt x="21101" y="689284"/>
                </a:lnTo>
                <a:lnTo>
                  <a:pt x="18152" y="685664"/>
                </a:lnTo>
                <a:lnTo>
                  <a:pt x="15656" y="682271"/>
                </a:lnTo>
                <a:lnTo>
                  <a:pt x="13160" y="678652"/>
                </a:lnTo>
                <a:lnTo>
                  <a:pt x="11118" y="674806"/>
                </a:lnTo>
                <a:lnTo>
                  <a:pt x="9076" y="670960"/>
                </a:lnTo>
                <a:lnTo>
                  <a:pt x="7261" y="666888"/>
                </a:lnTo>
                <a:lnTo>
                  <a:pt x="5446" y="662816"/>
                </a:lnTo>
                <a:lnTo>
                  <a:pt x="4084" y="658518"/>
                </a:lnTo>
                <a:lnTo>
                  <a:pt x="2950" y="654446"/>
                </a:lnTo>
                <a:lnTo>
                  <a:pt x="1815" y="650148"/>
                </a:lnTo>
                <a:lnTo>
                  <a:pt x="1134" y="645624"/>
                </a:lnTo>
                <a:lnTo>
                  <a:pt x="454" y="641099"/>
                </a:lnTo>
                <a:lnTo>
                  <a:pt x="0" y="636575"/>
                </a:lnTo>
                <a:lnTo>
                  <a:pt x="0" y="631824"/>
                </a:lnTo>
                <a:lnTo>
                  <a:pt x="0" y="627300"/>
                </a:lnTo>
                <a:lnTo>
                  <a:pt x="454" y="622549"/>
                </a:lnTo>
                <a:lnTo>
                  <a:pt x="1134" y="618251"/>
                </a:lnTo>
                <a:lnTo>
                  <a:pt x="1815" y="613727"/>
                </a:lnTo>
                <a:lnTo>
                  <a:pt x="2950" y="609429"/>
                </a:lnTo>
                <a:lnTo>
                  <a:pt x="4084" y="605130"/>
                </a:lnTo>
                <a:lnTo>
                  <a:pt x="5446" y="600832"/>
                </a:lnTo>
                <a:lnTo>
                  <a:pt x="7261" y="596760"/>
                </a:lnTo>
                <a:lnTo>
                  <a:pt x="9076" y="592915"/>
                </a:lnTo>
                <a:lnTo>
                  <a:pt x="11118" y="589069"/>
                </a:lnTo>
                <a:lnTo>
                  <a:pt x="13160" y="585223"/>
                </a:lnTo>
                <a:lnTo>
                  <a:pt x="15656" y="581604"/>
                </a:lnTo>
                <a:lnTo>
                  <a:pt x="18152" y="577984"/>
                </a:lnTo>
                <a:lnTo>
                  <a:pt x="21101" y="574591"/>
                </a:lnTo>
                <a:lnTo>
                  <a:pt x="23824" y="571198"/>
                </a:lnTo>
                <a:lnTo>
                  <a:pt x="26774" y="568031"/>
                </a:lnTo>
                <a:lnTo>
                  <a:pt x="30177" y="564864"/>
                </a:lnTo>
                <a:lnTo>
                  <a:pt x="33581" y="562149"/>
                </a:lnTo>
                <a:lnTo>
                  <a:pt x="36757" y="559434"/>
                </a:lnTo>
                <a:lnTo>
                  <a:pt x="40615" y="556946"/>
                </a:lnTo>
                <a:lnTo>
                  <a:pt x="44245" y="554684"/>
                </a:lnTo>
                <a:lnTo>
                  <a:pt x="48102" y="552421"/>
                </a:lnTo>
                <a:lnTo>
                  <a:pt x="51959" y="550386"/>
                </a:lnTo>
                <a:lnTo>
                  <a:pt x="56044" y="548576"/>
                </a:lnTo>
                <a:lnTo>
                  <a:pt x="60128" y="546992"/>
                </a:lnTo>
                <a:lnTo>
                  <a:pt x="64439" y="545635"/>
                </a:lnTo>
                <a:lnTo>
                  <a:pt x="68750" y="544278"/>
                </a:lnTo>
                <a:lnTo>
                  <a:pt x="73288" y="543373"/>
                </a:lnTo>
                <a:lnTo>
                  <a:pt x="77599" y="542468"/>
                </a:lnTo>
                <a:lnTo>
                  <a:pt x="82364" y="542015"/>
                </a:lnTo>
                <a:lnTo>
                  <a:pt x="86902" y="541563"/>
                </a:lnTo>
                <a:lnTo>
                  <a:pt x="91667" y="541337"/>
                </a:lnTo>
                <a:close/>
                <a:moveTo>
                  <a:pt x="2282825" y="312737"/>
                </a:moveTo>
                <a:lnTo>
                  <a:pt x="2412173" y="372470"/>
                </a:lnTo>
                <a:lnTo>
                  <a:pt x="2422140" y="377674"/>
                </a:lnTo>
                <a:lnTo>
                  <a:pt x="2426897" y="380163"/>
                </a:lnTo>
                <a:lnTo>
                  <a:pt x="2431201" y="382878"/>
                </a:lnTo>
                <a:lnTo>
                  <a:pt x="2435732" y="385367"/>
                </a:lnTo>
                <a:lnTo>
                  <a:pt x="2439583" y="388308"/>
                </a:lnTo>
                <a:lnTo>
                  <a:pt x="2443434" y="391023"/>
                </a:lnTo>
                <a:lnTo>
                  <a:pt x="2447058" y="393964"/>
                </a:lnTo>
                <a:lnTo>
                  <a:pt x="2450456" y="396680"/>
                </a:lnTo>
                <a:lnTo>
                  <a:pt x="2453628" y="399621"/>
                </a:lnTo>
                <a:lnTo>
                  <a:pt x="2456799" y="402562"/>
                </a:lnTo>
                <a:lnTo>
                  <a:pt x="2459518" y="405504"/>
                </a:lnTo>
                <a:lnTo>
                  <a:pt x="2462236" y="408671"/>
                </a:lnTo>
                <a:lnTo>
                  <a:pt x="2464501" y="411839"/>
                </a:lnTo>
                <a:lnTo>
                  <a:pt x="2466766" y="415233"/>
                </a:lnTo>
                <a:lnTo>
                  <a:pt x="2468805" y="418174"/>
                </a:lnTo>
                <a:lnTo>
                  <a:pt x="2470617" y="421568"/>
                </a:lnTo>
                <a:lnTo>
                  <a:pt x="2472430" y="424962"/>
                </a:lnTo>
                <a:lnTo>
                  <a:pt x="2474015" y="428356"/>
                </a:lnTo>
                <a:lnTo>
                  <a:pt x="2475601" y="431750"/>
                </a:lnTo>
                <a:lnTo>
                  <a:pt x="2477866" y="438990"/>
                </a:lnTo>
                <a:lnTo>
                  <a:pt x="2479905" y="446231"/>
                </a:lnTo>
                <a:lnTo>
                  <a:pt x="2481264" y="453697"/>
                </a:lnTo>
                <a:lnTo>
                  <a:pt x="2482397" y="461390"/>
                </a:lnTo>
                <a:lnTo>
                  <a:pt x="2482850" y="469536"/>
                </a:lnTo>
                <a:lnTo>
                  <a:pt x="2482850" y="477455"/>
                </a:lnTo>
                <a:lnTo>
                  <a:pt x="2482850" y="694213"/>
                </a:lnTo>
                <a:lnTo>
                  <a:pt x="2482850" y="702584"/>
                </a:lnTo>
                <a:lnTo>
                  <a:pt x="2482397" y="710504"/>
                </a:lnTo>
                <a:lnTo>
                  <a:pt x="2481264" y="718423"/>
                </a:lnTo>
                <a:lnTo>
                  <a:pt x="2479905" y="725889"/>
                </a:lnTo>
                <a:lnTo>
                  <a:pt x="2477866" y="733130"/>
                </a:lnTo>
                <a:lnTo>
                  <a:pt x="2475601" y="740144"/>
                </a:lnTo>
                <a:lnTo>
                  <a:pt x="2474015" y="743311"/>
                </a:lnTo>
                <a:lnTo>
                  <a:pt x="2472430" y="746932"/>
                </a:lnTo>
                <a:lnTo>
                  <a:pt x="2470617" y="750326"/>
                </a:lnTo>
                <a:lnTo>
                  <a:pt x="2468805" y="753493"/>
                </a:lnTo>
                <a:lnTo>
                  <a:pt x="2466766" y="756887"/>
                </a:lnTo>
                <a:lnTo>
                  <a:pt x="2464501" y="760055"/>
                </a:lnTo>
                <a:lnTo>
                  <a:pt x="2462236" y="762996"/>
                </a:lnTo>
                <a:lnTo>
                  <a:pt x="2459518" y="766164"/>
                </a:lnTo>
                <a:lnTo>
                  <a:pt x="2456799" y="769331"/>
                </a:lnTo>
                <a:lnTo>
                  <a:pt x="2453628" y="772047"/>
                </a:lnTo>
                <a:lnTo>
                  <a:pt x="2450456" y="775214"/>
                </a:lnTo>
                <a:lnTo>
                  <a:pt x="2447058" y="778156"/>
                </a:lnTo>
                <a:lnTo>
                  <a:pt x="2443434" y="780871"/>
                </a:lnTo>
                <a:lnTo>
                  <a:pt x="2439583" y="783812"/>
                </a:lnTo>
                <a:lnTo>
                  <a:pt x="2435732" y="786301"/>
                </a:lnTo>
                <a:lnTo>
                  <a:pt x="2431201" y="789242"/>
                </a:lnTo>
                <a:lnTo>
                  <a:pt x="2426897" y="791731"/>
                </a:lnTo>
                <a:lnTo>
                  <a:pt x="2422140" y="794446"/>
                </a:lnTo>
                <a:lnTo>
                  <a:pt x="2412173" y="799198"/>
                </a:lnTo>
                <a:lnTo>
                  <a:pt x="2406963" y="801687"/>
                </a:lnTo>
                <a:lnTo>
                  <a:pt x="2282825" y="744216"/>
                </a:lnTo>
                <a:lnTo>
                  <a:pt x="2282825" y="312737"/>
                </a:lnTo>
                <a:close/>
                <a:moveTo>
                  <a:pt x="458964" y="22907"/>
                </a:moveTo>
                <a:lnTo>
                  <a:pt x="448307" y="23134"/>
                </a:lnTo>
                <a:lnTo>
                  <a:pt x="438104" y="24041"/>
                </a:lnTo>
                <a:lnTo>
                  <a:pt x="427674" y="25175"/>
                </a:lnTo>
                <a:lnTo>
                  <a:pt x="417471" y="26990"/>
                </a:lnTo>
                <a:lnTo>
                  <a:pt x="407722" y="29485"/>
                </a:lnTo>
                <a:lnTo>
                  <a:pt x="397745" y="32206"/>
                </a:lnTo>
                <a:lnTo>
                  <a:pt x="388222" y="35382"/>
                </a:lnTo>
                <a:lnTo>
                  <a:pt x="378926" y="39237"/>
                </a:lnTo>
                <a:lnTo>
                  <a:pt x="369857" y="43320"/>
                </a:lnTo>
                <a:lnTo>
                  <a:pt x="361014" y="47856"/>
                </a:lnTo>
                <a:lnTo>
                  <a:pt x="352171" y="52846"/>
                </a:lnTo>
                <a:lnTo>
                  <a:pt x="344009" y="58289"/>
                </a:lnTo>
                <a:lnTo>
                  <a:pt x="335847" y="63959"/>
                </a:lnTo>
                <a:lnTo>
                  <a:pt x="328138" y="70083"/>
                </a:lnTo>
                <a:lnTo>
                  <a:pt x="320655" y="76660"/>
                </a:lnTo>
                <a:lnTo>
                  <a:pt x="313626" y="83238"/>
                </a:lnTo>
                <a:lnTo>
                  <a:pt x="306598" y="90722"/>
                </a:lnTo>
                <a:lnTo>
                  <a:pt x="300022" y="98207"/>
                </a:lnTo>
                <a:lnTo>
                  <a:pt x="294127" y="105918"/>
                </a:lnTo>
                <a:lnTo>
                  <a:pt x="288232" y="113856"/>
                </a:lnTo>
                <a:lnTo>
                  <a:pt x="283017" y="122248"/>
                </a:lnTo>
                <a:lnTo>
                  <a:pt x="278029" y="130867"/>
                </a:lnTo>
                <a:lnTo>
                  <a:pt x="273494" y="139939"/>
                </a:lnTo>
                <a:lnTo>
                  <a:pt x="269186" y="149011"/>
                </a:lnTo>
                <a:lnTo>
                  <a:pt x="265559" y="158310"/>
                </a:lnTo>
                <a:lnTo>
                  <a:pt x="262158" y="167836"/>
                </a:lnTo>
                <a:lnTo>
                  <a:pt x="259664" y="177589"/>
                </a:lnTo>
                <a:lnTo>
                  <a:pt x="257396" y="187568"/>
                </a:lnTo>
                <a:lnTo>
                  <a:pt x="255582" y="197775"/>
                </a:lnTo>
                <a:lnTo>
                  <a:pt x="254222" y="207754"/>
                </a:lnTo>
                <a:lnTo>
                  <a:pt x="253542" y="218414"/>
                </a:lnTo>
                <a:lnTo>
                  <a:pt x="253088" y="229074"/>
                </a:lnTo>
                <a:lnTo>
                  <a:pt x="253088" y="495117"/>
                </a:lnTo>
                <a:lnTo>
                  <a:pt x="369630" y="495117"/>
                </a:lnTo>
                <a:lnTo>
                  <a:pt x="376659" y="495344"/>
                </a:lnTo>
                <a:lnTo>
                  <a:pt x="383461" y="496024"/>
                </a:lnTo>
                <a:lnTo>
                  <a:pt x="390263" y="496705"/>
                </a:lnTo>
                <a:lnTo>
                  <a:pt x="397065" y="498066"/>
                </a:lnTo>
                <a:lnTo>
                  <a:pt x="403867" y="499653"/>
                </a:lnTo>
                <a:lnTo>
                  <a:pt x="410216" y="501468"/>
                </a:lnTo>
                <a:lnTo>
                  <a:pt x="416791" y="503509"/>
                </a:lnTo>
                <a:lnTo>
                  <a:pt x="422913" y="505777"/>
                </a:lnTo>
                <a:lnTo>
                  <a:pt x="428808" y="508726"/>
                </a:lnTo>
                <a:lnTo>
                  <a:pt x="434930" y="511674"/>
                </a:lnTo>
                <a:lnTo>
                  <a:pt x="440598" y="514849"/>
                </a:lnTo>
                <a:lnTo>
                  <a:pt x="446266" y="518478"/>
                </a:lnTo>
                <a:lnTo>
                  <a:pt x="451481" y="522334"/>
                </a:lnTo>
                <a:lnTo>
                  <a:pt x="456923" y="526190"/>
                </a:lnTo>
                <a:lnTo>
                  <a:pt x="461911" y="530726"/>
                </a:lnTo>
                <a:lnTo>
                  <a:pt x="466446" y="535035"/>
                </a:lnTo>
                <a:lnTo>
                  <a:pt x="471207" y="539798"/>
                </a:lnTo>
                <a:lnTo>
                  <a:pt x="475289" y="545015"/>
                </a:lnTo>
                <a:lnTo>
                  <a:pt x="479370" y="549777"/>
                </a:lnTo>
                <a:lnTo>
                  <a:pt x="483451" y="555221"/>
                </a:lnTo>
                <a:lnTo>
                  <a:pt x="487079" y="560664"/>
                </a:lnTo>
                <a:lnTo>
                  <a:pt x="490026" y="566561"/>
                </a:lnTo>
                <a:lnTo>
                  <a:pt x="493201" y="572458"/>
                </a:lnTo>
                <a:lnTo>
                  <a:pt x="496148" y="578355"/>
                </a:lnTo>
                <a:lnTo>
                  <a:pt x="498416" y="584706"/>
                </a:lnTo>
                <a:lnTo>
                  <a:pt x="500683" y="591056"/>
                </a:lnTo>
                <a:lnTo>
                  <a:pt x="502497" y="597407"/>
                </a:lnTo>
                <a:lnTo>
                  <a:pt x="504084" y="603984"/>
                </a:lnTo>
                <a:lnTo>
                  <a:pt x="505218" y="610788"/>
                </a:lnTo>
                <a:lnTo>
                  <a:pt x="506125" y="617592"/>
                </a:lnTo>
                <a:lnTo>
                  <a:pt x="506578" y="624623"/>
                </a:lnTo>
                <a:lnTo>
                  <a:pt x="506578" y="631428"/>
                </a:lnTo>
                <a:lnTo>
                  <a:pt x="506578" y="638459"/>
                </a:lnTo>
                <a:lnTo>
                  <a:pt x="506125" y="645263"/>
                </a:lnTo>
                <a:lnTo>
                  <a:pt x="505218" y="652294"/>
                </a:lnTo>
                <a:lnTo>
                  <a:pt x="504084" y="659098"/>
                </a:lnTo>
                <a:lnTo>
                  <a:pt x="502497" y="665449"/>
                </a:lnTo>
                <a:lnTo>
                  <a:pt x="500683" y="672026"/>
                </a:lnTo>
                <a:lnTo>
                  <a:pt x="498416" y="678150"/>
                </a:lnTo>
                <a:lnTo>
                  <a:pt x="496148" y="684500"/>
                </a:lnTo>
                <a:lnTo>
                  <a:pt x="493201" y="690397"/>
                </a:lnTo>
                <a:lnTo>
                  <a:pt x="490026" y="696294"/>
                </a:lnTo>
                <a:lnTo>
                  <a:pt x="487079" y="701964"/>
                </a:lnTo>
                <a:lnTo>
                  <a:pt x="483451" y="707861"/>
                </a:lnTo>
                <a:lnTo>
                  <a:pt x="479370" y="712851"/>
                </a:lnTo>
                <a:lnTo>
                  <a:pt x="475289" y="718067"/>
                </a:lnTo>
                <a:lnTo>
                  <a:pt x="471207" y="723057"/>
                </a:lnTo>
                <a:lnTo>
                  <a:pt x="466446" y="727820"/>
                </a:lnTo>
                <a:lnTo>
                  <a:pt x="461911" y="732356"/>
                </a:lnTo>
                <a:lnTo>
                  <a:pt x="456923" y="736666"/>
                </a:lnTo>
                <a:lnTo>
                  <a:pt x="451481" y="740748"/>
                </a:lnTo>
                <a:lnTo>
                  <a:pt x="446266" y="744604"/>
                </a:lnTo>
                <a:lnTo>
                  <a:pt x="440598" y="748006"/>
                </a:lnTo>
                <a:lnTo>
                  <a:pt x="434930" y="751408"/>
                </a:lnTo>
                <a:lnTo>
                  <a:pt x="428808" y="754356"/>
                </a:lnTo>
                <a:lnTo>
                  <a:pt x="422913" y="757078"/>
                </a:lnTo>
                <a:lnTo>
                  <a:pt x="416791" y="759573"/>
                </a:lnTo>
                <a:lnTo>
                  <a:pt x="410216" y="761614"/>
                </a:lnTo>
                <a:lnTo>
                  <a:pt x="403867" y="763429"/>
                </a:lnTo>
                <a:lnTo>
                  <a:pt x="397065" y="765016"/>
                </a:lnTo>
                <a:lnTo>
                  <a:pt x="390263" y="766377"/>
                </a:lnTo>
                <a:lnTo>
                  <a:pt x="383461" y="767058"/>
                </a:lnTo>
                <a:lnTo>
                  <a:pt x="376659" y="767738"/>
                </a:lnTo>
                <a:lnTo>
                  <a:pt x="369630" y="767965"/>
                </a:lnTo>
                <a:lnTo>
                  <a:pt x="253088" y="767965"/>
                </a:lnTo>
                <a:lnTo>
                  <a:pt x="253088" y="1135844"/>
                </a:lnTo>
                <a:lnTo>
                  <a:pt x="369630" y="1135844"/>
                </a:lnTo>
                <a:lnTo>
                  <a:pt x="376659" y="1136071"/>
                </a:lnTo>
                <a:lnTo>
                  <a:pt x="383461" y="1136751"/>
                </a:lnTo>
                <a:lnTo>
                  <a:pt x="390263" y="1137659"/>
                </a:lnTo>
                <a:lnTo>
                  <a:pt x="397065" y="1138793"/>
                </a:lnTo>
                <a:lnTo>
                  <a:pt x="403867" y="1140380"/>
                </a:lnTo>
                <a:lnTo>
                  <a:pt x="410216" y="1142195"/>
                </a:lnTo>
                <a:lnTo>
                  <a:pt x="416791" y="1144236"/>
                </a:lnTo>
                <a:lnTo>
                  <a:pt x="422913" y="1146731"/>
                </a:lnTo>
                <a:lnTo>
                  <a:pt x="428808" y="1149452"/>
                </a:lnTo>
                <a:lnTo>
                  <a:pt x="434930" y="1152401"/>
                </a:lnTo>
                <a:lnTo>
                  <a:pt x="440598" y="1155803"/>
                </a:lnTo>
                <a:lnTo>
                  <a:pt x="446266" y="1159205"/>
                </a:lnTo>
                <a:lnTo>
                  <a:pt x="451481" y="1163061"/>
                </a:lnTo>
                <a:lnTo>
                  <a:pt x="456923" y="1167370"/>
                </a:lnTo>
                <a:lnTo>
                  <a:pt x="461911" y="1171453"/>
                </a:lnTo>
                <a:lnTo>
                  <a:pt x="466446" y="1175989"/>
                </a:lnTo>
                <a:lnTo>
                  <a:pt x="471207" y="1180752"/>
                </a:lnTo>
                <a:lnTo>
                  <a:pt x="475289" y="1185741"/>
                </a:lnTo>
                <a:lnTo>
                  <a:pt x="479370" y="1190958"/>
                </a:lnTo>
                <a:lnTo>
                  <a:pt x="483451" y="1196401"/>
                </a:lnTo>
                <a:lnTo>
                  <a:pt x="487079" y="1201845"/>
                </a:lnTo>
                <a:lnTo>
                  <a:pt x="490026" y="1207515"/>
                </a:lnTo>
                <a:lnTo>
                  <a:pt x="493201" y="1213412"/>
                </a:lnTo>
                <a:lnTo>
                  <a:pt x="496148" y="1219309"/>
                </a:lnTo>
                <a:lnTo>
                  <a:pt x="498416" y="1225659"/>
                </a:lnTo>
                <a:lnTo>
                  <a:pt x="500683" y="1231783"/>
                </a:lnTo>
                <a:lnTo>
                  <a:pt x="502497" y="1238360"/>
                </a:lnTo>
                <a:lnTo>
                  <a:pt x="504084" y="1245165"/>
                </a:lnTo>
                <a:lnTo>
                  <a:pt x="505218" y="1251742"/>
                </a:lnTo>
                <a:lnTo>
                  <a:pt x="506125" y="1258546"/>
                </a:lnTo>
                <a:lnTo>
                  <a:pt x="506578" y="1265350"/>
                </a:lnTo>
                <a:lnTo>
                  <a:pt x="506578" y="1272381"/>
                </a:lnTo>
                <a:lnTo>
                  <a:pt x="506578" y="1279639"/>
                </a:lnTo>
                <a:lnTo>
                  <a:pt x="506125" y="1286216"/>
                </a:lnTo>
                <a:lnTo>
                  <a:pt x="505218" y="1293021"/>
                </a:lnTo>
                <a:lnTo>
                  <a:pt x="504084" y="1299825"/>
                </a:lnTo>
                <a:lnTo>
                  <a:pt x="502497" y="1306629"/>
                </a:lnTo>
                <a:lnTo>
                  <a:pt x="500683" y="1312980"/>
                </a:lnTo>
                <a:lnTo>
                  <a:pt x="498416" y="1319330"/>
                </a:lnTo>
                <a:lnTo>
                  <a:pt x="496148" y="1325454"/>
                </a:lnTo>
                <a:lnTo>
                  <a:pt x="493201" y="1331351"/>
                </a:lnTo>
                <a:lnTo>
                  <a:pt x="490026" y="1337475"/>
                </a:lnTo>
                <a:lnTo>
                  <a:pt x="487079" y="1343145"/>
                </a:lnTo>
                <a:lnTo>
                  <a:pt x="483451" y="1348588"/>
                </a:lnTo>
                <a:lnTo>
                  <a:pt x="479370" y="1354031"/>
                </a:lnTo>
                <a:lnTo>
                  <a:pt x="475289" y="1359248"/>
                </a:lnTo>
                <a:lnTo>
                  <a:pt x="471207" y="1364011"/>
                </a:lnTo>
                <a:lnTo>
                  <a:pt x="466446" y="1368774"/>
                </a:lnTo>
                <a:lnTo>
                  <a:pt x="461911" y="1373537"/>
                </a:lnTo>
                <a:lnTo>
                  <a:pt x="456923" y="1377619"/>
                </a:lnTo>
                <a:lnTo>
                  <a:pt x="451481" y="1381702"/>
                </a:lnTo>
                <a:lnTo>
                  <a:pt x="446266" y="1385557"/>
                </a:lnTo>
                <a:lnTo>
                  <a:pt x="440598" y="1388960"/>
                </a:lnTo>
                <a:lnTo>
                  <a:pt x="434930" y="1392362"/>
                </a:lnTo>
                <a:lnTo>
                  <a:pt x="428808" y="1395537"/>
                </a:lnTo>
                <a:lnTo>
                  <a:pt x="422913" y="1398032"/>
                </a:lnTo>
                <a:lnTo>
                  <a:pt x="416791" y="1400300"/>
                </a:lnTo>
                <a:lnTo>
                  <a:pt x="410216" y="1402795"/>
                </a:lnTo>
                <a:lnTo>
                  <a:pt x="403867" y="1404609"/>
                </a:lnTo>
                <a:lnTo>
                  <a:pt x="397065" y="1406197"/>
                </a:lnTo>
                <a:lnTo>
                  <a:pt x="390263" y="1407104"/>
                </a:lnTo>
                <a:lnTo>
                  <a:pt x="383461" y="1408238"/>
                </a:lnTo>
                <a:lnTo>
                  <a:pt x="376659" y="1408692"/>
                </a:lnTo>
                <a:lnTo>
                  <a:pt x="369630" y="1408692"/>
                </a:lnTo>
                <a:lnTo>
                  <a:pt x="253088" y="1408692"/>
                </a:lnTo>
                <a:lnTo>
                  <a:pt x="253088" y="1777025"/>
                </a:lnTo>
                <a:lnTo>
                  <a:pt x="369630" y="1777025"/>
                </a:lnTo>
                <a:lnTo>
                  <a:pt x="376659" y="1777252"/>
                </a:lnTo>
                <a:lnTo>
                  <a:pt x="383461" y="1777705"/>
                </a:lnTo>
                <a:lnTo>
                  <a:pt x="390263" y="1778386"/>
                </a:lnTo>
                <a:lnTo>
                  <a:pt x="397065" y="1779747"/>
                </a:lnTo>
                <a:lnTo>
                  <a:pt x="403867" y="1781334"/>
                </a:lnTo>
                <a:lnTo>
                  <a:pt x="410216" y="1783149"/>
                </a:lnTo>
                <a:lnTo>
                  <a:pt x="416791" y="1785190"/>
                </a:lnTo>
                <a:lnTo>
                  <a:pt x="422913" y="1787912"/>
                </a:lnTo>
                <a:lnTo>
                  <a:pt x="428808" y="1790407"/>
                </a:lnTo>
                <a:lnTo>
                  <a:pt x="434930" y="1793582"/>
                </a:lnTo>
                <a:lnTo>
                  <a:pt x="440598" y="1796984"/>
                </a:lnTo>
                <a:lnTo>
                  <a:pt x="446266" y="1800159"/>
                </a:lnTo>
                <a:lnTo>
                  <a:pt x="451481" y="1804242"/>
                </a:lnTo>
                <a:lnTo>
                  <a:pt x="456923" y="1808324"/>
                </a:lnTo>
                <a:lnTo>
                  <a:pt x="461911" y="1812407"/>
                </a:lnTo>
                <a:lnTo>
                  <a:pt x="466446" y="1817170"/>
                </a:lnTo>
                <a:lnTo>
                  <a:pt x="471207" y="1821706"/>
                </a:lnTo>
                <a:lnTo>
                  <a:pt x="475289" y="1826695"/>
                </a:lnTo>
                <a:lnTo>
                  <a:pt x="479370" y="1831912"/>
                </a:lnTo>
                <a:lnTo>
                  <a:pt x="483451" y="1837129"/>
                </a:lnTo>
                <a:lnTo>
                  <a:pt x="487079" y="1842799"/>
                </a:lnTo>
                <a:lnTo>
                  <a:pt x="490026" y="1848469"/>
                </a:lnTo>
                <a:lnTo>
                  <a:pt x="493201" y="1854139"/>
                </a:lnTo>
                <a:lnTo>
                  <a:pt x="496148" y="1860490"/>
                </a:lnTo>
                <a:lnTo>
                  <a:pt x="498416" y="1866613"/>
                </a:lnTo>
                <a:lnTo>
                  <a:pt x="500683" y="1872964"/>
                </a:lnTo>
                <a:lnTo>
                  <a:pt x="502497" y="1879314"/>
                </a:lnTo>
                <a:lnTo>
                  <a:pt x="504084" y="1885892"/>
                </a:lnTo>
                <a:lnTo>
                  <a:pt x="505218" y="1892696"/>
                </a:lnTo>
                <a:lnTo>
                  <a:pt x="506125" y="1899273"/>
                </a:lnTo>
                <a:lnTo>
                  <a:pt x="506578" y="1906304"/>
                </a:lnTo>
                <a:lnTo>
                  <a:pt x="506578" y="1913335"/>
                </a:lnTo>
                <a:lnTo>
                  <a:pt x="506578" y="1920366"/>
                </a:lnTo>
                <a:lnTo>
                  <a:pt x="506125" y="1927397"/>
                </a:lnTo>
                <a:lnTo>
                  <a:pt x="505218" y="1933975"/>
                </a:lnTo>
                <a:lnTo>
                  <a:pt x="504084" y="1940779"/>
                </a:lnTo>
                <a:lnTo>
                  <a:pt x="502497" y="1947356"/>
                </a:lnTo>
                <a:lnTo>
                  <a:pt x="500683" y="1953707"/>
                </a:lnTo>
                <a:lnTo>
                  <a:pt x="498416" y="1960284"/>
                </a:lnTo>
                <a:lnTo>
                  <a:pt x="496148" y="1966408"/>
                </a:lnTo>
                <a:lnTo>
                  <a:pt x="493201" y="1972532"/>
                </a:lnTo>
                <a:lnTo>
                  <a:pt x="490026" y="1978429"/>
                </a:lnTo>
                <a:lnTo>
                  <a:pt x="487079" y="1984099"/>
                </a:lnTo>
                <a:lnTo>
                  <a:pt x="483451" y="1989542"/>
                </a:lnTo>
                <a:lnTo>
                  <a:pt x="479370" y="1994986"/>
                </a:lnTo>
                <a:lnTo>
                  <a:pt x="475289" y="1999975"/>
                </a:lnTo>
                <a:lnTo>
                  <a:pt x="471207" y="2004965"/>
                </a:lnTo>
                <a:lnTo>
                  <a:pt x="466446" y="2009728"/>
                </a:lnTo>
                <a:lnTo>
                  <a:pt x="461911" y="2014264"/>
                </a:lnTo>
                <a:lnTo>
                  <a:pt x="456923" y="2018573"/>
                </a:lnTo>
                <a:lnTo>
                  <a:pt x="451481" y="2022429"/>
                </a:lnTo>
                <a:lnTo>
                  <a:pt x="446266" y="2026285"/>
                </a:lnTo>
                <a:lnTo>
                  <a:pt x="440598" y="2029914"/>
                </a:lnTo>
                <a:lnTo>
                  <a:pt x="434930" y="2033089"/>
                </a:lnTo>
                <a:lnTo>
                  <a:pt x="428808" y="2036264"/>
                </a:lnTo>
                <a:lnTo>
                  <a:pt x="422913" y="2038759"/>
                </a:lnTo>
                <a:lnTo>
                  <a:pt x="416791" y="2041481"/>
                </a:lnTo>
                <a:lnTo>
                  <a:pt x="410216" y="2043522"/>
                </a:lnTo>
                <a:lnTo>
                  <a:pt x="403867" y="2045336"/>
                </a:lnTo>
                <a:lnTo>
                  <a:pt x="397065" y="2046924"/>
                </a:lnTo>
                <a:lnTo>
                  <a:pt x="390263" y="2048285"/>
                </a:lnTo>
                <a:lnTo>
                  <a:pt x="383461" y="2048965"/>
                </a:lnTo>
                <a:lnTo>
                  <a:pt x="376659" y="2049419"/>
                </a:lnTo>
                <a:lnTo>
                  <a:pt x="369630" y="2049646"/>
                </a:lnTo>
                <a:lnTo>
                  <a:pt x="253088" y="2049646"/>
                </a:lnTo>
                <a:lnTo>
                  <a:pt x="253088" y="2315689"/>
                </a:lnTo>
                <a:lnTo>
                  <a:pt x="253542" y="2326349"/>
                </a:lnTo>
                <a:lnTo>
                  <a:pt x="254222" y="2336782"/>
                </a:lnTo>
                <a:lnTo>
                  <a:pt x="255582" y="2347215"/>
                </a:lnTo>
                <a:lnTo>
                  <a:pt x="257396" y="2357195"/>
                </a:lnTo>
                <a:lnTo>
                  <a:pt x="259664" y="2367401"/>
                </a:lnTo>
                <a:lnTo>
                  <a:pt x="262158" y="2376927"/>
                </a:lnTo>
                <a:lnTo>
                  <a:pt x="265559" y="2386679"/>
                </a:lnTo>
                <a:lnTo>
                  <a:pt x="269186" y="2395978"/>
                </a:lnTo>
                <a:lnTo>
                  <a:pt x="273494" y="2405051"/>
                </a:lnTo>
                <a:lnTo>
                  <a:pt x="278029" y="2414123"/>
                </a:lnTo>
                <a:lnTo>
                  <a:pt x="283017" y="2422515"/>
                </a:lnTo>
                <a:lnTo>
                  <a:pt x="288232" y="2430907"/>
                </a:lnTo>
                <a:lnTo>
                  <a:pt x="294127" y="2439072"/>
                </a:lnTo>
                <a:lnTo>
                  <a:pt x="300022" y="2446783"/>
                </a:lnTo>
                <a:lnTo>
                  <a:pt x="306598" y="2454268"/>
                </a:lnTo>
                <a:lnTo>
                  <a:pt x="313626" y="2461525"/>
                </a:lnTo>
                <a:lnTo>
                  <a:pt x="320655" y="2468330"/>
                </a:lnTo>
                <a:lnTo>
                  <a:pt x="328138" y="2474680"/>
                </a:lnTo>
                <a:lnTo>
                  <a:pt x="335847" y="2481031"/>
                </a:lnTo>
                <a:lnTo>
                  <a:pt x="344009" y="2486701"/>
                </a:lnTo>
                <a:lnTo>
                  <a:pt x="352171" y="2492144"/>
                </a:lnTo>
                <a:lnTo>
                  <a:pt x="361014" y="2497134"/>
                </a:lnTo>
                <a:lnTo>
                  <a:pt x="369857" y="2501443"/>
                </a:lnTo>
                <a:lnTo>
                  <a:pt x="378926" y="2505526"/>
                </a:lnTo>
                <a:lnTo>
                  <a:pt x="388222" y="2509608"/>
                </a:lnTo>
                <a:lnTo>
                  <a:pt x="397745" y="2512557"/>
                </a:lnTo>
                <a:lnTo>
                  <a:pt x="407722" y="2515505"/>
                </a:lnTo>
                <a:lnTo>
                  <a:pt x="417471" y="2517773"/>
                </a:lnTo>
                <a:lnTo>
                  <a:pt x="427674" y="2519588"/>
                </a:lnTo>
                <a:lnTo>
                  <a:pt x="438104" y="2520948"/>
                </a:lnTo>
                <a:lnTo>
                  <a:pt x="448307" y="2521629"/>
                </a:lnTo>
                <a:lnTo>
                  <a:pt x="458964" y="2521856"/>
                </a:lnTo>
                <a:lnTo>
                  <a:pt x="2030011" y="2521856"/>
                </a:lnTo>
                <a:lnTo>
                  <a:pt x="2040667" y="2521629"/>
                </a:lnTo>
                <a:lnTo>
                  <a:pt x="2051324" y="2520948"/>
                </a:lnTo>
                <a:lnTo>
                  <a:pt x="2061527" y="2519588"/>
                </a:lnTo>
                <a:lnTo>
                  <a:pt x="2071503" y="2517773"/>
                </a:lnTo>
                <a:lnTo>
                  <a:pt x="2081706" y="2515505"/>
                </a:lnTo>
                <a:lnTo>
                  <a:pt x="2091456" y="2512557"/>
                </a:lnTo>
                <a:lnTo>
                  <a:pt x="2100752" y="2509608"/>
                </a:lnTo>
                <a:lnTo>
                  <a:pt x="2110502" y="2505526"/>
                </a:lnTo>
                <a:lnTo>
                  <a:pt x="2119571" y="2501443"/>
                </a:lnTo>
                <a:lnTo>
                  <a:pt x="2128187" y="2497134"/>
                </a:lnTo>
                <a:lnTo>
                  <a:pt x="2136803" y="2492144"/>
                </a:lnTo>
                <a:lnTo>
                  <a:pt x="2145192" y="2486701"/>
                </a:lnTo>
                <a:lnTo>
                  <a:pt x="2153354" y="2481031"/>
                </a:lnTo>
                <a:lnTo>
                  <a:pt x="2161290" y="2474680"/>
                </a:lnTo>
                <a:lnTo>
                  <a:pt x="2168546" y="2468330"/>
                </a:lnTo>
                <a:lnTo>
                  <a:pt x="2175801" y="2461525"/>
                </a:lnTo>
                <a:lnTo>
                  <a:pt x="2182376" y="2454268"/>
                </a:lnTo>
                <a:lnTo>
                  <a:pt x="2188952" y="2446783"/>
                </a:lnTo>
                <a:lnTo>
                  <a:pt x="2195074" y="2439072"/>
                </a:lnTo>
                <a:lnTo>
                  <a:pt x="2200969" y="2430907"/>
                </a:lnTo>
                <a:lnTo>
                  <a:pt x="2206410" y="2422515"/>
                </a:lnTo>
                <a:lnTo>
                  <a:pt x="2211172" y="2414123"/>
                </a:lnTo>
                <a:lnTo>
                  <a:pt x="2215933" y="2405051"/>
                </a:lnTo>
                <a:lnTo>
                  <a:pt x="2219788" y="2395978"/>
                </a:lnTo>
                <a:lnTo>
                  <a:pt x="2223642" y="2386679"/>
                </a:lnTo>
                <a:lnTo>
                  <a:pt x="2226817" y="2376927"/>
                </a:lnTo>
                <a:lnTo>
                  <a:pt x="2229538" y="2367401"/>
                </a:lnTo>
                <a:lnTo>
                  <a:pt x="2232032" y="2357195"/>
                </a:lnTo>
                <a:lnTo>
                  <a:pt x="2233845" y="2347215"/>
                </a:lnTo>
                <a:lnTo>
                  <a:pt x="2235206" y="2336782"/>
                </a:lnTo>
                <a:lnTo>
                  <a:pt x="2235886" y="2326349"/>
                </a:lnTo>
                <a:lnTo>
                  <a:pt x="2236113" y="2315689"/>
                </a:lnTo>
                <a:lnTo>
                  <a:pt x="2236113" y="229074"/>
                </a:lnTo>
                <a:lnTo>
                  <a:pt x="2235886" y="218414"/>
                </a:lnTo>
                <a:lnTo>
                  <a:pt x="2235206" y="207754"/>
                </a:lnTo>
                <a:lnTo>
                  <a:pt x="2233845" y="197775"/>
                </a:lnTo>
                <a:lnTo>
                  <a:pt x="2232032" y="187568"/>
                </a:lnTo>
                <a:lnTo>
                  <a:pt x="2229538" y="177589"/>
                </a:lnTo>
                <a:lnTo>
                  <a:pt x="2226817" y="167836"/>
                </a:lnTo>
                <a:lnTo>
                  <a:pt x="2223642" y="158310"/>
                </a:lnTo>
                <a:lnTo>
                  <a:pt x="2219788" y="149011"/>
                </a:lnTo>
                <a:lnTo>
                  <a:pt x="2215933" y="139939"/>
                </a:lnTo>
                <a:lnTo>
                  <a:pt x="2211172" y="130867"/>
                </a:lnTo>
                <a:lnTo>
                  <a:pt x="2206410" y="122248"/>
                </a:lnTo>
                <a:lnTo>
                  <a:pt x="2200969" y="113856"/>
                </a:lnTo>
                <a:lnTo>
                  <a:pt x="2195074" y="105918"/>
                </a:lnTo>
                <a:lnTo>
                  <a:pt x="2188952" y="98207"/>
                </a:lnTo>
                <a:lnTo>
                  <a:pt x="2182376" y="90722"/>
                </a:lnTo>
                <a:lnTo>
                  <a:pt x="2175801" y="83238"/>
                </a:lnTo>
                <a:lnTo>
                  <a:pt x="2168546" y="76660"/>
                </a:lnTo>
                <a:lnTo>
                  <a:pt x="2161290" y="70083"/>
                </a:lnTo>
                <a:lnTo>
                  <a:pt x="2153354" y="63959"/>
                </a:lnTo>
                <a:lnTo>
                  <a:pt x="2145192" y="58289"/>
                </a:lnTo>
                <a:lnTo>
                  <a:pt x="2136803" y="52846"/>
                </a:lnTo>
                <a:lnTo>
                  <a:pt x="2128187" y="47856"/>
                </a:lnTo>
                <a:lnTo>
                  <a:pt x="2119571" y="43320"/>
                </a:lnTo>
                <a:lnTo>
                  <a:pt x="2110502" y="39237"/>
                </a:lnTo>
                <a:lnTo>
                  <a:pt x="2100752" y="35382"/>
                </a:lnTo>
                <a:lnTo>
                  <a:pt x="2091456" y="32206"/>
                </a:lnTo>
                <a:lnTo>
                  <a:pt x="2081706" y="29485"/>
                </a:lnTo>
                <a:lnTo>
                  <a:pt x="2071503" y="26990"/>
                </a:lnTo>
                <a:lnTo>
                  <a:pt x="2061527" y="25175"/>
                </a:lnTo>
                <a:lnTo>
                  <a:pt x="2051324" y="24041"/>
                </a:lnTo>
                <a:lnTo>
                  <a:pt x="2040667" y="23134"/>
                </a:lnTo>
                <a:lnTo>
                  <a:pt x="2030011" y="22907"/>
                </a:lnTo>
                <a:lnTo>
                  <a:pt x="458964" y="22907"/>
                </a:lnTo>
                <a:close/>
                <a:moveTo>
                  <a:pt x="458964" y="0"/>
                </a:moveTo>
                <a:lnTo>
                  <a:pt x="2030011" y="0"/>
                </a:lnTo>
                <a:lnTo>
                  <a:pt x="2042028" y="453"/>
                </a:lnTo>
                <a:lnTo>
                  <a:pt x="2053364" y="1134"/>
                </a:lnTo>
                <a:lnTo>
                  <a:pt x="2064701" y="2722"/>
                </a:lnTo>
                <a:lnTo>
                  <a:pt x="2076265" y="4763"/>
                </a:lnTo>
                <a:lnTo>
                  <a:pt x="2087148" y="7258"/>
                </a:lnTo>
                <a:lnTo>
                  <a:pt x="2098031" y="10433"/>
                </a:lnTo>
                <a:lnTo>
                  <a:pt x="2108688" y="14062"/>
                </a:lnTo>
                <a:lnTo>
                  <a:pt x="2118891" y="18371"/>
                </a:lnTo>
                <a:lnTo>
                  <a:pt x="2129094" y="22680"/>
                </a:lnTo>
                <a:lnTo>
                  <a:pt x="2138843" y="27897"/>
                </a:lnTo>
                <a:lnTo>
                  <a:pt x="2148593" y="33340"/>
                </a:lnTo>
                <a:lnTo>
                  <a:pt x="2157889" y="39237"/>
                </a:lnTo>
                <a:lnTo>
                  <a:pt x="2166959" y="45815"/>
                </a:lnTo>
                <a:lnTo>
                  <a:pt x="2175574" y="52392"/>
                </a:lnTo>
                <a:lnTo>
                  <a:pt x="2183737" y="59650"/>
                </a:lnTo>
                <a:lnTo>
                  <a:pt x="2191899" y="67361"/>
                </a:lnTo>
                <a:lnTo>
                  <a:pt x="2199382" y="75299"/>
                </a:lnTo>
                <a:lnTo>
                  <a:pt x="2206637" y="83691"/>
                </a:lnTo>
                <a:lnTo>
                  <a:pt x="2213212" y="92083"/>
                </a:lnTo>
                <a:lnTo>
                  <a:pt x="2219788" y="101155"/>
                </a:lnTo>
                <a:lnTo>
                  <a:pt x="2225683" y="110681"/>
                </a:lnTo>
                <a:lnTo>
                  <a:pt x="2231125" y="120207"/>
                </a:lnTo>
                <a:lnTo>
                  <a:pt x="2236340" y="129960"/>
                </a:lnTo>
                <a:lnTo>
                  <a:pt x="2241101" y="140166"/>
                </a:lnTo>
                <a:lnTo>
                  <a:pt x="2244955" y="150599"/>
                </a:lnTo>
                <a:lnTo>
                  <a:pt x="2248583" y="161032"/>
                </a:lnTo>
                <a:lnTo>
                  <a:pt x="2251758" y="172145"/>
                </a:lnTo>
                <a:lnTo>
                  <a:pt x="2254252" y="183032"/>
                </a:lnTo>
                <a:lnTo>
                  <a:pt x="2256292" y="194372"/>
                </a:lnTo>
                <a:lnTo>
                  <a:pt x="2257879" y="205713"/>
                </a:lnTo>
                <a:lnTo>
                  <a:pt x="2258786" y="217053"/>
                </a:lnTo>
                <a:lnTo>
                  <a:pt x="2259013" y="229074"/>
                </a:lnTo>
                <a:lnTo>
                  <a:pt x="2259013" y="2315689"/>
                </a:lnTo>
                <a:lnTo>
                  <a:pt x="2258786" y="2327483"/>
                </a:lnTo>
                <a:lnTo>
                  <a:pt x="2257879" y="2339050"/>
                </a:lnTo>
                <a:lnTo>
                  <a:pt x="2256292" y="2350617"/>
                </a:lnTo>
                <a:lnTo>
                  <a:pt x="2254252" y="2361958"/>
                </a:lnTo>
                <a:lnTo>
                  <a:pt x="2251758" y="2372844"/>
                </a:lnTo>
                <a:lnTo>
                  <a:pt x="2248583" y="2383731"/>
                </a:lnTo>
                <a:lnTo>
                  <a:pt x="2244955" y="2394391"/>
                </a:lnTo>
                <a:lnTo>
                  <a:pt x="2241101" y="2404824"/>
                </a:lnTo>
                <a:lnTo>
                  <a:pt x="2236340" y="2414803"/>
                </a:lnTo>
                <a:lnTo>
                  <a:pt x="2231125" y="2424783"/>
                </a:lnTo>
                <a:lnTo>
                  <a:pt x="2225683" y="2434309"/>
                </a:lnTo>
                <a:lnTo>
                  <a:pt x="2219788" y="2443608"/>
                </a:lnTo>
                <a:lnTo>
                  <a:pt x="2213212" y="2452680"/>
                </a:lnTo>
                <a:lnTo>
                  <a:pt x="2206637" y="2461299"/>
                </a:lnTo>
                <a:lnTo>
                  <a:pt x="2199382" y="2469464"/>
                </a:lnTo>
                <a:lnTo>
                  <a:pt x="2191899" y="2477629"/>
                </a:lnTo>
                <a:lnTo>
                  <a:pt x="2183737" y="2485113"/>
                </a:lnTo>
                <a:lnTo>
                  <a:pt x="2175574" y="2492371"/>
                </a:lnTo>
                <a:lnTo>
                  <a:pt x="2166959" y="2499175"/>
                </a:lnTo>
                <a:lnTo>
                  <a:pt x="2157889" y="2505526"/>
                </a:lnTo>
                <a:lnTo>
                  <a:pt x="2148593" y="2511649"/>
                </a:lnTo>
                <a:lnTo>
                  <a:pt x="2138843" y="2517093"/>
                </a:lnTo>
                <a:lnTo>
                  <a:pt x="2129094" y="2522309"/>
                </a:lnTo>
                <a:lnTo>
                  <a:pt x="2118891" y="2526619"/>
                </a:lnTo>
                <a:lnTo>
                  <a:pt x="2108688" y="2530701"/>
                </a:lnTo>
                <a:lnTo>
                  <a:pt x="2098031" y="2534330"/>
                </a:lnTo>
                <a:lnTo>
                  <a:pt x="2087148" y="2537505"/>
                </a:lnTo>
                <a:lnTo>
                  <a:pt x="2076265" y="2540000"/>
                </a:lnTo>
                <a:lnTo>
                  <a:pt x="2064701" y="2542268"/>
                </a:lnTo>
                <a:lnTo>
                  <a:pt x="2053364" y="2543402"/>
                </a:lnTo>
                <a:lnTo>
                  <a:pt x="2042028" y="2544536"/>
                </a:lnTo>
                <a:lnTo>
                  <a:pt x="2030011" y="2544763"/>
                </a:lnTo>
                <a:lnTo>
                  <a:pt x="458964" y="2544763"/>
                </a:lnTo>
                <a:lnTo>
                  <a:pt x="447400" y="2544536"/>
                </a:lnTo>
                <a:lnTo>
                  <a:pt x="435610" y="2543402"/>
                </a:lnTo>
                <a:lnTo>
                  <a:pt x="424273" y="2542268"/>
                </a:lnTo>
                <a:lnTo>
                  <a:pt x="413163" y="2540000"/>
                </a:lnTo>
                <a:lnTo>
                  <a:pt x="402053" y="2537505"/>
                </a:lnTo>
                <a:lnTo>
                  <a:pt x="391170" y="2534330"/>
                </a:lnTo>
                <a:lnTo>
                  <a:pt x="380513" y="2530701"/>
                </a:lnTo>
                <a:lnTo>
                  <a:pt x="370084" y="2526619"/>
                </a:lnTo>
                <a:lnTo>
                  <a:pt x="359880" y="2522309"/>
                </a:lnTo>
                <a:lnTo>
                  <a:pt x="350131" y="2517093"/>
                </a:lnTo>
                <a:lnTo>
                  <a:pt x="340608" y="2511649"/>
                </a:lnTo>
                <a:lnTo>
                  <a:pt x="331085" y="2505526"/>
                </a:lnTo>
                <a:lnTo>
                  <a:pt x="322469" y="2499175"/>
                </a:lnTo>
                <a:lnTo>
                  <a:pt x="313626" y="2492371"/>
                </a:lnTo>
                <a:lnTo>
                  <a:pt x="305237" y="2485113"/>
                </a:lnTo>
                <a:lnTo>
                  <a:pt x="297528" y="2477629"/>
                </a:lnTo>
                <a:lnTo>
                  <a:pt x="289819" y="2469464"/>
                </a:lnTo>
                <a:lnTo>
                  <a:pt x="282564" y="2461299"/>
                </a:lnTo>
                <a:lnTo>
                  <a:pt x="275762" y="2452680"/>
                </a:lnTo>
                <a:lnTo>
                  <a:pt x="269413" y="2443608"/>
                </a:lnTo>
                <a:lnTo>
                  <a:pt x="263518" y="2434309"/>
                </a:lnTo>
                <a:lnTo>
                  <a:pt x="257850" y="2424783"/>
                </a:lnTo>
                <a:lnTo>
                  <a:pt x="252862" y="2414803"/>
                </a:lnTo>
                <a:lnTo>
                  <a:pt x="248327" y="2404824"/>
                </a:lnTo>
                <a:lnTo>
                  <a:pt x="244019" y="2394391"/>
                </a:lnTo>
                <a:lnTo>
                  <a:pt x="240391" y="2383731"/>
                </a:lnTo>
                <a:lnTo>
                  <a:pt x="237444" y="2372844"/>
                </a:lnTo>
                <a:lnTo>
                  <a:pt x="234723" y="2361958"/>
                </a:lnTo>
                <a:lnTo>
                  <a:pt x="232682" y="2350617"/>
                </a:lnTo>
                <a:lnTo>
                  <a:pt x="231322" y="2339050"/>
                </a:lnTo>
                <a:lnTo>
                  <a:pt x="230415" y="2327483"/>
                </a:lnTo>
                <a:lnTo>
                  <a:pt x="230188" y="2315689"/>
                </a:lnTo>
                <a:lnTo>
                  <a:pt x="230188" y="2026965"/>
                </a:lnTo>
                <a:lnTo>
                  <a:pt x="369630" y="2026965"/>
                </a:lnTo>
                <a:lnTo>
                  <a:pt x="375298" y="2026738"/>
                </a:lnTo>
                <a:lnTo>
                  <a:pt x="381194" y="2026285"/>
                </a:lnTo>
                <a:lnTo>
                  <a:pt x="386862" y="2025604"/>
                </a:lnTo>
                <a:lnTo>
                  <a:pt x="392530" y="2024470"/>
                </a:lnTo>
                <a:lnTo>
                  <a:pt x="397972" y="2023336"/>
                </a:lnTo>
                <a:lnTo>
                  <a:pt x="403414" y="2021749"/>
                </a:lnTo>
                <a:lnTo>
                  <a:pt x="408628" y="2019934"/>
                </a:lnTo>
                <a:lnTo>
                  <a:pt x="413843" y="2017893"/>
                </a:lnTo>
                <a:lnTo>
                  <a:pt x="419058" y="2015852"/>
                </a:lnTo>
                <a:lnTo>
                  <a:pt x="424046" y="2013130"/>
                </a:lnTo>
                <a:lnTo>
                  <a:pt x="428581" y="2010408"/>
                </a:lnTo>
                <a:lnTo>
                  <a:pt x="433343" y="2007460"/>
                </a:lnTo>
                <a:lnTo>
                  <a:pt x="438104" y="2004285"/>
                </a:lnTo>
                <a:lnTo>
                  <a:pt x="442185" y="2000882"/>
                </a:lnTo>
                <a:lnTo>
                  <a:pt x="446266" y="1997254"/>
                </a:lnTo>
                <a:lnTo>
                  <a:pt x="450348" y="1993398"/>
                </a:lnTo>
                <a:lnTo>
                  <a:pt x="453975" y="1989542"/>
                </a:lnTo>
                <a:lnTo>
                  <a:pt x="457603" y="1985460"/>
                </a:lnTo>
                <a:lnTo>
                  <a:pt x="461004" y="1981377"/>
                </a:lnTo>
                <a:lnTo>
                  <a:pt x="464405" y="1976841"/>
                </a:lnTo>
                <a:lnTo>
                  <a:pt x="467353" y="1972305"/>
                </a:lnTo>
                <a:lnTo>
                  <a:pt x="470074" y="1967315"/>
                </a:lnTo>
                <a:lnTo>
                  <a:pt x="472794" y="1962552"/>
                </a:lnTo>
                <a:lnTo>
                  <a:pt x="474835" y="1957336"/>
                </a:lnTo>
                <a:lnTo>
                  <a:pt x="476876" y="1952119"/>
                </a:lnTo>
                <a:lnTo>
                  <a:pt x="478690" y="1947129"/>
                </a:lnTo>
                <a:lnTo>
                  <a:pt x="480277" y="1941686"/>
                </a:lnTo>
                <a:lnTo>
                  <a:pt x="481637" y="1936243"/>
                </a:lnTo>
                <a:lnTo>
                  <a:pt x="482544" y="1930799"/>
                </a:lnTo>
                <a:lnTo>
                  <a:pt x="483451" y="1924902"/>
                </a:lnTo>
                <a:lnTo>
                  <a:pt x="483904" y="1919232"/>
                </a:lnTo>
                <a:lnTo>
                  <a:pt x="483904" y="1913335"/>
                </a:lnTo>
                <a:lnTo>
                  <a:pt x="483904" y="1907665"/>
                </a:lnTo>
                <a:lnTo>
                  <a:pt x="483451" y="1901768"/>
                </a:lnTo>
                <a:lnTo>
                  <a:pt x="482544" y="1896325"/>
                </a:lnTo>
                <a:lnTo>
                  <a:pt x="481637" y="1890428"/>
                </a:lnTo>
                <a:lnTo>
                  <a:pt x="480277" y="1884985"/>
                </a:lnTo>
                <a:lnTo>
                  <a:pt x="478690" y="1879541"/>
                </a:lnTo>
                <a:lnTo>
                  <a:pt x="476876" y="1874325"/>
                </a:lnTo>
                <a:lnTo>
                  <a:pt x="474835" y="1869335"/>
                </a:lnTo>
                <a:lnTo>
                  <a:pt x="472794" y="1864345"/>
                </a:lnTo>
                <a:lnTo>
                  <a:pt x="470074" y="1859356"/>
                </a:lnTo>
                <a:lnTo>
                  <a:pt x="467353" y="1854366"/>
                </a:lnTo>
                <a:lnTo>
                  <a:pt x="464405" y="1850056"/>
                </a:lnTo>
                <a:lnTo>
                  <a:pt x="461004" y="1845747"/>
                </a:lnTo>
                <a:lnTo>
                  <a:pt x="457603" y="1841211"/>
                </a:lnTo>
                <a:lnTo>
                  <a:pt x="453975" y="1837129"/>
                </a:lnTo>
                <a:lnTo>
                  <a:pt x="450348" y="1833273"/>
                </a:lnTo>
                <a:lnTo>
                  <a:pt x="446266" y="1829417"/>
                </a:lnTo>
                <a:lnTo>
                  <a:pt x="442185" y="1826015"/>
                </a:lnTo>
                <a:lnTo>
                  <a:pt x="438104" y="1822613"/>
                </a:lnTo>
                <a:lnTo>
                  <a:pt x="433343" y="1819211"/>
                </a:lnTo>
                <a:lnTo>
                  <a:pt x="428581" y="1816262"/>
                </a:lnTo>
                <a:lnTo>
                  <a:pt x="424046" y="1813541"/>
                </a:lnTo>
                <a:lnTo>
                  <a:pt x="419058" y="1811273"/>
                </a:lnTo>
                <a:lnTo>
                  <a:pt x="413843" y="1808778"/>
                </a:lnTo>
                <a:lnTo>
                  <a:pt x="408628" y="1806737"/>
                </a:lnTo>
                <a:lnTo>
                  <a:pt x="403414" y="1804922"/>
                </a:lnTo>
                <a:lnTo>
                  <a:pt x="397972" y="1803334"/>
                </a:lnTo>
                <a:lnTo>
                  <a:pt x="392530" y="1801974"/>
                </a:lnTo>
                <a:lnTo>
                  <a:pt x="386862" y="1801293"/>
                </a:lnTo>
                <a:lnTo>
                  <a:pt x="381194" y="1800613"/>
                </a:lnTo>
                <a:lnTo>
                  <a:pt x="375298" y="1799932"/>
                </a:lnTo>
                <a:lnTo>
                  <a:pt x="369630" y="1799932"/>
                </a:lnTo>
                <a:lnTo>
                  <a:pt x="230188" y="1799932"/>
                </a:lnTo>
                <a:lnTo>
                  <a:pt x="230188" y="1385784"/>
                </a:lnTo>
                <a:lnTo>
                  <a:pt x="369630" y="1385784"/>
                </a:lnTo>
                <a:lnTo>
                  <a:pt x="375298" y="1385557"/>
                </a:lnTo>
                <a:lnTo>
                  <a:pt x="381194" y="1385331"/>
                </a:lnTo>
                <a:lnTo>
                  <a:pt x="386862" y="1384650"/>
                </a:lnTo>
                <a:lnTo>
                  <a:pt x="392530" y="1383516"/>
                </a:lnTo>
                <a:lnTo>
                  <a:pt x="397972" y="1382155"/>
                </a:lnTo>
                <a:lnTo>
                  <a:pt x="403414" y="1380795"/>
                </a:lnTo>
                <a:lnTo>
                  <a:pt x="408628" y="1378980"/>
                </a:lnTo>
                <a:lnTo>
                  <a:pt x="413843" y="1376712"/>
                </a:lnTo>
                <a:lnTo>
                  <a:pt x="419058" y="1374671"/>
                </a:lnTo>
                <a:lnTo>
                  <a:pt x="424046" y="1372176"/>
                </a:lnTo>
                <a:lnTo>
                  <a:pt x="428581" y="1369227"/>
                </a:lnTo>
                <a:lnTo>
                  <a:pt x="433343" y="1366506"/>
                </a:lnTo>
                <a:lnTo>
                  <a:pt x="438104" y="1363331"/>
                </a:lnTo>
                <a:lnTo>
                  <a:pt x="442185" y="1359928"/>
                </a:lnTo>
                <a:lnTo>
                  <a:pt x="446266" y="1356300"/>
                </a:lnTo>
                <a:lnTo>
                  <a:pt x="450348" y="1352671"/>
                </a:lnTo>
                <a:lnTo>
                  <a:pt x="453975" y="1348588"/>
                </a:lnTo>
                <a:lnTo>
                  <a:pt x="457603" y="1344732"/>
                </a:lnTo>
                <a:lnTo>
                  <a:pt x="461004" y="1340196"/>
                </a:lnTo>
                <a:lnTo>
                  <a:pt x="464405" y="1335887"/>
                </a:lnTo>
                <a:lnTo>
                  <a:pt x="467353" y="1331124"/>
                </a:lnTo>
                <a:lnTo>
                  <a:pt x="470074" y="1326588"/>
                </a:lnTo>
                <a:lnTo>
                  <a:pt x="472794" y="1321598"/>
                </a:lnTo>
                <a:lnTo>
                  <a:pt x="474835" y="1316608"/>
                </a:lnTo>
                <a:lnTo>
                  <a:pt x="476876" y="1311392"/>
                </a:lnTo>
                <a:lnTo>
                  <a:pt x="478690" y="1305949"/>
                </a:lnTo>
                <a:lnTo>
                  <a:pt x="480277" y="1300732"/>
                </a:lnTo>
                <a:lnTo>
                  <a:pt x="481637" y="1295289"/>
                </a:lnTo>
                <a:lnTo>
                  <a:pt x="482544" y="1289619"/>
                </a:lnTo>
                <a:lnTo>
                  <a:pt x="483451" y="1283948"/>
                </a:lnTo>
                <a:lnTo>
                  <a:pt x="483904" y="1278278"/>
                </a:lnTo>
                <a:lnTo>
                  <a:pt x="483904" y="1272381"/>
                </a:lnTo>
                <a:lnTo>
                  <a:pt x="483904" y="1266711"/>
                </a:lnTo>
                <a:lnTo>
                  <a:pt x="483451" y="1260814"/>
                </a:lnTo>
                <a:lnTo>
                  <a:pt x="482544" y="1255144"/>
                </a:lnTo>
                <a:lnTo>
                  <a:pt x="481637" y="1249474"/>
                </a:lnTo>
                <a:lnTo>
                  <a:pt x="480277" y="1244031"/>
                </a:lnTo>
                <a:lnTo>
                  <a:pt x="478690" y="1238814"/>
                </a:lnTo>
                <a:lnTo>
                  <a:pt x="476876" y="1233371"/>
                </a:lnTo>
                <a:lnTo>
                  <a:pt x="474835" y="1228154"/>
                </a:lnTo>
                <a:lnTo>
                  <a:pt x="472794" y="1223391"/>
                </a:lnTo>
                <a:lnTo>
                  <a:pt x="470074" y="1218401"/>
                </a:lnTo>
                <a:lnTo>
                  <a:pt x="467353" y="1213639"/>
                </a:lnTo>
                <a:lnTo>
                  <a:pt x="464405" y="1209102"/>
                </a:lnTo>
                <a:lnTo>
                  <a:pt x="461004" y="1204566"/>
                </a:lnTo>
                <a:lnTo>
                  <a:pt x="457603" y="1200257"/>
                </a:lnTo>
                <a:lnTo>
                  <a:pt x="453975" y="1196175"/>
                </a:lnTo>
                <a:lnTo>
                  <a:pt x="450348" y="1192092"/>
                </a:lnTo>
                <a:lnTo>
                  <a:pt x="446266" y="1188463"/>
                </a:lnTo>
                <a:lnTo>
                  <a:pt x="442185" y="1184834"/>
                </a:lnTo>
                <a:lnTo>
                  <a:pt x="438104" y="1181659"/>
                </a:lnTo>
                <a:lnTo>
                  <a:pt x="433343" y="1178484"/>
                </a:lnTo>
                <a:lnTo>
                  <a:pt x="428581" y="1175308"/>
                </a:lnTo>
                <a:lnTo>
                  <a:pt x="424046" y="1172813"/>
                </a:lnTo>
                <a:lnTo>
                  <a:pt x="419058" y="1170092"/>
                </a:lnTo>
                <a:lnTo>
                  <a:pt x="413843" y="1167824"/>
                </a:lnTo>
                <a:lnTo>
                  <a:pt x="408628" y="1165783"/>
                </a:lnTo>
                <a:lnTo>
                  <a:pt x="403414" y="1164195"/>
                </a:lnTo>
                <a:lnTo>
                  <a:pt x="397972" y="1162607"/>
                </a:lnTo>
                <a:lnTo>
                  <a:pt x="392530" y="1161246"/>
                </a:lnTo>
                <a:lnTo>
                  <a:pt x="386862" y="1160339"/>
                </a:lnTo>
                <a:lnTo>
                  <a:pt x="381194" y="1159432"/>
                </a:lnTo>
                <a:lnTo>
                  <a:pt x="375298" y="1158978"/>
                </a:lnTo>
                <a:lnTo>
                  <a:pt x="369630" y="1158978"/>
                </a:lnTo>
                <a:lnTo>
                  <a:pt x="230188" y="1158978"/>
                </a:lnTo>
                <a:lnTo>
                  <a:pt x="230188" y="744831"/>
                </a:lnTo>
                <a:lnTo>
                  <a:pt x="369630" y="744831"/>
                </a:lnTo>
                <a:lnTo>
                  <a:pt x="375298" y="744831"/>
                </a:lnTo>
                <a:lnTo>
                  <a:pt x="381194" y="744377"/>
                </a:lnTo>
                <a:lnTo>
                  <a:pt x="386862" y="743470"/>
                </a:lnTo>
                <a:lnTo>
                  <a:pt x="392530" y="742563"/>
                </a:lnTo>
                <a:lnTo>
                  <a:pt x="397972" y="741429"/>
                </a:lnTo>
                <a:lnTo>
                  <a:pt x="403414" y="739841"/>
                </a:lnTo>
                <a:lnTo>
                  <a:pt x="408628" y="738026"/>
                </a:lnTo>
                <a:lnTo>
                  <a:pt x="413843" y="735985"/>
                </a:lnTo>
                <a:lnTo>
                  <a:pt x="419058" y="733717"/>
                </a:lnTo>
                <a:lnTo>
                  <a:pt x="424046" y="731222"/>
                </a:lnTo>
                <a:lnTo>
                  <a:pt x="428581" y="728501"/>
                </a:lnTo>
                <a:lnTo>
                  <a:pt x="433343" y="725325"/>
                </a:lnTo>
                <a:lnTo>
                  <a:pt x="438104" y="722377"/>
                </a:lnTo>
                <a:lnTo>
                  <a:pt x="442185" y="718975"/>
                </a:lnTo>
                <a:lnTo>
                  <a:pt x="446266" y="715573"/>
                </a:lnTo>
                <a:lnTo>
                  <a:pt x="450348" y="711717"/>
                </a:lnTo>
                <a:lnTo>
                  <a:pt x="453975" y="707861"/>
                </a:lnTo>
                <a:lnTo>
                  <a:pt x="457603" y="703552"/>
                </a:lnTo>
                <a:lnTo>
                  <a:pt x="461004" y="699243"/>
                </a:lnTo>
                <a:lnTo>
                  <a:pt x="464405" y="694706"/>
                </a:lnTo>
                <a:lnTo>
                  <a:pt x="467353" y="690170"/>
                </a:lnTo>
                <a:lnTo>
                  <a:pt x="470074" y="685407"/>
                </a:lnTo>
                <a:lnTo>
                  <a:pt x="472794" y="680645"/>
                </a:lnTo>
                <a:lnTo>
                  <a:pt x="474835" y="675655"/>
                </a:lnTo>
                <a:lnTo>
                  <a:pt x="476876" y="670438"/>
                </a:lnTo>
                <a:lnTo>
                  <a:pt x="478690" y="665222"/>
                </a:lnTo>
                <a:lnTo>
                  <a:pt x="480277" y="659778"/>
                </a:lnTo>
                <a:lnTo>
                  <a:pt x="481637" y="654335"/>
                </a:lnTo>
                <a:lnTo>
                  <a:pt x="482544" y="648665"/>
                </a:lnTo>
                <a:lnTo>
                  <a:pt x="483451" y="642995"/>
                </a:lnTo>
                <a:lnTo>
                  <a:pt x="483904" y="637325"/>
                </a:lnTo>
                <a:lnTo>
                  <a:pt x="483904" y="631428"/>
                </a:lnTo>
                <a:lnTo>
                  <a:pt x="483904" y="625531"/>
                </a:lnTo>
                <a:lnTo>
                  <a:pt x="483451" y="619861"/>
                </a:lnTo>
                <a:lnTo>
                  <a:pt x="482544" y="614190"/>
                </a:lnTo>
                <a:lnTo>
                  <a:pt x="481637" y="608747"/>
                </a:lnTo>
                <a:lnTo>
                  <a:pt x="480277" y="603077"/>
                </a:lnTo>
                <a:lnTo>
                  <a:pt x="478690" y="597860"/>
                </a:lnTo>
                <a:lnTo>
                  <a:pt x="476876" y="592417"/>
                </a:lnTo>
                <a:lnTo>
                  <a:pt x="474835" y="587427"/>
                </a:lnTo>
                <a:lnTo>
                  <a:pt x="472794" y="582211"/>
                </a:lnTo>
                <a:lnTo>
                  <a:pt x="470074" y="577448"/>
                </a:lnTo>
                <a:lnTo>
                  <a:pt x="467353" y="572685"/>
                </a:lnTo>
                <a:lnTo>
                  <a:pt x="464405" y="567922"/>
                </a:lnTo>
                <a:lnTo>
                  <a:pt x="461004" y="563613"/>
                </a:lnTo>
                <a:lnTo>
                  <a:pt x="457603" y="559530"/>
                </a:lnTo>
                <a:lnTo>
                  <a:pt x="453975" y="555221"/>
                </a:lnTo>
                <a:lnTo>
                  <a:pt x="450348" y="551138"/>
                </a:lnTo>
                <a:lnTo>
                  <a:pt x="446266" y="547509"/>
                </a:lnTo>
                <a:lnTo>
                  <a:pt x="442185" y="543881"/>
                </a:lnTo>
                <a:lnTo>
                  <a:pt x="438104" y="540478"/>
                </a:lnTo>
                <a:lnTo>
                  <a:pt x="433343" y="537303"/>
                </a:lnTo>
                <a:lnTo>
                  <a:pt x="428581" y="534581"/>
                </a:lnTo>
                <a:lnTo>
                  <a:pt x="424046" y="531633"/>
                </a:lnTo>
                <a:lnTo>
                  <a:pt x="419058" y="529138"/>
                </a:lnTo>
                <a:lnTo>
                  <a:pt x="413843" y="527097"/>
                </a:lnTo>
                <a:lnTo>
                  <a:pt x="408628" y="525056"/>
                </a:lnTo>
                <a:lnTo>
                  <a:pt x="403414" y="523241"/>
                </a:lnTo>
                <a:lnTo>
                  <a:pt x="397972" y="521654"/>
                </a:lnTo>
                <a:lnTo>
                  <a:pt x="392530" y="520293"/>
                </a:lnTo>
                <a:lnTo>
                  <a:pt x="386862" y="519159"/>
                </a:lnTo>
                <a:lnTo>
                  <a:pt x="381194" y="518478"/>
                </a:lnTo>
                <a:lnTo>
                  <a:pt x="375298" y="518251"/>
                </a:lnTo>
                <a:lnTo>
                  <a:pt x="369630" y="518025"/>
                </a:lnTo>
                <a:lnTo>
                  <a:pt x="230188" y="518025"/>
                </a:lnTo>
                <a:lnTo>
                  <a:pt x="230188" y="229074"/>
                </a:lnTo>
                <a:lnTo>
                  <a:pt x="230415" y="217053"/>
                </a:lnTo>
                <a:lnTo>
                  <a:pt x="231322" y="205713"/>
                </a:lnTo>
                <a:lnTo>
                  <a:pt x="232682" y="194372"/>
                </a:lnTo>
                <a:lnTo>
                  <a:pt x="234723" y="183032"/>
                </a:lnTo>
                <a:lnTo>
                  <a:pt x="237444" y="172145"/>
                </a:lnTo>
                <a:lnTo>
                  <a:pt x="240391" y="161032"/>
                </a:lnTo>
                <a:lnTo>
                  <a:pt x="244019" y="150599"/>
                </a:lnTo>
                <a:lnTo>
                  <a:pt x="248327" y="140166"/>
                </a:lnTo>
                <a:lnTo>
                  <a:pt x="252862" y="129960"/>
                </a:lnTo>
                <a:lnTo>
                  <a:pt x="257850" y="120207"/>
                </a:lnTo>
                <a:lnTo>
                  <a:pt x="263518" y="110681"/>
                </a:lnTo>
                <a:lnTo>
                  <a:pt x="269413" y="101155"/>
                </a:lnTo>
                <a:lnTo>
                  <a:pt x="275762" y="92083"/>
                </a:lnTo>
                <a:lnTo>
                  <a:pt x="282564" y="83691"/>
                </a:lnTo>
                <a:lnTo>
                  <a:pt x="289819" y="75299"/>
                </a:lnTo>
                <a:lnTo>
                  <a:pt x="297528" y="67361"/>
                </a:lnTo>
                <a:lnTo>
                  <a:pt x="305237" y="59650"/>
                </a:lnTo>
                <a:lnTo>
                  <a:pt x="313626" y="52392"/>
                </a:lnTo>
                <a:lnTo>
                  <a:pt x="322469" y="45815"/>
                </a:lnTo>
                <a:lnTo>
                  <a:pt x="331085" y="39237"/>
                </a:lnTo>
                <a:lnTo>
                  <a:pt x="340608" y="33340"/>
                </a:lnTo>
                <a:lnTo>
                  <a:pt x="350131" y="27897"/>
                </a:lnTo>
                <a:lnTo>
                  <a:pt x="359880" y="22680"/>
                </a:lnTo>
                <a:lnTo>
                  <a:pt x="370084" y="18371"/>
                </a:lnTo>
                <a:lnTo>
                  <a:pt x="380513" y="14062"/>
                </a:lnTo>
                <a:lnTo>
                  <a:pt x="391170" y="10433"/>
                </a:lnTo>
                <a:lnTo>
                  <a:pt x="402053" y="7258"/>
                </a:lnTo>
                <a:lnTo>
                  <a:pt x="413163" y="4763"/>
                </a:lnTo>
                <a:lnTo>
                  <a:pt x="424273" y="2722"/>
                </a:lnTo>
                <a:lnTo>
                  <a:pt x="435610" y="1134"/>
                </a:lnTo>
                <a:lnTo>
                  <a:pt x="447400" y="453"/>
                </a:lnTo>
                <a:lnTo>
                  <a:pt x="458964"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sp>
        <p:nvSpPr>
          <p:cNvPr id="5" name="椭圆 3"/>
          <p:cNvSpPr>
            <a:spLocks noChangeArrowheads="1"/>
          </p:cNvSpPr>
          <p:nvPr/>
        </p:nvSpPr>
        <p:spPr bwMode="auto">
          <a:xfrm>
            <a:off x="1274639" y="1440110"/>
            <a:ext cx="4443412" cy="4441825"/>
          </a:xfrm>
          <a:prstGeom prst="ellipse">
            <a:avLst/>
          </a:prstGeom>
          <a:noFill/>
          <a:ln w="9525">
            <a:solidFill>
              <a:schemeClr val="accent1"/>
            </a:solidFill>
            <a:prstDash val="dash"/>
            <a:rou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dirty="0">
              <a:solidFill>
                <a:schemeClr val="tx1"/>
              </a:solidFill>
            </a:endParaRPr>
          </a:p>
        </p:txBody>
      </p:sp>
      <p:sp>
        <p:nvSpPr>
          <p:cNvPr id="6" name="Oval 13"/>
          <p:cNvSpPr>
            <a:spLocks noChangeArrowheads="1"/>
          </p:cNvSpPr>
          <p:nvPr/>
        </p:nvSpPr>
        <p:spPr bwMode="auto">
          <a:xfrm>
            <a:off x="1915989" y="3510210"/>
            <a:ext cx="1685925" cy="1684338"/>
          </a:xfrm>
          <a:prstGeom prst="ellipse">
            <a:avLst/>
          </a:prstGeom>
          <a:solidFill>
            <a:srgbClr val="DCDADA"/>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dirty="0">
              <a:solidFill>
                <a:schemeClr val="tx1"/>
              </a:solidFill>
            </a:endParaRPr>
          </a:p>
        </p:txBody>
      </p:sp>
      <p:sp>
        <p:nvSpPr>
          <p:cNvPr id="7" name="Oval 14"/>
          <p:cNvSpPr>
            <a:spLocks noChangeArrowheads="1"/>
          </p:cNvSpPr>
          <p:nvPr/>
        </p:nvSpPr>
        <p:spPr bwMode="auto">
          <a:xfrm>
            <a:off x="2057276" y="3651498"/>
            <a:ext cx="1387475" cy="1387475"/>
          </a:xfrm>
          <a:prstGeom prst="ellipse">
            <a:avLst/>
          </a:prstGeom>
          <a:solidFill>
            <a:srgbClr val="00B0F0"/>
          </a:solidFill>
          <a:ln>
            <a:noFill/>
          </a:ln>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dirty="0">
              <a:solidFill>
                <a:schemeClr val="tx1"/>
              </a:solidFill>
            </a:endParaRPr>
          </a:p>
        </p:txBody>
      </p:sp>
      <p:sp>
        <p:nvSpPr>
          <p:cNvPr id="8" name="Oval 18"/>
          <p:cNvSpPr>
            <a:spLocks noChangeArrowheads="1"/>
          </p:cNvSpPr>
          <p:nvPr/>
        </p:nvSpPr>
        <p:spPr bwMode="auto">
          <a:xfrm>
            <a:off x="3590801" y="3233985"/>
            <a:ext cx="1685925" cy="1685925"/>
          </a:xfrm>
          <a:prstGeom prst="ellipse">
            <a:avLst/>
          </a:prstGeom>
          <a:solidFill>
            <a:srgbClr val="DCDADA"/>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dirty="0">
              <a:solidFill>
                <a:schemeClr val="tx1"/>
              </a:solidFill>
            </a:endParaRPr>
          </a:p>
        </p:txBody>
      </p:sp>
      <p:sp>
        <p:nvSpPr>
          <p:cNvPr id="9" name="Oval 19"/>
          <p:cNvSpPr>
            <a:spLocks noChangeArrowheads="1"/>
          </p:cNvSpPr>
          <p:nvPr/>
        </p:nvSpPr>
        <p:spPr bwMode="auto">
          <a:xfrm>
            <a:off x="3732089" y="3375273"/>
            <a:ext cx="1387475" cy="1387475"/>
          </a:xfrm>
          <a:prstGeom prst="ellipse">
            <a:avLst/>
          </a:prstGeom>
          <a:solidFill>
            <a:srgbClr val="00B0F0"/>
          </a:solidFill>
          <a:ln>
            <a:noFill/>
          </a:ln>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dirty="0">
              <a:solidFill>
                <a:schemeClr val="tx1"/>
              </a:solidFill>
            </a:endParaRPr>
          </a:p>
        </p:txBody>
      </p:sp>
      <p:sp>
        <p:nvSpPr>
          <p:cNvPr id="10" name="Oval 23"/>
          <p:cNvSpPr>
            <a:spLocks noChangeArrowheads="1"/>
          </p:cNvSpPr>
          <p:nvPr/>
        </p:nvSpPr>
        <p:spPr bwMode="auto">
          <a:xfrm>
            <a:off x="2470026" y="1956048"/>
            <a:ext cx="1684338" cy="1685925"/>
          </a:xfrm>
          <a:prstGeom prst="ellipse">
            <a:avLst/>
          </a:prstGeom>
          <a:solidFill>
            <a:srgbClr val="DCDADA"/>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dirty="0">
              <a:solidFill>
                <a:schemeClr val="tx1"/>
              </a:solidFill>
            </a:endParaRPr>
          </a:p>
        </p:txBody>
      </p:sp>
      <p:sp>
        <p:nvSpPr>
          <p:cNvPr id="11" name="Oval 24"/>
          <p:cNvSpPr>
            <a:spLocks noChangeArrowheads="1"/>
          </p:cNvSpPr>
          <p:nvPr/>
        </p:nvSpPr>
        <p:spPr bwMode="auto">
          <a:xfrm>
            <a:off x="2611314" y="2097335"/>
            <a:ext cx="1387475" cy="1387475"/>
          </a:xfrm>
          <a:prstGeom prst="ellipse">
            <a:avLst/>
          </a:prstGeom>
          <a:solidFill>
            <a:srgbClr val="00B0F0"/>
          </a:solidFill>
          <a:ln>
            <a:noFill/>
          </a:ln>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dirty="0">
              <a:solidFill>
                <a:schemeClr val="tx1"/>
              </a:solidFill>
            </a:endParaRPr>
          </a:p>
        </p:txBody>
      </p:sp>
      <p:sp>
        <p:nvSpPr>
          <p:cNvPr id="12" name="TextBox 10"/>
          <p:cNvSpPr txBox="1">
            <a:spLocks noChangeArrowheads="1"/>
          </p:cNvSpPr>
          <p:nvPr/>
        </p:nvSpPr>
        <p:spPr bwMode="auto">
          <a:xfrm>
            <a:off x="6210176" y="1475035"/>
            <a:ext cx="14668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b="1" dirty="0">
                <a:solidFill>
                  <a:schemeClr val="tx1"/>
                </a:solidFill>
                <a:latin typeface="微软雅黑" panose="020B0503020204020204" pitchFamily="34" charset="-122"/>
              </a:rPr>
              <a:t>标题文本一</a:t>
            </a:r>
          </a:p>
        </p:txBody>
      </p:sp>
      <p:sp>
        <p:nvSpPr>
          <p:cNvPr id="13" name="TextBox 11"/>
          <p:cNvSpPr txBox="1">
            <a:spLocks noChangeArrowheads="1"/>
          </p:cNvSpPr>
          <p:nvPr/>
        </p:nvSpPr>
        <p:spPr bwMode="auto">
          <a:xfrm>
            <a:off x="6210176" y="1841748"/>
            <a:ext cx="489743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600" dirty="0">
                <a:solidFill>
                  <a:schemeClr val="tx1"/>
                </a:solidFill>
                <a:latin typeface="微软雅黑" panose="020B0503020204020204" pitchFamily="34" charset="-122"/>
              </a:rPr>
              <a:t>点击输入你的文字内容或复制你的文本内容</a:t>
            </a:r>
            <a:endParaRPr lang="en-US" altLang="zh-CN" sz="1600" dirty="0">
              <a:solidFill>
                <a:schemeClr val="tx1"/>
              </a:solidFill>
              <a:latin typeface="微软雅黑" panose="020B0503020204020204" pitchFamily="34" charset="-122"/>
            </a:endParaRPr>
          </a:p>
          <a:p>
            <a:pPr eaLnBrk="1" hangingPunct="1">
              <a:spcBef>
                <a:spcPct val="0"/>
              </a:spcBef>
              <a:buNone/>
            </a:pPr>
            <a:r>
              <a:rPr lang="zh-CN" altLang="en-US" sz="1600" dirty="0">
                <a:solidFill>
                  <a:schemeClr val="tx1"/>
                </a:solidFill>
                <a:latin typeface="微软雅黑" panose="020B0503020204020204" pitchFamily="34" charset="-122"/>
              </a:rPr>
              <a:t>点击输入你的文字内容或复制你的文本内容</a:t>
            </a:r>
          </a:p>
          <a:p>
            <a:pPr eaLnBrk="1" hangingPunct="1">
              <a:spcBef>
                <a:spcPct val="0"/>
              </a:spcBef>
              <a:buNone/>
            </a:pPr>
            <a:r>
              <a:rPr lang="zh-CN" altLang="en-US" sz="1600" dirty="0">
                <a:solidFill>
                  <a:schemeClr val="tx1"/>
                </a:solidFill>
                <a:latin typeface="微软雅黑" panose="020B0503020204020204" pitchFamily="34" charset="-122"/>
              </a:rPr>
              <a:t>点击输入你的文字内容或复制你的文本内容</a:t>
            </a:r>
            <a:endParaRPr lang="en-US" altLang="zh-CN" sz="1600" dirty="0">
              <a:solidFill>
                <a:schemeClr val="tx1"/>
              </a:solidFill>
              <a:latin typeface="微软雅黑" panose="020B0503020204020204" pitchFamily="34" charset="-122"/>
            </a:endParaRPr>
          </a:p>
        </p:txBody>
      </p:sp>
      <p:sp>
        <p:nvSpPr>
          <p:cNvPr id="14" name="TextBox 12"/>
          <p:cNvSpPr txBox="1">
            <a:spLocks noChangeArrowheads="1"/>
          </p:cNvSpPr>
          <p:nvPr/>
        </p:nvSpPr>
        <p:spPr bwMode="auto">
          <a:xfrm>
            <a:off x="2855789" y="2437060"/>
            <a:ext cx="9191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800" b="1">
                <a:solidFill>
                  <a:srgbClr val="F8F8F8"/>
                </a:solidFill>
                <a:latin typeface="微软雅黑" panose="020B0503020204020204" pitchFamily="34" charset="-122"/>
              </a:rPr>
              <a:t>标题</a:t>
            </a:r>
            <a:endParaRPr lang="en-US" altLang="zh-CN" sz="1800" b="1">
              <a:solidFill>
                <a:srgbClr val="F8F8F8"/>
              </a:solidFill>
              <a:latin typeface="微软雅黑" panose="020B0503020204020204" pitchFamily="34" charset="-122"/>
            </a:endParaRPr>
          </a:p>
          <a:p>
            <a:pPr algn="ctr" eaLnBrk="1" hangingPunct="1">
              <a:spcBef>
                <a:spcPct val="0"/>
              </a:spcBef>
              <a:buFontTx/>
              <a:buNone/>
            </a:pPr>
            <a:r>
              <a:rPr lang="zh-CN" altLang="en-US" sz="1800" b="1">
                <a:solidFill>
                  <a:srgbClr val="F8F8F8"/>
                </a:solidFill>
                <a:latin typeface="微软雅黑" panose="020B0503020204020204" pitchFamily="34" charset="-122"/>
              </a:rPr>
              <a:t>文本一</a:t>
            </a:r>
          </a:p>
        </p:txBody>
      </p:sp>
      <p:sp>
        <p:nvSpPr>
          <p:cNvPr id="15" name="TextBox 14"/>
          <p:cNvSpPr txBox="1">
            <a:spLocks noChangeArrowheads="1"/>
          </p:cNvSpPr>
          <p:nvPr/>
        </p:nvSpPr>
        <p:spPr bwMode="auto">
          <a:xfrm>
            <a:off x="2268414" y="4034085"/>
            <a:ext cx="9191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800" b="1" dirty="0">
                <a:solidFill>
                  <a:srgbClr val="F8F8F8"/>
                </a:solidFill>
                <a:latin typeface="微软雅黑" panose="020B0503020204020204" pitchFamily="34" charset="-122"/>
              </a:rPr>
              <a:t>标题</a:t>
            </a:r>
            <a:endParaRPr lang="en-US" altLang="zh-CN" sz="1800" b="1" dirty="0">
              <a:solidFill>
                <a:srgbClr val="F8F8F8"/>
              </a:solidFill>
              <a:latin typeface="微软雅黑" panose="020B0503020204020204" pitchFamily="34" charset="-122"/>
            </a:endParaRPr>
          </a:p>
          <a:p>
            <a:pPr algn="ctr" eaLnBrk="1" hangingPunct="1">
              <a:spcBef>
                <a:spcPct val="0"/>
              </a:spcBef>
              <a:buFontTx/>
              <a:buNone/>
            </a:pPr>
            <a:r>
              <a:rPr lang="zh-CN" altLang="en-US" sz="1800" b="1" dirty="0">
                <a:solidFill>
                  <a:srgbClr val="F8F8F8"/>
                </a:solidFill>
                <a:latin typeface="微软雅黑" panose="020B0503020204020204" pitchFamily="34" charset="-122"/>
              </a:rPr>
              <a:t>文本二</a:t>
            </a:r>
          </a:p>
        </p:txBody>
      </p:sp>
      <p:sp>
        <p:nvSpPr>
          <p:cNvPr id="16" name="TextBox 15"/>
          <p:cNvSpPr txBox="1">
            <a:spLocks noChangeArrowheads="1"/>
          </p:cNvSpPr>
          <p:nvPr/>
        </p:nvSpPr>
        <p:spPr bwMode="auto">
          <a:xfrm>
            <a:off x="4001964" y="3692773"/>
            <a:ext cx="9191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800" b="1" dirty="0">
                <a:solidFill>
                  <a:srgbClr val="F8F8F8"/>
                </a:solidFill>
                <a:latin typeface="微软雅黑" panose="020B0503020204020204" pitchFamily="34" charset="-122"/>
              </a:rPr>
              <a:t>标题</a:t>
            </a:r>
            <a:endParaRPr lang="en-US" altLang="zh-CN" sz="1800" b="1" dirty="0">
              <a:solidFill>
                <a:srgbClr val="F8F8F8"/>
              </a:solidFill>
              <a:latin typeface="微软雅黑" panose="020B0503020204020204" pitchFamily="34" charset="-122"/>
            </a:endParaRPr>
          </a:p>
          <a:p>
            <a:pPr algn="ctr" eaLnBrk="1" hangingPunct="1">
              <a:spcBef>
                <a:spcPct val="0"/>
              </a:spcBef>
              <a:buFontTx/>
              <a:buNone/>
            </a:pPr>
            <a:r>
              <a:rPr lang="zh-CN" altLang="en-US" sz="1800" b="1" dirty="0">
                <a:solidFill>
                  <a:srgbClr val="F8F8F8"/>
                </a:solidFill>
                <a:latin typeface="微软雅黑" panose="020B0503020204020204" pitchFamily="34" charset="-122"/>
              </a:rPr>
              <a:t>文本三</a:t>
            </a:r>
          </a:p>
        </p:txBody>
      </p:sp>
      <p:sp>
        <p:nvSpPr>
          <p:cNvPr id="17" name="TextBox 16"/>
          <p:cNvSpPr txBox="1">
            <a:spLocks noChangeArrowheads="1"/>
          </p:cNvSpPr>
          <p:nvPr/>
        </p:nvSpPr>
        <p:spPr bwMode="auto">
          <a:xfrm>
            <a:off x="6210176" y="3043485"/>
            <a:ext cx="14668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b="1">
                <a:solidFill>
                  <a:schemeClr val="tx1"/>
                </a:solidFill>
                <a:latin typeface="微软雅黑" panose="020B0503020204020204" pitchFamily="34" charset="-122"/>
              </a:rPr>
              <a:t>标题文本二</a:t>
            </a:r>
          </a:p>
        </p:txBody>
      </p:sp>
      <p:sp>
        <p:nvSpPr>
          <p:cNvPr id="18" name="TextBox 17"/>
          <p:cNvSpPr txBox="1">
            <a:spLocks noChangeArrowheads="1"/>
          </p:cNvSpPr>
          <p:nvPr/>
        </p:nvSpPr>
        <p:spPr bwMode="auto">
          <a:xfrm>
            <a:off x="6210176" y="3410198"/>
            <a:ext cx="489743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600" dirty="0">
                <a:solidFill>
                  <a:schemeClr val="tx1"/>
                </a:solidFill>
                <a:latin typeface="微软雅黑" panose="020B0503020204020204" pitchFamily="34" charset="-122"/>
              </a:rPr>
              <a:t>点击输入你的文字内容或复制你的文本内容</a:t>
            </a:r>
            <a:endParaRPr lang="en-US" altLang="zh-CN" sz="1600" dirty="0">
              <a:solidFill>
                <a:schemeClr val="tx1"/>
              </a:solidFill>
              <a:latin typeface="微软雅黑" panose="020B0503020204020204" pitchFamily="34" charset="-122"/>
            </a:endParaRPr>
          </a:p>
          <a:p>
            <a:pPr eaLnBrk="1" hangingPunct="1">
              <a:spcBef>
                <a:spcPct val="0"/>
              </a:spcBef>
              <a:buNone/>
            </a:pPr>
            <a:r>
              <a:rPr lang="zh-CN" altLang="en-US" sz="1600" dirty="0">
                <a:solidFill>
                  <a:schemeClr val="tx1"/>
                </a:solidFill>
                <a:latin typeface="微软雅黑" panose="020B0503020204020204" pitchFamily="34" charset="-122"/>
              </a:rPr>
              <a:t>点击输入你的文字内容或复制你的文本内容</a:t>
            </a:r>
          </a:p>
          <a:p>
            <a:pPr eaLnBrk="1" hangingPunct="1">
              <a:spcBef>
                <a:spcPct val="0"/>
              </a:spcBef>
              <a:buNone/>
            </a:pPr>
            <a:r>
              <a:rPr lang="zh-CN" altLang="en-US" sz="1600" dirty="0">
                <a:solidFill>
                  <a:schemeClr val="tx1"/>
                </a:solidFill>
                <a:latin typeface="微软雅黑" panose="020B0503020204020204" pitchFamily="34" charset="-122"/>
              </a:rPr>
              <a:t>点击输入你的文字内容或复制你的文本内容</a:t>
            </a:r>
          </a:p>
        </p:txBody>
      </p:sp>
      <p:sp>
        <p:nvSpPr>
          <p:cNvPr id="19" name="TextBox 18"/>
          <p:cNvSpPr txBox="1">
            <a:spLocks noChangeArrowheads="1"/>
          </p:cNvSpPr>
          <p:nvPr/>
        </p:nvSpPr>
        <p:spPr bwMode="auto">
          <a:xfrm>
            <a:off x="6210176" y="4599235"/>
            <a:ext cx="14668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b="1">
                <a:solidFill>
                  <a:schemeClr val="tx1"/>
                </a:solidFill>
                <a:latin typeface="微软雅黑" panose="020B0503020204020204" pitchFamily="34" charset="-122"/>
              </a:rPr>
              <a:t>标题文本三</a:t>
            </a:r>
          </a:p>
        </p:txBody>
      </p:sp>
      <p:sp>
        <p:nvSpPr>
          <p:cNvPr id="20" name="TextBox 19"/>
          <p:cNvSpPr txBox="1">
            <a:spLocks noChangeArrowheads="1"/>
          </p:cNvSpPr>
          <p:nvPr/>
        </p:nvSpPr>
        <p:spPr bwMode="auto">
          <a:xfrm>
            <a:off x="6210176" y="4965948"/>
            <a:ext cx="489743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600" dirty="0">
                <a:solidFill>
                  <a:schemeClr val="tx1"/>
                </a:solidFill>
                <a:latin typeface="微软雅黑" panose="020B0503020204020204" pitchFamily="34" charset="-122"/>
              </a:rPr>
              <a:t>点击输入你的文字内容或复制你的文本内容</a:t>
            </a:r>
            <a:endParaRPr lang="en-US" altLang="zh-CN" sz="1600" dirty="0">
              <a:solidFill>
                <a:schemeClr val="tx1"/>
              </a:solidFill>
              <a:latin typeface="微软雅黑" panose="020B0503020204020204" pitchFamily="34" charset="-122"/>
            </a:endParaRPr>
          </a:p>
          <a:p>
            <a:pPr eaLnBrk="1" hangingPunct="1">
              <a:spcBef>
                <a:spcPct val="0"/>
              </a:spcBef>
              <a:buNone/>
            </a:pPr>
            <a:r>
              <a:rPr lang="zh-CN" altLang="en-US" sz="1600" dirty="0">
                <a:solidFill>
                  <a:schemeClr val="tx1"/>
                </a:solidFill>
                <a:latin typeface="微软雅黑" panose="020B0503020204020204" pitchFamily="34" charset="-122"/>
              </a:rPr>
              <a:t>点击输入你的文字内容或复制你的文本内容</a:t>
            </a:r>
          </a:p>
          <a:p>
            <a:pPr eaLnBrk="1" hangingPunct="1">
              <a:spcBef>
                <a:spcPct val="0"/>
              </a:spcBef>
              <a:buNone/>
            </a:pPr>
            <a:r>
              <a:rPr lang="zh-CN" altLang="en-US" sz="1600" dirty="0">
                <a:solidFill>
                  <a:schemeClr val="tx1"/>
                </a:solidFill>
                <a:latin typeface="微软雅黑" panose="020B0503020204020204" pitchFamily="34" charset="-122"/>
              </a:rPr>
              <a:t>点击输入你的文字内容或复制你的文本内容</a:t>
            </a:r>
            <a:endParaRPr lang="en-US" altLang="zh-CN" sz="1600" dirty="0">
              <a:solidFill>
                <a:schemeClr val="tx1"/>
              </a:solidFill>
              <a:latin typeface="微软雅黑" panose="020B0503020204020204" pitchFamily="34" charset="-122"/>
            </a:endParaRPr>
          </a:p>
        </p:txBody>
      </p:sp>
    </p:spTree>
  </p:cSld>
  <p:clrMapOvr>
    <a:masterClrMapping/>
  </p:clrMapOvr>
  <p:transition spd="slow" advTm="10000">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2"/>
                                        </p:tgtEl>
                                        <p:attrNameLst>
                                          <p:attrName>ppt_y</p:attrName>
                                        </p:attrNameLst>
                                      </p:cBhvr>
                                      <p:tavLst>
                                        <p:tav tm="0">
                                          <p:val>
                                            <p:strVal val="#ppt_y"/>
                                          </p:val>
                                        </p:tav>
                                        <p:tav tm="100000">
                                          <p:val>
                                            <p:strVal val="#ppt_y"/>
                                          </p:val>
                                        </p:tav>
                                      </p:tavLst>
                                    </p:anim>
                                    <p:anim calcmode="lin" valueType="num">
                                      <p:cBhvr>
                                        <p:cTn id="1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2"/>
                                        </p:tgtEl>
                                      </p:cBhvr>
                                    </p:animEffect>
                                  </p:childTnLst>
                                </p:cTn>
                              </p:par>
                            </p:childTnLst>
                          </p:cTn>
                        </p:par>
                        <p:par>
                          <p:cTn id="22" fill="hold">
                            <p:stCondLst>
                              <p:cond delay="949"/>
                            </p:stCondLst>
                            <p:childTnLst>
                              <p:par>
                                <p:cTn id="23" presetID="21" presetClass="entr" presetSubtype="1"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heel(1)">
                                      <p:cBhvr>
                                        <p:cTn id="25" dur="1000"/>
                                        <p:tgtEl>
                                          <p:spTgt spid="5"/>
                                        </p:tgtEl>
                                      </p:cBhvr>
                                    </p:animEffect>
                                  </p:childTnLst>
                                </p:cTn>
                              </p:par>
                            </p:childTnLst>
                          </p:cTn>
                        </p:par>
                        <p:par>
                          <p:cTn id="26" fill="hold">
                            <p:stCondLst>
                              <p:cond delay="1949"/>
                            </p:stCondLst>
                            <p:childTnLst>
                              <p:par>
                                <p:cTn id="27" presetID="5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Scale>
                                      <p:cBhvr>
                                        <p:cTn id="29"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30" dur="1000" decel="50000" fill="hold">
                                          <p:stCondLst>
                                            <p:cond delay="0"/>
                                          </p:stCondLst>
                                        </p:cTn>
                                        <p:tgtEl>
                                          <p:spTgt spid="10"/>
                                        </p:tgtEl>
                                        <p:attrNameLst>
                                          <p:attrName>ppt_x</p:attrName>
                                          <p:attrName>ppt_y</p:attrName>
                                        </p:attrNameLst>
                                      </p:cBhvr>
                                      <p:rCtr x="0" y="0"/>
                                    </p:animMotion>
                                    <p:animEffect transition="in" filter="fade">
                                      <p:cBhvr>
                                        <p:cTn id="31" dur="1000"/>
                                        <p:tgtEl>
                                          <p:spTgt spid="10"/>
                                        </p:tgtEl>
                                      </p:cBhvr>
                                    </p:animEffect>
                                  </p:childTnLst>
                                </p:cTn>
                              </p:par>
                              <p:par>
                                <p:cTn id="32" presetID="52" presetClass="entr" presetSubtype="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Scale>
                                      <p:cBhvr>
                                        <p:cTn id="34"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35" dur="1000" decel="50000" fill="hold">
                                          <p:stCondLst>
                                            <p:cond delay="0"/>
                                          </p:stCondLst>
                                        </p:cTn>
                                        <p:tgtEl>
                                          <p:spTgt spid="11"/>
                                        </p:tgtEl>
                                        <p:attrNameLst>
                                          <p:attrName>ppt_x</p:attrName>
                                          <p:attrName>ppt_y</p:attrName>
                                        </p:attrNameLst>
                                      </p:cBhvr>
                                      <p:rCtr x="0" y="0"/>
                                    </p:animMotion>
                                    <p:animEffect transition="in" filter="fade">
                                      <p:cBhvr>
                                        <p:cTn id="36" dur="1000"/>
                                        <p:tgtEl>
                                          <p:spTgt spid="11"/>
                                        </p:tgtEl>
                                      </p:cBhvr>
                                    </p:animEffect>
                                  </p:childTnLst>
                                </p:cTn>
                              </p:par>
                              <p:par>
                                <p:cTn id="37" presetID="52"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Scale>
                                      <p:cBhvr>
                                        <p:cTn id="39" dur="10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40" dur="1000" decel="50000" fill="hold">
                                          <p:stCondLst>
                                            <p:cond delay="0"/>
                                          </p:stCondLst>
                                        </p:cTn>
                                        <p:tgtEl>
                                          <p:spTgt spid="14"/>
                                        </p:tgtEl>
                                        <p:attrNameLst>
                                          <p:attrName>ppt_x</p:attrName>
                                          <p:attrName>ppt_y</p:attrName>
                                        </p:attrNameLst>
                                      </p:cBhvr>
                                      <p:rCtr x="0" y="0"/>
                                    </p:animMotion>
                                    <p:animEffect transition="in" filter="fade">
                                      <p:cBhvr>
                                        <p:cTn id="41" dur="1000"/>
                                        <p:tgtEl>
                                          <p:spTgt spid="14"/>
                                        </p:tgtEl>
                                      </p:cBhvr>
                                    </p:animEffect>
                                  </p:childTnLst>
                                </p:cTn>
                              </p:par>
                            </p:childTnLst>
                          </p:cTn>
                        </p:par>
                        <p:par>
                          <p:cTn id="42" fill="hold">
                            <p:stCondLst>
                              <p:cond delay="2949"/>
                            </p:stCondLst>
                            <p:childTnLst>
                              <p:par>
                                <p:cTn id="43" presetID="52" presetClass="entr" presetSubtype="0" fill="hold" grpId="0" nodeType="afterEffect">
                                  <p:stCondLst>
                                    <p:cond delay="0"/>
                                  </p:stCondLst>
                                  <p:childTnLst>
                                    <p:set>
                                      <p:cBhvr>
                                        <p:cTn id="44" dur="1" fill="hold">
                                          <p:stCondLst>
                                            <p:cond delay="0"/>
                                          </p:stCondLst>
                                        </p:cTn>
                                        <p:tgtEl>
                                          <p:spTgt spid="6"/>
                                        </p:tgtEl>
                                        <p:attrNameLst>
                                          <p:attrName>style.visibility</p:attrName>
                                        </p:attrNameLst>
                                      </p:cBhvr>
                                      <p:to>
                                        <p:strVal val="visible"/>
                                      </p:to>
                                    </p:set>
                                    <p:animScale>
                                      <p:cBhvr>
                                        <p:cTn id="45"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46" dur="1000" decel="50000" fill="hold">
                                          <p:stCondLst>
                                            <p:cond delay="0"/>
                                          </p:stCondLst>
                                        </p:cTn>
                                        <p:tgtEl>
                                          <p:spTgt spid="6"/>
                                        </p:tgtEl>
                                        <p:attrNameLst>
                                          <p:attrName>ppt_x</p:attrName>
                                          <p:attrName>ppt_y</p:attrName>
                                        </p:attrNameLst>
                                      </p:cBhvr>
                                      <p:rCtr x="0" y="0"/>
                                    </p:animMotion>
                                    <p:animEffect transition="in" filter="fade">
                                      <p:cBhvr>
                                        <p:cTn id="47" dur="1000"/>
                                        <p:tgtEl>
                                          <p:spTgt spid="6"/>
                                        </p:tgtEl>
                                      </p:cBhvr>
                                    </p:animEffect>
                                  </p:childTnLst>
                                </p:cTn>
                              </p:par>
                              <p:par>
                                <p:cTn id="48" presetID="52" presetClass="entr" presetSubtype="0" fill="hold" grpId="0" nodeType="withEffect">
                                  <p:stCondLst>
                                    <p:cond delay="0"/>
                                  </p:stCondLst>
                                  <p:childTnLst>
                                    <p:set>
                                      <p:cBhvr>
                                        <p:cTn id="49" dur="1" fill="hold">
                                          <p:stCondLst>
                                            <p:cond delay="0"/>
                                          </p:stCondLst>
                                        </p:cTn>
                                        <p:tgtEl>
                                          <p:spTgt spid="7"/>
                                        </p:tgtEl>
                                        <p:attrNameLst>
                                          <p:attrName>style.visibility</p:attrName>
                                        </p:attrNameLst>
                                      </p:cBhvr>
                                      <p:to>
                                        <p:strVal val="visible"/>
                                      </p:to>
                                    </p:set>
                                    <p:animScale>
                                      <p:cBhvr>
                                        <p:cTn id="50"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51" dur="1000" decel="50000" fill="hold">
                                          <p:stCondLst>
                                            <p:cond delay="0"/>
                                          </p:stCondLst>
                                        </p:cTn>
                                        <p:tgtEl>
                                          <p:spTgt spid="7"/>
                                        </p:tgtEl>
                                        <p:attrNameLst>
                                          <p:attrName>ppt_x</p:attrName>
                                          <p:attrName>ppt_y</p:attrName>
                                        </p:attrNameLst>
                                      </p:cBhvr>
                                      <p:rCtr x="0" y="0"/>
                                    </p:animMotion>
                                    <p:animEffect transition="in" filter="fade">
                                      <p:cBhvr>
                                        <p:cTn id="52" dur="1000"/>
                                        <p:tgtEl>
                                          <p:spTgt spid="7"/>
                                        </p:tgtEl>
                                      </p:cBhvr>
                                    </p:animEffect>
                                  </p:childTnLst>
                                </p:cTn>
                              </p:par>
                              <p:par>
                                <p:cTn id="53" presetID="52" presetClass="entr" presetSubtype="0"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animScale>
                                      <p:cBhvr>
                                        <p:cTn id="55" dur="10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56" dur="1000" decel="50000" fill="hold">
                                          <p:stCondLst>
                                            <p:cond delay="0"/>
                                          </p:stCondLst>
                                        </p:cTn>
                                        <p:tgtEl>
                                          <p:spTgt spid="15"/>
                                        </p:tgtEl>
                                        <p:attrNameLst>
                                          <p:attrName>ppt_x</p:attrName>
                                          <p:attrName>ppt_y</p:attrName>
                                        </p:attrNameLst>
                                      </p:cBhvr>
                                      <p:rCtr x="0" y="0"/>
                                    </p:animMotion>
                                    <p:animEffect transition="in" filter="fade">
                                      <p:cBhvr>
                                        <p:cTn id="57" dur="1000"/>
                                        <p:tgtEl>
                                          <p:spTgt spid="15"/>
                                        </p:tgtEl>
                                      </p:cBhvr>
                                    </p:animEffect>
                                  </p:childTnLst>
                                </p:cTn>
                              </p:par>
                            </p:childTnLst>
                          </p:cTn>
                        </p:par>
                        <p:par>
                          <p:cTn id="58" fill="hold">
                            <p:stCondLst>
                              <p:cond delay="3949"/>
                            </p:stCondLst>
                            <p:childTnLst>
                              <p:par>
                                <p:cTn id="59" presetID="52" presetClass="entr" presetSubtype="0"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Scale>
                                      <p:cBhvr>
                                        <p:cTn id="61"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62" dur="1000" decel="50000" fill="hold">
                                          <p:stCondLst>
                                            <p:cond delay="0"/>
                                          </p:stCondLst>
                                        </p:cTn>
                                        <p:tgtEl>
                                          <p:spTgt spid="8"/>
                                        </p:tgtEl>
                                        <p:attrNameLst>
                                          <p:attrName>ppt_x</p:attrName>
                                          <p:attrName>ppt_y</p:attrName>
                                        </p:attrNameLst>
                                      </p:cBhvr>
                                      <p:rCtr x="0" y="0"/>
                                    </p:animMotion>
                                    <p:animEffect transition="in" filter="fade">
                                      <p:cBhvr>
                                        <p:cTn id="63" dur="1000"/>
                                        <p:tgtEl>
                                          <p:spTgt spid="8"/>
                                        </p:tgtEl>
                                      </p:cBhvr>
                                    </p:animEffect>
                                  </p:childTnLst>
                                </p:cTn>
                              </p:par>
                              <p:par>
                                <p:cTn id="64" presetID="52" presetClass="entr" presetSubtype="0"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Scale>
                                      <p:cBhvr>
                                        <p:cTn id="66"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67" dur="1000" decel="50000" fill="hold">
                                          <p:stCondLst>
                                            <p:cond delay="0"/>
                                          </p:stCondLst>
                                        </p:cTn>
                                        <p:tgtEl>
                                          <p:spTgt spid="9"/>
                                        </p:tgtEl>
                                        <p:attrNameLst>
                                          <p:attrName>ppt_x</p:attrName>
                                          <p:attrName>ppt_y</p:attrName>
                                        </p:attrNameLst>
                                      </p:cBhvr>
                                      <p:rCtr x="0" y="0"/>
                                    </p:animMotion>
                                    <p:animEffect transition="in" filter="fade">
                                      <p:cBhvr>
                                        <p:cTn id="68" dur="1000"/>
                                        <p:tgtEl>
                                          <p:spTgt spid="9"/>
                                        </p:tgtEl>
                                      </p:cBhvr>
                                    </p:animEffect>
                                  </p:childTnLst>
                                </p:cTn>
                              </p:par>
                              <p:par>
                                <p:cTn id="69" presetID="52" presetClass="entr" presetSubtype="0"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Scale>
                                      <p:cBhvr>
                                        <p:cTn id="71" dur="1000" decel="50000" fill="hold">
                                          <p:stCondLst>
                                            <p:cond delay="0"/>
                                          </p:stCondLst>
                                        </p:cTn>
                                        <p:tgtEl>
                                          <p:spTgt spid="1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72" dur="1000" decel="50000" fill="hold">
                                          <p:stCondLst>
                                            <p:cond delay="0"/>
                                          </p:stCondLst>
                                        </p:cTn>
                                        <p:tgtEl>
                                          <p:spTgt spid="16"/>
                                        </p:tgtEl>
                                        <p:attrNameLst>
                                          <p:attrName>ppt_x</p:attrName>
                                          <p:attrName>ppt_y</p:attrName>
                                        </p:attrNameLst>
                                      </p:cBhvr>
                                      <p:rCtr x="0" y="0"/>
                                    </p:animMotion>
                                    <p:animEffect transition="in" filter="fade">
                                      <p:cBhvr>
                                        <p:cTn id="73" dur="1000"/>
                                        <p:tgtEl>
                                          <p:spTgt spid="16"/>
                                        </p:tgtEl>
                                      </p:cBhvr>
                                    </p:animEffect>
                                  </p:childTnLst>
                                </p:cTn>
                              </p:par>
                            </p:childTnLst>
                          </p:cTn>
                        </p:par>
                        <p:par>
                          <p:cTn id="74" fill="hold">
                            <p:stCondLst>
                              <p:cond delay="4949"/>
                            </p:stCondLst>
                            <p:childTnLst>
                              <p:par>
                                <p:cTn id="75" presetID="2" presetClass="entr" presetSubtype="6"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 calcmode="lin" valueType="num">
                                      <p:cBhvr additive="base">
                                        <p:cTn id="77" dur="500" fill="hold"/>
                                        <p:tgtEl>
                                          <p:spTgt spid="12"/>
                                        </p:tgtEl>
                                        <p:attrNameLst>
                                          <p:attrName>ppt_x</p:attrName>
                                        </p:attrNameLst>
                                      </p:cBhvr>
                                      <p:tavLst>
                                        <p:tav tm="0">
                                          <p:val>
                                            <p:strVal val="1+#ppt_w/2"/>
                                          </p:val>
                                        </p:tav>
                                        <p:tav tm="100000">
                                          <p:val>
                                            <p:strVal val="#ppt_x"/>
                                          </p:val>
                                        </p:tav>
                                      </p:tavLst>
                                    </p:anim>
                                    <p:anim calcmode="lin" valueType="num">
                                      <p:cBhvr additive="base">
                                        <p:cTn id="78" dur="500" fill="hold"/>
                                        <p:tgtEl>
                                          <p:spTgt spid="12"/>
                                        </p:tgtEl>
                                        <p:attrNameLst>
                                          <p:attrName>ppt_y</p:attrName>
                                        </p:attrNameLst>
                                      </p:cBhvr>
                                      <p:tavLst>
                                        <p:tav tm="0">
                                          <p:val>
                                            <p:strVal val="1+#ppt_h/2"/>
                                          </p:val>
                                        </p:tav>
                                        <p:tav tm="100000">
                                          <p:val>
                                            <p:strVal val="#ppt_y"/>
                                          </p:val>
                                        </p:tav>
                                      </p:tavLst>
                                    </p:anim>
                                  </p:childTnLst>
                                </p:cTn>
                              </p:par>
                            </p:childTnLst>
                          </p:cTn>
                        </p:par>
                        <p:par>
                          <p:cTn id="79" fill="hold">
                            <p:stCondLst>
                              <p:cond delay="5449"/>
                            </p:stCondLst>
                            <p:childTnLst>
                              <p:par>
                                <p:cTn id="80" presetID="2" presetClass="entr" presetSubtype="6"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 calcmode="lin" valueType="num">
                                      <p:cBhvr additive="base">
                                        <p:cTn id="82" dur="500" fill="hold"/>
                                        <p:tgtEl>
                                          <p:spTgt spid="17"/>
                                        </p:tgtEl>
                                        <p:attrNameLst>
                                          <p:attrName>ppt_x</p:attrName>
                                        </p:attrNameLst>
                                      </p:cBhvr>
                                      <p:tavLst>
                                        <p:tav tm="0">
                                          <p:val>
                                            <p:strVal val="1+#ppt_w/2"/>
                                          </p:val>
                                        </p:tav>
                                        <p:tav tm="100000">
                                          <p:val>
                                            <p:strVal val="#ppt_x"/>
                                          </p:val>
                                        </p:tav>
                                      </p:tavLst>
                                    </p:anim>
                                    <p:anim calcmode="lin" valueType="num">
                                      <p:cBhvr additive="base">
                                        <p:cTn id="83" dur="500" fill="hold"/>
                                        <p:tgtEl>
                                          <p:spTgt spid="17"/>
                                        </p:tgtEl>
                                        <p:attrNameLst>
                                          <p:attrName>ppt_y</p:attrName>
                                        </p:attrNameLst>
                                      </p:cBhvr>
                                      <p:tavLst>
                                        <p:tav tm="0">
                                          <p:val>
                                            <p:strVal val="1+#ppt_h/2"/>
                                          </p:val>
                                        </p:tav>
                                        <p:tav tm="100000">
                                          <p:val>
                                            <p:strVal val="#ppt_y"/>
                                          </p:val>
                                        </p:tav>
                                      </p:tavLst>
                                    </p:anim>
                                  </p:childTnLst>
                                </p:cTn>
                              </p:par>
                            </p:childTnLst>
                          </p:cTn>
                        </p:par>
                        <p:par>
                          <p:cTn id="84" fill="hold">
                            <p:stCondLst>
                              <p:cond delay="5949"/>
                            </p:stCondLst>
                            <p:childTnLst>
                              <p:par>
                                <p:cTn id="85" presetID="2" presetClass="entr" presetSubtype="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additive="base">
                                        <p:cTn id="87" dur="500" fill="hold"/>
                                        <p:tgtEl>
                                          <p:spTgt spid="19"/>
                                        </p:tgtEl>
                                        <p:attrNameLst>
                                          <p:attrName>ppt_x</p:attrName>
                                        </p:attrNameLst>
                                      </p:cBhvr>
                                      <p:tavLst>
                                        <p:tav tm="0">
                                          <p:val>
                                            <p:strVal val="1+#ppt_w/2"/>
                                          </p:val>
                                        </p:tav>
                                        <p:tav tm="100000">
                                          <p:val>
                                            <p:strVal val="#ppt_x"/>
                                          </p:val>
                                        </p:tav>
                                      </p:tavLst>
                                    </p:anim>
                                    <p:anim calcmode="lin" valueType="num">
                                      <p:cBhvr additive="base">
                                        <p:cTn id="88" dur="500" fill="hold"/>
                                        <p:tgtEl>
                                          <p:spTgt spid="19"/>
                                        </p:tgtEl>
                                        <p:attrNameLst>
                                          <p:attrName>ppt_y</p:attrName>
                                        </p:attrNameLst>
                                      </p:cBhvr>
                                      <p:tavLst>
                                        <p:tav tm="0">
                                          <p:val>
                                            <p:strVal val="1+#ppt_h/2"/>
                                          </p:val>
                                        </p:tav>
                                        <p:tav tm="100000">
                                          <p:val>
                                            <p:strVal val="#ppt_y"/>
                                          </p:val>
                                        </p:tav>
                                      </p:tavLst>
                                    </p:anim>
                                  </p:childTnLst>
                                </p:cTn>
                              </p:par>
                            </p:childTnLst>
                          </p:cTn>
                        </p:par>
                        <p:par>
                          <p:cTn id="89" fill="hold">
                            <p:stCondLst>
                              <p:cond delay="6449"/>
                            </p:stCondLst>
                            <p:childTnLst>
                              <p:par>
                                <p:cTn id="90" presetID="22" presetClass="entr" presetSubtype="1" fill="hold" grpId="0" nodeType="afterEffect">
                                  <p:stCondLst>
                                    <p:cond delay="0"/>
                                  </p:stCondLst>
                                  <p:childTnLst>
                                    <p:set>
                                      <p:cBhvr>
                                        <p:cTn id="91" dur="1" fill="hold">
                                          <p:stCondLst>
                                            <p:cond delay="0"/>
                                          </p:stCondLst>
                                        </p:cTn>
                                        <p:tgtEl>
                                          <p:spTgt spid="13"/>
                                        </p:tgtEl>
                                        <p:attrNameLst>
                                          <p:attrName>style.visibility</p:attrName>
                                        </p:attrNameLst>
                                      </p:cBhvr>
                                      <p:to>
                                        <p:strVal val="visible"/>
                                      </p:to>
                                    </p:set>
                                    <p:animEffect transition="in" filter="wipe(up)">
                                      <p:cBhvr>
                                        <p:cTn id="92" dur="500"/>
                                        <p:tgtEl>
                                          <p:spTgt spid="13"/>
                                        </p:tgtEl>
                                      </p:cBhvr>
                                    </p:animEffect>
                                  </p:childTnLst>
                                </p:cTn>
                              </p:par>
                            </p:childTnLst>
                          </p:cTn>
                        </p:par>
                        <p:par>
                          <p:cTn id="93" fill="hold">
                            <p:stCondLst>
                              <p:cond delay="6949"/>
                            </p:stCondLst>
                            <p:childTnLst>
                              <p:par>
                                <p:cTn id="94" presetID="22" presetClass="entr" presetSubtype="1" fill="hold" grpId="0" nodeType="afterEffect">
                                  <p:stCondLst>
                                    <p:cond delay="0"/>
                                  </p:stCondLst>
                                  <p:childTnLst>
                                    <p:set>
                                      <p:cBhvr>
                                        <p:cTn id="95" dur="1" fill="hold">
                                          <p:stCondLst>
                                            <p:cond delay="0"/>
                                          </p:stCondLst>
                                        </p:cTn>
                                        <p:tgtEl>
                                          <p:spTgt spid="18"/>
                                        </p:tgtEl>
                                        <p:attrNameLst>
                                          <p:attrName>style.visibility</p:attrName>
                                        </p:attrNameLst>
                                      </p:cBhvr>
                                      <p:to>
                                        <p:strVal val="visible"/>
                                      </p:to>
                                    </p:set>
                                    <p:animEffect transition="in" filter="wipe(up)">
                                      <p:cBhvr>
                                        <p:cTn id="96" dur="500"/>
                                        <p:tgtEl>
                                          <p:spTgt spid="18"/>
                                        </p:tgtEl>
                                      </p:cBhvr>
                                    </p:animEffect>
                                  </p:childTnLst>
                                </p:cTn>
                              </p:par>
                            </p:childTnLst>
                          </p:cTn>
                        </p:par>
                        <p:par>
                          <p:cTn id="97" fill="hold">
                            <p:stCondLst>
                              <p:cond delay="7449"/>
                            </p:stCondLst>
                            <p:childTnLst>
                              <p:par>
                                <p:cTn id="98" presetID="22" presetClass="entr" presetSubtype="1" fill="hold" grpId="0" nodeType="afterEffect">
                                  <p:stCondLst>
                                    <p:cond delay="0"/>
                                  </p:stCondLst>
                                  <p:childTnLst>
                                    <p:set>
                                      <p:cBhvr>
                                        <p:cTn id="99" dur="1" fill="hold">
                                          <p:stCondLst>
                                            <p:cond delay="0"/>
                                          </p:stCondLst>
                                        </p:cTn>
                                        <p:tgtEl>
                                          <p:spTgt spid="20"/>
                                        </p:tgtEl>
                                        <p:attrNameLst>
                                          <p:attrName>style.visibility</p:attrName>
                                        </p:attrNameLst>
                                      </p:cBhvr>
                                      <p:to>
                                        <p:strVal val="visible"/>
                                      </p:to>
                                    </p:set>
                                    <p:animEffect transition="in" filter="wipe(up)">
                                      <p:cBhvr>
                                        <p:cTn id="10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autoUpdateAnimBg="0"/>
      <p:bldP spid="6" grpId="0" animBg="1" autoUpdateAnimBg="0"/>
      <p:bldP spid="7" grpId="0" animBg="1" autoUpdateAnimBg="0"/>
      <p:bldP spid="8" grpId="0" animBg="1" autoUpdateAnimBg="0"/>
      <p:bldP spid="9" grpId="0" animBg="1" autoUpdateAnimBg="0"/>
      <p:bldP spid="10" grpId="0" animBg="1" autoUpdateAnimBg="0"/>
      <p:bldP spid="11" grpId="0" animBg="1" autoUpdateAnimBg="0"/>
      <p:bldP spid="12" grpId="0" autoUpdateAnimBg="0"/>
      <p:bldP spid="13" grpId="0" autoUpdateAnimBg="0"/>
      <p:bldP spid="14" grpId="0" autoUpdateAnimBg="0"/>
      <p:bldP spid="15" grpId="0" autoUpdateAnimBg="0"/>
      <p:bldP spid="16" grpId="0" autoUpdateAnimBg="0"/>
      <p:bldP spid="17" grpId="0" autoUpdateAnimBg="0"/>
      <p:bldP spid="18" grpId="0" autoUpdateAnimBg="0"/>
      <p:bldP spid="19" grpId="0" autoUpdateAnimBg="0"/>
      <p:bldP spid="20"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68590" y="333450"/>
            <a:ext cx="3262433" cy="461665"/>
          </a:xfrm>
          <a:prstGeom prst="rect">
            <a:avLst/>
          </a:prstGeom>
          <a:noFill/>
        </p:spPr>
        <p:txBody>
          <a:bodyPr wrap="none" rtlCol="0">
            <a:spAutoFit/>
          </a:bodyPr>
          <a:lstStyle/>
          <a:p>
            <a:r>
              <a:rPr lang="zh-CN" altLang="en-US" sz="2400" dirty="0">
                <a:solidFill>
                  <a:schemeClr val="bg1"/>
                </a:solidFill>
                <a:latin typeface="方正兰亭粗黑简体" panose="02000000000000000000" pitchFamily="2" charset="-122"/>
                <a:ea typeface="方正兰亭粗黑简体" panose="02000000000000000000" pitchFamily="2" charset="-122"/>
              </a:rPr>
              <a:t>点击输入您的标题内容</a:t>
            </a:r>
          </a:p>
        </p:txBody>
      </p:sp>
      <p:sp>
        <p:nvSpPr>
          <p:cNvPr id="3" name="矩形 2"/>
          <p:cNvSpPr/>
          <p:nvPr/>
        </p:nvSpPr>
        <p:spPr>
          <a:xfrm>
            <a:off x="0" y="117426"/>
            <a:ext cx="1418655" cy="9212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4" name="KSO_Shape"/>
          <p:cNvSpPr/>
          <p:nvPr/>
        </p:nvSpPr>
        <p:spPr bwMode="auto">
          <a:xfrm>
            <a:off x="502354" y="189434"/>
            <a:ext cx="772285" cy="792088"/>
          </a:xfrm>
          <a:custGeom>
            <a:avLst/>
            <a:gdLst>
              <a:gd name="T0" fmla="*/ 342531 w 2482850"/>
              <a:gd name="T1" fmla="*/ 1411756 h 2544763"/>
              <a:gd name="T2" fmla="*/ 306547 w 2482850"/>
              <a:gd name="T3" fmla="*/ 1492974 h 2544763"/>
              <a:gd name="T4" fmla="*/ 13579 w 2482850"/>
              <a:gd name="T5" fmla="*/ 1472457 h 2544763"/>
              <a:gd name="T6" fmla="*/ 20029 w 2482850"/>
              <a:gd name="T7" fmla="*/ 1384118 h 2544763"/>
              <a:gd name="T8" fmla="*/ 1841954 w 2482850"/>
              <a:gd name="T9" fmla="*/ 1334060 h 2544763"/>
              <a:gd name="T10" fmla="*/ 1837887 w 2482850"/>
              <a:gd name="T11" fmla="*/ 1604505 h 2544763"/>
              <a:gd name="T12" fmla="*/ 1149584 w 2482850"/>
              <a:gd name="T13" fmla="*/ 1082629 h 2544763"/>
              <a:gd name="T14" fmla="*/ 1326475 w 2482850"/>
              <a:gd name="T15" fmla="*/ 1289240 h 2544763"/>
              <a:gd name="T16" fmla="*/ 574873 w 2482850"/>
              <a:gd name="T17" fmla="*/ 1171589 h 2544763"/>
              <a:gd name="T18" fmla="*/ 1815518 w 2482850"/>
              <a:gd name="T19" fmla="*/ 969269 h 2544763"/>
              <a:gd name="T20" fmla="*/ 1853647 w 2482850"/>
              <a:gd name="T21" fmla="*/ 1234357 h 2544763"/>
              <a:gd name="T22" fmla="*/ 290931 w 2482850"/>
              <a:gd name="T23" fmla="*/ 886711 h 2544763"/>
              <a:gd name="T24" fmla="*/ 345416 w 2482850"/>
              <a:gd name="T25" fmla="*/ 956400 h 2544763"/>
              <a:gd name="T26" fmla="*/ 284141 w 2482850"/>
              <a:gd name="T27" fmla="*/ 1020493 h 2544763"/>
              <a:gd name="T28" fmla="*/ 3055 w 2482850"/>
              <a:gd name="T29" fmla="*/ 973186 h 2544763"/>
              <a:gd name="T30" fmla="*/ 38870 w 2482850"/>
              <a:gd name="T31" fmla="*/ 892137 h 2544763"/>
              <a:gd name="T32" fmla="*/ 1092019 w 2482850"/>
              <a:gd name="T33" fmla="*/ 666011 h 2544763"/>
              <a:gd name="T34" fmla="*/ 1142276 w 2482850"/>
              <a:gd name="T35" fmla="*/ 816768 h 2544763"/>
              <a:gd name="T36" fmla="*/ 1014427 w 2482850"/>
              <a:gd name="T37" fmla="*/ 1013872 h 2544763"/>
              <a:gd name="T38" fmla="*/ 872485 w 2482850"/>
              <a:gd name="T39" fmla="*/ 1026945 h 2544763"/>
              <a:gd name="T40" fmla="*/ 735127 w 2482850"/>
              <a:gd name="T41" fmla="*/ 831198 h 2544763"/>
              <a:gd name="T42" fmla="*/ 767726 w 2482850"/>
              <a:gd name="T43" fmla="*/ 705058 h 2544763"/>
              <a:gd name="T44" fmla="*/ 937004 w 2482850"/>
              <a:gd name="T45" fmla="*/ 631887 h 2544763"/>
              <a:gd name="T46" fmla="*/ 1839921 w 2482850"/>
              <a:gd name="T47" fmla="*/ 646042 h 2544763"/>
              <a:gd name="T48" fmla="*/ 1839921 w 2482850"/>
              <a:gd name="T49" fmla="*/ 916908 h 2544763"/>
              <a:gd name="T50" fmla="*/ 1041836 w 2482850"/>
              <a:gd name="T51" fmla="*/ 497072 h 2544763"/>
              <a:gd name="T52" fmla="*/ 1122120 w 2482850"/>
              <a:gd name="T53" fmla="*/ 564600 h 2544763"/>
              <a:gd name="T54" fmla="*/ 1106537 w 2482850"/>
              <a:gd name="T55" fmla="*/ 695751 h 2544763"/>
              <a:gd name="T56" fmla="*/ 1008639 w 2482850"/>
              <a:gd name="T57" fmla="*/ 596666 h 2544763"/>
              <a:gd name="T58" fmla="*/ 789300 w 2482850"/>
              <a:gd name="T59" fmla="*/ 616178 h 2544763"/>
              <a:gd name="T60" fmla="*/ 727987 w 2482850"/>
              <a:gd name="T61" fmla="*/ 682008 h 2544763"/>
              <a:gd name="T62" fmla="*/ 807762 w 2482850"/>
              <a:gd name="T63" fmla="*/ 502672 h 2544763"/>
              <a:gd name="T64" fmla="*/ 315373 w 2482850"/>
              <a:gd name="T65" fmla="*/ 416928 h 2544763"/>
              <a:gd name="T66" fmla="*/ 338797 w 2482850"/>
              <a:gd name="T67" fmla="*/ 502278 h 2544763"/>
              <a:gd name="T68" fmla="*/ 51431 w 2482850"/>
              <a:gd name="T69" fmla="*/ 538518 h 2544763"/>
              <a:gd name="T70" fmla="*/ 340 w 2482850"/>
              <a:gd name="T71" fmla="*/ 466038 h 2544763"/>
              <a:gd name="T72" fmla="*/ 65010 w 2482850"/>
              <a:gd name="T73" fmla="*/ 405412 h 2544763"/>
              <a:gd name="T74" fmla="*/ 1857375 w 2482850"/>
              <a:gd name="T75" fmla="*/ 519685 h 2544763"/>
              <a:gd name="T76" fmla="*/ 343343 w 2482850"/>
              <a:gd name="T77" fmla="*/ 17148 h 2544763"/>
              <a:gd name="T78" fmla="*/ 191196 w 2482850"/>
              <a:gd name="T79" fmla="*/ 148054 h 2544763"/>
              <a:gd name="T80" fmla="*/ 371159 w 2482850"/>
              <a:gd name="T81" fmla="*/ 432954 h 2544763"/>
              <a:gd name="T82" fmla="*/ 329603 w 2482850"/>
              <a:gd name="T83" fmla="*/ 559954 h 2544763"/>
              <a:gd name="T84" fmla="*/ 345547 w 2482850"/>
              <a:gd name="T85" fmla="*/ 876945 h 2544763"/>
              <a:gd name="T86" fmla="*/ 361661 w 2482850"/>
              <a:gd name="T87" fmla="*/ 1009548 h 2544763"/>
              <a:gd name="T88" fmla="*/ 306875 w 2482850"/>
              <a:gd name="T89" fmla="*/ 1334859 h 2544763"/>
              <a:gd name="T90" fmla="*/ 377944 w 2482850"/>
              <a:gd name="T91" fmla="*/ 1447766 h 2544763"/>
              <a:gd name="T92" fmla="*/ 276513 w 2482850"/>
              <a:gd name="T93" fmla="*/ 1534357 h 2544763"/>
              <a:gd name="T94" fmla="*/ 305009 w 2482850"/>
              <a:gd name="T95" fmla="*/ 1883098 h 2544763"/>
              <a:gd name="T96" fmla="*/ 1657699 w 2482850"/>
              <a:gd name="T97" fmla="*/ 1800412 h 2544763"/>
              <a:gd name="T98" fmla="*/ 1610885 w 2482850"/>
              <a:gd name="T99" fmla="*/ 47879 h 2544763"/>
              <a:gd name="T100" fmla="*/ 1621063 w 2482850"/>
              <a:gd name="T101" fmla="*/ 34297 h 2544763"/>
              <a:gd name="T102" fmla="*/ 1672965 w 2482850"/>
              <a:gd name="T103" fmla="*/ 1807712 h 2544763"/>
              <a:gd name="T104" fmla="*/ 300769 w 2482850"/>
              <a:gd name="T105" fmla="*/ 1899567 h 2544763"/>
              <a:gd name="T106" fmla="*/ 276513 w 2482850"/>
              <a:gd name="T107" fmla="*/ 1517378 h 2544763"/>
              <a:gd name="T108" fmla="*/ 360982 w 2482850"/>
              <a:gd name="T109" fmla="*/ 1445389 h 2544763"/>
              <a:gd name="T110" fmla="*/ 301787 w 2482850"/>
              <a:gd name="T111" fmla="*/ 1351158 h 2544763"/>
              <a:gd name="T112" fmla="*/ 347413 w 2482850"/>
              <a:gd name="T113" fmla="*/ 1000040 h 2544763"/>
              <a:gd name="T114" fmla="*/ 333843 w 2482850"/>
              <a:gd name="T115" fmla="*/ 889679 h 2544763"/>
              <a:gd name="T116" fmla="*/ 320614 w 2482850"/>
              <a:gd name="T117" fmla="*/ 545353 h 2544763"/>
              <a:gd name="T118" fmla="*/ 355215 w 2482850"/>
              <a:gd name="T119" fmla="*/ 439746 h 2544763"/>
              <a:gd name="T120" fmla="*/ 174065 w 2482850"/>
              <a:gd name="T121" fmla="*/ 145506 h 2544763"/>
              <a:gd name="T122" fmla="*/ 343343 w 2482850"/>
              <a:gd name="T123" fmla="*/ 0 h 254476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482850" h="2544763">
                <a:moveTo>
                  <a:pt x="86902" y="1822450"/>
                </a:moveTo>
                <a:lnTo>
                  <a:pt x="91667" y="1822450"/>
                </a:lnTo>
                <a:lnTo>
                  <a:pt x="370523" y="1822450"/>
                </a:lnTo>
                <a:lnTo>
                  <a:pt x="375061" y="1822450"/>
                </a:lnTo>
                <a:lnTo>
                  <a:pt x="379826" y="1822903"/>
                </a:lnTo>
                <a:lnTo>
                  <a:pt x="384137" y="1823583"/>
                </a:lnTo>
                <a:lnTo>
                  <a:pt x="388902" y="1824262"/>
                </a:lnTo>
                <a:lnTo>
                  <a:pt x="393213" y="1825395"/>
                </a:lnTo>
                <a:lnTo>
                  <a:pt x="397524" y="1826527"/>
                </a:lnTo>
                <a:lnTo>
                  <a:pt x="401835" y="1827886"/>
                </a:lnTo>
                <a:lnTo>
                  <a:pt x="405919" y="1829472"/>
                </a:lnTo>
                <a:lnTo>
                  <a:pt x="409777" y="1831284"/>
                </a:lnTo>
                <a:lnTo>
                  <a:pt x="414088" y="1833322"/>
                </a:lnTo>
                <a:lnTo>
                  <a:pt x="417718" y="1835587"/>
                </a:lnTo>
                <a:lnTo>
                  <a:pt x="421575" y="1838079"/>
                </a:lnTo>
                <a:lnTo>
                  <a:pt x="425206" y="1840344"/>
                </a:lnTo>
                <a:lnTo>
                  <a:pt x="428609" y="1843062"/>
                </a:lnTo>
                <a:lnTo>
                  <a:pt x="432013" y="1846006"/>
                </a:lnTo>
                <a:lnTo>
                  <a:pt x="434962" y="1848951"/>
                </a:lnTo>
                <a:lnTo>
                  <a:pt x="438139" y="1852122"/>
                </a:lnTo>
                <a:lnTo>
                  <a:pt x="441088" y="1855293"/>
                </a:lnTo>
                <a:lnTo>
                  <a:pt x="443584" y="1858691"/>
                </a:lnTo>
                <a:lnTo>
                  <a:pt x="446307" y="1862315"/>
                </a:lnTo>
                <a:lnTo>
                  <a:pt x="448803" y="1865939"/>
                </a:lnTo>
                <a:lnTo>
                  <a:pt x="450845" y="1869789"/>
                </a:lnTo>
                <a:lnTo>
                  <a:pt x="452887" y="1873640"/>
                </a:lnTo>
                <a:lnTo>
                  <a:pt x="454702" y="1877490"/>
                </a:lnTo>
                <a:lnTo>
                  <a:pt x="456291" y="1881794"/>
                </a:lnTo>
                <a:lnTo>
                  <a:pt x="457879" y="1885871"/>
                </a:lnTo>
                <a:lnTo>
                  <a:pt x="459240" y="1890401"/>
                </a:lnTo>
                <a:lnTo>
                  <a:pt x="460148" y="1894704"/>
                </a:lnTo>
                <a:lnTo>
                  <a:pt x="461055" y="1899008"/>
                </a:lnTo>
                <a:lnTo>
                  <a:pt x="461509" y="1903538"/>
                </a:lnTo>
                <a:lnTo>
                  <a:pt x="461736" y="1908068"/>
                </a:lnTo>
                <a:lnTo>
                  <a:pt x="461963" y="1912824"/>
                </a:lnTo>
                <a:lnTo>
                  <a:pt x="461736" y="1917581"/>
                </a:lnTo>
                <a:lnTo>
                  <a:pt x="461509" y="1922111"/>
                </a:lnTo>
                <a:lnTo>
                  <a:pt x="461055" y="1926641"/>
                </a:lnTo>
                <a:lnTo>
                  <a:pt x="460148" y="1930945"/>
                </a:lnTo>
                <a:lnTo>
                  <a:pt x="459240" y="1935248"/>
                </a:lnTo>
                <a:lnTo>
                  <a:pt x="457879" y="1939778"/>
                </a:lnTo>
                <a:lnTo>
                  <a:pt x="456291" y="1943855"/>
                </a:lnTo>
                <a:lnTo>
                  <a:pt x="454702" y="1947932"/>
                </a:lnTo>
                <a:lnTo>
                  <a:pt x="452887" y="1952009"/>
                </a:lnTo>
                <a:lnTo>
                  <a:pt x="450845" y="1955860"/>
                </a:lnTo>
                <a:lnTo>
                  <a:pt x="448803" y="1959710"/>
                </a:lnTo>
                <a:lnTo>
                  <a:pt x="446307" y="1963334"/>
                </a:lnTo>
                <a:lnTo>
                  <a:pt x="443584" y="1966958"/>
                </a:lnTo>
                <a:lnTo>
                  <a:pt x="441088" y="1970356"/>
                </a:lnTo>
                <a:lnTo>
                  <a:pt x="438139" y="1973753"/>
                </a:lnTo>
                <a:lnTo>
                  <a:pt x="434962" y="1976698"/>
                </a:lnTo>
                <a:lnTo>
                  <a:pt x="432013" y="1979643"/>
                </a:lnTo>
                <a:lnTo>
                  <a:pt x="428609" y="1982587"/>
                </a:lnTo>
                <a:lnTo>
                  <a:pt x="425206" y="1985305"/>
                </a:lnTo>
                <a:lnTo>
                  <a:pt x="421575" y="1988023"/>
                </a:lnTo>
                <a:lnTo>
                  <a:pt x="417718" y="1990288"/>
                </a:lnTo>
                <a:lnTo>
                  <a:pt x="414088" y="1992327"/>
                </a:lnTo>
                <a:lnTo>
                  <a:pt x="409777" y="1994365"/>
                </a:lnTo>
                <a:lnTo>
                  <a:pt x="405919" y="1996177"/>
                </a:lnTo>
                <a:lnTo>
                  <a:pt x="401835" y="1997763"/>
                </a:lnTo>
                <a:lnTo>
                  <a:pt x="397524" y="1999348"/>
                </a:lnTo>
                <a:lnTo>
                  <a:pt x="393213" y="2000254"/>
                </a:lnTo>
                <a:lnTo>
                  <a:pt x="388902" y="2001387"/>
                </a:lnTo>
                <a:lnTo>
                  <a:pt x="384137" y="2002066"/>
                </a:lnTo>
                <a:lnTo>
                  <a:pt x="379826" y="2002972"/>
                </a:lnTo>
                <a:lnTo>
                  <a:pt x="375061" y="2003199"/>
                </a:lnTo>
                <a:lnTo>
                  <a:pt x="370523" y="2003425"/>
                </a:lnTo>
                <a:lnTo>
                  <a:pt x="91667" y="2003425"/>
                </a:lnTo>
                <a:lnTo>
                  <a:pt x="86902" y="2003199"/>
                </a:lnTo>
                <a:lnTo>
                  <a:pt x="82364" y="2002972"/>
                </a:lnTo>
                <a:lnTo>
                  <a:pt x="77599" y="2002066"/>
                </a:lnTo>
                <a:lnTo>
                  <a:pt x="73288" y="2001387"/>
                </a:lnTo>
                <a:lnTo>
                  <a:pt x="68750" y="2000254"/>
                </a:lnTo>
                <a:lnTo>
                  <a:pt x="64439" y="1999348"/>
                </a:lnTo>
                <a:lnTo>
                  <a:pt x="60128" y="1997763"/>
                </a:lnTo>
                <a:lnTo>
                  <a:pt x="56044" y="1996177"/>
                </a:lnTo>
                <a:lnTo>
                  <a:pt x="51959" y="1994365"/>
                </a:lnTo>
                <a:lnTo>
                  <a:pt x="48102" y="1992327"/>
                </a:lnTo>
                <a:lnTo>
                  <a:pt x="44245" y="1990288"/>
                </a:lnTo>
                <a:lnTo>
                  <a:pt x="40615" y="1988023"/>
                </a:lnTo>
                <a:lnTo>
                  <a:pt x="36757" y="1985305"/>
                </a:lnTo>
                <a:lnTo>
                  <a:pt x="33581" y="1982587"/>
                </a:lnTo>
                <a:lnTo>
                  <a:pt x="30177" y="1979643"/>
                </a:lnTo>
                <a:lnTo>
                  <a:pt x="26774" y="1976698"/>
                </a:lnTo>
                <a:lnTo>
                  <a:pt x="23824" y="1973753"/>
                </a:lnTo>
                <a:lnTo>
                  <a:pt x="21101" y="1970356"/>
                </a:lnTo>
                <a:lnTo>
                  <a:pt x="18152" y="1966958"/>
                </a:lnTo>
                <a:lnTo>
                  <a:pt x="15656" y="1963334"/>
                </a:lnTo>
                <a:lnTo>
                  <a:pt x="13160" y="1959710"/>
                </a:lnTo>
                <a:lnTo>
                  <a:pt x="11118" y="1955860"/>
                </a:lnTo>
                <a:lnTo>
                  <a:pt x="9076" y="1952009"/>
                </a:lnTo>
                <a:lnTo>
                  <a:pt x="7261" y="1947932"/>
                </a:lnTo>
                <a:lnTo>
                  <a:pt x="5446" y="1943855"/>
                </a:lnTo>
                <a:lnTo>
                  <a:pt x="4084" y="1939778"/>
                </a:lnTo>
                <a:lnTo>
                  <a:pt x="2950" y="1935248"/>
                </a:lnTo>
                <a:lnTo>
                  <a:pt x="1815" y="1930945"/>
                </a:lnTo>
                <a:lnTo>
                  <a:pt x="1134" y="1926641"/>
                </a:lnTo>
                <a:lnTo>
                  <a:pt x="454" y="1922111"/>
                </a:lnTo>
                <a:lnTo>
                  <a:pt x="0" y="1917581"/>
                </a:lnTo>
                <a:lnTo>
                  <a:pt x="0" y="1912824"/>
                </a:lnTo>
                <a:lnTo>
                  <a:pt x="0" y="1908068"/>
                </a:lnTo>
                <a:lnTo>
                  <a:pt x="454" y="1903538"/>
                </a:lnTo>
                <a:lnTo>
                  <a:pt x="1134" y="1899008"/>
                </a:lnTo>
                <a:lnTo>
                  <a:pt x="1815" y="1894704"/>
                </a:lnTo>
                <a:lnTo>
                  <a:pt x="2950" y="1890401"/>
                </a:lnTo>
                <a:lnTo>
                  <a:pt x="4084" y="1885871"/>
                </a:lnTo>
                <a:lnTo>
                  <a:pt x="5446" y="1881794"/>
                </a:lnTo>
                <a:lnTo>
                  <a:pt x="7261" y="1877490"/>
                </a:lnTo>
                <a:lnTo>
                  <a:pt x="9076" y="1873640"/>
                </a:lnTo>
                <a:lnTo>
                  <a:pt x="11118" y="1869789"/>
                </a:lnTo>
                <a:lnTo>
                  <a:pt x="13160" y="1865939"/>
                </a:lnTo>
                <a:lnTo>
                  <a:pt x="15656" y="1862315"/>
                </a:lnTo>
                <a:lnTo>
                  <a:pt x="18152" y="1858691"/>
                </a:lnTo>
                <a:lnTo>
                  <a:pt x="21101" y="1855293"/>
                </a:lnTo>
                <a:lnTo>
                  <a:pt x="23824" y="1852122"/>
                </a:lnTo>
                <a:lnTo>
                  <a:pt x="26774" y="1848951"/>
                </a:lnTo>
                <a:lnTo>
                  <a:pt x="30177" y="1846006"/>
                </a:lnTo>
                <a:lnTo>
                  <a:pt x="33581" y="1843062"/>
                </a:lnTo>
                <a:lnTo>
                  <a:pt x="36757" y="1840344"/>
                </a:lnTo>
                <a:lnTo>
                  <a:pt x="40615" y="1838079"/>
                </a:lnTo>
                <a:lnTo>
                  <a:pt x="44245" y="1835587"/>
                </a:lnTo>
                <a:lnTo>
                  <a:pt x="48102" y="1833322"/>
                </a:lnTo>
                <a:lnTo>
                  <a:pt x="51959" y="1831284"/>
                </a:lnTo>
                <a:lnTo>
                  <a:pt x="56044" y="1829472"/>
                </a:lnTo>
                <a:lnTo>
                  <a:pt x="60128" y="1827886"/>
                </a:lnTo>
                <a:lnTo>
                  <a:pt x="64439" y="1826527"/>
                </a:lnTo>
                <a:lnTo>
                  <a:pt x="68750" y="1825395"/>
                </a:lnTo>
                <a:lnTo>
                  <a:pt x="73288" y="1824262"/>
                </a:lnTo>
                <a:lnTo>
                  <a:pt x="77599" y="1823583"/>
                </a:lnTo>
                <a:lnTo>
                  <a:pt x="82364" y="1822903"/>
                </a:lnTo>
                <a:lnTo>
                  <a:pt x="86902" y="1822450"/>
                </a:lnTo>
                <a:close/>
                <a:moveTo>
                  <a:pt x="2282825" y="1685925"/>
                </a:moveTo>
                <a:lnTo>
                  <a:pt x="2412173" y="1745797"/>
                </a:lnTo>
                <a:lnTo>
                  <a:pt x="2422140" y="1750786"/>
                </a:lnTo>
                <a:lnTo>
                  <a:pt x="2426897" y="1753281"/>
                </a:lnTo>
                <a:lnTo>
                  <a:pt x="2431201" y="1756002"/>
                </a:lnTo>
                <a:lnTo>
                  <a:pt x="2435732" y="1758724"/>
                </a:lnTo>
                <a:lnTo>
                  <a:pt x="2439583" y="1761445"/>
                </a:lnTo>
                <a:lnTo>
                  <a:pt x="2443434" y="1764166"/>
                </a:lnTo>
                <a:lnTo>
                  <a:pt x="2447058" y="1767115"/>
                </a:lnTo>
                <a:lnTo>
                  <a:pt x="2450456" y="1769836"/>
                </a:lnTo>
                <a:lnTo>
                  <a:pt x="2453628" y="1773011"/>
                </a:lnTo>
                <a:lnTo>
                  <a:pt x="2456799" y="1775959"/>
                </a:lnTo>
                <a:lnTo>
                  <a:pt x="2459518" y="1778907"/>
                </a:lnTo>
                <a:lnTo>
                  <a:pt x="2462236" y="1782082"/>
                </a:lnTo>
                <a:lnTo>
                  <a:pt x="2464501" y="1785257"/>
                </a:lnTo>
                <a:lnTo>
                  <a:pt x="2466766" y="1788432"/>
                </a:lnTo>
                <a:lnTo>
                  <a:pt x="2468805" y="1791607"/>
                </a:lnTo>
                <a:lnTo>
                  <a:pt x="2470617" y="1794782"/>
                </a:lnTo>
                <a:lnTo>
                  <a:pt x="2472430" y="1798184"/>
                </a:lnTo>
                <a:lnTo>
                  <a:pt x="2474015" y="1801813"/>
                </a:lnTo>
                <a:lnTo>
                  <a:pt x="2475601" y="1805215"/>
                </a:lnTo>
                <a:lnTo>
                  <a:pt x="2477866" y="1812245"/>
                </a:lnTo>
                <a:lnTo>
                  <a:pt x="2479905" y="1819502"/>
                </a:lnTo>
                <a:lnTo>
                  <a:pt x="2481264" y="1826986"/>
                </a:lnTo>
                <a:lnTo>
                  <a:pt x="2482397" y="1834697"/>
                </a:lnTo>
                <a:lnTo>
                  <a:pt x="2482850" y="1842861"/>
                </a:lnTo>
                <a:lnTo>
                  <a:pt x="2482850" y="1851025"/>
                </a:lnTo>
                <a:lnTo>
                  <a:pt x="2482850" y="2068286"/>
                </a:lnTo>
                <a:lnTo>
                  <a:pt x="2482850" y="2076677"/>
                </a:lnTo>
                <a:lnTo>
                  <a:pt x="2482397" y="2084388"/>
                </a:lnTo>
                <a:lnTo>
                  <a:pt x="2481264" y="2092326"/>
                </a:lnTo>
                <a:lnTo>
                  <a:pt x="2479905" y="2099810"/>
                </a:lnTo>
                <a:lnTo>
                  <a:pt x="2477866" y="2107067"/>
                </a:lnTo>
                <a:lnTo>
                  <a:pt x="2475601" y="2114324"/>
                </a:lnTo>
                <a:lnTo>
                  <a:pt x="2474015" y="2117726"/>
                </a:lnTo>
                <a:lnTo>
                  <a:pt x="2472430" y="2121127"/>
                </a:lnTo>
                <a:lnTo>
                  <a:pt x="2470617" y="2124302"/>
                </a:lnTo>
                <a:lnTo>
                  <a:pt x="2468805" y="2127704"/>
                </a:lnTo>
                <a:lnTo>
                  <a:pt x="2466766" y="2130879"/>
                </a:lnTo>
                <a:lnTo>
                  <a:pt x="2464501" y="2134281"/>
                </a:lnTo>
                <a:lnTo>
                  <a:pt x="2462236" y="2137456"/>
                </a:lnTo>
                <a:lnTo>
                  <a:pt x="2459518" y="2140404"/>
                </a:lnTo>
                <a:lnTo>
                  <a:pt x="2456799" y="2143352"/>
                </a:lnTo>
                <a:lnTo>
                  <a:pt x="2453628" y="2146527"/>
                </a:lnTo>
                <a:lnTo>
                  <a:pt x="2450456" y="2149249"/>
                </a:lnTo>
                <a:lnTo>
                  <a:pt x="2447058" y="2152197"/>
                </a:lnTo>
                <a:lnTo>
                  <a:pt x="2443434" y="2154919"/>
                </a:lnTo>
                <a:lnTo>
                  <a:pt x="2439583" y="2157867"/>
                </a:lnTo>
                <a:lnTo>
                  <a:pt x="2435732" y="2160588"/>
                </a:lnTo>
                <a:lnTo>
                  <a:pt x="2431201" y="2163310"/>
                </a:lnTo>
                <a:lnTo>
                  <a:pt x="2426897" y="2165804"/>
                </a:lnTo>
                <a:lnTo>
                  <a:pt x="2422140" y="2168526"/>
                </a:lnTo>
                <a:lnTo>
                  <a:pt x="2412173" y="2173742"/>
                </a:lnTo>
                <a:lnTo>
                  <a:pt x="2282825" y="2233613"/>
                </a:lnTo>
                <a:lnTo>
                  <a:pt x="2282825" y="1685925"/>
                </a:lnTo>
                <a:close/>
                <a:moveTo>
                  <a:pt x="1216535" y="1436687"/>
                </a:moveTo>
                <a:lnTo>
                  <a:pt x="1274253" y="1436687"/>
                </a:lnTo>
                <a:lnTo>
                  <a:pt x="1303338" y="1492629"/>
                </a:lnTo>
                <a:lnTo>
                  <a:pt x="1283046" y="1513778"/>
                </a:lnTo>
                <a:lnTo>
                  <a:pt x="1301534" y="1642262"/>
                </a:lnTo>
                <a:lnTo>
                  <a:pt x="1245394" y="1852612"/>
                </a:lnTo>
                <a:lnTo>
                  <a:pt x="1189254" y="1642262"/>
                </a:lnTo>
                <a:lnTo>
                  <a:pt x="1207516" y="1513778"/>
                </a:lnTo>
                <a:lnTo>
                  <a:pt x="1187450" y="1492629"/>
                </a:lnTo>
                <a:lnTo>
                  <a:pt x="1216535" y="1436687"/>
                </a:lnTo>
                <a:close/>
                <a:moveTo>
                  <a:pt x="1389519" y="1379537"/>
                </a:moveTo>
                <a:lnTo>
                  <a:pt x="1401785" y="1384753"/>
                </a:lnTo>
                <a:lnTo>
                  <a:pt x="1434494" y="1399267"/>
                </a:lnTo>
                <a:lnTo>
                  <a:pt x="1456754" y="1409246"/>
                </a:lnTo>
                <a:lnTo>
                  <a:pt x="1481740" y="1420358"/>
                </a:lnTo>
                <a:lnTo>
                  <a:pt x="1508543" y="1432831"/>
                </a:lnTo>
                <a:lnTo>
                  <a:pt x="1536709" y="1446212"/>
                </a:lnTo>
                <a:lnTo>
                  <a:pt x="1565557" y="1460273"/>
                </a:lnTo>
                <a:lnTo>
                  <a:pt x="1593950" y="1474560"/>
                </a:lnTo>
                <a:lnTo>
                  <a:pt x="1607578" y="1481818"/>
                </a:lnTo>
                <a:lnTo>
                  <a:pt x="1621207" y="1489075"/>
                </a:lnTo>
                <a:lnTo>
                  <a:pt x="1634154" y="1496105"/>
                </a:lnTo>
                <a:lnTo>
                  <a:pt x="1646647" y="1503362"/>
                </a:lnTo>
                <a:lnTo>
                  <a:pt x="1658232" y="1509939"/>
                </a:lnTo>
                <a:lnTo>
                  <a:pt x="1669589" y="1516743"/>
                </a:lnTo>
                <a:lnTo>
                  <a:pt x="1679584" y="1523546"/>
                </a:lnTo>
                <a:lnTo>
                  <a:pt x="1688669" y="1529669"/>
                </a:lnTo>
                <a:lnTo>
                  <a:pt x="1697074" y="1536019"/>
                </a:lnTo>
                <a:lnTo>
                  <a:pt x="1704115" y="1541689"/>
                </a:lnTo>
                <a:lnTo>
                  <a:pt x="1707068" y="1544410"/>
                </a:lnTo>
                <a:lnTo>
                  <a:pt x="1709794" y="1547132"/>
                </a:lnTo>
                <a:lnTo>
                  <a:pt x="1712292" y="1549853"/>
                </a:lnTo>
                <a:lnTo>
                  <a:pt x="1714337" y="1552348"/>
                </a:lnTo>
                <a:lnTo>
                  <a:pt x="1716154" y="1554843"/>
                </a:lnTo>
                <a:lnTo>
                  <a:pt x="1717971" y="1558018"/>
                </a:lnTo>
                <a:lnTo>
                  <a:pt x="1721833" y="1565048"/>
                </a:lnTo>
                <a:lnTo>
                  <a:pt x="1726148" y="1573666"/>
                </a:lnTo>
                <a:lnTo>
                  <a:pt x="1730237" y="1583191"/>
                </a:lnTo>
                <a:lnTo>
                  <a:pt x="1734326" y="1593850"/>
                </a:lnTo>
                <a:lnTo>
                  <a:pt x="1738869" y="1605416"/>
                </a:lnTo>
                <a:lnTo>
                  <a:pt x="1742957" y="1618116"/>
                </a:lnTo>
                <a:lnTo>
                  <a:pt x="1747500" y="1631269"/>
                </a:lnTo>
                <a:lnTo>
                  <a:pt x="1751816" y="1645330"/>
                </a:lnTo>
                <a:lnTo>
                  <a:pt x="1755904" y="1659844"/>
                </a:lnTo>
                <a:lnTo>
                  <a:pt x="1764536" y="1690460"/>
                </a:lnTo>
                <a:lnTo>
                  <a:pt x="1773168" y="1722210"/>
                </a:lnTo>
                <a:lnTo>
                  <a:pt x="1781118" y="1753960"/>
                </a:lnTo>
                <a:lnTo>
                  <a:pt x="1788613" y="1785030"/>
                </a:lnTo>
                <a:lnTo>
                  <a:pt x="1795428" y="1814966"/>
                </a:lnTo>
                <a:lnTo>
                  <a:pt x="1801561" y="1842180"/>
                </a:lnTo>
                <a:lnTo>
                  <a:pt x="1807012" y="1866446"/>
                </a:lnTo>
                <a:lnTo>
                  <a:pt x="1814962" y="1902505"/>
                </a:lnTo>
                <a:lnTo>
                  <a:pt x="1817688" y="1916112"/>
                </a:lnTo>
                <a:lnTo>
                  <a:pt x="1244600" y="1916112"/>
                </a:lnTo>
                <a:lnTo>
                  <a:pt x="1389519" y="1379537"/>
                </a:lnTo>
                <a:close/>
                <a:moveTo>
                  <a:pt x="1100083" y="1379537"/>
                </a:moveTo>
                <a:lnTo>
                  <a:pt x="1244600" y="1916112"/>
                </a:lnTo>
                <a:lnTo>
                  <a:pt x="673100" y="1916112"/>
                </a:lnTo>
                <a:lnTo>
                  <a:pt x="676045" y="1902505"/>
                </a:lnTo>
                <a:lnTo>
                  <a:pt x="683520" y="1866446"/>
                </a:lnTo>
                <a:lnTo>
                  <a:pt x="688956" y="1842180"/>
                </a:lnTo>
                <a:lnTo>
                  <a:pt x="695072" y="1814966"/>
                </a:lnTo>
                <a:lnTo>
                  <a:pt x="702094" y="1785030"/>
                </a:lnTo>
                <a:lnTo>
                  <a:pt x="709569" y="1753960"/>
                </a:lnTo>
                <a:lnTo>
                  <a:pt x="717724" y="1722210"/>
                </a:lnTo>
                <a:lnTo>
                  <a:pt x="725878" y="1690460"/>
                </a:lnTo>
                <a:lnTo>
                  <a:pt x="734486" y="1659844"/>
                </a:lnTo>
                <a:lnTo>
                  <a:pt x="739016" y="1645330"/>
                </a:lnTo>
                <a:lnTo>
                  <a:pt x="743320" y="1631269"/>
                </a:lnTo>
                <a:lnTo>
                  <a:pt x="747397" y="1618116"/>
                </a:lnTo>
                <a:lnTo>
                  <a:pt x="751928" y="1605416"/>
                </a:lnTo>
                <a:lnTo>
                  <a:pt x="756005" y="1593850"/>
                </a:lnTo>
                <a:lnTo>
                  <a:pt x="760082" y="1583191"/>
                </a:lnTo>
                <a:lnTo>
                  <a:pt x="764386" y="1573666"/>
                </a:lnTo>
                <a:lnTo>
                  <a:pt x="768463" y="1565048"/>
                </a:lnTo>
                <a:lnTo>
                  <a:pt x="772314" y="1558018"/>
                </a:lnTo>
                <a:lnTo>
                  <a:pt x="774353" y="1554843"/>
                </a:lnTo>
                <a:lnTo>
                  <a:pt x="776165" y="1552348"/>
                </a:lnTo>
                <a:lnTo>
                  <a:pt x="778203" y="1549853"/>
                </a:lnTo>
                <a:lnTo>
                  <a:pt x="780695" y="1547132"/>
                </a:lnTo>
                <a:lnTo>
                  <a:pt x="783413" y="1544410"/>
                </a:lnTo>
                <a:lnTo>
                  <a:pt x="786358" y="1541689"/>
                </a:lnTo>
                <a:lnTo>
                  <a:pt x="793607" y="1536019"/>
                </a:lnTo>
                <a:lnTo>
                  <a:pt x="801535" y="1529669"/>
                </a:lnTo>
                <a:lnTo>
                  <a:pt x="810822" y="1523546"/>
                </a:lnTo>
                <a:lnTo>
                  <a:pt x="821015" y="1516743"/>
                </a:lnTo>
                <a:lnTo>
                  <a:pt x="831888" y="1509939"/>
                </a:lnTo>
                <a:lnTo>
                  <a:pt x="843893" y="1503362"/>
                </a:lnTo>
                <a:lnTo>
                  <a:pt x="855898" y="1496105"/>
                </a:lnTo>
                <a:lnTo>
                  <a:pt x="869263" y="1489075"/>
                </a:lnTo>
                <a:lnTo>
                  <a:pt x="882401" y="1481818"/>
                </a:lnTo>
                <a:lnTo>
                  <a:pt x="896445" y="1474560"/>
                </a:lnTo>
                <a:lnTo>
                  <a:pt x="924533" y="1460273"/>
                </a:lnTo>
                <a:lnTo>
                  <a:pt x="953074" y="1446212"/>
                </a:lnTo>
                <a:lnTo>
                  <a:pt x="981388" y="1432831"/>
                </a:lnTo>
                <a:lnTo>
                  <a:pt x="1008117" y="1420358"/>
                </a:lnTo>
                <a:lnTo>
                  <a:pt x="1033034" y="1409246"/>
                </a:lnTo>
                <a:lnTo>
                  <a:pt x="1055006" y="1399267"/>
                </a:lnTo>
                <a:lnTo>
                  <a:pt x="1088077" y="1384753"/>
                </a:lnTo>
                <a:lnTo>
                  <a:pt x="1100083" y="1379537"/>
                </a:lnTo>
                <a:close/>
                <a:moveTo>
                  <a:pt x="2282825" y="1227137"/>
                </a:moveTo>
                <a:lnTo>
                  <a:pt x="2412173" y="1287064"/>
                </a:lnTo>
                <a:lnTo>
                  <a:pt x="2422140" y="1292285"/>
                </a:lnTo>
                <a:lnTo>
                  <a:pt x="2426897" y="1294782"/>
                </a:lnTo>
                <a:lnTo>
                  <a:pt x="2431201" y="1297505"/>
                </a:lnTo>
                <a:lnTo>
                  <a:pt x="2435732" y="1300002"/>
                </a:lnTo>
                <a:lnTo>
                  <a:pt x="2439583" y="1302953"/>
                </a:lnTo>
                <a:lnTo>
                  <a:pt x="2443434" y="1305677"/>
                </a:lnTo>
                <a:lnTo>
                  <a:pt x="2447058" y="1308628"/>
                </a:lnTo>
                <a:lnTo>
                  <a:pt x="2450456" y="1311352"/>
                </a:lnTo>
                <a:lnTo>
                  <a:pt x="2453628" y="1314303"/>
                </a:lnTo>
                <a:lnTo>
                  <a:pt x="2456799" y="1317481"/>
                </a:lnTo>
                <a:lnTo>
                  <a:pt x="2459518" y="1320205"/>
                </a:lnTo>
                <a:lnTo>
                  <a:pt x="2462236" y="1323383"/>
                </a:lnTo>
                <a:lnTo>
                  <a:pt x="2464501" y="1326561"/>
                </a:lnTo>
                <a:lnTo>
                  <a:pt x="2466766" y="1329966"/>
                </a:lnTo>
                <a:lnTo>
                  <a:pt x="2468805" y="1332917"/>
                </a:lnTo>
                <a:lnTo>
                  <a:pt x="2470617" y="1336322"/>
                </a:lnTo>
                <a:lnTo>
                  <a:pt x="2472430" y="1339727"/>
                </a:lnTo>
                <a:lnTo>
                  <a:pt x="2474015" y="1343132"/>
                </a:lnTo>
                <a:lnTo>
                  <a:pt x="2475601" y="1346537"/>
                </a:lnTo>
                <a:lnTo>
                  <a:pt x="2477866" y="1353800"/>
                </a:lnTo>
                <a:lnTo>
                  <a:pt x="2479905" y="1361064"/>
                </a:lnTo>
                <a:lnTo>
                  <a:pt x="2481264" y="1368555"/>
                </a:lnTo>
                <a:lnTo>
                  <a:pt x="2482397" y="1376273"/>
                </a:lnTo>
                <a:lnTo>
                  <a:pt x="2482850" y="1384445"/>
                </a:lnTo>
                <a:lnTo>
                  <a:pt x="2482850" y="1392390"/>
                </a:lnTo>
                <a:lnTo>
                  <a:pt x="2482850" y="1609852"/>
                </a:lnTo>
                <a:lnTo>
                  <a:pt x="2482850" y="1618251"/>
                </a:lnTo>
                <a:lnTo>
                  <a:pt x="2482397" y="1626196"/>
                </a:lnTo>
                <a:lnTo>
                  <a:pt x="2481264" y="1634141"/>
                </a:lnTo>
                <a:lnTo>
                  <a:pt x="2479905" y="1641632"/>
                </a:lnTo>
                <a:lnTo>
                  <a:pt x="2477866" y="1648895"/>
                </a:lnTo>
                <a:lnTo>
                  <a:pt x="2475601" y="1655932"/>
                </a:lnTo>
                <a:lnTo>
                  <a:pt x="2474015" y="1659337"/>
                </a:lnTo>
                <a:lnTo>
                  <a:pt x="2472430" y="1662969"/>
                </a:lnTo>
                <a:lnTo>
                  <a:pt x="2470617" y="1666147"/>
                </a:lnTo>
                <a:lnTo>
                  <a:pt x="2468805" y="1669325"/>
                </a:lnTo>
                <a:lnTo>
                  <a:pt x="2466766" y="1672730"/>
                </a:lnTo>
                <a:lnTo>
                  <a:pt x="2464501" y="1675908"/>
                </a:lnTo>
                <a:lnTo>
                  <a:pt x="2462236" y="1678859"/>
                </a:lnTo>
                <a:lnTo>
                  <a:pt x="2459518" y="1682037"/>
                </a:lnTo>
                <a:lnTo>
                  <a:pt x="2456799" y="1685215"/>
                </a:lnTo>
                <a:lnTo>
                  <a:pt x="2453628" y="1687939"/>
                </a:lnTo>
                <a:lnTo>
                  <a:pt x="2450456" y="1691117"/>
                </a:lnTo>
                <a:lnTo>
                  <a:pt x="2447058" y="1694068"/>
                </a:lnTo>
                <a:lnTo>
                  <a:pt x="2443434" y="1696792"/>
                </a:lnTo>
                <a:lnTo>
                  <a:pt x="2439583" y="1699743"/>
                </a:lnTo>
                <a:lnTo>
                  <a:pt x="2435732" y="1702240"/>
                </a:lnTo>
                <a:lnTo>
                  <a:pt x="2431201" y="1705190"/>
                </a:lnTo>
                <a:lnTo>
                  <a:pt x="2426897" y="1707687"/>
                </a:lnTo>
                <a:lnTo>
                  <a:pt x="2422140" y="1710411"/>
                </a:lnTo>
                <a:lnTo>
                  <a:pt x="2412173" y="1715178"/>
                </a:lnTo>
                <a:lnTo>
                  <a:pt x="2406963" y="1717675"/>
                </a:lnTo>
                <a:lnTo>
                  <a:pt x="2282825" y="1660018"/>
                </a:lnTo>
                <a:lnTo>
                  <a:pt x="2282825" y="1227137"/>
                </a:lnTo>
                <a:close/>
                <a:moveTo>
                  <a:pt x="91667" y="1182687"/>
                </a:moveTo>
                <a:lnTo>
                  <a:pt x="370523" y="1182687"/>
                </a:lnTo>
                <a:lnTo>
                  <a:pt x="375061" y="1182913"/>
                </a:lnTo>
                <a:lnTo>
                  <a:pt x="379826" y="1183140"/>
                </a:lnTo>
                <a:lnTo>
                  <a:pt x="384137" y="1183593"/>
                </a:lnTo>
                <a:lnTo>
                  <a:pt x="388902" y="1184499"/>
                </a:lnTo>
                <a:lnTo>
                  <a:pt x="393213" y="1185405"/>
                </a:lnTo>
                <a:lnTo>
                  <a:pt x="397524" y="1186764"/>
                </a:lnTo>
                <a:lnTo>
                  <a:pt x="401835" y="1188349"/>
                </a:lnTo>
                <a:lnTo>
                  <a:pt x="405919" y="1189935"/>
                </a:lnTo>
                <a:lnTo>
                  <a:pt x="409777" y="1191747"/>
                </a:lnTo>
                <a:lnTo>
                  <a:pt x="414088" y="1193785"/>
                </a:lnTo>
                <a:lnTo>
                  <a:pt x="417718" y="1195824"/>
                </a:lnTo>
                <a:lnTo>
                  <a:pt x="421575" y="1198089"/>
                </a:lnTo>
                <a:lnTo>
                  <a:pt x="425206" y="1200807"/>
                </a:lnTo>
                <a:lnTo>
                  <a:pt x="428609" y="1203298"/>
                </a:lnTo>
                <a:lnTo>
                  <a:pt x="432013" y="1206243"/>
                </a:lnTo>
                <a:lnTo>
                  <a:pt x="434962" y="1209187"/>
                </a:lnTo>
                <a:lnTo>
                  <a:pt x="438139" y="1212358"/>
                </a:lnTo>
                <a:lnTo>
                  <a:pt x="441088" y="1215756"/>
                </a:lnTo>
                <a:lnTo>
                  <a:pt x="443584" y="1219154"/>
                </a:lnTo>
                <a:lnTo>
                  <a:pt x="446307" y="1222778"/>
                </a:lnTo>
                <a:lnTo>
                  <a:pt x="448803" y="1226402"/>
                </a:lnTo>
                <a:lnTo>
                  <a:pt x="450845" y="1230026"/>
                </a:lnTo>
                <a:lnTo>
                  <a:pt x="452887" y="1233876"/>
                </a:lnTo>
                <a:lnTo>
                  <a:pt x="454702" y="1237953"/>
                </a:lnTo>
                <a:lnTo>
                  <a:pt x="456291" y="1242257"/>
                </a:lnTo>
                <a:lnTo>
                  <a:pt x="457879" y="1246334"/>
                </a:lnTo>
                <a:lnTo>
                  <a:pt x="459240" y="1250411"/>
                </a:lnTo>
                <a:lnTo>
                  <a:pt x="460148" y="1254941"/>
                </a:lnTo>
                <a:lnTo>
                  <a:pt x="461055" y="1259471"/>
                </a:lnTo>
                <a:lnTo>
                  <a:pt x="461509" y="1264001"/>
                </a:lnTo>
                <a:lnTo>
                  <a:pt x="461736" y="1268531"/>
                </a:lnTo>
                <a:lnTo>
                  <a:pt x="461963" y="1273061"/>
                </a:lnTo>
                <a:lnTo>
                  <a:pt x="461736" y="1277591"/>
                </a:lnTo>
                <a:lnTo>
                  <a:pt x="461509" y="1282348"/>
                </a:lnTo>
                <a:lnTo>
                  <a:pt x="461055" y="1286651"/>
                </a:lnTo>
                <a:lnTo>
                  <a:pt x="460148" y="1291408"/>
                </a:lnTo>
                <a:lnTo>
                  <a:pt x="459240" y="1295485"/>
                </a:lnTo>
                <a:lnTo>
                  <a:pt x="457879" y="1300015"/>
                </a:lnTo>
                <a:lnTo>
                  <a:pt x="456291" y="1304092"/>
                </a:lnTo>
                <a:lnTo>
                  <a:pt x="454702" y="1308169"/>
                </a:lnTo>
                <a:lnTo>
                  <a:pt x="452887" y="1312246"/>
                </a:lnTo>
                <a:lnTo>
                  <a:pt x="450845" y="1316323"/>
                </a:lnTo>
                <a:lnTo>
                  <a:pt x="448803" y="1319947"/>
                </a:lnTo>
                <a:lnTo>
                  <a:pt x="446307" y="1323571"/>
                </a:lnTo>
                <a:lnTo>
                  <a:pt x="443584" y="1327195"/>
                </a:lnTo>
                <a:lnTo>
                  <a:pt x="441088" y="1330366"/>
                </a:lnTo>
                <a:lnTo>
                  <a:pt x="438139" y="1333764"/>
                </a:lnTo>
                <a:lnTo>
                  <a:pt x="434962" y="1336935"/>
                </a:lnTo>
                <a:lnTo>
                  <a:pt x="432013" y="1340106"/>
                </a:lnTo>
                <a:lnTo>
                  <a:pt x="428609" y="1342824"/>
                </a:lnTo>
                <a:lnTo>
                  <a:pt x="425206" y="1345542"/>
                </a:lnTo>
                <a:lnTo>
                  <a:pt x="421575" y="1348033"/>
                </a:lnTo>
                <a:lnTo>
                  <a:pt x="417718" y="1350525"/>
                </a:lnTo>
                <a:lnTo>
                  <a:pt x="414088" y="1352563"/>
                </a:lnTo>
                <a:lnTo>
                  <a:pt x="409777" y="1354602"/>
                </a:lnTo>
                <a:lnTo>
                  <a:pt x="405919" y="1356414"/>
                </a:lnTo>
                <a:lnTo>
                  <a:pt x="401835" y="1357999"/>
                </a:lnTo>
                <a:lnTo>
                  <a:pt x="397524" y="1359585"/>
                </a:lnTo>
                <a:lnTo>
                  <a:pt x="393213" y="1360717"/>
                </a:lnTo>
                <a:lnTo>
                  <a:pt x="388902" y="1361850"/>
                </a:lnTo>
                <a:lnTo>
                  <a:pt x="384137" y="1362529"/>
                </a:lnTo>
                <a:lnTo>
                  <a:pt x="379826" y="1363209"/>
                </a:lnTo>
                <a:lnTo>
                  <a:pt x="375061" y="1363435"/>
                </a:lnTo>
                <a:lnTo>
                  <a:pt x="370523" y="1363662"/>
                </a:lnTo>
                <a:lnTo>
                  <a:pt x="91667" y="1363662"/>
                </a:lnTo>
                <a:lnTo>
                  <a:pt x="86902" y="1363435"/>
                </a:lnTo>
                <a:lnTo>
                  <a:pt x="82364" y="1363209"/>
                </a:lnTo>
                <a:lnTo>
                  <a:pt x="77599" y="1362529"/>
                </a:lnTo>
                <a:lnTo>
                  <a:pt x="73288" y="1361850"/>
                </a:lnTo>
                <a:lnTo>
                  <a:pt x="68750" y="1360717"/>
                </a:lnTo>
                <a:lnTo>
                  <a:pt x="64439" y="1359585"/>
                </a:lnTo>
                <a:lnTo>
                  <a:pt x="60128" y="1357999"/>
                </a:lnTo>
                <a:lnTo>
                  <a:pt x="56044" y="1356414"/>
                </a:lnTo>
                <a:lnTo>
                  <a:pt x="51959" y="1354602"/>
                </a:lnTo>
                <a:lnTo>
                  <a:pt x="48102" y="1352563"/>
                </a:lnTo>
                <a:lnTo>
                  <a:pt x="44245" y="1350525"/>
                </a:lnTo>
                <a:lnTo>
                  <a:pt x="40615" y="1348033"/>
                </a:lnTo>
                <a:lnTo>
                  <a:pt x="36757" y="1345542"/>
                </a:lnTo>
                <a:lnTo>
                  <a:pt x="33581" y="1342824"/>
                </a:lnTo>
                <a:lnTo>
                  <a:pt x="30177" y="1340106"/>
                </a:lnTo>
                <a:lnTo>
                  <a:pt x="26774" y="1336935"/>
                </a:lnTo>
                <a:lnTo>
                  <a:pt x="23824" y="1333764"/>
                </a:lnTo>
                <a:lnTo>
                  <a:pt x="21101" y="1330366"/>
                </a:lnTo>
                <a:lnTo>
                  <a:pt x="18152" y="1327195"/>
                </a:lnTo>
                <a:lnTo>
                  <a:pt x="15656" y="1323571"/>
                </a:lnTo>
                <a:lnTo>
                  <a:pt x="13160" y="1319947"/>
                </a:lnTo>
                <a:lnTo>
                  <a:pt x="11118" y="1316323"/>
                </a:lnTo>
                <a:lnTo>
                  <a:pt x="9076" y="1312246"/>
                </a:lnTo>
                <a:lnTo>
                  <a:pt x="7261" y="1308169"/>
                </a:lnTo>
                <a:lnTo>
                  <a:pt x="5446" y="1304092"/>
                </a:lnTo>
                <a:lnTo>
                  <a:pt x="4084" y="1300015"/>
                </a:lnTo>
                <a:lnTo>
                  <a:pt x="2950" y="1295485"/>
                </a:lnTo>
                <a:lnTo>
                  <a:pt x="1815" y="1291408"/>
                </a:lnTo>
                <a:lnTo>
                  <a:pt x="1134" y="1286651"/>
                </a:lnTo>
                <a:lnTo>
                  <a:pt x="454" y="1282348"/>
                </a:lnTo>
                <a:lnTo>
                  <a:pt x="0" y="1277591"/>
                </a:lnTo>
                <a:lnTo>
                  <a:pt x="0" y="1273061"/>
                </a:lnTo>
                <a:lnTo>
                  <a:pt x="0" y="1268531"/>
                </a:lnTo>
                <a:lnTo>
                  <a:pt x="454" y="1264001"/>
                </a:lnTo>
                <a:lnTo>
                  <a:pt x="1134" y="1259471"/>
                </a:lnTo>
                <a:lnTo>
                  <a:pt x="1815" y="1254941"/>
                </a:lnTo>
                <a:lnTo>
                  <a:pt x="2950" y="1250411"/>
                </a:lnTo>
                <a:lnTo>
                  <a:pt x="4084" y="1246334"/>
                </a:lnTo>
                <a:lnTo>
                  <a:pt x="5446" y="1242257"/>
                </a:lnTo>
                <a:lnTo>
                  <a:pt x="7261" y="1237953"/>
                </a:lnTo>
                <a:lnTo>
                  <a:pt x="9076" y="1233876"/>
                </a:lnTo>
                <a:lnTo>
                  <a:pt x="11118" y="1230026"/>
                </a:lnTo>
                <a:lnTo>
                  <a:pt x="13160" y="1226402"/>
                </a:lnTo>
                <a:lnTo>
                  <a:pt x="15656" y="1222778"/>
                </a:lnTo>
                <a:lnTo>
                  <a:pt x="18152" y="1219154"/>
                </a:lnTo>
                <a:lnTo>
                  <a:pt x="21101" y="1215756"/>
                </a:lnTo>
                <a:lnTo>
                  <a:pt x="23824" y="1212358"/>
                </a:lnTo>
                <a:lnTo>
                  <a:pt x="26774" y="1209187"/>
                </a:lnTo>
                <a:lnTo>
                  <a:pt x="30177" y="1206243"/>
                </a:lnTo>
                <a:lnTo>
                  <a:pt x="33581" y="1203298"/>
                </a:lnTo>
                <a:lnTo>
                  <a:pt x="36757" y="1200807"/>
                </a:lnTo>
                <a:lnTo>
                  <a:pt x="40615" y="1198089"/>
                </a:lnTo>
                <a:lnTo>
                  <a:pt x="44245" y="1195824"/>
                </a:lnTo>
                <a:lnTo>
                  <a:pt x="48102" y="1193785"/>
                </a:lnTo>
                <a:lnTo>
                  <a:pt x="51959" y="1191747"/>
                </a:lnTo>
                <a:lnTo>
                  <a:pt x="56044" y="1189935"/>
                </a:lnTo>
                <a:lnTo>
                  <a:pt x="60128" y="1188349"/>
                </a:lnTo>
                <a:lnTo>
                  <a:pt x="64439" y="1186764"/>
                </a:lnTo>
                <a:lnTo>
                  <a:pt x="68750" y="1185405"/>
                </a:lnTo>
                <a:lnTo>
                  <a:pt x="73288" y="1184499"/>
                </a:lnTo>
                <a:lnTo>
                  <a:pt x="77599" y="1183593"/>
                </a:lnTo>
                <a:lnTo>
                  <a:pt x="82364" y="1183140"/>
                </a:lnTo>
                <a:lnTo>
                  <a:pt x="86902" y="1182913"/>
                </a:lnTo>
                <a:lnTo>
                  <a:pt x="91667" y="1182687"/>
                </a:lnTo>
                <a:close/>
                <a:moveTo>
                  <a:pt x="1390308" y="782637"/>
                </a:moveTo>
                <a:lnTo>
                  <a:pt x="1396663" y="786039"/>
                </a:lnTo>
                <a:lnTo>
                  <a:pt x="1402564" y="789894"/>
                </a:lnTo>
                <a:lnTo>
                  <a:pt x="1408238" y="793749"/>
                </a:lnTo>
                <a:lnTo>
                  <a:pt x="1413458" y="797831"/>
                </a:lnTo>
                <a:lnTo>
                  <a:pt x="1418225" y="802140"/>
                </a:lnTo>
                <a:lnTo>
                  <a:pt x="1422764" y="806449"/>
                </a:lnTo>
                <a:lnTo>
                  <a:pt x="1426849" y="811439"/>
                </a:lnTo>
                <a:lnTo>
                  <a:pt x="1430935" y="816428"/>
                </a:lnTo>
                <a:lnTo>
                  <a:pt x="1434112" y="821417"/>
                </a:lnTo>
                <a:lnTo>
                  <a:pt x="1437516" y="826860"/>
                </a:lnTo>
                <a:lnTo>
                  <a:pt x="1440694" y="832303"/>
                </a:lnTo>
                <a:lnTo>
                  <a:pt x="1443644" y="837973"/>
                </a:lnTo>
                <a:lnTo>
                  <a:pt x="1446141" y="843869"/>
                </a:lnTo>
                <a:lnTo>
                  <a:pt x="1448411" y="849765"/>
                </a:lnTo>
                <a:lnTo>
                  <a:pt x="1450907" y="856115"/>
                </a:lnTo>
                <a:lnTo>
                  <a:pt x="1452723" y="862465"/>
                </a:lnTo>
                <a:lnTo>
                  <a:pt x="1454766" y="869042"/>
                </a:lnTo>
                <a:lnTo>
                  <a:pt x="1456581" y="875846"/>
                </a:lnTo>
                <a:lnTo>
                  <a:pt x="1459759" y="889680"/>
                </a:lnTo>
                <a:lnTo>
                  <a:pt x="1462709" y="904648"/>
                </a:lnTo>
                <a:lnTo>
                  <a:pt x="1465433" y="919842"/>
                </a:lnTo>
                <a:lnTo>
                  <a:pt x="1471107" y="952499"/>
                </a:lnTo>
                <a:lnTo>
                  <a:pt x="1474284" y="969735"/>
                </a:lnTo>
                <a:lnTo>
                  <a:pt x="1477462" y="987424"/>
                </a:lnTo>
                <a:lnTo>
                  <a:pt x="1483363" y="988785"/>
                </a:lnTo>
                <a:lnTo>
                  <a:pt x="1489037" y="990146"/>
                </a:lnTo>
                <a:lnTo>
                  <a:pt x="1494484" y="992187"/>
                </a:lnTo>
                <a:lnTo>
                  <a:pt x="1499704" y="994228"/>
                </a:lnTo>
                <a:lnTo>
                  <a:pt x="1504470" y="996949"/>
                </a:lnTo>
                <a:lnTo>
                  <a:pt x="1509237" y="999671"/>
                </a:lnTo>
                <a:lnTo>
                  <a:pt x="1513549" y="1003073"/>
                </a:lnTo>
                <a:lnTo>
                  <a:pt x="1517407" y="1006474"/>
                </a:lnTo>
                <a:lnTo>
                  <a:pt x="1521493" y="1010330"/>
                </a:lnTo>
                <a:lnTo>
                  <a:pt x="1525124" y="1014185"/>
                </a:lnTo>
                <a:lnTo>
                  <a:pt x="1528075" y="1018721"/>
                </a:lnTo>
                <a:lnTo>
                  <a:pt x="1530798" y="1023030"/>
                </a:lnTo>
                <a:lnTo>
                  <a:pt x="1533068" y="1027792"/>
                </a:lnTo>
                <a:lnTo>
                  <a:pt x="1535110" y="1032555"/>
                </a:lnTo>
                <a:lnTo>
                  <a:pt x="1536472" y="1037771"/>
                </a:lnTo>
                <a:lnTo>
                  <a:pt x="1537607" y="1043214"/>
                </a:lnTo>
                <a:lnTo>
                  <a:pt x="1538288" y="1048657"/>
                </a:lnTo>
                <a:lnTo>
                  <a:pt x="1538288" y="1054326"/>
                </a:lnTo>
                <a:lnTo>
                  <a:pt x="1537834" y="1060223"/>
                </a:lnTo>
                <a:lnTo>
                  <a:pt x="1536699" y="1066119"/>
                </a:lnTo>
                <a:lnTo>
                  <a:pt x="1535110" y="1072016"/>
                </a:lnTo>
                <a:lnTo>
                  <a:pt x="1533068" y="1078366"/>
                </a:lnTo>
                <a:lnTo>
                  <a:pt x="1530117" y="1084489"/>
                </a:lnTo>
                <a:lnTo>
                  <a:pt x="1526940" y="1091066"/>
                </a:lnTo>
                <a:lnTo>
                  <a:pt x="1522854" y="1097416"/>
                </a:lnTo>
                <a:lnTo>
                  <a:pt x="1518315" y="1103766"/>
                </a:lnTo>
                <a:lnTo>
                  <a:pt x="1512868" y="1110342"/>
                </a:lnTo>
                <a:lnTo>
                  <a:pt x="1506967" y="1116919"/>
                </a:lnTo>
                <a:lnTo>
                  <a:pt x="1500158" y="1123496"/>
                </a:lnTo>
                <a:lnTo>
                  <a:pt x="1492668" y="1129846"/>
                </a:lnTo>
                <a:lnTo>
                  <a:pt x="1484271" y="1136650"/>
                </a:lnTo>
                <a:lnTo>
                  <a:pt x="1474965" y="1143000"/>
                </a:lnTo>
                <a:lnTo>
                  <a:pt x="1472696" y="1155019"/>
                </a:lnTo>
                <a:lnTo>
                  <a:pt x="1469745" y="1167266"/>
                </a:lnTo>
                <a:lnTo>
                  <a:pt x="1466568" y="1179059"/>
                </a:lnTo>
                <a:lnTo>
                  <a:pt x="1462936" y="1190851"/>
                </a:lnTo>
                <a:lnTo>
                  <a:pt x="1459078" y="1202417"/>
                </a:lnTo>
                <a:lnTo>
                  <a:pt x="1454993" y="1213984"/>
                </a:lnTo>
                <a:lnTo>
                  <a:pt x="1450680" y="1225323"/>
                </a:lnTo>
                <a:lnTo>
                  <a:pt x="1445687" y="1236435"/>
                </a:lnTo>
                <a:lnTo>
                  <a:pt x="1440467" y="1247321"/>
                </a:lnTo>
                <a:lnTo>
                  <a:pt x="1435020" y="1257980"/>
                </a:lnTo>
                <a:lnTo>
                  <a:pt x="1429346" y="1268412"/>
                </a:lnTo>
                <a:lnTo>
                  <a:pt x="1423218" y="1278391"/>
                </a:lnTo>
                <a:lnTo>
                  <a:pt x="1416863" y="1288369"/>
                </a:lnTo>
                <a:lnTo>
                  <a:pt x="1410281" y="1297894"/>
                </a:lnTo>
                <a:lnTo>
                  <a:pt x="1403245" y="1307193"/>
                </a:lnTo>
                <a:lnTo>
                  <a:pt x="1395982" y="1316037"/>
                </a:lnTo>
                <a:lnTo>
                  <a:pt x="1388719" y="1324655"/>
                </a:lnTo>
                <a:lnTo>
                  <a:pt x="1381003" y="1332593"/>
                </a:lnTo>
                <a:lnTo>
                  <a:pt x="1373059" y="1340077"/>
                </a:lnTo>
                <a:lnTo>
                  <a:pt x="1364661" y="1347334"/>
                </a:lnTo>
                <a:lnTo>
                  <a:pt x="1356037" y="1354364"/>
                </a:lnTo>
                <a:lnTo>
                  <a:pt x="1347639" y="1360714"/>
                </a:lnTo>
                <a:lnTo>
                  <a:pt x="1338561" y="1366610"/>
                </a:lnTo>
                <a:lnTo>
                  <a:pt x="1329028" y="1371827"/>
                </a:lnTo>
                <a:lnTo>
                  <a:pt x="1319723" y="1376816"/>
                </a:lnTo>
                <a:lnTo>
                  <a:pt x="1310190" y="1380898"/>
                </a:lnTo>
                <a:lnTo>
                  <a:pt x="1300431" y="1384527"/>
                </a:lnTo>
                <a:lnTo>
                  <a:pt x="1295211" y="1386341"/>
                </a:lnTo>
                <a:lnTo>
                  <a:pt x="1290218" y="1387702"/>
                </a:lnTo>
                <a:lnTo>
                  <a:pt x="1284997" y="1389062"/>
                </a:lnTo>
                <a:lnTo>
                  <a:pt x="1279777" y="1390196"/>
                </a:lnTo>
                <a:lnTo>
                  <a:pt x="1274557" y="1391330"/>
                </a:lnTo>
                <a:lnTo>
                  <a:pt x="1269110" y="1392010"/>
                </a:lnTo>
                <a:lnTo>
                  <a:pt x="1264117" y="1392691"/>
                </a:lnTo>
                <a:lnTo>
                  <a:pt x="1258670" y="1393371"/>
                </a:lnTo>
                <a:lnTo>
                  <a:pt x="1253223" y="1393825"/>
                </a:lnTo>
                <a:lnTo>
                  <a:pt x="1247776" y="1393825"/>
                </a:lnTo>
                <a:lnTo>
                  <a:pt x="1242328" y="1393825"/>
                </a:lnTo>
                <a:lnTo>
                  <a:pt x="1236881" y="1393371"/>
                </a:lnTo>
                <a:lnTo>
                  <a:pt x="1231661" y="1392691"/>
                </a:lnTo>
                <a:lnTo>
                  <a:pt x="1226214" y="1392010"/>
                </a:lnTo>
                <a:lnTo>
                  <a:pt x="1220994" y="1391330"/>
                </a:lnTo>
                <a:lnTo>
                  <a:pt x="1215774" y="1390196"/>
                </a:lnTo>
                <a:lnTo>
                  <a:pt x="1210554" y="1389062"/>
                </a:lnTo>
                <a:lnTo>
                  <a:pt x="1205333" y="1387702"/>
                </a:lnTo>
                <a:lnTo>
                  <a:pt x="1200113" y="1386341"/>
                </a:lnTo>
                <a:lnTo>
                  <a:pt x="1195347" y="1384527"/>
                </a:lnTo>
                <a:lnTo>
                  <a:pt x="1185361" y="1380898"/>
                </a:lnTo>
                <a:lnTo>
                  <a:pt x="1175828" y="1376816"/>
                </a:lnTo>
                <a:lnTo>
                  <a:pt x="1166296" y="1371827"/>
                </a:lnTo>
                <a:lnTo>
                  <a:pt x="1157217" y="1366610"/>
                </a:lnTo>
                <a:lnTo>
                  <a:pt x="1148139" y="1360714"/>
                </a:lnTo>
                <a:lnTo>
                  <a:pt x="1139514" y="1354364"/>
                </a:lnTo>
                <a:lnTo>
                  <a:pt x="1130890" y="1347334"/>
                </a:lnTo>
                <a:lnTo>
                  <a:pt x="1122492" y="1340077"/>
                </a:lnTo>
                <a:lnTo>
                  <a:pt x="1114548" y="1332593"/>
                </a:lnTo>
                <a:lnTo>
                  <a:pt x="1106832" y="1324655"/>
                </a:lnTo>
                <a:lnTo>
                  <a:pt x="1099569" y="1316037"/>
                </a:lnTo>
                <a:lnTo>
                  <a:pt x="1092306" y="1307193"/>
                </a:lnTo>
                <a:lnTo>
                  <a:pt x="1085270" y="1297894"/>
                </a:lnTo>
                <a:lnTo>
                  <a:pt x="1078688" y="1288369"/>
                </a:lnTo>
                <a:lnTo>
                  <a:pt x="1072333" y="1278391"/>
                </a:lnTo>
                <a:lnTo>
                  <a:pt x="1066205" y="1268412"/>
                </a:lnTo>
                <a:lnTo>
                  <a:pt x="1060531" y="1257980"/>
                </a:lnTo>
                <a:lnTo>
                  <a:pt x="1055084" y="1247321"/>
                </a:lnTo>
                <a:lnTo>
                  <a:pt x="1049864" y="1236435"/>
                </a:lnTo>
                <a:lnTo>
                  <a:pt x="1045098" y="1225323"/>
                </a:lnTo>
                <a:lnTo>
                  <a:pt x="1040558" y="1213984"/>
                </a:lnTo>
                <a:lnTo>
                  <a:pt x="1036473" y="1202417"/>
                </a:lnTo>
                <a:lnTo>
                  <a:pt x="1032615" y="1190851"/>
                </a:lnTo>
                <a:lnTo>
                  <a:pt x="1028983" y="1179059"/>
                </a:lnTo>
                <a:lnTo>
                  <a:pt x="1025806" y="1167266"/>
                </a:lnTo>
                <a:lnTo>
                  <a:pt x="1022855" y="1155019"/>
                </a:lnTo>
                <a:lnTo>
                  <a:pt x="1020586" y="1143000"/>
                </a:lnTo>
                <a:lnTo>
                  <a:pt x="1011507" y="1136650"/>
                </a:lnTo>
                <a:lnTo>
                  <a:pt x="1003336" y="1129846"/>
                </a:lnTo>
                <a:lnTo>
                  <a:pt x="995620" y="1123496"/>
                </a:lnTo>
                <a:lnTo>
                  <a:pt x="988811" y="1116919"/>
                </a:lnTo>
                <a:lnTo>
                  <a:pt x="982683" y="1110342"/>
                </a:lnTo>
                <a:lnTo>
                  <a:pt x="977236" y="1103766"/>
                </a:lnTo>
                <a:lnTo>
                  <a:pt x="972696" y="1097416"/>
                </a:lnTo>
                <a:lnTo>
                  <a:pt x="968838" y="1091066"/>
                </a:lnTo>
                <a:lnTo>
                  <a:pt x="965434" y="1084489"/>
                </a:lnTo>
                <a:lnTo>
                  <a:pt x="962483" y="1078366"/>
                </a:lnTo>
                <a:lnTo>
                  <a:pt x="960440" y="1072016"/>
                </a:lnTo>
                <a:lnTo>
                  <a:pt x="958852" y="1066119"/>
                </a:lnTo>
                <a:lnTo>
                  <a:pt x="957944" y="1060223"/>
                </a:lnTo>
                <a:lnTo>
                  <a:pt x="957263" y="1054326"/>
                </a:lnTo>
                <a:lnTo>
                  <a:pt x="957263" y="1048657"/>
                </a:lnTo>
                <a:lnTo>
                  <a:pt x="958171" y="1043214"/>
                </a:lnTo>
                <a:lnTo>
                  <a:pt x="959079" y="1037771"/>
                </a:lnTo>
                <a:lnTo>
                  <a:pt x="960440" y="1032555"/>
                </a:lnTo>
                <a:lnTo>
                  <a:pt x="962483" y="1027792"/>
                </a:lnTo>
                <a:lnTo>
                  <a:pt x="964753" y="1023030"/>
                </a:lnTo>
                <a:lnTo>
                  <a:pt x="967476" y="1018721"/>
                </a:lnTo>
                <a:lnTo>
                  <a:pt x="970654" y="1014185"/>
                </a:lnTo>
                <a:lnTo>
                  <a:pt x="974285" y="1010330"/>
                </a:lnTo>
                <a:lnTo>
                  <a:pt x="978144" y="1006474"/>
                </a:lnTo>
                <a:lnTo>
                  <a:pt x="982002" y="1003073"/>
                </a:lnTo>
                <a:lnTo>
                  <a:pt x="986541" y="999671"/>
                </a:lnTo>
                <a:lnTo>
                  <a:pt x="991307" y="996949"/>
                </a:lnTo>
                <a:lnTo>
                  <a:pt x="996301" y="994228"/>
                </a:lnTo>
                <a:lnTo>
                  <a:pt x="1001521" y="992187"/>
                </a:lnTo>
                <a:lnTo>
                  <a:pt x="1006514" y="990146"/>
                </a:lnTo>
                <a:lnTo>
                  <a:pt x="1012415" y="988785"/>
                </a:lnTo>
                <a:lnTo>
                  <a:pt x="1018089" y="987424"/>
                </a:lnTo>
                <a:lnTo>
                  <a:pt x="1022401" y="964292"/>
                </a:lnTo>
                <a:lnTo>
                  <a:pt x="1026260" y="941840"/>
                </a:lnTo>
                <a:lnTo>
                  <a:pt x="1029891" y="920523"/>
                </a:lnTo>
                <a:lnTo>
                  <a:pt x="1033749" y="900339"/>
                </a:lnTo>
                <a:lnTo>
                  <a:pt x="1035792" y="890587"/>
                </a:lnTo>
                <a:lnTo>
                  <a:pt x="1037835" y="881289"/>
                </a:lnTo>
                <a:lnTo>
                  <a:pt x="1040104" y="872217"/>
                </a:lnTo>
                <a:lnTo>
                  <a:pt x="1042374" y="863373"/>
                </a:lnTo>
                <a:lnTo>
                  <a:pt x="1045325" y="854981"/>
                </a:lnTo>
                <a:lnTo>
                  <a:pt x="1048048" y="846817"/>
                </a:lnTo>
                <a:lnTo>
                  <a:pt x="1051453" y="838880"/>
                </a:lnTo>
                <a:lnTo>
                  <a:pt x="1055311" y="831396"/>
                </a:lnTo>
                <a:lnTo>
                  <a:pt x="1062574" y="834117"/>
                </a:lnTo>
                <a:lnTo>
                  <a:pt x="1072787" y="837065"/>
                </a:lnTo>
                <a:lnTo>
                  <a:pt x="1085270" y="840467"/>
                </a:lnTo>
                <a:lnTo>
                  <a:pt x="1092306" y="842281"/>
                </a:lnTo>
                <a:lnTo>
                  <a:pt x="1100023" y="843869"/>
                </a:lnTo>
                <a:lnTo>
                  <a:pt x="1108420" y="845456"/>
                </a:lnTo>
                <a:lnTo>
                  <a:pt x="1116818" y="847044"/>
                </a:lnTo>
                <a:lnTo>
                  <a:pt x="1126123" y="848178"/>
                </a:lnTo>
                <a:lnTo>
                  <a:pt x="1135883" y="849539"/>
                </a:lnTo>
                <a:lnTo>
                  <a:pt x="1145869" y="850673"/>
                </a:lnTo>
                <a:lnTo>
                  <a:pt x="1156309" y="851126"/>
                </a:lnTo>
                <a:lnTo>
                  <a:pt x="1167204" y="851580"/>
                </a:lnTo>
                <a:lnTo>
                  <a:pt x="1178552" y="851806"/>
                </a:lnTo>
                <a:lnTo>
                  <a:pt x="1190354" y="851580"/>
                </a:lnTo>
                <a:lnTo>
                  <a:pt x="1202156" y="851126"/>
                </a:lnTo>
                <a:lnTo>
                  <a:pt x="1214412" y="849992"/>
                </a:lnTo>
                <a:lnTo>
                  <a:pt x="1226895" y="848631"/>
                </a:lnTo>
                <a:lnTo>
                  <a:pt x="1239605" y="846364"/>
                </a:lnTo>
                <a:lnTo>
                  <a:pt x="1252542" y="844096"/>
                </a:lnTo>
                <a:lnTo>
                  <a:pt x="1265933" y="840921"/>
                </a:lnTo>
                <a:lnTo>
                  <a:pt x="1279323" y="837292"/>
                </a:lnTo>
                <a:lnTo>
                  <a:pt x="1292714" y="832983"/>
                </a:lnTo>
                <a:lnTo>
                  <a:pt x="1306559" y="827994"/>
                </a:lnTo>
                <a:lnTo>
                  <a:pt x="1313368" y="825499"/>
                </a:lnTo>
                <a:lnTo>
                  <a:pt x="1320404" y="822551"/>
                </a:lnTo>
                <a:lnTo>
                  <a:pt x="1327212" y="819603"/>
                </a:lnTo>
                <a:lnTo>
                  <a:pt x="1334248" y="816201"/>
                </a:lnTo>
                <a:lnTo>
                  <a:pt x="1341057" y="812799"/>
                </a:lnTo>
                <a:lnTo>
                  <a:pt x="1348093" y="809171"/>
                </a:lnTo>
                <a:lnTo>
                  <a:pt x="1355129" y="805315"/>
                </a:lnTo>
                <a:lnTo>
                  <a:pt x="1362165" y="801006"/>
                </a:lnTo>
                <a:lnTo>
                  <a:pt x="1369201" y="796924"/>
                </a:lnTo>
                <a:lnTo>
                  <a:pt x="1376463" y="792389"/>
                </a:lnTo>
                <a:lnTo>
                  <a:pt x="1383272" y="787626"/>
                </a:lnTo>
                <a:lnTo>
                  <a:pt x="1390308" y="782637"/>
                </a:lnTo>
                <a:close/>
                <a:moveTo>
                  <a:pt x="2282825" y="769937"/>
                </a:moveTo>
                <a:lnTo>
                  <a:pt x="2412173" y="829864"/>
                </a:lnTo>
                <a:lnTo>
                  <a:pt x="2422140" y="834858"/>
                </a:lnTo>
                <a:lnTo>
                  <a:pt x="2426897" y="837355"/>
                </a:lnTo>
                <a:lnTo>
                  <a:pt x="2431201" y="840078"/>
                </a:lnTo>
                <a:lnTo>
                  <a:pt x="2435732" y="842802"/>
                </a:lnTo>
                <a:lnTo>
                  <a:pt x="2439583" y="845526"/>
                </a:lnTo>
                <a:lnTo>
                  <a:pt x="2443434" y="848250"/>
                </a:lnTo>
                <a:lnTo>
                  <a:pt x="2447058" y="851201"/>
                </a:lnTo>
                <a:lnTo>
                  <a:pt x="2450456" y="853925"/>
                </a:lnTo>
                <a:lnTo>
                  <a:pt x="2453628" y="857103"/>
                </a:lnTo>
                <a:lnTo>
                  <a:pt x="2456799" y="860054"/>
                </a:lnTo>
                <a:lnTo>
                  <a:pt x="2459518" y="863005"/>
                </a:lnTo>
                <a:lnTo>
                  <a:pt x="2462236" y="866183"/>
                </a:lnTo>
                <a:lnTo>
                  <a:pt x="2464501" y="869361"/>
                </a:lnTo>
                <a:lnTo>
                  <a:pt x="2466766" y="872539"/>
                </a:lnTo>
                <a:lnTo>
                  <a:pt x="2468805" y="875717"/>
                </a:lnTo>
                <a:lnTo>
                  <a:pt x="2470617" y="878895"/>
                </a:lnTo>
                <a:lnTo>
                  <a:pt x="2472430" y="882300"/>
                </a:lnTo>
                <a:lnTo>
                  <a:pt x="2474015" y="885932"/>
                </a:lnTo>
                <a:lnTo>
                  <a:pt x="2475601" y="889337"/>
                </a:lnTo>
                <a:lnTo>
                  <a:pt x="2477866" y="896373"/>
                </a:lnTo>
                <a:lnTo>
                  <a:pt x="2479905" y="903637"/>
                </a:lnTo>
                <a:lnTo>
                  <a:pt x="2481264" y="911128"/>
                </a:lnTo>
                <a:lnTo>
                  <a:pt x="2482397" y="918846"/>
                </a:lnTo>
                <a:lnTo>
                  <a:pt x="2482850" y="927018"/>
                </a:lnTo>
                <a:lnTo>
                  <a:pt x="2482850" y="935190"/>
                </a:lnTo>
                <a:lnTo>
                  <a:pt x="2482850" y="1152652"/>
                </a:lnTo>
                <a:lnTo>
                  <a:pt x="2482850" y="1160824"/>
                </a:lnTo>
                <a:lnTo>
                  <a:pt x="2482397" y="1168768"/>
                </a:lnTo>
                <a:lnTo>
                  <a:pt x="2481264" y="1176486"/>
                </a:lnTo>
                <a:lnTo>
                  <a:pt x="2479905" y="1184204"/>
                </a:lnTo>
                <a:lnTo>
                  <a:pt x="2477866" y="1191468"/>
                </a:lnTo>
                <a:lnTo>
                  <a:pt x="2475601" y="1198732"/>
                </a:lnTo>
                <a:lnTo>
                  <a:pt x="2474015" y="1202137"/>
                </a:lnTo>
                <a:lnTo>
                  <a:pt x="2472430" y="1205315"/>
                </a:lnTo>
                <a:lnTo>
                  <a:pt x="2470617" y="1208720"/>
                </a:lnTo>
                <a:lnTo>
                  <a:pt x="2468805" y="1212125"/>
                </a:lnTo>
                <a:lnTo>
                  <a:pt x="2466766" y="1215303"/>
                </a:lnTo>
                <a:lnTo>
                  <a:pt x="2464501" y="1218708"/>
                </a:lnTo>
                <a:lnTo>
                  <a:pt x="2462236" y="1221658"/>
                </a:lnTo>
                <a:lnTo>
                  <a:pt x="2459518" y="1224836"/>
                </a:lnTo>
                <a:lnTo>
                  <a:pt x="2456799" y="1227787"/>
                </a:lnTo>
                <a:lnTo>
                  <a:pt x="2453628" y="1230738"/>
                </a:lnTo>
                <a:lnTo>
                  <a:pt x="2450456" y="1233689"/>
                </a:lnTo>
                <a:lnTo>
                  <a:pt x="2447058" y="1236640"/>
                </a:lnTo>
                <a:lnTo>
                  <a:pt x="2443434" y="1239364"/>
                </a:lnTo>
                <a:lnTo>
                  <a:pt x="2439583" y="1242315"/>
                </a:lnTo>
                <a:lnTo>
                  <a:pt x="2435732" y="1245039"/>
                </a:lnTo>
                <a:lnTo>
                  <a:pt x="2431201" y="1247763"/>
                </a:lnTo>
                <a:lnTo>
                  <a:pt x="2426897" y="1250260"/>
                </a:lnTo>
                <a:lnTo>
                  <a:pt x="2422140" y="1252984"/>
                </a:lnTo>
                <a:lnTo>
                  <a:pt x="2412173" y="1257978"/>
                </a:lnTo>
                <a:lnTo>
                  <a:pt x="2406963" y="1260475"/>
                </a:lnTo>
                <a:lnTo>
                  <a:pt x="2282825" y="1202818"/>
                </a:lnTo>
                <a:lnTo>
                  <a:pt x="2282825" y="769937"/>
                </a:lnTo>
                <a:close/>
                <a:moveTo>
                  <a:pt x="1247774" y="628650"/>
                </a:moveTo>
                <a:lnTo>
                  <a:pt x="1262265" y="628876"/>
                </a:lnTo>
                <a:lnTo>
                  <a:pt x="1276302" y="629556"/>
                </a:lnTo>
                <a:lnTo>
                  <a:pt x="1290113" y="631143"/>
                </a:lnTo>
                <a:lnTo>
                  <a:pt x="1303472" y="632956"/>
                </a:lnTo>
                <a:lnTo>
                  <a:pt x="1316830" y="635222"/>
                </a:lnTo>
                <a:lnTo>
                  <a:pt x="1329282" y="638169"/>
                </a:lnTo>
                <a:lnTo>
                  <a:pt x="1341282" y="641569"/>
                </a:lnTo>
                <a:lnTo>
                  <a:pt x="1353056" y="645195"/>
                </a:lnTo>
                <a:lnTo>
                  <a:pt x="1363923" y="649274"/>
                </a:lnTo>
                <a:lnTo>
                  <a:pt x="1374338" y="654034"/>
                </a:lnTo>
                <a:lnTo>
                  <a:pt x="1378866" y="656300"/>
                </a:lnTo>
                <a:lnTo>
                  <a:pt x="1383847" y="658794"/>
                </a:lnTo>
                <a:lnTo>
                  <a:pt x="1388149" y="661513"/>
                </a:lnTo>
                <a:lnTo>
                  <a:pt x="1392677" y="664006"/>
                </a:lnTo>
                <a:lnTo>
                  <a:pt x="1396753" y="666953"/>
                </a:lnTo>
                <a:lnTo>
                  <a:pt x="1400602" y="669672"/>
                </a:lnTo>
                <a:lnTo>
                  <a:pt x="1404451" y="672619"/>
                </a:lnTo>
                <a:lnTo>
                  <a:pt x="1407847" y="675565"/>
                </a:lnTo>
                <a:lnTo>
                  <a:pt x="1411243" y="678512"/>
                </a:lnTo>
                <a:lnTo>
                  <a:pt x="1414413" y="681685"/>
                </a:lnTo>
                <a:lnTo>
                  <a:pt x="1417130" y="685084"/>
                </a:lnTo>
                <a:lnTo>
                  <a:pt x="1419847" y="688257"/>
                </a:lnTo>
                <a:lnTo>
                  <a:pt x="1425507" y="688484"/>
                </a:lnTo>
                <a:lnTo>
                  <a:pt x="1430941" y="689164"/>
                </a:lnTo>
                <a:lnTo>
                  <a:pt x="1436148" y="690297"/>
                </a:lnTo>
                <a:lnTo>
                  <a:pt x="1441356" y="691430"/>
                </a:lnTo>
                <a:lnTo>
                  <a:pt x="1446110" y="693017"/>
                </a:lnTo>
                <a:lnTo>
                  <a:pt x="1450865" y="694830"/>
                </a:lnTo>
                <a:lnTo>
                  <a:pt x="1455167" y="697323"/>
                </a:lnTo>
                <a:lnTo>
                  <a:pt x="1459695" y="699816"/>
                </a:lnTo>
                <a:lnTo>
                  <a:pt x="1463544" y="702763"/>
                </a:lnTo>
                <a:lnTo>
                  <a:pt x="1467619" y="705709"/>
                </a:lnTo>
                <a:lnTo>
                  <a:pt x="1471242" y="708882"/>
                </a:lnTo>
                <a:lnTo>
                  <a:pt x="1474865" y="712508"/>
                </a:lnTo>
                <a:lnTo>
                  <a:pt x="1478261" y="716361"/>
                </a:lnTo>
                <a:lnTo>
                  <a:pt x="1481657" y="720668"/>
                </a:lnTo>
                <a:lnTo>
                  <a:pt x="1484827" y="724747"/>
                </a:lnTo>
                <a:lnTo>
                  <a:pt x="1487544" y="729053"/>
                </a:lnTo>
                <a:lnTo>
                  <a:pt x="1490487" y="733813"/>
                </a:lnTo>
                <a:lnTo>
                  <a:pt x="1492977" y="738799"/>
                </a:lnTo>
                <a:lnTo>
                  <a:pt x="1495468" y="743785"/>
                </a:lnTo>
                <a:lnTo>
                  <a:pt x="1497732" y="748998"/>
                </a:lnTo>
                <a:lnTo>
                  <a:pt x="1499996" y="754211"/>
                </a:lnTo>
                <a:lnTo>
                  <a:pt x="1502034" y="759877"/>
                </a:lnTo>
                <a:lnTo>
                  <a:pt x="1503845" y="765543"/>
                </a:lnTo>
                <a:lnTo>
                  <a:pt x="1505656" y="771436"/>
                </a:lnTo>
                <a:lnTo>
                  <a:pt x="1509053" y="783222"/>
                </a:lnTo>
                <a:lnTo>
                  <a:pt x="1511996" y="795460"/>
                </a:lnTo>
                <a:lnTo>
                  <a:pt x="1514260" y="808153"/>
                </a:lnTo>
                <a:lnTo>
                  <a:pt x="1516071" y="821071"/>
                </a:lnTo>
                <a:lnTo>
                  <a:pt x="1517656" y="833990"/>
                </a:lnTo>
                <a:lnTo>
                  <a:pt x="1519015" y="846909"/>
                </a:lnTo>
                <a:lnTo>
                  <a:pt x="1519694" y="860281"/>
                </a:lnTo>
                <a:lnTo>
                  <a:pt x="1520147" y="873200"/>
                </a:lnTo>
                <a:lnTo>
                  <a:pt x="1520826" y="886118"/>
                </a:lnTo>
                <a:lnTo>
                  <a:pt x="1520826" y="898584"/>
                </a:lnTo>
                <a:lnTo>
                  <a:pt x="1520373" y="910823"/>
                </a:lnTo>
                <a:lnTo>
                  <a:pt x="1520147" y="922608"/>
                </a:lnTo>
                <a:lnTo>
                  <a:pt x="1519241" y="945046"/>
                </a:lnTo>
                <a:lnTo>
                  <a:pt x="1517883" y="964311"/>
                </a:lnTo>
                <a:lnTo>
                  <a:pt x="1516524" y="981083"/>
                </a:lnTo>
                <a:lnTo>
                  <a:pt x="1514939" y="993321"/>
                </a:lnTo>
                <a:lnTo>
                  <a:pt x="1511996" y="991508"/>
                </a:lnTo>
                <a:lnTo>
                  <a:pt x="1508600" y="990148"/>
                </a:lnTo>
                <a:lnTo>
                  <a:pt x="1505204" y="988562"/>
                </a:lnTo>
                <a:lnTo>
                  <a:pt x="1501808" y="987202"/>
                </a:lnTo>
                <a:lnTo>
                  <a:pt x="1498185" y="985842"/>
                </a:lnTo>
                <a:lnTo>
                  <a:pt x="1494562" y="984936"/>
                </a:lnTo>
                <a:lnTo>
                  <a:pt x="1490713" y="983802"/>
                </a:lnTo>
                <a:lnTo>
                  <a:pt x="1487091" y="983349"/>
                </a:lnTo>
                <a:lnTo>
                  <a:pt x="1481657" y="946859"/>
                </a:lnTo>
                <a:lnTo>
                  <a:pt x="1479166" y="929408"/>
                </a:lnTo>
                <a:lnTo>
                  <a:pt x="1476223" y="912636"/>
                </a:lnTo>
                <a:lnTo>
                  <a:pt x="1473280" y="896544"/>
                </a:lnTo>
                <a:lnTo>
                  <a:pt x="1469657" y="881132"/>
                </a:lnTo>
                <a:lnTo>
                  <a:pt x="1467846" y="873653"/>
                </a:lnTo>
                <a:lnTo>
                  <a:pt x="1465808" y="866400"/>
                </a:lnTo>
                <a:lnTo>
                  <a:pt x="1463770" y="859374"/>
                </a:lnTo>
                <a:lnTo>
                  <a:pt x="1461506" y="852802"/>
                </a:lnTo>
                <a:lnTo>
                  <a:pt x="1459242" y="846002"/>
                </a:lnTo>
                <a:lnTo>
                  <a:pt x="1456299" y="839430"/>
                </a:lnTo>
                <a:lnTo>
                  <a:pt x="1453356" y="833310"/>
                </a:lnTo>
                <a:lnTo>
                  <a:pt x="1450412" y="826964"/>
                </a:lnTo>
                <a:lnTo>
                  <a:pt x="1447242" y="821071"/>
                </a:lnTo>
                <a:lnTo>
                  <a:pt x="1443620" y="815405"/>
                </a:lnTo>
                <a:lnTo>
                  <a:pt x="1439771" y="809966"/>
                </a:lnTo>
                <a:lnTo>
                  <a:pt x="1435922" y="804526"/>
                </a:lnTo>
                <a:lnTo>
                  <a:pt x="1431394" y="799313"/>
                </a:lnTo>
                <a:lnTo>
                  <a:pt x="1426865" y="794780"/>
                </a:lnTo>
                <a:lnTo>
                  <a:pt x="1421884" y="789794"/>
                </a:lnTo>
                <a:lnTo>
                  <a:pt x="1416677" y="785261"/>
                </a:lnTo>
                <a:lnTo>
                  <a:pt x="1411017" y="781182"/>
                </a:lnTo>
                <a:lnTo>
                  <a:pt x="1405130" y="777102"/>
                </a:lnTo>
                <a:lnTo>
                  <a:pt x="1398791" y="773249"/>
                </a:lnTo>
                <a:lnTo>
                  <a:pt x="1391998" y="769623"/>
                </a:lnTo>
                <a:lnTo>
                  <a:pt x="1384753" y="774609"/>
                </a:lnTo>
                <a:lnTo>
                  <a:pt x="1377508" y="779595"/>
                </a:lnTo>
                <a:lnTo>
                  <a:pt x="1370263" y="784355"/>
                </a:lnTo>
                <a:lnTo>
                  <a:pt x="1363018" y="788661"/>
                </a:lnTo>
                <a:lnTo>
                  <a:pt x="1355772" y="793194"/>
                </a:lnTo>
                <a:lnTo>
                  <a:pt x="1348301" y="797047"/>
                </a:lnTo>
                <a:lnTo>
                  <a:pt x="1341056" y="800900"/>
                </a:lnTo>
                <a:lnTo>
                  <a:pt x="1334037" y="804526"/>
                </a:lnTo>
                <a:lnTo>
                  <a:pt x="1326792" y="807926"/>
                </a:lnTo>
                <a:lnTo>
                  <a:pt x="1319547" y="811326"/>
                </a:lnTo>
                <a:lnTo>
                  <a:pt x="1312302" y="814045"/>
                </a:lnTo>
                <a:lnTo>
                  <a:pt x="1305283" y="816992"/>
                </a:lnTo>
                <a:lnTo>
                  <a:pt x="1298038" y="819711"/>
                </a:lnTo>
                <a:lnTo>
                  <a:pt x="1291245" y="822205"/>
                </a:lnTo>
                <a:lnTo>
                  <a:pt x="1277208" y="826511"/>
                </a:lnTo>
                <a:lnTo>
                  <a:pt x="1263397" y="830364"/>
                </a:lnTo>
                <a:lnTo>
                  <a:pt x="1249812" y="833537"/>
                </a:lnTo>
                <a:lnTo>
                  <a:pt x="1236454" y="836030"/>
                </a:lnTo>
                <a:lnTo>
                  <a:pt x="1223322" y="838296"/>
                </a:lnTo>
                <a:lnTo>
                  <a:pt x="1210417" y="839656"/>
                </a:lnTo>
                <a:lnTo>
                  <a:pt x="1197964" y="840789"/>
                </a:lnTo>
                <a:lnTo>
                  <a:pt x="1185511" y="841469"/>
                </a:lnTo>
                <a:lnTo>
                  <a:pt x="1173738" y="841469"/>
                </a:lnTo>
                <a:lnTo>
                  <a:pt x="1162191" y="841469"/>
                </a:lnTo>
                <a:lnTo>
                  <a:pt x="1151097" y="841016"/>
                </a:lnTo>
                <a:lnTo>
                  <a:pt x="1140229" y="840336"/>
                </a:lnTo>
                <a:lnTo>
                  <a:pt x="1129814" y="839203"/>
                </a:lnTo>
                <a:lnTo>
                  <a:pt x="1120079" y="837843"/>
                </a:lnTo>
                <a:lnTo>
                  <a:pt x="1110796" y="836710"/>
                </a:lnTo>
                <a:lnTo>
                  <a:pt x="1101739" y="835123"/>
                </a:lnTo>
                <a:lnTo>
                  <a:pt x="1093362" y="833310"/>
                </a:lnTo>
                <a:lnTo>
                  <a:pt x="1085438" y="831724"/>
                </a:lnTo>
                <a:lnTo>
                  <a:pt x="1078193" y="829910"/>
                </a:lnTo>
                <a:lnTo>
                  <a:pt x="1065514" y="826284"/>
                </a:lnTo>
                <a:lnTo>
                  <a:pt x="1055099" y="823111"/>
                </a:lnTo>
                <a:lnTo>
                  <a:pt x="1047401" y="820391"/>
                </a:lnTo>
                <a:lnTo>
                  <a:pt x="1043552" y="828097"/>
                </a:lnTo>
                <a:lnTo>
                  <a:pt x="1040156" y="836483"/>
                </a:lnTo>
                <a:lnTo>
                  <a:pt x="1036986" y="844869"/>
                </a:lnTo>
                <a:lnTo>
                  <a:pt x="1034043" y="853708"/>
                </a:lnTo>
                <a:lnTo>
                  <a:pt x="1031552" y="862774"/>
                </a:lnTo>
                <a:lnTo>
                  <a:pt x="1029288" y="872520"/>
                </a:lnTo>
                <a:lnTo>
                  <a:pt x="1027024" y="882265"/>
                </a:lnTo>
                <a:lnTo>
                  <a:pt x="1024986" y="892464"/>
                </a:lnTo>
                <a:lnTo>
                  <a:pt x="1021137" y="913316"/>
                </a:lnTo>
                <a:lnTo>
                  <a:pt x="1017288" y="935527"/>
                </a:lnTo>
                <a:lnTo>
                  <a:pt x="1013213" y="958871"/>
                </a:lnTo>
                <a:lnTo>
                  <a:pt x="1011175" y="970884"/>
                </a:lnTo>
                <a:lnTo>
                  <a:pt x="1008458" y="983349"/>
                </a:lnTo>
                <a:lnTo>
                  <a:pt x="1004609" y="984029"/>
                </a:lnTo>
                <a:lnTo>
                  <a:pt x="1000760" y="984936"/>
                </a:lnTo>
                <a:lnTo>
                  <a:pt x="997138" y="985842"/>
                </a:lnTo>
                <a:lnTo>
                  <a:pt x="993515" y="987202"/>
                </a:lnTo>
                <a:lnTo>
                  <a:pt x="989892" y="988789"/>
                </a:lnTo>
                <a:lnTo>
                  <a:pt x="986496" y="990375"/>
                </a:lnTo>
                <a:lnTo>
                  <a:pt x="983100" y="991962"/>
                </a:lnTo>
                <a:lnTo>
                  <a:pt x="979704" y="993775"/>
                </a:lnTo>
                <a:lnTo>
                  <a:pt x="977666" y="979723"/>
                </a:lnTo>
                <a:lnTo>
                  <a:pt x="976761" y="970657"/>
                </a:lnTo>
                <a:lnTo>
                  <a:pt x="975402" y="960458"/>
                </a:lnTo>
                <a:lnTo>
                  <a:pt x="974496" y="949352"/>
                </a:lnTo>
                <a:lnTo>
                  <a:pt x="973817" y="937340"/>
                </a:lnTo>
                <a:lnTo>
                  <a:pt x="973364" y="924421"/>
                </a:lnTo>
                <a:lnTo>
                  <a:pt x="973138" y="911049"/>
                </a:lnTo>
                <a:lnTo>
                  <a:pt x="973364" y="896771"/>
                </a:lnTo>
                <a:lnTo>
                  <a:pt x="974044" y="882039"/>
                </a:lnTo>
                <a:lnTo>
                  <a:pt x="975402" y="866854"/>
                </a:lnTo>
                <a:lnTo>
                  <a:pt x="977213" y="851442"/>
                </a:lnTo>
                <a:lnTo>
                  <a:pt x="978119" y="843736"/>
                </a:lnTo>
                <a:lnTo>
                  <a:pt x="979704" y="835577"/>
                </a:lnTo>
                <a:lnTo>
                  <a:pt x="981062" y="827871"/>
                </a:lnTo>
                <a:lnTo>
                  <a:pt x="982874" y="819711"/>
                </a:lnTo>
                <a:lnTo>
                  <a:pt x="984911" y="812006"/>
                </a:lnTo>
                <a:lnTo>
                  <a:pt x="986949" y="804073"/>
                </a:lnTo>
                <a:lnTo>
                  <a:pt x="989440" y="796140"/>
                </a:lnTo>
                <a:lnTo>
                  <a:pt x="991930" y="788208"/>
                </a:lnTo>
                <a:lnTo>
                  <a:pt x="994873" y="780502"/>
                </a:lnTo>
                <a:lnTo>
                  <a:pt x="997817" y="772569"/>
                </a:lnTo>
                <a:lnTo>
                  <a:pt x="1001213" y="765090"/>
                </a:lnTo>
                <a:lnTo>
                  <a:pt x="1004836" y="757384"/>
                </a:lnTo>
                <a:lnTo>
                  <a:pt x="1008685" y="749905"/>
                </a:lnTo>
                <a:lnTo>
                  <a:pt x="1012986" y="742652"/>
                </a:lnTo>
                <a:lnTo>
                  <a:pt x="1017288" y="735400"/>
                </a:lnTo>
                <a:lnTo>
                  <a:pt x="1022043" y="728147"/>
                </a:lnTo>
                <a:lnTo>
                  <a:pt x="1027024" y="721121"/>
                </a:lnTo>
                <a:lnTo>
                  <a:pt x="1032458" y="714095"/>
                </a:lnTo>
                <a:lnTo>
                  <a:pt x="1038118" y="707522"/>
                </a:lnTo>
                <a:lnTo>
                  <a:pt x="1044231" y="701176"/>
                </a:lnTo>
                <a:lnTo>
                  <a:pt x="1050344" y="694603"/>
                </a:lnTo>
                <a:lnTo>
                  <a:pt x="1057136" y="688711"/>
                </a:lnTo>
                <a:lnTo>
                  <a:pt x="1064382" y="682818"/>
                </a:lnTo>
                <a:lnTo>
                  <a:pt x="1071627" y="676925"/>
                </a:lnTo>
                <a:lnTo>
                  <a:pt x="1079778" y="671486"/>
                </a:lnTo>
                <a:lnTo>
                  <a:pt x="1087702" y="666726"/>
                </a:lnTo>
                <a:lnTo>
                  <a:pt x="1096306" y="661740"/>
                </a:lnTo>
                <a:lnTo>
                  <a:pt x="1105362" y="656980"/>
                </a:lnTo>
                <a:lnTo>
                  <a:pt x="1114645" y="652674"/>
                </a:lnTo>
                <a:lnTo>
                  <a:pt x="1124380" y="648821"/>
                </a:lnTo>
                <a:lnTo>
                  <a:pt x="1134795" y="645195"/>
                </a:lnTo>
                <a:lnTo>
                  <a:pt x="1145437" y="641795"/>
                </a:lnTo>
                <a:lnTo>
                  <a:pt x="1156531" y="638622"/>
                </a:lnTo>
                <a:lnTo>
                  <a:pt x="1168304" y="636129"/>
                </a:lnTo>
                <a:lnTo>
                  <a:pt x="1180304" y="634089"/>
                </a:lnTo>
                <a:lnTo>
                  <a:pt x="1192757" y="631823"/>
                </a:lnTo>
                <a:lnTo>
                  <a:pt x="1205662" y="630690"/>
                </a:lnTo>
                <a:lnTo>
                  <a:pt x="1219247" y="629330"/>
                </a:lnTo>
                <a:lnTo>
                  <a:pt x="1233058" y="628876"/>
                </a:lnTo>
                <a:lnTo>
                  <a:pt x="1247774" y="628650"/>
                </a:lnTo>
                <a:close/>
                <a:moveTo>
                  <a:pt x="91667" y="541337"/>
                </a:moveTo>
                <a:lnTo>
                  <a:pt x="370523" y="541337"/>
                </a:lnTo>
                <a:lnTo>
                  <a:pt x="375061" y="541563"/>
                </a:lnTo>
                <a:lnTo>
                  <a:pt x="379826" y="542015"/>
                </a:lnTo>
                <a:lnTo>
                  <a:pt x="384137" y="542468"/>
                </a:lnTo>
                <a:lnTo>
                  <a:pt x="388902" y="543373"/>
                </a:lnTo>
                <a:lnTo>
                  <a:pt x="393213" y="544278"/>
                </a:lnTo>
                <a:lnTo>
                  <a:pt x="397524" y="545635"/>
                </a:lnTo>
                <a:lnTo>
                  <a:pt x="401835" y="546992"/>
                </a:lnTo>
                <a:lnTo>
                  <a:pt x="405919" y="548576"/>
                </a:lnTo>
                <a:lnTo>
                  <a:pt x="409777" y="550386"/>
                </a:lnTo>
                <a:lnTo>
                  <a:pt x="414088" y="552421"/>
                </a:lnTo>
                <a:lnTo>
                  <a:pt x="417718" y="554684"/>
                </a:lnTo>
                <a:lnTo>
                  <a:pt x="421575" y="556946"/>
                </a:lnTo>
                <a:lnTo>
                  <a:pt x="425206" y="559434"/>
                </a:lnTo>
                <a:lnTo>
                  <a:pt x="428609" y="562149"/>
                </a:lnTo>
                <a:lnTo>
                  <a:pt x="432013" y="564864"/>
                </a:lnTo>
                <a:lnTo>
                  <a:pt x="434962" y="568031"/>
                </a:lnTo>
                <a:lnTo>
                  <a:pt x="438139" y="571198"/>
                </a:lnTo>
                <a:lnTo>
                  <a:pt x="441088" y="574591"/>
                </a:lnTo>
                <a:lnTo>
                  <a:pt x="443584" y="577984"/>
                </a:lnTo>
                <a:lnTo>
                  <a:pt x="446307" y="581604"/>
                </a:lnTo>
                <a:lnTo>
                  <a:pt x="448803" y="585223"/>
                </a:lnTo>
                <a:lnTo>
                  <a:pt x="450845" y="589069"/>
                </a:lnTo>
                <a:lnTo>
                  <a:pt x="452887" y="592915"/>
                </a:lnTo>
                <a:lnTo>
                  <a:pt x="454702" y="596760"/>
                </a:lnTo>
                <a:lnTo>
                  <a:pt x="456291" y="600832"/>
                </a:lnTo>
                <a:lnTo>
                  <a:pt x="457879" y="605130"/>
                </a:lnTo>
                <a:lnTo>
                  <a:pt x="459240" y="609429"/>
                </a:lnTo>
                <a:lnTo>
                  <a:pt x="460148" y="613727"/>
                </a:lnTo>
                <a:lnTo>
                  <a:pt x="461055" y="618251"/>
                </a:lnTo>
                <a:lnTo>
                  <a:pt x="461509" y="622549"/>
                </a:lnTo>
                <a:lnTo>
                  <a:pt x="461736" y="627300"/>
                </a:lnTo>
                <a:lnTo>
                  <a:pt x="461963" y="631824"/>
                </a:lnTo>
                <a:lnTo>
                  <a:pt x="461736" y="636575"/>
                </a:lnTo>
                <a:lnTo>
                  <a:pt x="461509" y="641099"/>
                </a:lnTo>
                <a:lnTo>
                  <a:pt x="461055" y="645624"/>
                </a:lnTo>
                <a:lnTo>
                  <a:pt x="460148" y="650148"/>
                </a:lnTo>
                <a:lnTo>
                  <a:pt x="459240" y="654446"/>
                </a:lnTo>
                <a:lnTo>
                  <a:pt x="457879" y="658518"/>
                </a:lnTo>
                <a:lnTo>
                  <a:pt x="456291" y="662816"/>
                </a:lnTo>
                <a:lnTo>
                  <a:pt x="454702" y="666888"/>
                </a:lnTo>
                <a:lnTo>
                  <a:pt x="452887" y="670960"/>
                </a:lnTo>
                <a:lnTo>
                  <a:pt x="450845" y="674806"/>
                </a:lnTo>
                <a:lnTo>
                  <a:pt x="448803" y="678652"/>
                </a:lnTo>
                <a:lnTo>
                  <a:pt x="446307" y="682271"/>
                </a:lnTo>
                <a:lnTo>
                  <a:pt x="443584" y="685664"/>
                </a:lnTo>
                <a:lnTo>
                  <a:pt x="441088" y="689284"/>
                </a:lnTo>
                <a:lnTo>
                  <a:pt x="438139" y="692451"/>
                </a:lnTo>
                <a:lnTo>
                  <a:pt x="434962" y="695618"/>
                </a:lnTo>
                <a:lnTo>
                  <a:pt x="432013" y="698559"/>
                </a:lnTo>
                <a:lnTo>
                  <a:pt x="428609" y="701500"/>
                </a:lnTo>
                <a:lnTo>
                  <a:pt x="425206" y="703988"/>
                </a:lnTo>
                <a:lnTo>
                  <a:pt x="421575" y="706703"/>
                </a:lnTo>
                <a:lnTo>
                  <a:pt x="417718" y="708965"/>
                </a:lnTo>
                <a:lnTo>
                  <a:pt x="414088" y="711227"/>
                </a:lnTo>
                <a:lnTo>
                  <a:pt x="409777" y="713489"/>
                </a:lnTo>
                <a:lnTo>
                  <a:pt x="405919" y="715299"/>
                </a:lnTo>
                <a:lnTo>
                  <a:pt x="401835" y="716883"/>
                </a:lnTo>
                <a:lnTo>
                  <a:pt x="397524" y="718014"/>
                </a:lnTo>
                <a:lnTo>
                  <a:pt x="393213" y="719371"/>
                </a:lnTo>
                <a:lnTo>
                  <a:pt x="388902" y="720502"/>
                </a:lnTo>
                <a:lnTo>
                  <a:pt x="384137" y="721181"/>
                </a:lnTo>
                <a:lnTo>
                  <a:pt x="379826" y="721633"/>
                </a:lnTo>
                <a:lnTo>
                  <a:pt x="375061" y="722312"/>
                </a:lnTo>
                <a:lnTo>
                  <a:pt x="370523" y="722312"/>
                </a:lnTo>
                <a:lnTo>
                  <a:pt x="91667" y="722312"/>
                </a:lnTo>
                <a:lnTo>
                  <a:pt x="86902" y="722312"/>
                </a:lnTo>
                <a:lnTo>
                  <a:pt x="82364" y="721633"/>
                </a:lnTo>
                <a:lnTo>
                  <a:pt x="77599" y="721181"/>
                </a:lnTo>
                <a:lnTo>
                  <a:pt x="73288" y="720502"/>
                </a:lnTo>
                <a:lnTo>
                  <a:pt x="68750" y="719371"/>
                </a:lnTo>
                <a:lnTo>
                  <a:pt x="64439" y="718014"/>
                </a:lnTo>
                <a:lnTo>
                  <a:pt x="60128" y="716883"/>
                </a:lnTo>
                <a:lnTo>
                  <a:pt x="56044" y="715299"/>
                </a:lnTo>
                <a:lnTo>
                  <a:pt x="51959" y="713489"/>
                </a:lnTo>
                <a:lnTo>
                  <a:pt x="48102" y="711227"/>
                </a:lnTo>
                <a:lnTo>
                  <a:pt x="44245" y="708965"/>
                </a:lnTo>
                <a:lnTo>
                  <a:pt x="40615" y="706703"/>
                </a:lnTo>
                <a:lnTo>
                  <a:pt x="36757" y="703988"/>
                </a:lnTo>
                <a:lnTo>
                  <a:pt x="33581" y="701500"/>
                </a:lnTo>
                <a:lnTo>
                  <a:pt x="30177" y="698559"/>
                </a:lnTo>
                <a:lnTo>
                  <a:pt x="26774" y="695618"/>
                </a:lnTo>
                <a:lnTo>
                  <a:pt x="23824" y="692451"/>
                </a:lnTo>
                <a:lnTo>
                  <a:pt x="21101" y="689284"/>
                </a:lnTo>
                <a:lnTo>
                  <a:pt x="18152" y="685664"/>
                </a:lnTo>
                <a:lnTo>
                  <a:pt x="15656" y="682271"/>
                </a:lnTo>
                <a:lnTo>
                  <a:pt x="13160" y="678652"/>
                </a:lnTo>
                <a:lnTo>
                  <a:pt x="11118" y="674806"/>
                </a:lnTo>
                <a:lnTo>
                  <a:pt x="9076" y="670960"/>
                </a:lnTo>
                <a:lnTo>
                  <a:pt x="7261" y="666888"/>
                </a:lnTo>
                <a:lnTo>
                  <a:pt x="5446" y="662816"/>
                </a:lnTo>
                <a:lnTo>
                  <a:pt x="4084" y="658518"/>
                </a:lnTo>
                <a:lnTo>
                  <a:pt x="2950" y="654446"/>
                </a:lnTo>
                <a:lnTo>
                  <a:pt x="1815" y="650148"/>
                </a:lnTo>
                <a:lnTo>
                  <a:pt x="1134" y="645624"/>
                </a:lnTo>
                <a:lnTo>
                  <a:pt x="454" y="641099"/>
                </a:lnTo>
                <a:lnTo>
                  <a:pt x="0" y="636575"/>
                </a:lnTo>
                <a:lnTo>
                  <a:pt x="0" y="631824"/>
                </a:lnTo>
                <a:lnTo>
                  <a:pt x="0" y="627300"/>
                </a:lnTo>
                <a:lnTo>
                  <a:pt x="454" y="622549"/>
                </a:lnTo>
                <a:lnTo>
                  <a:pt x="1134" y="618251"/>
                </a:lnTo>
                <a:lnTo>
                  <a:pt x="1815" y="613727"/>
                </a:lnTo>
                <a:lnTo>
                  <a:pt x="2950" y="609429"/>
                </a:lnTo>
                <a:lnTo>
                  <a:pt x="4084" y="605130"/>
                </a:lnTo>
                <a:lnTo>
                  <a:pt x="5446" y="600832"/>
                </a:lnTo>
                <a:lnTo>
                  <a:pt x="7261" y="596760"/>
                </a:lnTo>
                <a:lnTo>
                  <a:pt x="9076" y="592915"/>
                </a:lnTo>
                <a:lnTo>
                  <a:pt x="11118" y="589069"/>
                </a:lnTo>
                <a:lnTo>
                  <a:pt x="13160" y="585223"/>
                </a:lnTo>
                <a:lnTo>
                  <a:pt x="15656" y="581604"/>
                </a:lnTo>
                <a:lnTo>
                  <a:pt x="18152" y="577984"/>
                </a:lnTo>
                <a:lnTo>
                  <a:pt x="21101" y="574591"/>
                </a:lnTo>
                <a:lnTo>
                  <a:pt x="23824" y="571198"/>
                </a:lnTo>
                <a:lnTo>
                  <a:pt x="26774" y="568031"/>
                </a:lnTo>
                <a:lnTo>
                  <a:pt x="30177" y="564864"/>
                </a:lnTo>
                <a:lnTo>
                  <a:pt x="33581" y="562149"/>
                </a:lnTo>
                <a:lnTo>
                  <a:pt x="36757" y="559434"/>
                </a:lnTo>
                <a:lnTo>
                  <a:pt x="40615" y="556946"/>
                </a:lnTo>
                <a:lnTo>
                  <a:pt x="44245" y="554684"/>
                </a:lnTo>
                <a:lnTo>
                  <a:pt x="48102" y="552421"/>
                </a:lnTo>
                <a:lnTo>
                  <a:pt x="51959" y="550386"/>
                </a:lnTo>
                <a:lnTo>
                  <a:pt x="56044" y="548576"/>
                </a:lnTo>
                <a:lnTo>
                  <a:pt x="60128" y="546992"/>
                </a:lnTo>
                <a:lnTo>
                  <a:pt x="64439" y="545635"/>
                </a:lnTo>
                <a:lnTo>
                  <a:pt x="68750" y="544278"/>
                </a:lnTo>
                <a:lnTo>
                  <a:pt x="73288" y="543373"/>
                </a:lnTo>
                <a:lnTo>
                  <a:pt x="77599" y="542468"/>
                </a:lnTo>
                <a:lnTo>
                  <a:pt x="82364" y="542015"/>
                </a:lnTo>
                <a:lnTo>
                  <a:pt x="86902" y="541563"/>
                </a:lnTo>
                <a:lnTo>
                  <a:pt x="91667" y="541337"/>
                </a:lnTo>
                <a:close/>
                <a:moveTo>
                  <a:pt x="2282825" y="312737"/>
                </a:moveTo>
                <a:lnTo>
                  <a:pt x="2412173" y="372470"/>
                </a:lnTo>
                <a:lnTo>
                  <a:pt x="2422140" y="377674"/>
                </a:lnTo>
                <a:lnTo>
                  <a:pt x="2426897" y="380163"/>
                </a:lnTo>
                <a:lnTo>
                  <a:pt x="2431201" y="382878"/>
                </a:lnTo>
                <a:lnTo>
                  <a:pt x="2435732" y="385367"/>
                </a:lnTo>
                <a:lnTo>
                  <a:pt x="2439583" y="388308"/>
                </a:lnTo>
                <a:lnTo>
                  <a:pt x="2443434" y="391023"/>
                </a:lnTo>
                <a:lnTo>
                  <a:pt x="2447058" y="393964"/>
                </a:lnTo>
                <a:lnTo>
                  <a:pt x="2450456" y="396680"/>
                </a:lnTo>
                <a:lnTo>
                  <a:pt x="2453628" y="399621"/>
                </a:lnTo>
                <a:lnTo>
                  <a:pt x="2456799" y="402562"/>
                </a:lnTo>
                <a:lnTo>
                  <a:pt x="2459518" y="405504"/>
                </a:lnTo>
                <a:lnTo>
                  <a:pt x="2462236" y="408671"/>
                </a:lnTo>
                <a:lnTo>
                  <a:pt x="2464501" y="411839"/>
                </a:lnTo>
                <a:lnTo>
                  <a:pt x="2466766" y="415233"/>
                </a:lnTo>
                <a:lnTo>
                  <a:pt x="2468805" y="418174"/>
                </a:lnTo>
                <a:lnTo>
                  <a:pt x="2470617" y="421568"/>
                </a:lnTo>
                <a:lnTo>
                  <a:pt x="2472430" y="424962"/>
                </a:lnTo>
                <a:lnTo>
                  <a:pt x="2474015" y="428356"/>
                </a:lnTo>
                <a:lnTo>
                  <a:pt x="2475601" y="431750"/>
                </a:lnTo>
                <a:lnTo>
                  <a:pt x="2477866" y="438990"/>
                </a:lnTo>
                <a:lnTo>
                  <a:pt x="2479905" y="446231"/>
                </a:lnTo>
                <a:lnTo>
                  <a:pt x="2481264" y="453697"/>
                </a:lnTo>
                <a:lnTo>
                  <a:pt x="2482397" y="461390"/>
                </a:lnTo>
                <a:lnTo>
                  <a:pt x="2482850" y="469536"/>
                </a:lnTo>
                <a:lnTo>
                  <a:pt x="2482850" y="477455"/>
                </a:lnTo>
                <a:lnTo>
                  <a:pt x="2482850" y="694213"/>
                </a:lnTo>
                <a:lnTo>
                  <a:pt x="2482850" y="702584"/>
                </a:lnTo>
                <a:lnTo>
                  <a:pt x="2482397" y="710504"/>
                </a:lnTo>
                <a:lnTo>
                  <a:pt x="2481264" y="718423"/>
                </a:lnTo>
                <a:lnTo>
                  <a:pt x="2479905" y="725889"/>
                </a:lnTo>
                <a:lnTo>
                  <a:pt x="2477866" y="733130"/>
                </a:lnTo>
                <a:lnTo>
                  <a:pt x="2475601" y="740144"/>
                </a:lnTo>
                <a:lnTo>
                  <a:pt x="2474015" y="743311"/>
                </a:lnTo>
                <a:lnTo>
                  <a:pt x="2472430" y="746932"/>
                </a:lnTo>
                <a:lnTo>
                  <a:pt x="2470617" y="750326"/>
                </a:lnTo>
                <a:lnTo>
                  <a:pt x="2468805" y="753493"/>
                </a:lnTo>
                <a:lnTo>
                  <a:pt x="2466766" y="756887"/>
                </a:lnTo>
                <a:lnTo>
                  <a:pt x="2464501" y="760055"/>
                </a:lnTo>
                <a:lnTo>
                  <a:pt x="2462236" y="762996"/>
                </a:lnTo>
                <a:lnTo>
                  <a:pt x="2459518" y="766164"/>
                </a:lnTo>
                <a:lnTo>
                  <a:pt x="2456799" y="769331"/>
                </a:lnTo>
                <a:lnTo>
                  <a:pt x="2453628" y="772047"/>
                </a:lnTo>
                <a:lnTo>
                  <a:pt x="2450456" y="775214"/>
                </a:lnTo>
                <a:lnTo>
                  <a:pt x="2447058" y="778156"/>
                </a:lnTo>
                <a:lnTo>
                  <a:pt x="2443434" y="780871"/>
                </a:lnTo>
                <a:lnTo>
                  <a:pt x="2439583" y="783812"/>
                </a:lnTo>
                <a:lnTo>
                  <a:pt x="2435732" y="786301"/>
                </a:lnTo>
                <a:lnTo>
                  <a:pt x="2431201" y="789242"/>
                </a:lnTo>
                <a:lnTo>
                  <a:pt x="2426897" y="791731"/>
                </a:lnTo>
                <a:lnTo>
                  <a:pt x="2422140" y="794446"/>
                </a:lnTo>
                <a:lnTo>
                  <a:pt x="2412173" y="799198"/>
                </a:lnTo>
                <a:lnTo>
                  <a:pt x="2406963" y="801687"/>
                </a:lnTo>
                <a:lnTo>
                  <a:pt x="2282825" y="744216"/>
                </a:lnTo>
                <a:lnTo>
                  <a:pt x="2282825" y="312737"/>
                </a:lnTo>
                <a:close/>
                <a:moveTo>
                  <a:pt x="458964" y="22907"/>
                </a:moveTo>
                <a:lnTo>
                  <a:pt x="448307" y="23134"/>
                </a:lnTo>
                <a:lnTo>
                  <a:pt x="438104" y="24041"/>
                </a:lnTo>
                <a:lnTo>
                  <a:pt x="427674" y="25175"/>
                </a:lnTo>
                <a:lnTo>
                  <a:pt x="417471" y="26990"/>
                </a:lnTo>
                <a:lnTo>
                  <a:pt x="407722" y="29485"/>
                </a:lnTo>
                <a:lnTo>
                  <a:pt x="397745" y="32206"/>
                </a:lnTo>
                <a:lnTo>
                  <a:pt x="388222" y="35382"/>
                </a:lnTo>
                <a:lnTo>
                  <a:pt x="378926" y="39237"/>
                </a:lnTo>
                <a:lnTo>
                  <a:pt x="369857" y="43320"/>
                </a:lnTo>
                <a:lnTo>
                  <a:pt x="361014" y="47856"/>
                </a:lnTo>
                <a:lnTo>
                  <a:pt x="352171" y="52846"/>
                </a:lnTo>
                <a:lnTo>
                  <a:pt x="344009" y="58289"/>
                </a:lnTo>
                <a:lnTo>
                  <a:pt x="335847" y="63959"/>
                </a:lnTo>
                <a:lnTo>
                  <a:pt x="328138" y="70083"/>
                </a:lnTo>
                <a:lnTo>
                  <a:pt x="320655" y="76660"/>
                </a:lnTo>
                <a:lnTo>
                  <a:pt x="313626" y="83238"/>
                </a:lnTo>
                <a:lnTo>
                  <a:pt x="306598" y="90722"/>
                </a:lnTo>
                <a:lnTo>
                  <a:pt x="300022" y="98207"/>
                </a:lnTo>
                <a:lnTo>
                  <a:pt x="294127" y="105918"/>
                </a:lnTo>
                <a:lnTo>
                  <a:pt x="288232" y="113856"/>
                </a:lnTo>
                <a:lnTo>
                  <a:pt x="283017" y="122248"/>
                </a:lnTo>
                <a:lnTo>
                  <a:pt x="278029" y="130867"/>
                </a:lnTo>
                <a:lnTo>
                  <a:pt x="273494" y="139939"/>
                </a:lnTo>
                <a:lnTo>
                  <a:pt x="269186" y="149011"/>
                </a:lnTo>
                <a:lnTo>
                  <a:pt x="265559" y="158310"/>
                </a:lnTo>
                <a:lnTo>
                  <a:pt x="262158" y="167836"/>
                </a:lnTo>
                <a:lnTo>
                  <a:pt x="259664" y="177589"/>
                </a:lnTo>
                <a:lnTo>
                  <a:pt x="257396" y="187568"/>
                </a:lnTo>
                <a:lnTo>
                  <a:pt x="255582" y="197775"/>
                </a:lnTo>
                <a:lnTo>
                  <a:pt x="254222" y="207754"/>
                </a:lnTo>
                <a:lnTo>
                  <a:pt x="253542" y="218414"/>
                </a:lnTo>
                <a:lnTo>
                  <a:pt x="253088" y="229074"/>
                </a:lnTo>
                <a:lnTo>
                  <a:pt x="253088" y="495117"/>
                </a:lnTo>
                <a:lnTo>
                  <a:pt x="369630" y="495117"/>
                </a:lnTo>
                <a:lnTo>
                  <a:pt x="376659" y="495344"/>
                </a:lnTo>
                <a:lnTo>
                  <a:pt x="383461" y="496024"/>
                </a:lnTo>
                <a:lnTo>
                  <a:pt x="390263" y="496705"/>
                </a:lnTo>
                <a:lnTo>
                  <a:pt x="397065" y="498066"/>
                </a:lnTo>
                <a:lnTo>
                  <a:pt x="403867" y="499653"/>
                </a:lnTo>
                <a:lnTo>
                  <a:pt x="410216" y="501468"/>
                </a:lnTo>
                <a:lnTo>
                  <a:pt x="416791" y="503509"/>
                </a:lnTo>
                <a:lnTo>
                  <a:pt x="422913" y="505777"/>
                </a:lnTo>
                <a:lnTo>
                  <a:pt x="428808" y="508726"/>
                </a:lnTo>
                <a:lnTo>
                  <a:pt x="434930" y="511674"/>
                </a:lnTo>
                <a:lnTo>
                  <a:pt x="440598" y="514849"/>
                </a:lnTo>
                <a:lnTo>
                  <a:pt x="446266" y="518478"/>
                </a:lnTo>
                <a:lnTo>
                  <a:pt x="451481" y="522334"/>
                </a:lnTo>
                <a:lnTo>
                  <a:pt x="456923" y="526190"/>
                </a:lnTo>
                <a:lnTo>
                  <a:pt x="461911" y="530726"/>
                </a:lnTo>
                <a:lnTo>
                  <a:pt x="466446" y="535035"/>
                </a:lnTo>
                <a:lnTo>
                  <a:pt x="471207" y="539798"/>
                </a:lnTo>
                <a:lnTo>
                  <a:pt x="475289" y="545015"/>
                </a:lnTo>
                <a:lnTo>
                  <a:pt x="479370" y="549777"/>
                </a:lnTo>
                <a:lnTo>
                  <a:pt x="483451" y="555221"/>
                </a:lnTo>
                <a:lnTo>
                  <a:pt x="487079" y="560664"/>
                </a:lnTo>
                <a:lnTo>
                  <a:pt x="490026" y="566561"/>
                </a:lnTo>
                <a:lnTo>
                  <a:pt x="493201" y="572458"/>
                </a:lnTo>
                <a:lnTo>
                  <a:pt x="496148" y="578355"/>
                </a:lnTo>
                <a:lnTo>
                  <a:pt x="498416" y="584706"/>
                </a:lnTo>
                <a:lnTo>
                  <a:pt x="500683" y="591056"/>
                </a:lnTo>
                <a:lnTo>
                  <a:pt x="502497" y="597407"/>
                </a:lnTo>
                <a:lnTo>
                  <a:pt x="504084" y="603984"/>
                </a:lnTo>
                <a:lnTo>
                  <a:pt x="505218" y="610788"/>
                </a:lnTo>
                <a:lnTo>
                  <a:pt x="506125" y="617592"/>
                </a:lnTo>
                <a:lnTo>
                  <a:pt x="506578" y="624623"/>
                </a:lnTo>
                <a:lnTo>
                  <a:pt x="506578" y="631428"/>
                </a:lnTo>
                <a:lnTo>
                  <a:pt x="506578" y="638459"/>
                </a:lnTo>
                <a:lnTo>
                  <a:pt x="506125" y="645263"/>
                </a:lnTo>
                <a:lnTo>
                  <a:pt x="505218" y="652294"/>
                </a:lnTo>
                <a:lnTo>
                  <a:pt x="504084" y="659098"/>
                </a:lnTo>
                <a:lnTo>
                  <a:pt x="502497" y="665449"/>
                </a:lnTo>
                <a:lnTo>
                  <a:pt x="500683" y="672026"/>
                </a:lnTo>
                <a:lnTo>
                  <a:pt x="498416" y="678150"/>
                </a:lnTo>
                <a:lnTo>
                  <a:pt x="496148" y="684500"/>
                </a:lnTo>
                <a:lnTo>
                  <a:pt x="493201" y="690397"/>
                </a:lnTo>
                <a:lnTo>
                  <a:pt x="490026" y="696294"/>
                </a:lnTo>
                <a:lnTo>
                  <a:pt x="487079" y="701964"/>
                </a:lnTo>
                <a:lnTo>
                  <a:pt x="483451" y="707861"/>
                </a:lnTo>
                <a:lnTo>
                  <a:pt x="479370" y="712851"/>
                </a:lnTo>
                <a:lnTo>
                  <a:pt x="475289" y="718067"/>
                </a:lnTo>
                <a:lnTo>
                  <a:pt x="471207" y="723057"/>
                </a:lnTo>
                <a:lnTo>
                  <a:pt x="466446" y="727820"/>
                </a:lnTo>
                <a:lnTo>
                  <a:pt x="461911" y="732356"/>
                </a:lnTo>
                <a:lnTo>
                  <a:pt x="456923" y="736666"/>
                </a:lnTo>
                <a:lnTo>
                  <a:pt x="451481" y="740748"/>
                </a:lnTo>
                <a:lnTo>
                  <a:pt x="446266" y="744604"/>
                </a:lnTo>
                <a:lnTo>
                  <a:pt x="440598" y="748006"/>
                </a:lnTo>
                <a:lnTo>
                  <a:pt x="434930" y="751408"/>
                </a:lnTo>
                <a:lnTo>
                  <a:pt x="428808" y="754356"/>
                </a:lnTo>
                <a:lnTo>
                  <a:pt x="422913" y="757078"/>
                </a:lnTo>
                <a:lnTo>
                  <a:pt x="416791" y="759573"/>
                </a:lnTo>
                <a:lnTo>
                  <a:pt x="410216" y="761614"/>
                </a:lnTo>
                <a:lnTo>
                  <a:pt x="403867" y="763429"/>
                </a:lnTo>
                <a:lnTo>
                  <a:pt x="397065" y="765016"/>
                </a:lnTo>
                <a:lnTo>
                  <a:pt x="390263" y="766377"/>
                </a:lnTo>
                <a:lnTo>
                  <a:pt x="383461" y="767058"/>
                </a:lnTo>
                <a:lnTo>
                  <a:pt x="376659" y="767738"/>
                </a:lnTo>
                <a:lnTo>
                  <a:pt x="369630" y="767965"/>
                </a:lnTo>
                <a:lnTo>
                  <a:pt x="253088" y="767965"/>
                </a:lnTo>
                <a:lnTo>
                  <a:pt x="253088" y="1135844"/>
                </a:lnTo>
                <a:lnTo>
                  <a:pt x="369630" y="1135844"/>
                </a:lnTo>
                <a:lnTo>
                  <a:pt x="376659" y="1136071"/>
                </a:lnTo>
                <a:lnTo>
                  <a:pt x="383461" y="1136751"/>
                </a:lnTo>
                <a:lnTo>
                  <a:pt x="390263" y="1137659"/>
                </a:lnTo>
                <a:lnTo>
                  <a:pt x="397065" y="1138793"/>
                </a:lnTo>
                <a:lnTo>
                  <a:pt x="403867" y="1140380"/>
                </a:lnTo>
                <a:lnTo>
                  <a:pt x="410216" y="1142195"/>
                </a:lnTo>
                <a:lnTo>
                  <a:pt x="416791" y="1144236"/>
                </a:lnTo>
                <a:lnTo>
                  <a:pt x="422913" y="1146731"/>
                </a:lnTo>
                <a:lnTo>
                  <a:pt x="428808" y="1149452"/>
                </a:lnTo>
                <a:lnTo>
                  <a:pt x="434930" y="1152401"/>
                </a:lnTo>
                <a:lnTo>
                  <a:pt x="440598" y="1155803"/>
                </a:lnTo>
                <a:lnTo>
                  <a:pt x="446266" y="1159205"/>
                </a:lnTo>
                <a:lnTo>
                  <a:pt x="451481" y="1163061"/>
                </a:lnTo>
                <a:lnTo>
                  <a:pt x="456923" y="1167370"/>
                </a:lnTo>
                <a:lnTo>
                  <a:pt x="461911" y="1171453"/>
                </a:lnTo>
                <a:lnTo>
                  <a:pt x="466446" y="1175989"/>
                </a:lnTo>
                <a:lnTo>
                  <a:pt x="471207" y="1180752"/>
                </a:lnTo>
                <a:lnTo>
                  <a:pt x="475289" y="1185741"/>
                </a:lnTo>
                <a:lnTo>
                  <a:pt x="479370" y="1190958"/>
                </a:lnTo>
                <a:lnTo>
                  <a:pt x="483451" y="1196401"/>
                </a:lnTo>
                <a:lnTo>
                  <a:pt x="487079" y="1201845"/>
                </a:lnTo>
                <a:lnTo>
                  <a:pt x="490026" y="1207515"/>
                </a:lnTo>
                <a:lnTo>
                  <a:pt x="493201" y="1213412"/>
                </a:lnTo>
                <a:lnTo>
                  <a:pt x="496148" y="1219309"/>
                </a:lnTo>
                <a:lnTo>
                  <a:pt x="498416" y="1225659"/>
                </a:lnTo>
                <a:lnTo>
                  <a:pt x="500683" y="1231783"/>
                </a:lnTo>
                <a:lnTo>
                  <a:pt x="502497" y="1238360"/>
                </a:lnTo>
                <a:lnTo>
                  <a:pt x="504084" y="1245165"/>
                </a:lnTo>
                <a:lnTo>
                  <a:pt x="505218" y="1251742"/>
                </a:lnTo>
                <a:lnTo>
                  <a:pt x="506125" y="1258546"/>
                </a:lnTo>
                <a:lnTo>
                  <a:pt x="506578" y="1265350"/>
                </a:lnTo>
                <a:lnTo>
                  <a:pt x="506578" y="1272381"/>
                </a:lnTo>
                <a:lnTo>
                  <a:pt x="506578" y="1279639"/>
                </a:lnTo>
                <a:lnTo>
                  <a:pt x="506125" y="1286216"/>
                </a:lnTo>
                <a:lnTo>
                  <a:pt x="505218" y="1293021"/>
                </a:lnTo>
                <a:lnTo>
                  <a:pt x="504084" y="1299825"/>
                </a:lnTo>
                <a:lnTo>
                  <a:pt x="502497" y="1306629"/>
                </a:lnTo>
                <a:lnTo>
                  <a:pt x="500683" y="1312980"/>
                </a:lnTo>
                <a:lnTo>
                  <a:pt x="498416" y="1319330"/>
                </a:lnTo>
                <a:lnTo>
                  <a:pt x="496148" y="1325454"/>
                </a:lnTo>
                <a:lnTo>
                  <a:pt x="493201" y="1331351"/>
                </a:lnTo>
                <a:lnTo>
                  <a:pt x="490026" y="1337475"/>
                </a:lnTo>
                <a:lnTo>
                  <a:pt x="487079" y="1343145"/>
                </a:lnTo>
                <a:lnTo>
                  <a:pt x="483451" y="1348588"/>
                </a:lnTo>
                <a:lnTo>
                  <a:pt x="479370" y="1354031"/>
                </a:lnTo>
                <a:lnTo>
                  <a:pt x="475289" y="1359248"/>
                </a:lnTo>
                <a:lnTo>
                  <a:pt x="471207" y="1364011"/>
                </a:lnTo>
                <a:lnTo>
                  <a:pt x="466446" y="1368774"/>
                </a:lnTo>
                <a:lnTo>
                  <a:pt x="461911" y="1373537"/>
                </a:lnTo>
                <a:lnTo>
                  <a:pt x="456923" y="1377619"/>
                </a:lnTo>
                <a:lnTo>
                  <a:pt x="451481" y="1381702"/>
                </a:lnTo>
                <a:lnTo>
                  <a:pt x="446266" y="1385557"/>
                </a:lnTo>
                <a:lnTo>
                  <a:pt x="440598" y="1388960"/>
                </a:lnTo>
                <a:lnTo>
                  <a:pt x="434930" y="1392362"/>
                </a:lnTo>
                <a:lnTo>
                  <a:pt x="428808" y="1395537"/>
                </a:lnTo>
                <a:lnTo>
                  <a:pt x="422913" y="1398032"/>
                </a:lnTo>
                <a:lnTo>
                  <a:pt x="416791" y="1400300"/>
                </a:lnTo>
                <a:lnTo>
                  <a:pt x="410216" y="1402795"/>
                </a:lnTo>
                <a:lnTo>
                  <a:pt x="403867" y="1404609"/>
                </a:lnTo>
                <a:lnTo>
                  <a:pt x="397065" y="1406197"/>
                </a:lnTo>
                <a:lnTo>
                  <a:pt x="390263" y="1407104"/>
                </a:lnTo>
                <a:lnTo>
                  <a:pt x="383461" y="1408238"/>
                </a:lnTo>
                <a:lnTo>
                  <a:pt x="376659" y="1408692"/>
                </a:lnTo>
                <a:lnTo>
                  <a:pt x="369630" y="1408692"/>
                </a:lnTo>
                <a:lnTo>
                  <a:pt x="253088" y="1408692"/>
                </a:lnTo>
                <a:lnTo>
                  <a:pt x="253088" y="1777025"/>
                </a:lnTo>
                <a:lnTo>
                  <a:pt x="369630" y="1777025"/>
                </a:lnTo>
                <a:lnTo>
                  <a:pt x="376659" y="1777252"/>
                </a:lnTo>
                <a:lnTo>
                  <a:pt x="383461" y="1777705"/>
                </a:lnTo>
                <a:lnTo>
                  <a:pt x="390263" y="1778386"/>
                </a:lnTo>
                <a:lnTo>
                  <a:pt x="397065" y="1779747"/>
                </a:lnTo>
                <a:lnTo>
                  <a:pt x="403867" y="1781334"/>
                </a:lnTo>
                <a:lnTo>
                  <a:pt x="410216" y="1783149"/>
                </a:lnTo>
                <a:lnTo>
                  <a:pt x="416791" y="1785190"/>
                </a:lnTo>
                <a:lnTo>
                  <a:pt x="422913" y="1787912"/>
                </a:lnTo>
                <a:lnTo>
                  <a:pt x="428808" y="1790407"/>
                </a:lnTo>
                <a:lnTo>
                  <a:pt x="434930" y="1793582"/>
                </a:lnTo>
                <a:lnTo>
                  <a:pt x="440598" y="1796984"/>
                </a:lnTo>
                <a:lnTo>
                  <a:pt x="446266" y="1800159"/>
                </a:lnTo>
                <a:lnTo>
                  <a:pt x="451481" y="1804242"/>
                </a:lnTo>
                <a:lnTo>
                  <a:pt x="456923" y="1808324"/>
                </a:lnTo>
                <a:lnTo>
                  <a:pt x="461911" y="1812407"/>
                </a:lnTo>
                <a:lnTo>
                  <a:pt x="466446" y="1817170"/>
                </a:lnTo>
                <a:lnTo>
                  <a:pt x="471207" y="1821706"/>
                </a:lnTo>
                <a:lnTo>
                  <a:pt x="475289" y="1826695"/>
                </a:lnTo>
                <a:lnTo>
                  <a:pt x="479370" y="1831912"/>
                </a:lnTo>
                <a:lnTo>
                  <a:pt x="483451" y="1837129"/>
                </a:lnTo>
                <a:lnTo>
                  <a:pt x="487079" y="1842799"/>
                </a:lnTo>
                <a:lnTo>
                  <a:pt x="490026" y="1848469"/>
                </a:lnTo>
                <a:lnTo>
                  <a:pt x="493201" y="1854139"/>
                </a:lnTo>
                <a:lnTo>
                  <a:pt x="496148" y="1860490"/>
                </a:lnTo>
                <a:lnTo>
                  <a:pt x="498416" y="1866613"/>
                </a:lnTo>
                <a:lnTo>
                  <a:pt x="500683" y="1872964"/>
                </a:lnTo>
                <a:lnTo>
                  <a:pt x="502497" y="1879314"/>
                </a:lnTo>
                <a:lnTo>
                  <a:pt x="504084" y="1885892"/>
                </a:lnTo>
                <a:lnTo>
                  <a:pt x="505218" y="1892696"/>
                </a:lnTo>
                <a:lnTo>
                  <a:pt x="506125" y="1899273"/>
                </a:lnTo>
                <a:lnTo>
                  <a:pt x="506578" y="1906304"/>
                </a:lnTo>
                <a:lnTo>
                  <a:pt x="506578" y="1913335"/>
                </a:lnTo>
                <a:lnTo>
                  <a:pt x="506578" y="1920366"/>
                </a:lnTo>
                <a:lnTo>
                  <a:pt x="506125" y="1927397"/>
                </a:lnTo>
                <a:lnTo>
                  <a:pt x="505218" y="1933975"/>
                </a:lnTo>
                <a:lnTo>
                  <a:pt x="504084" y="1940779"/>
                </a:lnTo>
                <a:lnTo>
                  <a:pt x="502497" y="1947356"/>
                </a:lnTo>
                <a:lnTo>
                  <a:pt x="500683" y="1953707"/>
                </a:lnTo>
                <a:lnTo>
                  <a:pt x="498416" y="1960284"/>
                </a:lnTo>
                <a:lnTo>
                  <a:pt x="496148" y="1966408"/>
                </a:lnTo>
                <a:lnTo>
                  <a:pt x="493201" y="1972532"/>
                </a:lnTo>
                <a:lnTo>
                  <a:pt x="490026" y="1978429"/>
                </a:lnTo>
                <a:lnTo>
                  <a:pt x="487079" y="1984099"/>
                </a:lnTo>
                <a:lnTo>
                  <a:pt x="483451" y="1989542"/>
                </a:lnTo>
                <a:lnTo>
                  <a:pt x="479370" y="1994986"/>
                </a:lnTo>
                <a:lnTo>
                  <a:pt x="475289" y="1999975"/>
                </a:lnTo>
                <a:lnTo>
                  <a:pt x="471207" y="2004965"/>
                </a:lnTo>
                <a:lnTo>
                  <a:pt x="466446" y="2009728"/>
                </a:lnTo>
                <a:lnTo>
                  <a:pt x="461911" y="2014264"/>
                </a:lnTo>
                <a:lnTo>
                  <a:pt x="456923" y="2018573"/>
                </a:lnTo>
                <a:lnTo>
                  <a:pt x="451481" y="2022429"/>
                </a:lnTo>
                <a:lnTo>
                  <a:pt x="446266" y="2026285"/>
                </a:lnTo>
                <a:lnTo>
                  <a:pt x="440598" y="2029914"/>
                </a:lnTo>
                <a:lnTo>
                  <a:pt x="434930" y="2033089"/>
                </a:lnTo>
                <a:lnTo>
                  <a:pt x="428808" y="2036264"/>
                </a:lnTo>
                <a:lnTo>
                  <a:pt x="422913" y="2038759"/>
                </a:lnTo>
                <a:lnTo>
                  <a:pt x="416791" y="2041481"/>
                </a:lnTo>
                <a:lnTo>
                  <a:pt x="410216" y="2043522"/>
                </a:lnTo>
                <a:lnTo>
                  <a:pt x="403867" y="2045336"/>
                </a:lnTo>
                <a:lnTo>
                  <a:pt x="397065" y="2046924"/>
                </a:lnTo>
                <a:lnTo>
                  <a:pt x="390263" y="2048285"/>
                </a:lnTo>
                <a:lnTo>
                  <a:pt x="383461" y="2048965"/>
                </a:lnTo>
                <a:lnTo>
                  <a:pt x="376659" y="2049419"/>
                </a:lnTo>
                <a:lnTo>
                  <a:pt x="369630" y="2049646"/>
                </a:lnTo>
                <a:lnTo>
                  <a:pt x="253088" y="2049646"/>
                </a:lnTo>
                <a:lnTo>
                  <a:pt x="253088" y="2315689"/>
                </a:lnTo>
                <a:lnTo>
                  <a:pt x="253542" y="2326349"/>
                </a:lnTo>
                <a:lnTo>
                  <a:pt x="254222" y="2336782"/>
                </a:lnTo>
                <a:lnTo>
                  <a:pt x="255582" y="2347215"/>
                </a:lnTo>
                <a:lnTo>
                  <a:pt x="257396" y="2357195"/>
                </a:lnTo>
                <a:lnTo>
                  <a:pt x="259664" y="2367401"/>
                </a:lnTo>
                <a:lnTo>
                  <a:pt x="262158" y="2376927"/>
                </a:lnTo>
                <a:lnTo>
                  <a:pt x="265559" y="2386679"/>
                </a:lnTo>
                <a:lnTo>
                  <a:pt x="269186" y="2395978"/>
                </a:lnTo>
                <a:lnTo>
                  <a:pt x="273494" y="2405051"/>
                </a:lnTo>
                <a:lnTo>
                  <a:pt x="278029" y="2414123"/>
                </a:lnTo>
                <a:lnTo>
                  <a:pt x="283017" y="2422515"/>
                </a:lnTo>
                <a:lnTo>
                  <a:pt x="288232" y="2430907"/>
                </a:lnTo>
                <a:lnTo>
                  <a:pt x="294127" y="2439072"/>
                </a:lnTo>
                <a:lnTo>
                  <a:pt x="300022" y="2446783"/>
                </a:lnTo>
                <a:lnTo>
                  <a:pt x="306598" y="2454268"/>
                </a:lnTo>
                <a:lnTo>
                  <a:pt x="313626" y="2461525"/>
                </a:lnTo>
                <a:lnTo>
                  <a:pt x="320655" y="2468330"/>
                </a:lnTo>
                <a:lnTo>
                  <a:pt x="328138" y="2474680"/>
                </a:lnTo>
                <a:lnTo>
                  <a:pt x="335847" y="2481031"/>
                </a:lnTo>
                <a:lnTo>
                  <a:pt x="344009" y="2486701"/>
                </a:lnTo>
                <a:lnTo>
                  <a:pt x="352171" y="2492144"/>
                </a:lnTo>
                <a:lnTo>
                  <a:pt x="361014" y="2497134"/>
                </a:lnTo>
                <a:lnTo>
                  <a:pt x="369857" y="2501443"/>
                </a:lnTo>
                <a:lnTo>
                  <a:pt x="378926" y="2505526"/>
                </a:lnTo>
                <a:lnTo>
                  <a:pt x="388222" y="2509608"/>
                </a:lnTo>
                <a:lnTo>
                  <a:pt x="397745" y="2512557"/>
                </a:lnTo>
                <a:lnTo>
                  <a:pt x="407722" y="2515505"/>
                </a:lnTo>
                <a:lnTo>
                  <a:pt x="417471" y="2517773"/>
                </a:lnTo>
                <a:lnTo>
                  <a:pt x="427674" y="2519588"/>
                </a:lnTo>
                <a:lnTo>
                  <a:pt x="438104" y="2520948"/>
                </a:lnTo>
                <a:lnTo>
                  <a:pt x="448307" y="2521629"/>
                </a:lnTo>
                <a:lnTo>
                  <a:pt x="458964" y="2521856"/>
                </a:lnTo>
                <a:lnTo>
                  <a:pt x="2030011" y="2521856"/>
                </a:lnTo>
                <a:lnTo>
                  <a:pt x="2040667" y="2521629"/>
                </a:lnTo>
                <a:lnTo>
                  <a:pt x="2051324" y="2520948"/>
                </a:lnTo>
                <a:lnTo>
                  <a:pt x="2061527" y="2519588"/>
                </a:lnTo>
                <a:lnTo>
                  <a:pt x="2071503" y="2517773"/>
                </a:lnTo>
                <a:lnTo>
                  <a:pt x="2081706" y="2515505"/>
                </a:lnTo>
                <a:lnTo>
                  <a:pt x="2091456" y="2512557"/>
                </a:lnTo>
                <a:lnTo>
                  <a:pt x="2100752" y="2509608"/>
                </a:lnTo>
                <a:lnTo>
                  <a:pt x="2110502" y="2505526"/>
                </a:lnTo>
                <a:lnTo>
                  <a:pt x="2119571" y="2501443"/>
                </a:lnTo>
                <a:lnTo>
                  <a:pt x="2128187" y="2497134"/>
                </a:lnTo>
                <a:lnTo>
                  <a:pt x="2136803" y="2492144"/>
                </a:lnTo>
                <a:lnTo>
                  <a:pt x="2145192" y="2486701"/>
                </a:lnTo>
                <a:lnTo>
                  <a:pt x="2153354" y="2481031"/>
                </a:lnTo>
                <a:lnTo>
                  <a:pt x="2161290" y="2474680"/>
                </a:lnTo>
                <a:lnTo>
                  <a:pt x="2168546" y="2468330"/>
                </a:lnTo>
                <a:lnTo>
                  <a:pt x="2175801" y="2461525"/>
                </a:lnTo>
                <a:lnTo>
                  <a:pt x="2182376" y="2454268"/>
                </a:lnTo>
                <a:lnTo>
                  <a:pt x="2188952" y="2446783"/>
                </a:lnTo>
                <a:lnTo>
                  <a:pt x="2195074" y="2439072"/>
                </a:lnTo>
                <a:lnTo>
                  <a:pt x="2200969" y="2430907"/>
                </a:lnTo>
                <a:lnTo>
                  <a:pt x="2206410" y="2422515"/>
                </a:lnTo>
                <a:lnTo>
                  <a:pt x="2211172" y="2414123"/>
                </a:lnTo>
                <a:lnTo>
                  <a:pt x="2215933" y="2405051"/>
                </a:lnTo>
                <a:lnTo>
                  <a:pt x="2219788" y="2395978"/>
                </a:lnTo>
                <a:lnTo>
                  <a:pt x="2223642" y="2386679"/>
                </a:lnTo>
                <a:lnTo>
                  <a:pt x="2226817" y="2376927"/>
                </a:lnTo>
                <a:lnTo>
                  <a:pt x="2229538" y="2367401"/>
                </a:lnTo>
                <a:lnTo>
                  <a:pt x="2232032" y="2357195"/>
                </a:lnTo>
                <a:lnTo>
                  <a:pt x="2233845" y="2347215"/>
                </a:lnTo>
                <a:lnTo>
                  <a:pt x="2235206" y="2336782"/>
                </a:lnTo>
                <a:lnTo>
                  <a:pt x="2235886" y="2326349"/>
                </a:lnTo>
                <a:lnTo>
                  <a:pt x="2236113" y="2315689"/>
                </a:lnTo>
                <a:lnTo>
                  <a:pt x="2236113" y="229074"/>
                </a:lnTo>
                <a:lnTo>
                  <a:pt x="2235886" y="218414"/>
                </a:lnTo>
                <a:lnTo>
                  <a:pt x="2235206" y="207754"/>
                </a:lnTo>
                <a:lnTo>
                  <a:pt x="2233845" y="197775"/>
                </a:lnTo>
                <a:lnTo>
                  <a:pt x="2232032" y="187568"/>
                </a:lnTo>
                <a:lnTo>
                  <a:pt x="2229538" y="177589"/>
                </a:lnTo>
                <a:lnTo>
                  <a:pt x="2226817" y="167836"/>
                </a:lnTo>
                <a:lnTo>
                  <a:pt x="2223642" y="158310"/>
                </a:lnTo>
                <a:lnTo>
                  <a:pt x="2219788" y="149011"/>
                </a:lnTo>
                <a:lnTo>
                  <a:pt x="2215933" y="139939"/>
                </a:lnTo>
                <a:lnTo>
                  <a:pt x="2211172" y="130867"/>
                </a:lnTo>
                <a:lnTo>
                  <a:pt x="2206410" y="122248"/>
                </a:lnTo>
                <a:lnTo>
                  <a:pt x="2200969" y="113856"/>
                </a:lnTo>
                <a:lnTo>
                  <a:pt x="2195074" y="105918"/>
                </a:lnTo>
                <a:lnTo>
                  <a:pt x="2188952" y="98207"/>
                </a:lnTo>
                <a:lnTo>
                  <a:pt x="2182376" y="90722"/>
                </a:lnTo>
                <a:lnTo>
                  <a:pt x="2175801" y="83238"/>
                </a:lnTo>
                <a:lnTo>
                  <a:pt x="2168546" y="76660"/>
                </a:lnTo>
                <a:lnTo>
                  <a:pt x="2161290" y="70083"/>
                </a:lnTo>
                <a:lnTo>
                  <a:pt x="2153354" y="63959"/>
                </a:lnTo>
                <a:lnTo>
                  <a:pt x="2145192" y="58289"/>
                </a:lnTo>
                <a:lnTo>
                  <a:pt x="2136803" y="52846"/>
                </a:lnTo>
                <a:lnTo>
                  <a:pt x="2128187" y="47856"/>
                </a:lnTo>
                <a:lnTo>
                  <a:pt x="2119571" y="43320"/>
                </a:lnTo>
                <a:lnTo>
                  <a:pt x="2110502" y="39237"/>
                </a:lnTo>
                <a:lnTo>
                  <a:pt x="2100752" y="35382"/>
                </a:lnTo>
                <a:lnTo>
                  <a:pt x="2091456" y="32206"/>
                </a:lnTo>
                <a:lnTo>
                  <a:pt x="2081706" y="29485"/>
                </a:lnTo>
                <a:lnTo>
                  <a:pt x="2071503" y="26990"/>
                </a:lnTo>
                <a:lnTo>
                  <a:pt x="2061527" y="25175"/>
                </a:lnTo>
                <a:lnTo>
                  <a:pt x="2051324" y="24041"/>
                </a:lnTo>
                <a:lnTo>
                  <a:pt x="2040667" y="23134"/>
                </a:lnTo>
                <a:lnTo>
                  <a:pt x="2030011" y="22907"/>
                </a:lnTo>
                <a:lnTo>
                  <a:pt x="458964" y="22907"/>
                </a:lnTo>
                <a:close/>
                <a:moveTo>
                  <a:pt x="458964" y="0"/>
                </a:moveTo>
                <a:lnTo>
                  <a:pt x="2030011" y="0"/>
                </a:lnTo>
                <a:lnTo>
                  <a:pt x="2042028" y="453"/>
                </a:lnTo>
                <a:lnTo>
                  <a:pt x="2053364" y="1134"/>
                </a:lnTo>
                <a:lnTo>
                  <a:pt x="2064701" y="2722"/>
                </a:lnTo>
                <a:lnTo>
                  <a:pt x="2076265" y="4763"/>
                </a:lnTo>
                <a:lnTo>
                  <a:pt x="2087148" y="7258"/>
                </a:lnTo>
                <a:lnTo>
                  <a:pt x="2098031" y="10433"/>
                </a:lnTo>
                <a:lnTo>
                  <a:pt x="2108688" y="14062"/>
                </a:lnTo>
                <a:lnTo>
                  <a:pt x="2118891" y="18371"/>
                </a:lnTo>
                <a:lnTo>
                  <a:pt x="2129094" y="22680"/>
                </a:lnTo>
                <a:lnTo>
                  <a:pt x="2138843" y="27897"/>
                </a:lnTo>
                <a:lnTo>
                  <a:pt x="2148593" y="33340"/>
                </a:lnTo>
                <a:lnTo>
                  <a:pt x="2157889" y="39237"/>
                </a:lnTo>
                <a:lnTo>
                  <a:pt x="2166959" y="45815"/>
                </a:lnTo>
                <a:lnTo>
                  <a:pt x="2175574" y="52392"/>
                </a:lnTo>
                <a:lnTo>
                  <a:pt x="2183737" y="59650"/>
                </a:lnTo>
                <a:lnTo>
                  <a:pt x="2191899" y="67361"/>
                </a:lnTo>
                <a:lnTo>
                  <a:pt x="2199382" y="75299"/>
                </a:lnTo>
                <a:lnTo>
                  <a:pt x="2206637" y="83691"/>
                </a:lnTo>
                <a:lnTo>
                  <a:pt x="2213212" y="92083"/>
                </a:lnTo>
                <a:lnTo>
                  <a:pt x="2219788" y="101155"/>
                </a:lnTo>
                <a:lnTo>
                  <a:pt x="2225683" y="110681"/>
                </a:lnTo>
                <a:lnTo>
                  <a:pt x="2231125" y="120207"/>
                </a:lnTo>
                <a:lnTo>
                  <a:pt x="2236340" y="129960"/>
                </a:lnTo>
                <a:lnTo>
                  <a:pt x="2241101" y="140166"/>
                </a:lnTo>
                <a:lnTo>
                  <a:pt x="2244955" y="150599"/>
                </a:lnTo>
                <a:lnTo>
                  <a:pt x="2248583" y="161032"/>
                </a:lnTo>
                <a:lnTo>
                  <a:pt x="2251758" y="172145"/>
                </a:lnTo>
                <a:lnTo>
                  <a:pt x="2254252" y="183032"/>
                </a:lnTo>
                <a:lnTo>
                  <a:pt x="2256292" y="194372"/>
                </a:lnTo>
                <a:lnTo>
                  <a:pt x="2257879" y="205713"/>
                </a:lnTo>
                <a:lnTo>
                  <a:pt x="2258786" y="217053"/>
                </a:lnTo>
                <a:lnTo>
                  <a:pt x="2259013" y="229074"/>
                </a:lnTo>
                <a:lnTo>
                  <a:pt x="2259013" y="2315689"/>
                </a:lnTo>
                <a:lnTo>
                  <a:pt x="2258786" y="2327483"/>
                </a:lnTo>
                <a:lnTo>
                  <a:pt x="2257879" y="2339050"/>
                </a:lnTo>
                <a:lnTo>
                  <a:pt x="2256292" y="2350617"/>
                </a:lnTo>
                <a:lnTo>
                  <a:pt x="2254252" y="2361958"/>
                </a:lnTo>
                <a:lnTo>
                  <a:pt x="2251758" y="2372844"/>
                </a:lnTo>
                <a:lnTo>
                  <a:pt x="2248583" y="2383731"/>
                </a:lnTo>
                <a:lnTo>
                  <a:pt x="2244955" y="2394391"/>
                </a:lnTo>
                <a:lnTo>
                  <a:pt x="2241101" y="2404824"/>
                </a:lnTo>
                <a:lnTo>
                  <a:pt x="2236340" y="2414803"/>
                </a:lnTo>
                <a:lnTo>
                  <a:pt x="2231125" y="2424783"/>
                </a:lnTo>
                <a:lnTo>
                  <a:pt x="2225683" y="2434309"/>
                </a:lnTo>
                <a:lnTo>
                  <a:pt x="2219788" y="2443608"/>
                </a:lnTo>
                <a:lnTo>
                  <a:pt x="2213212" y="2452680"/>
                </a:lnTo>
                <a:lnTo>
                  <a:pt x="2206637" y="2461299"/>
                </a:lnTo>
                <a:lnTo>
                  <a:pt x="2199382" y="2469464"/>
                </a:lnTo>
                <a:lnTo>
                  <a:pt x="2191899" y="2477629"/>
                </a:lnTo>
                <a:lnTo>
                  <a:pt x="2183737" y="2485113"/>
                </a:lnTo>
                <a:lnTo>
                  <a:pt x="2175574" y="2492371"/>
                </a:lnTo>
                <a:lnTo>
                  <a:pt x="2166959" y="2499175"/>
                </a:lnTo>
                <a:lnTo>
                  <a:pt x="2157889" y="2505526"/>
                </a:lnTo>
                <a:lnTo>
                  <a:pt x="2148593" y="2511649"/>
                </a:lnTo>
                <a:lnTo>
                  <a:pt x="2138843" y="2517093"/>
                </a:lnTo>
                <a:lnTo>
                  <a:pt x="2129094" y="2522309"/>
                </a:lnTo>
                <a:lnTo>
                  <a:pt x="2118891" y="2526619"/>
                </a:lnTo>
                <a:lnTo>
                  <a:pt x="2108688" y="2530701"/>
                </a:lnTo>
                <a:lnTo>
                  <a:pt x="2098031" y="2534330"/>
                </a:lnTo>
                <a:lnTo>
                  <a:pt x="2087148" y="2537505"/>
                </a:lnTo>
                <a:lnTo>
                  <a:pt x="2076265" y="2540000"/>
                </a:lnTo>
                <a:lnTo>
                  <a:pt x="2064701" y="2542268"/>
                </a:lnTo>
                <a:lnTo>
                  <a:pt x="2053364" y="2543402"/>
                </a:lnTo>
                <a:lnTo>
                  <a:pt x="2042028" y="2544536"/>
                </a:lnTo>
                <a:lnTo>
                  <a:pt x="2030011" y="2544763"/>
                </a:lnTo>
                <a:lnTo>
                  <a:pt x="458964" y="2544763"/>
                </a:lnTo>
                <a:lnTo>
                  <a:pt x="447400" y="2544536"/>
                </a:lnTo>
                <a:lnTo>
                  <a:pt x="435610" y="2543402"/>
                </a:lnTo>
                <a:lnTo>
                  <a:pt x="424273" y="2542268"/>
                </a:lnTo>
                <a:lnTo>
                  <a:pt x="413163" y="2540000"/>
                </a:lnTo>
                <a:lnTo>
                  <a:pt x="402053" y="2537505"/>
                </a:lnTo>
                <a:lnTo>
                  <a:pt x="391170" y="2534330"/>
                </a:lnTo>
                <a:lnTo>
                  <a:pt x="380513" y="2530701"/>
                </a:lnTo>
                <a:lnTo>
                  <a:pt x="370084" y="2526619"/>
                </a:lnTo>
                <a:lnTo>
                  <a:pt x="359880" y="2522309"/>
                </a:lnTo>
                <a:lnTo>
                  <a:pt x="350131" y="2517093"/>
                </a:lnTo>
                <a:lnTo>
                  <a:pt x="340608" y="2511649"/>
                </a:lnTo>
                <a:lnTo>
                  <a:pt x="331085" y="2505526"/>
                </a:lnTo>
                <a:lnTo>
                  <a:pt x="322469" y="2499175"/>
                </a:lnTo>
                <a:lnTo>
                  <a:pt x="313626" y="2492371"/>
                </a:lnTo>
                <a:lnTo>
                  <a:pt x="305237" y="2485113"/>
                </a:lnTo>
                <a:lnTo>
                  <a:pt x="297528" y="2477629"/>
                </a:lnTo>
                <a:lnTo>
                  <a:pt x="289819" y="2469464"/>
                </a:lnTo>
                <a:lnTo>
                  <a:pt x="282564" y="2461299"/>
                </a:lnTo>
                <a:lnTo>
                  <a:pt x="275762" y="2452680"/>
                </a:lnTo>
                <a:lnTo>
                  <a:pt x="269413" y="2443608"/>
                </a:lnTo>
                <a:lnTo>
                  <a:pt x="263518" y="2434309"/>
                </a:lnTo>
                <a:lnTo>
                  <a:pt x="257850" y="2424783"/>
                </a:lnTo>
                <a:lnTo>
                  <a:pt x="252862" y="2414803"/>
                </a:lnTo>
                <a:lnTo>
                  <a:pt x="248327" y="2404824"/>
                </a:lnTo>
                <a:lnTo>
                  <a:pt x="244019" y="2394391"/>
                </a:lnTo>
                <a:lnTo>
                  <a:pt x="240391" y="2383731"/>
                </a:lnTo>
                <a:lnTo>
                  <a:pt x="237444" y="2372844"/>
                </a:lnTo>
                <a:lnTo>
                  <a:pt x="234723" y="2361958"/>
                </a:lnTo>
                <a:lnTo>
                  <a:pt x="232682" y="2350617"/>
                </a:lnTo>
                <a:lnTo>
                  <a:pt x="231322" y="2339050"/>
                </a:lnTo>
                <a:lnTo>
                  <a:pt x="230415" y="2327483"/>
                </a:lnTo>
                <a:lnTo>
                  <a:pt x="230188" y="2315689"/>
                </a:lnTo>
                <a:lnTo>
                  <a:pt x="230188" y="2026965"/>
                </a:lnTo>
                <a:lnTo>
                  <a:pt x="369630" y="2026965"/>
                </a:lnTo>
                <a:lnTo>
                  <a:pt x="375298" y="2026738"/>
                </a:lnTo>
                <a:lnTo>
                  <a:pt x="381194" y="2026285"/>
                </a:lnTo>
                <a:lnTo>
                  <a:pt x="386862" y="2025604"/>
                </a:lnTo>
                <a:lnTo>
                  <a:pt x="392530" y="2024470"/>
                </a:lnTo>
                <a:lnTo>
                  <a:pt x="397972" y="2023336"/>
                </a:lnTo>
                <a:lnTo>
                  <a:pt x="403414" y="2021749"/>
                </a:lnTo>
                <a:lnTo>
                  <a:pt x="408628" y="2019934"/>
                </a:lnTo>
                <a:lnTo>
                  <a:pt x="413843" y="2017893"/>
                </a:lnTo>
                <a:lnTo>
                  <a:pt x="419058" y="2015852"/>
                </a:lnTo>
                <a:lnTo>
                  <a:pt x="424046" y="2013130"/>
                </a:lnTo>
                <a:lnTo>
                  <a:pt x="428581" y="2010408"/>
                </a:lnTo>
                <a:lnTo>
                  <a:pt x="433343" y="2007460"/>
                </a:lnTo>
                <a:lnTo>
                  <a:pt x="438104" y="2004285"/>
                </a:lnTo>
                <a:lnTo>
                  <a:pt x="442185" y="2000882"/>
                </a:lnTo>
                <a:lnTo>
                  <a:pt x="446266" y="1997254"/>
                </a:lnTo>
                <a:lnTo>
                  <a:pt x="450348" y="1993398"/>
                </a:lnTo>
                <a:lnTo>
                  <a:pt x="453975" y="1989542"/>
                </a:lnTo>
                <a:lnTo>
                  <a:pt x="457603" y="1985460"/>
                </a:lnTo>
                <a:lnTo>
                  <a:pt x="461004" y="1981377"/>
                </a:lnTo>
                <a:lnTo>
                  <a:pt x="464405" y="1976841"/>
                </a:lnTo>
                <a:lnTo>
                  <a:pt x="467353" y="1972305"/>
                </a:lnTo>
                <a:lnTo>
                  <a:pt x="470074" y="1967315"/>
                </a:lnTo>
                <a:lnTo>
                  <a:pt x="472794" y="1962552"/>
                </a:lnTo>
                <a:lnTo>
                  <a:pt x="474835" y="1957336"/>
                </a:lnTo>
                <a:lnTo>
                  <a:pt x="476876" y="1952119"/>
                </a:lnTo>
                <a:lnTo>
                  <a:pt x="478690" y="1947129"/>
                </a:lnTo>
                <a:lnTo>
                  <a:pt x="480277" y="1941686"/>
                </a:lnTo>
                <a:lnTo>
                  <a:pt x="481637" y="1936243"/>
                </a:lnTo>
                <a:lnTo>
                  <a:pt x="482544" y="1930799"/>
                </a:lnTo>
                <a:lnTo>
                  <a:pt x="483451" y="1924902"/>
                </a:lnTo>
                <a:lnTo>
                  <a:pt x="483904" y="1919232"/>
                </a:lnTo>
                <a:lnTo>
                  <a:pt x="483904" y="1913335"/>
                </a:lnTo>
                <a:lnTo>
                  <a:pt x="483904" y="1907665"/>
                </a:lnTo>
                <a:lnTo>
                  <a:pt x="483451" y="1901768"/>
                </a:lnTo>
                <a:lnTo>
                  <a:pt x="482544" y="1896325"/>
                </a:lnTo>
                <a:lnTo>
                  <a:pt x="481637" y="1890428"/>
                </a:lnTo>
                <a:lnTo>
                  <a:pt x="480277" y="1884985"/>
                </a:lnTo>
                <a:lnTo>
                  <a:pt x="478690" y="1879541"/>
                </a:lnTo>
                <a:lnTo>
                  <a:pt x="476876" y="1874325"/>
                </a:lnTo>
                <a:lnTo>
                  <a:pt x="474835" y="1869335"/>
                </a:lnTo>
                <a:lnTo>
                  <a:pt x="472794" y="1864345"/>
                </a:lnTo>
                <a:lnTo>
                  <a:pt x="470074" y="1859356"/>
                </a:lnTo>
                <a:lnTo>
                  <a:pt x="467353" y="1854366"/>
                </a:lnTo>
                <a:lnTo>
                  <a:pt x="464405" y="1850056"/>
                </a:lnTo>
                <a:lnTo>
                  <a:pt x="461004" y="1845747"/>
                </a:lnTo>
                <a:lnTo>
                  <a:pt x="457603" y="1841211"/>
                </a:lnTo>
                <a:lnTo>
                  <a:pt x="453975" y="1837129"/>
                </a:lnTo>
                <a:lnTo>
                  <a:pt x="450348" y="1833273"/>
                </a:lnTo>
                <a:lnTo>
                  <a:pt x="446266" y="1829417"/>
                </a:lnTo>
                <a:lnTo>
                  <a:pt x="442185" y="1826015"/>
                </a:lnTo>
                <a:lnTo>
                  <a:pt x="438104" y="1822613"/>
                </a:lnTo>
                <a:lnTo>
                  <a:pt x="433343" y="1819211"/>
                </a:lnTo>
                <a:lnTo>
                  <a:pt x="428581" y="1816262"/>
                </a:lnTo>
                <a:lnTo>
                  <a:pt x="424046" y="1813541"/>
                </a:lnTo>
                <a:lnTo>
                  <a:pt x="419058" y="1811273"/>
                </a:lnTo>
                <a:lnTo>
                  <a:pt x="413843" y="1808778"/>
                </a:lnTo>
                <a:lnTo>
                  <a:pt x="408628" y="1806737"/>
                </a:lnTo>
                <a:lnTo>
                  <a:pt x="403414" y="1804922"/>
                </a:lnTo>
                <a:lnTo>
                  <a:pt x="397972" y="1803334"/>
                </a:lnTo>
                <a:lnTo>
                  <a:pt x="392530" y="1801974"/>
                </a:lnTo>
                <a:lnTo>
                  <a:pt x="386862" y="1801293"/>
                </a:lnTo>
                <a:lnTo>
                  <a:pt x="381194" y="1800613"/>
                </a:lnTo>
                <a:lnTo>
                  <a:pt x="375298" y="1799932"/>
                </a:lnTo>
                <a:lnTo>
                  <a:pt x="369630" y="1799932"/>
                </a:lnTo>
                <a:lnTo>
                  <a:pt x="230188" y="1799932"/>
                </a:lnTo>
                <a:lnTo>
                  <a:pt x="230188" y="1385784"/>
                </a:lnTo>
                <a:lnTo>
                  <a:pt x="369630" y="1385784"/>
                </a:lnTo>
                <a:lnTo>
                  <a:pt x="375298" y="1385557"/>
                </a:lnTo>
                <a:lnTo>
                  <a:pt x="381194" y="1385331"/>
                </a:lnTo>
                <a:lnTo>
                  <a:pt x="386862" y="1384650"/>
                </a:lnTo>
                <a:lnTo>
                  <a:pt x="392530" y="1383516"/>
                </a:lnTo>
                <a:lnTo>
                  <a:pt x="397972" y="1382155"/>
                </a:lnTo>
                <a:lnTo>
                  <a:pt x="403414" y="1380795"/>
                </a:lnTo>
                <a:lnTo>
                  <a:pt x="408628" y="1378980"/>
                </a:lnTo>
                <a:lnTo>
                  <a:pt x="413843" y="1376712"/>
                </a:lnTo>
                <a:lnTo>
                  <a:pt x="419058" y="1374671"/>
                </a:lnTo>
                <a:lnTo>
                  <a:pt x="424046" y="1372176"/>
                </a:lnTo>
                <a:lnTo>
                  <a:pt x="428581" y="1369227"/>
                </a:lnTo>
                <a:lnTo>
                  <a:pt x="433343" y="1366506"/>
                </a:lnTo>
                <a:lnTo>
                  <a:pt x="438104" y="1363331"/>
                </a:lnTo>
                <a:lnTo>
                  <a:pt x="442185" y="1359928"/>
                </a:lnTo>
                <a:lnTo>
                  <a:pt x="446266" y="1356300"/>
                </a:lnTo>
                <a:lnTo>
                  <a:pt x="450348" y="1352671"/>
                </a:lnTo>
                <a:lnTo>
                  <a:pt x="453975" y="1348588"/>
                </a:lnTo>
                <a:lnTo>
                  <a:pt x="457603" y="1344732"/>
                </a:lnTo>
                <a:lnTo>
                  <a:pt x="461004" y="1340196"/>
                </a:lnTo>
                <a:lnTo>
                  <a:pt x="464405" y="1335887"/>
                </a:lnTo>
                <a:lnTo>
                  <a:pt x="467353" y="1331124"/>
                </a:lnTo>
                <a:lnTo>
                  <a:pt x="470074" y="1326588"/>
                </a:lnTo>
                <a:lnTo>
                  <a:pt x="472794" y="1321598"/>
                </a:lnTo>
                <a:lnTo>
                  <a:pt x="474835" y="1316608"/>
                </a:lnTo>
                <a:lnTo>
                  <a:pt x="476876" y="1311392"/>
                </a:lnTo>
                <a:lnTo>
                  <a:pt x="478690" y="1305949"/>
                </a:lnTo>
                <a:lnTo>
                  <a:pt x="480277" y="1300732"/>
                </a:lnTo>
                <a:lnTo>
                  <a:pt x="481637" y="1295289"/>
                </a:lnTo>
                <a:lnTo>
                  <a:pt x="482544" y="1289619"/>
                </a:lnTo>
                <a:lnTo>
                  <a:pt x="483451" y="1283948"/>
                </a:lnTo>
                <a:lnTo>
                  <a:pt x="483904" y="1278278"/>
                </a:lnTo>
                <a:lnTo>
                  <a:pt x="483904" y="1272381"/>
                </a:lnTo>
                <a:lnTo>
                  <a:pt x="483904" y="1266711"/>
                </a:lnTo>
                <a:lnTo>
                  <a:pt x="483451" y="1260814"/>
                </a:lnTo>
                <a:lnTo>
                  <a:pt x="482544" y="1255144"/>
                </a:lnTo>
                <a:lnTo>
                  <a:pt x="481637" y="1249474"/>
                </a:lnTo>
                <a:lnTo>
                  <a:pt x="480277" y="1244031"/>
                </a:lnTo>
                <a:lnTo>
                  <a:pt x="478690" y="1238814"/>
                </a:lnTo>
                <a:lnTo>
                  <a:pt x="476876" y="1233371"/>
                </a:lnTo>
                <a:lnTo>
                  <a:pt x="474835" y="1228154"/>
                </a:lnTo>
                <a:lnTo>
                  <a:pt x="472794" y="1223391"/>
                </a:lnTo>
                <a:lnTo>
                  <a:pt x="470074" y="1218401"/>
                </a:lnTo>
                <a:lnTo>
                  <a:pt x="467353" y="1213639"/>
                </a:lnTo>
                <a:lnTo>
                  <a:pt x="464405" y="1209102"/>
                </a:lnTo>
                <a:lnTo>
                  <a:pt x="461004" y="1204566"/>
                </a:lnTo>
                <a:lnTo>
                  <a:pt x="457603" y="1200257"/>
                </a:lnTo>
                <a:lnTo>
                  <a:pt x="453975" y="1196175"/>
                </a:lnTo>
                <a:lnTo>
                  <a:pt x="450348" y="1192092"/>
                </a:lnTo>
                <a:lnTo>
                  <a:pt x="446266" y="1188463"/>
                </a:lnTo>
                <a:lnTo>
                  <a:pt x="442185" y="1184834"/>
                </a:lnTo>
                <a:lnTo>
                  <a:pt x="438104" y="1181659"/>
                </a:lnTo>
                <a:lnTo>
                  <a:pt x="433343" y="1178484"/>
                </a:lnTo>
                <a:lnTo>
                  <a:pt x="428581" y="1175308"/>
                </a:lnTo>
                <a:lnTo>
                  <a:pt x="424046" y="1172813"/>
                </a:lnTo>
                <a:lnTo>
                  <a:pt x="419058" y="1170092"/>
                </a:lnTo>
                <a:lnTo>
                  <a:pt x="413843" y="1167824"/>
                </a:lnTo>
                <a:lnTo>
                  <a:pt x="408628" y="1165783"/>
                </a:lnTo>
                <a:lnTo>
                  <a:pt x="403414" y="1164195"/>
                </a:lnTo>
                <a:lnTo>
                  <a:pt x="397972" y="1162607"/>
                </a:lnTo>
                <a:lnTo>
                  <a:pt x="392530" y="1161246"/>
                </a:lnTo>
                <a:lnTo>
                  <a:pt x="386862" y="1160339"/>
                </a:lnTo>
                <a:lnTo>
                  <a:pt x="381194" y="1159432"/>
                </a:lnTo>
                <a:lnTo>
                  <a:pt x="375298" y="1158978"/>
                </a:lnTo>
                <a:lnTo>
                  <a:pt x="369630" y="1158978"/>
                </a:lnTo>
                <a:lnTo>
                  <a:pt x="230188" y="1158978"/>
                </a:lnTo>
                <a:lnTo>
                  <a:pt x="230188" y="744831"/>
                </a:lnTo>
                <a:lnTo>
                  <a:pt x="369630" y="744831"/>
                </a:lnTo>
                <a:lnTo>
                  <a:pt x="375298" y="744831"/>
                </a:lnTo>
                <a:lnTo>
                  <a:pt x="381194" y="744377"/>
                </a:lnTo>
                <a:lnTo>
                  <a:pt x="386862" y="743470"/>
                </a:lnTo>
                <a:lnTo>
                  <a:pt x="392530" y="742563"/>
                </a:lnTo>
                <a:lnTo>
                  <a:pt x="397972" y="741429"/>
                </a:lnTo>
                <a:lnTo>
                  <a:pt x="403414" y="739841"/>
                </a:lnTo>
                <a:lnTo>
                  <a:pt x="408628" y="738026"/>
                </a:lnTo>
                <a:lnTo>
                  <a:pt x="413843" y="735985"/>
                </a:lnTo>
                <a:lnTo>
                  <a:pt x="419058" y="733717"/>
                </a:lnTo>
                <a:lnTo>
                  <a:pt x="424046" y="731222"/>
                </a:lnTo>
                <a:lnTo>
                  <a:pt x="428581" y="728501"/>
                </a:lnTo>
                <a:lnTo>
                  <a:pt x="433343" y="725325"/>
                </a:lnTo>
                <a:lnTo>
                  <a:pt x="438104" y="722377"/>
                </a:lnTo>
                <a:lnTo>
                  <a:pt x="442185" y="718975"/>
                </a:lnTo>
                <a:lnTo>
                  <a:pt x="446266" y="715573"/>
                </a:lnTo>
                <a:lnTo>
                  <a:pt x="450348" y="711717"/>
                </a:lnTo>
                <a:lnTo>
                  <a:pt x="453975" y="707861"/>
                </a:lnTo>
                <a:lnTo>
                  <a:pt x="457603" y="703552"/>
                </a:lnTo>
                <a:lnTo>
                  <a:pt x="461004" y="699243"/>
                </a:lnTo>
                <a:lnTo>
                  <a:pt x="464405" y="694706"/>
                </a:lnTo>
                <a:lnTo>
                  <a:pt x="467353" y="690170"/>
                </a:lnTo>
                <a:lnTo>
                  <a:pt x="470074" y="685407"/>
                </a:lnTo>
                <a:lnTo>
                  <a:pt x="472794" y="680645"/>
                </a:lnTo>
                <a:lnTo>
                  <a:pt x="474835" y="675655"/>
                </a:lnTo>
                <a:lnTo>
                  <a:pt x="476876" y="670438"/>
                </a:lnTo>
                <a:lnTo>
                  <a:pt x="478690" y="665222"/>
                </a:lnTo>
                <a:lnTo>
                  <a:pt x="480277" y="659778"/>
                </a:lnTo>
                <a:lnTo>
                  <a:pt x="481637" y="654335"/>
                </a:lnTo>
                <a:lnTo>
                  <a:pt x="482544" y="648665"/>
                </a:lnTo>
                <a:lnTo>
                  <a:pt x="483451" y="642995"/>
                </a:lnTo>
                <a:lnTo>
                  <a:pt x="483904" y="637325"/>
                </a:lnTo>
                <a:lnTo>
                  <a:pt x="483904" y="631428"/>
                </a:lnTo>
                <a:lnTo>
                  <a:pt x="483904" y="625531"/>
                </a:lnTo>
                <a:lnTo>
                  <a:pt x="483451" y="619861"/>
                </a:lnTo>
                <a:lnTo>
                  <a:pt x="482544" y="614190"/>
                </a:lnTo>
                <a:lnTo>
                  <a:pt x="481637" y="608747"/>
                </a:lnTo>
                <a:lnTo>
                  <a:pt x="480277" y="603077"/>
                </a:lnTo>
                <a:lnTo>
                  <a:pt x="478690" y="597860"/>
                </a:lnTo>
                <a:lnTo>
                  <a:pt x="476876" y="592417"/>
                </a:lnTo>
                <a:lnTo>
                  <a:pt x="474835" y="587427"/>
                </a:lnTo>
                <a:lnTo>
                  <a:pt x="472794" y="582211"/>
                </a:lnTo>
                <a:lnTo>
                  <a:pt x="470074" y="577448"/>
                </a:lnTo>
                <a:lnTo>
                  <a:pt x="467353" y="572685"/>
                </a:lnTo>
                <a:lnTo>
                  <a:pt x="464405" y="567922"/>
                </a:lnTo>
                <a:lnTo>
                  <a:pt x="461004" y="563613"/>
                </a:lnTo>
                <a:lnTo>
                  <a:pt x="457603" y="559530"/>
                </a:lnTo>
                <a:lnTo>
                  <a:pt x="453975" y="555221"/>
                </a:lnTo>
                <a:lnTo>
                  <a:pt x="450348" y="551138"/>
                </a:lnTo>
                <a:lnTo>
                  <a:pt x="446266" y="547509"/>
                </a:lnTo>
                <a:lnTo>
                  <a:pt x="442185" y="543881"/>
                </a:lnTo>
                <a:lnTo>
                  <a:pt x="438104" y="540478"/>
                </a:lnTo>
                <a:lnTo>
                  <a:pt x="433343" y="537303"/>
                </a:lnTo>
                <a:lnTo>
                  <a:pt x="428581" y="534581"/>
                </a:lnTo>
                <a:lnTo>
                  <a:pt x="424046" y="531633"/>
                </a:lnTo>
                <a:lnTo>
                  <a:pt x="419058" y="529138"/>
                </a:lnTo>
                <a:lnTo>
                  <a:pt x="413843" y="527097"/>
                </a:lnTo>
                <a:lnTo>
                  <a:pt x="408628" y="525056"/>
                </a:lnTo>
                <a:lnTo>
                  <a:pt x="403414" y="523241"/>
                </a:lnTo>
                <a:lnTo>
                  <a:pt x="397972" y="521654"/>
                </a:lnTo>
                <a:lnTo>
                  <a:pt x="392530" y="520293"/>
                </a:lnTo>
                <a:lnTo>
                  <a:pt x="386862" y="519159"/>
                </a:lnTo>
                <a:lnTo>
                  <a:pt x="381194" y="518478"/>
                </a:lnTo>
                <a:lnTo>
                  <a:pt x="375298" y="518251"/>
                </a:lnTo>
                <a:lnTo>
                  <a:pt x="369630" y="518025"/>
                </a:lnTo>
                <a:lnTo>
                  <a:pt x="230188" y="518025"/>
                </a:lnTo>
                <a:lnTo>
                  <a:pt x="230188" y="229074"/>
                </a:lnTo>
                <a:lnTo>
                  <a:pt x="230415" y="217053"/>
                </a:lnTo>
                <a:lnTo>
                  <a:pt x="231322" y="205713"/>
                </a:lnTo>
                <a:lnTo>
                  <a:pt x="232682" y="194372"/>
                </a:lnTo>
                <a:lnTo>
                  <a:pt x="234723" y="183032"/>
                </a:lnTo>
                <a:lnTo>
                  <a:pt x="237444" y="172145"/>
                </a:lnTo>
                <a:lnTo>
                  <a:pt x="240391" y="161032"/>
                </a:lnTo>
                <a:lnTo>
                  <a:pt x="244019" y="150599"/>
                </a:lnTo>
                <a:lnTo>
                  <a:pt x="248327" y="140166"/>
                </a:lnTo>
                <a:lnTo>
                  <a:pt x="252862" y="129960"/>
                </a:lnTo>
                <a:lnTo>
                  <a:pt x="257850" y="120207"/>
                </a:lnTo>
                <a:lnTo>
                  <a:pt x="263518" y="110681"/>
                </a:lnTo>
                <a:lnTo>
                  <a:pt x="269413" y="101155"/>
                </a:lnTo>
                <a:lnTo>
                  <a:pt x="275762" y="92083"/>
                </a:lnTo>
                <a:lnTo>
                  <a:pt x="282564" y="83691"/>
                </a:lnTo>
                <a:lnTo>
                  <a:pt x="289819" y="75299"/>
                </a:lnTo>
                <a:lnTo>
                  <a:pt x="297528" y="67361"/>
                </a:lnTo>
                <a:lnTo>
                  <a:pt x="305237" y="59650"/>
                </a:lnTo>
                <a:lnTo>
                  <a:pt x="313626" y="52392"/>
                </a:lnTo>
                <a:lnTo>
                  <a:pt x="322469" y="45815"/>
                </a:lnTo>
                <a:lnTo>
                  <a:pt x="331085" y="39237"/>
                </a:lnTo>
                <a:lnTo>
                  <a:pt x="340608" y="33340"/>
                </a:lnTo>
                <a:lnTo>
                  <a:pt x="350131" y="27897"/>
                </a:lnTo>
                <a:lnTo>
                  <a:pt x="359880" y="22680"/>
                </a:lnTo>
                <a:lnTo>
                  <a:pt x="370084" y="18371"/>
                </a:lnTo>
                <a:lnTo>
                  <a:pt x="380513" y="14062"/>
                </a:lnTo>
                <a:lnTo>
                  <a:pt x="391170" y="10433"/>
                </a:lnTo>
                <a:lnTo>
                  <a:pt x="402053" y="7258"/>
                </a:lnTo>
                <a:lnTo>
                  <a:pt x="413163" y="4763"/>
                </a:lnTo>
                <a:lnTo>
                  <a:pt x="424273" y="2722"/>
                </a:lnTo>
                <a:lnTo>
                  <a:pt x="435610" y="1134"/>
                </a:lnTo>
                <a:lnTo>
                  <a:pt x="447400" y="453"/>
                </a:lnTo>
                <a:lnTo>
                  <a:pt x="458964"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sp>
        <p:nvSpPr>
          <p:cNvPr id="11" name="矩形 1"/>
          <p:cNvSpPr>
            <a:spLocks noChangeArrowheads="1"/>
          </p:cNvSpPr>
          <p:nvPr/>
        </p:nvSpPr>
        <p:spPr bwMode="auto">
          <a:xfrm>
            <a:off x="1391375" y="1773610"/>
            <a:ext cx="2210951" cy="1656145"/>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108896" tIns="54448" rIns="108896" bIns="54448" anchor="ct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12" name="矩形 4"/>
          <p:cNvSpPr>
            <a:spLocks noChangeArrowheads="1"/>
          </p:cNvSpPr>
          <p:nvPr/>
        </p:nvSpPr>
        <p:spPr bwMode="auto">
          <a:xfrm>
            <a:off x="3792925" y="1773610"/>
            <a:ext cx="2210951" cy="1656145"/>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108896" tIns="54448" rIns="108896" bIns="54448" anchor="ct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13" name="矩形 7"/>
          <p:cNvSpPr>
            <a:spLocks noChangeArrowheads="1"/>
          </p:cNvSpPr>
          <p:nvPr/>
        </p:nvSpPr>
        <p:spPr bwMode="auto">
          <a:xfrm>
            <a:off x="8593908" y="1773610"/>
            <a:ext cx="2208834" cy="1656145"/>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108896" tIns="54448" rIns="108896" bIns="54448" anchor="ct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14" name="矩形 9"/>
          <p:cNvSpPr>
            <a:spLocks noChangeArrowheads="1"/>
          </p:cNvSpPr>
          <p:nvPr/>
        </p:nvSpPr>
        <p:spPr bwMode="auto">
          <a:xfrm>
            <a:off x="6192357" y="1773610"/>
            <a:ext cx="2210951" cy="1656145"/>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108896" tIns="54448" rIns="108896" bIns="54448" anchor="ct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15" name="TextBox 15"/>
          <p:cNvSpPr txBox="1">
            <a:spLocks noChangeArrowheads="1"/>
          </p:cNvSpPr>
          <p:nvPr/>
        </p:nvSpPr>
        <p:spPr bwMode="auto">
          <a:xfrm>
            <a:off x="1391375" y="5085978"/>
            <a:ext cx="5116530" cy="493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8896" tIns="54448" rIns="108896" bIns="54448" anchor="ct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eaLnBrk="1" hangingPunct="1"/>
            <a:r>
              <a:rPr lang="zh-CN" altLang="en-US" sz="2900" dirty="0">
                <a:solidFill>
                  <a:schemeClr val="accent1"/>
                </a:solidFill>
                <a:latin typeface="微软雅黑" panose="020B0503020204020204" pitchFamily="34" charset="-122"/>
              </a:rPr>
              <a:t>注明内容重要或说明情况</a:t>
            </a:r>
          </a:p>
        </p:txBody>
      </p:sp>
      <p:sp>
        <p:nvSpPr>
          <p:cNvPr id="16" name="矩形 15"/>
          <p:cNvSpPr/>
          <p:nvPr/>
        </p:nvSpPr>
        <p:spPr>
          <a:xfrm>
            <a:off x="1391375" y="5662042"/>
            <a:ext cx="9411366" cy="701837"/>
          </a:xfrm>
          <a:prstGeom prst="rect">
            <a:avLst/>
          </a:prstGeom>
        </p:spPr>
        <p:txBody>
          <a:bodyPr lIns="108896" tIns="54448" rIns="108896" bIns="54448"/>
          <a:lstStyle/>
          <a:p>
            <a:pPr>
              <a:lnSpc>
                <a:spcPct val="130000"/>
              </a:lnSpc>
              <a:defRPr/>
            </a:pPr>
            <a:r>
              <a:rPr lang="zh-CN" altLang="en-US" sz="1700" dirty="0">
                <a:latin typeface="微软雅黑" panose="020B0503020204020204" pitchFamily="34" charset="-122"/>
                <a:ea typeface="微软雅黑" panose="020B0503020204020204" pitchFamily="34" charset="-122"/>
              </a:rPr>
              <a:t>请在此处输入您的文本，或者删除此文本框。请在此处输入您的文本，或者删除此文本框 </a:t>
            </a:r>
            <a:endParaRPr lang="en-US" altLang="zh-CN" sz="1700" dirty="0">
              <a:latin typeface="微软雅黑" panose="020B0503020204020204" pitchFamily="34" charset="-122"/>
              <a:ea typeface="微软雅黑" panose="020B0503020204020204" pitchFamily="34" charset="-122"/>
            </a:endParaRPr>
          </a:p>
          <a:p>
            <a:pPr>
              <a:lnSpc>
                <a:spcPct val="130000"/>
              </a:lnSpc>
              <a:defRPr/>
            </a:pPr>
            <a:r>
              <a:rPr lang="zh-CN" altLang="en-US" sz="1700" dirty="0">
                <a:latin typeface="微软雅黑" panose="020B0503020204020204" pitchFamily="34" charset="-122"/>
                <a:ea typeface="微软雅黑" panose="020B0503020204020204" pitchFamily="34" charset="-122"/>
              </a:rPr>
              <a:t>请在此处输入您的文本，或者删除此文本框。</a:t>
            </a:r>
          </a:p>
        </p:txBody>
      </p:sp>
      <p:sp>
        <p:nvSpPr>
          <p:cNvPr id="17" name="矩形 16"/>
          <p:cNvSpPr/>
          <p:nvPr/>
        </p:nvSpPr>
        <p:spPr bwMode="auto">
          <a:xfrm>
            <a:off x="1584092" y="3266205"/>
            <a:ext cx="1825517" cy="1460838"/>
          </a:xfrm>
          <a:prstGeom prst="rect">
            <a:avLst/>
          </a:prstGeom>
          <a:solidFill>
            <a:schemeClr val="accent1">
              <a:alpha val="85000"/>
            </a:schemeClr>
          </a:solidFill>
          <a:ln>
            <a:noFill/>
          </a:ln>
          <a:effectLst/>
        </p:spPr>
        <p:txBody>
          <a:bodyPr lIns="108896" tIns="54448" rIns="108896" bIns="54448" anchor="ctr"/>
          <a:lstStyle/>
          <a:p>
            <a:pPr algn="ctr">
              <a:lnSpc>
                <a:spcPct val="130000"/>
              </a:lnSpc>
              <a:defRPr/>
            </a:pPr>
            <a:r>
              <a:rPr lang="zh-CN" altLang="en-US" sz="1700" dirty="0">
                <a:solidFill>
                  <a:srgbClr val="F8F8F8"/>
                </a:solidFill>
                <a:latin typeface="微软雅黑" panose="020B0503020204020204" pitchFamily="34" charset="-122"/>
                <a:ea typeface="微软雅黑" panose="020B0503020204020204" pitchFamily="34" charset="-122"/>
              </a:rPr>
              <a:t>添加文字内容</a:t>
            </a:r>
            <a:endParaRPr lang="en-US" altLang="zh-CN" sz="1700" dirty="0">
              <a:solidFill>
                <a:srgbClr val="F8F8F8"/>
              </a:solidFill>
              <a:latin typeface="微软雅黑" panose="020B0503020204020204" pitchFamily="34" charset="-122"/>
              <a:ea typeface="微软雅黑" panose="020B0503020204020204" pitchFamily="34" charset="-122"/>
            </a:endParaRPr>
          </a:p>
          <a:p>
            <a:pPr algn="ctr">
              <a:lnSpc>
                <a:spcPct val="130000"/>
              </a:lnSpc>
              <a:defRPr/>
            </a:pPr>
            <a:r>
              <a:rPr lang="zh-CN" altLang="en-US" sz="1700" dirty="0">
                <a:solidFill>
                  <a:srgbClr val="F8F8F8"/>
                </a:solidFill>
                <a:latin typeface="微软雅黑" panose="020B0503020204020204" pitchFamily="34" charset="-122"/>
                <a:ea typeface="微软雅黑" panose="020B0503020204020204" pitchFamily="34" charset="-122"/>
              </a:rPr>
              <a:t>说明内容情况</a:t>
            </a:r>
            <a:endParaRPr lang="en-US" altLang="zh-CN" sz="1700" dirty="0">
              <a:solidFill>
                <a:srgbClr val="F8F8F8"/>
              </a:solidFill>
              <a:latin typeface="微软雅黑" panose="020B0503020204020204" pitchFamily="34" charset="-122"/>
              <a:ea typeface="微软雅黑" panose="020B0503020204020204" pitchFamily="34" charset="-122"/>
            </a:endParaRPr>
          </a:p>
          <a:p>
            <a:pPr algn="ctr">
              <a:lnSpc>
                <a:spcPct val="130000"/>
              </a:lnSpc>
              <a:defRPr/>
            </a:pPr>
            <a:r>
              <a:rPr lang="zh-CN" altLang="en-US" sz="1700" dirty="0">
                <a:solidFill>
                  <a:srgbClr val="F8F8F8"/>
                </a:solidFill>
                <a:latin typeface="微软雅黑" panose="020B0503020204020204" pitchFamily="34" charset="-122"/>
                <a:ea typeface="微软雅黑" panose="020B0503020204020204" pitchFamily="34" charset="-122"/>
              </a:rPr>
              <a:t>以完成的项目</a:t>
            </a:r>
            <a:endParaRPr lang="en-US" altLang="zh-CN" sz="1700" dirty="0">
              <a:solidFill>
                <a:srgbClr val="F8F8F8"/>
              </a:solidFill>
              <a:latin typeface="微软雅黑" panose="020B0503020204020204" pitchFamily="34" charset="-122"/>
              <a:ea typeface="微软雅黑" panose="020B0503020204020204" pitchFamily="34" charset="-122"/>
            </a:endParaRPr>
          </a:p>
        </p:txBody>
      </p:sp>
      <p:sp>
        <p:nvSpPr>
          <p:cNvPr id="18" name="矩形 17"/>
          <p:cNvSpPr/>
          <p:nvPr/>
        </p:nvSpPr>
        <p:spPr bwMode="auto">
          <a:xfrm>
            <a:off x="3985642" y="3266205"/>
            <a:ext cx="1825517" cy="1460838"/>
          </a:xfrm>
          <a:prstGeom prst="rect">
            <a:avLst/>
          </a:prstGeom>
          <a:solidFill>
            <a:schemeClr val="accent2">
              <a:alpha val="85000"/>
            </a:schemeClr>
          </a:solidFill>
          <a:ln>
            <a:noFill/>
          </a:ln>
          <a:effectLst/>
        </p:spPr>
        <p:txBody>
          <a:bodyPr lIns="108896" tIns="54448" rIns="108896" bIns="54448" anchor="ctr"/>
          <a:lstStyle/>
          <a:p>
            <a:pPr algn="ctr">
              <a:lnSpc>
                <a:spcPct val="130000"/>
              </a:lnSpc>
              <a:defRPr/>
            </a:pPr>
            <a:r>
              <a:rPr lang="zh-CN" altLang="en-US" sz="1700" dirty="0">
                <a:solidFill>
                  <a:srgbClr val="F8F8F8"/>
                </a:solidFill>
                <a:latin typeface="微软雅黑" panose="020B0503020204020204" pitchFamily="34" charset="-122"/>
                <a:ea typeface="微软雅黑" panose="020B0503020204020204" pitchFamily="34" charset="-122"/>
              </a:rPr>
              <a:t>添加文字内容</a:t>
            </a:r>
            <a:endParaRPr lang="en-US" altLang="zh-CN" sz="1700" dirty="0">
              <a:solidFill>
                <a:srgbClr val="F8F8F8"/>
              </a:solidFill>
              <a:latin typeface="微软雅黑" panose="020B0503020204020204" pitchFamily="34" charset="-122"/>
              <a:ea typeface="微软雅黑" panose="020B0503020204020204" pitchFamily="34" charset="-122"/>
            </a:endParaRPr>
          </a:p>
          <a:p>
            <a:pPr algn="ctr">
              <a:lnSpc>
                <a:spcPct val="130000"/>
              </a:lnSpc>
              <a:defRPr/>
            </a:pPr>
            <a:r>
              <a:rPr lang="zh-CN" altLang="en-US" sz="1700" dirty="0">
                <a:solidFill>
                  <a:srgbClr val="F8F8F8"/>
                </a:solidFill>
                <a:latin typeface="微软雅黑" panose="020B0503020204020204" pitchFamily="34" charset="-122"/>
                <a:ea typeface="微软雅黑" panose="020B0503020204020204" pitchFamily="34" charset="-122"/>
              </a:rPr>
              <a:t>说明内容情况</a:t>
            </a:r>
            <a:endParaRPr lang="en-US" altLang="zh-CN" sz="1700" dirty="0">
              <a:solidFill>
                <a:srgbClr val="F8F8F8"/>
              </a:solidFill>
              <a:latin typeface="微软雅黑" panose="020B0503020204020204" pitchFamily="34" charset="-122"/>
              <a:ea typeface="微软雅黑" panose="020B0503020204020204" pitchFamily="34" charset="-122"/>
            </a:endParaRPr>
          </a:p>
          <a:p>
            <a:pPr algn="ctr">
              <a:lnSpc>
                <a:spcPct val="130000"/>
              </a:lnSpc>
              <a:defRPr/>
            </a:pPr>
            <a:r>
              <a:rPr lang="zh-CN" altLang="en-US" sz="1700" dirty="0">
                <a:solidFill>
                  <a:srgbClr val="F8F8F8"/>
                </a:solidFill>
                <a:latin typeface="微软雅黑" panose="020B0503020204020204" pitchFamily="34" charset="-122"/>
                <a:ea typeface="微软雅黑" panose="020B0503020204020204" pitchFamily="34" charset="-122"/>
              </a:rPr>
              <a:t>以完成的项目</a:t>
            </a:r>
            <a:endParaRPr lang="en-US" altLang="zh-CN" sz="1700" dirty="0">
              <a:solidFill>
                <a:srgbClr val="F8F8F8"/>
              </a:solidFill>
              <a:latin typeface="微软雅黑" panose="020B0503020204020204" pitchFamily="34" charset="-122"/>
              <a:ea typeface="微软雅黑" panose="020B0503020204020204" pitchFamily="34" charset="-122"/>
            </a:endParaRPr>
          </a:p>
        </p:txBody>
      </p:sp>
      <p:sp>
        <p:nvSpPr>
          <p:cNvPr id="19" name="矩形 18"/>
          <p:cNvSpPr/>
          <p:nvPr/>
        </p:nvSpPr>
        <p:spPr bwMode="auto">
          <a:xfrm>
            <a:off x="8784507" y="3266205"/>
            <a:ext cx="1825517" cy="1460838"/>
          </a:xfrm>
          <a:prstGeom prst="rect">
            <a:avLst/>
          </a:prstGeom>
          <a:solidFill>
            <a:schemeClr val="accent2">
              <a:alpha val="85000"/>
            </a:schemeClr>
          </a:solidFill>
          <a:ln>
            <a:noFill/>
          </a:ln>
          <a:effectLst/>
        </p:spPr>
        <p:txBody>
          <a:bodyPr lIns="108896" tIns="54448" rIns="108896" bIns="54448" anchor="ctr"/>
          <a:lstStyle/>
          <a:p>
            <a:pPr algn="ctr">
              <a:lnSpc>
                <a:spcPct val="130000"/>
              </a:lnSpc>
              <a:defRPr/>
            </a:pPr>
            <a:r>
              <a:rPr lang="zh-CN" altLang="en-US" sz="1700" dirty="0">
                <a:solidFill>
                  <a:srgbClr val="F8F8F8"/>
                </a:solidFill>
                <a:latin typeface="微软雅黑" panose="020B0503020204020204" pitchFamily="34" charset="-122"/>
                <a:ea typeface="微软雅黑" panose="020B0503020204020204" pitchFamily="34" charset="-122"/>
              </a:rPr>
              <a:t>添加文字内容</a:t>
            </a:r>
            <a:endParaRPr lang="en-US" altLang="zh-CN" sz="1700" dirty="0">
              <a:solidFill>
                <a:srgbClr val="F8F8F8"/>
              </a:solidFill>
              <a:latin typeface="微软雅黑" panose="020B0503020204020204" pitchFamily="34" charset="-122"/>
              <a:ea typeface="微软雅黑" panose="020B0503020204020204" pitchFamily="34" charset="-122"/>
            </a:endParaRPr>
          </a:p>
          <a:p>
            <a:pPr algn="ctr">
              <a:lnSpc>
                <a:spcPct val="130000"/>
              </a:lnSpc>
              <a:defRPr/>
            </a:pPr>
            <a:r>
              <a:rPr lang="zh-CN" altLang="en-US" sz="1700" dirty="0">
                <a:solidFill>
                  <a:srgbClr val="F8F8F8"/>
                </a:solidFill>
                <a:latin typeface="微软雅黑" panose="020B0503020204020204" pitchFamily="34" charset="-122"/>
                <a:ea typeface="微软雅黑" panose="020B0503020204020204" pitchFamily="34" charset="-122"/>
              </a:rPr>
              <a:t>说明内容情况</a:t>
            </a:r>
            <a:endParaRPr lang="en-US" altLang="zh-CN" sz="1700" dirty="0">
              <a:solidFill>
                <a:srgbClr val="F8F8F8"/>
              </a:solidFill>
              <a:latin typeface="微软雅黑" panose="020B0503020204020204" pitchFamily="34" charset="-122"/>
              <a:ea typeface="微软雅黑" panose="020B0503020204020204" pitchFamily="34" charset="-122"/>
            </a:endParaRPr>
          </a:p>
          <a:p>
            <a:pPr algn="ctr">
              <a:lnSpc>
                <a:spcPct val="130000"/>
              </a:lnSpc>
              <a:defRPr/>
            </a:pPr>
            <a:r>
              <a:rPr lang="zh-CN" altLang="en-US" sz="1700" dirty="0">
                <a:solidFill>
                  <a:srgbClr val="F8F8F8"/>
                </a:solidFill>
                <a:latin typeface="微软雅黑" panose="020B0503020204020204" pitchFamily="34" charset="-122"/>
                <a:ea typeface="微软雅黑" panose="020B0503020204020204" pitchFamily="34" charset="-122"/>
              </a:rPr>
              <a:t>以完成的项目</a:t>
            </a:r>
            <a:endParaRPr lang="en-US" altLang="zh-CN" sz="1700" dirty="0">
              <a:solidFill>
                <a:srgbClr val="F8F8F8"/>
              </a:solidFill>
              <a:latin typeface="微软雅黑" panose="020B0503020204020204" pitchFamily="34" charset="-122"/>
              <a:ea typeface="微软雅黑" panose="020B0503020204020204" pitchFamily="34" charset="-122"/>
            </a:endParaRPr>
          </a:p>
        </p:txBody>
      </p:sp>
      <p:sp>
        <p:nvSpPr>
          <p:cNvPr id="20" name="矩形 19"/>
          <p:cNvSpPr/>
          <p:nvPr/>
        </p:nvSpPr>
        <p:spPr bwMode="auto">
          <a:xfrm>
            <a:off x="6385075" y="3266205"/>
            <a:ext cx="1825517" cy="1460838"/>
          </a:xfrm>
          <a:prstGeom prst="rect">
            <a:avLst/>
          </a:prstGeom>
          <a:solidFill>
            <a:schemeClr val="accent1">
              <a:alpha val="85000"/>
            </a:schemeClr>
          </a:solidFill>
          <a:ln>
            <a:noFill/>
          </a:ln>
          <a:effectLst/>
        </p:spPr>
        <p:txBody>
          <a:bodyPr lIns="108896" tIns="54448" rIns="108896" bIns="54448" anchor="ctr"/>
          <a:lstStyle/>
          <a:p>
            <a:pPr algn="ctr">
              <a:lnSpc>
                <a:spcPct val="130000"/>
              </a:lnSpc>
              <a:defRPr/>
            </a:pPr>
            <a:r>
              <a:rPr lang="zh-CN" altLang="en-US" sz="1700" dirty="0">
                <a:solidFill>
                  <a:srgbClr val="F8F8F8"/>
                </a:solidFill>
                <a:latin typeface="微软雅黑" panose="020B0503020204020204" pitchFamily="34" charset="-122"/>
                <a:ea typeface="微软雅黑" panose="020B0503020204020204" pitchFamily="34" charset="-122"/>
              </a:rPr>
              <a:t>添加文字内容</a:t>
            </a:r>
            <a:endParaRPr lang="en-US" altLang="zh-CN" sz="1700" dirty="0">
              <a:solidFill>
                <a:srgbClr val="F8F8F8"/>
              </a:solidFill>
              <a:latin typeface="微软雅黑" panose="020B0503020204020204" pitchFamily="34" charset="-122"/>
              <a:ea typeface="微软雅黑" panose="020B0503020204020204" pitchFamily="34" charset="-122"/>
            </a:endParaRPr>
          </a:p>
          <a:p>
            <a:pPr algn="ctr">
              <a:lnSpc>
                <a:spcPct val="130000"/>
              </a:lnSpc>
              <a:defRPr/>
            </a:pPr>
            <a:r>
              <a:rPr lang="zh-CN" altLang="en-US" sz="1700" dirty="0">
                <a:solidFill>
                  <a:srgbClr val="F8F8F8"/>
                </a:solidFill>
                <a:latin typeface="微软雅黑" panose="020B0503020204020204" pitchFamily="34" charset="-122"/>
                <a:ea typeface="微软雅黑" panose="020B0503020204020204" pitchFamily="34" charset="-122"/>
              </a:rPr>
              <a:t>说明内容情况</a:t>
            </a:r>
            <a:endParaRPr lang="en-US" altLang="zh-CN" sz="1700" dirty="0">
              <a:solidFill>
                <a:srgbClr val="F8F8F8"/>
              </a:solidFill>
              <a:latin typeface="微软雅黑" panose="020B0503020204020204" pitchFamily="34" charset="-122"/>
              <a:ea typeface="微软雅黑" panose="020B0503020204020204" pitchFamily="34" charset="-122"/>
            </a:endParaRPr>
          </a:p>
          <a:p>
            <a:pPr algn="ctr">
              <a:lnSpc>
                <a:spcPct val="130000"/>
              </a:lnSpc>
              <a:defRPr/>
            </a:pPr>
            <a:r>
              <a:rPr lang="zh-CN" altLang="en-US" sz="1700" dirty="0">
                <a:solidFill>
                  <a:srgbClr val="F8F8F8"/>
                </a:solidFill>
                <a:latin typeface="微软雅黑" panose="020B0503020204020204" pitchFamily="34" charset="-122"/>
                <a:ea typeface="微软雅黑" panose="020B0503020204020204" pitchFamily="34" charset="-122"/>
              </a:rPr>
              <a:t>以完成的项目</a:t>
            </a:r>
            <a:endParaRPr lang="en-US" altLang="zh-CN" sz="1700" dirty="0">
              <a:solidFill>
                <a:srgbClr val="F8F8F8"/>
              </a:solidFill>
              <a:latin typeface="微软雅黑" panose="020B0503020204020204" pitchFamily="34" charset="-122"/>
              <a:ea typeface="微软雅黑" panose="020B0503020204020204" pitchFamily="34" charset="-122"/>
            </a:endParaRPr>
          </a:p>
        </p:txBody>
      </p:sp>
    </p:spTree>
  </p:cSld>
  <p:clrMapOvr>
    <a:masterClrMapping/>
  </p:clrMapOvr>
  <p:transition spd="slow" advTm="10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2"/>
                                        </p:tgtEl>
                                        <p:attrNameLst>
                                          <p:attrName>ppt_y</p:attrName>
                                        </p:attrNameLst>
                                      </p:cBhvr>
                                      <p:tavLst>
                                        <p:tav tm="0">
                                          <p:val>
                                            <p:strVal val="#ppt_y"/>
                                          </p:val>
                                        </p:tav>
                                        <p:tav tm="100000">
                                          <p:val>
                                            <p:strVal val="#ppt_y"/>
                                          </p:val>
                                        </p:tav>
                                      </p:tavLst>
                                    </p:anim>
                                    <p:anim calcmode="lin" valueType="num">
                                      <p:cBhvr>
                                        <p:cTn id="1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1250" fill="hold"/>
                                        <p:tgtEl>
                                          <p:spTgt spid="11"/>
                                        </p:tgtEl>
                                        <p:attrNameLst>
                                          <p:attrName>ppt_x</p:attrName>
                                        </p:attrNameLst>
                                      </p:cBhvr>
                                      <p:tavLst>
                                        <p:tav tm="0">
                                          <p:val>
                                            <p:strVal val="0-#ppt_w/2"/>
                                          </p:val>
                                        </p:tav>
                                        <p:tav tm="100000">
                                          <p:val>
                                            <p:strVal val="#ppt_x"/>
                                          </p:val>
                                        </p:tav>
                                      </p:tavLst>
                                    </p:anim>
                                    <p:anim calcmode="lin" valueType="num">
                                      <p:cBhvr additive="base">
                                        <p:cTn id="27" dur="1250" fill="hold"/>
                                        <p:tgtEl>
                                          <p:spTgt spid="1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1250" fill="hold"/>
                                        <p:tgtEl>
                                          <p:spTgt spid="12"/>
                                        </p:tgtEl>
                                        <p:attrNameLst>
                                          <p:attrName>ppt_x</p:attrName>
                                        </p:attrNameLst>
                                      </p:cBhvr>
                                      <p:tavLst>
                                        <p:tav tm="0">
                                          <p:val>
                                            <p:strVal val="0-#ppt_w/2"/>
                                          </p:val>
                                        </p:tav>
                                        <p:tav tm="100000">
                                          <p:val>
                                            <p:strVal val="#ppt_x"/>
                                          </p:val>
                                        </p:tav>
                                      </p:tavLst>
                                    </p:anim>
                                    <p:anim calcmode="lin" valueType="num">
                                      <p:cBhvr additive="base">
                                        <p:cTn id="31" dur="1250" fill="hold"/>
                                        <p:tgtEl>
                                          <p:spTgt spid="12"/>
                                        </p:tgtEl>
                                        <p:attrNameLst>
                                          <p:attrName>ppt_y</p:attrName>
                                        </p:attrNameLst>
                                      </p:cBhvr>
                                      <p:tavLst>
                                        <p:tav tm="0">
                                          <p:val>
                                            <p:strVal val="#ppt_y"/>
                                          </p:val>
                                        </p:tav>
                                        <p:tav tm="100000">
                                          <p:val>
                                            <p:strVal val="#ppt_y"/>
                                          </p:val>
                                        </p:tav>
                                      </p:tavLst>
                                    </p:anim>
                                  </p:childTnLst>
                                </p:cTn>
                              </p:par>
                              <p:par>
                                <p:cTn id="32" presetID="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additive="base">
                                        <p:cTn id="34" dur="1250" fill="hold"/>
                                        <p:tgtEl>
                                          <p:spTgt spid="14"/>
                                        </p:tgtEl>
                                        <p:attrNameLst>
                                          <p:attrName>ppt_x</p:attrName>
                                        </p:attrNameLst>
                                      </p:cBhvr>
                                      <p:tavLst>
                                        <p:tav tm="0">
                                          <p:val>
                                            <p:strVal val="0-#ppt_w/2"/>
                                          </p:val>
                                        </p:tav>
                                        <p:tav tm="100000">
                                          <p:val>
                                            <p:strVal val="#ppt_x"/>
                                          </p:val>
                                        </p:tav>
                                      </p:tavLst>
                                    </p:anim>
                                    <p:anim calcmode="lin" valueType="num">
                                      <p:cBhvr additive="base">
                                        <p:cTn id="35" dur="1250" fill="hold"/>
                                        <p:tgtEl>
                                          <p:spTgt spid="14"/>
                                        </p:tgtEl>
                                        <p:attrNameLst>
                                          <p:attrName>ppt_y</p:attrName>
                                        </p:attrNameLst>
                                      </p:cBhvr>
                                      <p:tavLst>
                                        <p:tav tm="0">
                                          <p:val>
                                            <p:strVal val="#ppt_y"/>
                                          </p:val>
                                        </p:tav>
                                        <p:tav tm="100000">
                                          <p:val>
                                            <p:strVal val="#ppt_y"/>
                                          </p:val>
                                        </p:tav>
                                      </p:tavLst>
                                    </p:anim>
                                  </p:childTnLst>
                                </p:cTn>
                              </p:par>
                              <p:par>
                                <p:cTn id="36" presetID="2" presetClass="entr" presetSubtype="8"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additive="base">
                                        <p:cTn id="38" dur="1250" fill="hold"/>
                                        <p:tgtEl>
                                          <p:spTgt spid="13"/>
                                        </p:tgtEl>
                                        <p:attrNameLst>
                                          <p:attrName>ppt_x</p:attrName>
                                        </p:attrNameLst>
                                      </p:cBhvr>
                                      <p:tavLst>
                                        <p:tav tm="0">
                                          <p:val>
                                            <p:strVal val="0-#ppt_w/2"/>
                                          </p:val>
                                        </p:tav>
                                        <p:tav tm="100000">
                                          <p:val>
                                            <p:strVal val="#ppt_x"/>
                                          </p:val>
                                        </p:tav>
                                      </p:tavLst>
                                    </p:anim>
                                    <p:anim calcmode="lin" valueType="num">
                                      <p:cBhvr additive="base">
                                        <p:cTn id="39" dur="125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2" fill="hold" grpId="0" nodeType="clickEffect">
                                  <p:stCondLst>
                                    <p:cond delay="0"/>
                                  </p:stCondLst>
                                  <p:childTnLst>
                                    <p:set>
                                      <p:cBhvr>
                                        <p:cTn id="43" dur="1" fill="hold">
                                          <p:stCondLst>
                                            <p:cond delay="0"/>
                                          </p:stCondLst>
                                        </p:cTn>
                                        <p:tgtEl>
                                          <p:spTgt spid="17"/>
                                        </p:tgtEl>
                                        <p:attrNameLst>
                                          <p:attrName>style.visibility</p:attrName>
                                        </p:attrNameLst>
                                      </p:cBhvr>
                                      <p:to>
                                        <p:strVal val="visible"/>
                                      </p:to>
                                    </p:set>
                                    <p:anim calcmode="lin" valueType="num">
                                      <p:cBhvr additive="base">
                                        <p:cTn id="44" dur="1250" fill="hold"/>
                                        <p:tgtEl>
                                          <p:spTgt spid="17"/>
                                        </p:tgtEl>
                                        <p:attrNameLst>
                                          <p:attrName>ppt_x</p:attrName>
                                        </p:attrNameLst>
                                      </p:cBhvr>
                                      <p:tavLst>
                                        <p:tav tm="0">
                                          <p:val>
                                            <p:strVal val="1+#ppt_w/2"/>
                                          </p:val>
                                        </p:tav>
                                        <p:tav tm="100000">
                                          <p:val>
                                            <p:strVal val="#ppt_x"/>
                                          </p:val>
                                        </p:tav>
                                      </p:tavLst>
                                    </p:anim>
                                    <p:anim calcmode="lin" valueType="num">
                                      <p:cBhvr additive="base">
                                        <p:cTn id="45" dur="1250" fill="hold"/>
                                        <p:tgtEl>
                                          <p:spTgt spid="17"/>
                                        </p:tgtEl>
                                        <p:attrNameLst>
                                          <p:attrName>ppt_y</p:attrName>
                                        </p:attrNameLst>
                                      </p:cBhvr>
                                      <p:tavLst>
                                        <p:tav tm="0">
                                          <p:val>
                                            <p:strVal val="#ppt_y"/>
                                          </p:val>
                                        </p:tav>
                                        <p:tav tm="100000">
                                          <p:val>
                                            <p:strVal val="#ppt_y"/>
                                          </p:val>
                                        </p:tav>
                                      </p:tavLst>
                                    </p:anim>
                                  </p:childTnLst>
                                </p:cTn>
                              </p:par>
                              <p:par>
                                <p:cTn id="46" presetID="2" presetClass="entr" presetSubtype="2" fill="hold" grpId="0" nodeType="withEffect">
                                  <p:stCondLst>
                                    <p:cond delay="0"/>
                                  </p:stCondLst>
                                  <p:childTnLst>
                                    <p:set>
                                      <p:cBhvr>
                                        <p:cTn id="47" dur="1" fill="hold">
                                          <p:stCondLst>
                                            <p:cond delay="0"/>
                                          </p:stCondLst>
                                        </p:cTn>
                                        <p:tgtEl>
                                          <p:spTgt spid="18"/>
                                        </p:tgtEl>
                                        <p:attrNameLst>
                                          <p:attrName>style.visibility</p:attrName>
                                        </p:attrNameLst>
                                      </p:cBhvr>
                                      <p:to>
                                        <p:strVal val="visible"/>
                                      </p:to>
                                    </p:set>
                                    <p:anim calcmode="lin" valueType="num">
                                      <p:cBhvr additive="base">
                                        <p:cTn id="48" dur="1250" fill="hold"/>
                                        <p:tgtEl>
                                          <p:spTgt spid="18"/>
                                        </p:tgtEl>
                                        <p:attrNameLst>
                                          <p:attrName>ppt_x</p:attrName>
                                        </p:attrNameLst>
                                      </p:cBhvr>
                                      <p:tavLst>
                                        <p:tav tm="0">
                                          <p:val>
                                            <p:strVal val="1+#ppt_w/2"/>
                                          </p:val>
                                        </p:tav>
                                        <p:tav tm="100000">
                                          <p:val>
                                            <p:strVal val="#ppt_x"/>
                                          </p:val>
                                        </p:tav>
                                      </p:tavLst>
                                    </p:anim>
                                    <p:anim calcmode="lin" valueType="num">
                                      <p:cBhvr additive="base">
                                        <p:cTn id="49" dur="1250" fill="hold"/>
                                        <p:tgtEl>
                                          <p:spTgt spid="18"/>
                                        </p:tgtEl>
                                        <p:attrNameLst>
                                          <p:attrName>ppt_y</p:attrName>
                                        </p:attrNameLst>
                                      </p:cBhvr>
                                      <p:tavLst>
                                        <p:tav tm="0">
                                          <p:val>
                                            <p:strVal val="#ppt_y"/>
                                          </p:val>
                                        </p:tav>
                                        <p:tav tm="100000">
                                          <p:val>
                                            <p:strVal val="#ppt_y"/>
                                          </p:val>
                                        </p:tav>
                                      </p:tavLst>
                                    </p:anim>
                                  </p:childTnLst>
                                </p:cTn>
                              </p:par>
                              <p:par>
                                <p:cTn id="50" presetID="2" presetClass="entr" presetSubtype="2" fill="hold" grpId="0" nodeType="withEffect">
                                  <p:stCondLst>
                                    <p:cond delay="0"/>
                                  </p:stCondLst>
                                  <p:childTnLst>
                                    <p:set>
                                      <p:cBhvr>
                                        <p:cTn id="51" dur="1" fill="hold">
                                          <p:stCondLst>
                                            <p:cond delay="0"/>
                                          </p:stCondLst>
                                        </p:cTn>
                                        <p:tgtEl>
                                          <p:spTgt spid="19"/>
                                        </p:tgtEl>
                                        <p:attrNameLst>
                                          <p:attrName>style.visibility</p:attrName>
                                        </p:attrNameLst>
                                      </p:cBhvr>
                                      <p:to>
                                        <p:strVal val="visible"/>
                                      </p:to>
                                    </p:set>
                                    <p:anim calcmode="lin" valueType="num">
                                      <p:cBhvr additive="base">
                                        <p:cTn id="52" dur="1250" fill="hold"/>
                                        <p:tgtEl>
                                          <p:spTgt spid="19"/>
                                        </p:tgtEl>
                                        <p:attrNameLst>
                                          <p:attrName>ppt_x</p:attrName>
                                        </p:attrNameLst>
                                      </p:cBhvr>
                                      <p:tavLst>
                                        <p:tav tm="0">
                                          <p:val>
                                            <p:strVal val="1+#ppt_w/2"/>
                                          </p:val>
                                        </p:tav>
                                        <p:tav tm="100000">
                                          <p:val>
                                            <p:strVal val="#ppt_x"/>
                                          </p:val>
                                        </p:tav>
                                      </p:tavLst>
                                    </p:anim>
                                    <p:anim calcmode="lin" valueType="num">
                                      <p:cBhvr additive="base">
                                        <p:cTn id="53" dur="1250" fill="hold"/>
                                        <p:tgtEl>
                                          <p:spTgt spid="19"/>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1250" fill="hold"/>
                                        <p:tgtEl>
                                          <p:spTgt spid="20"/>
                                        </p:tgtEl>
                                        <p:attrNameLst>
                                          <p:attrName>ppt_x</p:attrName>
                                        </p:attrNameLst>
                                      </p:cBhvr>
                                      <p:tavLst>
                                        <p:tav tm="0">
                                          <p:val>
                                            <p:strVal val="1+#ppt_w/2"/>
                                          </p:val>
                                        </p:tav>
                                        <p:tav tm="100000">
                                          <p:val>
                                            <p:strVal val="#ppt_x"/>
                                          </p:val>
                                        </p:tav>
                                      </p:tavLst>
                                    </p:anim>
                                    <p:anim calcmode="lin" valueType="num">
                                      <p:cBhvr additive="base">
                                        <p:cTn id="57" dur="125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1" presetClass="entr" presetSubtype="0" fill="hold" grpId="0" nodeType="clickEffect">
                                  <p:stCondLst>
                                    <p:cond delay="0"/>
                                  </p:stCondLst>
                                  <p:iterate type="lt">
                                    <p:tmPct val="10000"/>
                                  </p:iterate>
                                  <p:childTnLst>
                                    <p:set>
                                      <p:cBhvr>
                                        <p:cTn id="61" dur="1" fill="hold">
                                          <p:stCondLst>
                                            <p:cond delay="0"/>
                                          </p:stCondLst>
                                        </p:cTn>
                                        <p:tgtEl>
                                          <p:spTgt spid="15"/>
                                        </p:tgtEl>
                                        <p:attrNameLst>
                                          <p:attrName>style.visibility</p:attrName>
                                        </p:attrNameLst>
                                      </p:cBhvr>
                                      <p:to>
                                        <p:strVal val="visible"/>
                                      </p:to>
                                    </p:set>
                                    <p:anim calcmode="lin" valueType="num">
                                      <p:cBhvr>
                                        <p:cTn id="62"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63" dur="500" fill="hold"/>
                                        <p:tgtEl>
                                          <p:spTgt spid="15"/>
                                        </p:tgtEl>
                                        <p:attrNameLst>
                                          <p:attrName>ppt_y</p:attrName>
                                        </p:attrNameLst>
                                      </p:cBhvr>
                                      <p:tavLst>
                                        <p:tav tm="0">
                                          <p:val>
                                            <p:strVal val="#ppt_y"/>
                                          </p:val>
                                        </p:tav>
                                        <p:tav tm="100000">
                                          <p:val>
                                            <p:strVal val="#ppt_y"/>
                                          </p:val>
                                        </p:tav>
                                      </p:tavLst>
                                    </p:anim>
                                    <p:anim calcmode="lin" valueType="num">
                                      <p:cBhvr>
                                        <p:cTn id="64"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65"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66" dur="500" tmFilter="0,0; .5, 1; 1, 1"/>
                                        <p:tgtEl>
                                          <p:spTgt spid="15"/>
                                        </p:tgtEl>
                                      </p:cBhvr>
                                    </p:animEffect>
                                  </p:childTnLst>
                                </p:cTn>
                              </p:par>
                              <p:par>
                                <p:cTn id="67" presetID="41" presetClass="entr" presetSubtype="0" fill="hold" grpId="0" nodeType="withEffect">
                                  <p:stCondLst>
                                    <p:cond delay="0"/>
                                  </p:stCondLst>
                                  <p:iterate type="lt">
                                    <p:tmPct val="10000"/>
                                  </p:iterate>
                                  <p:childTnLst>
                                    <p:set>
                                      <p:cBhvr>
                                        <p:cTn id="68" dur="1" fill="hold">
                                          <p:stCondLst>
                                            <p:cond delay="0"/>
                                          </p:stCondLst>
                                        </p:cTn>
                                        <p:tgtEl>
                                          <p:spTgt spid="16"/>
                                        </p:tgtEl>
                                        <p:attrNameLst>
                                          <p:attrName>style.visibility</p:attrName>
                                        </p:attrNameLst>
                                      </p:cBhvr>
                                      <p:to>
                                        <p:strVal val="visible"/>
                                      </p:to>
                                    </p:set>
                                    <p:anim calcmode="lin" valueType="num">
                                      <p:cBhvr>
                                        <p:cTn id="69"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70" dur="500" fill="hold"/>
                                        <p:tgtEl>
                                          <p:spTgt spid="16"/>
                                        </p:tgtEl>
                                        <p:attrNameLst>
                                          <p:attrName>ppt_y</p:attrName>
                                        </p:attrNameLst>
                                      </p:cBhvr>
                                      <p:tavLst>
                                        <p:tav tm="0">
                                          <p:val>
                                            <p:strVal val="#ppt_y"/>
                                          </p:val>
                                        </p:tav>
                                        <p:tav tm="100000">
                                          <p:val>
                                            <p:strVal val="#ppt_y"/>
                                          </p:val>
                                        </p:tav>
                                      </p:tavLst>
                                    </p:anim>
                                    <p:anim calcmode="lin" valueType="num">
                                      <p:cBhvr>
                                        <p:cTn id="71"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72"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73" dur="500" tmFilter="0,0; .5, 1; 1, 1"/>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11" grpId="0" animBg="1"/>
      <p:bldP spid="12" grpId="0" animBg="1"/>
      <p:bldP spid="13" grpId="0" animBg="1"/>
      <p:bldP spid="14" grpId="0" animBg="1"/>
      <p:bldP spid="15" grpId="0"/>
      <p:bldP spid="16" grpId="0"/>
      <p:bldP spid="17" grpId="0" animBg="1"/>
      <p:bldP spid="18" grpId="0" animBg="1"/>
      <p:bldP spid="19" grpId="0" animBg="1"/>
      <p:bldP spid="2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68590" y="333450"/>
            <a:ext cx="3262433" cy="461665"/>
          </a:xfrm>
          <a:prstGeom prst="rect">
            <a:avLst/>
          </a:prstGeom>
          <a:noFill/>
        </p:spPr>
        <p:txBody>
          <a:bodyPr wrap="none" rtlCol="0">
            <a:spAutoFit/>
          </a:bodyPr>
          <a:lstStyle/>
          <a:p>
            <a:r>
              <a:rPr lang="zh-CN" altLang="en-US" sz="2400" dirty="0">
                <a:solidFill>
                  <a:schemeClr val="bg1"/>
                </a:solidFill>
                <a:latin typeface="方正兰亭粗黑简体" panose="02000000000000000000" pitchFamily="2" charset="-122"/>
                <a:ea typeface="方正兰亭粗黑简体" panose="02000000000000000000" pitchFamily="2" charset="-122"/>
              </a:rPr>
              <a:t>点击输入您的标题内容</a:t>
            </a:r>
          </a:p>
        </p:txBody>
      </p:sp>
      <p:sp>
        <p:nvSpPr>
          <p:cNvPr id="3" name="矩形 2"/>
          <p:cNvSpPr/>
          <p:nvPr/>
        </p:nvSpPr>
        <p:spPr>
          <a:xfrm>
            <a:off x="0" y="117426"/>
            <a:ext cx="1418655" cy="9212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4" name="KSO_Shape"/>
          <p:cNvSpPr/>
          <p:nvPr/>
        </p:nvSpPr>
        <p:spPr bwMode="auto">
          <a:xfrm>
            <a:off x="502354" y="189434"/>
            <a:ext cx="772285" cy="792088"/>
          </a:xfrm>
          <a:custGeom>
            <a:avLst/>
            <a:gdLst>
              <a:gd name="T0" fmla="*/ 342531 w 2482850"/>
              <a:gd name="T1" fmla="*/ 1411756 h 2544763"/>
              <a:gd name="T2" fmla="*/ 306547 w 2482850"/>
              <a:gd name="T3" fmla="*/ 1492974 h 2544763"/>
              <a:gd name="T4" fmla="*/ 13579 w 2482850"/>
              <a:gd name="T5" fmla="*/ 1472457 h 2544763"/>
              <a:gd name="T6" fmla="*/ 20029 w 2482850"/>
              <a:gd name="T7" fmla="*/ 1384118 h 2544763"/>
              <a:gd name="T8" fmla="*/ 1841954 w 2482850"/>
              <a:gd name="T9" fmla="*/ 1334060 h 2544763"/>
              <a:gd name="T10" fmla="*/ 1837887 w 2482850"/>
              <a:gd name="T11" fmla="*/ 1604505 h 2544763"/>
              <a:gd name="T12" fmla="*/ 1149584 w 2482850"/>
              <a:gd name="T13" fmla="*/ 1082629 h 2544763"/>
              <a:gd name="T14" fmla="*/ 1326475 w 2482850"/>
              <a:gd name="T15" fmla="*/ 1289240 h 2544763"/>
              <a:gd name="T16" fmla="*/ 574873 w 2482850"/>
              <a:gd name="T17" fmla="*/ 1171589 h 2544763"/>
              <a:gd name="T18" fmla="*/ 1815518 w 2482850"/>
              <a:gd name="T19" fmla="*/ 969269 h 2544763"/>
              <a:gd name="T20" fmla="*/ 1853647 w 2482850"/>
              <a:gd name="T21" fmla="*/ 1234357 h 2544763"/>
              <a:gd name="T22" fmla="*/ 290931 w 2482850"/>
              <a:gd name="T23" fmla="*/ 886711 h 2544763"/>
              <a:gd name="T24" fmla="*/ 345416 w 2482850"/>
              <a:gd name="T25" fmla="*/ 956400 h 2544763"/>
              <a:gd name="T26" fmla="*/ 284141 w 2482850"/>
              <a:gd name="T27" fmla="*/ 1020493 h 2544763"/>
              <a:gd name="T28" fmla="*/ 3055 w 2482850"/>
              <a:gd name="T29" fmla="*/ 973186 h 2544763"/>
              <a:gd name="T30" fmla="*/ 38870 w 2482850"/>
              <a:gd name="T31" fmla="*/ 892137 h 2544763"/>
              <a:gd name="T32" fmla="*/ 1092019 w 2482850"/>
              <a:gd name="T33" fmla="*/ 666011 h 2544763"/>
              <a:gd name="T34" fmla="*/ 1142276 w 2482850"/>
              <a:gd name="T35" fmla="*/ 816768 h 2544763"/>
              <a:gd name="T36" fmla="*/ 1014427 w 2482850"/>
              <a:gd name="T37" fmla="*/ 1013872 h 2544763"/>
              <a:gd name="T38" fmla="*/ 872485 w 2482850"/>
              <a:gd name="T39" fmla="*/ 1026945 h 2544763"/>
              <a:gd name="T40" fmla="*/ 735127 w 2482850"/>
              <a:gd name="T41" fmla="*/ 831198 h 2544763"/>
              <a:gd name="T42" fmla="*/ 767726 w 2482850"/>
              <a:gd name="T43" fmla="*/ 705058 h 2544763"/>
              <a:gd name="T44" fmla="*/ 937004 w 2482850"/>
              <a:gd name="T45" fmla="*/ 631887 h 2544763"/>
              <a:gd name="T46" fmla="*/ 1839921 w 2482850"/>
              <a:gd name="T47" fmla="*/ 646042 h 2544763"/>
              <a:gd name="T48" fmla="*/ 1839921 w 2482850"/>
              <a:gd name="T49" fmla="*/ 916908 h 2544763"/>
              <a:gd name="T50" fmla="*/ 1041836 w 2482850"/>
              <a:gd name="T51" fmla="*/ 497072 h 2544763"/>
              <a:gd name="T52" fmla="*/ 1122120 w 2482850"/>
              <a:gd name="T53" fmla="*/ 564600 h 2544763"/>
              <a:gd name="T54" fmla="*/ 1106537 w 2482850"/>
              <a:gd name="T55" fmla="*/ 695751 h 2544763"/>
              <a:gd name="T56" fmla="*/ 1008639 w 2482850"/>
              <a:gd name="T57" fmla="*/ 596666 h 2544763"/>
              <a:gd name="T58" fmla="*/ 789300 w 2482850"/>
              <a:gd name="T59" fmla="*/ 616178 h 2544763"/>
              <a:gd name="T60" fmla="*/ 727987 w 2482850"/>
              <a:gd name="T61" fmla="*/ 682008 h 2544763"/>
              <a:gd name="T62" fmla="*/ 807762 w 2482850"/>
              <a:gd name="T63" fmla="*/ 502672 h 2544763"/>
              <a:gd name="T64" fmla="*/ 315373 w 2482850"/>
              <a:gd name="T65" fmla="*/ 416928 h 2544763"/>
              <a:gd name="T66" fmla="*/ 338797 w 2482850"/>
              <a:gd name="T67" fmla="*/ 502278 h 2544763"/>
              <a:gd name="T68" fmla="*/ 51431 w 2482850"/>
              <a:gd name="T69" fmla="*/ 538518 h 2544763"/>
              <a:gd name="T70" fmla="*/ 340 w 2482850"/>
              <a:gd name="T71" fmla="*/ 466038 h 2544763"/>
              <a:gd name="T72" fmla="*/ 65010 w 2482850"/>
              <a:gd name="T73" fmla="*/ 405412 h 2544763"/>
              <a:gd name="T74" fmla="*/ 1857375 w 2482850"/>
              <a:gd name="T75" fmla="*/ 519685 h 2544763"/>
              <a:gd name="T76" fmla="*/ 343343 w 2482850"/>
              <a:gd name="T77" fmla="*/ 17148 h 2544763"/>
              <a:gd name="T78" fmla="*/ 191196 w 2482850"/>
              <a:gd name="T79" fmla="*/ 148054 h 2544763"/>
              <a:gd name="T80" fmla="*/ 371159 w 2482850"/>
              <a:gd name="T81" fmla="*/ 432954 h 2544763"/>
              <a:gd name="T82" fmla="*/ 329603 w 2482850"/>
              <a:gd name="T83" fmla="*/ 559954 h 2544763"/>
              <a:gd name="T84" fmla="*/ 345547 w 2482850"/>
              <a:gd name="T85" fmla="*/ 876945 h 2544763"/>
              <a:gd name="T86" fmla="*/ 361661 w 2482850"/>
              <a:gd name="T87" fmla="*/ 1009548 h 2544763"/>
              <a:gd name="T88" fmla="*/ 306875 w 2482850"/>
              <a:gd name="T89" fmla="*/ 1334859 h 2544763"/>
              <a:gd name="T90" fmla="*/ 377944 w 2482850"/>
              <a:gd name="T91" fmla="*/ 1447766 h 2544763"/>
              <a:gd name="T92" fmla="*/ 276513 w 2482850"/>
              <a:gd name="T93" fmla="*/ 1534357 h 2544763"/>
              <a:gd name="T94" fmla="*/ 305009 w 2482850"/>
              <a:gd name="T95" fmla="*/ 1883098 h 2544763"/>
              <a:gd name="T96" fmla="*/ 1657699 w 2482850"/>
              <a:gd name="T97" fmla="*/ 1800412 h 2544763"/>
              <a:gd name="T98" fmla="*/ 1610885 w 2482850"/>
              <a:gd name="T99" fmla="*/ 47879 h 2544763"/>
              <a:gd name="T100" fmla="*/ 1621063 w 2482850"/>
              <a:gd name="T101" fmla="*/ 34297 h 2544763"/>
              <a:gd name="T102" fmla="*/ 1672965 w 2482850"/>
              <a:gd name="T103" fmla="*/ 1807712 h 2544763"/>
              <a:gd name="T104" fmla="*/ 300769 w 2482850"/>
              <a:gd name="T105" fmla="*/ 1899567 h 2544763"/>
              <a:gd name="T106" fmla="*/ 276513 w 2482850"/>
              <a:gd name="T107" fmla="*/ 1517378 h 2544763"/>
              <a:gd name="T108" fmla="*/ 360982 w 2482850"/>
              <a:gd name="T109" fmla="*/ 1445389 h 2544763"/>
              <a:gd name="T110" fmla="*/ 301787 w 2482850"/>
              <a:gd name="T111" fmla="*/ 1351158 h 2544763"/>
              <a:gd name="T112" fmla="*/ 347413 w 2482850"/>
              <a:gd name="T113" fmla="*/ 1000040 h 2544763"/>
              <a:gd name="T114" fmla="*/ 333843 w 2482850"/>
              <a:gd name="T115" fmla="*/ 889679 h 2544763"/>
              <a:gd name="T116" fmla="*/ 320614 w 2482850"/>
              <a:gd name="T117" fmla="*/ 545353 h 2544763"/>
              <a:gd name="T118" fmla="*/ 355215 w 2482850"/>
              <a:gd name="T119" fmla="*/ 439746 h 2544763"/>
              <a:gd name="T120" fmla="*/ 174065 w 2482850"/>
              <a:gd name="T121" fmla="*/ 145506 h 2544763"/>
              <a:gd name="T122" fmla="*/ 343343 w 2482850"/>
              <a:gd name="T123" fmla="*/ 0 h 254476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482850" h="2544763">
                <a:moveTo>
                  <a:pt x="86902" y="1822450"/>
                </a:moveTo>
                <a:lnTo>
                  <a:pt x="91667" y="1822450"/>
                </a:lnTo>
                <a:lnTo>
                  <a:pt x="370523" y="1822450"/>
                </a:lnTo>
                <a:lnTo>
                  <a:pt x="375061" y="1822450"/>
                </a:lnTo>
                <a:lnTo>
                  <a:pt x="379826" y="1822903"/>
                </a:lnTo>
                <a:lnTo>
                  <a:pt x="384137" y="1823583"/>
                </a:lnTo>
                <a:lnTo>
                  <a:pt x="388902" y="1824262"/>
                </a:lnTo>
                <a:lnTo>
                  <a:pt x="393213" y="1825395"/>
                </a:lnTo>
                <a:lnTo>
                  <a:pt x="397524" y="1826527"/>
                </a:lnTo>
                <a:lnTo>
                  <a:pt x="401835" y="1827886"/>
                </a:lnTo>
                <a:lnTo>
                  <a:pt x="405919" y="1829472"/>
                </a:lnTo>
                <a:lnTo>
                  <a:pt x="409777" y="1831284"/>
                </a:lnTo>
                <a:lnTo>
                  <a:pt x="414088" y="1833322"/>
                </a:lnTo>
                <a:lnTo>
                  <a:pt x="417718" y="1835587"/>
                </a:lnTo>
                <a:lnTo>
                  <a:pt x="421575" y="1838079"/>
                </a:lnTo>
                <a:lnTo>
                  <a:pt x="425206" y="1840344"/>
                </a:lnTo>
                <a:lnTo>
                  <a:pt x="428609" y="1843062"/>
                </a:lnTo>
                <a:lnTo>
                  <a:pt x="432013" y="1846006"/>
                </a:lnTo>
                <a:lnTo>
                  <a:pt x="434962" y="1848951"/>
                </a:lnTo>
                <a:lnTo>
                  <a:pt x="438139" y="1852122"/>
                </a:lnTo>
                <a:lnTo>
                  <a:pt x="441088" y="1855293"/>
                </a:lnTo>
                <a:lnTo>
                  <a:pt x="443584" y="1858691"/>
                </a:lnTo>
                <a:lnTo>
                  <a:pt x="446307" y="1862315"/>
                </a:lnTo>
                <a:lnTo>
                  <a:pt x="448803" y="1865939"/>
                </a:lnTo>
                <a:lnTo>
                  <a:pt x="450845" y="1869789"/>
                </a:lnTo>
                <a:lnTo>
                  <a:pt x="452887" y="1873640"/>
                </a:lnTo>
                <a:lnTo>
                  <a:pt x="454702" y="1877490"/>
                </a:lnTo>
                <a:lnTo>
                  <a:pt x="456291" y="1881794"/>
                </a:lnTo>
                <a:lnTo>
                  <a:pt x="457879" y="1885871"/>
                </a:lnTo>
                <a:lnTo>
                  <a:pt x="459240" y="1890401"/>
                </a:lnTo>
                <a:lnTo>
                  <a:pt x="460148" y="1894704"/>
                </a:lnTo>
                <a:lnTo>
                  <a:pt x="461055" y="1899008"/>
                </a:lnTo>
                <a:lnTo>
                  <a:pt x="461509" y="1903538"/>
                </a:lnTo>
                <a:lnTo>
                  <a:pt x="461736" y="1908068"/>
                </a:lnTo>
                <a:lnTo>
                  <a:pt x="461963" y="1912824"/>
                </a:lnTo>
                <a:lnTo>
                  <a:pt x="461736" y="1917581"/>
                </a:lnTo>
                <a:lnTo>
                  <a:pt x="461509" y="1922111"/>
                </a:lnTo>
                <a:lnTo>
                  <a:pt x="461055" y="1926641"/>
                </a:lnTo>
                <a:lnTo>
                  <a:pt x="460148" y="1930945"/>
                </a:lnTo>
                <a:lnTo>
                  <a:pt x="459240" y="1935248"/>
                </a:lnTo>
                <a:lnTo>
                  <a:pt x="457879" y="1939778"/>
                </a:lnTo>
                <a:lnTo>
                  <a:pt x="456291" y="1943855"/>
                </a:lnTo>
                <a:lnTo>
                  <a:pt x="454702" y="1947932"/>
                </a:lnTo>
                <a:lnTo>
                  <a:pt x="452887" y="1952009"/>
                </a:lnTo>
                <a:lnTo>
                  <a:pt x="450845" y="1955860"/>
                </a:lnTo>
                <a:lnTo>
                  <a:pt x="448803" y="1959710"/>
                </a:lnTo>
                <a:lnTo>
                  <a:pt x="446307" y="1963334"/>
                </a:lnTo>
                <a:lnTo>
                  <a:pt x="443584" y="1966958"/>
                </a:lnTo>
                <a:lnTo>
                  <a:pt x="441088" y="1970356"/>
                </a:lnTo>
                <a:lnTo>
                  <a:pt x="438139" y="1973753"/>
                </a:lnTo>
                <a:lnTo>
                  <a:pt x="434962" y="1976698"/>
                </a:lnTo>
                <a:lnTo>
                  <a:pt x="432013" y="1979643"/>
                </a:lnTo>
                <a:lnTo>
                  <a:pt x="428609" y="1982587"/>
                </a:lnTo>
                <a:lnTo>
                  <a:pt x="425206" y="1985305"/>
                </a:lnTo>
                <a:lnTo>
                  <a:pt x="421575" y="1988023"/>
                </a:lnTo>
                <a:lnTo>
                  <a:pt x="417718" y="1990288"/>
                </a:lnTo>
                <a:lnTo>
                  <a:pt x="414088" y="1992327"/>
                </a:lnTo>
                <a:lnTo>
                  <a:pt x="409777" y="1994365"/>
                </a:lnTo>
                <a:lnTo>
                  <a:pt x="405919" y="1996177"/>
                </a:lnTo>
                <a:lnTo>
                  <a:pt x="401835" y="1997763"/>
                </a:lnTo>
                <a:lnTo>
                  <a:pt x="397524" y="1999348"/>
                </a:lnTo>
                <a:lnTo>
                  <a:pt x="393213" y="2000254"/>
                </a:lnTo>
                <a:lnTo>
                  <a:pt x="388902" y="2001387"/>
                </a:lnTo>
                <a:lnTo>
                  <a:pt x="384137" y="2002066"/>
                </a:lnTo>
                <a:lnTo>
                  <a:pt x="379826" y="2002972"/>
                </a:lnTo>
                <a:lnTo>
                  <a:pt x="375061" y="2003199"/>
                </a:lnTo>
                <a:lnTo>
                  <a:pt x="370523" y="2003425"/>
                </a:lnTo>
                <a:lnTo>
                  <a:pt x="91667" y="2003425"/>
                </a:lnTo>
                <a:lnTo>
                  <a:pt x="86902" y="2003199"/>
                </a:lnTo>
                <a:lnTo>
                  <a:pt x="82364" y="2002972"/>
                </a:lnTo>
                <a:lnTo>
                  <a:pt x="77599" y="2002066"/>
                </a:lnTo>
                <a:lnTo>
                  <a:pt x="73288" y="2001387"/>
                </a:lnTo>
                <a:lnTo>
                  <a:pt x="68750" y="2000254"/>
                </a:lnTo>
                <a:lnTo>
                  <a:pt x="64439" y="1999348"/>
                </a:lnTo>
                <a:lnTo>
                  <a:pt x="60128" y="1997763"/>
                </a:lnTo>
                <a:lnTo>
                  <a:pt x="56044" y="1996177"/>
                </a:lnTo>
                <a:lnTo>
                  <a:pt x="51959" y="1994365"/>
                </a:lnTo>
                <a:lnTo>
                  <a:pt x="48102" y="1992327"/>
                </a:lnTo>
                <a:lnTo>
                  <a:pt x="44245" y="1990288"/>
                </a:lnTo>
                <a:lnTo>
                  <a:pt x="40615" y="1988023"/>
                </a:lnTo>
                <a:lnTo>
                  <a:pt x="36757" y="1985305"/>
                </a:lnTo>
                <a:lnTo>
                  <a:pt x="33581" y="1982587"/>
                </a:lnTo>
                <a:lnTo>
                  <a:pt x="30177" y="1979643"/>
                </a:lnTo>
                <a:lnTo>
                  <a:pt x="26774" y="1976698"/>
                </a:lnTo>
                <a:lnTo>
                  <a:pt x="23824" y="1973753"/>
                </a:lnTo>
                <a:lnTo>
                  <a:pt x="21101" y="1970356"/>
                </a:lnTo>
                <a:lnTo>
                  <a:pt x="18152" y="1966958"/>
                </a:lnTo>
                <a:lnTo>
                  <a:pt x="15656" y="1963334"/>
                </a:lnTo>
                <a:lnTo>
                  <a:pt x="13160" y="1959710"/>
                </a:lnTo>
                <a:lnTo>
                  <a:pt x="11118" y="1955860"/>
                </a:lnTo>
                <a:lnTo>
                  <a:pt x="9076" y="1952009"/>
                </a:lnTo>
                <a:lnTo>
                  <a:pt x="7261" y="1947932"/>
                </a:lnTo>
                <a:lnTo>
                  <a:pt x="5446" y="1943855"/>
                </a:lnTo>
                <a:lnTo>
                  <a:pt x="4084" y="1939778"/>
                </a:lnTo>
                <a:lnTo>
                  <a:pt x="2950" y="1935248"/>
                </a:lnTo>
                <a:lnTo>
                  <a:pt x="1815" y="1930945"/>
                </a:lnTo>
                <a:lnTo>
                  <a:pt x="1134" y="1926641"/>
                </a:lnTo>
                <a:lnTo>
                  <a:pt x="454" y="1922111"/>
                </a:lnTo>
                <a:lnTo>
                  <a:pt x="0" y="1917581"/>
                </a:lnTo>
                <a:lnTo>
                  <a:pt x="0" y="1912824"/>
                </a:lnTo>
                <a:lnTo>
                  <a:pt x="0" y="1908068"/>
                </a:lnTo>
                <a:lnTo>
                  <a:pt x="454" y="1903538"/>
                </a:lnTo>
                <a:lnTo>
                  <a:pt x="1134" y="1899008"/>
                </a:lnTo>
                <a:lnTo>
                  <a:pt x="1815" y="1894704"/>
                </a:lnTo>
                <a:lnTo>
                  <a:pt x="2950" y="1890401"/>
                </a:lnTo>
                <a:lnTo>
                  <a:pt x="4084" y="1885871"/>
                </a:lnTo>
                <a:lnTo>
                  <a:pt x="5446" y="1881794"/>
                </a:lnTo>
                <a:lnTo>
                  <a:pt x="7261" y="1877490"/>
                </a:lnTo>
                <a:lnTo>
                  <a:pt x="9076" y="1873640"/>
                </a:lnTo>
                <a:lnTo>
                  <a:pt x="11118" y="1869789"/>
                </a:lnTo>
                <a:lnTo>
                  <a:pt x="13160" y="1865939"/>
                </a:lnTo>
                <a:lnTo>
                  <a:pt x="15656" y="1862315"/>
                </a:lnTo>
                <a:lnTo>
                  <a:pt x="18152" y="1858691"/>
                </a:lnTo>
                <a:lnTo>
                  <a:pt x="21101" y="1855293"/>
                </a:lnTo>
                <a:lnTo>
                  <a:pt x="23824" y="1852122"/>
                </a:lnTo>
                <a:lnTo>
                  <a:pt x="26774" y="1848951"/>
                </a:lnTo>
                <a:lnTo>
                  <a:pt x="30177" y="1846006"/>
                </a:lnTo>
                <a:lnTo>
                  <a:pt x="33581" y="1843062"/>
                </a:lnTo>
                <a:lnTo>
                  <a:pt x="36757" y="1840344"/>
                </a:lnTo>
                <a:lnTo>
                  <a:pt x="40615" y="1838079"/>
                </a:lnTo>
                <a:lnTo>
                  <a:pt x="44245" y="1835587"/>
                </a:lnTo>
                <a:lnTo>
                  <a:pt x="48102" y="1833322"/>
                </a:lnTo>
                <a:lnTo>
                  <a:pt x="51959" y="1831284"/>
                </a:lnTo>
                <a:lnTo>
                  <a:pt x="56044" y="1829472"/>
                </a:lnTo>
                <a:lnTo>
                  <a:pt x="60128" y="1827886"/>
                </a:lnTo>
                <a:lnTo>
                  <a:pt x="64439" y="1826527"/>
                </a:lnTo>
                <a:lnTo>
                  <a:pt x="68750" y="1825395"/>
                </a:lnTo>
                <a:lnTo>
                  <a:pt x="73288" y="1824262"/>
                </a:lnTo>
                <a:lnTo>
                  <a:pt x="77599" y="1823583"/>
                </a:lnTo>
                <a:lnTo>
                  <a:pt x="82364" y="1822903"/>
                </a:lnTo>
                <a:lnTo>
                  <a:pt x="86902" y="1822450"/>
                </a:lnTo>
                <a:close/>
                <a:moveTo>
                  <a:pt x="2282825" y="1685925"/>
                </a:moveTo>
                <a:lnTo>
                  <a:pt x="2412173" y="1745797"/>
                </a:lnTo>
                <a:lnTo>
                  <a:pt x="2422140" y="1750786"/>
                </a:lnTo>
                <a:lnTo>
                  <a:pt x="2426897" y="1753281"/>
                </a:lnTo>
                <a:lnTo>
                  <a:pt x="2431201" y="1756002"/>
                </a:lnTo>
                <a:lnTo>
                  <a:pt x="2435732" y="1758724"/>
                </a:lnTo>
                <a:lnTo>
                  <a:pt x="2439583" y="1761445"/>
                </a:lnTo>
                <a:lnTo>
                  <a:pt x="2443434" y="1764166"/>
                </a:lnTo>
                <a:lnTo>
                  <a:pt x="2447058" y="1767115"/>
                </a:lnTo>
                <a:lnTo>
                  <a:pt x="2450456" y="1769836"/>
                </a:lnTo>
                <a:lnTo>
                  <a:pt x="2453628" y="1773011"/>
                </a:lnTo>
                <a:lnTo>
                  <a:pt x="2456799" y="1775959"/>
                </a:lnTo>
                <a:lnTo>
                  <a:pt x="2459518" y="1778907"/>
                </a:lnTo>
                <a:lnTo>
                  <a:pt x="2462236" y="1782082"/>
                </a:lnTo>
                <a:lnTo>
                  <a:pt x="2464501" y="1785257"/>
                </a:lnTo>
                <a:lnTo>
                  <a:pt x="2466766" y="1788432"/>
                </a:lnTo>
                <a:lnTo>
                  <a:pt x="2468805" y="1791607"/>
                </a:lnTo>
                <a:lnTo>
                  <a:pt x="2470617" y="1794782"/>
                </a:lnTo>
                <a:lnTo>
                  <a:pt x="2472430" y="1798184"/>
                </a:lnTo>
                <a:lnTo>
                  <a:pt x="2474015" y="1801813"/>
                </a:lnTo>
                <a:lnTo>
                  <a:pt x="2475601" y="1805215"/>
                </a:lnTo>
                <a:lnTo>
                  <a:pt x="2477866" y="1812245"/>
                </a:lnTo>
                <a:lnTo>
                  <a:pt x="2479905" y="1819502"/>
                </a:lnTo>
                <a:lnTo>
                  <a:pt x="2481264" y="1826986"/>
                </a:lnTo>
                <a:lnTo>
                  <a:pt x="2482397" y="1834697"/>
                </a:lnTo>
                <a:lnTo>
                  <a:pt x="2482850" y="1842861"/>
                </a:lnTo>
                <a:lnTo>
                  <a:pt x="2482850" y="1851025"/>
                </a:lnTo>
                <a:lnTo>
                  <a:pt x="2482850" y="2068286"/>
                </a:lnTo>
                <a:lnTo>
                  <a:pt x="2482850" y="2076677"/>
                </a:lnTo>
                <a:lnTo>
                  <a:pt x="2482397" y="2084388"/>
                </a:lnTo>
                <a:lnTo>
                  <a:pt x="2481264" y="2092326"/>
                </a:lnTo>
                <a:lnTo>
                  <a:pt x="2479905" y="2099810"/>
                </a:lnTo>
                <a:lnTo>
                  <a:pt x="2477866" y="2107067"/>
                </a:lnTo>
                <a:lnTo>
                  <a:pt x="2475601" y="2114324"/>
                </a:lnTo>
                <a:lnTo>
                  <a:pt x="2474015" y="2117726"/>
                </a:lnTo>
                <a:lnTo>
                  <a:pt x="2472430" y="2121127"/>
                </a:lnTo>
                <a:lnTo>
                  <a:pt x="2470617" y="2124302"/>
                </a:lnTo>
                <a:lnTo>
                  <a:pt x="2468805" y="2127704"/>
                </a:lnTo>
                <a:lnTo>
                  <a:pt x="2466766" y="2130879"/>
                </a:lnTo>
                <a:lnTo>
                  <a:pt x="2464501" y="2134281"/>
                </a:lnTo>
                <a:lnTo>
                  <a:pt x="2462236" y="2137456"/>
                </a:lnTo>
                <a:lnTo>
                  <a:pt x="2459518" y="2140404"/>
                </a:lnTo>
                <a:lnTo>
                  <a:pt x="2456799" y="2143352"/>
                </a:lnTo>
                <a:lnTo>
                  <a:pt x="2453628" y="2146527"/>
                </a:lnTo>
                <a:lnTo>
                  <a:pt x="2450456" y="2149249"/>
                </a:lnTo>
                <a:lnTo>
                  <a:pt x="2447058" y="2152197"/>
                </a:lnTo>
                <a:lnTo>
                  <a:pt x="2443434" y="2154919"/>
                </a:lnTo>
                <a:lnTo>
                  <a:pt x="2439583" y="2157867"/>
                </a:lnTo>
                <a:lnTo>
                  <a:pt x="2435732" y="2160588"/>
                </a:lnTo>
                <a:lnTo>
                  <a:pt x="2431201" y="2163310"/>
                </a:lnTo>
                <a:lnTo>
                  <a:pt x="2426897" y="2165804"/>
                </a:lnTo>
                <a:lnTo>
                  <a:pt x="2422140" y="2168526"/>
                </a:lnTo>
                <a:lnTo>
                  <a:pt x="2412173" y="2173742"/>
                </a:lnTo>
                <a:lnTo>
                  <a:pt x="2282825" y="2233613"/>
                </a:lnTo>
                <a:lnTo>
                  <a:pt x="2282825" y="1685925"/>
                </a:lnTo>
                <a:close/>
                <a:moveTo>
                  <a:pt x="1216535" y="1436687"/>
                </a:moveTo>
                <a:lnTo>
                  <a:pt x="1274253" y="1436687"/>
                </a:lnTo>
                <a:lnTo>
                  <a:pt x="1303338" y="1492629"/>
                </a:lnTo>
                <a:lnTo>
                  <a:pt x="1283046" y="1513778"/>
                </a:lnTo>
                <a:lnTo>
                  <a:pt x="1301534" y="1642262"/>
                </a:lnTo>
                <a:lnTo>
                  <a:pt x="1245394" y="1852612"/>
                </a:lnTo>
                <a:lnTo>
                  <a:pt x="1189254" y="1642262"/>
                </a:lnTo>
                <a:lnTo>
                  <a:pt x="1207516" y="1513778"/>
                </a:lnTo>
                <a:lnTo>
                  <a:pt x="1187450" y="1492629"/>
                </a:lnTo>
                <a:lnTo>
                  <a:pt x="1216535" y="1436687"/>
                </a:lnTo>
                <a:close/>
                <a:moveTo>
                  <a:pt x="1389519" y="1379537"/>
                </a:moveTo>
                <a:lnTo>
                  <a:pt x="1401785" y="1384753"/>
                </a:lnTo>
                <a:lnTo>
                  <a:pt x="1434494" y="1399267"/>
                </a:lnTo>
                <a:lnTo>
                  <a:pt x="1456754" y="1409246"/>
                </a:lnTo>
                <a:lnTo>
                  <a:pt x="1481740" y="1420358"/>
                </a:lnTo>
                <a:lnTo>
                  <a:pt x="1508543" y="1432831"/>
                </a:lnTo>
                <a:lnTo>
                  <a:pt x="1536709" y="1446212"/>
                </a:lnTo>
                <a:lnTo>
                  <a:pt x="1565557" y="1460273"/>
                </a:lnTo>
                <a:lnTo>
                  <a:pt x="1593950" y="1474560"/>
                </a:lnTo>
                <a:lnTo>
                  <a:pt x="1607578" y="1481818"/>
                </a:lnTo>
                <a:lnTo>
                  <a:pt x="1621207" y="1489075"/>
                </a:lnTo>
                <a:lnTo>
                  <a:pt x="1634154" y="1496105"/>
                </a:lnTo>
                <a:lnTo>
                  <a:pt x="1646647" y="1503362"/>
                </a:lnTo>
                <a:lnTo>
                  <a:pt x="1658232" y="1509939"/>
                </a:lnTo>
                <a:lnTo>
                  <a:pt x="1669589" y="1516743"/>
                </a:lnTo>
                <a:lnTo>
                  <a:pt x="1679584" y="1523546"/>
                </a:lnTo>
                <a:lnTo>
                  <a:pt x="1688669" y="1529669"/>
                </a:lnTo>
                <a:lnTo>
                  <a:pt x="1697074" y="1536019"/>
                </a:lnTo>
                <a:lnTo>
                  <a:pt x="1704115" y="1541689"/>
                </a:lnTo>
                <a:lnTo>
                  <a:pt x="1707068" y="1544410"/>
                </a:lnTo>
                <a:lnTo>
                  <a:pt x="1709794" y="1547132"/>
                </a:lnTo>
                <a:lnTo>
                  <a:pt x="1712292" y="1549853"/>
                </a:lnTo>
                <a:lnTo>
                  <a:pt x="1714337" y="1552348"/>
                </a:lnTo>
                <a:lnTo>
                  <a:pt x="1716154" y="1554843"/>
                </a:lnTo>
                <a:lnTo>
                  <a:pt x="1717971" y="1558018"/>
                </a:lnTo>
                <a:lnTo>
                  <a:pt x="1721833" y="1565048"/>
                </a:lnTo>
                <a:lnTo>
                  <a:pt x="1726148" y="1573666"/>
                </a:lnTo>
                <a:lnTo>
                  <a:pt x="1730237" y="1583191"/>
                </a:lnTo>
                <a:lnTo>
                  <a:pt x="1734326" y="1593850"/>
                </a:lnTo>
                <a:lnTo>
                  <a:pt x="1738869" y="1605416"/>
                </a:lnTo>
                <a:lnTo>
                  <a:pt x="1742957" y="1618116"/>
                </a:lnTo>
                <a:lnTo>
                  <a:pt x="1747500" y="1631269"/>
                </a:lnTo>
                <a:lnTo>
                  <a:pt x="1751816" y="1645330"/>
                </a:lnTo>
                <a:lnTo>
                  <a:pt x="1755904" y="1659844"/>
                </a:lnTo>
                <a:lnTo>
                  <a:pt x="1764536" y="1690460"/>
                </a:lnTo>
                <a:lnTo>
                  <a:pt x="1773168" y="1722210"/>
                </a:lnTo>
                <a:lnTo>
                  <a:pt x="1781118" y="1753960"/>
                </a:lnTo>
                <a:lnTo>
                  <a:pt x="1788613" y="1785030"/>
                </a:lnTo>
                <a:lnTo>
                  <a:pt x="1795428" y="1814966"/>
                </a:lnTo>
                <a:lnTo>
                  <a:pt x="1801561" y="1842180"/>
                </a:lnTo>
                <a:lnTo>
                  <a:pt x="1807012" y="1866446"/>
                </a:lnTo>
                <a:lnTo>
                  <a:pt x="1814962" y="1902505"/>
                </a:lnTo>
                <a:lnTo>
                  <a:pt x="1817688" y="1916112"/>
                </a:lnTo>
                <a:lnTo>
                  <a:pt x="1244600" y="1916112"/>
                </a:lnTo>
                <a:lnTo>
                  <a:pt x="1389519" y="1379537"/>
                </a:lnTo>
                <a:close/>
                <a:moveTo>
                  <a:pt x="1100083" y="1379537"/>
                </a:moveTo>
                <a:lnTo>
                  <a:pt x="1244600" y="1916112"/>
                </a:lnTo>
                <a:lnTo>
                  <a:pt x="673100" y="1916112"/>
                </a:lnTo>
                <a:lnTo>
                  <a:pt x="676045" y="1902505"/>
                </a:lnTo>
                <a:lnTo>
                  <a:pt x="683520" y="1866446"/>
                </a:lnTo>
                <a:lnTo>
                  <a:pt x="688956" y="1842180"/>
                </a:lnTo>
                <a:lnTo>
                  <a:pt x="695072" y="1814966"/>
                </a:lnTo>
                <a:lnTo>
                  <a:pt x="702094" y="1785030"/>
                </a:lnTo>
                <a:lnTo>
                  <a:pt x="709569" y="1753960"/>
                </a:lnTo>
                <a:lnTo>
                  <a:pt x="717724" y="1722210"/>
                </a:lnTo>
                <a:lnTo>
                  <a:pt x="725878" y="1690460"/>
                </a:lnTo>
                <a:lnTo>
                  <a:pt x="734486" y="1659844"/>
                </a:lnTo>
                <a:lnTo>
                  <a:pt x="739016" y="1645330"/>
                </a:lnTo>
                <a:lnTo>
                  <a:pt x="743320" y="1631269"/>
                </a:lnTo>
                <a:lnTo>
                  <a:pt x="747397" y="1618116"/>
                </a:lnTo>
                <a:lnTo>
                  <a:pt x="751928" y="1605416"/>
                </a:lnTo>
                <a:lnTo>
                  <a:pt x="756005" y="1593850"/>
                </a:lnTo>
                <a:lnTo>
                  <a:pt x="760082" y="1583191"/>
                </a:lnTo>
                <a:lnTo>
                  <a:pt x="764386" y="1573666"/>
                </a:lnTo>
                <a:lnTo>
                  <a:pt x="768463" y="1565048"/>
                </a:lnTo>
                <a:lnTo>
                  <a:pt x="772314" y="1558018"/>
                </a:lnTo>
                <a:lnTo>
                  <a:pt x="774353" y="1554843"/>
                </a:lnTo>
                <a:lnTo>
                  <a:pt x="776165" y="1552348"/>
                </a:lnTo>
                <a:lnTo>
                  <a:pt x="778203" y="1549853"/>
                </a:lnTo>
                <a:lnTo>
                  <a:pt x="780695" y="1547132"/>
                </a:lnTo>
                <a:lnTo>
                  <a:pt x="783413" y="1544410"/>
                </a:lnTo>
                <a:lnTo>
                  <a:pt x="786358" y="1541689"/>
                </a:lnTo>
                <a:lnTo>
                  <a:pt x="793607" y="1536019"/>
                </a:lnTo>
                <a:lnTo>
                  <a:pt x="801535" y="1529669"/>
                </a:lnTo>
                <a:lnTo>
                  <a:pt x="810822" y="1523546"/>
                </a:lnTo>
                <a:lnTo>
                  <a:pt x="821015" y="1516743"/>
                </a:lnTo>
                <a:lnTo>
                  <a:pt x="831888" y="1509939"/>
                </a:lnTo>
                <a:lnTo>
                  <a:pt x="843893" y="1503362"/>
                </a:lnTo>
                <a:lnTo>
                  <a:pt x="855898" y="1496105"/>
                </a:lnTo>
                <a:lnTo>
                  <a:pt x="869263" y="1489075"/>
                </a:lnTo>
                <a:lnTo>
                  <a:pt x="882401" y="1481818"/>
                </a:lnTo>
                <a:lnTo>
                  <a:pt x="896445" y="1474560"/>
                </a:lnTo>
                <a:lnTo>
                  <a:pt x="924533" y="1460273"/>
                </a:lnTo>
                <a:lnTo>
                  <a:pt x="953074" y="1446212"/>
                </a:lnTo>
                <a:lnTo>
                  <a:pt x="981388" y="1432831"/>
                </a:lnTo>
                <a:lnTo>
                  <a:pt x="1008117" y="1420358"/>
                </a:lnTo>
                <a:lnTo>
                  <a:pt x="1033034" y="1409246"/>
                </a:lnTo>
                <a:lnTo>
                  <a:pt x="1055006" y="1399267"/>
                </a:lnTo>
                <a:lnTo>
                  <a:pt x="1088077" y="1384753"/>
                </a:lnTo>
                <a:lnTo>
                  <a:pt x="1100083" y="1379537"/>
                </a:lnTo>
                <a:close/>
                <a:moveTo>
                  <a:pt x="2282825" y="1227137"/>
                </a:moveTo>
                <a:lnTo>
                  <a:pt x="2412173" y="1287064"/>
                </a:lnTo>
                <a:lnTo>
                  <a:pt x="2422140" y="1292285"/>
                </a:lnTo>
                <a:lnTo>
                  <a:pt x="2426897" y="1294782"/>
                </a:lnTo>
                <a:lnTo>
                  <a:pt x="2431201" y="1297505"/>
                </a:lnTo>
                <a:lnTo>
                  <a:pt x="2435732" y="1300002"/>
                </a:lnTo>
                <a:lnTo>
                  <a:pt x="2439583" y="1302953"/>
                </a:lnTo>
                <a:lnTo>
                  <a:pt x="2443434" y="1305677"/>
                </a:lnTo>
                <a:lnTo>
                  <a:pt x="2447058" y="1308628"/>
                </a:lnTo>
                <a:lnTo>
                  <a:pt x="2450456" y="1311352"/>
                </a:lnTo>
                <a:lnTo>
                  <a:pt x="2453628" y="1314303"/>
                </a:lnTo>
                <a:lnTo>
                  <a:pt x="2456799" y="1317481"/>
                </a:lnTo>
                <a:lnTo>
                  <a:pt x="2459518" y="1320205"/>
                </a:lnTo>
                <a:lnTo>
                  <a:pt x="2462236" y="1323383"/>
                </a:lnTo>
                <a:lnTo>
                  <a:pt x="2464501" y="1326561"/>
                </a:lnTo>
                <a:lnTo>
                  <a:pt x="2466766" y="1329966"/>
                </a:lnTo>
                <a:lnTo>
                  <a:pt x="2468805" y="1332917"/>
                </a:lnTo>
                <a:lnTo>
                  <a:pt x="2470617" y="1336322"/>
                </a:lnTo>
                <a:lnTo>
                  <a:pt x="2472430" y="1339727"/>
                </a:lnTo>
                <a:lnTo>
                  <a:pt x="2474015" y="1343132"/>
                </a:lnTo>
                <a:lnTo>
                  <a:pt x="2475601" y="1346537"/>
                </a:lnTo>
                <a:lnTo>
                  <a:pt x="2477866" y="1353800"/>
                </a:lnTo>
                <a:lnTo>
                  <a:pt x="2479905" y="1361064"/>
                </a:lnTo>
                <a:lnTo>
                  <a:pt x="2481264" y="1368555"/>
                </a:lnTo>
                <a:lnTo>
                  <a:pt x="2482397" y="1376273"/>
                </a:lnTo>
                <a:lnTo>
                  <a:pt x="2482850" y="1384445"/>
                </a:lnTo>
                <a:lnTo>
                  <a:pt x="2482850" y="1392390"/>
                </a:lnTo>
                <a:lnTo>
                  <a:pt x="2482850" y="1609852"/>
                </a:lnTo>
                <a:lnTo>
                  <a:pt x="2482850" y="1618251"/>
                </a:lnTo>
                <a:lnTo>
                  <a:pt x="2482397" y="1626196"/>
                </a:lnTo>
                <a:lnTo>
                  <a:pt x="2481264" y="1634141"/>
                </a:lnTo>
                <a:lnTo>
                  <a:pt x="2479905" y="1641632"/>
                </a:lnTo>
                <a:lnTo>
                  <a:pt x="2477866" y="1648895"/>
                </a:lnTo>
                <a:lnTo>
                  <a:pt x="2475601" y="1655932"/>
                </a:lnTo>
                <a:lnTo>
                  <a:pt x="2474015" y="1659337"/>
                </a:lnTo>
                <a:lnTo>
                  <a:pt x="2472430" y="1662969"/>
                </a:lnTo>
                <a:lnTo>
                  <a:pt x="2470617" y="1666147"/>
                </a:lnTo>
                <a:lnTo>
                  <a:pt x="2468805" y="1669325"/>
                </a:lnTo>
                <a:lnTo>
                  <a:pt x="2466766" y="1672730"/>
                </a:lnTo>
                <a:lnTo>
                  <a:pt x="2464501" y="1675908"/>
                </a:lnTo>
                <a:lnTo>
                  <a:pt x="2462236" y="1678859"/>
                </a:lnTo>
                <a:lnTo>
                  <a:pt x="2459518" y="1682037"/>
                </a:lnTo>
                <a:lnTo>
                  <a:pt x="2456799" y="1685215"/>
                </a:lnTo>
                <a:lnTo>
                  <a:pt x="2453628" y="1687939"/>
                </a:lnTo>
                <a:lnTo>
                  <a:pt x="2450456" y="1691117"/>
                </a:lnTo>
                <a:lnTo>
                  <a:pt x="2447058" y="1694068"/>
                </a:lnTo>
                <a:lnTo>
                  <a:pt x="2443434" y="1696792"/>
                </a:lnTo>
                <a:lnTo>
                  <a:pt x="2439583" y="1699743"/>
                </a:lnTo>
                <a:lnTo>
                  <a:pt x="2435732" y="1702240"/>
                </a:lnTo>
                <a:lnTo>
                  <a:pt x="2431201" y="1705190"/>
                </a:lnTo>
                <a:lnTo>
                  <a:pt x="2426897" y="1707687"/>
                </a:lnTo>
                <a:lnTo>
                  <a:pt x="2422140" y="1710411"/>
                </a:lnTo>
                <a:lnTo>
                  <a:pt x="2412173" y="1715178"/>
                </a:lnTo>
                <a:lnTo>
                  <a:pt x="2406963" y="1717675"/>
                </a:lnTo>
                <a:lnTo>
                  <a:pt x="2282825" y="1660018"/>
                </a:lnTo>
                <a:lnTo>
                  <a:pt x="2282825" y="1227137"/>
                </a:lnTo>
                <a:close/>
                <a:moveTo>
                  <a:pt x="91667" y="1182687"/>
                </a:moveTo>
                <a:lnTo>
                  <a:pt x="370523" y="1182687"/>
                </a:lnTo>
                <a:lnTo>
                  <a:pt x="375061" y="1182913"/>
                </a:lnTo>
                <a:lnTo>
                  <a:pt x="379826" y="1183140"/>
                </a:lnTo>
                <a:lnTo>
                  <a:pt x="384137" y="1183593"/>
                </a:lnTo>
                <a:lnTo>
                  <a:pt x="388902" y="1184499"/>
                </a:lnTo>
                <a:lnTo>
                  <a:pt x="393213" y="1185405"/>
                </a:lnTo>
                <a:lnTo>
                  <a:pt x="397524" y="1186764"/>
                </a:lnTo>
                <a:lnTo>
                  <a:pt x="401835" y="1188349"/>
                </a:lnTo>
                <a:lnTo>
                  <a:pt x="405919" y="1189935"/>
                </a:lnTo>
                <a:lnTo>
                  <a:pt x="409777" y="1191747"/>
                </a:lnTo>
                <a:lnTo>
                  <a:pt x="414088" y="1193785"/>
                </a:lnTo>
                <a:lnTo>
                  <a:pt x="417718" y="1195824"/>
                </a:lnTo>
                <a:lnTo>
                  <a:pt x="421575" y="1198089"/>
                </a:lnTo>
                <a:lnTo>
                  <a:pt x="425206" y="1200807"/>
                </a:lnTo>
                <a:lnTo>
                  <a:pt x="428609" y="1203298"/>
                </a:lnTo>
                <a:lnTo>
                  <a:pt x="432013" y="1206243"/>
                </a:lnTo>
                <a:lnTo>
                  <a:pt x="434962" y="1209187"/>
                </a:lnTo>
                <a:lnTo>
                  <a:pt x="438139" y="1212358"/>
                </a:lnTo>
                <a:lnTo>
                  <a:pt x="441088" y="1215756"/>
                </a:lnTo>
                <a:lnTo>
                  <a:pt x="443584" y="1219154"/>
                </a:lnTo>
                <a:lnTo>
                  <a:pt x="446307" y="1222778"/>
                </a:lnTo>
                <a:lnTo>
                  <a:pt x="448803" y="1226402"/>
                </a:lnTo>
                <a:lnTo>
                  <a:pt x="450845" y="1230026"/>
                </a:lnTo>
                <a:lnTo>
                  <a:pt x="452887" y="1233876"/>
                </a:lnTo>
                <a:lnTo>
                  <a:pt x="454702" y="1237953"/>
                </a:lnTo>
                <a:lnTo>
                  <a:pt x="456291" y="1242257"/>
                </a:lnTo>
                <a:lnTo>
                  <a:pt x="457879" y="1246334"/>
                </a:lnTo>
                <a:lnTo>
                  <a:pt x="459240" y="1250411"/>
                </a:lnTo>
                <a:lnTo>
                  <a:pt x="460148" y="1254941"/>
                </a:lnTo>
                <a:lnTo>
                  <a:pt x="461055" y="1259471"/>
                </a:lnTo>
                <a:lnTo>
                  <a:pt x="461509" y="1264001"/>
                </a:lnTo>
                <a:lnTo>
                  <a:pt x="461736" y="1268531"/>
                </a:lnTo>
                <a:lnTo>
                  <a:pt x="461963" y="1273061"/>
                </a:lnTo>
                <a:lnTo>
                  <a:pt x="461736" y="1277591"/>
                </a:lnTo>
                <a:lnTo>
                  <a:pt x="461509" y="1282348"/>
                </a:lnTo>
                <a:lnTo>
                  <a:pt x="461055" y="1286651"/>
                </a:lnTo>
                <a:lnTo>
                  <a:pt x="460148" y="1291408"/>
                </a:lnTo>
                <a:lnTo>
                  <a:pt x="459240" y="1295485"/>
                </a:lnTo>
                <a:lnTo>
                  <a:pt x="457879" y="1300015"/>
                </a:lnTo>
                <a:lnTo>
                  <a:pt x="456291" y="1304092"/>
                </a:lnTo>
                <a:lnTo>
                  <a:pt x="454702" y="1308169"/>
                </a:lnTo>
                <a:lnTo>
                  <a:pt x="452887" y="1312246"/>
                </a:lnTo>
                <a:lnTo>
                  <a:pt x="450845" y="1316323"/>
                </a:lnTo>
                <a:lnTo>
                  <a:pt x="448803" y="1319947"/>
                </a:lnTo>
                <a:lnTo>
                  <a:pt x="446307" y="1323571"/>
                </a:lnTo>
                <a:lnTo>
                  <a:pt x="443584" y="1327195"/>
                </a:lnTo>
                <a:lnTo>
                  <a:pt x="441088" y="1330366"/>
                </a:lnTo>
                <a:lnTo>
                  <a:pt x="438139" y="1333764"/>
                </a:lnTo>
                <a:lnTo>
                  <a:pt x="434962" y="1336935"/>
                </a:lnTo>
                <a:lnTo>
                  <a:pt x="432013" y="1340106"/>
                </a:lnTo>
                <a:lnTo>
                  <a:pt x="428609" y="1342824"/>
                </a:lnTo>
                <a:lnTo>
                  <a:pt x="425206" y="1345542"/>
                </a:lnTo>
                <a:lnTo>
                  <a:pt x="421575" y="1348033"/>
                </a:lnTo>
                <a:lnTo>
                  <a:pt x="417718" y="1350525"/>
                </a:lnTo>
                <a:lnTo>
                  <a:pt x="414088" y="1352563"/>
                </a:lnTo>
                <a:lnTo>
                  <a:pt x="409777" y="1354602"/>
                </a:lnTo>
                <a:lnTo>
                  <a:pt x="405919" y="1356414"/>
                </a:lnTo>
                <a:lnTo>
                  <a:pt x="401835" y="1357999"/>
                </a:lnTo>
                <a:lnTo>
                  <a:pt x="397524" y="1359585"/>
                </a:lnTo>
                <a:lnTo>
                  <a:pt x="393213" y="1360717"/>
                </a:lnTo>
                <a:lnTo>
                  <a:pt x="388902" y="1361850"/>
                </a:lnTo>
                <a:lnTo>
                  <a:pt x="384137" y="1362529"/>
                </a:lnTo>
                <a:lnTo>
                  <a:pt x="379826" y="1363209"/>
                </a:lnTo>
                <a:lnTo>
                  <a:pt x="375061" y="1363435"/>
                </a:lnTo>
                <a:lnTo>
                  <a:pt x="370523" y="1363662"/>
                </a:lnTo>
                <a:lnTo>
                  <a:pt x="91667" y="1363662"/>
                </a:lnTo>
                <a:lnTo>
                  <a:pt x="86902" y="1363435"/>
                </a:lnTo>
                <a:lnTo>
                  <a:pt x="82364" y="1363209"/>
                </a:lnTo>
                <a:lnTo>
                  <a:pt x="77599" y="1362529"/>
                </a:lnTo>
                <a:lnTo>
                  <a:pt x="73288" y="1361850"/>
                </a:lnTo>
                <a:lnTo>
                  <a:pt x="68750" y="1360717"/>
                </a:lnTo>
                <a:lnTo>
                  <a:pt x="64439" y="1359585"/>
                </a:lnTo>
                <a:lnTo>
                  <a:pt x="60128" y="1357999"/>
                </a:lnTo>
                <a:lnTo>
                  <a:pt x="56044" y="1356414"/>
                </a:lnTo>
                <a:lnTo>
                  <a:pt x="51959" y="1354602"/>
                </a:lnTo>
                <a:lnTo>
                  <a:pt x="48102" y="1352563"/>
                </a:lnTo>
                <a:lnTo>
                  <a:pt x="44245" y="1350525"/>
                </a:lnTo>
                <a:lnTo>
                  <a:pt x="40615" y="1348033"/>
                </a:lnTo>
                <a:lnTo>
                  <a:pt x="36757" y="1345542"/>
                </a:lnTo>
                <a:lnTo>
                  <a:pt x="33581" y="1342824"/>
                </a:lnTo>
                <a:lnTo>
                  <a:pt x="30177" y="1340106"/>
                </a:lnTo>
                <a:lnTo>
                  <a:pt x="26774" y="1336935"/>
                </a:lnTo>
                <a:lnTo>
                  <a:pt x="23824" y="1333764"/>
                </a:lnTo>
                <a:lnTo>
                  <a:pt x="21101" y="1330366"/>
                </a:lnTo>
                <a:lnTo>
                  <a:pt x="18152" y="1327195"/>
                </a:lnTo>
                <a:lnTo>
                  <a:pt x="15656" y="1323571"/>
                </a:lnTo>
                <a:lnTo>
                  <a:pt x="13160" y="1319947"/>
                </a:lnTo>
                <a:lnTo>
                  <a:pt x="11118" y="1316323"/>
                </a:lnTo>
                <a:lnTo>
                  <a:pt x="9076" y="1312246"/>
                </a:lnTo>
                <a:lnTo>
                  <a:pt x="7261" y="1308169"/>
                </a:lnTo>
                <a:lnTo>
                  <a:pt x="5446" y="1304092"/>
                </a:lnTo>
                <a:lnTo>
                  <a:pt x="4084" y="1300015"/>
                </a:lnTo>
                <a:lnTo>
                  <a:pt x="2950" y="1295485"/>
                </a:lnTo>
                <a:lnTo>
                  <a:pt x="1815" y="1291408"/>
                </a:lnTo>
                <a:lnTo>
                  <a:pt x="1134" y="1286651"/>
                </a:lnTo>
                <a:lnTo>
                  <a:pt x="454" y="1282348"/>
                </a:lnTo>
                <a:lnTo>
                  <a:pt x="0" y="1277591"/>
                </a:lnTo>
                <a:lnTo>
                  <a:pt x="0" y="1273061"/>
                </a:lnTo>
                <a:lnTo>
                  <a:pt x="0" y="1268531"/>
                </a:lnTo>
                <a:lnTo>
                  <a:pt x="454" y="1264001"/>
                </a:lnTo>
                <a:lnTo>
                  <a:pt x="1134" y="1259471"/>
                </a:lnTo>
                <a:lnTo>
                  <a:pt x="1815" y="1254941"/>
                </a:lnTo>
                <a:lnTo>
                  <a:pt x="2950" y="1250411"/>
                </a:lnTo>
                <a:lnTo>
                  <a:pt x="4084" y="1246334"/>
                </a:lnTo>
                <a:lnTo>
                  <a:pt x="5446" y="1242257"/>
                </a:lnTo>
                <a:lnTo>
                  <a:pt x="7261" y="1237953"/>
                </a:lnTo>
                <a:lnTo>
                  <a:pt x="9076" y="1233876"/>
                </a:lnTo>
                <a:lnTo>
                  <a:pt x="11118" y="1230026"/>
                </a:lnTo>
                <a:lnTo>
                  <a:pt x="13160" y="1226402"/>
                </a:lnTo>
                <a:lnTo>
                  <a:pt x="15656" y="1222778"/>
                </a:lnTo>
                <a:lnTo>
                  <a:pt x="18152" y="1219154"/>
                </a:lnTo>
                <a:lnTo>
                  <a:pt x="21101" y="1215756"/>
                </a:lnTo>
                <a:lnTo>
                  <a:pt x="23824" y="1212358"/>
                </a:lnTo>
                <a:lnTo>
                  <a:pt x="26774" y="1209187"/>
                </a:lnTo>
                <a:lnTo>
                  <a:pt x="30177" y="1206243"/>
                </a:lnTo>
                <a:lnTo>
                  <a:pt x="33581" y="1203298"/>
                </a:lnTo>
                <a:lnTo>
                  <a:pt x="36757" y="1200807"/>
                </a:lnTo>
                <a:lnTo>
                  <a:pt x="40615" y="1198089"/>
                </a:lnTo>
                <a:lnTo>
                  <a:pt x="44245" y="1195824"/>
                </a:lnTo>
                <a:lnTo>
                  <a:pt x="48102" y="1193785"/>
                </a:lnTo>
                <a:lnTo>
                  <a:pt x="51959" y="1191747"/>
                </a:lnTo>
                <a:lnTo>
                  <a:pt x="56044" y="1189935"/>
                </a:lnTo>
                <a:lnTo>
                  <a:pt x="60128" y="1188349"/>
                </a:lnTo>
                <a:lnTo>
                  <a:pt x="64439" y="1186764"/>
                </a:lnTo>
                <a:lnTo>
                  <a:pt x="68750" y="1185405"/>
                </a:lnTo>
                <a:lnTo>
                  <a:pt x="73288" y="1184499"/>
                </a:lnTo>
                <a:lnTo>
                  <a:pt x="77599" y="1183593"/>
                </a:lnTo>
                <a:lnTo>
                  <a:pt x="82364" y="1183140"/>
                </a:lnTo>
                <a:lnTo>
                  <a:pt x="86902" y="1182913"/>
                </a:lnTo>
                <a:lnTo>
                  <a:pt x="91667" y="1182687"/>
                </a:lnTo>
                <a:close/>
                <a:moveTo>
                  <a:pt x="1390308" y="782637"/>
                </a:moveTo>
                <a:lnTo>
                  <a:pt x="1396663" y="786039"/>
                </a:lnTo>
                <a:lnTo>
                  <a:pt x="1402564" y="789894"/>
                </a:lnTo>
                <a:lnTo>
                  <a:pt x="1408238" y="793749"/>
                </a:lnTo>
                <a:lnTo>
                  <a:pt x="1413458" y="797831"/>
                </a:lnTo>
                <a:lnTo>
                  <a:pt x="1418225" y="802140"/>
                </a:lnTo>
                <a:lnTo>
                  <a:pt x="1422764" y="806449"/>
                </a:lnTo>
                <a:lnTo>
                  <a:pt x="1426849" y="811439"/>
                </a:lnTo>
                <a:lnTo>
                  <a:pt x="1430935" y="816428"/>
                </a:lnTo>
                <a:lnTo>
                  <a:pt x="1434112" y="821417"/>
                </a:lnTo>
                <a:lnTo>
                  <a:pt x="1437516" y="826860"/>
                </a:lnTo>
                <a:lnTo>
                  <a:pt x="1440694" y="832303"/>
                </a:lnTo>
                <a:lnTo>
                  <a:pt x="1443644" y="837973"/>
                </a:lnTo>
                <a:lnTo>
                  <a:pt x="1446141" y="843869"/>
                </a:lnTo>
                <a:lnTo>
                  <a:pt x="1448411" y="849765"/>
                </a:lnTo>
                <a:lnTo>
                  <a:pt x="1450907" y="856115"/>
                </a:lnTo>
                <a:lnTo>
                  <a:pt x="1452723" y="862465"/>
                </a:lnTo>
                <a:lnTo>
                  <a:pt x="1454766" y="869042"/>
                </a:lnTo>
                <a:lnTo>
                  <a:pt x="1456581" y="875846"/>
                </a:lnTo>
                <a:lnTo>
                  <a:pt x="1459759" y="889680"/>
                </a:lnTo>
                <a:lnTo>
                  <a:pt x="1462709" y="904648"/>
                </a:lnTo>
                <a:lnTo>
                  <a:pt x="1465433" y="919842"/>
                </a:lnTo>
                <a:lnTo>
                  <a:pt x="1471107" y="952499"/>
                </a:lnTo>
                <a:lnTo>
                  <a:pt x="1474284" y="969735"/>
                </a:lnTo>
                <a:lnTo>
                  <a:pt x="1477462" y="987424"/>
                </a:lnTo>
                <a:lnTo>
                  <a:pt x="1483363" y="988785"/>
                </a:lnTo>
                <a:lnTo>
                  <a:pt x="1489037" y="990146"/>
                </a:lnTo>
                <a:lnTo>
                  <a:pt x="1494484" y="992187"/>
                </a:lnTo>
                <a:lnTo>
                  <a:pt x="1499704" y="994228"/>
                </a:lnTo>
                <a:lnTo>
                  <a:pt x="1504470" y="996949"/>
                </a:lnTo>
                <a:lnTo>
                  <a:pt x="1509237" y="999671"/>
                </a:lnTo>
                <a:lnTo>
                  <a:pt x="1513549" y="1003073"/>
                </a:lnTo>
                <a:lnTo>
                  <a:pt x="1517407" y="1006474"/>
                </a:lnTo>
                <a:lnTo>
                  <a:pt x="1521493" y="1010330"/>
                </a:lnTo>
                <a:lnTo>
                  <a:pt x="1525124" y="1014185"/>
                </a:lnTo>
                <a:lnTo>
                  <a:pt x="1528075" y="1018721"/>
                </a:lnTo>
                <a:lnTo>
                  <a:pt x="1530798" y="1023030"/>
                </a:lnTo>
                <a:lnTo>
                  <a:pt x="1533068" y="1027792"/>
                </a:lnTo>
                <a:lnTo>
                  <a:pt x="1535110" y="1032555"/>
                </a:lnTo>
                <a:lnTo>
                  <a:pt x="1536472" y="1037771"/>
                </a:lnTo>
                <a:lnTo>
                  <a:pt x="1537607" y="1043214"/>
                </a:lnTo>
                <a:lnTo>
                  <a:pt x="1538288" y="1048657"/>
                </a:lnTo>
                <a:lnTo>
                  <a:pt x="1538288" y="1054326"/>
                </a:lnTo>
                <a:lnTo>
                  <a:pt x="1537834" y="1060223"/>
                </a:lnTo>
                <a:lnTo>
                  <a:pt x="1536699" y="1066119"/>
                </a:lnTo>
                <a:lnTo>
                  <a:pt x="1535110" y="1072016"/>
                </a:lnTo>
                <a:lnTo>
                  <a:pt x="1533068" y="1078366"/>
                </a:lnTo>
                <a:lnTo>
                  <a:pt x="1530117" y="1084489"/>
                </a:lnTo>
                <a:lnTo>
                  <a:pt x="1526940" y="1091066"/>
                </a:lnTo>
                <a:lnTo>
                  <a:pt x="1522854" y="1097416"/>
                </a:lnTo>
                <a:lnTo>
                  <a:pt x="1518315" y="1103766"/>
                </a:lnTo>
                <a:lnTo>
                  <a:pt x="1512868" y="1110342"/>
                </a:lnTo>
                <a:lnTo>
                  <a:pt x="1506967" y="1116919"/>
                </a:lnTo>
                <a:lnTo>
                  <a:pt x="1500158" y="1123496"/>
                </a:lnTo>
                <a:lnTo>
                  <a:pt x="1492668" y="1129846"/>
                </a:lnTo>
                <a:lnTo>
                  <a:pt x="1484271" y="1136650"/>
                </a:lnTo>
                <a:lnTo>
                  <a:pt x="1474965" y="1143000"/>
                </a:lnTo>
                <a:lnTo>
                  <a:pt x="1472696" y="1155019"/>
                </a:lnTo>
                <a:lnTo>
                  <a:pt x="1469745" y="1167266"/>
                </a:lnTo>
                <a:lnTo>
                  <a:pt x="1466568" y="1179059"/>
                </a:lnTo>
                <a:lnTo>
                  <a:pt x="1462936" y="1190851"/>
                </a:lnTo>
                <a:lnTo>
                  <a:pt x="1459078" y="1202417"/>
                </a:lnTo>
                <a:lnTo>
                  <a:pt x="1454993" y="1213984"/>
                </a:lnTo>
                <a:lnTo>
                  <a:pt x="1450680" y="1225323"/>
                </a:lnTo>
                <a:lnTo>
                  <a:pt x="1445687" y="1236435"/>
                </a:lnTo>
                <a:lnTo>
                  <a:pt x="1440467" y="1247321"/>
                </a:lnTo>
                <a:lnTo>
                  <a:pt x="1435020" y="1257980"/>
                </a:lnTo>
                <a:lnTo>
                  <a:pt x="1429346" y="1268412"/>
                </a:lnTo>
                <a:lnTo>
                  <a:pt x="1423218" y="1278391"/>
                </a:lnTo>
                <a:lnTo>
                  <a:pt x="1416863" y="1288369"/>
                </a:lnTo>
                <a:lnTo>
                  <a:pt x="1410281" y="1297894"/>
                </a:lnTo>
                <a:lnTo>
                  <a:pt x="1403245" y="1307193"/>
                </a:lnTo>
                <a:lnTo>
                  <a:pt x="1395982" y="1316037"/>
                </a:lnTo>
                <a:lnTo>
                  <a:pt x="1388719" y="1324655"/>
                </a:lnTo>
                <a:lnTo>
                  <a:pt x="1381003" y="1332593"/>
                </a:lnTo>
                <a:lnTo>
                  <a:pt x="1373059" y="1340077"/>
                </a:lnTo>
                <a:lnTo>
                  <a:pt x="1364661" y="1347334"/>
                </a:lnTo>
                <a:lnTo>
                  <a:pt x="1356037" y="1354364"/>
                </a:lnTo>
                <a:lnTo>
                  <a:pt x="1347639" y="1360714"/>
                </a:lnTo>
                <a:lnTo>
                  <a:pt x="1338561" y="1366610"/>
                </a:lnTo>
                <a:lnTo>
                  <a:pt x="1329028" y="1371827"/>
                </a:lnTo>
                <a:lnTo>
                  <a:pt x="1319723" y="1376816"/>
                </a:lnTo>
                <a:lnTo>
                  <a:pt x="1310190" y="1380898"/>
                </a:lnTo>
                <a:lnTo>
                  <a:pt x="1300431" y="1384527"/>
                </a:lnTo>
                <a:lnTo>
                  <a:pt x="1295211" y="1386341"/>
                </a:lnTo>
                <a:lnTo>
                  <a:pt x="1290218" y="1387702"/>
                </a:lnTo>
                <a:lnTo>
                  <a:pt x="1284997" y="1389062"/>
                </a:lnTo>
                <a:lnTo>
                  <a:pt x="1279777" y="1390196"/>
                </a:lnTo>
                <a:lnTo>
                  <a:pt x="1274557" y="1391330"/>
                </a:lnTo>
                <a:lnTo>
                  <a:pt x="1269110" y="1392010"/>
                </a:lnTo>
                <a:lnTo>
                  <a:pt x="1264117" y="1392691"/>
                </a:lnTo>
                <a:lnTo>
                  <a:pt x="1258670" y="1393371"/>
                </a:lnTo>
                <a:lnTo>
                  <a:pt x="1253223" y="1393825"/>
                </a:lnTo>
                <a:lnTo>
                  <a:pt x="1247776" y="1393825"/>
                </a:lnTo>
                <a:lnTo>
                  <a:pt x="1242328" y="1393825"/>
                </a:lnTo>
                <a:lnTo>
                  <a:pt x="1236881" y="1393371"/>
                </a:lnTo>
                <a:lnTo>
                  <a:pt x="1231661" y="1392691"/>
                </a:lnTo>
                <a:lnTo>
                  <a:pt x="1226214" y="1392010"/>
                </a:lnTo>
                <a:lnTo>
                  <a:pt x="1220994" y="1391330"/>
                </a:lnTo>
                <a:lnTo>
                  <a:pt x="1215774" y="1390196"/>
                </a:lnTo>
                <a:lnTo>
                  <a:pt x="1210554" y="1389062"/>
                </a:lnTo>
                <a:lnTo>
                  <a:pt x="1205333" y="1387702"/>
                </a:lnTo>
                <a:lnTo>
                  <a:pt x="1200113" y="1386341"/>
                </a:lnTo>
                <a:lnTo>
                  <a:pt x="1195347" y="1384527"/>
                </a:lnTo>
                <a:lnTo>
                  <a:pt x="1185361" y="1380898"/>
                </a:lnTo>
                <a:lnTo>
                  <a:pt x="1175828" y="1376816"/>
                </a:lnTo>
                <a:lnTo>
                  <a:pt x="1166296" y="1371827"/>
                </a:lnTo>
                <a:lnTo>
                  <a:pt x="1157217" y="1366610"/>
                </a:lnTo>
                <a:lnTo>
                  <a:pt x="1148139" y="1360714"/>
                </a:lnTo>
                <a:lnTo>
                  <a:pt x="1139514" y="1354364"/>
                </a:lnTo>
                <a:lnTo>
                  <a:pt x="1130890" y="1347334"/>
                </a:lnTo>
                <a:lnTo>
                  <a:pt x="1122492" y="1340077"/>
                </a:lnTo>
                <a:lnTo>
                  <a:pt x="1114548" y="1332593"/>
                </a:lnTo>
                <a:lnTo>
                  <a:pt x="1106832" y="1324655"/>
                </a:lnTo>
                <a:lnTo>
                  <a:pt x="1099569" y="1316037"/>
                </a:lnTo>
                <a:lnTo>
                  <a:pt x="1092306" y="1307193"/>
                </a:lnTo>
                <a:lnTo>
                  <a:pt x="1085270" y="1297894"/>
                </a:lnTo>
                <a:lnTo>
                  <a:pt x="1078688" y="1288369"/>
                </a:lnTo>
                <a:lnTo>
                  <a:pt x="1072333" y="1278391"/>
                </a:lnTo>
                <a:lnTo>
                  <a:pt x="1066205" y="1268412"/>
                </a:lnTo>
                <a:lnTo>
                  <a:pt x="1060531" y="1257980"/>
                </a:lnTo>
                <a:lnTo>
                  <a:pt x="1055084" y="1247321"/>
                </a:lnTo>
                <a:lnTo>
                  <a:pt x="1049864" y="1236435"/>
                </a:lnTo>
                <a:lnTo>
                  <a:pt x="1045098" y="1225323"/>
                </a:lnTo>
                <a:lnTo>
                  <a:pt x="1040558" y="1213984"/>
                </a:lnTo>
                <a:lnTo>
                  <a:pt x="1036473" y="1202417"/>
                </a:lnTo>
                <a:lnTo>
                  <a:pt x="1032615" y="1190851"/>
                </a:lnTo>
                <a:lnTo>
                  <a:pt x="1028983" y="1179059"/>
                </a:lnTo>
                <a:lnTo>
                  <a:pt x="1025806" y="1167266"/>
                </a:lnTo>
                <a:lnTo>
                  <a:pt x="1022855" y="1155019"/>
                </a:lnTo>
                <a:lnTo>
                  <a:pt x="1020586" y="1143000"/>
                </a:lnTo>
                <a:lnTo>
                  <a:pt x="1011507" y="1136650"/>
                </a:lnTo>
                <a:lnTo>
                  <a:pt x="1003336" y="1129846"/>
                </a:lnTo>
                <a:lnTo>
                  <a:pt x="995620" y="1123496"/>
                </a:lnTo>
                <a:lnTo>
                  <a:pt x="988811" y="1116919"/>
                </a:lnTo>
                <a:lnTo>
                  <a:pt x="982683" y="1110342"/>
                </a:lnTo>
                <a:lnTo>
                  <a:pt x="977236" y="1103766"/>
                </a:lnTo>
                <a:lnTo>
                  <a:pt x="972696" y="1097416"/>
                </a:lnTo>
                <a:lnTo>
                  <a:pt x="968838" y="1091066"/>
                </a:lnTo>
                <a:lnTo>
                  <a:pt x="965434" y="1084489"/>
                </a:lnTo>
                <a:lnTo>
                  <a:pt x="962483" y="1078366"/>
                </a:lnTo>
                <a:lnTo>
                  <a:pt x="960440" y="1072016"/>
                </a:lnTo>
                <a:lnTo>
                  <a:pt x="958852" y="1066119"/>
                </a:lnTo>
                <a:lnTo>
                  <a:pt x="957944" y="1060223"/>
                </a:lnTo>
                <a:lnTo>
                  <a:pt x="957263" y="1054326"/>
                </a:lnTo>
                <a:lnTo>
                  <a:pt x="957263" y="1048657"/>
                </a:lnTo>
                <a:lnTo>
                  <a:pt x="958171" y="1043214"/>
                </a:lnTo>
                <a:lnTo>
                  <a:pt x="959079" y="1037771"/>
                </a:lnTo>
                <a:lnTo>
                  <a:pt x="960440" y="1032555"/>
                </a:lnTo>
                <a:lnTo>
                  <a:pt x="962483" y="1027792"/>
                </a:lnTo>
                <a:lnTo>
                  <a:pt x="964753" y="1023030"/>
                </a:lnTo>
                <a:lnTo>
                  <a:pt x="967476" y="1018721"/>
                </a:lnTo>
                <a:lnTo>
                  <a:pt x="970654" y="1014185"/>
                </a:lnTo>
                <a:lnTo>
                  <a:pt x="974285" y="1010330"/>
                </a:lnTo>
                <a:lnTo>
                  <a:pt x="978144" y="1006474"/>
                </a:lnTo>
                <a:lnTo>
                  <a:pt x="982002" y="1003073"/>
                </a:lnTo>
                <a:lnTo>
                  <a:pt x="986541" y="999671"/>
                </a:lnTo>
                <a:lnTo>
                  <a:pt x="991307" y="996949"/>
                </a:lnTo>
                <a:lnTo>
                  <a:pt x="996301" y="994228"/>
                </a:lnTo>
                <a:lnTo>
                  <a:pt x="1001521" y="992187"/>
                </a:lnTo>
                <a:lnTo>
                  <a:pt x="1006514" y="990146"/>
                </a:lnTo>
                <a:lnTo>
                  <a:pt x="1012415" y="988785"/>
                </a:lnTo>
                <a:lnTo>
                  <a:pt x="1018089" y="987424"/>
                </a:lnTo>
                <a:lnTo>
                  <a:pt x="1022401" y="964292"/>
                </a:lnTo>
                <a:lnTo>
                  <a:pt x="1026260" y="941840"/>
                </a:lnTo>
                <a:lnTo>
                  <a:pt x="1029891" y="920523"/>
                </a:lnTo>
                <a:lnTo>
                  <a:pt x="1033749" y="900339"/>
                </a:lnTo>
                <a:lnTo>
                  <a:pt x="1035792" y="890587"/>
                </a:lnTo>
                <a:lnTo>
                  <a:pt x="1037835" y="881289"/>
                </a:lnTo>
                <a:lnTo>
                  <a:pt x="1040104" y="872217"/>
                </a:lnTo>
                <a:lnTo>
                  <a:pt x="1042374" y="863373"/>
                </a:lnTo>
                <a:lnTo>
                  <a:pt x="1045325" y="854981"/>
                </a:lnTo>
                <a:lnTo>
                  <a:pt x="1048048" y="846817"/>
                </a:lnTo>
                <a:lnTo>
                  <a:pt x="1051453" y="838880"/>
                </a:lnTo>
                <a:lnTo>
                  <a:pt x="1055311" y="831396"/>
                </a:lnTo>
                <a:lnTo>
                  <a:pt x="1062574" y="834117"/>
                </a:lnTo>
                <a:lnTo>
                  <a:pt x="1072787" y="837065"/>
                </a:lnTo>
                <a:lnTo>
                  <a:pt x="1085270" y="840467"/>
                </a:lnTo>
                <a:lnTo>
                  <a:pt x="1092306" y="842281"/>
                </a:lnTo>
                <a:lnTo>
                  <a:pt x="1100023" y="843869"/>
                </a:lnTo>
                <a:lnTo>
                  <a:pt x="1108420" y="845456"/>
                </a:lnTo>
                <a:lnTo>
                  <a:pt x="1116818" y="847044"/>
                </a:lnTo>
                <a:lnTo>
                  <a:pt x="1126123" y="848178"/>
                </a:lnTo>
                <a:lnTo>
                  <a:pt x="1135883" y="849539"/>
                </a:lnTo>
                <a:lnTo>
                  <a:pt x="1145869" y="850673"/>
                </a:lnTo>
                <a:lnTo>
                  <a:pt x="1156309" y="851126"/>
                </a:lnTo>
                <a:lnTo>
                  <a:pt x="1167204" y="851580"/>
                </a:lnTo>
                <a:lnTo>
                  <a:pt x="1178552" y="851806"/>
                </a:lnTo>
                <a:lnTo>
                  <a:pt x="1190354" y="851580"/>
                </a:lnTo>
                <a:lnTo>
                  <a:pt x="1202156" y="851126"/>
                </a:lnTo>
                <a:lnTo>
                  <a:pt x="1214412" y="849992"/>
                </a:lnTo>
                <a:lnTo>
                  <a:pt x="1226895" y="848631"/>
                </a:lnTo>
                <a:lnTo>
                  <a:pt x="1239605" y="846364"/>
                </a:lnTo>
                <a:lnTo>
                  <a:pt x="1252542" y="844096"/>
                </a:lnTo>
                <a:lnTo>
                  <a:pt x="1265933" y="840921"/>
                </a:lnTo>
                <a:lnTo>
                  <a:pt x="1279323" y="837292"/>
                </a:lnTo>
                <a:lnTo>
                  <a:pt x="1292714" y="832983"/>
                </a:lnTo>
                <a:lnTo>
                  <a:pt x="1306559" y="827994"/>
                </a:lnTo>
                <a:lnTo>
                  <a:pt x="1313368" y="825499"/>
                </a:lnTo>
                <a:lnTo>
                  <a:pt x="1320404" y="822551"/>
                </a:lnTo>
                <a:lnTo>
                  <a:pt x="1327212" y="819603"/>
                </a:lnTo>
                <a:lnTo>
                  <a:pt x="1334248" y="816201"/>
                </a:lnTo>
                <a:lnTo>
                  <a:pt x="1341057" y="812799"/>
                </a:lnTo>
                <a:lnTo>
                  <a:pt x="1348093" y="809171"/>
                </a:lnTo>
                <a:lnTo>
                  <a:pt x="1355129" y="805315"/>
                </a:lnTo>
                <a:lnTo>
                  <a:pt x="1362165" y="801006"/>
                </a:lnTo>
                <a:lnTo>
                  <a:pt x="1369201" y="796924"/>
                </a:lnTo>
                <a:lnTo>
                  <a:pt x="1376463" y="792389"/>
                </a:lnTo>
                <a:lnTo>
                  <a:pt x="1383272" y="787626"/>
                </a:lnTo>
                <a:lnTo>
                  <a:pt x="1390308" y="782637"/>
                </a:lnTo>
                <a:close/>
                <a:moveTo>
                  <a:pt x="2282825" y="769937"/>
                </a:moveTo>
                <a:lnTo>
                  <a:pt x="2412173" y="829864"/>
                </a:lnTo>
                <a:lnTo>
                  <a:pt x="2422140" y="834858"/>
                </a:lnTo>
                <a:lnTo>
                  <a:pt x="2426897" y="837355"/>
                </a:lnTo>
                <a:lnTo>
                  <a:pt x="2431201" y="840078"/>
                </a:lnTo>
                <a:lnTo>
                  <a:pt x="2435732" y="842802"/>
                </a:lnTo>
                <a:lnTo>
                  <a:pt x="2439583" y="845526"/>
                </a:lnTo>
                <a:lnTo>
                  <a:pt x="2443434" y="848250"/>
                </a:lnTo>
                <a:lnTo>
                  <a:pt x="2447058" y="851201"/>
                </a:lnTo>
                <a:lnTo>
                  <a:pt x="2450456" y="853925"/>
                </a:lnTo>
                <a:lnTo>
                  <a:pt x="2453628" y="857103"/>
                </a:lnTo>
                <a:lnTo>
                  <a:pt x="2456799" y="860054"/>
                </a:lnTo>
                <a:lnTo>
                  <a:pt x="2459518" y="863005"/>
                </a:lnTo>
                <a:lnTo>
                  <a:pt x="2462236" y="866183"/>
                </a:lnTo>
                <a:lnTo>
                  <a:pt x="2464501" y="869361"/>
                </a:lnTo>
                <a:lnTo>
                  <a:pt x="2466766" y="872539"/>
                </a:lnTo>
                <a:lnTo>
                  <a:pt x="2468805" y="875717"/>
                </a:lnTo>
                <a:lnTo>
                  <a:pt x="2470617" y="878895"/>
                </a:lnTo>
                <a:lnTo>
                  <a:pt x="2472430" y="882300"/>
                </a:lnTo>
                <a:lnTo>
                  <a:pt x="2474015" y="885932"/>
                </a:lnTo>
                <a:lnTo>
                  <a:pt x="2475601" y="889337"/>
                </a:lnTo>
                <a:lnTo>
                  <a:pt x="2477866" y="896373"/>
                </a:lnTo>
                <a:lnTo>
                  <a:pt x="2479905" y="903637"/>
                </a:lnTo>
                <a:lnTo>
                  <a:pt x="2481264" y="911128"/>
                </a:lnTo>
                <a:lnTo>
                  <a:pt x="2482397" y="918846"/>
                </a:lnTo>
                <a:lnTo>
                  <a:pt x="2482850" y="927018"/>
                </a:lnTo>
                <a:lnTo>
                  <a:pt x="2482850" y="935190"/>
                </a:lnTo>
                <a:lnTo>
                  <a:pt x="2482850" y="1152652"/>
                </a:lnTo>
                <a:lnTo>
                  <a:pt x="2482850" y="1160824"/>
                </a:lnTo>
                <a:lnTo>
                  <a:pt x="2482397" y="1168768"/>
                </a:lnTo>
                <a:lnTo>
                  <a:pt x="2481264" y="1176486"/>
                </a:lnTo>
                <a:lnTo>
                  <a:pt x="2479905" y="1184204"/>
                </a:lnTo>
                <a:lnTo>
                  <a:pt x="2477866" y="1191468"/>
                </a:lnTo>
                <a:lnTo>
                  <a:pt x="2475601" y="1198732"/>
                </a:lnTo>
                <a:lnTo>
                  <a:pt x="2474015" y="1202137"/>
                </a:lnTo>
                <a:lnTo>
                  <a:pt x="2472430" y="1205315"/>
                </a:lnTo>
                <a:lnTo>
                  <a:pt x="2470617" y="1208720"/>
                </a:lnTo>
                <a:lnTo>
                  <a:pt x="2468805" y="1212125"/>
                </a:lnTo>
                <a:lnTo>
                  <a:pt x="2466766" y="1215303"/>
                </a:lnTo>
                <a:lnTo>
                  <a:pt x="2464501" y="1218708"/>
                </a:lnTo>
                <a:lnTo>
                  <a:pt x="2462236" y="1221658"/>
                </a:lnTo>
                <a:lnTo>
                  <a:pt x="2459518" y="1224836"/>
                </a:lnTo>
                <a:lnTo>
                  <a:pt x="2456799" y="1227787"/>
                </a:lnTo>
                <a:lnTo>
                  <a:pt x="2453628" y="1230738"/>
                </a:lnTo>
                <a:lnTo>
                  <a:pt x="2450456" y="1233689"/>
                </a:lnTo>
                <a:lnTo>
                  <a:pt x="2447058" y="1236640"/>
                </a:lnTo>
                <a:lnTo>
                  <a:pt x="2443434" y="1239364"/>
                </a:lnTo>
                <a:lnTo>
                  <a:pt x="2439583" y="1242315"/>
                </a:lnTo>
                <a:lnTo>
                  <a:pt x="2435732" y="1245039"/>
                </a:lnTo>
                <a:lnTo>
                  <a:pt x="2431201" y="1247763"/>
                </a:lnTo>
                <a:lnTo>
                  <a:pt x="2426897" y="1250260"/>
                </a:lnTo>
                <a:lnTo>
                  <a:pt x="2422140" y="1252984"/>
                </a:lnTo>
                <a:lnTo>
                  <a:pt x="2412173" y="1257978"/>
                </a:lnTo>
                <a:lnTo>
                  <a:pt x="2406963" y="1260475"/>
                </a:lnTo>
                <a:lnTo>
                  <a:pt x="2282825" y="1202818"/>
                </a:lnTo>
                <a:lnTo>
                  <a:pt x="2282825" y="769937"/>
                </a:lnTo>
                <a:close/>
                <a:moveTo>
                  <a:pt x="1247774" y="628650"/>
                </a:moveTo>
                <a:lnTo>
                  <a:pt x="1262265" y="628876"/>
                </a:lnTo>
                <a:lnTo>
                  <a:pt x="1276302" y="629556"/>
                </a:lnTo>
                <a:lnTo>
                  <a:pt x="1290113" y="631143"/>
                </a:lnTo>
                <a:lnTo>
                  <a:pt x="1303472" y="632956"/>
                </a:lnTo>
                <a:lnTo>
                  <a:pt x="1316830" y="635222"/>
                </a:lnTo>
                <a:lnTo>
                  <a:pt x="1329282" y="638169"/>
                </a:lnTo>
                <a:lnTo>
                  <a:pt x="1341282" y="641569"/>
                </a:lnTo>
                <a:lnTo>
                  <a:pt x="1353056" y="645195"/>
                </a:lnTo>
                <a:lnTo>
                  <a:pt x="1363923" y="649274"/>
                </a:lnTo>
                <a:lnTo>
                  <a:pt x="1374338" y="654034"/>
                </a:lnTo>
                <a:lnTo>
                  <a:pt x="1378866" y="656300"/>
                </a:lnTo>
                <a:lnTo>
                  <a:pt x="1383847" y="658794"/>
                </a:lnTo>
                <a:lnTo>
                  <a:pt x="1388149" y="661513"/>
                </a:lnTo>
                <a:lnTo>
                  <a:pt x="1392677" y="664006"/>
                </a:lnTo>
                <a:lnTo>
                  <a:pt x="1396753" y="666953"/>
                </a:lnTo>
                <a:lnTo>
                  <a:pt x="1400602" y="669672"/>
                </a:lnTo>
                <a:lnTo>
                  <a:pt x="1404451" y="672619"/>
                </a:lnTo>
                <a:lnTo>
                  <a:pt x="1407847" y="675565"/>
                </a:lnTo>
                <a:lnTo>
                  <a:pt x="1411243" y="678512"/>
                </a:lnTo>
                <a:lnTo>
                  <a:pt x="1414413" y="681685"/>
                </a:lnTo>
                <a:lnTo>
                  <a:pt x="1417130" y="685084"/>
                </a:lnTo>
                <a:lnTo>
                  <a:pt x="1419847" y="688257"/>
                </a:lnTo>
                <a:lnTo>
                  <a:pt x="1425507" y="688484"/>
                </a:lnTo>
                <a:lnTo>
                  <a:pt x="1430941" y="689164"/>
                </a:lnTo>
                <a:lnTo>
                  <a:pt x="1436148" y="690297"/>
                </a:lnTo>
                <a:lnTo>
                  <a:pt x="1441356" y="691430"/>
                </a:lnTo>
                <a:lnTo>
                  <a:pt x="1446110" y="693017"/>
                </a:lnTo>
                <a:lnTo>
                  <a:pt x="1450865" y="694830"/>
                </a:lnTo>
                <a:lnTo>
                  <a:pt x="1455167" y="697323"/>
                </a:lnTo>
                <a:lnTo>
                  <a:pt x="1459695" y="699816"/>
                </a:lnTo>
                <a:lnTo>
                  <a:pt x="1463544" y="702763"/>
                </a:lnTo>
                <a:lnTo>
                  <a:pt x="1467619" y="705709"/>
                </a:lnTo>
                <a:lnTo>
                  <a:pt x="1471242" y="708882"/>
                </a:lnTo>
                <a:lnTo>
                  <a:pt x="1474865" y="712508"/>
                </a:lnTo>
                <a:lnTo>
                  <a:pt x="1478261" y="716361"/>
                </a:lnTo>
                <a:lnTo>
                  <a:pt x="1481657" y="720668"/>
                </a:lnTo>
                <a:lnTo>
                  <a:pt x="1484827" y="724747"/>
                </a:lnTo>
                <a:lnTo>
                  <a:pt x="1487544" y="729053"/>
                </a:lnTo>
                <a:lnTo>
                  <a:pt x="1490487" y="733813"/>
                </a:lnTo>
                <a:lnTo>
                  <a:pt x="1492977" y="738799"/>
                </a:lnTo>
                <a:lnTo>
                  <a:pt x="1495468" y="743785"/>
                </a:lnTo>
                <a:lnTo>
                  <a:pt x="1497732" y="748998"/>
                </a:lnTo>
                <a:lnTo>
                  <a:pt x="1499996" y="754211"/>
                </a:lnTo>
                <a:lnTo>
                  <a:pt x="1502034" y="759877"/>
                </a:lnTo>
                <a:lnTo>
                  <a:pt x="1503845" y="765543"/>
                </a:lnTo>
                <a:lnTo>
                  <a:pt x="1505656" y="771436"/>
                </a:lnTo>
                <a:lnTo>
                  <a:pt x="1509053" y="783222"/>
                </a:lnTo>
                <a:lnTo>
                  <a:pt x="1511996" y="795460"/>
                </a:lnTo>
                <a:lnTo>
                  <a:pt x="1514260" y="808153"/>
                </a:lnTo>
                <a:lnTo>
                  <a:pt x="1516071" y="821071"/>
                </a:lnTo>
                <a:lnTo>
                  <a:pt x="1517656" y="833990"/>
                </a:lnTo>
                <a:lnTo>
                  <a:pt x="1519015" y="846909"/>
                </a:lnTo>
                <a:lnTo>
                  <a:pt x="1519694" y="860281"/>
                </a:lnTo>
                <a:lnTo>
                  <a:pt x="1520147" y="873200"/>
                </a:lnTo>
                <a:lnTo>
                  <a:pt x="1520826" y="886118"/>
                </a:lnTo>
                <a:lnTo>
                  <a:pt x="1520826" y="898584"/>
                </a:lnTo>
                <a:lnTo>
                  <a:pt x="1520373" y="910823"/>
                </a:lnTo>
                <a:lnTo>
                  <a:pt x="1520147" y="922608"/>
                </a:lnTo>
                <a:lnTo>
                  <a:pt x="1519241" y="945046"/>
                </a:lnTo>
                <a:lnTo>
                  <a:pt x="1517883" y="964311"/>
                </a:lnTo>
                <a:lnTo>
                  <a:pt x="1516524" y="981083"/>
                </a:lnTo>
                <a:lnTo>
                  <a:pt x="1514939" y="993321"/>
                </a:lnTo>
                <a:lnTo>
                  <a:pt x="1511996" y="991508"/>
                </a:lnTo>
                <a:lnTo>
                  <a:pt x="1508600" y="990148"/>
                </a:lnTo>
                <a:lnTo>
                  <a:pt x="1505204" y="988562"/>
                </a:lnTo>
                <a:lnTo>
                  <a:pt x="1501808" y="987202"/>
                </a:lnTo>
                <a:lnTo>
                  <a:pt x="1498185" y="985842"/>
                </a:lnTo>
                <a:lnTo>
                  <a:pt x="1494562" y="984936"/>
                </a:lnTo>
                <a:lnTo>
                  <a:pt x="1490713" y="983802"/>
                </a:lnTo>
                <a:lnTo>
                  <a:pt x="1487091" y="983349"/>
                </a:lnTo>
                <a:lnTo>
                  <a:pt x="1481657" y="946859"/>
                </a:lnTo>
                <a:lnTo>
                  <a:pt x="1479166" y="929408"/>
                </a:lnTo>
                <a:lnTo>
                  <a:pt x="1476223" y="912636"/>
                </a:lnTo>
                <a:lnTo>
                  <a:pt x="1473280" y="896544"/>
                </a:lnTo>
                <a:lnTo>
                  <a:pt x="1469657" y="881132"/>
                </a:lnTo>
                <a:lnTo>
                  <a:pt x="1467846" y="873653"/>
                </a:lnTo>
                <a:lnTo>
                  <a:pt x="1465808" y="866400"/>
                </a:lnTo>
                <a:lnTo>
                  <a:pt x="1463770" y="859374"/>
                </a:lnTo>
                <a:lnTo>
                  <a:pt x="1461506" y="852802"/>
                </a:lnTo>
                <a:lnTo>
                  <a:pt x="1459242" y="846002"/>
                </a:lnTo>
                <a:lnTo>
                  <a:pt x="1456299" y="839430"/>
                </a:lnTo>
                <a:lnTo>
                  <a:pt x="1453356" y="833310"/>
                </a:lnTo>
                <a:lnTo>
                  <a:pt x="1450412" y="826964"/>
                </a:lnTo>
                <a:lnTo>
                  <a:pt x="1447242" y="821071"/>
                </a:lnTo>
                <a:lnTo>
                  <a:pt x="1443620" y="815405"/>
                </a:lnTo>
                <a:lnTo>
                  <a:pt x="1439771" y="809966"/>
                </a:lnTo>
                <a:lnTo>
                  <a:pt x="1435922" y="804526"/>
                </a:lnTo>
                <a:lnTo>
                  <a:pt x="1431394" y="799313"/>
                </a:lnTo>
                <a:lnTo>
                  <a:pt x="1426865" y="794780"/>
                </a:lnTo>
                <a:lnTo>
                  <a:pt x="1421884" y="789794"/>
                </a:lnTo>
                <a:lnTo>
                  <a:pt x="1416677" y="785261"/>
                </a:lnTo>
                <a:lnTo>
                  <a:pt x="1411017" y="781182"/>
                </a:lnTo>
                <a:lnTo>
                  <a:pt x="1405130" y="777102"/>
                </a:lnTo>
                <a:lnTo>
                  <a:pt x="1398791" y="773249"/>
                </a:lnTo>
                <a:lnTo>
                  <a:pt x="1391998" y="769623"/>
                </a:lnTo>
                <a:lnTo>
                  <a:pt x="1384753" y="774609"/>
                </a:lnTo>
                <a:lnTo>
                  <a:pt x="1377508" y="779595"/>
                </a:lnTo>
                <a:lnTo>
                  <a:pt x="1370263" y="784355"/>
                </a:lnTo>
                <a:lnTo>
                  <a:pt x="1363018" y="788661"/>
                </a:lnTo>
                <a:lnTo>
                  <a:pt x="1355772" y="793194"/>
                </a:lnTo>
                <a:lnTo>
                  <a:pt x="1348301" y="797047"/>
                </a:lnTo>
                <a:lnTo>
                  <a:pt x="1341056" y="800900"/>
                </a:lnTo>
                <a:lnTo>
                  <a:pt x="1334037" y="804526"/>
                </a:lnTo>
                <a:lnTo>
                  <a:pt x="1326792" y="807926"/>
                </a:lnTo>
                <a:lnTo>
                  <a:pt x="1319547" y="811326"/>
                </a:lnTo>
                <a:lnTo>
                  <a:pt x="1312302" y="814045"/>
                </a:lnTo>
                <a:lnTo>
                  <a:pt x="1305283" y="816992"/>
                </a:lnTo>
                <a:lnTo>
                  <a:pt x="1298038" y="819711"/>
                </a:lnTo>
                <a:lnTo>
                  <a:pt x="1291245" y="822205"/>
                </a:lnTo>
                <a:lnTo>
                  <a:pt x="1277208" y="826511"/>
                </a:lnTo>
                <a:lnTo>
                  <a:pt x="1263397" y="830364"/>
                </a:lnTo>
                <a:lnTo>
                  <a:pt x="1249812" y="833537"/>
                </a:lnTo>
                <a:lnTo>
                  <a:pt x="1236454" y="836030"/>
                </a:lnTo>
                <a:lnTo>
                  <a:pt x="1223322" y="838296"/>
                </a:lnTo>
                <a:lnTo>
                  <a:pt x="1210417" y="839656"/>
                </a:lnTo>
                <a:lnTo>
                  <a:pt x="1197964" y="840789"/>
                </a:lnTo>
                <a:lnTo>
                  <a:pt x="1185511" y="841469"/>
                </a:lnTo>
                <a:lnTo>
                  <a:pt x="1173738" y="841469"/>
                </a:lnTo>
                <a:lnTo>
                  <a:pt x="1162191" y="841469"/>
                </a:lnTo>
                <a:lnTo>
                  <a:pt x="1151097" y="841016"/>
                </a:lnTo>
                <a:lnTo>
                  <a:pt x="1140229" y="840336"/>
                </a:lnTo>
                <a:lnTo>
                  <a:pt x="1129814" y="839203"/>
                </a:lnTo>
                <a:lnTo>
                  <a:pt x="1120079" y="837843"/>
                </a:lnTo>
                <a:lnTo>
                  <a:pt x="1110796" y="836710"/>
                </a:lnTo>
                <a:lnTo>
                  <a:pt x="1101739" y="835123"/>
                </a:lnTo>
                <a:lnTo>
                  <a:pt x="1093362" y="833310"/>
                </a:lnTo>
                <a:lnTo>
                  <a:pt x="1085438" y="831724"/>
                </a:lnTo>
                <a:lnTo>
                  <a:pt x="1078193" y="829910"/>
                </a:lnTo>
                <a:lnTo>
                  <a:pt x="1065514" y="826284"/>
                </a:lnTo>
                <a:lnTo>
                  <a:pt x="1055099" y="823111"/>
                </a:lnTo>
                <a:lnTo>
                  <a:pt x="1047401" y="820391"/>
                </a:lnTo>
                <a:lnTo>
                  <a:pt x="1043552" y="828097"/>
                </a:lnTo>
                <a:lnTo>
                  <a:pt x="1040156" y="836483"/>
                </a:lnTo>
                <a:lnTo>
                  <a:pt x="1036986" y="844869"/>
                </a:lnTo>
                <a:lnTo>
                  <a:pt x="1034043" y="853708"/>
                </a:lnTo>
                <a:lnTo>
                  <a:pt x="1031552" y="862774"/>
                </a:lnTo>
                <a:lnTo>
                  <a:pt x="1029288" y="872520"/>
                </a:lnTo>
                <a:lnTo>
                  <a:pt x="1027024" y="882265"/>
                </a:lnTo>
                <a:lnTo>
                  <a:pt x="1024986" y="892464"/>
                </a:lnTo>
                <a:lnTo>
                  <a:pt x="1021137" y="913316"/>
                </a:lnTo>
                <a:lnTo>
                  <a:pt x="1017288" y="935527"/>
                </a:lnTo>
                <a:lnTo>
                  <a:pt x="1013213" y="958871"/>
                </a:lnTo>
                <a:lnTo>
                  <a:pt x="1011175" y="970884"/>
                </a:lnTo>
                <a:lnTo>
                  <a:pt x="1008458" y="983349"/>
                </a:lnTo>
                <a:lnTo>
                  <a:pt x="1004609" y="984029"/>
                </a:lnTo>
                <a:lnTo>
                  <a:pt x="1000760" y="984936"/>
                </a:lnTo>
                <a:lnTo>
                  <a:pt x="997138" y="985842"/>
                </a:lnTo>
                <a:lnTo>
                  <a:pt x="993515" y="987202"/>
                </a:lnTo>
                <a:lnTo>
                  <a:pt x="989892" y="988789"/>
                </a:lnTo>
                <a:lnTo>
                  <a:pt x="986496" y="990375"/>
                </a:lnTo>
                <a:lnTo>
                  <a:pt x="983100" y="991962"/>
                </a:lnTo>
                <a:lnTo>
                  <a:pt x="979704" y="993775"/>
                </a:lnTo>
                <a:lnTo>
                  <a:pt x="977666" y="979723"/>
                </a:lnTo>
                <a:lnTo>
                  <a:pt x="976761" y="970657"/>
                </a:lnTo>
                <a:lnTo>
                  <a:pt x="975402" y="960458"/>
                </a:lnTo>
                <a:lnTo>
                  <a:pt x="974496" y="949352"/>
                </a:lnTo>
                <a:lnTo>
                  <a:pt x="973817" y="937340"/>
                </a:lnTo>
                <a:lnTo>
                  <a:pt x="973364" y="924421"/>
                </a:lnTo>
                <a:lnTo>
                  <a:pt x="973138" y="911049"/>
                </a:lnTo>
                <a:lnTo>
                  <a:pt x="973364" y="896771"/>
                </a:lnTo>
                <a:lnTo>
                  <a:pt x="974044" y="882039"/>
                </a:lnTo>
                <a:lnTo>
                  <a:pt x="975402" y="866854"/>
                </a:lnTo>
                <a:lnTo>
                  <a:pt x="977213" y="851442"/>
                </a:lnTo>
                <a:lnTo>
                  <a:pt x="978119" y="843736"/>
                </a:lnTo>
                <a:lnTo>
                  <a:pt x="979704" y="835577"/>
                </a:lnTo>
                <a:lnTo>
                  <a:pt x="981062" y="827871"/>
                </a:lnTo>
                <a:lnTo>
                  <a:pt x="982874" y="819711"/>
                </a:lnTo>
                <a:lnTo>
                  <a:pt x="984911" y="812006"/>
                </a:lnTo>
                <a:lnTo>
                  <a:pt x="986949" y="804073"/>
                </a:lnTo>
                <a:lnTo>
                  <a:pt x="989440" y="796140"/>
                </a:lnTo>
                <a:lnTo>
                  <a:pt x="991930" y="788208"/>
                </a:lnTo>
                <a:lnTo>
                  <a:pt x="994873" y="780502"/>
                </a:lnTo>
                <a:lnTo>
                  <a:pt x="997817" y="772569"/>
                </a:lnTo>
                <a:lnTo>
                  <a:pt x="1001213" y="765090"/>
                </a:lnTo>
                <a:lnTo>
                  <a:pt x="1004836" y="757384"/>
                </a:lnTo>
                <a:lnTo>
                  <a:pt x="1008685" y="749905"/>
                </a:lnTo>
                <a:lnTo>
                  <a:pt x="1012986" y="742652"/>
                </a:lnTo>
                <a:lnTo>
                  <a:pt x="1017288" y="735400"/>
                </a:lnTo>
                <a:lnTo>
                  <a:pt x="1022043" y="728147"/>
                </a:lnTo>
                <a:lnTo>
                  <a:pt x="1027024" y="721121"/>
                </a:lnTo>
                <a:lnTo>
                  <a:pt x="1032458" y="714095"/>
                </a:lnTo>
                <a:lnTo>
                  <a:pt x="1038118" y="707522"/>
                </a:lnTo>
                <a:lnTo>
                  <a:pt x="1044231" y="701176"/>
                </a:lnTo>
                <a:lnTo>
                  <a:pt x="1050344" y="694603"/>
                </a:lnTo>
                <a:lnTo>
                  <a:pt x="1057136" y="688711"/>
                </a:lnTo>
                <a:lnTo>
                  <a:pt x="1064382" y="682818"/>
                </a:lnTo>
                <a:lnTo>
                  <a:pt x="1071627" y="676925"/>
                </a:lnTo>
                <a:lnTo>
                  <a:pt x="1079778" y="671486"/>
                </a:lnTo>
                <a:lnTo>
                  <a:pt x="1087702" y="666726"/>
                </a:lnTo>
                <a:lnTo>
                  <a:pt x="1096306" y="661740"/>
                </a:lnTo>
                <a:lnTo>
                  <a:pt x="1105362" y="656980"/>
                </a:lnTo>
                <a:lnTo>
                  <a:pt x="1114645" y="652674"/>
                </a:lnTo>
                <a:lnTo>
                  <a:pt x="1124380" y="648821"/>
                </a:lnTo>
                <a:lnTo>
                  <a:pt x="1134795" y="645195"/>
                </a:lnTo>
                <a:lnTo>
                  <a:pt x="1145437" y="641795"/>
                </a:lnTo>
                <a:lnTo>
                  <a:pt x="1156531" y="638622"/>
                </a:lnTo>
                <a:lnTo>
                  <a:pt x="1168304" y="636129"/>
                </a:lnTo>
                <a:lnTo>
                  <a:pt x="1180304" y="634089"/>
                </a:lnTo>
                <a:lnTo>
                  <a:pt x="1192757" y="631823"/>
                </a:lnTo>
                <a:lnTo>
                  <a:pt x="1205662" y="630690"/>
                </a:lnTo>
                <a:lnTo>
                  <a:pt x="1219247" y="629330"/>
                </a:lnTo>
                <a:lnTo>
                  <a:pt x="1233058" y="628876"/>
                </a:lnTo>
                <a:lnTo>
                  <a:pt x="1247774" y="628650"/>
                </a:lnTo>
                <a:close/>
                <a:moveTo>
                  <a:pt x="91667" y="541337"/>
                </a:moveTo>
                <a:lnTo>
                  <a:pt x="370523" y="541337"/>
                </a:lnTo>
                <a:lnTo>
                  <a:pt x="375061" y="541563"/>
                </a:lnTo>
                <a:lnTo>
                  <a:pt x="379826" y="542015"/>
                </a:lnTo>
                <a:lnTo>
                  <a:pt x="384137" y="542468"/>
                </a:lnTo>
                <a:lnTo>
                  <a:pt x="388902" y="543373"/>
                </a:lnTo>
                <a:lnTo>
                  <a:pt x="393213" y="544278"/>
                </a:lnTo>
                <a:lnTo>
                  <a:pt x="397524" y="545635"/>
                </a:lnTo>
                <a:lnTo>
                  <a:pt x="401835" y="546992"/>
                </a:lnTo>
                <a:lnTo>
                  <a:pt x="405919" y="548576"/>
                </a:lnTo>
                <a:lnTo>
                  <a:pt x="409777" y="550386"/>
                </a:lnTo>
                <a:lnTo>
                  <a:pt x="414088" y="552421"/>
                </a:lnTo>
                <a:lnTo>
                  <a:pt x="417718" y="554684"/>
                </a:lnTo>
                <a:lnTo>
                  <a:pt x="421575" y="556946"/>
                </a:lnTo>
                <a:lnTo>
                  <a:pt x="425206" y="559434"/>
                </a:lnTo>
                <a:lnTo>
                  <a:pt x="428609" y="562149"/>
                </a:lnTo>
                <a:lnTo>
                  <a:pt x="432013" y="564864"/>
                </a:lnTo>
                <a:lnTo>
                  <a:pt x="434962" y="568031"/>
                </a:lnTo>
                <a:lnTo>
                  <a:pt x="438139" y="571198"/>
                </a:lnTo>
                <a:lnTo>
                  <a:pt x="441088" y="574591"/>
                </a:lnTo>
                <a:lnTo>
                  <a:pt x="443584" y="577984"/>
                </a:lnTo>
                <a:lnTo>
                  <a:pt x="446307" y="581604"/>
                </a:lnTo>
                <a:lnTo>
                  <a:pt x="448803" y="585223"/>
                </a:lnTo>
                <a:lnTo>
                  <a:pt x="450845" y="589069"/>
                </a:lnTo>
                <a:lnTo>
                  <a:pt x="452887" y="592915"/>
                </a:lnTo>
                <a:lnTo>
                  <a:pt x="454702" y="596760"/>
                </a:lnTo>
                <a:lnTo>
                  <a:pt x="456291" y="600832"/>
                </a:lnTo>
                <a:lnTo>
                  <a:pt x="457879" y="605130"/>
                </a:lnTo>
                <a:lnTo>
                  <a:pt x="459240" y="609429"/>
                </a:lnTo>
                <a:lnTo>
                  <a:pt x="460148" y="613727"/>
                </a:lnTo>
                <a:lnTo>
                  <a:pt x="461055" y="618251"/>
                </a:lnTo>
                <a:lnTo>
                  <a:pt x="461509" y="622549"/>
                </a:lnTo>
                <a:lnTo>
                  <a:pt x="461736" y="627300"/>
                </a:lnTo>
                <a:lnTo>
                  <a:pt x="461963" y="631824"/>
                </a:lnTo>
                <a:lnTo>
                  <a:pt x="461736" y="636575"/>
                </a:lnTo>
                <a:lnTo>
                  <a:pt x="461509" y="641099"/>
                </a:lnTo>
                <a:lnTo>
                  <a:pt x="461055" y="645624"/>
                </a:lnTo>
                <a:lnTo>
                  <a:pt x="460148" y="650148"/>
                </a:lnTo>
                <a:lnTo>
                  <a:pt x="459240" y="654446"/>
                </a:lnTo>
                <a:lnTo>
                  <a:pt x="457879" y="658518"/>
                </a:lnTo>
                <a:lnTo>
                  <a:pt x="456291" y="662816"/>
                </a:lnTo>
                <a:lnTo>
                  <a:pt x="454702" y="666888"/>
                </a:lnTo>
                <a:lnTo>
                  <a:pt x="452887" y="670960"/>
                </a:lnTo>
                <a:lnTo>
                  <a:pt x="450845" y="674806"/>
                </a:lnTo>
                <a:lnTo>
                  <a:pt x="448803" y="678652"/>
                </a:lnTo>
                <a:lnTo>
                  <a:pt x="446307" y="682271"/>
                </a:lnTo>
                <a:lnTo>
                  <a:pt x="443584" y="685664"/>
                </a:lnTo>
                <a:lnTo>
                  <a:pt x="441088" y="689284"/>
                </a:lnTo>
                <a:lnTo>
                  <a:pt x="438139" y="692451"/>
                </a:lnTo>
                <a:lnTo>
                  <a:pt x="434962" y="695618"/>
                </a:lnTo>
                <a:lnTo>
                  <a:pt x="432013" y="698559"/>
                </a:lnTo>
                <a:lnTo>
                  <a:pt x="428609" y="701500"/>
                </a:lnTo>
                <a:lnTo>
                  <a:pt x="425206" y="703988"/>
                </a:lnTo>
                <a:lnTo>
                  <a:pt x="421575" y="706703"/>
                </a:lnTo>
                <a:lnTo>
                  <a:pt x="417718" y="708965"/>
                </a:lnTo>
                <a:lnTo>
                  <a:pt x="414088" y="711227"/>
                </a:lnTo>
                <a:lnTo>
                  <a:pt x="409777" y="713489"/>
                </a:lnTo>
                <a:lnTo>
                  <a:pt x="405919" y="715299"/>
                </a:lnTo>
                <a:lnTo>
                  <a:pt x="401835" y="716883"/>
                </a:lnTo>
                <a:lnTo>
                  <a:pt x="397524" y="718014"/>
                </a:lnTo>
                <a:lnTo>
                  <a:pt x="393213" y="719371"/>
                </a:lnTo>
                <a:lnTo>
                  <a:pt x="388902" y="720502"/>
                </a:lnTo>
                <a:lnTo>
                  <a:pt x="384137" y="721181"/>
                </a:lnTo>
                <a:lnTo>
                  <a:pt x="379826" y="721633"/>
                </a:lnTo>
                <a:lnTo>
                  <a:pt x="375061" y="722312"/>
                </a:lnTo>
                <a:lnTo>
                  <a:pt x="370523" y="722312"/>
                </a:lnTo>
                <a:lnTo>
                  <a:pt x="91667" y="722312"/>
                </a:lnTo>
                <a:lnTo>
                  <a:pt x="86902" y="722312"/>
                </a:lnTo>
                <a:lnTo>
                  <a:pt x="82364" y="721633"/>
                </a:lnTo>
                <a:lnTo>
                  <a:pt x="77599" y="721181"/>
                </a:lnTo>
                <a:lnTo>
                  <a:pt x="73288" y="720502"/>
                </a:lnTo>
                <a:lnTo>
                  <a:pt x="68750" y="719371"/>
                </a:lnTo>
                <a:lnTo>
                  <a:pt x="64439" y="718014"/>
                </a:lnTo>
                <a:lnTo>
                  <a:pt x="60128" y="716883"/>
                </a:lnTo>
                <a:lnTo>
                  <a:pt x="56044" y="715299"/>
                </a:lnTo>
                <a:lnTo>
                  <a:pt x="51959" y="713489"/>
                </a:lnTo>
                <a:lnTo>
                  <a:pt x="48102" y="711227"/>
                </a:lnTo>
                <a:lnTo>
                  <a:pt x="44245" y="708965"/>
                </a:lnTo>
                <a:lnTo>
                  <a:pt x="40615" y="706703"/>
                </a:lnTo>
                <a:lnTo>
                  <a:pt x="36757" y="703988"/>
                </a:lnTo>
                <a:lnTo>
                  <a:pt x="33581" y="701500"/>
                </a:lnTo>
                <a:lnTo>
                  <a:pt x="30177" y="698559"/>
                </a:lnTo>
                <a:lnTo>
                  <a:pt x="26774" y="695618"/>
                </a:lnTo>
                <a:lnTo>
                  <a:pt x="23824" y="692451"/>
                </a:lnTo>
                <a:lnTo>
                  <a:pt x="21101" y="689284"/>
                </a:lnTo>
                <a:lnTo>
                  <a:pt x="18152" y="685664"/>
                </a:lnTo>
                <a:lnTo>
                  <a:pt x="15656" y="682271"/>
                </a:lnTo>
                <a:lnTo>
                  <a:pt x="13160" y="678652"/>
                </a:lnTo>
                <a:lnTo>
                  <a:pt x="11118" y="674806"/>
                </a:lnTo>
                <a:lnTo>
                  <a:pt x="9076" y="670960"/>
                </a:lnTo>
                <a:lnTo>
                  <a:pt x="7261" y="666888"/>
                </a:lnTo>
                <a:lnTo>
                  <a:pt x="5446" y="662816"/>
                </a:lnTo>
                <a:lnTo>
                  <a:pt x="4084" y="658518"/>
                </a:lnTo>
                <a:lnTo>
                  <a:pt x="2950" y="654446"/>
                </a:lnTo>
                <a:lnTo>
                  <a:pt x="1815" y="650148"/>
                </a:lnTo>
                <a:lnTo>
                  <a:pt x="1134" y="645624"/>
                </a:lnTo>
                <a:lnTo>
                  <a:pt x="454" y="641099"/>
                </a:lnTo>
                <a:lnTo>
                  <a:pt x="0" y="636575"/>
                </a:lnTo>
                <a:lnTo>
                  <a:pt x="0" y="631824"/>
                </a:lnTo>
                <a:lnTo>
                  <a:pt x="0" y="627300"/>
                </a:lnTo>
                <a:lnTo>
                  <a:pt x="454" y="622549"/>
                </a:lnTo>
                <a:lnTo>
                  <a:pt x="1134" y="618251"/>
                </a:lnTo>
                <a:lnTo>
                  <a:pt x="1815" y="613727"/>
                </a:lnTo>
                <a:lnTo>
                  <a:pt x="2950" y="609429"/>
                </a:lnTo>
                <a:lnTo>
                  <a:pt x="4084" y="605130"/>
                </a:lnTo>
                <a:lnTo>
                  <a:pt x="5446" y="600832"/>
                </a:lnTo>
                <a:lnTo>
                  <a:pt x="7261" y="596760"/>
                </a:lnTo>
                <a:lnTo>
                  <a:pt x="9076" y="592915"/>
                </a:lnTo>
                <a:lnTo>
                  <a:pt x="11118" y="589069"/>
                </a:lnTo>
                <a:lnTo>
                  <a:pt x="13160" y="585223"/>
                </a:lnTo>
                <a:lnTo>
                  <a:pt x="15656" y="581604"/>
                </a:lnTo>
                <a:lnTo>
                  <a:pt x="18152" y="577984"/>
                </a:lnTo>
                <a:lnTo>
                  <a:pt x="21101" y="574591"/>
                </a:lnTo>
                <a:lnTo>
                  <a:pt x="23824" y="571198"/>
                </a:lnTo>
                <a:lnTo>
                  <a:pt x="26774" y="568031"/>
                </a:lnTo>
                <a:lnTo>
                  <a:pt x="30177" y="564864"/>
                </a:lnTo>
                <a:lnTo>
                  <a:pt x="33581" y="562149"/>
                </a:lnTo>
                <a:lnTo>
                  <a:pt x="36757" y="559434"/>
                </a:lnTo>
                <a:lnTo>
                  <a:pt x="40615" y="556946"/>
                </a:lnTo>
                <a:lnTo>
                  <a:pt x="44245" y="554684"/>
                </a:lnTo>
                <a:lnTo>
                  <a:pt x="48102" y="552421"/>
                </a:lnTo>
                <a:lnTo>
                  <a:pt x="51959" y="550386"/>
                </a:lnTo>
                <a:lnTo>
                  <a:pt x="56044" y="548576"/>
                </a:lnTo>
                <a:lnTo>
                  <a:pt x="60128" y="546992"/>
                </a:lnTo>
                <a:lnTo>
                  <a:pt x="64439" y="545635"/>
                </a:lnTo>
                <a:lnTo>
                  <a:pt x="68750" y="544278"/>
                </a:lnTo>
                <a:lnTo>
                  <a:pt x="73288" y="543373"/>
                </a:lnTo>
                <a:lnTo>
                  <a:pt x="77599" y="542468"/>
                </a:lnTo>
                <a:lnTo>
                  <a:pt x="82364" y="542015"/>
                </a:lnTo>
                <a:lnTo>
                  <a:pt x="86902" y="541563"/>
                </a:lnTo>
                <a:lnTo>
                  <a:pt x="91667" y="541337"/>
                </a:lnTo>
                <a:close/>
                <a:moveTo>
                  <a:pt x="2282825" y="312737"/>
                </a:moveTo>
                <a:lnTo>
                  <a:pt x="2412173" y="372470"/>
                </a:lnTo>
                <a:lnTo>
                  <a:pt x="2422140" y="377674"/>
                </a:lnTo>
                <a:lnTo>
                  <a:pt x="2426897" y="380163"/>
                </a:lnTo>
                <a:lnTo>
                  <a:pt x="2431201" y="382878"/>
                </a:lnTo>
                <a:lnTo>
                  <a:pt x="2435732" y="385367"/>
                </a:lnTo>
                <a:lnTo>
                  <a:pt x="2439583" y="388308"/>
                </a:lnTo>
                <a:lnTo>
                  <a:pt x="2443434" y="391023"/>
                </a:lnTo>
                <a:lnTo>
                  <a:pt x="2447058" y="393964"/>
                </a:lnTo>
                <a:lnTo>
                  <a:pt x="2450456" y="396680"/>
                </a:lnTo>
                <a:lnTo>
                  <a:pt x="2453628" y="399621"/>
                </a:lnTo>
                <a:lnTo>
                  <a:pt x="2456799" y="402562"/>
                </a:lnTo>
                <a:lnTo>
                  <a:pt x="2459518" y="405504"/>
                </a:lnTo>
                <a:lnTo>
                  <a:pt x="2462236" y="408671"/>
                </a:lnTo>
                <a:lnTo>
                  <a:pt x="2464501" y="411839"/>
                </a:lnTo>
                <a:lnTo>
                  <a:pt x="2466766" y="415233"/>
                </a:lnTo>
                <a:lnTo>
                  <a:pt x="2468805" y="418174"/>
                </a:lnTo>
                <a:lnTo>
                  <a:pt x="2470617" y="421568"/>
                </a:lnTo>
                <a:lnTo>
                  <a:pt x="2472430" y="424962"/>
                </a:lnTo>
                <a:lnTo>
                  <a:pt x="2474015" y="428356"/>
                </a:lnTo>
                <a:lnTo>
                  <a:pt x="2475601" y="431750"/>
                </a:lnTo>
                <a:lnTo>
                  <a:pt x="2477866" y="438990"/>
                </a:lnTo>
                <a:lnTo>
                  <a:pt x="2479905" y="446231"/>
                </a:lnTo>
                <a:lnTo>
                  <a:pt x="2481264" y="453697"/>
                </a:lnTo>
                <a:lnTo>
                  <a:pt x="2482397" y="461390"/>
                </a:lnTo>
                <a:lnTo>
                  <a:pt x="2482850" y="469536"/>
                </a:lnTo>
                <a:lnTo>
                  <a:pt x="2482850" y="477455"/>
                </a:lnTo>
                <a:lnTo>
                  <a:pt x="2482850" y="694213"/>
                </a:lnTo>
                <a:lnTo>
                  <a:pt x="2482850" y="702584"/>
                </a:lnTo>
                <a:lnTo>
                  <a:pt x="2482397" y="710504"/>
                </a:lnTo>
                <a:lnTo>
                  <a:pt x="2481264" y="718423"/>
                </a:lnTo>
                <a:lnTo>
                  <a:pt x="2479905" y="725889"/>
                </a:lnTo>
                <a:lnTo>
                  <a:pt x="2477866" y="733130"/>
                </a:lnTo>
                <a:lnTo>
                  <a:pt x="2475601" y="740144"/>
                </a:lnTo>
                <a:lnTo>
                  <a:pt x="2474015" y="743311"/>
                </a:lnTo>
                <a:lnTo>
                  <a:pt x="2472430" y="746932"/>
                </a:lnTo>
                <a:lnTo>
                  <a:pt x="2470617" y="750326"/>
                </a:lnTo>
                <a:lnTo>
                  <a:pt x="2468805" y="753493"/>
                </a:lnTo>
                <a:lnTo>
                  <a:pt x="2466766" y="756887"/>
                </a:lnTo>
                <a:lnTo>
                  <a:pt x="2464501" y="760055"/>
                </a:lnTo>
                <a:lnTo>
                  <a:pt x="2462236" y="762996"/>
                </a:lnTo>
                <a:lnTo>
                  <a:pt x="2459518" y="766164"/>
                </a:lnTo>
                <a:lnTo>
                  <a:pt x="2456799" y="769331"/>
                </a:lnTo>
                <a:lnTo>
                  <a:pt x="2453628" y="772047"/>
                </a:lnTo>
                <a:lnTo>
                  <a:pt x="2450456" y="775214"/>
                </a:lnTo>
                <a:lnTo>
                  <a:pt x="2447058" y="778156"/>
                </a:lnTo>
                <a:lnTo>
                  <a:pt x="2443434" y="780871"/>
                </a:lnTo>
                <a:lnTo>
                  <a:pt x="2439583" y="783812"/>
                </a:lnTo>
                <a:lnTo>
                  <a:pt x="2435732" y="786301"/>
                </a:lnTo>
                <a:lnTo>
                  <a:pt x="2431201" y="789242"/>
                </a:lnTo>
                <a:lnTo>
                  <a:pt x="2426897" y="791731"/>
                </a:lnTo>
                <a:lnTo>
                  <a:pt x="2422140" y="794446"/>
                </a:lnTo>
                <a:lnTo>
                  <a:pt x="2412173" y="799198"/>
                </a:lnTo>
                <a:lnTo>
                  <a:pt x="2406963" y="801687"/>
                </a:lnTo>
                <a:lnTo>
                  <a:pt x="2282825" y="744216"/>
                </a:lnTo>
                <a:lnTo>
                  <a:pt x="2282825" y="312737"/>
                </a:lnTo>
                <a:close/>
                <a:moveTo>
                  <a:pt x="458964" y="22907"/>
                </a:moveTo>
                <a:lnTo>
                  <a:pt x="448307" y="23134"/>
                </a:lnTo>
                <a:lnTo>
                  <a:pt x="438104" y="24041"/>
                </a:lnTo>
                <a:lnTo>
                  <a:pt x="427674" y="25175"/>
                </a:lnTo>
                <a:lnTo>
                  <a:pt x="417471" y="26990"/>
                </a:lnTo>
                <a:lnTo>
                  <a:pt x="407722" y="29485"/>
                </a:lnTo>
                <a:lnTo>
                  <a:pt x="397745" y="32206"/>
                </a:lnTo>
                <a:lnTo>
                  <a:pt x="388222" y="35382"/>
                </a:lnTo>
                <a:lnTo>
                  <a:pt x="378926" y="39237"/>
                </a:lnTo>
                <a:lnTo>
                  <a:pt x="369857" y="43320"/>
                </a:lnTo>
                <a:lnTo>
                  <a:pt x="361014" y="47856"/>
                </a:lnTo>
                <a:lnTo>
                  <a:pt x="352171" y="52846"/>
                </a:lnTo>
                <a:lnTo>
                  <a:pt x="344009" y="58289"/>
                </a:lnTo>
                <a:lnTo>
                  <a:pt x="335847" y="63959"/>
                </a:lnTo>
                <a:lnTo>
                  <a:pt x="328138" y="70083"/>
                </a:lnTo>
                <a:lnTo>
                  <a:pt x="320655" y="76660"/>
                </a:lnTo>
                <a:lnTo>
                  <a:pt x="313626" y="83238"/>
                </a:lnTo>
                <a:lnTo>
                  <a:pt x="306598" y="90722"/>
                </a:lnTo>
                <a:lnTo>
                  <a:pt x="300022" y="98207"/>
                </a:lnTo>
                <a:lnTo>
                  <a:pt x="294127" y="105918"/>
                </a:lnTo>
                <a:lnTo>
                  <a:pt x="288232" y="113856"/>
                </a:lnTo>
                <a:lnTo>
                  <a:pt x="283017" y="122248"/>
                </a:lnTo>
                <a:lnTo>
                  <a:pt x="278029" y="130867"/>
                </a:lnTo>
                <a:lnTo>
                  <a:pt x="273494" y="139939"/>
                </a:lnTo>
                <a:lnTo>
                  <a:pt x="269186" y="149011"/>
                </a:lnTo>
                <a:lnTo>
                  <a:pt x="265559" y="158310"/>
                </a:lnTo>
                <a:lnTo>
                  <a:pt x="262158" y="167836"/>
                </a:lnTo>
                <a:lnTo>
                  <a:pt x="259664" y="177589"/>
                </a:lnTo>
                <a:lnTo>
                  <a:pt x="257396" y="187568"/>
                </a:lnTo>
                <a:lnTo>
                  <a:pt x="255582" y="197775"/>
                </a:lnTo>
                <a:lnTo>
                  <a:pt x="254222" y="207754"/>
                </a:lnTo>
                <a:lnTo>
                  <a:pt x="253542" y="218414"/>
                </a:lnTo>
                <a:lnTo>
                  <a:pt x="253088" y="229074"/>
                </a:lnTo>
                <a:lnTo>
                  <a:pt x="253088" y="495117"/>
                </a:lnTo>
                <a:lnTo>
                  <a:pt x="369630" y="495117"/>
                </a:lnTo>
                <a:lnTo>
                  <a:pt x="376659" y="495344"/>
                </a:lnTo>
                <a:lnTo>
                  <a:pt x="383461" y="496024"/>
                </a:lnTo>
                <a:lnTo>
                  <a:pt x="390263" y="496705"/>
                </a:lnTo>
                <a:lnTo>
                  <a:pt x="397065" y="498066"/>
                </a:lnTo>
                <a:lnTo>
                  <a:pt x="403867" y="499653"/>
                </a:lnTo>
                <a:lnTo>
                  <a:pt x="410216" y="501468"/>
                </a:lnTo>
                <a:lnTo>
                  <a:pt x="416791" y="503509"/>
                </a:lnTo>
                <a:lnTo>
                  <a:pt x="422913" y="505777"/>
                </a:lnTo>
                <a:lnTo>
                  <a:pt x="428808" y="508726"/>
                </a:lnTo>
                <a:lnTo>
                  <a:pt x="434930" y="511674"/>
                </a:lnTo>
                <a:lnTo>
                  <a:pt x="440598" y="514849"/>
                </a:lnTo>
                <a:lnTo>
                  <a:pt x="446266" y="518478"/>
                </a:lnTo>
                <a:lnTo>
                  <a:pt x="451481" y="522334"/>
                </a:lnTo>
                <a:lnTo>
                  <a:pt x="456923" y="526190"/>
                </a:lnTo>
                <a:lnTo>
                  <a:pt x="461911" y="530726"/>
                </a:lnTo>
                <a:lnTo>
                  <a:pt x="466446" y="535035"/>
                </a:lnTo>
                <a:lnTo>
                  <a:pt x="471207" y="539798"/>
                </a:lnTo>
                <a:lnTo>
                  <a:pt x="475289" y="545015"/>
                </a:lnTo>
                <a:lnTo>
                  <a:pt x="479370" y="549777"/>
                </a:lnTo>
                <a:lnTo>
                  <a:pt x="483451" y="555221"/>
                </a:lnTo>
                <a:lnTo>
                  <a:pt x="487079" y="560664"/>
                </a:lnTo>
                <a:lnTo>
                  <a:pt x="490026" y="566561"/>
                </a:lnTo>
                <a:lnTo>
                  <a:pt x="493201" y="572458"/>
                </a:lnTo>
                <a:lnTo>
                  <a:pt x="496148" y="578355"/>
                </a:lnTo>
                <a:lnTo>
                  <a:pt x="498416" y="584706"/>
                </a:lnTo>
                <a:lnTo>
                  <a:pt x="500683" y="591056"/>
                </a:lnTo>
                <a:lnTo>
                  <a:pt x="502497" y="597407"/>
                </a:lnTo>
                <a:lnTo>
                  <a:pt x="504084" y="603984"/>
                </a:lnTo>
                <a:lnTo>
                  <a:pt x="505218" y="610788"/>
                </a:lnTo>
                <a:lnTo>
                  <a:pt x="506125" y="617592"/>
                </a:lnTo>
                <a:lnTo>
                  <a:pt x="506578" y="624623"/>
                </a:lnTo>
                <a:lnTo>
                  <a:pt x="506578" y="631428"/>
                </a:lnTo>
                <a:lnTo>
                  <a:pt x="506578" y="638459"/>
                </a:lnTo>
                <a:lnTo>
                  <a:pt x="506125" y="645263"/>
                </a:lnTo>
                <a:lnTo>
                  <a:pt x="505218" y="652294"/>
                </a:lnTo>
                <a:lnTo>
                  <a:pt x="504084" y="659098"/>
                </a:lnTo>
                <a:lnTo>
                  <a:pt x="502497" y="665449"/>
                </a:lnTo>
                <a:lnTo>
                  <a:pt x="500683" y="672026"/>
                </a:lnTo>
                <a:lnTo>
                  <a:pt x="498416" y="678150"/>
                </a:lnTo>
                <a:lnTo>
                  <a:pt x="496148" y="684500"/>
                </a:lnTo>
                <a:lnTo>
                  <a:pt x="493201" y="690397"/>
                </a:lnTo>
                <a:lnTo>
                  <a:pt x="490026" y="696294"/>
                </a:lnTo>
                <a:lnTo>
                  <a:pt x="487079" y="701964"/>
                </a:lnTo>
                <a:lnTo>
                  <a:pt x="483451" y="707861"/>
                </a:lnTo>
                <a:lnTo>
                  <a:pt x="479370" y="712851"/>
                </a:lnTo>
                <a:lnTo>
                  <a:pt x="475289" y="718067"/>
                </a:lnTo>
                <a:lnTo>
                  <a:pt x="471207" y="723057"/>
                </a:lnTo>
                <a:lnTo>
                  <a:pt x="466446" y="727820"/>
                </a:lnTo>
                <a:lnTo>
                  <a:pt x="461911" y="732356"/>
                </a:lnTo>
                <a:lnTo>
                  <a:pt x="456923" y="736666"/>
                </a:lnTo>
                <a:lnTo>
                  <a:pt x="451481" y="740748"/>
                </a:lnTo>
                <a:lnTo>
                  <a:pt x="446266" y="744604"/>
                </a:lnTo>
                <a:lnTo>
                  <a:pt x="440598" y="748006"/>
                </a:lnTo>
                <a:lnTo>
                  <a:pt x="434930" y="751408"/>
                </a:lnTo>
                <a:lnTo>
                  <a:pt x="428808" y="754356"/>
                </a:lnTo>
                <a:lnTo>
                  <a:pt x="422913" y="757078"/>
                </a:lnTo>
                <a:lnTo>
                  <a:pt x="416791" y="759573"/>
                </a:lnTo>
                <a:lnTo>
                  <a:pt x="410216" y="761614"/>
                </a:lnTo>
                <a:lnTo>
                  <a:pt x="403867" y="763429"/>
                </a:lnTo>
                <a:lnTo>
                  <a:pt x="397065" y="765016"/>
                </a:lnTo>
                <a:lnTo>
                  <a:pt x="390263" y="766377"/>
                </a:lnTo>
                <a:lnTo>
                  <a:pt x="383461" y="767058"/>
                </a:lnTo>
                <a:lnTo>
                  <a:pt x="376659" y="767738"/>
                </a:lnTo>
                <a:lnTo>
                  <a:pt x="369630" y="767965"/>
                </a:lnTo>
                <a:lnTo>
                  <a:pt x="253088" y="767965"/>
                </a:lnTo>
                <a:lnTo>
                  <a:pt x="253088" y="1135844"/>
                </a:lnTo>
                <a:lnTo>
                  <a:pt x="369630" y="1135844"/>
                </a:lnTo>
                <a:lnTo>
                  <a:pt x="376659" y="1136071"/>
                </a:lnTo>
                <a:lnTo>
                  <a:pt x="383461" y="1136751"/>
                </a:lnTo>
                <a:lnTo>
                  <a:pt x="390263" y="1137659"/>
                </a:lnTo>
                <a:lnTo>
                  <a:pt x="397065" y="1138793"/>
                </a:lnTo>
                <a:lnTo>
                  <a:pt x="403867" y="1140380"/>
                </a:lnTo>
                <a:lnTo>
                  <a:pt x="410216" y="1142195"/>
                </a:lnTo>
                <a:lnTo>
                  <a:pt x="416791" y="1144236"/>
                </a:lnTo>
                <a:lnTo>
                  <a:pt x="422913" y="1146731"/>
                </a:lnTo>
                <a:lnTo>
                  <a:pt x="428808" y="1149452"/>
                </a:lnTo>
                <a:lnTo>
                  <a:pt x="434930" y="1152401"/>
                </a:lnTo>
                <a:lnTo>
                  <a:pt x="440598" y="1155803"/>
                </a:lnTo>
                <a:lnTo>
                  <a:pt x="446266" y="1159205"/>
                </a:lnTo>
                <a:lnTo>
                  <a:pt x="451481" y="1163061"/>
                </a:lnTo>
                <a:lnTo>
                  <a:pt x="456923" y="1167370"/>
                </a:lnTo>
                <a:lnTo>
                  <a:pt x="461911" y="1171453"/>
                </a:lnTo>
                <a:lnTo>
                  <a:pt x="466446" y="1175989"/>
                </a:lnTo>
                <a:lnTo>
                  <a:pt x="471207" y="1180752"/>
                </a:lnTo>
                <a:lnTo>
                  <a:pt x="475289" y="1185741"/>
                </a:lnTo>
                <a:lnTo>
                  <a:pt x="479370" y="1190958"/>
                </a:lnTo>
                <a:lnTo>
                  <a:pt x="483451" y="1196401"/>
                </a:lnTo>
                <a:lnTo>
                  <a:pt x="487079" y="1201845"/>
                </a:lnTo>
                <a:lnTo>
                  <a:pt x="490026" y="1207515"/>
                </a:lnTo>
                <a:lnTo>
                  <a:pt x="493201" y="1213412"/>
                </a:lnTo>
                <a:lnTo>
                  <a:pt x="496148" y="1219309"/>
                </a:lnTo>
                <a:lnTo>
                  <a:pt x="498416" y="1225659"/>
                </a:lnTo>
                <a:lnTo>
                  <a:pt x="500683" y="1231783"/>
                </a:lnTo>
                <a:lnTo>
                  <a:pt x="502497" y="1238360"/>
                </a:lnTo>
                <a:lnTo>
                  <a:pt x="504084" y="1245165"/>
                </a:lnTo>
                <a:lnTo>
                  <a:pt x="505218" y="1251742"/>
                </a:lnTo>
                <a:lnTo>
                  <a:pt x="506125" y="1258546"/>
                </a:lnTo>
                <a:lnTo>
                  <a:pt x="506578" y="1265350"/>
                </a:lnTo>
                <a:lnTo>
                  <a:pt x="506578" y="1272381"/>
                </a:lnTo>
                <a:lnTo>
                  <a:pt x="506578" y="1279639"/>
                </a:lnTo>
                <a:lnTo>
                  <a:pt x="506125" y="1286216"/>
                </a:lnTo>
                <a:lnTo>
                  <a:pt x="505218" y="1293021"/>
                </a:lnTo>
                <a:lnTo>
                  <a:pt x="504084" y="1299825"/>
                </a:lnTo>
                <a:lnTo>
                  <a:pt x="502497" y="1306629"/>
                </a:lnTo>
                <a:lnTo>
                  <a:pt x="500683" y="1312980"/>
                </a:lnTo>
                <a:lnTo>
                  <a:pt x="498416" y="1319330"/>
                </a:lnTo>
                <a:lnTo>
                  <a:pt x="496148" y="1325454"/>
                </a:lnTo>
                <a:lnTo>
                  <a:pt x="493201" y="1331351"/>
                </a:lnTo>
                <a:lnTo>
                  <a:pt x="490026" y="1337475"/>
                </a:lnTo>
                <a:lnTo>
                  <a:pt x="487079" y="1343145"/>
                </a:lnTo>
                <a:lnTo>
                  <a:pt x="483451" y="1348588"/>
                </a:lnTo>
                <a:lnTo>
                  <a:pt x="479370" y="1354031"/>
                </a:lnTo>
                <a:lnTo>
                  <a:pt x="475289" y="1359248"/>
                </a:lnTo>
                <a:lnTo>
                  <a:pt x="471207" y="1364011"/>
                </a:lnTo>
                <a:lnTo>
                  <a:pt x="466446" y="1368774"/>
                </a:lnTo>
                <a:lnTo>
                  <a:pt x="461911" y="1373537"/>
                </a:lnTo>
                <a:lnTo>
                  <a:pt x="456923" y="1377619"/>
                </a:lnTo>
                <a:lnTo>
                  <a:pt x="451481" y="1381702"/>
                </a:lnTo>
                <a:lnTo>
                  <a:pt x="446266" y="1385557"/>
                </a:lnTo>
                <a:lnTo>
                  <a:pt x="440598" y="1388960"/>
                </a:lnTo>
                <a:lnTo>
                  <a:pt x="434930" y="1392362"/>
                </a:lnTo>
                <a:lnTo>
                  <a:pt x="428808" y="1395537"/>
                </a:lnTo>
                <a:lnTo>
                  <a:pt x="422913" y="1398032"/>
                </a:lnTo>
                <a:lnTo>
                  <a:pt x="416791" y="1400300"/>
                </a:lnTo>
                <a:lnTo>
                  <a:pt x="410216" y="1402795"/>
                </a:lnTo>
                <a:lnTo>
                  <a:pt x="403867" y="1404609"/>
                </a:lnTo>
                <a:lnTo>
                  <a:pt x="397065" y="1406197"/>
                </a:lnTo>
                <a:lnTo>
                  <a:pt x="390263" y="1407104"/>
                </a:lnTo>
                <a:lnTo>
                  <a:pt x="383461" y="1408238"/>
                </a:lnTo>
                <a:lnTo>
                  <a:pt x="376659" y="1408692"/>
                </a:lnTo>
                <a:lnTo>
                  <a:pt x="369630" y="1408692"/>
                </a:lnTo>
                <a:lnTo>
                  <a:pt x="253088" y="1408692"/>
                </a:lnTo>
                <a:lnTo>
                  <a:pt x="253088" y="1777025"/>
                </a:lnTo>
                <a:lnTo>
                  <a:pt x="369630" y="1777025"/>
                </a:lnTo>
                <a:lnTo>
                  <a:pt x="376659" y="1777252"/>
                </a:lnTo>
                <a:lnTo>
                  <a:pt x="383461" y="1777705"/>
                </a:lnTo>
                <a:lnTo>
                  <a:pt x="390263" y="1778386"/>
                </a:lnTo>
                <a:lnTo>
                  <a:pt x="397065" y="1779747"/>
                </a:lnTo>
                <a:lnTo>
                  <a:pt x="403867" y="1781334"/>
                </a:lnTo>
                <a:lnTo>
                  <a:pt x="410216" y="1783149"/>
                </a:lnTo>
                <a:lnTo>
                  <a:pt x="416791" y="1785190"/>
                </a:lnTo>
                <a:lnTo>
                  <a:pt x="422913" y="1787912"/>
                </a:lnTo>
                <a:lnTo>
                  <a:pt x="428808" y="1790407"/>
                </a:lnTo>
                <a:lnTo>
                  <a:pt x="434930" y="1793582"/>
                </a:lnTo>
                <a:lnTo>
                  <a:pt x="440598" y="1796984"/>
                </a:lnTo>
                <a:lnTo>
                  <a:pt x="446266" y="1800159"/>
                </a:lnTo>
                <a:lnTo>
                  <a:pt x="451481" y="1804242"/>
                </a:lnTo>
                <a:lnTo>
                  <a:pt x="456923" y="1808324"/>
                </a:lnTo>
                <a:lnTo>
                  <a:pt x="461911" y="1812407"/>
                </a:lnTo>
                <a:lnTo>
                  <a:pt x="466446" y="1817170"/>
                </a:lnTo>
                <a:lnTo>
                  <a:pt x="471207" y="1821706"/>
                </a:lnTo>
                <a:lnTo>
                  <a:pt x="475289" y="1826695"/>
                </a:lnTo>
                <a:lnTo>
                  <a:pt x="479370" y="1831912"/>
                </a:lnTo>
                <a:lnTo>
                  <a:pt x="483451" y="1837129"/>
                </a:lnTo>
                <a:lnTo>
                  <a:pt x="487079" y="1842799"/>
                </a:lnTo>
                <a:lnTo>
                  <a:pt x="490026" y="1848469"/>
                </a:lnTo>
                <a:lnTo>
                  <a:pt x="493201" y="1854139"/>
                </a:lnTo>
                <a:lnTo>
                  <a:pt x="496148" y="1860490"/>
                </a:lnTo>
                <a:lnTo>
                  <a:pt x="498416" y="1866613"/>
                </a:lnTo>
                <a:lnTo>
                  <a:pt x="500683" y="1872964"/>
                </a:lnTo>
                <a:lnTo>
                  <a:pt x="502497" y="1879314"/>
                </a:lnTo>
                <a:lnTo>
                  <a:pt x="504084" y="1885892"/>
                </a:lnTo>
                <a:lnTo>
                  <a:pt x="505218" y="1892696"/>
                </a:lnTo>
                <a:lnTo>
                  <a:pt x="506125" y="1899273"/>
                </a:lnTo>
                <a:lnTo>
                  <a:pt x="506578" y="1906304"/>
                </a:lnTo>
                <a:lnTo>
                  <a:pt x="506578" y="1913335"/>
                </a:lnTo>
                <a:lnTo>
                  <a:pt x="506578" y="1920366"/>
                </a:lnTo>
                <a:lnTo>
                  <a:pt x="506125" y="1927397"/>
                </a:lnTo>
                <a:lnTo>
                  <a:pt x="505218" y="1933975"/>
                </a:lnTo>
                <a:lnTo>
                  <a:pt x="504084" y="1940779"/>
                </a:lnTo>
                <a:lnTo>
                  <a:pt x="502497" y="1947356"/>
                </a:lnTo>
                <a:lnTo>
                  <a:pt x="500683" y="1953707"/>
                </a:lnTo>
                <a:lnTo>
                  <a:pt x="498416" y="1960284"/>
                </a:lnTo>
                <a:lnTo>
                  <a:pt x="496148" y="1966408"/>
                </a:lnTo>
                <a:lnTo>
                  <a:pt x="493201" y="1972532"/>
                </a:lnTo>
                <a:lnTo>
                  <a:pt x="490026" y="1978429"/>
                </a:lnTo>
                <a:lnTo>
                  <a:pt x="487079" y="1984099"/>
                </a:lnTo>
                <a:lnTo>
                  <a:pt x="483451" y="1989542"/>
                </a:lnTo>
                <a:lnTo>
                  <a:pt x="479370" y="1994986"/>
                </a:lnTo>
                <a:lnTo>
                  <a:pt x="475289" y="1999975"/>
                </a:lnTo>
                <a:lnTo>
                  <a:pt x="471207" y="2004965"/>
                </a:lnTo>
                <a:lnTo>
                  <a:pt x="466446" y="2009728"/>
                </a:lnTo>
                <a:lnTo>
                  <a:pt x="461911" y="2014264"/>
                </a:lnTo>
                <a:lnTo>
                  <a:pt x="456923" y="2018573"/>
                </a:lnTo>
                <a:lnTo>
                  <a:pt x="451481" y="2022429"/>
                </a:lnTo>
                <a:lnTo>
                  <a:pt x="446266" y="2026285"/>
                </a:lnTo>
                <a:lnTo>
                  <a:pt x="440598" y="2029914"/>
                </a:lnTo>
                <a:lnTo>
                  <a:pt x="434930" y="2033089"/>
                </a:lnTo>
                <a:lnTo>
                  <a:pt x="428808" y="2036264"/>
                </a:lnTo>
                <a:lnTo>
                  <a:pt x="422913" y="2038759"/>
                </a:lnTo>
                <a:lnTo>
                  <a:pt x="416791" y="2041481"/>
                </a:lnTo>
                <a:lnTo>
                  <a:pt x="410216" y="2043522"/>
                </a:lnTo>
                <a:lnTo>
                  <a:pt x="403867" y="2045336"/>
                </a:lnTo>
                <a:lnTo>
                  <a:pt x="397065" y="2046924"/>
                </a:lnTo>
                <a:lnTo>
                  <a:pt x="390263" y="2048285"/>
                </a:lnTo>
                <a:lnTo>
                  <a:pt x="383461" y="2048965"/>
                </a:lnTo>
                <a:lnTo>
                  <a:pt x="376659" y="2049419"/>
                </a:lnTo>
                <a:lnTo>
                  <a:pt x="369630" y="2049646"/>
                </a:lnTo>
                <a:lnTo>
                  <a:pt x="253088" y="2049646"/>
                </a:lnTo>
                <a:lnTo>
                  <a:pt x="253088" y="2315689"/>
                </a:lnTo>
                <a:lnTo>
                  <a:pt x="253542" y="2326349"/>
                </a:lnTo>
                <a:lnTo>
                  <a:pt x="254222" y="2336782"/>
                </a:lnTo>
                <a:lnTo>
                  <a:pt x="255582" y="2347215"/>
                </a:lnTo>
                <a:lnTo>
                  <a:pt x="257396" y="2357195"/>
                </a:lnTo>
                <a:lnTo>
                  <a:pt x="259664" y="2367401"/>
                </a:lnTo>
                <a:lnTo>
                  <a:pt x="262158" y="2376927"/>
                </a:lnTo>
                <a:lnTo>
                  <a:pt x="265559" y="2386679"/>
                </a:lnTo>
                <a:lnTo>
                  <a:pt x="269186" y="2395978"/>
                </a:lnTo>
                <a:lnTo>
                  <a:pt x="273494" y="2405051"/>
                </a:lnTo>
                <a:lnTo>
                  <a:pt x="278029" y="2414123"/>
                </a:lnTo>
                <a:lnTo>
                  <a:pt x="283017" y="2422515"/>
                </a:lnTo>
                <a:lnTo>
                  <a:pt x="288232" y="2430907"/>
                </a:lnTo>
                <a:lnTo>
                  <a:pt x="294127" y="2439072"/>
                </a:lnTo>
                <a:lnTo>
                  <a:pt x="300022" y="2446783"/>
                </a:lnTo>
                <a:lnTo>
                  <a:pt x="306598" y="2454268"/>
                </a:lnTo>
                <a:lnTo>
                  <a:pt x="313626" y="2461525"/>
                </a:lnTo>
                <a:lnTo>
                  <a:pt x="320655" y="2468330"/>
                </a:lnTo>
                <a:lnTo>
                  <a:pt x="328138" y="2474680"/>
                </a:lnTo>
                <a:lnTo>
                  <a:pt x="335847" y="2481031"/>
                </a:lnTo>
                <a:lnTo>
                  <a:pt x="344009" y="2486701"/>
                </a:lnTo>
                <a:lnTo>
                  <a:pt x="352171" y="2492144"/>
                </a:lnTo>
                <a:lnTo>
                  <a:pt x="361014" y="2497134"/>
                </a:lnTo>
                <a:lnTo>
                  <a:pt x="369857" y="2501443"/>
                </a:lnTo>
                <a:lnTo>
                  <a:pt x="378926" y="2505526"/>
                </a:lnTo>
                <a:lnTo>
                  <a:pt x="388222" y="2509608"/>
                </a:lnTo>
                <a:lnTo>
                  <a:pt x="397745" y="2512557"/>
                </a:lnTo>
                <a:lnTo>
                  <a:pt x="407722" y="2515505"/>
                </a:lnTo>
                <a:lnTo>
                  <a:pt x="417471" y="2517773"/>
                </a:lnTo>
                <a:lnTo>
                  <a:pt x="427674" y="2519588"/>
                </a:lnTo>
                <a:lnTo>
                  <a:pt x="438104" y="2520948"/>
                </a:lnTo>
                <a:lnTo>
                  <a:pt x="448307" y="2521629"/>
                </a:lnTo>
                <a:lnTo>
                  <a:pt x="458964" y="2521856"/>
                </a:lnTo>
                <a:lnTo>
                  <a:pt x="2030011" y="2521856"/>
                </a:lnTo>
                <a:lnTo>
                  <a:pt x="2040667" y="2521629"/>
                </a:lnTo>
                <a:lnTo>
                  <a:pt x="2051324" y="2520948"/>
                </a:lnTo>
                <a:lnTo>
                  <a:pt x="2061527" y="2519588"/>
                </a:lnTo>
                <a:lnTo>
                  <a:pt x="2071503" y="2517773"/>
                </a:lnTo>
                <a:lnTo>
                  <a:pt x="2081706" y="2515505"/>
                </a:lnTo>
                <a:lnTo>
                  <a:pt x="2091456" y="2512557"/>
                </a:lnTo>
                <a:lnTo>
                  <a:pt x="2100752" y="2509608"/>
                </a:lnTo>
                <a:lnTo>
                  <a:pt x="2110502" y="2505526"/>
                </a:lnTo>
                <a:lnTo>
                  <a:pt x="2119571" y="2501443"/>
                </a:lnTo>
                <a:lnTo>
                  <a:pt x="2128187" y="2497134"/>
                </a:lnTo>
                <a:lnTo>
                  <a:pt x="2136803" y="2492144"/>
                </a:lnTo>
                <a:lnTo>
                  <a:pt x="2145192" y="2486701"/>
                </a:lnTo>
                <a:lnTo>
                  <a:pt x="2153354" y="2481031"/>
                </a:lnTo>
                <a:lnTo>
                  <a:pt x="2161290" y="2474680"/>
                </a:lnTo>
                <a:lnTo>
                  <a:pt x="2168546" y="2468330"/>
                </a:lnTo>
                <a:lnTo>
                  <a:pt x="2175801" y="2461525"/>
                </a:lnTo>
                <a:lnTo>
                  <a:pt x="2182376" y="2454268"/>
                </a:lnTo>
                <a:lnTo>
                  <a:pt x="2188952" y="2446783"/>
                </a:lnTo>
                <a:lnTo>
                  <a:pt x="2195074" y="2439072"/>
                </a:lnTo>
                <a:lnTo>
                  <a:pt x="2200969" y="2430907"/>
                </a:lnTo>
                <a:lnTo>
                  <a:pt x="2206410" y="2422515"/>
                </a:lnTo>
                <a:lnTo>
                  <a:pt x="2211172" y="2414123"/>
                </a:lnTo>
                <a:lnTo>
                  <a:pt x="2215933" y="2405051"/>
                </a:lnTo>
                <a:lnTo>
                  <a:pt x="2219788" y="2395978"/>
                </a:lnTo>
                <a:lnTo>
                  <a:pt x="2223642" y="2386679"/>
                </a:lnTo>
                <a:lnTo>
                  <a:pt x="2226817" y="2376927"/>
                </a:lnTo>
                <a:lnTo>
                  <a:pt x="2229538" y="2367401"/>
                </a:lnTo>
                <a:lnTo>
                  <a:pt x="2232032" y="2357195"/>
                </a:lnTo>
                <a:lnTo>
                  <a:pt x="2233845" y="2347215"/>
                </a:lnTo>
                <a:lnTo>
                  <a:pt x="2235206" y="2336782"/>
                </a:lnTo>
                <a:lnTo>
                  <a:pt x="2235886" y="2326349"/>
                </a:lnTo>
                <a:lnTo>
                  <a:pt x="2236113" y="2315689"/>
                </a:lnTo>
                <a:lnTo>
                  <a:pt x="2236113" y="229074"/>
                </a:lnTo>
                <a:lnTo>
                  <a:pt x="2235886" y="218414"/>
                </a:lnTo>
                <a:lnTo>
                  <a:pt x="2235206" y="207754"/>
                </a:lnTo>
                <a:lnTo>
                  <a:pt x="2233845" y="197775"/>
                </a:lnTo>
                <a:lnTo>
                  <a:pt x="2232032" y="187568"/>
                </a:lnTo>
                <a:lnTo>
                  <a:pt x="2229538" y="177589"/>
                </a:lnTo>
                <a:lnTo>
                  <a:pt x="2226817" y="167836"/>
                </a:lnTo>
                <a:lnTo>
                  <a:pt x="2223642" y="158310"/>
                </a:lnTo>
                <a:lnTo>
                  <a:pt x="2219788" y="149011"/>
                </a:lnTo>
                <a:lnTo>
                  <a:pt x="2215933" y="139939"/>
                </a:lnTo>
                <a:lnTo>
                  <a:pt x="2211172" y="130867"/>
                </a:lnTo>
                <a:lnTo>
                  <a:pt x="2206410" y="122248"/>
                </a:lnTo>
                <a:lnTo>
                  <a:pt x="2200969" y="113856"/>
                </a:lnTo>
                <a:lnTo>
                  <a:pt x="2195074" y="105918"/>
                </a:lnTo>
                <a:lnTo>
                  <a:pt x="2188952" y="98207"/>
                </a:lnTo>
                <a:lnTo>
                  <a:pt x="2182376" y="90722"/>
                </a:lnTo>
                <a:lnTo>
                  <a:pt x="2175801" y="83238"/>
                </a:lnTo>
                <a:lnTo>
                  <a:pt x="2168546" y="76660"/>
                </a:lnTo>
                <a:lnTo>
                  <a:pt x="2161290" y="70083"/>
                </a:lnTo>
                <a:lnTo>
                  <a:pt x="2153354" y="63959"/>
                </a:lnTo>
                <a:lnTo>
                  <a:pt x="2145192" y="58289"/>
                </a:lnTo>
                <a:lnTo>
                  <a:pt x="2136803" y="52846"/>
                </a:lnTo>
                <a:lnTo>
                  <a:pt x="2128187" y="47856"/>
                </a:lnTo>
                <a:lnTo>
                  <a:pt x="2119571" y="43320"/>
                </a:lnTo>
                <a:lnTo>
                  <a:pt x="2110502" y="39237"/>
                </a:lnTo>
                <a:lnTo>
                  <a:pt x="2100752" y="35382"/>
                </a:lnTo>
                <a:lnTo>
                  <a:pt x="2091456" y="32206"/>
                </a:lnTo>
                <a:lnTo>
                  <a:pt x="2081706" y="29485"/>
                </a:lnTo>
                <a:lnTo>
                  <a:pt x="2071503" y="26990"/>
                </a:lnTo>
                <a:lnTo>
                  <a:pt x="2061527" y="25175"/>
                </a:lnTo>
                <a:lnTo>
                  <a:pt x="2051324" y="24041"/>
                </a:lnTo>
                <a:lnTo>
                  <a:pt x="2040667" y="23134"/>
                </a:lnTo>
                <a:lnTo>
                  <a:pt x="2030011" y="22907"/>
                </a:lnTo>
                <a:lnTo>
                  <a:pt x="458964" y="22907"/>
                </a:lnTo>
                <a:close/>
                <a:moveTo>
                  <a:pt x="458964" y="0"/>
                </a:moveTo>
                <a:lnTo>
                  <a:pt x="2030011" y="0"/>
                </a:lnTo>
                <a:lnTo>
                  <a:pt x="2042028" y="453"/>
                </a:lnTo>
                <a:lnTo>
                  <a:pt x="2053364" y="1134"/>
                </a:lnTo>
                <a:lnTo>
                  <a:pt x="2064701" y="2722"/>
                </a:lnTo>
                <a:lnTo>
                  <a:pt x="2076265" y="4763"/>
                </a:lnTo>
                <a:lnTo>
                  <a:pt x="2087148" y="7258"/>
                </a:lnTo>
                <a:lnTo>
                  <a:pt x="2098031" y="10433"/>
                </a:lnTo>
                <a:lnTo>
                  <a:pt x="2108688" y="14062"/>
                </a:lnTo>
                <a:lnTo>
                  <a:pt x="2118891" y="18371"/>
                </a:lnTo>
                <a:lnTo>
                  <a:pt x="2129094" y="22680"/>
                </a:lnTo>
                <a:lnTo>
                  <a:pt x="2138843" y="27897"/>
                </a:lnTo>
                <a:lnTo>
                  <a:pt x="2148593" y="33340"/>
                </a:lnTo>
                <a:lnTo>
                  <a:pt x="2157889" y="39237"/>
                </a:lnTo>
                <a:lnTo>
                  <a:pt x="2166959" y="45815"/>
                </a:lnTo>
                <a:lnTo>
                  <a:pt x="2175574" y="52392"/>
                </a:lnTo>
                <a:lnTo>
                  <a:pt x="2183737" y="59650"/>
                </a:lnTo>
                <a:lnTo>
                  <a:pt x="2191899" y="67361"/>
                </a:lnTo>
                <a:lnTo>
                  <a:pt x="2199382" y="75299"/>
                </a:lnTo>
                <a:lnTo>
                  <a:pt x="2206637" y="83691"/>
                </a:lnTo>
                <a:lnTo>
                  <a:pt x="2213212" y="92083"/>
                </a:lnTo>
                <a:lnTo>
                  <a:pt x="2219788" y="101155"/>
                </a:lnTo>
                <a:lnTo>
                  <a:pt x="2225683" y="110681"/>
                </a:lnTo>
                <a:lnTo>
                  <a:pt x="2231125" y="120207"/>
                </a:lnTo>
                <a:lnTo>
                  <a:pt x="2236340" y="129960"/>
                </a:lnTo>
                <a:lnTo>
                  <a:pt x="2241101" y="140166"/>
                </a:lnTo>
                <a:lnTo>
                  <a:pt x="2244955" y="150599"/>
                </a:lnTo>
                <a:lnTo>
                  <a:pt x="2248583" y="161032"/>
                </a:lnTo>
                <a:lnTo>
                  <a:pt x="2251758" y="172145"/>
                </a:lnTo>
                <a:lnTo>
                  <a:pt x="2254252" y="183032"/>
                </a:lnTo>
                <a:lnTo>
                  <a:pt x="2256292" y="194372"/>
                </a:lnTo>
                <a:lnTo>
                  <a:pt x="2257879" y="205713"/>
                </a:lnTo>
                <a:lnTo>
                  <a:pt x="2258786" y="217053"/>
                </a:lnTo>
                <a:lnTo>
                  <a:pt x="2259013" y="229074"/>
                </a:lnTo>
                <a:lnTo>
                  <a:pt x="2259013" y="2315689"/>
                </a:lnTo>
                <a:lnTo>
                  <a:pt x="2258786" y="2327483"/>
                </a:lnTo>
                <a:lnTo>
                  <a:pt x="2257879" y="2339050"/>
                </a:lnTo>
                <a:lnTo>
                  <a:pt x="2256292" y="2350617"/>
                </a:lnTo>
                <a:lnTo>
                  <a:pt x="2254252" y="2361958"/>
                </a:lnTo>
                <a:lnTo>
                  <a:pt x="2251758" y="2372844"/>
                </a:lnTo>
                <a:lnTo>
                  <a:pt x="2248583" y="2383731"/>
                </a:lnTo>
                <a:lnTo>
                  <a:pt x="2244955" y="2394391"/>
                </a:lnTo>
                <a:lnTo>
                  <a:pt x="2241101" y="2404824"/>
                </a:lnTo>
                <a:lnTo>
                  <a:pt x="2236340" y="2414803"/>
                </a:lnTo>
                <a:lnTo>
                  <a:pt x="2231125" y="2424783"/>
                </a:lnTo>
                <a:lnTo>
                  <a:pt x="2225683" y="2434309"/>
                </a:lnTo>
                <a:lnTo>
                  <a:pt x="2219788" y="2443608"/>
                </a:lnTo>
                <a:lnTo>
                  <a:pt x="2213212" y="2452680"/>
                </a:lnTo>
                <a:lnTo>
                  <a:pt x="2206637" y="2461299"/>
                </a:lnTo>
                <a:lnTo>
                  <a:pt x="2199382" y="2469464"/>
                </a:lnTo>
                <a:lnTo>
                  <a:pt x="2191899" y="2477629"/>
                </a:lnTo>
                <a:lnTo>
                  <a:pt x="2183737" y="2485113"/>
                </a:lnTo>
                <a:lnTo>
                  <a:pt x="2175574" y="2492371"/>
                </a:lnTo>
                <a:lnTo>
                  <a:pt x="2166959" y="2499175"/>
                </a:lnTo>
                <a:lnTo>
                  <a:pt x="2157889" y="2505526"/>
                </a:lnTo>
                <a:lnTo>
                  <a:pt x="2148593" y="2511649"/>
                </a:lnTo>
                <a:lnTo>
                  <a:pt x="2138843" y="2517093"/>
                </a:lnTo>
                <a:lnTo>
                  <a:pt x="2129094" y="2522309"/>
                </a:lnTo>
                <a:lnTo>
                  <a:pt x="2118891" y="2526619"/>
                </a:lnTo>
                <a:lnTo>
                  <a:pt x="2108688" y="2530701"/>
                </a:lnTo>
                <a:lnTo>
                  <a:pt x="2098031" y="2534330"/>
                </a:lnTo>
                <a:lnTo>
                  <a:pt x="2087148" y="2537505"/>
                </a:lnTo>
                <a:lnTo>
                  <a:pt x="2076265" y="2540000"/>
                </a:lnTo>
                <a:lnTo>
                  <a:pt x="2064701" y="2542268"/>
                </a:lnTo>
                <a:lnTo>
                  <a:pt x="2053364" y="2543402"/>
                </a:lnTo>
                <a:lnTo>
                  <a:pt x="2042028" y="2544536"/>
                </a:lnTo>
                <a:lnTo>
                  <a:pt x="2030011" y="2544763"/>
                </a:lnTo>
                <a:lnTo>
                  <a:pt x="458964" y="2544763"/>
                </a:lnTo>
                <a:lnTo>
                  <a:pt x="447400" y="2544536"/>
                </a:lnTo>
                <a:lnTo>
                  <a:pt x="435610" y="2543402"/>
                </a:lnTo>
                <a:lnTo>
                  <a:pt x="424273" y="2542268"/>
                </a:lnTo>
                <a:lnTo>
                  <a:pt x="413163" y="2540000"/>
                </a:lnTo>
                <a:lnTo>
                  <a:pt x="402053" y="2537505"/>
                </a:lnTo>
                <a:lnTo>
                  <a:pt x="391170" y="2534330"/>
                </a:lnTo>
                <a:lnTo>
                  <a:pt x="380513" y="2530701"/>
                </a:lnTo>
                <a:lnTo>
                  <a:pt x="370084" y="2526619"/>
                </a:lnTo>
                <a:lnTo>
                  <a:pt x="359880" y="2522309"/>
                </a:lnTo>
                <a:lnTo>
                  <a:pt x="350131" y="2517093"/>
                </a:lnTo>
                <a:lnTo>
                  <a:pt x="340608" y="2511649"/>
                </a:lnTo>
                <a:lnTo>
                  <a:pt x="331085" y="2505526"/>
                </a:lnTo>
                <a:lnTo>
                  <a:pt x="322469" y="2499175"/>
                </a:lnTo>
                <a:lnTo>
                  <a:pt x="313626" y="2492371"/>
                </a:lnTo>
                <a:lnTo>
                  <a:pt x="305237" y="2485113"/>
                </a:lnTo>
                <a:lnTo>
                  <a:pt x="297528" y="2477629"/>
                </a:lnTo>
                <a:lnTo>
                  <a:pt x="289819" y="2469464"/>
                </a:lnTo>
                <a:lnTo>
                  <a:pt x="282564" y="2461299"/>
                </a:lnTo>
                <a:lnTo>
                  <a:pt x="275762" y="2452680"/>
                </a:lnTo>
                <a:lnTo>
                  <a:pt x="269413" y="2443608"/>
                </a:lnTo>
                <a:lnTo>
                  <a:pt x="263518" y="2434309"/>
                </a:lnTo>
                <a:lnTo>
                  <a:pt x="257850" y="2424783"/>
                </a:lnTo>
                <a:lnTo>
                  <a:pt x="252862" y="2414803"/>
                </a:lnTo>
                <a:lnTo>
                  <a:pt x="248327" y="2404824"/>
                </a:lnTo>
                <a:lnTo>
                  <a:pt x="244019" y="2394391"/>
                </a:lnTo>
                <a:lnTo>
                  <a:pt x="240391" y="2383731"/>
                </a:lnTo>
                <a:lnTo>
                  <a:pt x="237444" y="2372844"/>
                </a:lnTo>
                <a:lnTo>
                  <a:pt x="234723" y="2361958"/>
                </a:lnTo>
                <a:lnTo>
                  <a:pt x="232682" y="2350617"/>
                </a:lnTo>
                <a:lnTo>
                  <a:pt x="231322" y="2339050"/>
                </a:lnTo>
                <a:lnTo>
                  <a:pt x="230415" y="2327483"/>
                </a:lnTo>
                <a:lnTo>
                  <a:pt x="230188" y="2315689"/>
                </a:lnTo>
                <a:lnTo>
                  <a:pt x="230188" y="2026965"/>
                </a:lnTo>
                <a:lnTo>
                  <a:pt x="369630" y="2026965"/>
                </a:lnTo>
                <a:lnTo>
                  <a:pt x="375298" y="2026738"/>
                </a:lnTo>
                <a:lnTo>
                  <a:pt x="381194" y="2026285"/>
                </a:lnTo>
                <a:lnTo>
                  <a:pt x="386862" y="2025604"/>
                </a:lnTo>
                <a:lnTo>
                  <a:pt x="392530" y="2024470"/>
                </a:lnTo>
                <a:lnTo>
                  <a:pt x="397972" y="2023336"/>
                </a:lnTo>
                <a:lnTo>
                  <a:pt x="403414" y="2021749"/>
                </a:lnTo>
                <a:lnTo>
                  <a:pt x="408628" y="2019934"/>
                </a:lnTo>
                <a:lnTo>
                  <a:pt x="413843" y="2017893"/>
                </a:lnTo>
                <a:lnTo>
                  <a:pt x="419058" y="2015852"/>
                </a:lnTo>
                <a:lnTo>
                  <a:pt x="424046" y="2013130"/>
                </a:lnTo>
                <a:lnTo>
                  <a:pt x="428581" y="2010408"/>
                </a:lnTo>
                <a:lnTo>
                  <a:pt x="433343" y="2007460"/>
                </a:lnTo>
                <a:lnTo>
                  <a:pt x="438104" y="2004285"/>
                </a:lnTo>
                <a:lnTo>
                  <a:pt x="442185" y="2000882"/>
                </a:lnTo>
                <a:lnTo>
                  <a:pt x="446266" y="1997254"/>
                </a:lnTo>
                <a:lnTo>
                  <a:pt x="450348" y="1993398"/>
                </a:lnTo>
                <a:lnTo>
                  <a:pt x="453975" y="1989542"/>
                </a:lnTo>
                <a:lnTo>
                  <a:pt x="457603" y="1985460"/>
                </a:lnTo>
                <a:lnTo>
                  <a:pt x="461004" y="1981377"/>
                </a:lnTo>
                <a:lnTo>
                  <a:pt x="464405" y="1976841"/>
                </a:lnTo>
                <a:lnTo>
                  <a:pt x="467353" y="1972305"/>
                </a:lnTo>
                <a:lnTo>
                  <a:pt x="470074" y="1967315"/>
                </a:lnTo>
                <a:lnTo>
                  <a:pt x="472794" y="1962552"/>
                </a:lnTo>
                <a:lnTo>
                  <a:pt x="474835" y="1957336"/>
                </a:lnTo>
                <a:lnTo>
                  <a:pt x="476876" y="1952119"/>
                </a:lnTo>
                <a:lnTo>
                  <a:pt x="478690" y="1947129"/>
                </a:lnTo>
                <a:lnTo>
                  <a:pt x="480277" y="1941686"/>
                </a:lnTo>
                <a:lnTo>
                  <a:pt x="481637" y="1936243"/>
                </a:lnTo>
                <a:lnTo>
                  <a:pt x="482544" y="1930799"/>
                </a:lnTo>
                <a:lnTo>
                  <a:pt x="483451" y="1924902"/>
                </a:lnTo>
                <a:lnTo>
                  <a:pt x="483904" y="1919232"/>
                </a:lnTo>
                <a:lnTo>
                  <a:pt x="483904" y="1913335"/>
                </a:lnTo>
                <a:lnTo>
                  <a:pt x="483904" y="1907665"/>
                </a:lnTo>
                <a:lnTo>
                  <a:pt x="483451" y="1901768"/>
                </a:lnTo>
                <a:lnTo>
                  <a:pt x="482544" y="1896325"/>
                </a:lnTo>
                <a:lnTo>
                  <a:pt x="481637" y="1890428"/>
                </a:lnTo>
                <a:lnTo>
                  <a:pt x="480277" y="1884985"/>
                </a:lnTo>
                <a:lnTo>
                  <a:pt x="478690" y="1879541"/>
                </a:lnTo>
                <a:lnTo>
                  <a:pt x="476876" y="1874325"/>
                </a:lnTo>
                <a:lnTo>
                  <a:pt x="474835" y="1869335"/>
                </a:lnTo>
                <a:lnTo>
                  <a:pt x="472794" y="1864345"/>
                </a:lnTo>
                <a:lnTo>
                  <a:pt x="470074" y="1859356"/>
                </a:lnTo>
                <a:lnTo>
                  <a:pt x="467353" y="1854366"/>
                </a:lnTo>
                <a:lnTo>
                  <a:pt x="464405" y="1850056"/>
                </a:lnTo>
                <a:lnTo>
                  <a:pt x="461004" y="1845747"/>
                </a:lnTo>
                <a:lnTo>
                  <a:pt x="457603" y="1841211"/>
                </a:lnTo>
                <a:lnTo>
                  <a:pt x="453975" y="1837129"/>
                </a:lnTo>
                <a:lnTo>
                  <a:pt x="450348" y="1833273"/>
                </a:lnTo>
                <a:lnTo>
                  <a:pt x="446266" y="1829417"/>
                </a:lnTo>
                <a:lnTo>
                  <a:pt x="442185" y="1826015"/>
                </a:lnTo>
                <a:lnTo>
                  <a:pt x="438104" y="1822613"/>
                </a:lnTo>
                <a:lnTo>
                  <a:pt x="433343" y="1819211"/>
                </a:lnTo>
                <a:lnTo>
                  <a:pt x="428581" y="1816262"/>
                </a:lnTo>
                <a:lnTo>
                  <a:pt x="424046" y="1813541"/>
                </a:lnTo>
                <a:lnTo>
                  <a:pt x="419058" y="1811273"/>
                </a:lnTo>
                <a:lnTo>
                  <a:pt x="413843" y="1808778"/>
                </a:lnTo>
                <a:lnTo>
                  <a:pt x="408628" y="1806737"/>
                </a:lnTo>
                <a:lnTo>
                  <a:pt x="403414" y="1804922"/>
                </a:lnTo>
                <a:lnTo>
                  <a:pt x="397972" y="1803334"/>
                </a:lnTo>
                <a:lnTo>
                  <a:pt x="392530" y="1801974"/>
                </a:lnTo>
                <a:lnTo>
                  <a:pt x="386862" y="1801293"/>
                </a:lnTo>
                <a:lnTo>
                  <a:pt x="381194" y="1800613"/>
                </a:lnTo>
                <a:lnTo>
                  <a:pt x="375298" y="1799932"/>
                </a:lnTo>
                <a:lnTo>
                  <a:pt x="369630" y="1799932"/>
                </a:lnTo>
                <a:lnTo>
                  <a:pt x="230188" y="1799932"/>
                </a:lnTo>
                <a:lnTo>
                  <a:pt x="230188" y="1385784"/>
                </a:lnTo>
                <a:lnTo>
                  <a:pt x="369630" y="1385784"/>
                </a:lnTo>
                <a:lnTo>
                  <a:pt x="375298" y="1385557"/>
                </a:lnTo>
                <a:lnTo>
                  <a:pt x="381194" y="1385331"/>
                </a:lnTo>
                <a:lnTo>
                  <a:pt x="386862" y="1384650"/>
                </a:lnTo>
                <a:lnTo>
                  <a:pt x="392530" y="1383516"/>
                </a:lnTo>
                <a:lnTo>
                  <a:pt x="397972" y="1382155"/>
                </a:lnTo>
                <a:lnTo>
                  <a:pt x="403414" y="1380795"/>
                </a:lnTo>
                <a:lnTo>
                  <a:pt x="408628" y="1378980"/>
                </a:lnTo>
                <a:lnTo>
                  <a:pt x="413843" y="1376712"/>
                </a:lnTo>
                <a:lnTo>
                  <a:pt x="419058" y="1374671"/>
                </a:lnTo>
                <a:lnTo>
                  <a:pt x="424046" y="1372176"/>
                </a:lnTo>
                <a:lnTo>
                  <a:pt x="428581" y="1369227"/>
                </a:lnTo>
                <a:lnTo>
                  <a:pt x="433343" y="1366506"/>
                </a:lnTo>
                <a:lnTo>
                  <a:pt x="438104" y="1363331"/>
                </a:lnTo>
                <a:lnTo>
                  <a:pt x="442185" y="1359928"/>
                </a:lnTo>
                <a:lnTo>
                  <a:pt x="446266" y="1356300"/>
                </a:lnTo>
                <a:lnTo>
                  <a:pt x="450348" y="1352671"/>
                </a:lnTo>
                <a:lnTo>
                  <a:pt x="453975" y="1348588"/>
                </a:lnTo>
                <a:lnTo>
                  <a:pt x="457603" y="1344732"/>
                </a:lnTo>
                <a:lnTo>
                  <a:pt x="461004" y="1340196"/>
                </a:lnTo>
                <a:lnTo>
                  <a:pt x="464405" y="1335887"/>
                </a:lnTo>
                <a:lnTo>
                  <a:pt x="467353" y="1331124"/>
                </a:lnTo>
                <a:lnTo>
                  <a:pt x="470074" y="1326588"/>
                </a:lnTo>
                <a:lnTo>
                  <a:pt x="472794" y="1321598"/>
                </a:lnTo>
                <a:lnTo>
                  <a:pt x="474835" y="1316608"/>
                </a:lnTo>
                <a:lnTo>
                  <a:pt x="476876" y="1311392"/>
                </a:lnTo>
                <a:lnTo>
                  <a:pt x="478690" y="1305949"/>
                </a:lnTo>
                <a:lnTo>
                  <a:pt x="480277" y="1300732"/>
                </a:lnTo>
                <a:lnTo>
                  <a:pt x="481637" y="1295289"/>
                </a:lnTo>
                <a:lnTo>
                  <a:pt x="482544" y="1289619"/>
                </a:lnTo>
                <a:lnTo>
                  <a:pt x="483451" y="1283948"/>
                </a:lnTo>
                <a:lnTo>
                  <a:pt x="483904" y="1278278"/>
                </a:lnTo>
                <a:lnTo>
                  <a:pt x="483904" y="1272381"/>
                </a:lnTo>
                <a:lnTo>
                  <a:pt x="483904" y="1266711"/>
                </a:lnTo>
                <a:lnTo>
                  <a:pt x="483451" y="1260814"/>
                </a:lnTo>
                <a:lnTo>
                  <a:pt x="482544" y="1255144"/>
                </a:lnTo>
                <a:lnTo>
                  <a:pt x="481637" y="1249474"/>
                </a:lnTo>
                <a:lnTo>
                  <a:pt x="480277" y="1244031"/>
                </a:lnTo>
                <a:lnTo>
                  <a:pt x="478690" y="1238814"/>
                </a:lnTo>
                <a:lnTo>
                  <a:pt x="476876" y="1233371"/>
                </a:lnTo>
                <a:lnTo>
                  <a:pt x="474835" y="1228154"/>
                </a:lnTo>
                <a:lnTo>
                  <a:pt x="472794" y="1223391"/>
                </a:lnTo>
                <a:lnTo>
                  <a:pt x="470074" y="1218401"/>
                </a:lnTo>
                <a:lnTo>
                  <a:pt x="467353" y="1213639"/>
                </a:lnTo>
                <a:lnTo>
                  <a:pt x="464405" y="1209102"/>
                </a:lnTo>
                <a:lnTo>
                  <a:pt x="461004" y="1204566"/>
                </a:lnTo>
                <a:lnTo>
                  <a:pt x="457603" y="1200257"/>
                </a:lnTo>
                <a:lnTo>
                  <a:pt x="453975" y="1196175"/>
                </a:lnTo>
                <a:lnTo>
                  <a:pt x="450348" y="1192092"/>
                </a:lnTo>
                <a:lnTo>
                  <a:pt x="446266" y="1188463"/>
                </a:lnTo>
                <a:lnTo>
                  <a:pt x="442185" y="1184834"/>
                </a:lnTo>
                <a:lnTo>
                  <a:pt x="438104" y="1181659"/>
                </a:lnTo>
                <a:lnTo>
                  <a:pt x="433343" y="1178484"/>
                </a:lnTo>
                <a:lnTo>
                  <a:pt x="428581" y="1175308"/>
                </a:lnTo>
                <a:lnTo>
                  <a:pt x="424046" y="1172813"/>
                </a:lnTo>
                <a:lnTo>
                  <a:pt x="419058" y="1170092"/>
                </a:lnTo>
                <a:lnTo>
                  <a:pt x="413843" y="1167824"/>
                </a:lnTo>
                <a:lnTo>
                  <a:pt x="408628" y="1165783"/>
                </a:lnTo>
                <a:lnTo>
                  <a:pt x="403414" y="1164195"/>
                </a:lnTo>
                <a:lnTo>
                  <a:pt x="397972" y="1162607"/>
                </a:lnTo>
                <a:lnTo>
                  <a:pt x="392530" y="1161246"/>
                </a:lnTo>
                <a:lnTo>
                  <a:pt x="386862" y="1160339"/>
                </a:lnTo>
                <a:lnTo>
                  <a:pt x="381194" y="1159432"/>
                </a:lnTo>
                <a:lnTo>
                  <a:pt x="375298" y="1158978"/>
                </a:lnTo>
                <a:lnTo>
                  <a:pt x="369630" y="1158978"/>
                </a:lnTo>
                <a:lnTo>
                  <a:pt x="230188" y="1158978"/>
                </a:lnTo>
                <a:lnTo>
                  <a:pt x="230188" y="744831"/>
                </a:lnTo>
                <a:lnTo>
                  <a:pt x="369630" y="744831"/>
                </a:lnTo>
                <a:lnTo>
                  <a:pt x="375298" y="744831"/>
                </a:lnTo>
                <a:lnTo>
                  <a:pt x="381194" y="744377"/>
                </a:lnTo>
                <a:lnTo>
                  <a:pt x="386862" y="743470"/>
                </a:lnTo>
                <a:lnTo>
                  <a:pt x="392530" y="742563"/>
                </a:lnTo>
                <a:lnTo>
                  <a:pt x="397972" y="741429"/>
                </a:lnTo>
                <a:lnTo>
                  <a:pt x="403414" y="739841"/>
                </a:lnTo>
                <a:lnTo>
                  <a:pt x="408628" y="738026"/>
                </a:lnTo>
                <a:lnTo>
                  <a:pt x="413843" y="735985"/>
                </a:lnTo>
                <a:lnTo>
                  <a:pt x="419058" y="733717"/>
                </a:lnTo>
                <a:lnTo>
                  <a:pt x="424046" y="731222"/>
                </a:lnTo>
                <a:lnTo>
                  <a:pt x="428581" y="728501"/>
                </a:lnTo>
                <a:lnTo>
                  <a:pt x="433343" y="725325"/>
                </a:lnTo>
                <a:lnTo>
                  <a:pt x="438104" y="722377"/>
                </a:lnTo>
                <a:lnTo>
                  <a:pt x="442185" y="718975"/>
                </a:lnTo>
                <a:lnTo>
                  <a:pt x="446266" y="715573"/>
                </a:lnTo>
                <a:lnTo>
                  <a:pt x="450348" y="711717"/>
                </a:lnTo>
                <a:lnTo>
                  <a:pt x="453975" y="707861"/>
                </a:lnTo>
                <a:lnTo>
                  <a:pt x="457603" y="703552"/>
                </a:lnTo>
                <a:lnTo>
                  <a:pt x="461004" y="699243"/>
                </a:lnTo>
                <a:lnTo>
                  <a:pt x="464405" y="694706"/>
                </a:lnTo>
                <a:lnTo>
                  <a:pt x="467353" y="690170"/>
                </a:lnTo>
                <a:lnTo>
                  <a:pt x="470074" y="685407"/>
                </a:lnTo>
                <a:lnTo>
                  <a:pt x="472794" y="680645"/>
                </a:lnTo>
                <a:lnTo>
                  <a:pt x="474835" y="675655"/>
                </a:lnTo>
                <a:lnTo>
                  <a:pt x="476876" y="670438"/>
                </a:lnTo>
                <a:lnTo>
                  <a:pt x="478690" y="665222"/>
                </a:lnTo>
                <a:lnTo>
                  <a:pt x="480277" y="659778"/>
                </a:lnTo>
                <a:lnTo>
                  <a:pt x="481637" y="654335"/>
                </a:lnTo>
                <a:lnTo>
                  <a:pt x="482544" y="648665"/>
                </a:lnTo>
                <a:lnTo>
                  <a:pt x="483451" y="642995"/>
                </a:lnTo>
                <a:lnTo>
                  <a:pt x="483904" y="637325"/>
                </a:lnTo>
                <a:lnTo>
                  <a:pt x="483904" y="631428"/>
                </a:lnTo>
                <a:lnTo>
                  <a:pt x="483904" y="625531"/>
                </a:lnTo>
                <a:lnTo>
                  <a:pt x="483451" y="619861"/>
                </a:lnTo>
                <a:lnTo>
                  <a:pt x="482544" y="614190"/>
                </a:lnTo>
                <a:lnTo>
                  <a:pt x="481637" y="608747"/>
                </a:lnTo>
                <a:lnTo>
                  <a:pt x="480277" y="603077"/>
                </a:lnTo>
                <a:lnTo>
                  <a:pt x="478690" y="597860"/>
                </a:lnTo>
                <a:lnTo>
                  <a:pt x="476876" y="592417"/>
                </a:lnTo>
                <a:lnTo>
                  <a:pt x="474835" y="587427"/>
                </a:lnTo>
                <a:lnTo>
                  <a:pt x="472794" y="582211"/>
                </a:lnTo>
                <a:lnTo>
                  <a:pt x="470074" y="577448"/>
                </a:lnTo>
                <a:lnTo>
                  <a:pt x="467353" y="572685"/>
                </a:lnTo>
                <a:lnTo>
                  <a:pt x="464405" y="567922"/>
                </a:lnTo>
                <a:lnTo>
                  <a:pt x="461004" y="563613"/>
                </a:lnTo>
                <a:lnTo>
                  <a:pt x="457603" y="559530"/>
                </a:lnTo>
                <a:lnTo>
                  <a:pt x="453975" y="555221"/>
                </a:lnTo>
                <a:lnTo>
                  <a:pt x="450348" y="551138"/>
                </a:lnTo>
                <a:lnTo>
                  <a:pt x="446266" y="547509"/>
                </a:lnTo>
                <a:lnTo>
                  <a:pt x="442185" y="543881"/>
                </a:lnTo>
                <a:lnTo>
                  <a:pt x="438104" y="540478"/>
                </a:lnTo>
                <a:lnTo>
                  <a:pt x="433343" y="537303"/>
                </a:lnTo>
                <a:lnTo>
                  <a:pt x="428581" y="534581"/>
                </a:lnTo>
                <a:lnTo>
                  <a:pt x="424046" y="531633"/>
                </a:lnTo>
                <a:lnTo>
                  <a:pt x="419058" y="529138"/>
                </a:lnTo>
                <a:lnTo>
                  <a:pt x="413843" y="527097"/>
                </a:lnTo>
                <a:lnTo>
                  <a:pt x="408628" y="525056"/>
                </a:lnTo>
                <a:lnTo>
                  <a:pt x="403414" y="523241"/>
                </a:lnTo>
                <a:lnTo>
                  <a:pt x="397972" y="521654"/>
                </a:lnTo>
                <a:lnTo>
                  <a:pt x="392530" y="520293"/>
                </a:lnTo>
                <a:lnTo>
                  <a:pt x="386862" y="519159"/>
                </a:lnTo>
                <a:lnTo>
                  <a:pt x="381194" y="518478"/>
                </a:lnTo>
                <a:lnTo>
                  <a:pt x="375298" y="518251"/>
                </a:lnTo>
                <a:lnTo>
                  <a:pt x="369630" y="518025"/>
                </a:lnTo>
                <a:lnTo>
                  <a:pt x="230188" y="518025"/>
                </a:lnTo>
                <a:lnTo>
                  <a:pt x="230188" y="229074"/>
                </a:lnTo>
                <a:lnTo>
                  <a:pt x="230415" y="217053"/>
                </a:lnTo>
                <a:lnTo>
                  <a:pt x="231322" y="205713"/>
                </a:lnTo>
                <a:lnTo>
                  <a:pt x="232682" y="194372"/>
                </a:lnTo>
                <a:lnTo>
                  <a:pt x="234723" y="183032"/>
                </a:lnTo>
                <a:lnTo>
                  <a:pt x="237444" y="172145"/>
                </a:lnTo>
                <a:lnTo>
                  <a:pt x="240391" y="161032"/>
                </a:lnTo>
                <a:lnTo>
                  <a:pt x="244019" y="150599"/>
                </a:lnTo>
                <a:lnTo>
                  <a:pt x="248327" y="140166"/>
                </a:lnTo>
                <a:lnTo>
                  <a:pt x="252862" y="129960"/>
                </a:lnTo>
                <a:lnTo>
                  <a:pt x="257850" y="120207"/>
                </a:lnTo>
                <a:lnTo>
                  <a:pt x="263518" y="110681"/>
                </a:lnTo>
                <a:lnTo>
                  <a:pt x="269413" y="101155"/>
                </a:lnTo>
                <a:lnTo>
                  <a:pt x="275762" y="92083"/>
                </a:lnTo>
                <a:lnTo>
                  <a:pt x="282564" y="83691"/>
                </a:lnTo>
                <a:lnTo>
                  <a:pt x="289819" y="75299"/>
                </a:lnTo>
                <a:lnTo>
                  <a:pt x="297528" y="67361"/>
                </a:lnTo>
                <a:lnTo>
                  <a:pt x="305237" y="59650"/>
                </a:lnTo>
                <a:lnTo>
                  <a:pt x="313626" y="52392"/>
                </a:lnTo>
                <a:lnTo>
                  <a:pt x="322469" y="45815"/>
                </a:lnTo>
                <a:lnTo>
                  <a:pt x="331085" y="39237"/>
                </a:lnTo>
                <a:lnTo>
                  <a:pt x="340608" y="33340"/>
                </a:lnTo>
                <a:lnTo>
                  <a:pt x="350131" y="27897"/>
                </a:lnTo>
                <a:lnTo>
                  <a:pt x="359880" y="22680"/>
                </a:lnTo>
                <a:lnTo>
                  <a:pt x="370084" y="18371"/>
                </a:lnTo>
                <a:lnTo>
                  <a:pt x="380513" y="14062"/>
                </a:lnTo>
                <a:lnTo>
                  <a:pt x="391170" y="10433"/>
                </a:lnTo>
                <a:lnTo>
                  <a:pt x="402053" y="7258"/>
                </a:lnTo>
                <a:lnTo>
                  <a:pt x="413163" y="4763"/>
                </a:lnTo>
                <a:lnTo>
                  <a:pt x="424273" y="2722"/>
                </a:lnTo>
                <a:lnTo>
                  <a:pt x="435610" y="1134"/>
                </a:lnTo>
                <a:lnTo>
                  <a:pt x="447400" y="453"/>
                </a:lnTo>
                <a:lnTo>
                  <a:pt x="458964"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sp>
        <p:nvSpPr>
          <p:cNvPr id="6" name="平行四边形 2"/>
          <p:cNvSpPr>
            <a:spLocks noChangeArrowheads="1"/>
          </p:cNvSpPr>
          <p:nvPr/>
        </p:nvSpPr>
        <p:spPr bwMode="auto">
          <a:xfrm rot="747658">
            <a:off x="2403683" y="4212871"/>
            <a:ext cx="9237621" cy="2313267"/>
          </a:xfrm>
          <a:custGeom>
            <a:avLst/>
            <a:gdLst>
              <a:gd name="T0" fmla="*/ 0 w 7595382"/>
              <a:gd name="T1" fmla="*/ 1901232 h 1901232"/>
              <a:gd name="T2" fmla="*/ 5150373 w 7595382"/>
              <a:gd name="T3" fmla="*/ 217677 h 1901232"/>
              <a:gd name="T4" fmla="*/ 7595382 w 7595382"/>
              <a:gd name="T5" fmla="*/ 0 h 1901232"/>
              <a:gd name="T6" fmla="*/ 4968279 w 7595382"/>
              <a:gd name="T7" fmla="*/ 1901232 h 1901232"/>
              <a:gd name="T8" fmla="*/ 0 w 7595382"/>
              <a:gd name="T9" fmla="*/ 1901232 h 1901232"/>
              <a:gd name="T10" fmla="*/ 0 60000 65536"/>
              <a:gd name="T11" fmla="*/ 0 60000 65536"/>
              <a:gd name="T12" fmla="*/ 0 60000 65536"/>
              <a:gd name="T13" fmla="*/ 0 60000 65536"/>
              <a:gd name="T14" fmla="*/ 0 60000 65536"/>
              <a:gd name="T15" fmla="*/ 0 w 7595382"/>
              <a:gd name="T16" fmla="*/ 0 h 1901232"/>
              <a:gd name="T17" fmla="*/ 7595382 w 7595382"/>
              <a:gd name="T18" fmla="*/ 1901232 h 1901232"/>
            </a:gdLst>
            <a:ahLst/>
            <a:cxnLst>
              <a:cxn ang="T10">
                <a:pos x="T0" y="T1"/>
              </a:cxn>
              <a:cxn ang="T11">
                <a:pos x="T2" y="T3"/>
              </a:cxn>
              <a:cxn ang="T12">
                <a:pos x="T4" y="T5"/>
              </a:cxn>
              <a:cxn ang="T13">
                <a:pos x="T6" y="T7"/>
              </a:cxn>
              <a:cxn ang="T14">
                <a:pos x="T8" y="T9"/>
              </a:cxn>
            </a:cxnLst>
            <a:rect l="T15" t="T16" r="T17" b="T18"/>
            <a:pathLst>
              <a:path w="7595382" h="1901232">
                <a:moveTo>
                  <a:pt x="0" y="1901232"/>
                </a:moveTo>
                <a:lnTo>
                  <a:pt x="5150373" y="217677"/>
                </a:lnTo>
                <a:lnTo>
                  <a:pt x="7595382" y="0"/>
                </a:lnTo>
                <a:lnTo>
                  <a:pt x="4968279" y="1901232"/>
                </a:lnTo>
                <a:lnTo>
                  <a:pt x="0" y="1901232"/>
                </a:lnTo>
                <a:close/>
              </a:path>
            </a:pathLst>
          </a:custGeom>
          <a:solidFill>
            <a:srgbClr val="00B0F0"/>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dirty="0">
              <a:solidFill>
                <a:srgbClr val="FFFFFF"/>
              </a:solidFill>
              <a:ea typeface="微软雅黑" panose="020B0503020204020204" pitchFamily="34" charset="-122"/>
            </a:endParaRPr>
          </a:p>
        </p:txBody>
      </p:sp>
      <p:grpSp>
        <p:nvGrpSpPr>
          <p:cNvPr id="72" name="组合 71"/>
          <p:cNvGrpSpPr/>
          <p:nvPr/>
        </p:nvGrpSpPr>
        <p:grpSpPr>
          <a:xfrm>
            <a:off x="3585720" y="5137719"/>
            <a:ext cx="6985673" cy="1079499"/>
            <a:chOff x="3585720" y="5137719"/>
            <a:chExt cx="6985673" cy="1079499"/>
          </a:xfrm>
        </p:grpSpPr>
        <p:grpSp>
          <p:nvGrpSpPr>
            <p:cNvPr id="7" name="Group 8"/>
            <p:cNvGrpSpPr/>
            <p:nvPr/>
          </p:nvGrpSpPr>
          <p:grpSpPr bwMode="auto">
            <a:xfrm>
              <a:off x="3585720" y="5525746"/>
              <a:ext cx="532885" cy="139071"/>
              <a:chOff x="0" y="0"/>
              <a:chExt cx="438150" cy="114300"/>
            </a:xfrm>
          </p:grpSpPr>
          <p:sp>
            <p:nvSpPr>
              <p:cNvPr id="34" name="同心圆 4"/>
              <p:cNvSpPr>
                <a:spLocks noChangeArrowheads="1"/>
              </p:cNvSpPr>
              <p:nvPr/>
            </p:nvSpPr>
            <p:spPr bwMode="auto">
              <a:xfrm>
                <a:off x="0" y="0"/>
                <a:ext cx="438150" cy="1143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005374"/>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dirty="0">
                  <a:ea typeface="微软雅黑" panose="020B0503020204020204" pitchFamily="34" charset="-122"/>
                </a:endParaRPr>
              </a:p>
            </p:txBody>
          </p:sp>
          <p:sp>
            <p:nvSpPr>
              <p:cNvPr id="35" name="椭圆 5"/>
              <p:cNvSpPr>
                <a:spLocks noChangeArrowheads="1"/>
              </p:cNvSpPr>
              <p:nvPr/>
            </p:nvSpPr>
            <p:spPr bwMode="auto">
              <a:xfrm>
                <a:off x="129075" y="39150"/>
                <a:ext cx="180000" cy="36000"/>
              </a:xfrm>
              <a:prstGeom prst="ellipse">
                <a:avLst/>
              </a:prstGeom>
              <a:solidFill>
                <a:srgbClr val="005374"/>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dirty="0">
                  <a:solidFill>
                    <a:srgbClr val="FFFFFF"/>
                  </a:solidFill>
                  <a:ea typeface="微软雅黑" panose="020B0503020204020204" pitchFamily="34" charset="-122"/>
                </a:endParaRPr>
              </a:p>
            </p:txBody>
          </p:sp>
        </p:grpSp>
        <p:grpSp>
          <p:nvGrpSpPr>
            <p:cNvPr id="8" name="Group 11"/>
            <p:cNvGrpSpPr/>
            <p:nvPr/>
          </p:nvGrpSpPr>
          <p:grpSpPr bwMode="auto">
            <a:xfrm>
              <a:off x="5010608" y="5478111"/>
              <a:ext cx="532885" cy="139071"/>
              <a:chOff x="0" y="0"/>
              <a:chExt cx="438150" cy="114300"/>
            </a:xfrm>
          </p:grpSpPr>
          <p:sp>
            <p:nvSpPr>
              <p:cNvPr id="32" name="同心圆 60"/>
              <p:cNvSpPr>
                <a:spLocks noChangeArrowheads="1"/>
              </p:cNvSpPr>
              <p:nvPr/>
            </p:nvSpPr>
            <p:spPr bwMode="auto">
              <a:xfrm>
                <a:off x="0" y="0"/>
                <a:ext cx="438150" cy="1143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005374"/>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dirty="0">
                  <a:ea typeface="微软雅黑" panose="020B0503020204020204" pitchFamily="34" charset="-122"/>
                </a:endParaRPr>
              </a:p>
            </p:txBody>
          </p:sp>
          <p:sp>
            <p:nvSpPr>
              <p:cNvPr id="33" name="椭圆 61"/>
              <p:cNvSpPr>
                <a:spLocks noChangeArrowheads="1"/>
              </p:cNvSpPr>
              <p:nvPr/>
            </p:nvSpPr>
            <p:spPr bwMode="auto">
              <a:xfrm>
                <a:off x="129075" y="39150"/>
                <a:ext cx="180000" cy="36000"/>
              </a:xfrm>
              <a:prstGeom prst="ellipse">
                <a:avLst/>
              </a:prstGeom>
              <a:solidFill>
                <a:srgbClr val="005374"/>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dirty="0">
                  <a:solidFill>
                    <a:srgbClr val="FFFFFF"/>
                  </a:solidFill>
                  <a:ea typeface="微软雅黑" panose="020B0503020204020204" pitchFamily="34" charset="-122"/>
                </a:endParaRPr>
              </a:p>
            </p:txBody>
          </p:sp>
        </p:grpSp>
        <p:grpSp>
          <p:nvGrpSpPr>
            <p:cNvPr id="9" name="Group 14"/>
            <p:cNvGrpSpPr/>
            <p:nvPr/>
          </p:nvGrpSpPr>
          <p:grpSpPr bwMode="auto">
            <a:xfrm>
              <a:off x="5867856" y="5792301"/>
              <a:ext cx="621704" cy="162251"/>
              <a:chOff x="0" y="0"/>
              <a:chExt cx="438150" cy="114300"/>
            </a:xfrm>
          </p:grpSpPr>
          <p:sp>
            <p:nvSpPr>
              <p:cNvPr id="30" name="同心圆 64"/>
              <p:cNvSpPr>
                <a:spLocks noChangeArrowheads="1"/>
              </p:cNvSpPr>
              <p:nvPr/>
            </p:nvSpPr>
            <p:spPr bwMode="auto">
              <a:xfrm>
                <a:off x="0" y="0"/>
                <a:ext cx="438150" cy="1143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005374"/>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dirty="0">
                  <a:ea typeface="微软雅黑" panose="020B0503020204020204" pitchFamily="34" charset="-122"/>
                </a:endParaRPr>
              </a:p>
            </p:txBody>
          </p:sp>
          <p:sp>
            <p:nvSpPr>
              <p:cNvPr id="31" name="椭圆 66"/>
              <p:cNvSpPr>
                <a:spLocks noChangeArrowheads="1"/>
              </p:cNvSpPr>
              <p:nvPr/>
            </p:nvSpPr>
            <p:spPr bwMode="auto">
              <a:xfrm>
                <a:off x="129075" y="39150"/>
                <a:ext cx="180000" cy="36000"/>
              </a:xfrm>
              <a:prstGeom prst="ellipse">
                <a:avLst/>
              </a:prstGeom>
              <a:solidFill>
                <a:srgbClr val="005374"/>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dirty="0">
                  <a:solidFill>
                    <a:srgbClr val="FFFFFF"/>
                  </a:solidFill>
                  <a:ea typeface="微软雅黑" panose="020B0503020204020204" pitchFamily="34" charset="-122"/>
                </a:endParaRPr>
              </a:p>
            </p:txBody>
          </p:sp>
        </p:grpSp>
        <p:grpSp>
          <p:nvGrpSpPr>
            <p:cNvPr id="10" name="Group 17"/>
            <p:cNvGrpSpPr/>
            <p:nvPr/>
          </p:nvGrpSpPr>
          <p:grpSpPr bwMode="auto">
            <a:xfrm>
              <a:off x="6993624" y="5565671"/>
              <a:ext cx="532885" cy="139071"/>
              <a:chOff x="0" y="0"/>
              <a:chExt cx="438150" cy="114300"/>
            </a:xfrm>
          </p:grpSpPr>
          <p:sp>
            <p:nvSpPr>
              <p:cNvPr id="28" name="同心圆 68"/>
              <p:cNvSpPr>
                <a:spLocks noChangeArrowheads="1"/>
              </p:cNvSpPr>
              <p:nvPr/>
            </p:nvSpPr>
            <p:spPr bwMode="auto">
              <a:xfrm>
                <a:off x="0" y="0"/>
                <a:ext cx="438150" cy="1143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005374"/>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dirty="0">
                  <a:ea typeface="微软雅黑" panose="020B0503020204020204" pitchFamily="34" charset="-122"/>
                </a:endParaRPr>
              </a:p>
            </p:txBody>
          </p:sp>
          <p:sp>
            <p:nvSpPr>
              <p:cNvPr id="29" name="椭圆 73"/>
              <p:cNvSpPr>
                <a:spLocks noChangeArrowheads="1"/>
              </p:cNvSpPr>
              <p:nvPr/>
            </p:nvSpPr>
            <p:spPr bwMode="auto">
              <a:xfrm>
                <a:off x="129075" y="39150"/>
                <a:ext cx="180000" cy="36000"/>
              </a:xfrm>
              <a:prstGeom prst="ellipse">
                <a:avLst/>
              </a:prstGeom>
              <a:solidFill>
                <a:srgbClr val="005374"/>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dirty="0">
                  <a:solidFill>
                    <a:srgbClr val="FFFFFF"/>
                  </a:solidFill>
                  <a:ea typeface="微软雅黑" panose="020B0503020204020204" pitchFamily="34" charset="-122"/>
                </a:endParaRPr>
              </a:p>
            </p:txBody>
          </p:sp>
        </p:grpSp>
        <p:grpSp>
          <p:nvGrpSpPr>
            <p:cNvPr id="11" name="Group 20"/>
            <p:cNvGrpSpPr/>
            <p:nvPr/>
          </p:nvGrpSpPr>
          <p:grpSpPr bwMode="auto">
            <a:xfrm>
              <a:off x="7972156" y="6007329"/>
              <a:ext cx="804241" cy="209889"/>
              <a:chOff x="0" y="0"/>
              <a:chExt cx="438150" cy="114300"/>
            </a:xfrm>
          </p:grpSpPr>
          <p:sp>
            <p:nvSpPr>
              <p:cNvPr id="26" name="同心圆 75"/>
              <p:cNvSpPr>
                <a:spLocks noChangeArrowheads="1"/>
              </p:cNvSpPr>
              <p:nvPr/>
            </p:nvSpPr>
            <p:spPr bwMode="auto">
              <a:xfrm>
                <a:off x="0" y="0"/>
                <a:ext cx="438150" cy="1143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005374"/>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dirty="0">
                  <a:ea typeface="微软雅黑" panose="020B0503020204020204" pitchFamily="34" charset="-122"/>
                </a:endParaRPr>
              </a:p>
            </p:txBody>
          </p:sp>
          <p:sp>
            <p:nvSpPr>
              <p:cNvPr id="27" name="椭圆 77"/>
              <p:cNvSpPr>
                <a:spLocks noChangeArrowheads="1"/>
              </p:cNvSpPr>
              <p:nvPr/>
            </p:nvSpPr>
            <p:spPr bwMode="auto">
              <a:xfrm>
                <a:off x="129075" y="39150"/>
                <a:ext cx="180000" cy="36000"/>
              </a:xfrm>
              <a:prstGeom prst="ellipse">
                <a:avLst/>
              </a:prstGeom>
              <a:solidFill>
                <a:srgbClr val="005374"/>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dirty="0">
                  <a:solidFill>
                    <a:srgbClr val="FFFFFF"/>
                  </a:solidFill>
                  <a:ea typeface="微软雅黑" panose="020B0503020204020204" pitchFamily="34" charset="-122"/>
                </a:endParaRPr>
              </a:p>
            </p:txBody>
          </p:sp>
        </p:grpSp>
        <p:grpSp>
          <p:nvGrpSpPr>
            <p:cNvPr id="12" name="Group 23"/>
            <p:cNvGrpSpPr/>
            <p:nvPr/>
          </p:nvGrpSpPr>
          <p:grpSpPr bwMode="auto">
            <a:xfrm>
              <a:off x="9024869" y="5137719"/>
              <a:ext cx="532885" cy="139071"/>
              <a:chOff x="0" y="0"/>
              <a:chExt cx="438150" cy="114300"/>
            </a:xfrm>
          </p:grpSpPr>
          <p:sp>
            <p:nvSpPr>
              <p:cNvPr id="24" name="同心圆 79"/>
              <p:cNvSpPr>
                <a:spLocks noChangeArrowheads="1"/>
              </p:cNvSpPr>
              <p:nvPr/>
            </p:nvSpPr>
            <p:spPr bwMode="auto">
              <a:xfrm>
                <a:off x="0" y="0"/>
                <a:ext cx="438150" cy="1143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005374"/>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dirty="0">
                  <a:ea typeface="微软雅黑" panose="020B0503020204020204" pitchFamily="34" charset="-122"/>
                </a:endParaRPr>
              </a:p>
            </p:txBody>
          </p:sp>
          <p:sp>
            <p:nvSpPr>
              <p:cNvPr id="25" name="椭圆 80"/>
              <p:cNvSpPr>
                <a:spLocks noChangeArrowheads="1"/>
              </p:cNvSpPr>
              <p:nvPr/>
            </p:nvSpPr>
            <p:spPr bwMode="auto">
              <a:xfrm>
                <a:off x="129075" y="39150"/>
                <a:ext cx="180000" cy="36000"/>
              </a:xfrm>
              <a:prstGeom prst="ellipse">
                <a:avLst/>
              </a:prstGeom>
              <a:solidFill>
                <a:srgbClr val="005374"/>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dirty="0">
                  <a:solidFill>
                    <a:srgbClr val="FFFFFF"/>
                  </a:solidFill>
                  <a:ea typeface="微软雅黑" panose="020B0503020204020204" pitchFamily="34" charset="-122"/>
                </a:endParaRPr>
              </a:p>
            </p:txBody>
          </p:sp>
        </p:grpSp>
        <p:grpSp>
          <p:nvGrpSpPr>
            <p:cNvPr id="13" name="Group 26"/>
            <p:cNvGrpSpPr/>
            <p:nvPr/>
          </p:nvGrpSpPr>
          <p:grpSpPr bwMode="auto">
            <a:xfrm>
              <a:off x="10038508" y="5402990"/>
              <a:ext cx="532885" cy="139071"/>
              <a:chOff x="0" y="0"/>
              <a:chExt cx="438150" cy="114300"/>
            </a:xfrm>
          </p:grpSpPr>
          <p:sp>
            <p:nvSpPr>
              <p:cNvPr id="22" name="同心圆 82"/>
              <p:cNvSpPr>
                <a:spLocks noChangeArrowheads="1"/>
              </p:cNvSpPr>
              <p:nvPr/>
            </p:nvSpPr>
            <p:spPr bwMode="auto">
              <a:xfrm>
                <a:off x="0" y="0"/>
                <a:ext cx="438150" cy="1143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005374"/>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dirty="0">
                  <a:ea typeface="微软雅黑" panose="020B0503020204020204" pitchFamily="34" charset="-122"/>
                </a:endParaRPr>
              </a:p>
            </p:txBody>
          </p:sp>
          <p:sp>
            <p:nvSpPr>
              <p:cNvPr id="23" name="椭圆 83"/>
              <p:cNvSpPr>
                <a:spLocks noChangeArrowheads="1"/>
              </p:cNvSpPr>
              <p:nvPr/>
            </p:nvSpPr>
            <p:spPr bwMode="auto">
              <a:xfrm>
                <a:off x="129075" y="39150"/>
                <a:ext cx="180000" cy="36000"/>
              </a:xfrm>
              <a:prstGeom prst="ellipse">
                <a:avLst/>
              </a:prstGeom>
              <a:solidFill>
                <a:srgbClr val="005374"/>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dirty="0">
                  <a:solidFill>
                    <a:srgbClr val="FFFFFF"/>
                  </a:solidFill>
                  <a:ea typeface="微软雅黑" panose="020B0503020204020204" pitchFamily="34" charset="-122"/>
                </a:endParaRPr>
              </a:p>
            </p:txBody>
          </p:sp>
        </p:grpSp>
        <p:cxnSp>
          <p:nvCxnSpPr>
            <p:cNvPr id="14" name="直接连接符 15"/>
            <p:cNvCxnSpPr>
              <a:cxnSpLocks noChangeShapeType="1"/>
              <a:stCxn id="34" idx="6"/>
              <a:endCxn id="32" idx="2"/>
            </p:cNvCxnSpPr>
            <p:nvPr/>
          </p:nvCxnSpPr>
          <p:spPr bwMode="auto">
            <a:xfrm flipV="1">
              <a:off x="4118605" y="5547647"/>
              <a:ext cx="892003" cy="47635"/>
            </a:xfrm>
            <a:prstGeom prst="line">
              <a:avLst/>
            </a:prstGeom>
            <a:noFill/>
            <a:ln w="12700" cap="flat" cmpd="sng">
              <a:solidFill>
                <a:srgbClr val="005374"/>
              </a:solidFill>
              <a:bevel/>
            </a:ln>
            <a:extLst>
              <a:ext uri="{909E8E84-426E-40DD-AFC4-6F175D3DCCD1}">
                <a14:hiddenFill xmlns:a14="http://schemas.microsoft.com/office/drawing/2010/main">
                  <a:noFill/>
                </a14:hiddenFill>
              </a:ext>
            </a:extLst>
          </p:spPr>
        </p:cxnSp>
        <p:cxnSp>
          <p:nvCxnSpPr>
            <p:cNvPr id="15" name="直接连接符 19"/>
            <p:cNvCxnSpPr>
              <a:cxnSpLocks noChangeShapeType="1"/>
              <a:stCxn id="32" idx="5"/>
              <a:endCxn id="30" idx="1"/>
            </p:cNvCxnSpPr>
            <p:nvPr/>
          </p:nvCxnSpPr>
          <p:spPr bwMode="auto">
            <a:xfrm>
              <a:off x="5465453" y="5596816"/>
              <a:ext cx="493449" cy="219247"/>
            </a:xfrm>
            <a:prstGeom prst="line">
              <a:avLst/>
            </a:prstGeom>
            <a:noFill/>
            <a:ln w="12700" cap="flat" cmpd="sng">
              <a:solidFill>
                <a:srgbClr val="005374"/>
              </a:solidFill>
              <a:bevel/>
            </a:ln>
            <a:extLst>
              <a:ext uri="{909E8E84-426E-40DD-AFC4-6F175D3DCCD1}">
                <a14:hiddenFill xmlns:a14="http://schemas.microsoft.com/office/drawing/2010/main">
                  <a:noFill/>
                </a14:hiddenFill>
              </a:ext>
            </a:extLst>
          </p:spPr>
        </p:cxnSp>
        <p:sp>
          <p:nvSpPr>
            <p:cNvPr id="16" name="直接连接符 24"/>
            <p:cNvSpPr>
              <a:spLocks noChangeShapeType="1"/>
            </p:cNvSpPr>
            <p:nvPr/>
          </p:nvSpPr>
          <p:spPr bwMode="auto">
            <a:xfrm flipV="1">
              <a:off x="6394951" y="5684376"/>
              <a:ext cx="676713" cy="131687"/>
            </a:xfrm>
            <a:prstGeom prst="line">
              <a:avLst/>
            </a:prstGeom>
            <a:noFill/>
            <a:ln w="12700" cap="flat" cmpd="sng">
              <a:solidFill>
                <a:srgbClr val="005374"/>
              </a:solidFill>
              <a:bevel/>
            </a:ln>
            <a:extLst>
              <a:ext uri="{909E8E84-426E-40DD-AFC4-6F175D3DCCD1}">
                <a14:hiddenFill xmlns:a14="http://schemas.microsoft.com/office/drawing/2010/main">
                  <a:noFill/>
                </a14:hiddenFill>
              </a:ext>
            </a:extLst>
          </p:spPr>
          <p:txBody>
            <a:bodyPr/>
            <a:lstStyle/>
            <a:p>
              <a:endParaRPr lang="zh-CN" altLang="en-US" dirty="0">
                <a:ea typeface="微软雅黑" panose="020B0503020204020204" pitchFamily="34" charset="-122"/>
              </a:endParaRPr>
            </a:p>
          </p:txBody>
        </p:sp>
        <p:sp>
          <p:nvSpPr>
            <p:cNvPr id="17" name="直接连接符 26"/>
            <p:cNvSpPr>
              <a:spLocks noChangeShapeType="1"/>
            </p:cNvSpPr>
            <p:nvPr/>
          </p:nvSpPr>
          <p:spPr bwMode="auto">
            <a:xfrm>
              <a:off x="7448469" y="5684376"/>
              <a:ext cx="776661" cy="373629"/>
            </a:xfrm>
            <a:prstGeom prst="line">
              <a:avLst/>
            </a:prstGeom>
            <a:noFill/>
            <a:ln w="12700" cap="flat" cmpd="sng">
              <a:solidFill>
                <a:srgbClr val="005374"/>
              </a:solidFill>
              <a:bevel/>
            </a:ln>
            <a:extLst>
              <a:ext uri="{909E8E84-426E-40DD-AFC4-6F175D3DCCD1}">
                <a14:hiddenFill xmlns:a14="http://schemas.microsoft.com/office/drawing/2010/main">
                  <a:noFill/>
                </a14:hiddenFill>
              </a:ext>
            </a:extLst>
          </p:spPr>
          <p:txBody>
            <a:bodyPr/>
            <a:lstStyle/>
            <a:p>
              <a:endParaRPr lang="zh-CN" altLang="en-US" dirty="0">
                <a:ea typeface="微软雅黑" panose="020B0503020204020204" pitchFamily="34" charset="-122"/>
              </a:endParaRPr>
            </a:p>
          </p:txBody>
        </p:sp>
        <p:cxnSp>
          <p:nvCxnSpPr>
            <p:cNvPr id="18" name="直接连接符 29"/>
            <p:cNvCxnSpPr>
              <a:cxnSpLocks noChangeShapeType="1"/>
              <a:stCxn id="26" idx="7"/>
              <a:endCxn id="22" idx="3"/>
            </p:cNvCxnSpPr>
            <p:nvPr/>
          </p:nvCxnSpPr>
          <p:spPr bwMode="auto">
            <a:xfrm flipV="1">
              <a:off x="8658618" y="5521694"/>
              <a:ext cx="1457930" cy="516372"/>
            </a:xfrm>
            <a:prstGeom prst="line">
              <a:avLst/>
            </a:prstGeom>
            <a:noFill/>
            <a:ln w="12700" cap="flat" cmpd="sng">
              <a:solidFill>
                <a:srgbClr val="005374"/>
              </a:solidFill>
              <a:bevel/>
            </a:ln>
            <a:extLst>
              <a:ext uri="{909E8E84-426E-40DD-AFC4-6F175D3DCCD1}">
                <a14:hiddenFill xmlns:a14="http://schemas.microsoft.com/office/drawing/2010/main">
                  <a:noFill/>
                </a14:hiddenFill>
              </a:ext>
            </a:extLst>
          </p:spPr>
        </p:cxnSp>
        <p:cxnSp>
          <p:nvCxnSpPr>
            <p:cNvPr id="19" name="直接连接符 32"/>
            <p:cNvCxnSpPr>
              <a:cxnSpLocks noChangeShapeType="1"/>
              <a:stCxn id="22" idx="1"/>
              <a:endCxn id="24" idx="5"/>
            </p:cNvCxnSpPr>
            <p:nvPr/>
          </p:nvCxnSpPr>
          <p:spPr bwMode="auto">
            <a:xfrm flipH="1" flipV="1">
              <a:off x="9479715" y="5256424"/>
              <a:ext cx="636834" cy="166933"/>
            </a:xfrm>
            <a:prstGeom prst="line">
              <a:avLst/>
            </a:prstGeom>
            <a:noFill/>
            <a:ln w="12700" cap="flat" cmpd="sng">
              <a:solidFill>
                <a:srgbClr val="005374"/>
              </a:solidFill>
              <a:bevel/>
            </a:ln>
            <a:extLst>
              <a:ext uri="{909E8E84-426E-40DD-AFC4-6F175D3DCCD1}">
                <a14:hiddenFill xmlns:a14="http://schemas.microsoft.com/office/drawing/2010/main">
                  <a:noFill/>
                </a14:hiddenFill>
              </a:ext>
            </a:extLst>
          </p:spPr>
        </p:cxnSp>
        <p:cxnSp>
          <p:nvCxnSpPr>
            <p:cNvPr id="20" name="直接连接符 34"/>
            <p:cNvCxnSpPr>
              <a:cxnSpLocks noChangeShapeType="1"/>
              <a:stCxn id="28" idx="6"/>
              <a:endCxn id="22" idx="2"/>
            </p:cNvCxnSpPr>
            <p:nvPr/>
          </p:nvCxnSpPr>
          <p:spPr bwMode="auto">
            <a:xfrm flipV="1">
              <a:off x="7526509" y="5472525"/>
              <a:ext cx="2511999" cy="162682"/>
            </a:xfrm>
            <a:prstGeom prst="line">
              <a:avLst/>
            </a:prstGeom>
            <a:noFill/>
            <a:ln w="12700" cap="flat" cmpd="sng">
              <a:solidFill>
                <a:srgbClr val="005374"/>
              </a:solidFill>
              <a:bevel/>
            </a:ln>
            <a:extLst>
              <a:ext uri="{909E8E84-426E-40DD-AFC4-6F175D3DCCD1}">
                <a14:hiddenFill xmlns:a14="http://schemas.microsoft.com/office/drawing/2010/main">
                  <a:noFill/>
                </a14:hiddenFill>
              </a:ext>
            </a:extLst>
          </p:spPr>
        </p:cxnSp>
        <p:sp>
          <p:nvSpPr>
            <p:cNvPr id="21" name="直接连接符 43"/>
            <p:cNvSpPr>
              <a:spLocks noChangeShapeType="1"/>
            </p:cNvSpPr>
            <p:nvPr/>
          </p:nvSpPr>
          <p:spPr bwMode="auto">
            <a:xfrm flipV="1">
              <a:off x="8506282" y="5270066"/>
              <a:ext cx="728632" cy="750905"/>
            </a:xfrm>
            <a:prstGeom prst="line">
              <a:avLst/>
            </a:prstGeom>
            <a:noFill/>
            <a:ln w="12700" cap="flat" cmpd="sng">
              <a:solidFill>
                <a:srgbClr val="005374"/>
              </a:solidFill>
              <a:bevel/>
            </a:ln>
            <a:extLst>
              <a:ext uri="{909E8E84-426E-40DD-AFC4-6F175D3DCCD1}">
                <a14:hiddenFill xmlns:a14="http://schemas.microsoft.com/office/drawing/2010/main">
                  <a:noFill/>
                </a14:hiddenFill>
              </a:ext>
            </a:extLst>
          </p:spPr>
          <p:txBody>
            <a:bodyPr/>
            <a:lstStyle/>
            <a:p>
              <a:endParaRPr lang="zh-CN" altLang="en-US" dirty="0">
                <a:ea typeface="微软雅黑" panose="020B0503020204020204" pitchFamily="34" charset="-122"/>
              </a:endParaRPr>
            </a:p>
          </p:txBody>
        </p:sp>
      </p:grpSp>
      <p:grpSp>
        <p:nvGrpSpPr>
          <p:cNvPr id="77" name="组合 76"/>
          <p:cNvGrpSpPr/>
          <p:nvPr/>
        </p:nvGrpSpPr>
        <p:grpSpPr>
          <a:xfrm>
            <a:off x="4693779" y="3564074"/>
            <a:ext cx="1162426" cy="1963768"/>
            <a:chOff x="4693779" y="3564074"/>
            <a:chExt cx="1162426" cy="1963768"/>
          </a:xfrm>
        </p:grpSpPr>
        <p:sp>
          <p:nvSpPr>
            <p:cNvPr id="39" name="直接连接符 84"/>
            <p:cNvSpPr>
              <a:spLocks noChangeShapeType="1"/>
            </p:cNvSpPr>
            <p:nvPr/>
          </p:nvSpPr>
          <p:spPr bwMode="auto">
            <a:xfrm flipV="1">
              <a:off x="5276037" y="4083684"/>
              <a:ext cx="1" cy="1444158"/>
            </a:xfrm>
            <a:prstGeom prst="line">
              <a:avLst/>
            </a:prstGeom>
          </p:spPr>
          <p:style>
            <a:lnRef idx="2">
              <a:schemeClr val="dk1"/>
            </a:lnRef>
            <a:fillRef idx="0">
              <a:schemeClr val="dk1"/>
            </a:fillRef>
            <a:effectRef idx="1">
              <a:schemeClr val="dk1"/>
            </a:effectRef>
            <a:fontRef idx="minor">
              <a:schemeClr val="tx1"/>
            </a:fontRef>
          </p:style>
          <p:txBody>
            <a:bodyPr/>
            <a:lstStyle/>
            <a:p>
              <a:endParaRPr lang="zh-CN" altLang="en-US" dirty="0">
                <a:ea typeface="微软雅黑" panose="020B0503020204020204" pitchFamily="34" charset="-122"/>
              </a:endParaRPr>
            </a:p>
          </p:txBody>
        </p:sp>
        <p:sp>
          <p:nvSpPr>
            <p:cNvPr id="40" name="椭圆 90"/>
            <p:cNvSpPr>
              <a:spLocks noChangeArrowheads="1"/>
            </p:cNvSpPr>
            <p:nvPr/>
          </p:nvSpPr>
          <p:spPr bwMode="auto">
            <a:xfrm>
              <a:off x="4693779" y="3564074"/>
              <a:ext cx="1162426" cy="1162083"/>
            </a:xfrm>
            <a:prstGeom prst="ellipse">
              <a:avLst/>
            </a:prstGeom>
            <a:solidFill>
              <a:schemeClr val="bg1"/>
            </a:solidFill>
            <a:ln w="38100" cap="flat" cmpd="sng">
              <a:solidFill>
                <a:srgbClr val="8ABC1D"/>
              </a:solidFill>
              <a:bevel/>
            </a:ln>
          </p:spPr>
          <p:txBody>
            <a:bodyPr anchor="ctr"/>
            <a:lstStyle/>
            <a:p>
              <a:pPr algn="ctr"/>
              <a:endParaRPr lang="zh-CN" altLang="zh-CN" dirty="0">
                <a:solidFill>
                  <a:srgbClr val="FFFFFF"/>
                </a:solidFill>
                <a:ea typeface="微软雅黑" panose="020B0503020204020204" pitchFamily="34" charset="-122"/>
              </a:endParaRPr>
            </a:p>
          </p:txBody>
        </p:sp>
      </p:grpSp>
      <p:sp>
        <p:nvSpPr>
          <p:cNvPr id="38" name="矩形 111"/>
          <p:cNvSpPr>
            <a:spLocks noChangeArrowheads="1"/>
          </p:cNvSpPr>
          <p:nvPr/>
        </p:nvSpPr>
        <p:spPr bwMode="auto">
          <a:xfrm>
            <a:off x="4729856" y="3853130"/>
            <a:ext cx="110799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1800" b="1" dirty="0">
                <a:solidFill>
                  <a:srgbClr val="000000"/>
                </a:solidFill>
                <a:latin typeface="Calibri" panose="020F0502020204030204" pitchFamily="34" charset="0"/>
                <a:ea typeface="微软雅黑" panose="020B0503020204020204" pitchFamily="34" charset="-122"/>
                <a:sym typeface="Calibri" panose="020F0502020204030204" pitchFamily="34" charset="0"/>
              </a:rPr>
              <a:t>完成的</a:t>
            </a:r>
            <a:endParaRPr lang="en-US" altLang="zh-CN" sz="1800" b="1"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a:p>
            <a:pPr algn="ctr"/>
            <a:r>
              <a:rPr lang="zh-CN" altLang="en-US" sz="1800" b="1" dirty="0">
                <a:solidFill>
                  <a:srgbClr val="000000"/>
                </a:solidFill>
                <a:latin typeface="Calibri" panose="020F0502020204030204" pitchFamily="34" charset="0"/>
                <a:ea typeface="微软雅黑" panose="020B0503020204020204" pitchFamily="34" charset="-122"/>
                <a:sym typeface="Calibri" panose="020F0502020204030204" pitchFamily="34" charset="0"/>
              </a:rPr>
              <a:t>项目名称</a:t>
            </a:r>
          </a:p>
        </p:txBody>
      </p:sp>
      <p:grpSp>
        <p:nvGrpSpPr>
          <p:cNvPr id="76" name="组合 75"/>
          <p:cNvGrpSpPr/>
          <p:nvPr/>
        </p:nvGrpSpPr>
        <p:grpSpPr>
          <a:xfrm>
            <a:off x="3288054" y="3177886"/>
            <a:ext cx="1131530" cy="2467743"/>
            <a:chOff x="3288054" y="3177886"/>
            <a:chExt cx="1131530" cy="2467743"/>
          </a:xfrm>
        </p:grpSpPr>
        <p:sp>
          <p:nvSpPr>
            <p:cNvPr id="44" name="直接连接符 12"/>
            <p:cNvSpPr>
              <a:spLocks noChangeShapeType="1"/>
            </p:cNvSpPr>
            <p:nvPr/>
          </p:nvSpPr>
          <p:spPr bwMode="auto">
            <a:xfrm flipV="1">
              <a:off x="3852195" y="4200238"/>
              <a:ext cx="1" cy="1445391"/>
            </a:xfrm>
            <a:prstGeom prst="line">
              <a:avLst/>
            </a:prstGeom>
          </p:spPr>
          <p:style>
            <a:lnRef idx="2">
              <a:schemeClr val="dk1"/>
            </a:lnRef>
            <a:fillRef idx="0">
              <a:schemeClr val="dk1"/>
            </a:fillRef>
            <a:effectRef idx="1">
              <a:schemeClr val="dk1"/>
            </a:effectRef>
            <a:fontRef idx="minor">
              <a:schemeClr val="tx1"/>
            </a:fontRef>
          </p:style>
          <p:txBody>
            <a:bodyPr/>
            <a:lstStyle/>
            <a:p>
              <a:endParaRPr lang="zh-CN" altLang="en-US" dirty="0">
                <a:ea typeface="微软雅黑" panose="020B0503020204020204" pitchFamily="34" charset="-122"/>
              </a:endParaRPr>
            </a:p>
          </p:txBody>
        </p:sp>
        <p:sp>
          <p:nvSpPr>
            <p:cNvPr id="45" name="椭圆 95"/>
            <p:cNvSpPr>
              <a:spLocks noChangeArrowheads="1"/>
            </p:cNvSpPr>
            <p:nvPr/>
          </p:nvSpPr>
          <p:spPr bwMode="auto">
            <a:xfrm>
              <a:off x="3288054" y="3177886"/>
              <a:ext cx="1131530" cy="1130204"/>
            </a:xfrm>
            <a:prstGeom prst="ellipse">
              <a:avLst/>
            </a:prstGeom>
            <a:solidFill>
              <a:schemeClr val="bg1"/>
            </a:solidFill>
            <a:ln w="38100" cap="flat" cmpd="sng">
              <a:solidFill>
                <a:srgbClr val="005374"/>
              </a:solidFill>
              <a:bevel/>
            </a:ln>
          </p:spPr>
          <p:txBody>
            <a:bodyPr anchor="ctr"/>
            <a:lstStyle/>
            <a:p>
              <a:pPr algn="ctr"/>
              <a:endParaRPr lang="zh-CN" altLang="zh-CN" dirty="0">
                <a:ea typeface="微软雅黑" panose="020B0503020204020204" pitchFamily="34" charset="-122"/>
              </a:endParaRPr>
            </a:p>
          </p:txBody>
        </p:sp>
      </p:grpSp>
      <p:sp>
        <p:nvSpPr>
          <p:cNvPr id="43" name="矩形 112"/>
          <p:cNvSpPr>
            <a:spLocks noChangeArrowheads="1"/>
          </p:cNvSpPr>
          <p:nvPr/>
        </p:nvSpPr>
        <p:spPr bwMode="auto">
          <a:xfrm>
            <a:off x="3314284" y="3421083"/>
            <a:ext cx="110799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1800" b="1" dirty="0">
                <a:solidFill>
                  <a:srgbClr val="000000"/>
                </a:solidFill>
                <a:latin typeface="Calibri" panose="020F0502020204030204" pitchFamily="34" charset="0"/>
                <a:ea typeface="微软雅黑" panose="020B0503020204020204" pitchFamily="34" charset="-122"/>
                <a:sym typeface="Calibri" panose="020F0502020204030204" pitchFamily="34" charset="0"/>
              </a:rPr>
              <a:t>完成的</a:t>
            </a:r>
            <a:endParaRPr lang="en-US" altLang="zh-CN" sz="1800" b="1"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a:p>
            <a:pPr algn="ctr"/>
            <a:r>
              <a:rPr lang="zh-CN" altLang="en-US" sz="1800" b="1" dirty="0">
                <a:solidFill>
                  <a:srgbClr val="000000"/>
                </a:solidFill>
                <a:latin typeface="Calibri" panose="020F0502020204030204" pitchFamily="34" charset="0"/>
                <a:ea typeface="微软雅黑" panose="020B0503020204020204" pitchFamily="34" charset="-122"/>
                <a:sym typeface="Calibri" panose="020F0502020204030204" pitchFamily="34" charset="0"/>
              </a:rPr>
              <a:t>项目名称</a:t>
            </a:r>
          </a:p>
        </p:txBody>
      </p:sp>
      <p:grpSp>
        <p:nvGrpSpPr>
          <p:cNvPr id="79" name="组合 78"/>
          <p:cNvGrpSpPr/>
          <p:nvPr/>
        </p:nvGrpSpPr>
        <p:grpSpPr>
          <a:xfrm>
            <a:off x="6669132" y="3004102"/>
            <a:ext cx="1162426" cy="2599047"/>
            <a:chOff x="6669132" y="3004102"/>
            <a:chExt cx="1162426" cy="2599047"/>
          </a:xfrm>
        </p:grpSpPr>
        <p:sp>
          <p:nvSpPr>
            <p:cNvPr id="49" name="直接连接符 86"/>
            <p:cNvSpPr>
              <a:spLocks noChangeShapeType="1"/>
            </p:cNvSpPr>
            <p:nvPr/>
          </p:nvSpPr>
          <p:spPr bwMode="auto">
            <a:xfrm flipV="1">
              <a:off x="7255965" y="3457411"/>
              <a:ext cx="1" cy="2145738"/>
            </a:xfrm>
            <a:prstGeom prst="line">
              <a:avLst/>
            </a:prstGeom>
          </p:spPr>
          <p:style>
            <a:lnRef idx="2">
              <a:schemeClr val="dk1"/>
            </a:lnRef>
            <a:fillRef idx="0">
              <a:schemeClr val="dk1"/>
            </a:fillRef>
            <a:effectRef idx="1">
              <a:schemeClr val="dk1"/>
            </a:effectRef>
            <a:fontRef idx="minor">
              <a:schemeClr val="tx1"/>
            </a:fontRef>
          </p:style>
          <p:txBody>
            <a:bodyPr/>
            <a:lstStyle/>
            <a:p>
              <a:endParaRPr lang="zh-CN" altLang="en-US" dirty="0">
                <a:ea typeface="微软雅黑" panose="020B0503020204020204" pitchFamily="34" charset="-122"/>
              </a:endParaRPr>
            </a:p>
          </p:txBody>
        </p:sp>
        <p:sp>
          <p:nvSpPr>
            <p:cNvPr id="50" name="椭圆 91"/>
            <p:cNvSpPr>
              <a:spLocks noChangeArrowheads="1"/>
            </p:cNvSpPr>
            <p:nvPr/>
          </p:nvSpPr>
          <p:spPr bwMode="auto">
            <a:xfrm>
              <a:off x="6669132" y="3004102"/>
              <a:ext cx="1162426" cy="1162832"/>
            </a:xfrm>
            <a:prstGeom prst="ellipse">
              <a:avLst/>
            </a:prstGeom>
            <a:solidFill>
              <a:schemeClr val="bg1"/>
            </a:solidFill>
            <a:ln w="38100" cap="flat" cmpd="sng">
              <a:solidFill>
                <a:srgbClr val="005374"/>
              </a:solidFill>
              <a:bevel/>
            </a:ln>
          </p:spPr>
          <p:txBody>
            <a:bodyPr anchor="ctr"/>
            <a:lstStyle/>
            <a:p>
              <a:pPr algn="ctr"/>
              <a:endParaRPr lang="zh-CN" altLang="zh-CN" dirty="0">
                <a:solidFill>
                  <a:srgbClr val="FFFFFF"/>
                </a:solidFill>
                <a:ea typeface="微软雅黑" panose="020B0503020204020204" pitchFamily="34" charset="-122"/>
              </a:endParaRPr>
            </a:p>
          </p:txBody>
        </p:sp>
      </p:grpSp>
      <p:sp>
        <p:nvSpPr>
          <p:cNvPr id="48" name="矩形 113"/>
          <p:cNvSpPr>
            <a:spLocks noChangeArrowheads="1"/>
          </p:cNvSpPr>
          <p:nvPr/>
        </p:nvSpPr>
        <p:spPr bwMode="auto">
          <a:xfrm>
            <a:off x="6704684" y="3285778"/>
            <a:ext cx="110799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1800" b="1" dirty="0">
                <a:solidFill>
                  <a:srgbClr val="000000"/>
                </a:solidFill>
                <a:latin typeface="Calibri" panose="020F0502020204030204" pitchFamily="34" charset="0"/>
                <a:ea typeface="微软雅黑" panose="020B0503020204020204" pitchFamily="34" charset="-122"/>
                <a:sym typeface="Calibri" panose="020F0502020204030204" pitchFamily="34" charset="0"/>
              </a:rPr>
              <a:t>完成的</a:t>
            </a:r>
            <a:endParaRPr lang="en-US" altLang="zh-CN" sz="1800" b="1"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a:p>
            <a:pPr algn="ctr"/>
            <a:r>
              <a:rPr lang="zh-CN" altLang="en-US" sz="1800" b="1" dirty="0">
                <a:solidFill>
                  <a:srgbClr val="000000"/>
                </a:solidFill>
                <a:latin typeface="Calibri" panose="020F0502020204030204" pitchFamily="34" charset="0"/>
                <a:ea typeface="微软雅黑" panose="020B0503020204020204" pitchFamily="34" charset="-122"/>
                <a:sym typeface="Calibri" panose="020F0502020204030204" pitchFamily="34" charset="0"/>
              </a:rPr>
              <a:t>项目名称</a:t>
            </a:r>
          </a:p>
        </p:txBody>
      </p:sp>
      <p:grpSp>
        <p:nvGrpSpPr>
          <p:cNvPr id="82" name="组合 81"/>
          <p:cNvGrpSpPr/>
          <p:nvPr/>
        </p:nvGrpSpPr>
        <p:grpSpPr>
          <a:xfrm>
            <a:off x="9702639" y="2183452"/>
            <a:ext cx="1162426" cy="3282600"/>
            <a:chOff x="9702639" y="2183452"/>
            <a:chExt cx="1162426" cy="3282600"/>
          </a:xfrm>
        </p:grpSpPr>
        <p:sp>
          <p:nvSpPr>
            <p:cNvPr id="54" name="直接连接符 89"/>
            <p:cNvSpPr>
              <a:spLocks noChangeShapeType="1"/>
            </p:cNvSpPr>
            <p:nvPr/>
          </p:nvSpPr>
          <p:spPr bwMode="auto">
            <a:xfrm flipV="1">
              <a:off x="10305417" y="3145995"/>
              <a:ext cx="1" cy="2320057"/>
            </a:xfrm>
            <a:prstGeom prst="line">
              <a:avLst/>
            </a:prstGeom>
          </p:spPr>
          <p:style>
            <a:lnRef idx="2">
              <a:schemeClr val="dk1"/>
            </a:lnRef>
            <a:fillRef idx="0">
              <a:schemeClr val="dk1"/>
            </a:fillRef>
            <a:effectRef idx="1">
              <a:schemeClr val="dk1"/>
            </a:effectRef>
            <a:fontRef idx="minor">
              <a:schemeClr val="tx1"/>
            </a:fontRef>
          </p:style>
          <p:txBody>
            <a:bodyPr/>
            <a:lstStyle/>
            <a:p>
              <a:endParaRPr lang="zh-CN" altLang="en-US" dirty="0">
                <a:ea typeface="微软雅黑" panose="020B0503020204020204" pitchFamily="34" charset="-122"/>
              </a:endParaRPr>
            </a:p>
          </p:txBody>
        </p:sp>
        <p:sp>
          <p:nvSpPr>
            <p:cNvPr id="55" name="椭圆 94"/>
            <p:cNvSpPr>
              <a:spLocks noChangeArrowheads="1"/>
            </p:cNvSpPr>
            <p:nvPr/>
          </p:nvSpPr>
          <p:spPr bwMode="auto">
            <a:xfrm>
              <a:off x="9702639" y="2183452"/>
              <a:ext cx="1162426" cy="1162409"/>
            </a:xfrm>
            <a:prstGeom prst="ellipse">
              <a:avLst/>
            </a:prstGeom>
            <a:solidFill>
              <a:schemeClr val="bg1"/>
            </a:solidFill>
            <a:ln w="38100" cap="flat" cmpd="sng">
              <a:solidFill>
                <a:srgbClr val="005374"/>
              </a:solidFill>
              <a:bevel/>
            </a:ln>
          </p:spPr>
          <p:txBody>
            <a:bodyPr anchor="ctr"/>
            <a:lstStyle/>
            <a:p>
              <a:pPr algn="ctr"/>
              <a:endParaRPr lang="zh-CN" altLang="zh-CN" dirty="0">
                <a:solidFill>
                  <a:srgbClr val="FFFFFF"/>
                </a:solidFill>
                <a:ea typeface="微软雅黑" panose="020B0503020204020204" pitchFamily="34" charset="-122"/>
              </a:endParaRPr>
            </a:p>
          </p:txBody>
        </p:sp>
      </p:grpSp>
      <p:sp>
        <p:nvSpPr>
          <p:cNvPr id="53" name="矩形 114"/>
          <p:cNvSpPr>
            <a:spLocks noChangeArrowheads="1"/>
          </p:cNvSpPr>
          <p:nvPr/>
        </p:nvSpPr>
        <p:spPr bwMode="auto">
          <a:xfrm>
            <a:off x="9720286" y="2421682"/>
            <a:ext cx="110799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1800" b="1" dirty="0">
                <a:solidFill>
                  <a:srgbClr val="000000"/>
                </a:solidFill>
                <a:latin typeface="Calibri" panose="020F0502020204030204" pitchFamily="34" charset="0"/>
                <a:ea typeface="微软雅黑" panose="020B0503020204020204" pitchFamily="34" charset="-122"/>
                <a:sym typeface="Calibri" panose="020F0502020204030204" pitchFamily="34" charset="0"/>
              </a:rPr>
              <a:t>完成的</a:t>
            </a:r>
            <a:endParaRPr lang="en-US" altLang="zh-CN" sz="1800" b="1"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a:p>
            <a:pPr algn="ctr"/>
            <a:r>
              <a:rPr lang="zh-CN" altLang="en-US" sz="1800" b="1" dirty="0">
                <a:solidFill>
                  <a:srgbClr val="000000"/>
                </a:solidFill>
                <a:latin typeface="Calibri" panose="020F0502020204030204" pitchFamily="34" charset="0"/>
                <a:ea typeface="微软雅黑" panose="020B0503020204020204" pitchFamily="34" charset="-122"/>
                <a:sym typeface="Calibri" panose="020F0502020204030204" pitchFamily="34" charset="0"/>
              </a:rPr>
              <a:t>项目名称</a:t>
            </a:r>
          </a:p>
        </p:txBody>
      </p:sp>
      <p:grpSp>
        <p:nvGrpSpPr>
          <p:cNvPr id="80" name="组合 79"/>
          <p:cNvGrpSpPr/>
          <p:nvPr/>
        </p:nvGrpSpPr>
        <p:grpSpPr>
          <a:xfrm>
            <a:off x="7679013" y="1341562"/>
            <a:ext cx="1345866" cy="4771355"/>
            <a:chOff x="7679013" y="1341562"/>
            <a:chExt cx="1345866" cy="4771355"/>
          </a:xfrm>
        </p:grpSpPr>
        <p:sp>
          <p:nvSpPr>
            <p:cNvPr id="59" name="直接连接符 87"/>
            <p:cNvSpPr>
              <a:spLocks noChangeShapeType="1"/>
            </p:cNvSpPr>
            <p:nvPr/>
          </p:nvSpPr>
          <p:spPr bwMode="auto">
            <a:xfrm flipV="1">
              <a:off x="8361211" y="2567202"/>
              <a:ext cx="1" cy="3545715"/>
            </a:xfrm>
            <a:prstGeom prst="line">
              <a:avLst/>
            </a:prstGeom>
          </p:spPr>
          <p:style>
            <a:lnRef idx="2">
              <a:schemeClr val="dk1"/>
            </a:lnRef>
            <a:fillRef idx="0">
              <a:schemeClr val="dk1"/>
            </a:fillRef>
            <a:effectRef idx="1">
              <a:schemeClr val="dk1"/>
            </a:effectRef>
            <a:fontRef idx="minor">
              <a:schemeClr val="tx1"/>
            </a:fontRef>
          </p:style>
          <p:txBody>
            <a:bodyPr/>
            <a:lstStyle/>
            <a:p>
              <a:endParaRPr lang="zh-CN" altLang="en-US" dirty="0">
                <a:ea typeface="微软雅黑" panose="020B0503020204020204" pitchFamily="34" charset="-122"/>
              </a:endParaRPr>
            </a:p>
          </p:txBody>
        </p:sp>
        <p:sp>
          <p:nvSpPr>
            <p:cNvPr id="60" name="椭圆 13"/>
            <p:cNvSpPr>
              <a:spLocks noChangeArrowheads="1"/>
            </p:cNvSpPr>
            <p:nvPr/>
          </p:nvSpPr>
          <p:spPr bwMode="auto">
            <a:xfrm>
              <a:off x="7679013" y="1341562"/>
              <a:ext cx="1345866" cy="1346173"/>
            </a:xfrm>
            <a:prstGeom prst="ellipse">
              <a:avLst/>
            </a:prstGeom>
            <a:solidFill>
              <a:schemeClr val="bg1"/>
            </a:solidFill>
            <a:ln w="38100" cap="flat" cmpd="sng">
              <a:solidFill>
                <a:srgbClr val="005374"/>
              </a:solidFill>
              <a:bevel/>
            </a:ln>
          </p:spPr>
          <p:txBody>
            <a:bodyPr anchor="ctr"/>
            <a:lstStyle/>
            <a:p>
              <a:pPr algn="ctr"/>
              <a:endParaRPr lang="zh-CN" altLang="zh-CN" sz="1800" dirty="0">
                <a:solidFill>
                  <a:srgbClr val="FFFFFF"/>
                </a:solidFill>
                <a:ea typeface="微软雅黑" panose="020B0503020204020204" pitchFamily="34" charset="-122"/>
              </a:endParaRPr>
            </a:p>
          </p:txBody>
        </p:sp>
      </p:grpSp>
      <p:sp>
        <p:nvSpPr>
          <p:cNvPr id="58" name="矩形 118"/>
          <p:cNvSpPr>
            <a:spLocks noChangeArrowheads="1"/>
          </p:cNvSpPr>
          <p:nvPr/>
        </p:nvSpPr>
        <p:spPr bwMode="auto">
          <a:xfrm>
            <a:off x="7769280" y="1641788"/>
            <a:ext cx="121058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2000" b="1" dirty="0">
                <a:solidFill>
                  <a:srgbClr val="000000"/>
                </a:solidFill>
                <a:latin typeface="Calibri" panose="020F0502020204030204" pitchFamily="34" charset="0"/>
                <a:ea typeface="微软雅黑" panose="020B0503020204020204" pitchFamily="34" charset="-122"/>
                <a:sym typeface="Calibri" panose="020F0502020204030204" pitchFamily="34" charset="0"/>
              </a:rPr>
              <a:t>完成的</a:t>
            </a:r>
            <a:endParaRPr lang="en-US" altLang="zh-CN" sz="2000" b="1"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a:p>
            <a:pPr algn="ctr"/>
            <a:r>
              <a:rPr lang="zh-CN" altLang="en-US" sz="2000" b="1" dirty="0">
                <a:solidFill>
                  <a:srgbClr val="000000"/>
                </a:solidFill>
                <a:latin typeface="Calibri" panose="020F0502020204030204" pitchFamily="34" charset="0"/>
                <a:ea typeface="微软雅黑" panose="020B0503020204020204" pitchFamily="34" charset="-122"/>
                <a:sym typeface="Calibri" panose="020F0502020204030204" pitchFamily="34" charset="0"/>
              </a:rPr>
              <a:t>项目名称</a:t>
            </a:r>
          </a:p>
        </p:txBody>
      </p:sp>
      <p:grpSp>
        <p:nvGrpSpPr>
          <p:cNvPr id="78" name="组合 77"/>
          <p:cNvGrpSpPr/>
          <p:nvPr/>
        </p:nvGrpSpPr>
        <p:grpSpPr>
          <a:xfrm>
            <a:off x="5610976" y="2169935"/>
            <a:ext cx="1162426" cy="3684235"/>
            <a:chOff x="5610976" y="2169935"/>
            <a:chExt cx="1162426" cy="3684235"/>
          </a:xfrm>
        </p:grpSpPr>
        <p:sp>
          <p:nvSpPr>
            <p:cNvPr id="64" name="直接连接符 85"/>
            <p:cNvSpPr>
              <a:spLocks noChangeShapeType="1"/>
            </p:cNvSpPr>
            <p:nvPr/>
          </p:nvSpPr>
          <p:spPr bwMode="auto">
            <a:xfrm flipV="1">
              <a:off x="6178962" y="2352496"/>
              <a:ext cx="1" cy="3501674"/>
            </a:xfrm>
            <a:prstGeom prst="line">
              <a:avLst/>
            </a:prstGeom>
          </p:spPr>
          <p:style>
            <a:lnRef idx="2">
              <a:schemeClr val="dk1"/>
            </a:lnRef>
            <a:fillRef idx="0">
              <a:schemeClr val="dk1"/>
            </a:fillRef>
            <a:effectRef idx="1">
              <a:schemeClr val="dk1"/>
            </a:effectRef>
            <a:fontRef idx="minor">
              <a:schemeClr val="tx1"/>
            </a:fontRef>
          </p:style>
          <p:txBody>
            <a:bodyPr/>
            <a:lstStyle/>
            <a:p>
              <a:endParaRPr lang="zh-CN" altLang="en-US" dirty="0">
                <a:ea typeface="微软雅黑" panose="020B0503020204020204" pitchFamily="34" charset="-122"/>
              </a:endParaRPr>
            </a:p>
          </p:txBody>
        </p:sp>
        <p:sp>
          <p:nvSpPr>
            <p:cNvPr id="65" name="椭圆 93"/>
            <p:cNvSpPr>
              <a:spLocks noChangeArrowheads="1"/>
            </p:cNvSpPr>
            <p:nvPr/>
          </p:nvSpPr>
          <p:spPr bwMode="auto">
            <a:xfrm>
              <a:off x="5610976" y="2169935"/>
              <a:ext cx="1162426" cy="1162310"/>
            </a:xfrm>
            <a:prstGeom prst="ellipse">
              <a:avLst/>
            </a:prstGeom>
            <a:solidFill>
              <a:schemeClr val="bg1"/>
            </a:solidFill>
            <a:ln w="38100" cap="flat" cmpd="sng">
              <a:solidFill>
                <a:srgbClr val="8ABC1D"/>
              </a:solidFill>
              <a:bevel/>
            </a:ln>
          </p:spPr>
          <p:txBody>
            <a:bodyPr anchor="ctr"/>
            <a:lstStyle/>
            <a:p>
              <a:pPr algn="ctr"/>
              <a:endParaRPr lang="zh-CN" altLang="zh-CN" dirty="0">
                <a:solidFill>
                  <a:srgbClr val="FFFFFF"/>
                </a:solidFill>
                <a:ea typeface="微软雅黑" panose="020B0503020204020204" pitchFamily="34" charset="-122"/>
              </a:endParaRPr>
            </a:p>
          </p:txBody>
        </p:sp>
      </p:grpSp>
      <p:sp>
        <p:nvSpPr>
          <p:cNvPr id="63" name="矩形 119"/>
          <p:cNvSpPr>
            <a:spLocks noChangeArrowheads="1"/>
          </p:cNvSpPr>
          <p:nvPr/>
        </p:nvSpPr>
        <p:spPr bwMode="auto">
          <a:xfrm>
            <a:off x="5638190" y="2484979"/>
            <a:ext cx="110799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1800" b="1" dirty="0">
                <a:solidFill>
                  <a:srgbClr val="000000"/>
                </a:solidFill>
                <a:latin typeface="Calibri" panose="020F0502020204030204" pitchFamily="34" charset="0"/>
                <a:ea typeface="微软雅黑" panose="020B0503020204020204" pitchFamily="34" charset="-122"/>
                <a:sym typeface="Calibri" panose="020F0502020204030204" pitchFamily="34" charset="0"/>
              </a:rPr>
              <a:t>完成的</a:t>
            </a:r>
            <a:endParaRPr lang="en-US" altLang="zh-CN" sz="1800" b="1"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a:p>
            <a:pPr algn="ctr"/>
            <a:r>
              <a:rPr lang="zh-CN" altLang="en-US" sz="1800" b="1" dirty="0">
                <a:solidFill>
                  <a:srgbClr val="000000"/>
                </a:solidFill>
                <a:latin typeface="Calibri" panose="020F0502020204030204" pitchFamily="34" charset="0"/>
                <a:ea typeface="微软雅黑" panose="020B0503020204020204" pitchFamily="34" charset="-122"/>
                <a:sym typeface="Calibri" panose="020F0502020204030204" pitchFamily="34" charset="0"/>
              </a:rPr>
              <a:t>项目名称</a:t>
            </a:r>
          </a:p>
        </p:txBody>
      </p:sp>
      <p:grpSp>
        <p:nvGrpSpPr>
          <p:cNvPr id="81" name="组合 80"/>
          <p:cNvGrpSpPr/>
          <p:nvPr/>
        </p:nvGrpSpPr>
        <p:grpSpPr>
          <a:xfrm>
            <a:off x="8642553" y="3222299"/>
            <a:ext cx="1272489" cy="1977284"/>
            <a:chOff x="8642553" y="3222299"/>
            <a:chExt cx="1272489" cy="1977284"/>
          </a:xfrm>
        </p:grpSpPr>
        <p:sp>
          <p:nvSpPr>
            <p:cNvPr id="69" name="直接连接符 88"/>
            <p:cNvSpPr>
              <a:spLocks noChangeShapeType="1"/>
            </p:cNvSpPr>
            <p:nvPr/>
          </p:nvSpPr>
          <p:spPr bwMode="auto">
            <a:xfrm flipV="1">
              <a:off x="9285939" y="4017097"/>
              <a:ext cx="1" cy="1182486"/>
            </a:xfrm>
            <a:prstGeom prst="line">
              <a:avLst/>
            </a:prstGeom>
          </p:spPr>
          <p:style>
            <a:lnRef idx="2">
              <a:schemeClr val="dk1"/>
            </a:lnRef>
            <a:fillRef idx="0">
              <a:schemeClr val="dk1"/>
            </a:fillRef>
            <a:effectRef idx="1">
              <a:schemeClr val="dk1"/>
            </a:effectRef>
            <a:fontRef idx="minor">
              <a:schemeClr val="tx1"/>
            </a:fontRef>
          </p:style>
          <p:txBody>
            <a:bodyPr/>
            <a:lstStyle/>
            <a:p>
              <a:endParaRPr lang="zh-CN" altLang="en-US" dirty="0">
                <a:ea typeface="微软雅黑" panose="020B0503020204020204" pitchFamily="34" charset="-122"/>
              </a:endParaRPr>
            </a:p>
          </p:txBody>
        </p:sp>
        <p:sp>
          <p:nvSpPr>
            <p:cNvPr id="70" name="椭圆 92"/>
            <p:cNvSpPr>
              <a:spLocks noChangeArrowheads="1"/>
            </p:cNvSpPr>
            <p:nvPr/>
          </p:nvSpPr>
          <p:spPr bwMode="auto">
            <a:xfrm>
              <a:off x="8642553" y="3222299"/>
              <a:ext cx="1272489" cy="1271587"/>
            </a:xfrm>
            <a:prstGeom prst="ellipse">
              <a:avLst/>
            </a:prstGeom>
            <a:solidFill>
              <a:schemeClr val="bg1"/>
            </a:solidFill>
            <a:ln w="38100" cap="flat" cmpd="sng">
              <a:solidFill>
                <a:srgbClr val="8ABC1D"/>
              </a:solidFill>
              <a:bevel/>
            </a:ln>
          </p:spPr>
          <p:txBody>
            <a:bodyPr anchor="ctr"/>
            <a:lstStyle/>
            <a:p>
              <a:pPr algn="ctr"/>
              <a:endParaRPr lang="zh-CN" altLang="zh-CN" dirty="0">
                <a:solidFill>
                  <a:srgbClr val="FFFFFF"/>
                </a:solidFill>
                <a:ea typeface="微软雅黑" panose="020B0503020204020204" pitchFamily="34" charset="-122"/>
              </a:endParaRPr>
            </a:p>
          </p:txBody>
        </p:sp>
      </p:grpSp>
      <p:sp>
        <p:nvSpPr>
          <p:cNvPr id="68" name="矩形 120"/>
          <p:cNvSpPr>
            <a:spLocks noChangeArrowheads="1"/>
          </p:cNvSpPr>
          <p:nvPr/>
        </p:nvSpPr>
        <p:spPr bwMode="auto">
          <a:xfrm>
            <a:off x="8735594" y="3501802"/>
            <a:ext cx="110799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1800" b="1" dirty="0">
                <a:solidFill>
                  <a:srgbClr val="000000"/>
                </a:solidFill>
                <a:latin typeface="Calibri" panose="020F0502020204030204" pitchFamily="34" charset="0"/>
                <a:ea typeface="微软雅黑" panose="020B0503020204020204" pitchFamily="34" charset="-122"/>
                <a:sym typeface="Calibri" panose="020F0502020204030204" pitchFamily="34" charset="0"/>
              </a:rPr>
              <a:t>完成的</a:t>
            </a:r>
            <a:endParaRPr lang="en-US" altLang="zh-CN" sz="1800" b="1"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a:p>
            <a:pPr algn="ctr"/>
            <a:r>
              <a:rPr lang="zh-CN" altLang="en-US" sz="1800" b="1" dirty="0">
                <a:solidFill>
                  <a:srgbClr val="000000"/>
                </a:solidFill>
                <a:latin typeface="Calibri" panose="020F0502020204030204" pitchFamily="34" charset="0"/>
                <a:ea typeface="微软雅黑" panose="020B0503020204020204" pitchFamily="34" charset="-122"/>
                <a:sym typeface="Calibri" panose="020F0502020204030204" pitchFamily="34" charset="0"/>
              </a:rPr>
              <a:t>项目名称</a:t>
            </a:r>
          </a:p>
        </p:txBody>
      </p:sp>
      <p:sp>
        <p:nvSpPr>
          <p:cNvPr id="73" name="矩形 72"/>
          <p:cNvSpPr/>
          <p:nvPr/>
        </p:nvSpPr>
        <p:spPr>
          <a:xfrm>
            <a:off x="434505" y="2133650"/>
            <a:ext cx="2568326" cy="3046988"/>
          </a:xfrm>
          <a:prstGeom prst="rect">
            <a:avLst/>
          </a:prstGeom>
        </p:spPr>
        <p:txBody>
          <a:bodyPr wrap="square">
            <a:spAutoFit/>
          </a:bodyPr>
          <a:lstStyle/>
          <a:p>
            <a:pPr algn="just">
              <a:lnSpc>
                <a:spcPct val="120000"/>
              </a:lnSpc>
            </a:pPr>
            <a:r>
              <a:rPr lang="zh-CN" altLang="en-US" sz="1600" dirty="0">
                <a:latin typeface="微软雅黑" panose="020B0503020204020204" pitchFamily="34" charset="-122"/>
                <a:ea typeface="微软雅黑" panose="020B0503020204020204" pitchFamily="34" charset="-122"/>
              </a:rPr>
              <a:t>此处输入您的文本，或者复制您的文本粘贴到此处</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此处输入您的文本，或者复制您的文本粘贴到此处</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此处输入您的文本</a:t>
            </a:r>
            <a:r>
              <a:rPr lang="en-US" altLang="zh-CN" sz="1600" dirty="0">
                <a:latin typeface="微软雅黑" panose="020B0503020204020204" pitchFamily="34" charset="-122"/>
                <a:ea typeface="微软雅黑" panose="020B0503020204020204" pitchFamily="34" charset="-122"/>
              </a:rPr>
              <a:t>.</a:t>
            </a:r>
          </a:p>
          <a:p>
            <a:pPr algn="just">
              <a:lnSpc>
                <a:spcPct val="120000"/>
              </a:lnSpc>
            </a:pPr>
            <a:r>
              <a:rPr lang="zh-CN" altLang="en-US" sz="1600" dirty="0">
                <a:latin typeface="微软雅黑" panose="020B0503020204020204" pitchFamily="34" charset="-122"/>
                <a:ea typeface="微软雅黑" panose="020B0503020204020204" pitchFamily="34" charset="-122"/>
              </a:rPr>
              <a:t>此处输入您的文本，或者复制您的文本粘贴到此处</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此处输入您的文本，或者复制您的文本粘贴到此处</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此处输入您的文本</a:t>
            </a:r>
            <a:r>
              <a:rPr lang="en-US" altLang="zh-CN" sz="1600" dirty="0">
                <a:latin typeface="微软雅黑" panose="020B0503020204020204" pitchFamily="34" charset="-122"/>
                <a:ea typeface="微软雅黑" panose="020B0503020204020204" pitchFamily="34" charset="-122"/>
              </a:rPr>
              <a:t>.</a:t>
            </a:r>
            <a:endParaRPr lang="zh-CN" altLang="en-US" sz="1600" dirty="0">
              <a:latin typeface="微软雅黑" panose="020B0503020204020204" pitchFamily="34" charset="-122"/>
              <a:ea typeface="微软雅黑" panose="020B0503020204020204" pitchFamily="34" charset="-122"/>
            </a:endParaRPr>
          </a:p>
        </p:txBody>
      </p:sp>
      <p:sp>
        <p:nvSpPr>
          <p:cNvPr id="74" name="矩形 73"/>
          <p:cNvSpPr/>
          <p:nvPr/>
        </p:nvSpPr>
        <p:spPr>
          <a:xfrm>
            <a:off x="0" y="1641788"/>
            <a:ext cx="3002831" cy="3728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75" name="TextBox 74"/>
          <p:cNvSpPr txBox="1"/>
          <p:nvPr/>
        </p:nvSpPr>
        <p:spPr>
          <a:xfrm>
            <a:off x="509841" y="1629594"/>
            <a:ext cx="2492990" cy="369332"/>
          </a:xfrm>
          <a:prstGeom prst="rect">
            <a:avLst/>
          </a:prstGeom>
          <a:noFill/>
        </p:spPr>
        <p:txBody>
          <a:bodyPr wrap="none" rtlCol="0">
            <a:spAutoFit/>
          </a:bodyPr>
          <a:lstStyle/>
          <a:p>
            <a:r>
              <a:rPr lang="zh-CN" altLang="en-US" sz="1800" dirty="0">
                <a:solidFill>
                  <a:schemeClr val="bg1"/>
                </a:solidFill>
                <a:latin typeface="方正兰亭粗黑简体" panose="02000000000000000000" pitchFamily="2" charset="-122"/>
                <a:ea typeface="方正兰亭粗黑简体" panose="02000000000000000000" pitchFamily="2" charset="-122"/>
              </a:rPr>
              <a:t>点击输入项目重要内容</a:t>
            </a:r>
          </a:p>
        </p:txBody>
      </p:sp>
    </p:spTree>
  </p:cSld>
  <p:clrMapOvr>
    <a:masterClrMapping/>
  </p:clrMapOvr>
  <mc:AlternateContent xmlns:mc="http://schemas.openxmlformats.org/markup-compatibility/2006" xmlns:p14="http://schemas.microsoft.com/office/powerpoint/2010/main">
    <mc:Choice Requires="p14">
      <p:transition spd="slow" p14:dur="2500" advTm="10000">
        <p:checker/>
      </p:transition>
    </mc:Choice>
    <mc:Fallback xmlns="">
      <p:transition spd="slow" advTm="10000">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2"/>
                                        </p:tgtEl>
                                        <p:attrNameLst>
                                          <p:attrName>ppt_y</p:attrName>
                                        </p:attrNameLst>
                                      </p:cBhvr>
                                      <p:tavLst>
                                        <p:tav tm="0">
                                          <p:val>
                                            <p:strVal val="#ppt_y"/>
                                          </p:val>
                                        </p:tav>
                                        <p:tav tm="100000">
                                          <p:val>
                                            <p:strVal val="#ppt_y"/>
                                          </p:val>
                                        </p:tav>
                                      </p:tavLst>
                                    </p:anim>
                                    <p:anim calcmode="lin" valueType="num">
                                      <p:cBhvr>
                                        <p:cTn id="1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grpId="0" nodeType="click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0-#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1" presetClass="entr" presetSubtype="0" fill="hold" grpId="0" nodeType="clickEffect">
                                  <p:stCondLst>
                                    <p:cond delay="0"/>
                                  </p:stCondLst>
                                  <p:iterate type="lt">
                                    <p:tmPct val="10000"/>
                                  </p:iterate>
                                  <p:childTnLst>
                                    <p:set>
                                      <p:cBhvr>
                                        <p:cTn id="31" dur="1" fill="hold">
                                          <p:stCondLst>
                                            <p:cond delay="0"/>
                                          </p:stCondLst>
                                        </p:cTn>
                                        <p:tgtEl>
                                          <p:spTgt spid="75"/>
                                        </p:tgtEl>
                                        <p:attrNameLst>
                                          <p:attrName>style.visibility</p:attrName>
                                        </p:attrNameLst>
                                      </p:cBhvr>
                                      <p:to>
                                        <p:strVal val="visible"/>
                                      </p:to>
                                    </p:set>
                                    <p:anim calcmode="lin" valueType="num">
                                      <p:cBhvr>
                                        <p:cTn id="32" dur="500" fill="hold"/>
                                        <p:tgtEl>
                                          <p:spTgt spid="75"/>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75"/>
                                        </p:tgtEl>
                                        <p:attrNameLst>
                                          <p:attrName>ppt_y</p:attrName>
                                        </p:attrNameLst>
                                      </p:cBhvr>
                                      <p:tavLst>
                                        <p:tav tm="0">
                                          <p:val>
                                            <p:strVal val="#ppt_y"/>
                                          </p:val>
                                        </p:tav>
                                        <p:tav tm="100000">
                                          <p:val>
                                            <p:strVal val="#ppt_y"/>
                                          </p:val>
                                        </p:tav>
                                      </p:tavLst>
                                    </p:anim>
                                    <p:anim calcmode="lin" valueType="num">
                                      <p:cBhvr>
                                        <p:cTn id="34" dur="500" fill="hold"/>
                                        <p:tgtEl>
                                          <p:spTgt spid="75"/>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75"/>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75"/>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fade">
                                      <p:cBhvr>
                                        <p:cTn id="41" dur="1000"/>
                                        <p:tgtEl>
                                          <p:spTgt spid="73"/>
                                        </p:tgtEl>
                                      </p:cBhvr>
                                    </p:animEffect>
                                    <p:anim calcmode="lin" valueType="num">
                                      <p:cBhvr>
                                        <p:cTn id="42" dur="1000" fill="hold"/>
                                        <p:tgtEl>
                                          <p:spTgt spid="73"/>
                                        </p:tgtEl>
                                        <p:attrNameLst>
                                          <p:attrName>ppt_x</p:attrName>
                                        </p:attrNameLst>
                                      </p:cBhvr>
                                      <p:tavLst>
                                        <p:tav tm="0">
                                          <p:val>
                                            <p:strVal val="#ppt_x"/>
                                          </p:val>
                                        </p:tav>
                                        <p:tav tm="100000">
                                          <p:val>
                                            <p:strVal val="#ppt_x"/>
                                          </p:val>
                                        </p:tav>
                                      </p:tavLst>
                                    </p:anim>
                                    <p:anim calcmode="lin" valueType="num">
                                      <p:cBhvr>
                                        <p:cTn id="43"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31" presetClass="entr" presetSubtype="0" fill="hold" grpId="0" nodeType="clickEffect">
                                  <p:stCondLst>
                                    <p:cond delay="0"/>
                                  </p:stCondLst>
                                  <p:childTnLst>
                                    <p:set>
                                      <p:cBhvr>
                                        <p:cTn id="47" dur="1" fill="hold">
                                          <p:stCondLst>
                                            <p:cond delay="0"/>
                                          </p:stCondLst>
                                        </p:cTn>
                                        <p:tgtEl>
                                          <p:spTgt spid="6"/>
                                        </p:tgtEl>
                                        <p:attrNameLst>
                                          <p:attrName>style.visibility</p:attrName>
                                        </p:attrNameLst>
                                      </p:cBhvr>
                                      <p:to>
                                        <p:strVal val="visible"/>
                                      </p:to>
                                    </p:set>
                                    <p:anim calcmode="lin" valueType="num">
                                      <p:cBhvr>
                                        <p:cTn id="48" dur="1000" fill="hold"/>
                                        <p:tgtEl>
                                          <p:spTgt spid="6"/>
                                        </p:tgtEl>
                                        <p:attrNameLst>
                                          <p:attrName>ppt_w</p:attrName>
                                        </p:attrNameLst>
                                      </p:cBhvr>
                                      <p:tavLst>
                                        <p:tav tm="0">
                                          <p:val>
                                            <p:fltVal val="0"/>
                                          </p:val>
                                        </p:tav>
                                        <p:tav tm="100000">
                                          <p:val>
                                            <p:strVal val="#ppt_w"/>
                                          </p:val>
                                        </p:tav>
                                      </p:tavLst>
                                    </p:anim>
                                    <p:anim calcmode="lin" valueType="num">
                                      <p:cBhvr>
                                        <p:cTn id="49" dur="1000" fill="hold"/>
                                        <p:tgtEl>
                                          <p:spTgt spid="6"/>
                                        </p:tgtEl>
                                        <p:attrNameLst>
                                          <p:attrName>ppt_h</p:attrName>
                                        </p:attrNameLst>
                                      </p:cBhvr>
                                      <p:tavLst>
                                        <p:tav tm="0">
                                          <p:val>
                                            <p:fltVal val="0"/>
                                          </p:val>
                                        </p:tav>
                                        <p:tav tm="100000">
                                          <p:val>
                                            <p:strVal val="#ppt_h"/>
                                          </p:val>
                                        </p:tav>
                                      </p:tavLst>
                                    </p:anim>
                                    <p:anim calcmode="lin" valueType="num">
                                      <p:cBhvr>
                                        <p:cTn id="50" dur="1000" fill="hold"/>
                                        <p:tgtEl>
                                          <p:spTgt spid="6"/>
                                        </p:tgtEl>
                                        <p:attrNameLst>
                                          <p:attrName>style.rotation</p:attrName>
                                        </p:attrNameLst>
                                      </p:cBhvr>
                                      <p:tavLst>
                                        <p:tav tm="0">
                                          <p:val>
                                            <p:fltVal val="90"/>
                                          </p:val>
                                        </p:tav>
                                        <p:tav tm="100000">
                                          <p:val>
                                            <p:fltVal val="0"/>
                                          </p:val>
                                        </p:tav>
                                      </p:tavLst>
                                    </p:anim>
                                    <p:animEffect transition="in" filter="fade">
                                      <p:cBhvr>
                                        <p:cTn id="51" dur="1000"/>
                                        <p:tgtEl>
                                          <p:spTgt spid="6"/>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72"/>
                                        </p:tgtEl>
                                        <p:attrNameLst>
                                          <p:attrName>style.visibility</p:attrName>
                                        </p:attrNameLst>
                                      </p:cBhvr>
                                      <p:to>
                                        <p:strVal val="visible"/>
                                      </p:to>
                                    </p:set>
                                    <p:animEffect transition="in" filter="wipe(left)">
                                      <p:cBhvr>
                                        <p:cTn id="56" dur="500"/>
                                        <p:tgtEl>
                                          <p:spTgt spid="72"/>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nodeType="clickEffect">
                                  <p:stCondLst>
                                    <p:cond delay="0"/>
                                  </p:stCondLst>
                                  <p:childTnLst>
                                    <p:set>
                                      <p:cBhvr>
                                        <p:cTn id="60" dur="1" fill="hold">
                                          <p:stCondLst>
                                            <p:cond delay="0"/>
                                          </p:stCondLst>
                                        </p:cTn>
                                        <p:tgtEl>
                                          <p:spTgt spid="76"/>
                                        </p:tgtEl>
                                        <p:attrNameLst>
                                          <p:attrName>style.visibility</p:attrName>
                                        </p:attrNameLst>
                                      </p:cBhvr>
                                      <p:to>
                                        <p:strVal val="visible"/>
                                      </p:to>
                                    </p:set>
                                    <p:animEffect transition="in" filter="wipe(down)">
                                      <p:cBhvr>
                                        <p:cTn id="61" dur="500"/>
                                        <p:tgtEl>
                                          <p:spTgt spid="76"/>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grpId="0" nodeType="click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p:cTn id="66" dur="500" fill="hold"/>
                                        <p:tgtEl>
                                          <p:spTgt spid="43"/>
                                        </p:tgtEl>
                                        <p:attrNameLst>
                                          <p:attrName>ppt_w</p:attrName>
                                        </p:attrNameLst>
                                      </p:cBhvr>
                                      <p:tavLst>
                                        <p:tav tm="0">
                                          <p:val>
                                            <p:fltVal val="0"/>
                                          </p:val>
                                        </p:tav>
                                        <p:tav tm="100000">
                                          <p:val>
                                            <p:strVal val="#ppt_w"/>
                                          </p:val>
                                        </p:tav>
                                      </p:tavLst>
                                    </p:anim>
                                    <p:anim calcmode="lin" valueType="num">
                                      <p:cBhvr>
                                        <p:cTn id="67" dur="500" fill="hold"/>
                                        <p:tgtEl>
                                          <p:spTgt spid="43"/>
                                        </p:tgtEl>
                                        <p:attrNameLst>
                                          <p:attrName>ppt_h</p:attrName>
                                        </p:attrNameLst>
                                      </p:cBhvr>
                                      <p:tavLst>
                                        <p:tav tm="0">
                                          <p:val>
                                            <p:fltVal val="0"/>
                                          </p:val>
                                        </p:tav>
                                        <p:tav tm="100000">
                                          <p:val>
                                            <p:strVal val="#ppt_h"/>
                                          </p:val>
                                        </p:tav>
                                      </p:tavLst>
                                    </p:anim>
                                    <p:animEffect transition="in" filter="fade">
                                      <p:cBhvr>
                                        <p:cTn id="68" dur="500"/>
                                        <p:tgtEl>
                                          <p:spTgt spid="43"/>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nodeType="clickEffect">
                                  <p:stCondLst>
                                    <p:cond delay="0"/>
                                  </p:stCondLst>
                                  <p:childTnLst>
                                    <p:set>
                                      <p:cBhvr>
                                        <p:cTn id="72" dur="1" fill="hold">
                                          <p:stCondLst>
                                            <p:cond delay="0"/>
                                          </p:stCondLst>
                                        </p:cTn>
                                        <p:tgtEl>
                                          <p:spTgt spid="77"/>
                                        </p:tgtEl>
                                        <p:attrNameLst>
                                          <p:attrName>style.visibility</p:attrName>
                                        </p:attrNameLst>
                                      </p:cBhvr>
                                      <p:to>
                                        <p:strVal val="visible"/>
                                      </p:to>
                                    </p:set>
                                    <p:animEffect transition="in" filter="wipe(down)">
                                      <p:cBhvr>
                                        <p:cTn id="73" dur="500"/>
                                        <p:tgtEl>
                                          <p:spTgt spid="77"/>
                                        </p:tgtEl>
                                      </p:cBhvr>
                                    </p:animEffect>
                                  </p:childTnLst>
                                </p:cTn>
                              </p:par>
                            </p:childTnLst>
                          </p:cTn>
                        </p:par>
                      </p:childTnLst>
                    </p:cTn>
                  </p:par>
                  <p:par>
                    <p:cTn id="74" fill="hold">
                      <p:stCondLst>
                        <p:cond delay="indefinite"/>
                      </p:stCondLst>
                      <p:childTnLst>
                        <p:par>
                          <p:cTn id="75" fill="hold">
                            <p:stCondLst>
                              <p:cond delay="0"/>
                            </p:stCondLst>
                            <p:childTnLst>
                              <p:par>
                                <p:cTn id="76" presetID="53" presetClass="entr" presetSubtype="16" fill="hold" grpId="0" nodeType="clickEffect">
                                  <p:stCondLst>
                                    <p:cond delay="0"/>
                                  </p:stCondLst>
                                  <p:childTnLst>
                                    <p:set>
                                      <p:cBhvr>
                                        <p:cTn id="77" dur="1" fill="hold">
                                          <p:stCondLst>
                                            <p:cond delay="0"/>
                                          </p:stCondLst>
                                        </p:cTn>
                                        <p:tgtEl>
                                          <p:spTgt spid="38"/>
                                        </p:tgtEl>
                                        <p:attrNameLst>
                                          <p:attrName>style.visibility</p:attrName>
                                        </p:attrNameLst>
                                      </p:cBhvr>
                                      <p:to>
                                        <p:strVal val="visible"/>
                                      </p:to>
                                    </p:set>
                                    <p:anim calcmode="lin" valueType="num">
                                      <p:cBhvr>
                                        <p:cTn id="78" dur="500" fill="hold"/>
                                        <p:tgtEl>
                                          <p:spTgt spid="38"/>
                                        </p:tgtEl>
                                        <p:attrNameLst>
                                          <p:attrName>ppt_w</p:attrName>
                                        </p:attrNameLst>
                                      </p:cBhvr>
                                      <p:tavLst>
                                        <p:tav tm="0">
                                          <p:val>
                                            <p:fltVal val="0"/>
                                          </p:val>
                                        </p:tav>
                                        <p:tav tm="100000">
                                          <p:val>
                                            <p:strVal val="#ppt_w"/>
                                          </p:val>
                                        </p:tav>
                                      </p:tavLst>
                                    </p:anim>
                                    <p:anim calcmode="lin" valueType="num">
                                      <p:cBhvr>
                                        <p:cTn id="79" dur="500" fill="hold"/>
                                        <p:tgtEl>
                                          <p:spTgt spid="38"/>
                                        </p:tgtEl>
                                        <p:attrNameLst>
                                          <p:attrName>ppt_h</p:attrName>
                                        </p:attrNameLst>
                                      </p:cBhvr>
                                      <p:tavLst>
                                        <p:tav tm="0">
                                          <p:val>
                                            <p:fltVal val="0"/>
                                          </p:val>
                                        </p:tav>
                                        <p:tav tm="100000">
                                          <p:val>
                                            <p:strVal val="#ppt_h"/>
                                          </p:val>
                                        </p:tav>
                                      </p:tavLst>
                                    </p:anim>
                                    <p:animEffect transition="in" filter="fade">
                                      <p:cBhvr>
                                        <p:cTn id="80" dur="500"/>
                                        <p:tgtEl>
                                          <p:spTgt spid="38"/>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4" fill="hold" nodeType="clickEffect">
                                  <p:stCondLst>
                                    <p:cond delay="0"/>
                                  </p:stCondLst>
                                  <p:childTnLst>
                                    <p:set>
                                      <p:cBhvr>
                                        <p:cTn id="84" dur="1" fill="hold">
                                          <p:stCondLst>
                                            <p:cond delay="0"/>
                                          </p:stCondLst>
                                        </p:cTn>
                                        <p:tgtEl>
                                          <p:spTgt spid="78"/>
                                        </p:tgtEl>
                                        <p:attrNameLst>
                                          <p:attrName>style.visibility</p:attrName>
                                        </p:attrNameLst>
                                      </p:cBhvr>
                                      <p:to>
                                        <p:strVal val="visible"/>
                                      </p:to>
                                    </p:set>
                                    <p:animEffect transition="in" filter="wipe(down)">
                                      <p:cBhvr>
                                        <p:cTn id="85" dur="500"/>
                                        <p:tgtEl>
                                          <p:spTgt spid="78"/>
                                        </p:tgtEl>
                                      </p:cBhvr>
                                    </p:animEffect>
                                  </p:childTnLst>
                                </p:cTn>
                              </p:par>
                            </p:childTnLst>
                          </p:cTn>
                        </p:par>
                      </p:childTnLst>
                    </p:cTn>
                  </p:par>
                  <p:par>
                    <p:cTn id="86" fill="hold">
                      <p:stCondLst>
                        <p:cond delay="indefinite"/>
                      </p:stCondLst>
                      <p:childTnLst>
                        <p:par>
                          <p:cTn id="87" fill="hold">
                            <p:stCondLst>
                              <p:cond delay="0"/>
                            </p:stCondLst>
                            <p:childTnLst>
                              <p:par>
                                <p:cTn id="88" presetID="53" presetClass="entr" presetSubtype="16" fill="hold" grpId="0" nodeType="clickEffect">
                                  <p:stCondLst>
                                    <p:cond delay="0"/>
                                  </p:stCondLst>
                                  <p:childTnLst>
                                    <p:set>
                                      <p:cBhvr>
                                        <p:cTn id="89" dur="1" fill="hold">
                                          <p:stCondLst>
                                            <p:cond delay="0"/>
                                          </p:stCondLst>
                                        </p:cTn>
                                        <p:tgtEl>
                                          <p:spTgt spid="63"/>
                                        </p:tgtEl>
                                        <p:attrNameLst>
                                          <p:attrName>style.visibility</p:attrName>
                                        </p:attrNameLst>
                                      </p:cBhvr>
                                      <p:to>
                                        <p:strVal val="visible"/>
                                      </p:to>
                                    </p:set>
                                    <p:anim calcmode="lin" valueType="num">
                                      <p:cBhvr>
                                        <p:cTn id="90" dur="500" fill="hold"/>
                                        <p:tgtEl>
                                          <p:spTgt spid="63"/>
                                        </p:tgtEl>
                                        <p:attrNameLst>
                                          <p:attrName>ppt_w</p:attrName>
                                        </p:attrNameLst>
                                      </p:cBhvr>
                                      <p:tavLst>
                                        <p:tav tm="0">
                                          <p:val>
                                            <p:fltVal val="0"/>
                                          </p:val>
                                        </p:tav>
                                        <p:tav tm="100000">
                                          <p:val>
                                            <p:strVal val="#ppt_w"/>
                                          </p:val>
                                        </p:tav>
                                      </p:tavLst>
                                    </p:anim>
                                    <p:anim calcmode="lin" valueType="num">
                                      <p:cBhvr>
                                        <p:cTn id="91" dur="500" fill="hold"/>
                                        <p:tgtEl>
                                          <p:spTgt spid="63"/>
                                        </p:tgtEl>
                                        <p:attrNameLst>
                                          <p:attrName>ppt_h</p:attrName>
                                        </p:attrNameLst>
                                      </p:cBhvr>
                                      <p:tavLst>
                                        <p:tav tm="0">
                                          <p:val>
                                            <p:fltVal val="0"/>
                                          </p:val>
                                        </p:tav>
                                        <p:tav tm="100000">
                                          <p:val>
                                            <p:strVal val="#ppt_h"/>
                                          </p:val>
                                        </p:tav>
                                      </p:tavLst>
                                    </p:anim>
                                    <p:animEffect transition="in" filter="fade">
                                      <p:cBhvr>
                                        <p:cTn id="92" dur="500"/>
                                        <p:tgtEl>
                                          <p:spTgt spid="63"/>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4" fill="hold" nodeType="clickEffect">
                                  <p:stCondLst>
                                    <p:cond delay="0"/>
                                  </p:stCondLst>
                                  <p:childTnLst>
                                    <p:set>
                                      <p:cBhvr>
                                        <p:cTn id="96" dur="1" fill="hold">
                                          <p:stCondLst>
                                            <p:cond delay="0"/>
                                          </p:stCondLst>
                                        </p:cTn>
                                        <p:tgtEl>
                                          <p:spTgt spid="79"/>
                                        </p:tgtEl>
                                        <p:attrNameLst>
                                          <p:attrName>style.visibility</p:attrName>
                                        </p:attrNameLst>
                                      </p:cBhvr>
                                      <p:to>
                                        <p:strVal val="visible"/>
                                      </p:to>
                                    </p:set>
                                    <p:animEffect transition="in" filter="wipe(down)">
                                      <p:cBhvr>
                                        <p:cTn id="97" dur="500"/>
                                        <p:tgtEl>
                                          <p:spTgt spid="79"/>
                                        </p:tgtEl>
                                      </p:cBhvr>
                                    </p:animEffect>
                                  </p:childTnLst>
                                </p:cTn>
                              </p:par>
                            </p:childTnLst>
                          </p:cTn>
                        </p:par>
                      </p:childTnLst>
                    </p:cTn>
                  </p:par>
                  <p:par>
                    <p:cTn id="98" fill="hold">
                      <p:stCondLst>
                        <p:cond delay="indefinite"/>
                      </p:stCondLst>
                      <p:childTnLst>
                        <p:par>
                          <p:cTn id="99" fill="hold">
                            <p:stCondLst>
                              <p:cond delay="0"/>
                            </p:stCondLst>
                            <p:childTnLst>
                              <p:par>
                                <p:cTn id="100" presetID="53" presetClass="entr" presetSubtype="16" fill="hold" grpId="0" nodeType="clickEffect">
                                  <p:stCondLst>
                                    <p:cond delay="0"/>
                                  </p:stCondLst>
                                  <p:childTnLst>
                                    <p:set>
                                      <p:cBhvr>
                                        <p:cTn id="101" dur="1" fill="hold">
                                          <p:stCondLst>
                                            <p:cond delay="0"/>
                                          </p:stCondLst>
                                        </p:cTn>
                                        <p:tgtEl>
                                          <p:spTgt spid="48"/>
                                        </p:tgtEl>
                                        <p:attrNameLst>
                                          <p:attrName>style.visibility</p:attrName>
                                        </p:attrNameLst>
                                      </p:cBhvr>
                                      <p:to>
                                        <p:strVal val="visible"/>
                                      </p:to>
                                    </p:set>
                                    <p:anim calcmode="lin" valueType="num">
                                      <p:cBhvr>
                                        <p:cTn id="102" dur="500" fill="hold"/>
                                        <p:tgtEl>
                                          <p:spTgt spid="48"/>
                                        </p:tgtEl>
                                        <p:attrNameLst>
                                          <p:attrName>ppt_w</p:attrName>
                                        </p:attrNameLst>
                                      </p:cBhvr>
                                      <p:tavLst>
                                        <p:tav tm="0">
                                          <p:val>
                                            <p:fltVal val="0"/>
                                          </p:val>
                                        </p:tav>
                                        <p:tav tm="100000">
                                          <p:val>
                                            <p:strVal val="#ppt_w"/>
                                          </p:val>
                                        </p:tav>
                                      </p:tavLst>
                                    </p:anim>
                                    <p:anim calcmode="lin" valueType="num">
                                      <p:cBhvr>
                                        <p:cTn id="103" dur="500" fill="hold"/>
                                        <p:tgtEl>
                                          <p:spTgt spid="48"/>
                                        </p:tgtEl>
                                        <p:attrNameLst>
                                          <p:attrName>ppt_h</p:attrName>
                                        </p:attrNameLst>
                                      </p:cBhvr>
                                      <p:tavLst>
                                        <p:tav tm="0">
                                          <p:val>
                                            <p:fltVal val="0"/>
                                          </p:val>
                                        </p:tav>
                                        <p:tav tm="100000">
                                          <p:val>
                                            <p:strVal val="#ppt_h"/>
                                          </p:val>
                                        </p:tav>
                                      </p:tavLst>
                                    </p:anim>
                                    <p:animEffect transition="in" filter="fade">
                                      <p:cBhvr>
                                        <p:cTn id="104" dur="500"/>
                                        <p:tgtEl>
                                          <p:spTgt spid="48"/>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4" fill="hold" nodeType="clickEffect">
                                  <p:stCondLst>
                                    <p:cond delay="0"/>
                                  </p:stCondLst>
                                  <p:childTnLst>
                                    <p:set>
                                      <p:cBhvr>
                                        <p:cTn id="108" dur="1" fill="hold">
                                          <p:stCondLst>
                                            <p:cond delay="0"/>
                                          </p:stCondLst>
                                        </p:cTn>
                                        <p:tgtEl>
                                          <p:spTgt spid="80"/>
                                        </p:tgtEl>
                                        <p:attrNameLst>
                                          <p:attrName>style.visibility</p:attrName>
                                        </p:attrNameLst>
                                      </p:cBhvr>
                                      <p:to>
                                        <p:strVal val="visible"/>
                                      </p:to>
                                    </p:set>
                                    <p:animEffect transition="in" filter="wipe(down)">
                                      <p:cBhvr>
                                        <p:cTn id="109" dur="500"/>
                                        <p:tgtEl>
                                          <p:spTgt spid="80"/>
                                        </p:tgtEl>
                                      </p:cBhvr>
                                    </p:animEffect>
                                  </p:childTnLst>
                                </p:cTn>
                              </p:par>
                            </p:childTnLst>
                          </p:cTn>
                        </p:par>
                      </p:childTnLst>
                    </p:cTn>
                  </p:par>
                  <p:par>
                    <p:cTn id="110" fill="hold">
                      <p:stCondLst>
                        <p:cond delay="indefinite"/>
                      </p:stCondLst>
                      <p:childTnLst>
                        <p:par>
                          <p:cTn id="111" fill="hold">
                            <p:stCondLst>
                              <p:cond delay="0"/>
                            </p:stCondLst>
                            <p:childTnLst>
                              <p:par>
                                <p:cTn id="112" presetID="53" presetClass="entr" presetSubtype="16" fill="hold" grpId="0" nodeType="clickEffect">
                                  <p:stCondLst>
                                    <p:cond delay="0"/>
                                  </p:stCondLst>
                                  <p:childTnLst>
                                    <p:set>
                                      <p:cBhvr>
                                        <p:cTn id="113" dur="1" fill="hold">
                                          <p:stCondLst>
                                            <p:cond delay="0"/>
                                          </p:stCondLst>
                                        </p:cTn>
                                        <p:tgtEl>
                                          <p:spTgt spid="58"/>
                                        </p:tgtEl>
                                        <p:attrNameLst>
                                          <p:attrName>style.visibility</p:attrName>
                                        </p:attrNameLst>
                                      </p:cBhvr>
                                      <p:to>
                                        <p:strVal val="visible"/>
                                      </p:to>
                                    </p:set>
                                    <p:anim calcmode="lin" valueType="num">
                                      <p:cBhvr>
                                        <p:cTn id="114" dur="500" fill="hold"/>
                                        <p:tgtEl>
                                          <p:spTgt spid="58"/>
                                        </p:tgtEl>
                                        <p:attrNameLst>
                                          <p:attrName>ppt_w</p:attrName>
                                        </p:attrNameLst>
                                      </p:cBhvr>
                                      <p:tavLst>
                                        <p:tav tm="0">
                                          <p:val>
                                            <p:fltVal val="0"/>
                                          </p:val>
                                        </p:tav>
                                        <p:tav tm="100000">
                                          <p:val>
                                            <p:strVal val="#ppt_w"/>
                                          </p:val>
                                        </p:tav>
                                      </p:tavLst>
                                    </p:anim>
                                    <p:anim calcmode="lin" valueType="num">
                                      <p:cBhvr>
                                        <p:cTn id="115" dur="500" fill="hold"/>
                                        <p:tgtEl>
                                          <p:spTgt spid="58"/>
                                        </p:tgtEl>
                                        <p:attrNameLst>
                                          <p:attrName>ppt_h</p:attrName>
                                        </p:attrNameLst>
                                      </p:cBhvr>
                                      <p:tavLst>
                                        <p:tav tm="0">
                                          <p:val>
                                            <p:fltVal val="0"/>
                                          </p:val>
                                        </p:tav>
                                        <p:tav tm="100000">
                                          <p:val>
                                            <p:strVal val="#ppt_h"/>
                                          </p:val>
                                        </p:tav>
                                      </p:tavLst>
                                    </p:anim>
                                    <p:animEffect transition="in" filter="fade">
                                      <p:cBhvr>
                                        <p:cTn id="116" dur="500"/>
                                        <p:tgtEl>
                                          <p:spTgt spid="58"/>
                                        </p:tgtEl>
                                      </p:cBhvr>
                                    </p:animEffect>
                                  </p:childTnLst>
                                </p:cTn>
                              </p:par>
                            </p:childTnLst>
                          </p:cTn>
                        </p:par>
                      </p:childTnLst>
                    </p:cTn>
                  </p:par>
                  <p:par>
                    <p:cTn id="117" fill="hold">
                      <p:stCondLst>
                        <p:cond delay="indefinite"/>
                      </p:stCondLst>
                      <p:childTnLst>
                        <p:par>
                          <p:cTn id="118" fill="hold">
                            <p:stCondLst>
                              <p:cond delay="0"/>
                            </p:stCondLst>
                            <p:childTnLst>
                              <p:par>
                                <p:cTn id="119" presetID="22" presetClass="entr" presetSubtype="4" fill="hold" nodeType="clickEffect">
                                  <p:stCondLst>
                                    <p:cond delay="0"/>
                                  </p:stCondLst>
                                  <p:childTnLst>
                                    <p:set>
                                      <p:cBhvr>
                                        <p:cTn id="120" dur="1" fill="hold">
                                          <p:stCondLst>
                                            <p:cond delay="0"/>
                                          </p:stCondLst>
                                        </p:cTn>
                                        <p:tgtEl>
                                          <p:spTgt spid="81"/>
                                        </p:tgtEl>
                                        <p:attrNameLst>
                                          <p:attrName>style.visibility</p:attrName>
                                        </p:attrNameLst>
                                      </p:cBhvr>
                                      <p:to>
                                        <p:strVal val="visible"/>
                                      </p:to>
                                    </p:set>
                                    <p:animEffect transition="in" filter="wipe(down)">
                                      <p:cBhvr>
                                        <p:cTn id="121" dur="500"/>
                                        <p:tgtEl>
                                          <p:spTgt spid="81"/>
                                        </p:tgtEl>
                                      </p:cBhvr>
                                    </p:animEffect>
                                  </p:childTnLst>
                                </p:cTn>
                              </p:par>
                            </p:childTnLst>
                          </p:cTn>
                        </p:par>
                      </p:childTnLst>
                    </p:cTn>
                  </p:par>
                  <p:par>
                    <p:cTn id="122" fill="hold">
                      <p:stCondLst>
                        <p:cond delay="indefinite"/>
                      </p:stCondLst>
                      <p:childTnLst>
                        <p:par>
                          <p:cTn id="123" fill="hold">
                            <p:stCondLst>
                              <p:cond delay="0"/>
                            </p:stCondLst>
                            <p:childTnLst>
                              <p:par>
                                <p:cTn id="124" presetID="53" presetClass="entr" presetSubtype="16" fill="hold" grpId="0" nodeType="clickEffect">
                                  <p:stCondLst>
                                    <p:cond delay="0"/>
                                  </p:stCondLst>
                                  <p:childTnLst>
                                    <p:set>
                                      <p:cBhvr>
                                        <p:cTn id="125" dur="1" fill="hold">
                                          <p:stCondLst>
                                            <p:cond delay="0"/>
                                          </p:stCondLst>
                                        </p:cTn>
                                        <p:tgtEl>
                                          <p:spTgt spid="68"/>
                                        </p:tgtEl>
                                        <p:attrNameLst>
                                          <p:attrName>style.visibility</p:attrName>
                                        </p:attrNameLst>
                                      </p:cBhvr>
                                      <p:to>
                                        <p:strVal val="visible"/>
                                      </p:to>
                                    </p:set>
                                    <p:anim calcmode="lin" valueType="num">
                                      <p:cBhvr>
                                        <p:cTn id="126" dur="500" fill="hold"/>
                                        <p:tgtEl>
                                          <p:spTgt spid="68"/>
                                        </p:tgtEl>
                                        <p:attrNameLst>
                                          <p:attrName>ppt_w</p:attrName>
                                        </p:attrNameLst>
                                      </p:cBhvr>
                                      <p:tavLst>
                                        <p:tav tm="0">
                                          <p:val>
                                            <p:fltVal val="0"/>
                                          </p:val>
                                        </p:tav>
                                        <p:tav tm="100000">
                                          <p:val>
                                            <p:strVal val="#ppt_w"/>
                                          </p:val>
                                        </p:tav>
                                      </p:tavLst>
                                    </p:anim>
                                    <p:anim calcmode="lin" valueType="num">
                                      <p:cBhvr>
                                        <p:cTn id="127" dur="500" fill="hold"/>
                                        <p:tgtEl>
                                          <p:spTgt spid="68"/>
                                        </p:tgtEl>
                                        <p:attrNameLst>
                                          <p:attrName>ppt_h</p:attrName>
                                        </p:attrNameLst>
                                      </p:cBhvr>
                                      <p:tavLst>
                                        <p:tav tm="0">
                                          <p:val>
                                            <p:fltVal val="0"/>
                                          </p:val>
                                        </p:tav>
                                        <p:tav tm="100000">
                                          <p:val>
                                            <p:strVal val="#ppt_h"/>
                                          </p:val>
                                        </p:tav>
                                      </p:tavLst>
                                    </p:anim>
                                    <p:animEffect transition="in" filter="fade">
                                      <p:cBhvr>
                                        <p:cTn id="128" dur="500"/>
                                        <p:tgtEl>
                                          <p:spTgt spid="68"/>
                                        </p:tgtEl>
                                      </p:cBhvr>
                                    </p:animEffect>
                                  </p:childTnLst>
                                </p:cTn>
                              </p:par>
                            </p:childTnLst>
                          </p:cTn>
                        </p:par>
                      </p:childTnLst>
                    </p:cTn>
                  </p:par>
                  <p:par>
                    <p:cTn id="129" fill="hold">
                      <p:stCondLst>
                        <p:cond delay="indefinite"/>
                      </p:stCondLst>
                      <p:childTnLst>
                        <p:par>
                          <p:cTn id="130" fill="hold">
                            <p:stCondLst>
                              <p:cond delay="0"/>
                            </p:stCondLst>
                            <p:childTnLst>
                              <p:par>
                                <p:cTn id="131" presetID="22" presetClass="entr" presetSubtype="4" fill="hold" nodeType="clickEffect">
                                  <p:stCondLst>
                                    <p:cond delay="0"/>
                                  </p:stCondLst>
                                  <p:childTnLst>
                                    <p:set>
                                      <p:cBhvr>
                                        <p:cTn id="132" dur="1" fill="hold">
                                          <p:stCondLst>
                                            <p:cond delay="0"/>
                                          </p:stCondLst>
                                        </p:cTn>
                                        <p:tgtEl>
                                          <p:spTgt spid="82"/>
                                        </p:tgtEl>
                                        <p:attrNameLst>
                                          <p:attrName>style.visibility</p:attrName>
                                        </p:attrNameLst>
                                      </p:cBhvr>
                                      <p:to>
                                        <p:strVal val="visible"/>
                                      </p:to>
                                    </p:set>
                                    <p:animEffect transition="in" filter="wipe(down)">
                                      <p:cBhvr>
                                        <p:cTn id="133" dur="500"/>
                                        <p:tgtEl>
                                          <p:spTgt spid="82"/>
                                        </p:tgtEl>
                                      </p:cBhvr>
                                    </p:animEffect>
                                  </p:childTnLst>
                                </p:cTn>
                              </p:par>
                            </p:childTnLst>
                          </p:cTn>
                        </p:par>
                      </p:childTnLst>
                    </p:cTn>
                  </p:par>
                  <p:par>
                    <p:cTn id="134" fill="hold">
                      <p:stCondLst>
                        <p:cond delay="indefinite"/>
                      </p:stCondLst>
                      <p:childTnLst>
                        <p:par>
                          <p:cTn id="135" fill="hold">
                            <p:stCondLst>
                              <p:cond delay="0"/>
                            </p:stCondLst>
                            <p:childTnLst>
                              <p:par>
                                <p:cTn id="136" presetID="53" presetClass="entr" presetSubtype="16" fill="hold" grpId="0" nodeType="clickEffect">
                                  <p:stCondLst>
                                    <p:cond delay="0"/>
                                  </p:stCondLst>
                                  <p:childTnLst>
                                    <p:set>
                                      <p:cBhvr>
                                        <p:cTn id="137" dur="1" fill="hold">
                                          <p:stCondLst>
                                            <p:cond delay="0"/>
                                          </p:stCondLst>
                                        </p:cTn>
                                        <p:tgtEl>
                                          <p:spTgt spid="53"/>
                                        </p:tgtEl>
                                        <p:attrNameLst>
                                          <p:attrName>style.visibility</p:attrName>
                                        </p:attrNameLst>
                                      </p:cBhvr>
                                      <p:to>
                                        <p:strVal val="visible"/>
                                      </p:to>
                                    </p:set>
                                    <p:anim calcmode="lin" valueType="num">
                                      <p:cBhvr>
                                        <p:cTn id="138" dur="500" fill="hold"/>
                                        <p:tgtEl>
                                          <p:spTgt spid="53"/>
                                        </p:tgtEl>
                                        <p:attrNameLst>
                                          <p:attrName>ppt_w</p:attrName>
                                        </p:attrNameLst>
                                      </p:cBhvr>
                                      <p:tavLst>
                                        <p:tav tm="0">
                                          <p:val>
                                            <p:fltVal val="0"/>
                                          </p:val>
                                        </p:tav>
                                        <p:tav tm="100000">
                                          <p:val>
                                            <p:strVal val="#ppt_w"/>
                                          </p:val>
                                        </p:tav>
                                      </p:tavLst>
                                    </p:anim>
                                    <p:anim calcmode="lin" valueType="num">
                                      <p:cBhvr>
                                        <p:cTn id="139" dur="500" fill="hold"/>
                                        <p:tgtEl>
                                          <p:spTgt spid="53"/>
                                        </p:tgtEl>
                                        <p:attrNameLst>
                                          <p:attrName>ppt_h</p:attrName>
                                        </p:attrNameLst>
                                      </p:cBhvr>
                                      <p:tavLst>
                                        <p:tav tm="0">
                                          <p:val>
                                            <p:fltVal val="0"/>
                                          </p:val>
                                        </p:tav>
                                        <p:tav tm="100000">
                                          <p:val>
                                            <p:strVal val="#ppt_h"/>
                                          </p:val>
                                        </p:tav>
                                      </p:tavLst>
                                    </p:anim>
                                    <p:animEffect transition="in" filter="fade">
                                      <p:cBhvr>
                                        <p:cTn id="140"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6" grpId="0" animBg="1"/>
      <p:bldP spid="38" grpId="0"/>
      <p:bldP spid="43" grpId="0"/>
      <p:bldP spid="48" grpId="0"/>
      <p:bldP spid="53" grpId="0"/>
      <p:bldP spid="58" grpId="0"/>
      <p:bldP spid="63" grpId="0"/>
      <p:bldP spid="68" grpId="0"/>
      <p:bldP spid="73" grpId="0"/>
      <p:bldP spid="74" grpId="0" animBg="1"/>
      <p:bldP spid="7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68590" y="333450"/>
            <a:ext cx="3262433" cy="461665"/>
          </a:xfrm>
          <a:prstGeom prst="rect">
            <a:avLst/>
          </a:prstGeom>
          <a:noFill/>
        </p:spPr>
        <p:txBody>
          <a:bodyPr wrap="none" rtlCol="0">
            <a:spAutoFit/>
          </a:bodyPr>
          <a:lstStyle/>
          <a:p>
            <a:r>
              <a:rPr lang="zh-CN" altLang="en-US" sz="2400" dirty="0">
                <a:solidFill>
                  <a:schemeClr val="bg1"/>
                </a:solidFill>
                <a:latin typeface="方正兰亭粗黑简体" panose="02000000000000000000" pitchFamily="2" charset="-122"/>
                <a:ea typeface="方正兰亭粗黑简体" panose="02000000000000000000" pitchFamily="2" charset="-122"/>
              </a:rPr>
              <a:t>点击输入您的标题内容</a:t>
            </a:r>
          </a:p>
        </p:txBody>
      </p:sp>
      <p:sp>
        <p:nvSpPr>
          <p:cNvPr id="3" name="矩形 2"/>
          <p:cNvSpPr/>
          <p:nvPr/>
        </p:nvSpPr>
        <p:spPr>
          <a:xfrm>
            <a:off x="0" y="117426"/>
            <a:ext cx="1418655" cy="9212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4" name="KSO_Shape"/>
          <p:cNvSpPr/>
          <p:nvPr/>
        </p:nvSpPr>
        <p:spPr bwMode="auto">
          <a:xfrm>
            <a:off x="502354" y="189434"/>
            <a:ext cx="772285" cy="792088"/>
          </a:xfrm>
          <a:custGeom>
            <a:avLst/>
            <a:gdLst>
              <a:gd name="T0" fmla="*/ 342531 w 2482850"/>
              <a:gd name="T1" fmla="*/ 1411756 h 2544763"/>
              <a:gd name="T2" fmla="*/ 306547 w 2482850"/>
              <a:gd name="T3" fmla="*/ 1492974 h 2544763"/>
              <a:gd name="T4" fmla="*/ 13579 w 2482850"/>
              <a:gd name="T5" fmla="*/ 1472457 h 2544763"/>
              <a:gd name="T6" fmla="*/ 20029 w 2482850"/>
              <a:gd name="T7" fmla="*/ 1384118 h 2544763"/>
              <a:gd name="T8" fmla="*/ 1841954 w 2482850"/>
              <a:gd name="T9" fmla="*/ 1334060 h 2544763"/>
              <a:gd name="T10" fmla="*/ 1837887 w 2482850"/>
              <a:gd name="T11" fmla="*/ 1604505 h 2544763"/>
              <a:gd name="T12" fmla="*/ 1149584 w 2482850"/>
              <a:gd name="T13" fmla="*/ 1082629 h 2544763"/>
              <a:gd name="T14" fmla="*/ 1326475 w 2482850"/>
              <a:gd name="T15" fmla="*/ 1289240 h 2544763"/>
              <a:gd name="T16" fmla="*/ 574873 w 2482850"/>
              <a:gd name="T17" fmla="*/ 1171589 h 2544763"/>
              <a:gd name="T18" fmla="*/ 1815518 w 2482850"/>
              <a:gd name="T19" fmla="*/ 969269 h 2544763"/>
              <a:gd name="T20" fmla="*/ 1853647 w 2482850"/>
              <a:gd name="T21" fmla="*/ 1234357 h 2544763"/>
              <a:gd name="T22" fmla="*/ 290931 w 2482850"/>
              <a:gd name="T23" fmla="*/ 886711 h 2544763"/>
              <a:gd name="T24" fmla="*/ 345416 w 2482850"/>
              <a:gd name="T25" fmla="*/ 956400 h 2544763"/>
              <a:gd name="T26" fmla="*/ 284141 w 2482850"/>
              <a:gd name="T27" fmla="*/ 1020493 h 2544763"/>
              <a:gd name="T28" fmla="*/ 3055 w 2482850"/>
              <a:gd name="T29" fmla="*/ 973186 h 2544763"/>
              <a:gd name="T30" fmla="*/ 38870 w 2482850"/>
              <a:gd name="T31" fmla="*/ 892137 h 2544763"/>
              <a:gd name="T32" fmla="*/ 1092019 w 2482850"/>
              <a:gd name="T33" fmla="*/ 666011 h 2544763"/>
              <a:gd name="T34" fmla="*/ 1142276 w 2482850"/>
              <a:gd name="T35" fmla="*/ 816768 h 2544763"/>
              <a:gd name="T36" fmla="*/ 1014427 w 2482850"/>
              <a:gd name="T37" fmla="*/ 1013872 h 2544763"/>
              <a:gd name="T38" fmla="*/ 872485 w 2482850"/>
              <a:gd name="T39" fmla="*/ 1026945 h 2544763"/>
              <a:gd name="T40" fmla="*/ 735127 w 2482850"/>
              <a:gd name="T41" fmla="*/ 831198 h 2544763"/>
              <a:gd name="T42" fmla="*/ 767726 w 2482850"/>
              <a:gd name="T43" fmla="*/ 705058 h 2544763"/>
              <a:gd name="T44" fmla="*/ 937004 w 2482850"/>
              <a:gd name="T45" fmla="*/ 631887 h 2544763"/>
              <a:gd name="T46" fmla="*/ 1839921 w 2482850"/>
              <a:gd name="T47" fmla="*/ 646042 h 2544763"/>
              <a:gd name="T48" fmla="*/ 1839921 w 2482850"/>
              <a:gd name="T49" fmla="*/ 916908 h 2544763"/>
              <a:gd name="T50" fmla="*/ 1041836 w 2482850"/>
              <a:gd name="T51" fmla="*/ 497072 h 2544763"/>
              <a:gd name="T52" fmla="*/ 1122120 w 2482850"/>
              <a:gd name="T53" fmla="*/ 564600 h 2544763"/>
              <a:gd name="T54" fmla="*/ 1106537 w 2482850"/>
              <a:gd name="T55" fmla="*/ 695751 h 2544763"/>
              <a:gd name="T56" fmla="*/ 1008639 w 2482850"/>
              <a:gd name="T57" fmla="*/ 596666 h 2544763"/>
              <a:gd name="T58" fmla="*/ 789300 w 2482850"/>
              <a:gd name="T59" fmla="*/ 616178 h 2544763"/>
              <a:gd name="T60" fmla="*/ 727987 w 2482850"/>
              <a:gd name="T61" fmla="*/ 682008 h 2544763"/>
              <a:gd name="T62" fmla="*/ 807762 w 2482850"/>
              <a:gd name="T63" fmla="*/ 502672 h 2544763"/>
              <a:gd name="T64" fmla="*/ 315373 w 2482850"/>
              <a:gd name="T65" fmla="*/ 416928 h 2544763"/>
              <a:gd name="T66" fmla="*/ 338797 w 2482850"/>
              <a:gd name="T67" fmla="*/ 502278 h 2544763"/>
              <a:gd name="T68" fmla="*/ 51431 w 2482850"/>
              <a:gd name="T69" fmla="*/ 538518 h 2544763"/>
              <a:gd name="T70" fmla="*/ 340 w 2482850"/>
              <a:gd name="T71" fmla="*/ 466038 h 2544763"/>
              <a:gd name="T72" fmla="*/ 65010 w 2482850"/>
              <a:gd name="T73" fmla="*/ 405412 h 2544763"/>
              <a:gd name="T74" fmla="*/ 1857375 w 2482850"/>
              <a:gd name="T75" fmla="*/ 519685 h 2544763"/>
              <a:gd name="T76" fmla="*/ 343343 w 2482850"/>
              <a:gd name="T77" fmla="*/ 17148 h 2544763"/>
              <a:gd name="T78" fmla="*/ 191196 w 2482850"/>
              <a:gd name="T79" fmla="*/ 148054 h 2544763"/>
              <a:gd name="T80" fmla="*/ 371159 w 2482850"/>
              <a:gd name="T81" fmla="*/ 432954 h 2544763"/>
              <a:gd name="T82" fmla="*/ 329603 w 2482850"/>
              <a:gd name="T83" fmla="*/ 559954 h 2544763"/>
              <a:gd name="T84" fmla="*/ 345547 w 2482850"/>
              <a:gd name="T85" fmla="*/ 876945 h 2544763"/>
              <a:gd name="T86" fmla="*/ 361661 w 2482850"/>
              <a:gd name="T87" fmla="*/ 1009548 h 2544763"/>
              <a:gd name="T88" fmla="*/ 306875 w 2482850"/>
              <a:gd name="T89" fmla="*/ 1334859 h 2544763"/>
              <a:gd name="T90" fmla="*/ 377944 w 2482850"/>
              <a:gd name="T91" fmla="*/ 1447766 h 2544763"/>
              <a:gd name="T92" fmla="*/ 276513 w 2482850"/>
              <a:gd name="T93" fmla="*/ 1534357 h 2544763"/>
              <a:gd name="T94" fmla="*/ 305009 w 2482850"/>
              <a:gd name="T95" fmla="*/ 1883098 h 2544763"/>
              <a:gd name="T96" fmla="*/ 1657699 w 2482850"/>
              <a:gd name="T97" fmla="*/ 1800412 h 2544763"/>
              <a:gd name="T98" fmla="*/ 1610885 w 2482850"/>
              <a:gd name="T99" fmla="*/ 47879 h 2544763"/>
              <a:gd name="T100" fmla="*/ 1621063 w 2482850"/>
              <a:gd name="T101" fmla="*/ 34297 h 2544763"/>
              <a:gd name="T102" fmla="*/ 1672965 w 2482850"/>
              <a:gd name="T103" fmla="*/ 1807712 h 2544763"/>
              <a:gd name="T104" fmla="*/ 300769 w 2482850"/>
              <a:gd name="T105" fmla="*/ 1899567 h 2544763"/>
              <a:gd name="T106" fmla="*/ 276513 w 2482850"/>
              <a:gd name="T107" fmla="*/ 1517378 h 2544763"/>
              <a:gd name="T108" fmla="*/ 360982 w 2482850"/>
              <a:gd name="T109" fmla="*/ 1445389 h 2544763"/>
              <a:gd name="T110" fmla="*/ 301787 w 2482850"/>
              <a:gd name="T111" fmla="*/ 1351158 h 2544763"/>
              <a:gd name="T112" fmla="*/ 347413 w 2482850"/>
              <a:gd name="T113" fmla="*/ 1000040 h 2544763"/>
              <a:gd name="T114" fmla="*/ 333843 w 2482850"/>
              <a:gd name="T115" fmla="*/ 889679 h 2544763"/>
              <a:gd name="T116" fmla="*/ 320614 w 2482850"/>
              <a:gd name="T117" fmla="*/ 545353 h 2544763"/>
              <a:gd name="T118" fmla="*/ 355215 w 2482850"/>
              <a:gd name="T119" fmla="*/ 439746 h 2544763"/>
              <a:gd name="T120" fmla="*/ 174065 w 2482850"/>
              <a:gd name="T121" fmla="*/ 145506 h 2544763"/>
              <a:gd name="T122" fmla="*/ 343343 w 2482850"/>
              <a:gd name="T123" fmla="*/ 0 h 254476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482850" h="2544763">
                <a:moveTo>
                  <a:pt x="86902" y="1822450"/>
                </a:moveTo>
                <a:lnTo>
                  <a:pt x="91667" y="1822450"/>
                </a:lnTo>
                <a:lnTo>
                  <a:pt x="370523" y="1822450"/>
                </a:lnTo>
                <a:lnTo>
                  <a:pt x="375061" y="1822450"/>
                </a:lnTo>
                <a:lnTo>
                  <a:pt x="379826" y="1822903"/>
                </a:lnTo>
                <a:lnTo>
                  <a:pt x="384137" y="1823583"/>
                </a:lnTo>
                <a:lnTo>
                  <a:pt x="388902" y="1824262"/>
                </a:lnTo>
                <a:lnTo>
                  <a:pt x="393213" y="1825395"/>
                </a:lnTo>
                <a:lnTo>
                  <a:pt x="397524" y="1826527"/>
                </a:lnTo>
                <a:lnTo>
                  <a:pt x="401835" y="1827886"/>
                </a:lnTo>
                <a:lnTo>
                  <a:pt x="405919" y="1829472"/>
                </a:lnTo>
                <a:lnTo>
                  <a:pt x="409777" y="1831284"/>
                </a:lnTo>
                <a:lnTo>
                  <a:pt x="414088" y="1833322"/>
                </a:lnTo>
                <a:lnTo>
                  <a:pt x="417718" y="1835587"/>
                </a:lnTo>
                <a:lnTo>
                  <a:pt x="421575" y="1838079"/>
                </a:lnTo>
                <a:lnTo>
                  <a:pt x="425206" y="1840344"/>
                </a:lnTo>
                <a:lnTo>
                  <a:pt x="428609" y="1843062"/>
                </a:lnTo>
                <a:lnTo>
                  <a:pt x="432013" y="1846006"/>
                </a:lnTo>
                <a:lnTo>
                  <a:pt x="434962" y="1848951"/>
                </a:lnTo>
                <a:lnTo>
                  <a:pt x="438139" y="1852122"/>
                </a:lnTo>
                <a:lnTo>
                  <a:pt x="441088" y="1855293"/>
                </a:lnTo>
                <a:lnTo>
                  <a:pt x="443584" y="1858691"/>
                </a:lnTo>
                <a:lnTo>
                  <a:pt x="446307" y="1862315"/>
                </a:lnTo>
                <a:lnTo>
                  <a:pt x="448803" y="1865939"/>
                </a:lnTo>
                <a:lnTo>
                  <a:pt x="450845" y="1869789"/>
                </a:lnTo>
                <a:lnTo>
                  <a:pt x="452887" y="1873640"/>
                </a:lnTo>
                <a:lnTo>
                  <a:pt x="454702" y="1877490"/>
                </a:lnTo>
                <a:lnTo>
                  <a:pt x="456291" y="1881794"/>
                </a:lnTo>
                <a:lnTo>
                  <a:pt x="457879" y="1885871"/>
                </a:lnTo>
                <a:lnTo>
                  <a:pt x="459240" y="1890401"/>
                </a:lnTo>
                <a:lnTo>
                  <a:pt x="460148" y="1894704"/>
                </a:lnTo>
                <a:lnTo>
                  <a:pt x="461055" y="1899008"/>
                </a:lnTo>
                <a:lnTo>
                  <a:pt x="461509" y="1903538"/>
                </a:lnTo>
                <a:lnTo>
                  <a:pt x="461736" y="1908068"/>
                </a:lnTo>
                <a:lnTo>
                  <a:pt x="461963" y="1912824"/>
                </a:lnTo>
                <a:lnTo>
                  <a:pt x="461736" y="1917581"/>
                </a:lnTo>
                <a:lnTo>
                  <a:pt x="461509" y="1922111"/>
                </a:lnTo>
                <a:lnTo>
                  <a:pt x="461055" y="1926641"/>
                </a:lnTo>
                <a:lnTo>
                  <a:pt x="460148" y="1930945"/>
                </a:lnTo>
                <a:lnTo>
                  <a:pt x="459240" y="1935248"/>
                </a:lnTo>
                <a:lnTo>
                  <a:pt x="457879" y="1939778"/>
                </a:lnTo>
                <a:lnTo>
                  <a:pt x="456291" y="1943855"/>
                </a:lnTo>
                <a:lnTo>
                  <a:pt x="454702" y="1947932"/>
                </a:lnTo>
                <a:lnTo>
                  <a:pt x="452887" y="1952009"/>
                </a:lnTo>
                <a:lnTo>
                  <a:pt x="450845" y="1955860"/>
                </a:lnTo>
                <a:lnTo>
                  <a:pt x="448803" y="1959710"/>
                </a:lnTo>
                <a:lnTo>
                  <a:pt x="446307" y="1963334"/>
                </a:lnTo>
                <a:lnTo>
                  <a:pt x="443584" y="1966958"/>
                </a:lnTo>
                <a:lnTo>
                  <a:pt x="441088" y="1970356"/>
                </a:lnTo>
                <a:lnTo>
                  <a:pt x="438139" y="1973753"/>
                </a:lnTo>
                <a:lnTo>
                  <a:pt x="434962" y="1976698"/>
                </a:lnTo>
                <a:lnTo>
                  <a:pt x="432013" y="1979643"/>
                </a:lnTo>
                <a:lnTo>
                  <a:pt x="428609" y="1982587"/>
                </a:lnTo>
                <a:lnTo>
                  <a:pt x="425206" y="1985305"/>
                </a:lnTo>
                <a:lnTo>
                  <a:pt x="421575" y="1988023"/>
                </a:lnTo>
                <a:lnTo>
                  <a:pt x="417718" y="1990288"/>
                </a:lnTo>
                <a:lnTo>
                  <a:pt x="414088" y="1992327"/>
                </a:lnTo>
                <a:lnTo>
                  <a:pt x="409777" y="1994365"/>
                </a:lnTo>
                <a:lnTo>
                  <a:pt x="405919" y="1996177"/>
                </a:lnTo>
                <a:lnTo>
                  <a:pt x="401835" y="1997763"/>
                </a:lnTo>
                <a:lnTo>
                  <a:pt x="397524" y="1999348"/>
                </a:lnTo>
                <a:lnTo>
                  <a:pt x="393213" y="2000254"/>
                </a:lnTo>
                <a:lnTo>
                  <a:pt x="388902" y="2001387"/>
                </a:lnTo>
                <a:lnTo>
                  <a:pt x="384137" y="2002066"/>
                </a:lnTo>
                <a:lnTo>
                  <a:pt x="379826" y="2002972"/>
                </a:lnTo>
                <a:lnTo>
                  <a:pt x="375061" y="2003199"/>
                </a:lnTo>
                <a:lnTo>
                  <a:pt x="370523" y="2003425"/>
                </a:lnTo>
                <a:lnTo>
                  <a:pt x="91667" y="2003425"/>
                </a:lnTo>
                <a:lnTo>
                  <a:pt x="86902" y="2003199"/>
                </a:lnTo>
                <a:lnTo>
                  <a:pt x="82364" y="2002972"/>
                </a:lnTo>
                <a:lnTo>
                  <a:pt x="77599" y="2002066"/>
                </a:lnTo>
                <a:lnTo>
                  <a:pt x="73288" y="2001387"/>
                </a:lnTo>
                <a:lnTo>
                  <a:pt x="68750" y="2000254"/>
                </a:lnTo>
                <a:lnTo>
                  <a:pt x="64439" y="1999348"/>
                </a:lnTo>
                <a:lnTo>
                  <a:pt x="60128" y="1997763"/>
                </a:lnTo>
                <a:lnTo>
                  <a:pt x="56044" y="1996177"/>
                </a:lnTo>
                <a:lnTo>
                  <a:pt x="51959" y="1994365"/>
                </a:lnTo>
                <a:lnTo>
                  <a:pt x="48102" y="1992327"/>
                </a:lnTo>
                <a:lnTo>
                  <a:pt x="44245" y="1990288"/>
                </a:lnTo>
                <a:lnTo>
                  <a:pt x="40615" y="1988023"/>
                </a:lnTo>
                <a:lnTo>
                  <a:pt x="36757" y="1985305"/>
                </a:lnTo>
                <a:lnTo>
                  <a:pt x="33581" y="1982587"/>
                </a:lnTo>
                <a:lnTo>
                  <a:pt x="30177" y="1979643"/>
                </a:lnTo>
                <a:lnTo>
                  <a:pt x="26774" y="1976698"/>
                </a:lnTo>
                <a:lnTo>
                  <a:pt x="23824" y="1973753"/>
                </a:lnTo>
                <a:lnTo>
                  <a:pt x="21101" y="1970356"/>
                </a:lnTo>
                <a:lnTo>
                  <a:pt x="18152" y="1966958"/>
                </a:lnTo>
                <a:lnTo>
                  <a:pt x="15656" y="1963334"/>
                </a:lnTo>
                <a:lnTo>
                  <a:pt x="13160" y="1959710"/>
                </a:lnTo>
                <a:lnTo>
                  <a:pt x="11118" y="1955860"/>
                </a:lnTo>
                <a:lnTo>
                  <a:pt x="9076" y="1952009"/>
                </a:lnTo>
                <a:lnTo>
                  <a:pt x="7261" y="1947932"/>
                </a:lnTo>
                <a:lnTo>
                  <a:pt x="5446" y="1943855"/>
                </a:lnTo>
                <a:lnTo>
                  <a:pt x="4084" y="1939778"/>
                </a:lnTo>
                <a:lnTo>
                  <a:pt x="2950" y="1935248"/>
                </a:lnTo>
                <a:lnTo>
                  <a:pt x="1815" y="1930945"/>
                </a:lnTo>
                <a:lnTo>
                  <a:pt x="1134" y="1926641"/>
                </a:lnTo>
                <a:lnTo>
                  <a:pt x="454" y="1922111"/>
                </a:lnTo>
                <a:lnTo>
                  <a:pt x="0" y="1917581"/>
                </a:lnTo>
                <a:lnTo>
                  <a:pt x="0" y="1912824"/>
                </a:lnTo>
                <a:lnTo>
                  <a:pt x="0" y="1908068"/>
                </a:lnTo>
                <a:lnTo>
                  <a:pt x="454" y="1903538"/>
                </a:lnTo>
                <a:lnTo>
                  <a:pt x="1134" y="1899008"/>
                </a:lnTo>
                <a:lnTo>
                  <a:pt x="1815" y="1894704"/>
                </a:lnTo>
                <a:lnTo>
                  <a:pt x="2950" y="1890401"/>
                </a:lnTo>
                <a:lnTo>
                  <a:pt x="4084" y="1885871"/>
                </a:lnTo>
                <a:lnTo>
                  <a:pt x="5446" y="1881794"/>
                </a:lnTo>
                <a:lnTo>
                  <a:pt x="7261" y="1877490"/>
                </a:lnTo>
                <a:lnTo>
                  <a:pt x="9076" y="1873640"/>
                </a:lnTo>
                <a:lnTo>
                  <a:pt x="11118" y="1869789"/>
                </a:lnTo>
                <a:lnTo>
                  <a:pt x="13160" y="1865939"/>
                </a:lnTo>
                <a:lnTo>
                  <a:pt x="15656" y="1862315"/>
                </a:lnTo>
                <a:lnTo>
                  <a:pt x="18152" y="1858691"/>
                </a:lnTo>
                <a:lnTo>
                  <a:pt x="21101" y="1855293"/>
                </a:lnTo>
                <a:lnTo>
                  <a:pt x="23824" y="1852122"/>
                </a:lnTo>
                <a:lnTo>
                  <a:pt x="26774" y="1848951"/>
                </a:lnTo>
                <a:lnTo>
                  <a:pt x="30177" y="1846006"/>
                </a:lnTo>
                <a:lnTo>
                  <a:pt x="33581" y="1843062"/>
                </a:lnTo>
                <a:lnTo>
                  <a:pt x="36757" y="1840344"/>
                </a:lnTo>
                <a:lnTo>
                  <a:pt x="40615" y="1838079"/>
                </a:lnTo>
                <a:lnTo>
                  <a:pt x="44245" y="1835587"/>
                </a:lnTo>
                <a:lnTo>
                  <a:pt x="48102" y="1833322"/>
                </a:lnTo>
                <a:lnTo>
                  <a:pt x="51959" y="1831284"/>
                </a:lnTo>
                <a:lnTo>
                  <a:pt x="56044" y="1829472"/>
                </a:lnTo>
                <a:lnTo>
                  <a:pt x="60128" y="1827886"/>
                </a:lnTo>
                <a:lnTo>
                  <a:pt x="64439" y="1826527"/>
                </a:lnTo>
                <a:lnTo>
                  <a:pt x="68750" y="1825395"/>
                </a:lnTo>
                <a:lnTo>
                  <a:pt x="73288" y="1824262"/>
                </a:lnTo>
                <a:lnTo>
                  <a:pt x="77599" y="1823583"/>
                </a:lnTo>
                <a:lnTo>
                  <a:pt x="82364" y="1822903"/>
                </a:lnTo>
                <a:lnTo>
                  <a:pt x="86902" y="1822450"/>
                </a:lnTo>
                <a:close/>
                <a:moveTo>
                  <a:pt x="2282825" y="1685925"/>
                </a:moveTo>
                <a:lnTo>
                  <a:pt x="2412173" y="1745797"/>
                </a:lnTo>
                <a:lnTo>
                  <a:pt x="2422140" y="1750786"/>
                </a:lnTo>
                <a:lnTo>
                  <a:pt x="2426897" y="1753281"/>
                </a:lnTo>
                <a:lnTo>
                  <a:pt x="2431201" y="1756002"/>
                </a:lnTo>
                <a:lnTo>
                  <a:pt x="2435732" y="1758724"/>
                </a:lnTo>
                <a:lnTo>
                  <a:pt x="2439583" y="1761445"/>
                </a:lnTo>
                <a:lnTo>
                  <a:pt x="2443434" y="1764166"/>
                </a:lnTo>
                <a:lnTo>
                  <a:pt x="2447058" y="1767115"/>
                </a:lnTo>
                <a:lnTo>
                  <a:pt x="2450456" y="1769836"/>
                </a:lnTo>
                <a:lnTo>
                  <a:pt x="2453628" y="1773011"/>
                </a:lnTo>
                <a:lnTo>
                  <a:pt x="2456799" y="1775959"/>
                </a:lnTo>
                <a:lnTo>
                  <a:pt x="2459518" y="1778907"/>
                </a:lnTo>
                <a:lnTo>
                  <a:pt x="2462236" y="1782082"/>
                </a:lnTo>
                <a:lnTo>
                  <a:pt x="2464501" y="1785257"/>
                </a:lnTo>
                <a:lnTo>
                  <a:pt x="2466766" y="1788432"/>
                </a:lnTo>
                <a:lnTo>
                  <a:pt x="2468805" y="1791607"/>
                </a:lnTo>
                <a:lnTo>
                  <a:pt x="2470617" y="1794782"/>
                </a:lnTo>
                <a:lnTo>
                  <a:pt x="2472430" y="1798184"/>
                </a:lnTo>
                <a:lnTo>
                  <a:pt x="2474015" y="1801813"/>
                </a:lnTo>
                <a:lnTo>
                  <a:pt x="2475601" y="1805215"/>
                </a:lnTo>
                <a:lnTo>
                  <a:pt x="2477866" y="1812245"/>
                </a:lnTo>
                <a:lnTo>
                  <a:pt x="2479905" y="1819502"/>
                </a:lnTo>
                <a:lnTo>
                  <a:pt x="2481264" y="1826986"/>
                </a:lnTo>
                <a:lnTo>
                  <a:pt x="2482397" y="1834697"/>
                </a:lnTo>
                <a:lnTo>
                  <a:pt x="2482850" y="1842861"/>
                </a:lnTo>
                <a:lnTo>
                  <a:pt x="2482850" y="1851025"/>
                </a:lnTo>
                <a:lnTo>
                  <a:pt x="2482850" y="2068286"/>
                </a:lnTo>
                <a:lnTo>
                  <a:pt x="2482850" y="2076677"/>
                </a:lnTo>
                <a:lnTo>
                  <a:pt x="2482397" y="2084388"/>
                </a:lnTo>
                <a:lnTo>
                  <a:pt x="2481264" y="2092326"/>
                </a:lnTo>
                <a:lnTo>
                  <a:pt x="2479905" y="2099810"/>
                </a:lnTo>
                <a:lnTo>
                  <a:pt x="2477866" y="2107067"/>
                </a:lnTo>
                <a:lnTo>
                  <a:pt x="2475601" y="2114324"/>
                </a:lnTo>
                <a:lnTo>
                  <a:pt x="2474015" y="2117726"/>
                </a:lnTo>
                <a:lnTo>
                  <a:pt x="2472430" y="2121127"/>
                </a:lnTo>
                <a:lnTo>
                  <a:pt x="2470617" y="2124302"/>
                </a:lnTo>
                <a:lnTo>
                  <a:pt x="2468805" y="2127704"/>
                </a:lnTo>
                <a:lnTo>
                  <a:pt x="2466766" y="2130879"/>
                </a:lnTo>
                <a:lnTo>
                  <a:pt x="2464501" y="2134281"/>
                </a:lnTo>
                <a:lnTo>
                  <a:pt x="2462236" y="2137456"/>
                </a:lnTo>
                <a:lnTo>
                  <a:pt x="2459518" y="2140404"/>
                </a:lnTo>
                <a:lnTo>
                  <a:pt x="2456799" y="2143352"/>
                </a:lnTo>
                <a:lnTo>
                  <a:pt x="2453628" y="2146527"/>
                </a:lnTo>
                <a:lnTo>
                  <a:pt x="2450456" y="2149249"/>
                </a:lnTo>
                <a:lnTo>
                  <a:pt x="2447058" y="2152197"/>
                </a:lnTo>
                <a:lnTo>
                  <a:pt x="2443434" y="2154919"/>
                </a:lnTo>
                <a:lnTo>
                  <a:pt x="2439583" y="2157867"/>
                </a:lnTo>
                <a:lnTo>
                  <a:pt x="2435732" y="2160588"/>
                </a:lnTo>
                <a:lnTo>
                  <a:pt x="2431201" y="2163310"/>
                </a:lnTo>
                <a:lnTo>
                  <a:pt x="2426897" y="2165804"/>
                </a:lnTo>
                <a:lnTo>
                  <a:pt x="2422140" y="2168526"/>
                </a:lnTo>
                <a:lnTo>
                  <a:pt x="2412173" y="2173742"/>
                </a:lnTo>
                <a:lnTo>
                  <a:pt x="2282825" y="2233613"/>
                </a:lnTo>
                <a:lnTo>
                  <a:pt x="2282825" y="1685925"/>
                </a:lnTo>
                <a:close/>
                <a:moveTo>
                  <a:pt x="1216535" y="1436687"/>
                </a:moveTo>
                <a:lnTo>
                  <a:pt x="1274253" y="1436687"/>
                </a:lnTo>
                <a:lnTo>
                  <a:pt x="1303338" y="1492629"/>
                </a:lnTo>
                <a:lnTo>
                  <a:pt x="1283046" y="1513778"/>
                </a:lnTo>
                <a:lnTo>
                  <a:pt x="1301534" y="1642262"/>
                </a:lnTo>
                <a:lnTo>
                  <a:pt x="1245394" y="1852612"/>
                </a:lnTo>
                <a:lnTo>
                  <a:pt x="1189254" y="1642262"/>
                </a:lnTo>
                <a:lnTo>
                  <a:pt x="1207516" y="1513778"/>
                </a:lnTo>
                <a:lnTo>
                  <a:pt x="1187450" y="1492629"/>
                </a:lnTo>
                <a:lnTo>
                  <a:pt x="1216535" y="1436687"/>
                </a:lnTo>
                <a:close/>
                <a:moveTo>
                  <a:pt x="1389519" y="1379537"/>
                </a:moveTo>
                <a:lnTo>
                  <a:pt x="1401785" y="1384753"/>
                </a:lnTo>
                <a:lnTo>
                  <a:pt x="1434494" y="1399267"/>
                </a:lnTo>
                <a:lnTo>
                  <a:pt x="1456754" y="1409246"/>
                </a:lnTo>
                <a:lnTo>
                  <a:pt x="1481740" y="1420358"/>
                </a:lnTo>
                <a:lnTo>
                  <a:pt x="1508543" y="1432831"/>
                </a:lnTo>
                <a:lnTo>
                  <a:pt x="1536709" y="1446212"/>
                </a:lnTo>
                <a:lnTo>
                  <a:pt x="1565557" y="1460273"/>
                </a:lnTo>
                <a:lnTo>
                  <a:pt x="1593950" y="1474560"/>
                </a:lnTo>
                <a:lnTo>
                  <a:pt x="1607578" y="1481818"/>
                </a:lnTo>
                <a:lnTo>
                  <a:pt x="1621207" y="1489075"/>
                </a:lnTo>
                <a:lnTo>
                  <a:pt x="1634154" y="1496105"/>
                </a:lnTo>
                <a:lnTo>
                  <a:pt x="1646647" y="1503362"/>
                </a:lnTo>
                <a:lnTo>
                  <a:pt x="1658232" y="1509939"/>
                </a:lnTo>
                <a:lnTo>
                  <a:pt x="1669589" y="1516743"/>
                </a:lnTo>
                <a:lnTo>
                  <a:pt x="1679584" y="1523546"/>
                </a:lnTo>
                <a:lnTo>
                  <a:pt x="1688669" y="1529669"/>
                </a:lnTo>
                <a:lnTo>
                  <a:pt x="1697074" y="1536019"/>
                </a:lnTo>
                <a:lnTo>
                  <a:pt x="1704115" y="1541689"/>
                </a:lnTo>
                <a:lnTo>
                  <a:pt x="1707068" y="1544410"/>
                </a:lnTo>
                <a:lnTo>
                  <a:pt x="1709794" y="1547132"/>
                </a:lnTo>
                <a:lnTo>
                  <a:pt x="1712292" y="1549853"/>
                </a:lnTo>
                <a:lnTo>
                  <a:pt x="1714337" y="1552348"/>
                </a:lnTo>
                <a:lnTo>
                  <a:pt x="1716154" y="1554843"/>
                </a:lnTo>
                <a:lnTo>
                  <a:pt x="1717971" y="1558018"/>
                </a:lnTo>
                <a:lnTo>
                  <a:pt x="1721833" y="1565048"/>
                </a:lnTo>
                <a:lnTo>
                  <a:pt x="1726148" y="1573666"/>
                </a:lnTo>
                <a:lnTo>
                  <a:pt x="1730237" y="1583191"/>
                </a:lnTo>
                <a:lnTo>
                  <a:pt x="1734326" y="1593850"/>
                </a:lnTo>
                <a:lnTo>
                  <a:pt x="1738869" y="1605416"/>
                </a:lnTo>
                <a:lnTo>
                  <a:pt x="1742957" y="1618116"/>
                </a:lnTo>
                <a:lnTo>
                  <a:pt x="1747500" y="1631269"/>
                </a:lnTo>
                <a:lnTo>
                  <a:pt x="1751816" y="1645330"/>
                </a:lnTo>
                <a:lnTo>
                  <a:pt x="1755904" y="1659844"/>
                </a:lnTo>
                <a:lnTo>
                  <a:pt x="1764536" y="1690460"/>
                </a:lnTo>
                <a:lnTo>
                  <a:pt x="1773168" y="1722210"/>
                </a:lnTo>
                <a:lnTo>
                  <a:pt x="1781118" y="1753960"/>
                </a:lnTo>
                <a:lnTo>
                  <a:pt x="1788613" y="1785030"/>
                </a:lnTo>
                <a:lnTo>
                  <a:pt x="1795428" y="1814966"/>
                </a:lnTo>
                <a:lnTo>
                  <a:pt x="1801561" y="1842180"/>
                </a:lnTo>
                <a:lnTo>
                  <a:pt x="1807012" y="1866446"/>
                </a:lnTo>
                <a:lnTo>
                  <a:pt x="1814962" y="1902505"/>
                </a:lnTo>
                <a:lnTo>
                  <a:pt x="1817688" y="1916112"/>
                </a:lnTo>
                <a:lnTo>
                  <a:pt x="1244600" y="1916112"/>
                </a:lnTo>
                <a:lnTo>
                  <a:pt x="1389519" y="1379537"/>
                </a:lnTo>
                <a:close/>
                <a:moveTo>
                  <a:pt x="1100083" y="1379537"/>
                </a:moveTo>
                <a:lnTo>
                  <a:pt x="1244600" y="1916112"/>
                </a:lnTo>
                <a:lnTo>
                  <a:pt x="673100" y="1916112"/>
                </a:lnTo>
                <a:lnTo>
                  <a:pt x="676045" y="1902505"/>
                </a:lnTo>
                <a:lnTo>
                  <a:pt x="683520" y="1866446"/>
                </a:lnTo>
                <a:lnTo>
                  <a:pt x="688956" y="1842180"/>
                </a:lnTo>
                <a:lnTo>
                  <a:pt x="695072" y="1814966"/>
                </a:lnTo>
                <a:lnTo>
                  <a:pt x="702094" y="1785030"/>
                </a:lnTo>
                <a:lnTo>
                  <a:pt x="709569" y="1753960"/>
                </a:lnTo>
                <a:lnTo>
                  <a:pt x="717724" y="1722210"/>
                </a:lnTo>
                <a:lnTo>
                  <a:pt x="725878" y="1690460"/>
                </a:lnTo>
                <a:lnTo>
                  <a:pt x="734486" y="1659844"/>
                </a:lnTo>
                <a:lnTo>
                  <a:pt x="739016" y="1645330"/>
                </a:lnTo>
                <a:lnTo>
                  <a:pt x="743320" y="1631269"/>
                </a:lnTo>
                <a:lnTo>
                  <a:pt x="747397" y="1618116"/>
                </a:lnTo>
                <a:lnTo>
                  <a:pt x="751928" y="1605416"/>
                </a:lnTo>
                <a:lnTo>
                  <a:pt x="756005" y="1593850"/>
                </a:lnTo>
                <a:lnTo>
                  <a:pt x="760082" y="1583191"/>
                </a:lnTo>
                <a:lnTo>
                  <a:pt x="764386" y="1573666"/>
                </a:lnTo>
                <a:lnTo>
                  <a:pt x="768463" y="1565048"/>
                </a:lnTo>
                <a:lnTo>
                  <a:pt x="772314" y="1558018"/>
                </a:lnTo>
                <a:lnTo>
                  <a:pt x="774353" y="1554843"/>
                </a:lnTo>
                <a:lnTo>
                  <a:pt x="776165" y="1552348"/>
                </a:lnTo>
                <a:lnTo>
                  <a:pt x="778203" y="1549853"/>
                </a:lnTo>
                <a:lnTo>
                  <a:pt x="780695" y="1547132"/>
                </a:lnTo>
                <a:lnTo>
                  <a:pt x="783413" y="1544410"/>
                </a:lnTo>
                <a:lnTo>
                  <a:pt x="786358" y="1541689"/>
                </a:lnTo>
                <a:lnTo>
                  <a:pt x="793607" y="1536019"/>
                </a:lnTo>
                <a:lnTo>
                  <a:pt x="801535" y="1529669"/>
                </a:lnTo>
                <a:lnTo>
                  <a:pt x="810822" y="1523546"/>
                </a:lnTo>
                <a:lnTo>
                  <a:pt x="821015" y="1516743"/>
                </a:lnTo>
                <a:lnTo>
                  <a:pt x="831888" y="1509939"/>
                </a:lnTo>
                <a:lnTo>
                  <a:pt x="843893" y="1503362"/>
                </a:lnTo>
                <a:lnTo>
                  <a:pt x="855898" y="1496105"/>
                </a:lnTo>
                <a:lnTo>
                  <a:pt x="869263" y="1489075"/>
                </a:lnTo>
                <a:lnTo>
                  <a:pt x="882401" y="1481818"/>
                </a:lnTo>
                <a:lnTo>
                  <a:pt x="896445" y="1474560"/>
                </a:lnTo>
                <a:lnTo>
                  <a:pt x="924533" y="1460273"/>
                </a:lnTo>
                <a:lnTo>
                  <a:pt x="953074" y="1446212"/>
                </a:lnTo>
                <a:lnTo>
                  <a:pt x="981388" y="1432831"/>
                </a:lnTo>
                <a:lnTo>
                  <a:pt x="1008117" y="1420358"/>
                </a:lnTo>
                <a:lnTo>
                  <a:pt x="1033034" y="1409246"/>
                </a:lnTo>
                <a:lnTo>
                  <a:pt x="1055006" y="1399267"/>
                </a:lnTo>
                <a:lnTo>
                  <a:pt x="1088077" y="1384753"/>
                </a:lnTo>
                <a:lnTo>
                  <a:pt x="1100083" y="1379537"/>
                </a:lnTo>
                <a:close/>
                <a:moveTo>
                  <a:pt x="2282825" y="1227137"/>
                </a:moveTo>
                <a:lnTo>
                  <a:pt x="2412173" y="1287064"/>
                </a:lnTo>
                <a:lnTo>
                  <a:pt x="2422140" y="1292285"/>
                </a:lnTo>
                <a:lnTo>
                  <a:pt x="2426897" y="1294782"/>
                </a:lnTo>
                <a:lnTo>
                  <a:pt x="2431201" y="1297505"/>
                </a:lnTo>
                <a:lnTo>
                  <a:pt x="2435732" y="1300002"/>
                </a:lnTo>
                <a:lnTo>
                  <a:pt x="2439583" y="1302953"/>
                </a:lnTo>
                <a:lnTo>
                  <a:pt x="2443434" y="1305677"/>
                </a:lnTo>
                <a:lnTo>
                  <a:pt x="2447058" y="1308628"/>
                </a:lnTo>
                <a:lnTo>
                  <a:pt x="2450456" y="1311352"/>
                </a:lnTo>
                <a:lnTo>
                  <a:pt x="2453628" y="1314303"/>
                </a:lnTo>
                <a:lnTo>
                  <a:pt x="2456799" y="1317481"/>
                </a:lnTo>
                <a:lnTo>
                  <a:pt x="2459518" y="1320205"/>
                </a:lnTo>
                <a:lnTo>
                  <a:pt x="2462236" y="1323383"/>
                </a:lnTo>
                <a:lnTo>
                  <a:pt x="2464501" y="1326561"/>
                </a:lnTo>
                <a:lnTo>
                  <a:pt x="2466766" y="1329966"/>
                </a:lnTo>
                <a:lnTo>
                  <a:pt x="2468805" y="1332917"/>
                </a:lnTo>
                <a:lnTo>
                  <a:pt x="2470617" y="1336322"/>
                </a:lnTo>
                <a:lnTo>
                  <a:pt x="2472430" y="1339727"/>
                </a:lnTo>
                <a:lnTo>
                  <a:pt x="2474015" y="1343132"/>
                </a:lnTo>
                <a:lnTo>
                  <a:pt x="2475601" y="1346537"/>
                </a:lnTo>
                <a:lnTo>
                  <a:pt x="2477866" y="1353800"/>
                </a:lnTo>
                <a:lnTo>
                  <a:pt x="2479905" y="1361064"/>
                </a:lnTo>
                <a:lnTo>
                  <a:pt x="2481264" y="1368555"/>
                </a:lnTo>
                <a:lnTo>
                  <a:pt x="2482397" y="1376273"/>
                </a:lnTo>
                <a:lnTo>
                  <a:pt x="2482850" y="1384445"/>
                </a:lnTo>
                <a:lnTo>
                  <a:pt x="2482850" y="1392390"/>
                </a:lnTo>
                <a:lnTo>
                  <a:pt x="2482850" y="1609852"/>
                </a:lnTo>
                <a:lnTo>
                  <a:pt x="2482850" y="1618251"/>
                </a:lnTo>
                <a:lnTo>
                  <a:pt x="2482397" y="1626196"/>
                </a:lnTo>
                <a:lnTo>
                  <a:pt x="2481264" y="1634141"/>
                </a:lnTo>
                <a:lnTo>
                  <a:pt x="2479905" y="1641632"/>
                </a:lnTo>
                <a:lnTo>
                  <a:pt x="2477866" y="1648895"/>
                </a:lnTo>
                <a:lnTo>
                  <a:pt x="2475601" y="1655932"/>
                </a:lnTo>
                <a:lnTo>
                  <a:pt x="2474015" y="1659337"/>
                </a:lnTo>
                <a:lnTo>
                  <a:pt x="2472430" y="1662969"/>
                </a:lnTo>
                <a:lnTo>
                  <a:pt x="2470617" y="1666147"/>
                </a:lnTo>
                <a:lnTo>
                  <a:pt x="2468805" y="1669325"/>
                </a:lnTo>
                <a:lnTo>
                  <a:pt x="2466766" y="1672730"/>
                </a:lnTo>
                <a:lnTo>
                  <a:pt x="2464501" y="1675908"/>
                </a:lnTo>
                <a:lnTo>
                  <a:pt x="2462236" y="1678859"/>
                </a:lnTo>
                <a:lnTo>
                  <a:pt x="2459518" y="1682037"/>
                </a:lnTo>
                <a:lnTo>
                  <a:pt x="2456799" y="1685215"/>
                </a:lnTo>
                <a:lnTo>
                  <a:pt x="2453628" y="1687939"/>
                </a:lnTo>
                <a:lnTo>
                  <a:pt x="2450456" y="1691117"/>
                </a:lnTo>
                <a:lnTo>
                  <a:pt x="2447058" y="1694068"/>
                </a:lnTo>
                <a:lnTo>
                  <a:pt x="2443434" y="1696792"/>
                </a:lnTo>
                <a:lnTo>
                  <a:pt x="2439583" y="1699743"/>
                </a:lnTo>
                <a:lnTo>
                  <a:pt x="2435732" y="1702240"/>
                </a:lnTo>
                <a:lnTo>
                  <a:pt x="2431201" y="1705190"/>
                </a:lnTo>
                <a:lnTo>
                  <a:pt x="2426897" y="1707687"/>
                </a:lnTo>
                <a:lnTo>
                  <a:pt x="2422140" y="1710411"/>
                </a:lnTo>
                <a:lnTo>
                  <a:pt x="2412173" y="1715178"/>
                </a:lnTo>
                <a:lnTo>
                  <a:pt x="2406963" y="1717675"/>
                </a:lnTo>
                <a:lnTo>
                  <a:pt x="2282825" y="1660018"/>
                </a:lnTo>
                <a:lnTo>
                  <a:pt x="2282825" y="1227137"/>
                </a:lnTo>
                <a:close/>
                <a:moveTo>
                  <a:pt x="91667" y="1182687"/>
                </a:moveTo>
                <a:lnTo>
                  <a:pt x="370523" y="1182687"/>
                </a:lnTo>
                <a:lnTo>
                  <a:pt x="375061" y="1182913"/>
                </a:lnTo>
                <a:lnTo>
                  <a:pt x="379826" y="1183140"/>
                </a:lnTo>
                <a:lnTo>
                  <a:pt x="384137" y="1183593"/>
                </a:lnTo>
                <a:lnTo>
                  <a:pt x="388902" y="1184499"/>
                </a:lnTo>
                <a:lnTo>
                  <a:pt x="393213" y="1185405"/>
                </a:lnTo>
                <a:lnTo>
                  <a:pt x="397524" y="1186764"/>
                </a:lnTo>
                <a:lnTo>
                  <a:pt x="401835" y="1188349"/>
                </a:lnTo>
                <a:lnTo>
                  <a:pt x="405919" y="1189935"/>
                </a:lnTo>
                <a:lnTo>
                  <a:pt x="409777" y="1191747"/>
                </a:lnTo>
                <a:lnTo>
                  <a:pt x="414088" y="1193785"/>
                </a:lnTo>
                <a:lnTo>
                  <a:pt x="417718" y="1195824"/>
                </a:lnTo>
                <a:lnTo>
                  <a:pt x="421575" y="1198089"/>
                </a:lnTo>
                <a:lnTo>
                  <a:pt x="425206" y="1200807"/>
                </a:lnTo>
                <a:lnTo>
                  <a:pt x="428609" y="1203298"/>
                </a:lnTo>
                <a:lnTo>
                  <a:pt x="432013" y="1206243"/>
                </a:lnTo>
                <a:lnTo>
                  <a:pt x="434962" y="1209187"/>
                </a:lnTo>
                <a:lnTo>
                  <a:pt x="438139" y="1212358"/>
                </a:lnTo>
                <a:lnTo>
                  <a:pt x="441088" y="1215756"/>
                </a:lnTo>
                <a:lnTo>
                  <a:pt x="443584" y="1219154"/>
                </a:lnTo>
                <a:lnTo>
                  <a:pt x="446307" y="1222778"/>
                </a:lnTo>
                <a:lnTo>
                  <a:pt x="448803" y="1226402"/>
                </a:lnTo>
                <a:lnTo>
                  <a:pt x="450845" y="1230026"/>
                </a:lnTo>
                <a:lnTo>
                  <a:pt x="452887" y="1233876"/>
                </a:lnTo>
                <a:lnTo>
                  <a:pt x="454702" y="1237953"/>
                </a:lnTo>
                <a:lnTo>
                  <a:pt x="456291" y="1242257"/>
                </a:lnTo>
                <a:lnTo>
                  <a:pt x="457879" y="1246334"/>
                </a:lnTo>
                <a:lnTo>
                  <a:pt x="459240" y="1250411"/>
                </a:lnTo>
                <a:lnTo>
                  <a:pt x="460148" y="1254941"/>
                </a:lnTo>
                <a:lnTo>
                  <a:pt x="461055" y="1259471"/>
                </a:lnTo>
                <a:lnTo>
                  <a:pt x="461509" y="1264001"/>
                </a:lnTo>
                <a:lnTo>
                  <a:pt x="461736" y="1268531"/>
                </a:lnTo>
                <a:lnTo>
                  <a:pt x="461963" y="1273061"/>
                </a:lnTo>
                <a:lnTo>
                  <a:pt x="461736" y="1277591"/>
                </a:lnTo>
                <a:lnTo>
                  <a:pt x="461509" y="1282348"/>
                </a:lnTo>
                <a:lnTo>
                  <a:pt x="461055" y="1286651"/>
                </a:lnTo>
                <a:lnTo>
                  <a:pt x="460148" y="1291408"/>
                </a:lnTo>
                <a:lnTo>
                  <a:pt x="459240" y="1295485"/>
                </a:lnTo>
                <a:lnTo>
                  <a:pt x="457879" y="1300015"/>
                </a:lnTo>
                <a:lnTo>
                  <a:pt x="456291" y="1304092"/>
                </a:lnTo>
                <a:lnTo>
                  <a:pt x="454702" y="1308169"/>
                </a:lnTo>
                <a:lnTo>
                  <a:pt x="452887" y="1312246"/>
                </a:lnTo>
                <a:lnTo>
                  <a:pt x="450845" y="1316323"/>
                </a:lnTo>
                <a:lnTo>
                  <a:pt x="448803" y="1319947"/>
                </a:lnTo>
                <a:lnTo>
                  <a:pt x="446307" y="1323571"/>
                </a:lnTo>
                <a:lnTo>
                  <a:pt x="443584" y="1327195"/>
                </a:lnTo>
                <a:lnTo>
                  <a:pt x="441088" y="1330366"/>
                </a:lnTo>
                <a:lnTo>
                  <a:pt x="438139" y="1333764"/>
                </a:lnTo>
                <a:lnTo>
                  <a:pt x="434962" y="1336935"/>
                </a:lnTo>
                <a:lnTo>
                  <a:pt x="432013" y="1340106"/>
                </a:lnTo>
                <a:lnTo>
                  <a:pt x="428609" y="1342824"/>
                </a:lnTo>
                <a:lnTo>
                  <a:pt x="425206" y="1345542"/>
                </a:lnTo>
                <a:lnTo>
                  <a:pt x="421575" y="1348033"/>
                </a:lnTo>
                <a:lnTo>
                  <a:pt x="417718" y="1350525"/>
                </a:lnTo>
                <a:lnTo>
                  <a:pt x="414088" y="1352563"/>
                </a:lnTo>
                <a:lnTo>
                  <a:pt x="409777" y="1354602"/>
                </a:lnTo>
                <a:lnTo>
                  <a:pt x="405919" y="1356414"/>
                </a:lnTo>
                <a:lnTo>
                  <a:pt x="401835" y="1357999"/>
                </a:lnTo>
                <a:lnTo>
                  <a:pt x="397524" y="1359585"/>
                </a:lnTo>
                <a:lnTo>
                  <a:pt x="393213" y="1360717"/>
                </a:lnTo>
                <a:lnTo>
                  <a:pt x="388902" y="1361850"/>
                </a:lnTo>
                <a:lnTo>
                  <a:pt x="384137" y="1362529"/>
                </a:lnTo>
                <a:lnTo>
                  <a:pt x="379826" y="1363209"/>
                </a:lnTo>
                <a:lnTo>
                  <a:pt x="375061" y="1363435"/>
                </a:lnTo>
                <a:lnTo>
                  <a:pt x="370523" y="1363662"/>
                </a:lnTo>
                <a:lnTo>
                  <a:pt x="91667" y="1363662"/>
                </a:lnTo>
                <a:lnTo>
                  <a:pt x="86902" y="1363435"/>
                </a:lnTo>
                <a:lnTo>
                  <a:pt x="82364" y="1363209"/>
                </a:lnTo>
                <a:lnTo>
                  <a:pt x="77599" y="1362529"/>
                </a:lnTo>
                <a:lnTo>
                  <a:pt x="73288" y="1361850"/>
                </a:lnTo>
                <a:lnTo>
                  <a:pt x="68750" y="1360717"/>
                </a:lnTo>
                <a:lnTo>
                  <a:pt x="64439" y="1359585"/>
                </a:lnTo>
                <a:lnTo>
                  <a:pt x="60128" y="1357999"/>
                </a:lnTo>
                <a:lnTo>
                  <a:pt x="56044" y="1356414"/>
                </a:lnTo>
                <a:lnTo>
                  <a:pt x="51959" y="1354602"/>
                </a:lnTo>
                <a:lnTo>
                  <a:pt x="48102" y="1352563"/>
                </a:lnTo>
                <a:lnTo>
                  <a:pt x="44245" y="1350525"/>
                </a:lnTo>
                <a:lnTo>
                  <a:pt x="40615" y="1348033"/>
                </a:lnTo>
                <a:lnTo>
                  <a:pt x="36757" y="1345542"/>
                </a:lnTo>
                <a:lnTo>
                  <a:pt x="33581" y="1342824"/>
                </a:lnTo>
                <a:lnTo>
                  <a:pt x="30177" y="1340106"/>
                </a:lnTo>
                <a:lnTo>
                  <a:pt x="26774" y="1336935"/>
                </a:lnTo>
                <a:lnTo>
                  <a:pt x="23824" y="1333764"/>
                </a:lnTo>
                <a:lnTo>
                  <a:pt x="21101" y="1330366"/>
                </a:lnTo>
                <a:lnTo>
                  <a:pt x="18152" y="1327195"/>
                </a:lnTo>
                <a:lnTo>
                  <a:pt x="15656" y="1323571"/>
                </a:lnTo>
                <a:lnTo>
                  <a:pt x="13160" y="1319947"/>
                </a:lnTo>
                <a:lnTo>
                  <a:pt x="11118" y="1316323"/>
                </a:lnTo>
                <a:lnTo>
                  <a:pt x="9076" y="1312246"/>
                </a:lnTo>
                <a:lnTo>
                  <a:pt x="7261" y="1308169"/>
                </a:lnTo>
                <a:lnTo>
                  <a:pt x="5446" y="1304092"/>
                </a:lnTo>
                <a:lnTo>
                  <a:pt x="4084" y="1300015"/>
                </a:lnTo>
                <a:lnTo>
                  <a:pt x="2950" y="1295485"/>
                </a:lnTo>
                <a:lnTo>
                  <a:pt x="1815" y="1291408"/>
                </a:lnTo>
                <a:lnTo>
                  <a:pt x="1134" y="1286651"/>
                </a:lnTo>
                <a:lnTo>
                  <a:pt x="454" y="1282348"/>
                </a:lnTo>
                <a:lnTo>
                  <a:pt x="0" y="1277591"/>
                </a:lnTo>
                <a:lnTo>
                  <a:pt x="0" y="1273061"/>
                </a:lnTo>
                <a:lnTo>
                  <a:pt x="0" y="1268531"/>
                </a:lnTo>
                <a:lnTo>
                  <a:pt x="454" y="1264001"/>
                </a:lnTo>
                <a:lnTo>
                  <a:pt x="1134" y="1259471"/>
                </a:lnTo>
                <a:lnTo>
                  <a:pt x="1815" y="1254941"/>
                </a:lnTo>
                <a:lnTo>
                  <a:pt x="2950" y="1250411"/>
                </a:lnTo>
                <a:lnTo>
                  <a:pt x="4084" y="1246334"/>
                </a:lnTo>
                <a:lnTo>
                  <a:pt x="5446" y="1242257"/>
                </a:lnTo>
                <a:lnTo>
                  <a:pt x="7261" y="1237953"/>
                </a:lnTo>
                <a:lnTo>
                  <a:pt x="9076" y="1233876"/>
                </a:lnTo>
                <a:lnTo>
                  <a:pt x="11118" y="1230026"/>
                </a:lnTo>
                <a:lnTo>
                  <a:pt x="13160" y="1226402"/>
                </a:lnTo>
                <a:lnTo>
                  <a:pt x="15656" y="1222778"/>
                </a:lnTo>
                <a:lnTo>
                  <a:pt x="18152" y="1219154"/>
                </a:lnTo>
                <a:lnTo>
                  <a:pt x="21101" y="1215756"/>
                </a:lnTo>
                <a:lnTo>
                  <a:pt x="23824" y="1212358"/>
                </a:lnTo>
                <a:lnTo>
                  <a:pt x="26774" y="1209187"/>
                </a:lnTo>
                <a:lnTo>
                  <a:pt x="30177" y="1206243"/>
                </a:lnTo>
                <a:lnTo>
                  <a:pt x="33581" y="1203298"/>
                </a:lnTo>
                <a:lnTo>
                  <a:pt x="36757" y="1200807"/>
                </a:lnTo>
                <a:lnTo>
                  <a:pt x="40615" y="1198089"/>
                </a:lnTo>
                <a:lnTo>
                  <a:pt x="44245" y="1195824"/>
                </a:lnTo>
                <a:lnTo>
                  <a:pt x="48102" y="1193785"/>
                </a:lnTo>
                <a:lnTo>
                  <a:pt x="51959" y="1191747"/>
                </a:lnTo>
                <a:lnTo>
                  <a:pt x="56044" y="1189935"/>
                </a:lnTo>
                <a:lnTo>
                  <a:pt x="60128" y="1188349"/>
                </a:lnTo>
                <a:lnTo>
                  <a:pt x="64439" y="1186764"/>
                </a:lnTo>
                <a:lnTo>
                  <a:pt x="68750" y="1185405"/>
                </a:lnTo>
                <a:lnTo>
                  <a:pt x="73288" y="1184499"/>
                </a:lnTo>
                <a:lnTo>
                  <a:pt x="77599" y="1183593"/>
                </a:lnTo>
                <a:lnTo>
                  <a:pt x="82364" y="1183140"/>
                </a:lnTo>
                <a:lnTo>
                  <a:pt x="86902" y="1182913"/>
                </a:lnTo>
                <a:lnTo>
                  <a:pt x="91667" y="1182687"/>
                </a:lnTo>
                <a:close/>
                <a:moveTo>
                  <a:pt x="1390308" y="782637"/>
                </a:moveTo>
                <a:lnTo>
                  <a:pt x="1396663" y="786039"/>
                </a:lnTo>
                <a:lnTo>
                  <a:pt x="1402564" y="789894"/>
                </a:lnTo>
                <a:lnTo>
                  <a:pt x="1408238" y="793749"/>
                </a:lnTo>
                <a:lnTo>
                  <a:pt x="1413458" y="797831"/>
                </a:lnTo>
                <a:lnTo>
                  <a:pt x="1418225" y="802140"/>
                </a:lnTo>
                <a:lnTo>
                  <a:pt x="1422764" y="806449"/>
                </a:lnTo>
                <a:lnTo>
                  <a:pt x="1426849" y="811439"/>
                </a:lnTo>
                <a:lnTo>
                  <a:pt x="1430935" y="816428"/>
                </a:lnTo>
                <a:lnTo>
                  <a:pt x="1434112" y="821417"/>
                </a:lnTo>
                <a:lnTo>
                  <a:pt x="1437516" y="826860"/>
                </a:lnTo>
                <a:lnTo>
                  <a:pt x="1440694" y="832303"/>
                </a:lnTo>
                <a:lnTo>
                  <a:pt x="1443644" y="837973"/>
                </a:lnTo>
                <a:lnTo>
                  <a:pt x="1446141" y="843869"/>
                </a:lnTo>
                <a:lnTo>
                  <a:pt x="1448411" y="849765"/>
                </a:lnTo>
                <a:lnTo>
                  <a:pt x="1450907" y="856115"/>
                </a:lnTo>
                <a:lnTo>
                  <a:pt x="1452723" y="862465"/>
                </a:lnTo>
                <a:lnTo>
                  <a:pt x="1454766" y="869042"/>
                </a:lnTo>
                <a:lnTo>
                  <a:pt x="1456581" y="875846"/>
                </a:lnTo>
                <a:lnTo>
                  <a:pt x="1459759" y="889680"/>
                </a:lnTo>
                <a:lnTo>
                  <a:pt x="1462709" y="904648"/>
                </a:lnTo>
                <a:lnTo>
                  <a:pt x="1465433" y="919842"/>
                </a:lnTo>
                <a:lnTo>
                  <a:pt x="1471107" y="952499"/>
                </a:lnTo>
                <a:lnTo>
                  <a:pt x="1474284" y="969735"/>
                </a:lnTo>
                <a:lnTo>
                  <a:pt x="1477462" y="987424"/>
                </a:lnTo>
                <a:lnTo>
                  <a:pt x="1483363" y="988785"/>
                </a:lnTo>
                <a:lnTo>
                  <a:pt x="1489037" y="990146"/>
                </a:lnTo>
                <a:lnTo>
                  <a:pt x="1494484" y="992187"/>
                </a:lnTo>
                <a:lnTo>
                  <a:pt x="1499704" y="994228"/>
                </a:lnTo>
                <a:lnTo>
                  <a:pt x="1504470" y="996949"/>
                </a:lnTo>
                <a:lnTo>
                  <a:pt x="1509237" y="999671"/>
                </a:lnTo>
                <a:lnTo>
                  <a:pt x="1513549" y="1003073"/>
                </a:lnTo>
                <a:lnTo>
                  <a:pt x="1517407" y="1006474"/>
                </a:lnTo>
                <a:lnTo>
                  <a:pt x="1521493" y="1010330"/>
                </a:lnTo>
                <a:lnTo>
                  <a:pt x="1525124" y="1014185"/>
                </a:lnTo>
                <a:lnTo>
                  <a:pt x="1528075" y="1018721"/>
                </a:lnTo>
                <a:lnTo>
                  <a:pt x="1530798" y="1023030"/>
                </a:lnTo>
                <a:lnTo>
                  <a:pt x="1533068" y="1027792"/>
                </a:lnTo>
                <a:lnTo>
                  <a:pt x="1535110" y="1032555"/>
                </a:lnTo>
                <a:lnTo>
                  <a:pt x="1536472" y="1037771"/>
                </a:lnTo>
                <a:lnTo>
                  <a:pt x="1537607" y="1043214"/>
                </a:lnTo>
                <a:lnTo>
                  <a:pt x="1538288" y="1048657"/>
                </a:lnTo>
                <a:lnTo>
                  <a:pt x="1538288" y="1054326"/>
                </a:lnTo>
                <a:lnTo>
                  <a:pt x="1537834" y="1060223"/>
                </a:lnTo>
                <a:lnTo>
                  <a:pt x="1536699" y="1066119"/>
                </a:lnTo>
                <a:lnTo>
                  <a:pt x="1535110" y="1072016"/>
                </a:lnTo>
                <a:lnTo>
                  <a:pt x="1533068" y="1078366"/>
                </a:lnTo>
                <a:lnTo>
                  <a:pt x="1530117" y="1084489"/>
                </a:lnTo>
                <a:lnTo>
                  <a:pt x="1526940" y="1091066"/>
                </a:lnTo>
                <a:lnTo>
                  <a:pt x="1522854" y="1097416"/>
                </a:lnTo>
                <a:lnTo>
                  <a:pt x="1518315" y="1103766"/>
                </a:lnTo>
                <a:lnTo>
                  <a:pt x="1512868" y="1110342"/>
                </a:lnTo>
                <a:lnTo>
                  <a:pt x="1506967" y="1116919"/>
                </a:lnTo>
                <a:lnTo>
                  <a:pt x="1500158" y="1123496"/>
                </a:lnTo>
                <a:lnTo>
                  <a:pt x="1492668" y="1129846"/>
                </a:lnTo>
                <a:lnTo>
                  <a:pt x="1484271" y="1136650"/>
                </a:lnTo>
                <a:lnTo>
                  <a:pt x="1474965" y="1143000"/>
                </a:lnTo>
                <a:lnTo>
                  <a:pt x="1472696" y="1155019"/>
                </a:lnTo>
                <a:lnTo>
                  <a:pt x="1469745" y="1167266"/>
                </a:lnTo>
                <a:lnTo>
                  <a:pt x="1466568" y="1179059"/>
                </a:lnTo>
                <a:lnTo>
                  <a:pt x="1462936" y="1190851"/>
                </a:lnTo>
                <a:lnTo>
                  <a:pt x="1459078" y="1202417"/>
                </a:lnTo>
                <a:lnTo>
                  <a:pt x="1454993" y="1213984"/>
                </a:lnTo>
                <a:lnTo>
                  <a:pt x="1450680" y="1225323"/>
                </a:lnTo>
                <a:lnTo>
                  <a:pt x="1445687" y="1236435"/>
                </a:lnTo>
                <a:lnTo>
                  <a:pt x="1440467" y="1247321"/>
                </a:lnTo>
                <a:lnTo>
                  <a:pt x="1435020" y="1257980"/>
                </a:lnTo>
                <a:lnTo>
                  <a:pt x="1429346" y="1268412"/>
                </a:lnTo>
                <a:lnTo>
                  <a:pt x="1423218" y="1278391"/>
                </a:lnTo>
                <a:lnTo>
                  <a:pt x="1416863" y="1288369"/>
                </a:lnTo>
                <a:lnTo>
                  <a:pt x="1410281" y="1297894"/>
                </a:lnTo>
                <a:lnTo>
                  <a:pt x="1403245" y="1307193"/>
                </a:lnTo>
                <a:lnTo>
                  <a:pt x="1395982" y="1316037"/>
                </a:lnTo>
                <a:lnTo>
                  <a:pt x="1388719" y="1324655"/>
                </a:lnTo>
                <a:lnTo>
                  <a:pt x="1381003" y="1332593"/>
                </a:lnTo>
                <a:lnTo>
                  <a:pt x="1373059" y="1340077"/>
                </a:lnTo>
                <a:lnTo>
                  <a:pt x="1364661" y="1347334"/>
                </a:lnTo>
                <a:lnTo>
                  <a:pt x="1356037" y="1354364"/>
                </a:lnTo>
                <a:lnTo>
                  <a:pt x="1347639" y="1360714"/>
                </a:lnTo>
                <a:lnTo>
                  <a:pt x="1338561" y="1366610"/>
                </a:lnTo>
                <a:lnTo>
                  <a:pt x="1329028" y="1371827"/>
                </a:lnTo>
                <a:lnTo>
                  <a:pt x="1319723" y="1376816"/>
                </a:lnTo>
                <a:lnTo>
                  <a:pt x="1310190" y="1380898"/>
                </a:lnTo>
                <a:lnTo>
                  <a:pt x="1300431" y="1384527"/>
                </a:lnTo>
                <a:lnTo>
                  <a:pt x="1295211" y="1386341"/>
                </a:lnTo>
                <a:lnTo>
                  <a:pt x="1290218" y="1387702"/>
                </a:lnTo>
                <a:lnTo>
                  <a:pt x="1284997" y="1389062"/>
                </a:lnTo>
                <a:lnTo>
                  <a:pt x="1279777" y="1390196"/>
                </a:lnTo>
                <a:lnTo>
                  <a:pt x="1274557" y="1391330"/>
                </a:lnTo>
                <a:lnTo>
                  <a:pt x="1269110" y="1392010"/>
                </a:lnTo>
                <a:lnTo>
                  <a:pt x="1264117" y="1392691"/>
                </a:lnTo>
                <a:lnTo>
                  <a:pt x="1258670" y="1393371"/>
                </a:lnTo>
                <a:lnTo>
                  <a:pt x="1253223" y="1393825"/>
                </a:lnTo>
                <a:lnTo>
                  <a:pt x="1247776" y="1393825"/>
                </a:lnTo>
                <a:lnTo>
                  <a:pt x="1242328" y="1393825"/>
                </a:lnTo>
                <a:lnTo>
                  <a:pt x="1236881" y="1393371"/>
                </a:lnTo>
                <a:lnTo>
                  <a:pt x="1231661" y="1392691"/>
                </a:lnTo>
                <a:lnTo>
                  <a:pt x="1226214" y="1392010"/>
                </a:lnTo>
                <a:lnTo>
                  <a:pt x="1220994" y="1391330"/>
                </a:lnTo>
                <a:lnTo>
                  <a:pt x="1215774" y="1390196"/>
                </a:lnTo>
                <a:lnTo>
                  <a:pt x="1210554" y="1389062"/>
                </a:lnTo>
                <a:lnTo>
                  <a:pt x="1205333" y="1387702"/>
                </a:lnTo>
                <a:lnTo>
                  <a:pt x="1200113" y="1386341"/>
                </a:lnTo>
                <a:lnTo>
                  <a:pt x="1195347" y="1384527"/>
                </a:lnTo>
                <a:lnTo>
                  <a:pt x="1185361" y="1380898"/>
                </a:lnTo>
                <a:lnTo>
                  <a:pt x="1175828" y="1376816"/>
                </a:lnTo>
                <a:lnTo>
                  <a:pt x="1166296" y="1371827"/>
                </a:lnTo>
                <a:lnTo>
                  <a:pt x="1157217" y="1366610"/>
                </a:lnTo>
                <a:lnTo>
                  <a:pt x="1148139" y="1360714"/>
                </a:lnTo>
                <a:lnTo>
                  <a:pt x="1139514" y="1354364"/>
                </a:lnTo>
                <a:lnTo>
                  <a:pt x="1130890" y="1347334"/>
                </a:lnTo>
                <a:lnTo>
                  <a:pt x="1122492" y="1340077"/>
                </a:lnTo>
                <a:lnTo>
                  <a:pt x="1114548" y="1332593"/>
                </a:lnTo>
                <a:lnTo>
                  <a:pt x="1106832" y="1324655"/>
                </a:lnTo>
                <a:lnTo>
                  <a:pt x="1099569" y="1316037"/>
                </a:lnTo>
                <a:lnTo>
                  <a:pt x="1092306" y="1307193"/>
                </a:lnTo>
                <a:lnTo>
                  <a:pt x="1085270" y="1297894"/>
                </a:lnTo>
                <a:lnTo>
                  <a:pt x="1078688" y="1288369"/>
                </a:lnTo>
                <a:lnTo>
                  <a:pt x="1072333" y="1278391"/>
                </a:lnTo>
                <a:lnTo>
                  <a:pt x="1066205" y="1268412"/>
                </a:lnTo>
                <a:lnTo>
                  <a:pt x="1060531" y="1257980"/>
                </a:lnTo>
                <a:lnTo>
                  <a:pt x="1055084" y="1247321"/>
                </a:lnTo>
                <a:lnTo>
                  <a:pt x="1049864" y="1236435"/>
                </a:lnTo>
                <a:lnTo>
                  <a:pt x="1045098" y="1225323"/>
                </a:lnTo>
                <a:lnTo>
                  <a:pt x="1040558" y="1213984"/>
                </a:lnTo>
                <a:lnTo>
                  <a:pt x="1036473" y="1202417"/>
                </a:lnTo>
                <a:lnTo>
                  <a:pt x="1032615" y="1190851"/>
                </a:lnTo>
                <a:lnTo>
                  <a:pt x="1028983" y="1179059"/>
                </a:lnTo>
                <a:lnTo>
                  <a:pt x="1025806" y="1167266"/>
                </a:lnTo>
                <a:lnTo>
                  <a:pt x="1022855" y="1155019"/>
                </a:lnTo>
                <a:lnTo>
                  <a:pt x="1020586" y="1143000"/>
                </a:lnTo>
                <a:lnTo>
                  <a:pt x="1011507" y="1136650"/>
                </a:lnTo>
                <a:lnTo>
                  <a:pt x="1003336" y="1129846"/>
                </a:lnTo>
                <a:lnTo>
                  <a:pt x="995620" y="1123496"/>
                </a:lnTo>
                <a:lnTo>
                  <a:pt x="988811" y="1116919"/>
                </a:lnTo>
                <a:lnTo>
                  <a:pt x="982683" y="1110342"/>
                </a:lnTo>
                <a:lnTo>
                  <a:pt x="977236" y="1103766"/>
                </a:lnTo>
                <a:lnTo>
                  <a:pt x="972696" y="1097416"/>
                </a:lnTo>
                <a:lnTo>
                  <a:pt x="968838" y="1091066"/>
                </a:lnTo>
                <a:lnTo>
                  <a:pt x="965434" y="1084489"/>
                </a:lnTo>
                <a:lnTo>
                  <a:pt x="962483" y="1078366"/>
                </a:lnTo>
                <a:lnTo>
                  <a:pt x="960440" y="1072016"/>
                </a:lnTo>
                <a:lnTo>
                  <a:pt x="958852" y="1066119"/>
                </a:lnTo>
                <a:lnTo>
                  <a:pt x="957944" y="1060223"/>
                </a:lnTo>
                <a:lnTo>
                  <a:pt x="957263" y="1054326"/>
                </a:lnTo>
                <a:lnTo>
                  <a:pt x="957263" y="1048657"/>
                </a:lnTo>
                <a:lnTo>
                  <a:pt x="958171" y="1043214"/>
                </a:lnTo>
                <a:lnTo>
                  <a:pt x="959079" y="1037771"/>
                </a:lnTo>
                <a:lnTo>
                  <a:pt x="960440" y="1032555"/>
                </a:lnTo>
                <a:lnTo>
                  <a:pt x="962483" y="1027792"/>
                </a:lnTo>
                <a:lnTo>
                  <a:pt x="964753" y="1023030"/>
                </a:lnTo>
                <a:lnTo>
                  <a:pt x="967476" y="1018721"/>
                </a:lnTo>
                <a:lnTo>
                  <a:pt x="970654" y="1014185"/>
                </a:lnTo>
                <a:lnTo>
                  <a:pt x="974285" y="1010330"/>
                </a:lnTo>
                <a:lnTo>
                  <a:pt x="978144" y="1006474"/>
                </a:lnTo>
                <a:lnTo>
                  <a:pt x="982002" y="1003073"/>
                </a:lnTo>
                <a:lnTo>
                  <a:pt x="986541" y="999671"/>
                </a:lnTo>
                <a:lnTo>
                  <a:pt x="991307" y="996949"/>
                </a:lnTo>
                <a:lnTo>
                  <a:pt x="996301" y="994228"/>
                </a:lnTo>
                <a:lnTo>
                  <a:pt x="1001521" y="992187"/>
                </a:lnTo>
                <a:lnTo>
                  <a:pt x="1006514" y="990146"/>
                </a:lnTo>
                <a:lnTo>
                  <a:pt x="1012415" y="988785"/>
                </a:lnTo>
                <a:lnTo>
                  <a:pt x="1018089" y="987424"/>
                </a:lnTo>
                <a:lnTo>
                  <a:pt x="1022401" y="964292"/>
                </a:lnTo>
                <a:lnTo>
                  <a:pt x="1026260" y="941840"/>
                </a:lnTo>
                <a:lnTo>
                  <a:pt x="1029891" y="920523"/>
                </a:lnTo>
                <a:lnTo>
                  <a:pt x="1033749" y="900339"/>
                </a:lnTo>
                <a:lnTo>
                  <a:pt x="1035792" y="890587"/>
                </a:lnTo>
                <a:lnTo>
                  <a:pt x="1037835" y="881289"/>
                </a:lnTo>
                <a:lnTo>
                  <a:pt x="1040104" y="872217"/>
                </a:lnTo>
                <a:lnTo>
                  <a:pt x="1042374" y="863373"/>
                </a:lnTo>
                <a:lnTo>
                  <a:pt x="1045325" y="854981"/>
                </a:lnTo>
                <a:lnTo>
                  <a:pt x="1048048" y="846817"/>
                </a:lnTo>
                <a:lnTo>
                  <a:pt x="1051453" y="838880"/>
                </a:lnTo>
                <a:lnTo>
                  <a:pt x="1055311" y="831396"/>
                </a:lnTo>
                <a:lnTo>
                  <a:pt x="1062574" y="834117"/>
                </a:lnTo>
                <a:lnTo>
                  <a:pt x="1072787" y="837065"/>
                </a:lnTo>
                <a:lnTo>
                  <a:pt x="1085270" y="840467"/>
                </a:lnTo>
                <a:lnTo>
                  <a:pt x="1092306" y="842281"/>
                </a:lnTo>
                <a:lnTo>
                  <a:pt x="1100023" y="843869"/>
                </a:lnTo>
                <a:lnTo>
                  <a:pt x="1108420" y="845456"/>
                </a:lnTo>
                <a:lnTo>
                  <a:pt x="1116818" y="847044"/>
                </a:lnTo>
                <a:lnTo>
                  <a:pt x="1126123" y="848178"/>
                </a:lnTo>
                <a:lnTo>
                  <a:pt x="1135883" y="849539"/>
                </a:lnTo>
                <a:lnTo>
                  <a:pt x="1145869" y="850673"/>
                </a:lnTo>
                <a:lnTo>
                  <a:pt x="1156309" y="851126"/>
                </a:lnTo>
                <a:lnTo>
                  <a:pt x="1167204" y="851580"/>
                </a:lnTo>
                <a:lnTo>
                  <a:pt x="1178552" y="851806"/>
                </a:lnTo>
                <a:lnTo>
                  <a:pt x="1190354" y="851580"/>
                </a:lnTo>
                <a:lnTo>
                  <a:pt x="1202156" y="851126"/>
                </a:lnTo>
                <a:lnTo>
                  <a:pt x="1214412" y="849992"/>
                </a:lnTo>
                <a:lnTo>
                  <a:pt x="1226895" y="848631"/>
                </a:lnTo>
                <a:lnTo>
                  <a:pt x="1239605" y="846364"/>
                </a:lnTo>
                <a:lnTo>
                  <a:pt x="1252542" y="844096"/>
                </a:lnTo>
                <a:lnTo>
                  <a:pt x="1265933" y="840921"/>
                </a:lnTo>
                <a:lnTo>
                  <a:pt x="1279323" y="837292"/>
                </a:lnTo>
                <a:lnTo>
                  <a:pt x="1292714" y="832983"/>
                </a:lnTo>
                <a:lnTo>
                  <a:pt x="1306559" y="827994"/>
                </a:lnTo>
                <a:lnTo>
                  <a:pt x="1313368" y="825499"/>
                </a:lnTo>
                <a:lnTo>
                  <a:pt x="1320404" y="822551"/>
                </a:lnTo>
                <a:lnTo>
                  <a:pt x="1327212" y="819603"/>
                </a:lnTo>
                <a:lnTo>
                  <a:pt x="1334248" y="816201"/>
                </a:lnTo>
                <a:lnTo>
                  <a:pt x="1341057" y="812799"/>
                </a:lnTo>
                <a:lnTo>
                  <a:pt x="1348093" y="809171"/>
                </a:lnTo>
                <a:lnTo>
                  <a:pt x="1355129" y="805315"/>
                </a:lnTo>
                <a:lnTo>
                  <a:pt x="1362165" y="801006"/>
                </a:lnTo>
                <a:lnTo>
                  <a:pt x="1369201" y="796924"/>
                </a:lnTo>
                <a:lnTo>
                  <a:pt x="1376463" y="792389"/>
                </a:lnTo>
                <a:lnTo>
                  <a:pt x="1383272" y="787626"/>
                </a:lnTo>
                <a:lnTo>
                  <a:pt x="1390308" y="782637"/>
                </a:lnTo>
                <a:close/>
                <a:moveTo>
                  <a:pt x="2282825" y="769937"/>
                </a:moveTo>
                <a:lnTo>
                  <a:pt x="2412173" y="829864"/>
                </a:lnTo>
                <a:lnTo>
                  <a:pt x="2422140" y="834858"/>
                </a:lnTo>
                <a:lnTo>
                  <a:pt x="2426897" y="837355"/>
                </a:lnTo>
                <a:lnTo>
                  <a:pt x="2431201" y="840078"/>
                </a:lnTo>
                <a:lnTo>
                  <a:pt x="2435732" y="842802"/>
                </a:lnTo>
                <a:lnTo>
                  <a:pt x="2439583" y="845526"/>
                </a:lnTo>
                <a:lnTo>
                  <a:pt x="2443434" y="848250"/>
                </a:lnTo>
                <a:lnTo>
                  <a:pt x="2447058" y="851201"/>
                </a:lnTo>
                <a:lnTo>
                  <a:pt x="2450456" y="853925"/>
                </a:lnTo>
                <a:lnTo>
                  <a:pt x="2453628" y="857103"/>
                </a:lnTo>
                <a:lnTo>
                  <a:pt x="2456799" y="860054"/>
                </a:lnTo>
                <a:lnTo>
                  <a:pt x="2459518" y="863005"/>
                </a:lnTo>
                <a:lnTo>
                  <a:pt x="2462236" y="866183"/>
                </a:lnTo>
                <a:lnTo>
                  <a:pt x="2464501" y="869361"/>
                </a:lnTo>
                <a:lnTo>
                  <a:pt x="2466766" y="872539"/>
                </a:lnTo>
                <a:lnTo>
                  <a:pt x="2468805" y="875717"/>
                </a:lnTo>
                <a:lnTo>
                  <a:pt x="2470617" y="878895"/>
                </a:lnTo>
                <a:lnTo>
                  <a:pt x="2472430" y="882300"/>
                </a:lnTo>
                <a:lnTo>
                  <a:pt x="2474015" y="885932"/>
                </a:lnTo>
                <a:lnTo>
                  <a:pt x="2475601" y="889337"/>
                </a:lnTo>
                <a:lnTo>
                  <a:pt x="2477866" y="896373"/>
                </a:lnTo>
                <a:lnTo>
                  <a:pt x="2479905" y="903637"/>
                </a:lnTo>
                <a:lnTo>
                  <a:pt x="2481264" y="911128"/>
                </a:lnTo>
                <a:lnTo>
                  <a:pt x="2482397" y="918846"/>
                </a:lnTo>
                <a:lnTo>
                  <a:pt x="2482850" y="927018"/>
                </a:lnTo>
                <a:lnTo>
                  <a:pt x="2482850" y="935190"/>
                </a:lnTo>
                <a:lnTo>
                  <a:pt x="2482850" y="1152652"/>
                </a:lnTo>
                <a:lnTo>
                  <a:pt x="2482850" y="1160824"/>
                </a:lnTo>
                <a:lnTo>
                  <a:pt x="2482397" y="1168768"/>
                </a:lnTo>
                <a:lnTo>
                  <a:pt x="2481264" y="1176486"/>
                </a:lnTo>
                <a:lnTo>
                  <a:pt x="2479905" y="1184204"/>
                </a:lnTo>
                <a:lnTo>
                  <a:pt x="2477866" y="1191468"/>
                </a:lnTo>
                <a:lnTo>
                  <a:pt x="2475601" y="1198732"/>
                </a:lnTo>
                <a:lnTo>
                  <a:pt x="2474015" y="1202137"/>
                </a:lnTo>
                <a:lnTo>
                  <a:pt x="2472430" y="1205315"/>
                </a:lnTo>
                <a:lnTo>
                  <a:pt x="2470617" y="1208720"/>
                </a:lnTo>
                <a:lnTo>
                  <a:pt x="2468805" y="1212125"/>
                </a:lnTo>
                <a:lnTo>
                  <a:pt x="2466766" y="1215303"/>
                </a:lnTo>
                <a:lnTo>
                  <a:pt x="2464501" y="1218708"/>
                </a:lnTo>
                <a:lnTo>
                  <a:pt x="2462236" y="1221658"/>
                </a:lnTo>
                <a:lnTo>
                  <a:pt x="2459518" y="1224836"/>
                </a:lnTo>
                <a:lnTo>
                  <a:pt x="2456799" y="1227787"/>
                </a:lnTo>
                <a:lnTo>
                  <a:pt x="2453628" y="1230738"/>
                </a:lnTo>
                <a:lnTo>
                  <a:pt x="2450456" y="1233689"/>
                </a:lnTo>
                <a:lnTo>
                  <a:pt x="2447058" y="1236640"/>
                </a:lnTo>
                <a:lnTo>
                  <a:pt x="2443434" y="1239364"/>
                </a:lnTo>
                <a:lnTo>
                  <a:pt x="2439583" y="1242315"/>
                </a:lnTo>
                <a:lnTo>
                  <a:pt x="2435732" y="1245039"/>
                </a:lnTo>
                <a:lnTo>
                  <a:pt x="2431201" y="1247763"/>
                </a:lnTo>
                <a:lnTo>
                  <a:pt x="2426897" y="1250260"/>
                </a:lnTo>
                <a:lnTo>
                  <a:pt x="2422140" y="1252984"/>
                </a:lnTo>
                <a:lnTo>
                  <a:pt x="2412173" y="1257978"/>
                </a:lnTo>
                <a:lnTo>
                  <a:pt x="2406963" y="1260475"/>
                </a:lnTo>
                <a:lnTo>
                  <a:pt x="2282825" y="1202818"/>
                </a:lnTo>
                <a:lnTo>
                  <a:pt x="2282825" y="769937"/>
                </a:lnTo>
                <a:close/>
                <a:moveTo>
                  <a:pt x="1247774" y="628650"/>
                </a:moveTo>
                <a:lnTo>
                  <a:pt x="1262265" y="628876"/>
                </a:lnTo>
                <a:lnTo>
                  <a:pt x="1276302" y="629556"/>
                </a:lnTo>
                <a:lnTo>
                  <a:pt x="1290113" y="631143"/>
                </a:lnTo>
                <a:lnTo>
                  <a:pt x="1303472" y="632956"/>
                </a:lnTo>
                <a:lnTo>
                  <a:pt x="1316830" y="635222"/>
                </a:lnTo>
                <a:lnTo>
                  <a:pt x="1329282" y="638169"/>
                </a:lnTo>
                <a:lnTo>
                  <a:pt x="1341282" y="641569"/>
                </a:lnTo>
                <a:lnTo>
                  <a:pt x="1353056" y="645195"/>
                </a:lnTo>
                <a:lnTo>
                  <a:pt x="1363923" y="649274"/>
                </a:lnTo>
                <a:lnTo>
                  <a:pt x="1374338" y="654034"/>
                </a:lnTo>
                <a:lnTo>
                  <a:pt x="1378866" y="656300"/>
                </a:lnTo>
                <a:lnTo>
                  <a:pt x="1383847" y="658794"/>
                </a:lnTo>
                <a:lnTo>
                  <a:pt x="1388149" y="661513"/>
                </a:lnTo>
                <a:lnTo>
                  <a:pt x="1392677" y="664006"/>
                </a:lnTo>
                <a:lnTo>
                  <a:pt x="1396753" y="666953"/>
                </a:lnTo>
                <a:lnTo>
                  <a:pt x="1400602" y="669672"/>
                </a:lnTo>
                <a:lnTo>
                  <a:pt x="1404451" y="672619"/>
                </a:lnTo>
                <a:lnTo>
                  <a:pt x="1407847" y="675565"/>
                </a:lnTo>
                <a:lnTo>
                  <a:pt x="1411243" y="678512"/>
                </a:lnTo>
                <a:lnTo>
                  <a:pt x="1414413" y="681685"/>
                </a:lnTo>
                <a:lnTo>
                  <a:pt x="1417130" y="685084"/>
                </a:lnTo>
                <a:lnTo>
                  <a:pt x="1419847" y="688257"/>
                </a:lnTo>
                <a:lnTo>
                  <a:pt x="1425507" y="688484"/>
                </a:lnTo>
                <a:lnTo>
                  <a:pt x="1430941" y="689164"/>
                </a:lnTo>
                <a:lnTo>
                  <a:pt x="1436148" y="690297"/>
                </a:lnTo>
                <a:lnTo>
                  <a:pt x="1441356" y="691430"/>
                </a:lnTo>
                <a:lnTo>
                  <a:pt x="1446110" y="693017"/>
                </a:lnTo>
                <a:lnTo>
                  <a:pt x="1450865" y="694830"/>
                </a:lnTo>
                <a:lnTo>
                  <a:pt x="1455167" y="697323"/>
                </a:lnTo>
                <a:lnTo>
                  <a:pt x="1459695" y="699816"/>
                </a:lnTo>
                <a:lnTo>
                  <a:pt x="1463544" y="702763"/>
                </a:lnTo>
                <a:lnTo>
                  <a:pt x="1467619" y="705709"/>
                </a:lnTo>
                <a:lnTo>
                  <a:pt x="1471242" y="708882"/>
                </a:lnTo>
                <a:lnTo>
                  <a:pt x="1474865" y="712508"/>
                </a:lnTo>
                <a:lnTo>
                  <a:pt x="1478261" y="716361"/>
                </a:lnTo>
                <a:lnTo>
                  <a:pt x="1481657" y="720668"/>
                </a:lnTo>
                <a:lnTo>
                  <a:pt x="1484827" y="724747"/>
                </a:lnTo>
                <a:lnTo>
                  <a:pt x="1487544" y="729053"/>
                </a:lnTo>
                <a:lnTo>
                  <a:pt x="1490487" y="733813"/>
                </a:lnTo>
                <a:lnTo>
                  <a:pt x="1492977" y="738799"/>
                </a:lnTo>
                <a:lnTo>
                  <a:pt x="1495468" y="743785"/>
                </a:lnTo>
                <a:lnTo>
                  <a:pt x="1497732" y="748998"/>
                </a:lnTo>
                <a:lnTo>
                  <a:pt x="1499996" y="754211"/>
                </a:lnTo>
                <a:lnTo>
                  <a:pt x="1502034" y="759877"/>
                </a:lnTo>
                <a:lnTo>
                  <a:pt x="1503845" y="765543"/>
                </a:lnTo>
                <a:lnTo>
                  <a:pt x="1505656" y="771436"/>
                </a:lnTo>
                <a:lnTo>
                  <a:pt x="1509053" y="783222"/>
                </a:lnTo>
                <a:lnTo>
                  <a:pt x="1511996" y="795460"/>
                </a:lnTo>
                <a:lnTo>
                  <a:pt x="1514260" y="808153"/>
                </a:lnTo>
                <a:lnTo>
                  <a:pt x="1516071" y="821071"/>
                </a:lnTo>
                <a:lnTo>
                  <a:pt x="1517656" y="833990"/>
                </a:lnTo>
                <a:lnTo>
                  <a:pt x="1519015" y="846909"/>
                </a:lnTo>
                <a:lnTo>
                  <a:pt x="1519694" y="860281"/>
                </a:lnTo>
                <a:lnTo>
                  <a:pt x="1520147" y="873200"/>
                </a:lnTo>
                <a:lnTo>
                  <a:pt x="1520826" y="886118"/>
                </a:lnTo>
                <a:lnTo>
                  <a:pt x="1520826" y="898584"/>
                </a:lnTo>
                <a:lnTo>
                  <a:pt x="1520373" y="910823"/>
                </a:lnTo>
                <a:lnTo>
                  <a:pt x="1520147" y="922608"/>
                </a:lnTo>
                <a:lnTo>
                  <a:pt x="1519241" y="945046"/>
                </a:lnTo>
                <a:lnTo>
                  <a:pt x="1517883" y="964311"/>
                </a:lnTo>
                <a:lnTo>
                  <a:pt x="1516524" y="981083"/>
                </a:lnTo>
                <a:lnTo>
                  <a:pt x="1514939" y="993321"/>
                </a:lnTo>
                <a:lnTo>
                  <a:pt x="1511996" y="991508"/>
                </a:lnTo>
                <a:lnTo>
                  <a:pt x="1508600" y="990148"/>
                </a:lnTo>
                <a:lnTo>
                  <a:pt x="1505204" y="988562"/>
                </a:lnTo>
                <a:lnTo>
                  <a:pt x="1501808" y="987202"/>
                </a:lnTo>
                <a:lnTo>
                  <a:pt x="1498185" y="985842"/>
                </a:lnTo>
                <a:lnTo>
                  <a:pt x="1494562" y="984936"/>
                </a:lnTo>
                <a:lnTo>
                  <a:pt x="1490713" y="983802"/>
                </a:lnTo>
                <a:lnTo>
                  <a:pt x="1487091" y="983349"/>
                </a:lnTo>
                <a:lnTo>
                  <a:pt x="1481657" y="946859"/>
                </a:lnTo>
                <a:lnTo>
                  <a:pt x="1479166" y="929408"/>
                </a:lnTo>
                <a:lnTo>
                  <a:pt x="1476223" y="912636"/>
                </a:lnTo>
                <a:lnTo>
                  <a:pt x="1473280" y="896544"/>
                </a:lnTo>
                <a:lnTo>
                  <a:pt x="1469657" y="881132"/>
                </a:lnTo>
                <a:lnTo>
                  <a:pt x="1467846" y="873653"/>
                </a:lnTo>
                <a:lnTo>
                  <a:pt x="1465808" y="866400"/>
                </a:lnTo>
                <a:lnTo>
                  <a:pt x="1463770" y="859374"/>
                </a:lnTo>
                <a:lnTo>
                  <a:pt x="1461506" y="852802"/>
                </a:lnTo>
                <a:lnTo>
                  <a:pt x="1459242" y="846002"/>
                </a:lnTo>
                <a:lnTo>
                  <a:pt x="1456299" y="839430"/>
                </a:lnTo>
                <a:lnTo>
                  <a:pt x="1453356" y="833310"/>
                </a:lnTo>
                <a:lnTo>
                  <a:pt x="1450412" y="826964"/>
                </a:lnTo>
                <a:lnTo>
                  <a:pt x="1447242" y="821071"/>
                </a:lnTo>
                <a:lnTo>
                  <a:pt x="1443620" y="815405"/>
                </a:lnTo>
                <a:lnTo>
                  <a:pt x="1439771" y="809966"/>
                </a:lnTo>
                <a:lnTo>
                  <a:pt x="1435922" y="804526"/>
                </a:lnTo>
                <a:lnTo>
                  <a:pt x="1431394" y="799313"/>
                </a:lnTo>
                <a:lnTo>
                  <a:pt x="1426865" y="794780"/>
                </a:lnTo>
                <a:lnTo>
                  <a:pt x="1421884" y="789794"/>
                </a:lnTo>
                <a:lnTo>
                  <a:pt x="1416677" y="785261"/>
                </a:lnTo>
                <a:lnTo>
                  <a:pt x="1411017" y="781182"/>
                </a:lnTo>
                <a:lnTo>
                  <a:pt x="1405130" y="777102"/>
                </a:lnTo>
                <a:lnTo>
                  <a:pt x="1398791" y="773249"/>
                </a:lnTo>
                <a:lnTo>
                  <a:pt x="1391998" y="769623"/>
                </a:lnTo>
                <a:lnTo>
                  <a:pt x="1384753" y="774609"/>
                </a:lnTo>
                <a:lnTo>
                  <a:pt x="1377508" y="779595"/>
                </a:lnTo>
                <a:lnTo>
                  <a:pt x="1370263" y="784355"/>
                </a:lnTo>
                <a:lnTo>
                  <a:pt x="1363018" y="788661"/>
                </a:lnTo>
                <a:lnTo>
                  <a:pt x="1355772" y="793194"/>
                </a:lnTo>
                <a:lnTo>
                  <a:pt x="1348301" y="797047"/>
                </a:lnTo>
                <a:lnTo>
                  <a:pt x="1341056" y="800900"/>
                </a:lnTo>
                <a:lnTo>
                  <a:pt x="1334037" y="804526"/>
                </a:lnTo>
                <a:lnTo>
                  <a:pt x="1326792" y="807926"/>
                </a:lnTo>
                <a:lnTo>
                  <a:pt x="1319547" y="811326"/>
                </a:lnTo>
                <a:lnTo>
                  <a:pt x="1312302" y="814045"/>
                </a:lnTo>
                <a:lnTo>
                  <a:pt x="1305283" y="816992"/>
                </a:lnTo>
                <a:lnTo>
                  <a:pt x="1298038" y="819711"/>
                </a:lnTo>
                <a:lnTo>
                  <a:pt x="1291245" y="822205"/>
                </a:lnTo>
                <a:lnTo>
                  <a:pt x="1277208" y="826511"/>
                </a:lnTo>
                <a:lnTo>
                  <a:pt x="1263397" y="830364"/>
                </a:lnTo>
                <a:lnTo>
                  <a:pt x="1249812" y="833537"/>
                </a:lnTo>
                <a:lnTo>
                  <a:pt x="1236454" y="836030"/>
                </a:lnTo>
                <a:lnTo>
                  <a:pt x="1223322" y="838296"/>
                </a:lnTo>
                <a:lnTo>
                  <a:pt x="1210417" y="839656"/>
                </a:lnTo>
                <a:lnTo>
                  <a:pt x="1197964" y="840789"/>
                </a:lnTo>
                <a:lnTo>
                  <a:pt x="1185511" y="841469"/>
                </a:lnTo>
                <a:lnTo>
                  <a:pt x="1173738" y="841469"/>
                </a:lnTo>
                <a:lnTo>
                  <a:pt x="1162191" y="841469"/>
                </a:lnTo>
                <a:lnTo>
                  <a:pt x="1151097" y="841016"/>
                </a:lnTo>
                <a:lnTo>
                  <a:pt x="1140229" y="840336"/>
                </a:lnTo>
                <a:lnTo>
                  <a:pt x="1129814" y="839203"/>
                </a:lnTo>
                <a:lnTo>
                  <a:pt x="1120079" y="837843"/>
                </a:lnTo>
                <a:lnTo>
                  <a:pt x="1110796" y="836710"/>
                </a:lnTo>
                <a:lnTo>
                  <a:pt x="1101739" y="835123"/>
                </a:lnTo>
                <a:lnTo>
                  <a:pt x="1093362" y="833310"/>
                </a:lnTo>
                <a:lnTo>
                  <a:pt x="1085438" y="831724"/>
                </a:lnTo>
                <a:lnTo>
                  <a:pt x="1078193" y="829910"/>
                </a:lnTo>
                <a:lnTo>
                  <a:pt x="1065514" y="826284"/>
                </a:lnTo>
                <a:lnTo>
                  <a:pt x="1055099" y="823111"/>
                </a:lnTo>
                <a:lnTo>
                  <a:pt x="1047401" y="820391"/>
                </a:lnTo>
                <a:lnTo>
                  <a:pt x="1043552" y="828097"/>
                </a:lnTo>
                <a:lnTo>
                  <a:pt x="1040156" y="836483"/>
                </a:lnTo>
                <a:lnTo>
                  <a:pt x="1036986" y="844869"/>
                </a:lnTo>
                <a:lnTo>
                  <a:pt x="1034043" y="853708"/>
                </a:lnTo>
                <a:lnTo>
                  <a:pt x="1031552" y="862774"/>
                </a:lnTo>
                <a:lnTo>
                  <a:pt x="1029288" y="872520"/>
                </a:lnTo>
                <a:lnTo>
                  <a:pt x="1027024" y="882265"/>
                </a:lnTo>
                <a:lnTo>
                  <a:pt x="1024986" y="892464"/>
                </a:lnTo>
                <a:lnTo>
                  <a:pt x="1021137" y="913316"/>
                </a:lnTo>
                <a:lnTo>
                  <a:pt x="1017288" y="935527"/>
                </a:lnTo>
                <a:lnTo>
                  <a:pt x="1013213" y="958871"/>
                </a:lnTo>
                <a:lnTo>
                  <a:pt x="1011175" y="970884"/>
                </a:lnTo>
                <a:lnTo>
                  <a:pt x="1008458" y="983349"/>
                </a:lnTo>
                <a:lnTo>
                  <a:pt x="1004609" y="984029"/>
                </a:lnTo>
                <a:lnTo>
                  <a:pt x="1000760" y="984936"/>
                </a:lnTo>
                <a:lnTo>
                  <a:pt x="997138" y="985842"/>
                </a:lnTo>
                <a:lnTo>
                  <a:pt x="993515" y="987202"/>
                </a:lnTo>
                <a:lnTo>
                  <a:pt x="989892" y="988789"/>
                </a:lnTo>
                <a:lnTo>
                  <a:pt x="986496" y="990375"/>
                </a:lnTo>
                <a:lnTo>
                  <a:pt x="983100" y="991962"/>
                </a:lnTo>
                <a:lnTo>
                  <a:pt x="979704" y="993775"/>
                </a:lnTo>
                <a:lnTo>
                  <a:pt x="977666" y="979723"/>
                </a:lnTo>
                <a:lnTo>
                  <a:pt x="976761" y="970657"/>
                </a:lnTo>
                <a:lnTo>
                  <a:pt x="975402" y="960458"/>
                </a:lnTo>
                <a:lnTo>
                  <a:pt x="974496" y="949352"/>
                </a:lnTo>
                <a:lnTo>
                  <a:pt x="973817" y="937340"/>
                </a:lnTo>
                <a:lnTo>
                  <a:pt x="973364" y="924421"/>
                </a:lnTo>
                <a:lnTo>
                  <a:pt x="973138" y="911049"/>
                </a:lnTo>
                <a:lnTo>
                  <a:pt x="973364" y="896771"/>
                </a:lnTo>
                <a:lnTo>
                  <a:pt x="974044" y="882039"/>
                </a:lnTo>
                <a:lnTo>
                  <a:pt x="975402" y="866854"/>
                </a:lnTo>
                <a:lnTo>
                  <a:pt x="977213" y="851442"/>
                </a:lnTo>
                <a:lnTo>
                  <a:pt x="978119" y="843736"/>
                </a:lnTo>
                <a:lnTo>
                  <a:pt x="979704" y="835577"/>
                </a:lnTo>
                <a:lnTo>
                  <a:pt x="981062" y="827871"/>
                </a:lnTo>
                <a:lnTo>
                  <a:pt x="982874" y="819711"/>
                </a:lnTo>
                <a:lnTo>
                  <a:pt x="984911" y="812006"/>
                </a:lnTo>
                <a:lnTo>
                  <a:pt x="986949" y="804073"/>
                </a:lnTo>
                <a:lnTo>
                  <a:pt x="989440" y="796140"/>
                </a:lnTo>
                <a:lnTo>
                  <a:pt x="991930" y="788208"/>
                </a:lnTo>
                <a:lnTo>
                  <a:pt x="994873" y="780502"/>
                </a:lnTo>
                <a:lnTo>
                  <a:pt x="997817" y="772569"/>
                </a:lnTo>
                <a:lnTo>
                  <a:pt x="1001213" y="765090"/>
                </a:lnTo>
                <a:lnTo>
                  <a:pt x="1004836" y="757384"/>
                </a:lnTo>
                <a:lnTo>
                  <a:pt x="1008685" y="749905"/>
                </a:lnTo>
                <a:lnTo>
                  <a:pt x="1012986" y="742652"/>
                </a:lnTo>
                <a:lnTo>
                  <a:pt x="1017288" y="735400"/>
                </a:lnTo>
                <a:lnTo>
                  <a:pt x="1022043" y="728147"/>
                </a:lnTo>
                <a:lnTo>
                  <a:pt x="1027024" y="721121"/>
                </a:lnTo>
                <a:lnTo>
                  <a:pt x="1032458" y="714095"/>
                </a:lnTo>
                <a:lnTo>
                  <a:pt x="1038118" y="707522"/>
                </a:lnTo>
                <a:lnTo>
                  <a:pt x="1044231" y="701176"/>
                </a:lnTo>
                <a:lnTo>
                  <a:pt x="1050344" y="694603"/>
                </a:lnTo>
                <a:lnTo>
                  <a:pt x="1057136" y="688711"/>
                </a:lnTo>
                <a:lnTo>
                  <a:pt x="1064382" y="682818"/>
                </a:lnTo>
                <a:lnTo>
                  <a:pt x="1071627" y="676925"/>
                </a:lnTo>
                <a:lnTo>
                  <a:pt x="1079778" y="671486"/>
                </a:lnTo>
                <a:lnTo>
                  <a:pt x="1087702" y="666726"/>
                </a:lnTo>
                <a:lnTo>
                  <a:pt x="1096306" y="661740"/>
                </a:lnTo>
                <a:lnTo>
                  <a:pt x="1105362" y="656980"/>
                </a:lnTo>
                <a:lnTo>
                  <a:pt x="1114645" y="652674"/>
                </a:lnTo>
                <a:lnTo>
                  <a:pt x="1124380" y="648821"/>
                </a:lnTo>
                <a:lnTo>
                  <a:pt x="1134795" y="645195"/>
                </a:lnTo>
                <a:lnTo>
                  <a:pt x="1145437" y="641795"/>
                </a:lnTo>
                <a:lnTo>
                  <a:pt x="1156531" y="638622"/>
                </a:lnTo>
                <a:lnTo>
                  <a:pt x="1168304" y="636129"/>
                </a:lnTo>
                <a:lnTo>
                  <a:pt x="1180304" y="634089"/>
                </a:lnTo>
                <a:lnTo>
                  <a:pt x="1192757" y="631823"/>
                </a:lnTo>
                <a:lnTo>
                  <a:pt x="1205662" y="630690"/>
                </a:lnTo>
                <a:lnTo>
                  <a:pt x="1219247" y="629330"/>
                </a:lnTo>
                <a:lnTo>
                  <a:pt x="1233058" y="628876"/>
                </a:lnTo>
                <a:lnTo>
                  <a:pt x="1247774" y="628650"/>
                </a:lnTo>
                <a:close/>
                <a:moveTo>
                  <a:pt x="91667" y="541337"/>
                </a:moveTo>
                <a:lnTo>
                  <a:pt x="370523" y="541337"/>
                </a:lnTo>
                <a:lnTo>
                  <a:pt x="375061" y="541563"/>
                </a:lnTo>
                <a:lnTo>
                  <a:pt x="379826" y="542015"/>
                </a:lnTo>
                <a:lnTo>
                  <a:pt x="384137" y="542468"/>
                </a:lnTo>
                <a:lnTo>
                  <a:pt x="388902" y="543373"/>
                </a:lnTo>
                <a:lnTo>
                  <a:pt x="393213" y="544278"/>
                </a:lnTo>
                <a:lnTo>
                  <a:pt x="397524" y="545635"/>
                </a:lnTo>
                <a:lnTo>
                  <a:pt x="401835" y="546992"/>
                </a:lnTo>
                <a:lnTo>
                  <a:pt x="405919" y="548576"/>
                </a:lnTo>
                <a:lnTo>
                  <a:pt x="409777" y="550386"/>
                </a:lnTo>
                <a:lnTo>
                  <a:pt x="414088" y="552421"/>
                </a:lnTo>
                <a:lnTo>
                  <a:pt x="417718" y="554684"/>
                </a:lnTo>
                <a:lnTo>
                  <a:pt x="421575" y="556946"/>
                </a:lnTo>
                <a:lnTo>
                  <a:pt x="425206" y="559434"/>
                </a:lnTo>
                <a:lnTo>
                  <a:pt x="428609" y="562149"/>
                </a:lnTo>
                <a:lnTo>
                  <a:pt x="432013" y="564864"/>
                </a:lnTo>
                <a:lnTo>
                  <a:pt x="434962" y="568031"/>
                </a:lnTo>
                <a:lnTo>
                  <a:pt x="438139" y="571198"/>
                </a:lnTo>
                <a:lnTo>
                  <a:pt x="441088" y="574591"/>
                </a:lnTo>
                <a:lnTo>
                  <a:pt x="443584" y="577984"/>
                </a:lnTo>
                <a:lnTo>
                  <a:pt x="446307" y="581604"/>
                </a:lnTo>
                <a:lnTo>
                  <a:pt x="448803" y="585223"/>
                </a:lnTo>
                <a:lnTo>
                  <a:pt x="450845" y="589069"/>
                </a:lnTo>
                <a:lnTo>
                  <a:pt x="452887" y="592915"/>
                </a:lnTo>
                <a:lnTo>
                  <a:pt x="454702" y="596760"/>
                </a:lnTo>
                <a:lnTo>
                  <a:pt x="456291" y="600832"/>
                </a:lnTo>
                <a:lnTo>
                  <a:pt x="457879" y="605130"/>
                </a:lnTo>
                <a:lnTo>
                  <a:pt x="459240" y="609429"/>
                </a:lnTo>
                <a:lnTo>
                  <a:pt x="460148" y="613727"/>
                </a:lnTo>
                <a:lnTo>
                  <a:pt x="461055" y="618251"/>
                </a:lnTo>
                <a:lnTo>
                  <a:pt x="461509" y="622549"/>
                </a:lnTo>
                <a:lnTo>
                  <a:pt x="461736" y="627300"/>
                </a:lnTo>
                <a:lnTo>
                  <a:pt x="461963" y="631824"/>
                </a:lnTo>
                <a:lnTo>
                  <a:pt x="461736" y="636575"/>
                </a:lnTo>
                <a:lnTo>
                  <a:pt x="461509" y="641099"/>
                </a:lnTo>
                <a:lnTo>
                  <a:pt x="461055" y="645624"/>
                </a:lnTo>
                <a:lnTo>
                  <a:pt x="460148" y="650148"/>
                </a:lnTo>
                <a:lnTo>
                  <a:pt x="459240" y="654446"/>
                </a:lnTo>
                <a:lnTo>
                  <a:pt x="457879" y="658518"/>
                </a:lnTo>
                <a:lnTo>
                  <a:pt x="456291" y="662816"/>
                </a:lnTo>
                <a:lnTo>
                  <a:pt x="454702" y="666888"/>
                </a:lnTo>
                <a:lnTo>
                  <a:pt x="452887" y="670960"/>
                </a:lnTo>
                <a:lnTo>
                  <a:pt x="450845" y="674806"/>
                </a:lnTo>
                <a:lnTo>
                  <a:pt x="448803" y="678652"/>
                </a:lnTo>
                <a:lnTo>
                  <a:pt x="446307" y="682271"/>
                </a:lnTo>
                <a:lnTo>
                  <a:pt x="443584" y="685664"/>
                </a:lnTo>
                <a:lnTo>
                  <a:pt x="441088" y="689284"/>
                </a:lnTo>
                <a:lnTo>
                  <a:pt x="438139" y="692451"/>
                </a:lnTo>
                <a:lnTo>
                  <a:pt x="434962" y="695618"/>
                </a:lnTo>
                <a:lnTo>
                  <a:pt x="432013" y="698559"/>
                </a:lnTo>
                <a:lnTo>
                  <a:pt x="428609" y="701500"/>
                </a:lnTo>
                <a:lnTo>
                  <a:pt x="425206" y="703988"/>
                </a:lnTo>
                <a:lnTo>
                  <a:pt x="421575" y="706703"/>
                </a:lnTo>
                <a:lnTo>
                  <a:pt x="417718" y="708965"/>
                </a:lnTo>
                <a:lnTo>
                  <a:pt x="414088" y="711227"/>
                </a:lnTo>
                <a:lnTo>
                  <a:pt x="409777" y="713489"/>
                </a:lnTo>
                <a:lnTo>
                  <a:pt x="405919" y="715299"/>
                </a:lnTo>
                <a:lnTo>
                  <a:pt x="401835" y="716883"/>
                </a:lnTo>
                <a:lnTo>
                  <a:pt x="397524" y="718014"/>
                </a:lnTo>
                <a:lnTo>
                  <a:pt x="393213" y="719371"/>
                </a:lnTo>
                <a:lnTo>
                  <a:pt x="388902" y="720502"/>
                </a:lnTo>
                <a:lnTo>
                  <a:pt x="384137" y="721181"/>
                </a:lnTo>
                <a:lnTo>
                  <a:pt x="379826" y="721633"/>
                </a:lnTo>
                <a:lnTo>
                  <a:pt x="375061" y="722312"/>
                </a:lnTo>
                <a:lnTo>
                  <a:pt x="370523" y="722312"/>
                </a:lnTo>
                <a:lnTo>
                  <a:pt x="91667" y="722312"/>
                </a:lnTo>
                <a:lnTo>
                  <a:pt x="86902" y="722312"/>
                </a:lnTo>
                <a:lnTo>
                  <a:pt x="82364" y="721633"/>
                </a:lnTo>
                <a:lnTo>
                  <a:pt x="77599" y="721181"/>
                </a:lnTo>
                <a:lnTo>
                  <a:pt x="73288" y="720502"/>
                </a:lnTo>
                <a:lnTo>
                  <a:pt x="68750" y="719371"/>
                </a:lnTo>
                <a:lnTo>
                  <a:pt x="64439" y="718014"/>
                </a:lnTo>
                <a:lnTo>
                  <a:pt x="60128" y="716883"/>
                </a:lnTo>
                <a:lnTo>
                  <a:pt x="56044" y="715299"/>
                </a:lnTo>
                <a:lnTo>
                  <a:pt x="51959" y="713489"/>
                </a:lnTo>
                <a:lnTo>
                  <a:pt x="48102" y="711227"/>
                </a:lnTo>
                <a:lnTo>
                  <a:pt x="44245" y="708965"/>
                </a:lnTo>
                <a:lnTo>
                  <a:pt x="40615" y="706703"/>
                </a:lnTo>
                <a:lnTo>
                  <a:pt x="36757" y="703988"/>
                </a:lnTo>
                <a:lnTo>
                  <a:pt x="33581" y="701500"/>
                </a:lnTo>
                <a:lnTo>
                  <a:pt x="30177" y="698559"/>
                </a:lnTo>
                <a:lnTo>
                  <a:pt x="26774" y="695618"/>
                </a:lnTo>
                <a:lnTo>
                  <a:pt x="23824" y="692451"/>
                </a:lnTo>
                <a:lnTo>
                  <a:pt x="21101" y="689284"/>
                </a:lnTo>
                <a:lnTo>
                  <a:pt x="18152" y="685664"/>
                </a:lnTo>
                <a:lnTo>
                  <a:pt x="15656" y="682271"/>
                </a:lnTo>
                <a:lnTo>
                  <a:pt x="13160" y="678652"/>
                </a:lnTo>
                <a:lnTo>
                  <a:pt x="11118" y="674806"/>
                </a:lnTo>
                <a:lnTo>
                  <a:pt x="9076" y="670960"/>
                </a:lnTo>
                <a:lnTo>
                  <a:pt x="7261" y="666888"/>
                </a:lnTo>
                <a:lnTo>
                  <a:pt x="5446" y="662816"/>
                </a:lnTo>
                <a:lnTo>
                  <a:pt x="4084" y="658518"/>
                </a:lnTo>
                <a:lnTo>
                  <a:pt x="2950" y="654446"/>
                </a:lnTo>
                <a:lnTo>
                  <a:pt x="1815" y="650148"/>
                </a:lnTo>
                <a:lnTo>
                  <a:pt x="1134" y="645624"/>
                </a:lnTo>
                <a:lnTo>
                  <a:pt x="454" y="641099"/>
                </a:lnTo>
                <a:lnTo>
                  <a:pt x="0" y="636575"/>
                </a:lnTo>
                <a:lnTo>
                  <a:pt x="0" y="631824"/>
                </a:lnTo>
                <a:lnTo>
                  <a:pt x="0" y="627300"/>
                </a:lnTo>
                <a:lnTo>
                  <a:pt x="454" y="622549"/>
                </a:lnTo>
                <a:lnTo>
                  <a:pt x="1134" y="618251"/>
                </a:lnTo>
                <a:lnTo>
                  <a:pt x="1815" y="613727"/>
                </a:lnTo>
                <a:lnTo>
                  <a:pt x="2950" y="609429"/>
                </a:lnTo>
                <a:lnTo>
                  <a:pt x="4084" y="605130"/>
                </a:lnTo>
                <a:lnTo>
                  <a:pt x="5446" y="600832"/>
                </a:lnTo>
                <a:lnTo>
                  <a:pt x="7261" y="596760"/>
                </a:lnTo>
                <a:lnTo>
                  <a:pt x="9076" y="592915"/>
                </a:lnTo>
                <a:lnTo>
                  <a:pt x="11118" y="589069"/>
                </a:lnTo>
                <a:lnTo>
                  <a:pt x="13160" y="585223"/>
                </a:lnTo>
                <a:lnTo>
                  <a:pt x="15656" y="581604"/>
                </a:lnTo>
                <a:lnTo>
                  <a:pt x="18152" y="577984"/>
                </a:lnTo>
                <a:lnTo>
                  <a:pt x="21101" y="574591"/>
                </a:lnTo>
                <a:lnTo>
                  <a:pt x="23824" y="571198"/>
                </a:lnTo>
                <a:lnTo>
                  <a:pt x="26774" y="568031"/>
                </a:lnTo>
                <a:lnTo>
                  <a:pt x="30177" y="564864"/>
                </a:lnTo>
                <a:lnTo>
                  <a:pt x="33581" y="562149"/>
                </a:lnTo>
                <a:lnTo>
                  <a:pt x="36757" y="559434"/>
                </a:lnTo>
                <a:lnTo>
                  <a:pt x="40615" y="556946"/>
                </a:lnTo>
                <a:lnTo>
                  <a:pt x="44245" y="554684"/>
                </a:lnTo>
                <a:lnTo>
                  <a:pt x="48102" y="552421"/>
                </a:lnTo>
                <a:lnTo>
                  <a:pt x="51959" y="550386"/>
                </a:lnTo>
                <a:lnTo>
                  <a:pt x="56044" y="548576"/>
                </a:lnTo>
                <a:lnTo>
                  <a:pt x="60128" y="546992"/>
                </a:lnTo>
                <a:lnTo>
                  <a:pt x="64439" y="545635"/>
                </a:lnTo>
                <a:lnTo>
                  <a:pt x="68750" y="544278"/>
                </a:lnTo>
                <a:lnTo>
                  <a:pt x="73288" y="543373"/>
                </a:lnTo>
                <a:lnTo>
                  <a:pt x="77599" y="542468"/>
                </a:lnTo>
                <a:lnTo>
                  <a:pt x="82364" y="542015"/>
                </a:lnTo>
                <a:lnTo>
                  <a:pt x="86902" y="541563"/>
                </a:lnTo>
                <a:lnTo>
                  <a:pt x="91667" y="541337"/>
                </a:lnTo>
                <a:close/>
                <a:moveTo>
                  <a:pt x="2282825" y="312737"/>
                </a:moveTo>
                <a:lnTo>
                  <a:pt x="2412173" y="372470"/>
                </a:lnTo>
                <a:lnTo>
                  <a:pt x="2422140" y="377674"/>
                </a:lnTo>
                <a:lnTo>
                  <a:pt x="2426897" y="380163"/>
                </a:lnTo>
                <a:lnTo>
                  <a:pt x="2431201" y="382878"/>
                </a:lnTo>
                <a:lnTo>
                  <a:pt x="2435732" y="385367"/>
                </a:lnTo>
                <a:lnTo>
                  <a:pt x="2439583" y="388308"/>
                </a:lnTo>
                <a:lnTo>
                  <a:pt x="2443434" y="391023"/>
                </a:lnTo>
                <a:lnTo>
                  <a:pt x="2447058" y="393964"/>
                </a:lnTo>
                <a:lnTo>
                  <a:pt x="2450456" y="396680"/>
                </a:lnTo>
                <a:lnTo>
                  <a:pt x="2453628" y="399621"/>
                </a:lnTo>
                <a:lnTo>
                  <a:pt x="2456799" y="402562"/>
                </a:lnTo>
                <a:lnTo>
                  <a:pt x="2459518" y="405504"/>
                </a:lnTo>
                <a:lnTo>
                  <a:pt x="2462236" y="408671"/>
                </a:lnTo>
                <a:lnTo>
                  <a:pt x="2464501" y="411839"/>
                </a:lnTo>
                <a:lnTo>
                  <a:pt x="2466766" y="415233"/>
                </a:lnTo>
                <a:lnTo>
                  <a:pt x="2468805" y="418174"/>
                </a:lnTo>
                <a:lnTo>
                  <a:pt x="2470617" y="421568"/>
                </a:lnTo>
                <a:lnTo>
                  <a:pt x="2472430" y="424962"/>
                </a:lnTo>
                <a:lnTo>
                  <a:pt x="2474015" y="428356"/>
                </a:lnTo>
                <a:lnTo>
                  <a:pt x="2475601" y="431750"/>
                </a:lnTo>
                <a:lnTo>
                  <a:pt x="2477866" y="438990"/>
                </a:lnTo>
                <a:lnTo>
                  <a:pt x="2479905" y="446231"/>
                </a:lnTo>
                <a:lnTo>
                  <a:pt x="2481264" y="453697"/>
                </a:lnTo>
                <a:lnTo>
                  <a:pt x="2482397" y="461390"/>
                </a:lnTo>
                <a:lnTo>
                  <a:pt x="2482850" y="469536"/>
                </a:lnTo>
                <a:lnTo>
                  <a:pt x="2482850" y="477455"/>
                </a:lnTo>
                <a:lnTo>
                  <a:pt x="2482850" y="694213"/>
                </a:lnTo>
                <a:lnTo>
                  <a:pt x="2482850" y="702584"/>
                </a:lnTo>
                <a:lnTo>
                  <a:pt x="2482397" y="710504"/>
                </a:lnTo>
                <a:lnTo>
                  <a:pt x="2481264" y="718423"/>
                </a:lnTo>
                <a:lnTo>
                  <a:pt x="2479905" y="725889"/>
                </a:lnTo>
                <a:lnTo>
                  <a:pt x="2477866" y="733130"/>
                </a:lnTo>
                <a:lnTo>
                  <a:pt x="2475601" y="740144"/>
                </a:lnTo>
                <a:lnTo>
                  <a:pt x="2474015" y="743311"/>
                </a:lnTo>
                <a:lnTo>
                  <a:pt x="2472430" y="746932"/>
                </a:lnTo>
                <a:lnTo>
                  <a:pt x="2470617" y="750326"/>
                </a:lnTo>
                <a:lnTo>
                  <a:pt x="2468805" y="753493"/>
                </a:lnTo>
                <a:lnTo>
                  <a:pt x="2466766" y="756887"/>
                </a:lnTo>
                <a:lnTo>
                  <a:pt x="2464501" y="760055"/>
                </a:lnTo>
                <a:lnTo>
                  <a:pt x="2462236" y="762996"/>
                </a:lnTo>
                <a:lnTo>
                  <a:pt x="2459518" y="766164"/>
                </a:lnTo>
                <a:lnTo>
                  <a:pt x="2456799" y="769331"/>
                </a:lnTo>
                <a:lnTo>
                  <a:pt x="2453628" y="772047"/>
                </a:lnTo>
                <a:lnTo>
                  <a:pt x="2450456" y="775214"/>
                </a:lnTo>
                <a:lnTo>
                  <a:pt x="2447058" y="778156"/>
                </a:lnTo>
                <a:lnTo>
                  <a:pt x="2443434" y="780871"/>
                </a:lnTo>
                <a:lnTo>
                  <a:pt x="2439583" y="783812"/>
                </a:lnTo>
                <a:lnTo>
                  <a:pt x="2435732" y="786301"/>
                </a:lnTo>
                <a:lnTo>
                  <a:pt x="2431201" y="789242"/>
                </a:lnTo>
                <a:lnTo>
                  <a:pt x="2426897" y="791731"/>
                </a:lnTo>
                <a:lnTo>
                  <a:pt x="2422140" y="794446"/>
                </a:lnTo>
                <a:lnTo>
                  <a:pt x="2412173" y="799198"/>
                </a:lnTo>
                <a:lnTo>
                  <a:pt x="2406963" y="801687"/>
                </a:lnTo>
                <a:lnTo>
                  <a:pt x="2282825" y="744216"/>
                </a:lnTo>
                <a:lnTo>
                  <a:pt x="2282825" y="312737"/>
                </a:lnTo>
                <a:close/>
                <a:moveTo>
                  <a:pt x="458964" y="22907"/>
                </a:moveTo>
                <a:lnTo>
                  <a:pt x="448307" y="23134"/>
                </a:lnTo>
                <a:lnTo>
                  <a:pt x="438104" y="24041"/>
                </a:lnTo>
                <a:lnTo>
                  <a:pt x="427674" y="25175"/>
                </a:lnTo>
                <a:lnTo>
                  <a:pt x="417471" y="26990"/>
                </a:lnTo>
                <a:lnTo>
                  <a:pt x="407722" y="29485"/>
                </a:lnTo>
                <a:lnTo>
                  <a:pt x="397745" y="32206"/>
                </a:lnTo>
                <a:lnTo>
                  <a:pt x="388222" y="35382"/>
                </a:lnTo>
                <a:lnTo>
                  <a:pt x="378926" y="39237"/>
                </a:lnTo>
                <a:lnTo>
                  <a:pt x="369857" y="43320"/>
                </a:lnTo>
                <a:lnTo>
                  <a:pt x="361014" y="47856"/>
                </a:lnTo>
                <a:lnTo>
                  <a:pt x="352171" y="52846"/>
                </a:lnTo>
                <a:lnTo>
                  <a:pt x="344009" y="58289"/>
                </a:lnTo>
                <a:lnTo>
                  <a:pt x="335847" y="63959"/>
                </a:lnTo>
                <a:lnTo>
                  <a:pt x="328138" y="70083"/>
                </a:lnTo>
                <a:lnTo>
                  <a:pt x="320655" y="76660"/>
                </a:lnTo>
                <a:lnTo>
                  <a:pt x="313626" y="83238"/>
                </a:lnTo>
                <a:lnTo>
                  <a:pt x="306598" y="90722"/>
                </a:lnTo>
                <a:lnTo>
                  <a:pt x="300022" y="98207"/>
                </a:lnTo>
                <a:lnTo>
                  <a:pt x="294127" y="105918"/>
                </a:lnTo>
                <a:lnTo>
                  <a:pt x="288232" y="113856"/>
                </a:lnTo>
                <a:lnTo>
                  <a:pt x="283017" y="122248"/>
                </a:lnTo>
                <a:lnTo>
                  <a:pt x="278029" y="130867"/>
                </a:lnTo>
                <a:lnTo>
                  <a:pt x="273494" y="139939"/>
                </a:lnTo>
                <a:lnTo>
                  <a:pt x="269186" y="149011"/>
                </a:lnTo>
                <a:lnTo>
                  <a:pt x="265559" y="158310"/>
                </a:lnTo>
                <a:lnTo>
                  <a:pt x="262158" y="167836"/>
                </a:lnTo>
                <a:lnTo>
                  <a:pt x="259664" y="177589"/>
                </a:lnTo>
                <a:lnTo>
                  <a:pt x="257396" y="187568"/>
                </a:lnTo>
                <a:lnTo>
                  <a:pt x="255582" y="197775"/>
                </a:lnTo>
                <a:lnTo>
                  <a:pt x="254222" y="207754"/>
                </a:lnTo>
                <a:lnTo>
                  <a:pt x="253542" y="218414"/>
                </a:lnTo>
                <a:lnTo>
                  <a:pt x="253088" y="229074"/>
                </a:lnTo>
                <a:lnTo>
                  <a:pt x="253088" y="495117"/>
                </a:lnTo>
                <a:lnTo>
                  <a:pt x="369630" y="495117"/>
                </a:lnTo>
                <a:lnTo>
                  <a:pt x="376659" y="495344"/>
                </a:lnTo>
                <a:lnTo>
                  <a:pt x="383461" y="496024"/>
                </a:lnTo>
                <a:lnTo>
                  <a:pt x="390263" y="496705"/>
                </a:lnTo>
                <a:lnTo>
                  <a:pt x="397065" y="498066"/>
                </a:lnTo>
                <a:lnTo>
                  <a:pt x="403867" y="499653"/>
                </a:lnTo>
                <a:lnTo>
                  <a:pt x="410216" y="501468"/>
                </a:lnTo>
                <a:lnTo>
                  <a:pt x="416791" y="503509"/>
                </a:lnTo>
                <a:lnTo>
                  <a:pt x="422913" y="505777"/>
                </a:lnTo>
                <a:lnTo>
                  <a:pt x="428808" y="508726"/>
                </a:lnTo>
                <a:lnTo>
                  <a:pt x="434930" y="511674"/>
                </a:lnTo>
                <a:lnTo>
                  <a:pt x="440598" y="514849"/>
                </a:lnTo>
                <a:lnTo>
                  <a:pt x="446266" y="518478"/>
                </a:lnTo>
                <a:lnTo>
                  <a:pt x="451481" y="522334"/>
                </a:lnTo>
                <a:lnTo>
                  <a:pt x="456923" y="526190"/>
                </a:lnTo>
                <a:lnTo>
                  <a:pt x="461911" y="530726"/>
                </a:lnTo>
                <a:lnTo>
                  <a:pt x="466446" y="535035"/>
                </a:lnTo>
                <a:lnTo>
                  <a:pt x="471207" y="539798"/>
                </a:lnTo>
                <a:lnTo>
                  <a:pt x="475289" y="545015"/>
                </a:lnTo>
                <a:lnTo>
                  <a:pt x="479370" y="549777"/>
                </a:lnTo>
                <a:lnTo>
                  <a:pt x="483451" y="555221"/>
                </a:lnTo>
                <a:lnTo>
                  <a:pt x="487079" y="560664"/>
                </a:lnTo>
                <a:lnTo>
                  <a:pt x="490026" y="566561"/>
                </a:lnTo>
                <a:lnTo>
                  <a:pt x="493201" y="572458"/>
                </a:lnTo>
                <a:lnTo>
                  <a:pt x="496148" y="578355"/>
                </a:lnTo>
                <a:lnTo>
                  <a:pt x="498416" y="584706"/>
                </a:lnTo>
                <a:lnTo>
                  <a:pt x="500683" y="591056"/>
                </a:lnTo>
                <a:lnTo>
                  <a:pt x="502497" y="597407"/>
                </a:lnTo>
                <a:lnTo>
                  <a:pt x="504084" y="603984"/>
                </a:lnTo>
                <a:lnTo>
                  <a:pt x="505218" y="610788"/>
                </a:lnTo>
                <a:lnTo>
                  <a:pt x="506125" y="617592"/>
                </a:lnTo>
                <a:lnTo>
                  <a:pt x="506578" y="624623"/>
                </a:lnTo>
                <a:lnTo>
                  <a:pt x="506578" y="631428"/>
                </a:lnTo>
                <a:lnTo>
                  <a:pt x="506578" y="638459"/>
                </a:lnTo>
                <a:lnTo>
                  <a:pt x="506125" y="645263"/>
                </a:lnTo>
                <a:lnTo>
                  <a:pt x="505218" y="652294"/>
                </a:lnTo>
                <a:lnTo>
                  <a:pt x="504084" y="659098"/>
                </a:lnTo>
                <a:lnTo>
                  <a:pt x="502497" y="665449"/>
                </a:lnTo>
                <a:lnTo>
                  <a:pt x="500683" y="672026"/>
                </a:lnTo>
                <a:lnTo>
                  <a:pt x="498416" y="678150"/>
                </a:lnTo>
                <a:lnTo>
                  <a:pt x="496148" y="684500"/>
                </a:lnTo>
                <a:lnTo>
                  <a:pt x="493201" y="690397"/>
                </a:lnTo>
                <a:lnTo>
                  <a:pt x="490026" y="696294"/>
                </a:lnTo>
                <a:lnTo>
                  <a:pt x="487079" y="701964"/>
                </a:lnTo>
                <a:lnTo>
                  <a:pt x="483451" y="707861"/>
                </a:lnTo>
                <a:lnTo>
                  <a:pt x="479370" y="712851"/>
                </a:lnTo>
                <a:lnTo>
                  <a:pt x="475289" y="718067"/>
                </a:lnTo>
                <a:lnTo>
                  <a:pt x="471207" y="723057"/>
                </a:lnTo>
                <a:lnTo>
                  <a:pt x="466446" y="727820"/>
                </a:lnTo>
                <a:lnTo>
                  <a:pt x="461911" y="732356"/>
                </a:lnTo>
                <a:lnTo>
                  <a:pt x="456923" y="736666"/>
                </a:lnTo>
                <a:lnTo>
                  <a:pt x="451481" y="740748"/>
                </a:lnTo>
                <a:lnTo>
                  <a:pt x="446266" y="744604"/>
                </a:lnTo>
                <a:lnTo>
                  <a:pt x="440598" y="748006"/>
                </a:lnTo>
                <a:lnTo>
                  <a:pt x="434930" y="751408"/>
                </a:lnTo>
                <a:lnTo>
                  <a:pt x="428808" y="754356"/>
                </a:lnTo>
                <a:lnTo>
                  <a:pt x="422913" y="757078"/>
                </a:lnTo>
                <a:lnTo>
                  <a:pt x="416791" y="759573"/>
                </a:lnTo>
                <a:lnTo>
                  <a:pt x="410216" y="761614"/>
                </a:lnTo>
                <a:lnTo>
                  <a:pt x="403867" y="763429"/>
                </a:lnTo>
                <a:lnTo>
                  <a:pt x="397065" y="765016"/>
                </a:lnTo>
                <a:lnTo>
                  <a:pt x="390263" y="766377"/>
                </a:lnTo>
                <a:lnTo>
                  <a:pt x="383461" y="767058"/>
                </a:lnTo>
                <a:lnTo>
                  <a:pt x="376659" y="767738"/>
                </a:lnTo>
                <a:lnTo>
                  <a:pt x="369630" y="767965"/>
                </a:lnTo>
                <a:lnTo>
                  <a:pt x="253088" y="767965"/>
                </a:lnTo>
                <a:lnTo>
                  <a:pt x="253088" y="1135844"/>
                </a:lnTo>
                <a:lnTo>
                  <a:pt x="369630" y="1135844"/>
                </a:lnTo>
                <a:lnTo>
                  <a:pt x="376659" y="1136071"/>
                </a:lnTo>
                <a:lnTo>
                  <a:pt x="383461" y="1136751"/>
                </a:lnTo>
                <a:lnTo>
                  <a:pt x="390263" y="1137659"/>
                </a:lnTo>
                <a:lnTo>
                  <a:pt x="397065" y="1138793"/>
                </a:lnTo>
                <a:lnTo>
                  <a:pt x="403867" y="1140380"/>
                </a:lnTo>
                <a:lnTo>
                  <a:pt x="410216" y="1142195"/>
                </a:lnTo>
                <a:lnTo>
                  <a:pt x="416791" y="1144236"/>
                </a:lnTo>
                <a:lnTo>
                  <a:pt x="422913" y="1146731"/>
                </a:lnTo>
                <a:lnTo>
                  <a:pt x="428808" y="1149452"/>
                </a:lnTo>
                <a:lnTo>
                  <a:pt x="434930" y="1152401"/>
                </a:lnTo>
                <a:lnTo>
                  <a:pt x="440598" y="1155803"/>
                </a:lnTo>
                <a:lnTo>
                  <a:pt x="446266" y="1159205"/>
                </a:lnTo>
                <a:lnTo>
                  <a:pt x="451481" y="1163061"/>
                </a:lnTo>
                <a:lnTo>
                  <a:pt x="456923" y="1167370"/>
                </a:lnTo>
                <a:lnTo>
                  <a:pt x="461911" y="1171453"/>
                </a:lnTo>
                <a:lnTo>
                  <a:pt x="466446" y="1175989"/>
                </a:lnTo>
                <a:lnTo>
                  <a:pt x="471207" y="1180752"/>
                </a:lnTo>
                <a:lnTo>
                  <a:pt x="475289" y="1185741"/>
                </a:lnTo>
                <a:lnTo>
                  <a:pt x="479370" y="1190958"/>
                </a:lnTo>
                <a:lnTo>
                  <a:pt x="483451" y="1196401"/>
                </a:lnTo>
                <a:lnTo>
                  <a:pt x="487079" y="1201845"/>
                </a:lnTo>
                <a:lnTo>
                  <a:pt x="490026" y="1207515"/>
                </a:lnTo>
                <a:lnTo>
                  <a:pt x="493201" y="1213412"/>
                </a:lnTo>
                <a:lnTo>
                  <a:pt x="496148" y="1219309"/>
                </a:lnTo>
                <a:lnTo>
                  <a:pt x="498416" y="1225659"/>
                </a:lnTo>
                <a:lnTo>
                  <a:pt x="500683" y="1231783"/>
                </a:lnTo>
                <a:lnTo>
                  <a:pt x="502497" y="1238360"/>
                </a:lnTo>
                <a:lnTo>
                  <a:pt x="504084" y="1245165"/>
                </a:lnTo>
                <a:lnTo>
                  <a:pt x="505218" y="1251742"/>
                </a:lnTo>
                <a:lnTo>
                  <a:pt x="506125" y="1258546"/>
                </a:lnTo>
                <a:lnTo>
                  <a:pt x="506578" y="1265350"/>
                </a:lnTo>
                <a:lnTo>
                  <a:pt x="506578" y="1272381"/>
                </a:lnTo>
                <a:lnTo>
                  <a:pt x="506578" y="1279639"/>
                </a:lnTo>
                <a:lnTo>
                  <a:pt x="506125" y="1286216"/>
                </a:lnTo>
                <a:lnTo>
                  <a:pt x="505218" y="1293021"/>
                </a:lnTo>
                <a:lnTo>
                  <a:pt x="504084" y="1299825"/>
                </a:lnTo>
                <a:lnTo>
                  <a:pt x="502497" y="1306629"/>
                </a:lnTo>
                <a:lnTo>
                  <a:pt x="500683" y="1312980"/>
                </a:lnTo>
                <a:lnTo>
                  <a:pt x="498416" y="1319330"/>
                </a:lnTo>
                <a:lnTo>
                  <a:pt x="496148" y="1325454"/>
                </a:lnTo>
                <a:lnTo>
                  <a:pt x="493201" y="1331351"/>
                </a:lnTo>
                <a:lnTo>
                  <a:pt x="490026" y="1337475"/>
                </a:lnTo>
                <a:lnTo>
                  <a:pt x="487079" y="1343145"/>
                </a:lnTo>
                <a:lnTo>
                  <a:pt x="483451" y="1348588"/>
                </a:lnTo>
                <a:lnTo>
                  <a:pt x="479370" y="1354031"/>
                </a:lnTo>
                <a:lnTo>
                  <a:pt x="475289" y="1359248"/>
                </a:lnTo>
                <a:lnTo>
                  <a:pt x="471207" y="1364011"/>
                </a:lnTo>
                <a:lnTo>
                  <a:pt x="466446" y="1368774"/>
                </a:lnTo>
                <a:lnTo>
                  <a:pt x="461911" y="1373537"/>
                </a:lnTo>
                <a:lnTo>
                  <a:pt x="456923" y="1377619"/>
                </a:lnTo>
                <a:lnTo>
                  <a:pt x="451481" y="1381702"/>
                </a:lnTo>
                <a:lnTo>
                  <a:pt x="446266" y="1385557"/>
                </a:lnTo>
                <a:lnTo>
                  <a:pt x="440598" y="1388960"/>
                </a:lnTo>
                <a:lnTo>
                  <a:pt x="434930" y="1392362"/>
                </a:lnTo>
                <a:lnTo>
                  <a:pt x="428808" y="1395537"/>
                </a:lnTo>
                <a:lnTo>
                  <a:pt x="422913" y="1398032"/>
                </a:lnTo>
                <a:lnTo>
                  <a:pt x="416791" y="1400300"/>
                </a:lnTo>
                <a:lnTo>
                  <a:pt x="410216" y="1402795"/>
                </a:lnTo>
                <a:lnTo>
                  <a:pt x="403867" y="1404609"/>
                </a:lnTo>
                <a:lnTo>
                  <a:pt x="397065" y="1406197"/>
                </a:lnTo>
                <a:lnTo>
                  <a:pt x="390263" y="1407104"/>
                </a:lnTo>
                <a:lnTo>
                  <a:pt x="383461" y="1408238"/>
                </a:lnTo>
                <a:lnTo>
                  <a:pt x="376659" y="1408692"/>
                </a:lnTo>
                <a:lnTo>
                  <a:pt x="369630" y="1408692"/>
                </a:lnTo>
                <a:lnTo>
                  <a:pt x="253088" y="1408692"/>
                </a:lnTo>
                <a:lnTo>
                  <a:pt x="253088" y="1777025"/>
                </a:lnTo>
                <a:lnTo>
                  <a:pt x="369630" y="1777025"/>
                </a:lnTo>
                <a:lnTo>
                  <a:pt x="376659" y="1777252"/>
                </a:lnTo>
                <a:lnTo>
                  <a:pt x="383461" y="1777705"/>
                </a:lnTo>
                <a:lnTo>
                  <a:pt x="390263" y="1778386"/>
                </a:lnTo>
                <a:lnTo>
                  <a:pt x="397065" y="1779747"/>
                </a:lnTo>
                <a:lnTo>
                  <a:pt x="403867" y="1781334"/>
                </a:lnTo>
                <a:lnTo>
                  <a:pt x="410216" y="1783149"/>
                </a:lnTo>
                <a:lnTo>
                  <a:pt x="416791" y="1785190"/>
                </a:lnTo>
                <a:lnTo>
                  <a:pt x="422913" y="1787912"/>
                </a:lnTo>
                <a:lnTo>
                  <a:pt x="428808" y="1790407"/>
                </a:lnTo>
                <a:lnTo>
                  <a:pt x="434930" y="1793582"/>
                </a:lnTo>
                <a:lnTo>
                  <a:pt x="440598" y="1796984"/>
                </a:lnTo>
                <a:lnTo>
                  <a:pt x="446266" y="1800159"/>
                </a:lnTo>
                <a:lnTo>
                  <a:pt x="451481" y="1804242"/>
                </a:lnTo>
                <a:lnTo>
                  <a:pt x="456923" y="1808324"/>
                </a:lnTo>
                <a:lnTo>
                  <a:pt x="461911" y="1812407"/>
                </a:lnTo>
                <a:lnTo>
                  <a:pt x="466446" y="1817170"/>
                </a:lnTo>
                <a:lnTo>
                  <a:pt x="471207" y="1821706"/>
                </a:lnTo>
                <a:lnTo>
                  <a:pt x="475289" y="1826695"/>
                </a:lnTo>
                <a:lnTo>
                  <a:pt x="479370" y="1831912"/>
                </a:lnTo>
                <a:lnTo>
                  <a:pt x="483451" y="1837129"/>
                </a:lnTo>
                <a:lnTo>
                  <a:pt x="487079" y="1842799"/>
                </a:lnTo>
                <a:lnTo>
                  <a:pt x="490026" y="1848469"/>
                </a:lnTo>
                <a:lnTo>
                  <a:pt x="493201" y="1854139"/>
                </a:lnTo>
                <a:lnTo>
                  <a:pt x="496148" y="1860490"/>
                </a:lnTo>
                <a:lnTo>
                  <a:pt x="498416" y="1866613"/>
                </a:lnTo>
                <a:lnTo>
                  <a:pt x="500683" y="1872964"/>
                </a:lnTo>
                <a:lnTo>
                  <a:pt x="502497" y="1879314"/>
                </a:lnTo>
                <a:lnTo>
                  <a:pt x="504084" y="1885892"/>
                </a:lnTo>
                <a:lnTo>
                  <a:pt x="505218" y="1892696"/>
                </a:lnTo>
                <a:lnTo>
                  <a:pt x="506125" y="1899273"/>
                </a:lnTo>
                <a:lnTo>
                  <a:pt x="506578" y="1906304"/>
                </a:lnTo>
                <a:lnTo>
                  <a:pt x="506578" y="1913335"/>
                </a:lnTo>
                <a:lnTo>
                  <a:pt x="506578" y="1920366"/>
                </a:lnTo>
                <a:lnTo>
                  <a:pt x="506125" y="1927397"/>
                </a:lnTo>
                <a:lnTo>
                  <a:pt x="505218" y="1933975"/>
                </a:lnTo>
                <a:lnTo>
                  <a:pt x="504084" y="1940779"/>
                </a:lnTo>
                <a:lnTo>
                  <a:pt x="502497" y="1947356"/>
                </a:lnTo>
                <a:lnTo>
                  <a:pt x="500683" y="1953707"/>
                </a:lnTo>
                <a:lnTo>
                  <a:pt x="498416" y="1960284"/>
                </a:lnTo>
                <a:lnTo>
                  <a:pt x="496148" y="1966408"/>
                </a:lnTo>
                <a:lnTo>
                  <a:pt x="493201" y="1972532"/>
                </a:lnTo>
                <a:lnTo>
                  <a:pt x="490026" y="1978429"/>
                </a:lnTo>
                <a:lnTo>
                  <a:pt x="487079" y="1984099"/>
                </a:lnTo>
                <a:lnTo>
                  <a:pt x="483451" y="1989542"/>
                </a:lnTo>
                <a:lnTo>
                  <a:pt x="479370" y="1994986"/>
                </a:lnTo>
                <a:lnTo>
                  <a:pt x="475289" y="1999975"/>
                </a:lnTo>
                <a:lnTo>
                  <a:pt x="471207" y="2004965"/>
                </a:lnTo>
                <a:lnTo>
                  <a:pt x="466446" y="2009728"/>
                </a:lnTo>
                <a:lnTo>
                  <a:pt x="461911" y="2014264"/>
                </a:lnTo>
                <a:lnTo>
                  <a:pt x="456923" y="2018573"/>
                </a:lnTo>
                <a:lnTo>
                  <a:pt x="451481" y="2022429"/>
                </a:lnTo>
                <a:lnTo>
                  <a:pt x="446266" y="2026285"/>
                </a:lnTo>
                <a:lnTo>
                  <a:pt x="440598" y="2029914"/>
                </a:lnTo>
                <a:lnTo>
                  <a:pt x="434930" y="2033089"/>
                </a:lnTo>
                <a:lnTo>
                  <a:pt x="428808" y="2036264"/>
                </a:lnTo>
                <a:lnTo>
                  <a:pt x="422913" y="2038759"/>
                </a:lnTo>
                <a:lnTo>
                  <a:pt x="416791" y="2041481"/>
                </a:lnTo>
                <a:lnTo>
                  <a:pt x="410216" y="2043522"/>
                </a:lnTo>
                <a:lnTo>
                  <a:pt x="403867" y="2045336"/>
                </a:lnTo>
                <a:lnTo>
                  <a:pt x="397065" y="2046924"/>
                </a:lnTo>
                <a:lnTo>
                  <a:pt x="390263" y="2048285"/>
                </a:lnTo>
                <a:lnTo>
                  <a:pt x="383461" y="2048965"/>
                </a:lnTo>
                <a:lnTo>
                  <a:pt x="376659" y="2049419"/>
                </a:lnTo>
                <a:lnTo>
                  <a:pt x="369630" y="2049646"/>
                </a:lnTo>
                <a:lnTo>
                  <a:pt x="253088" y="2049646"/>
                </a:lnTo>
                <a:lnTo>
                  <a:pt x="253088" y="2315689"/>
                </a:lnTo>
                <a:lnTo>
                  <a:pt x="253542" y="2326349"/>
                </a:lnTo>
                <a:lnTo>
                  <a:pt x="254222" y="2336782"/>
                </a:lnTo>
                <a:lnTo>
                  <a:pt x="255582" y="2347215"/>
                </a:lnTo>
                <a:lnTo>
                  <a:pt x="257396" y="2357195"/>
                </a:lnTo>
                <a:lnTo>
                  <a:pt x="259664" y="2367401"/>
                </a:lnTo>
                <a:lnTo>
                  <a:pt x="262158" y="2376927"/>
                </a:lnTo>
                <a:lnTo>
                  <a:pt x="265559" y="2386679"/>
                </a:lnTo>
                <a:lnTo>
                  <a:pt x="269186" y="2395978"/>
                </a:lnTo>
                <a:lnTo>
                  <a:pt x="273494" y="2405051"/>
                </a:lnTo>
                <a:lnTo>
                  <a:pt x="278029" y="2414123"/>
                </a:lnTo>
                <a:lnTo>
                  <a:pt x="283017" y="2422515"/>
                </a:lnTo>
                <a:lnTo>
                  <a:pt x="288232" y="2430907"/>
                </a:lnTo>
                <a:lnTo>
                  <a:pt x="294127" y="2439072"/>
                </a:lnTo>
                <a:lnTo>
                  <a:pt x="300022" y="2446783"/>
                </a:lnTo>
                <a:lnTo>
                  <a:pt x="306598" y="2454268"/>
                </a:lnTo>
                <a:lnTo>
                  <a:pt x="313626" y="2461525"/>
                </a:lnTo>
                <a:lnTo>
                  <a:pt x="320655" y="2468330"/>
                </a:lnTo>
                <a:lnTo>
                  <a:pt x="328138" y="2474680"/>
                </a:lnTo>
                <a:lnTo>
                  <a:pt x="335847" y="2481031"/>
                </a:lnTo>
                <a:lnTo>
                  <a:pt x="344009" y="2486701"/>
                </a:lnTo>
                <a:lnTo>
                  <a:pt x="352171" y="2492144"/>
                </a:lnTo>
                <a:lnTo>
                  <a:pt x="361014" y="2497134"/>
                </a:lnTo>
                <a:lnTo>
                  <a:pt x="369857" y="2501443"/>
                </a:lnTo>
                <a:lnTo>
                  <a:pt x="378926" y="2505526"/>
                </a:lnTo>
                <a:lnTo>
                  <a:pt x="388222" y="2509608"/>
                </a:lnTo>
                <a:lnTo>
                  <a:pt x="397745" y="2512557"/>
                </a:lnTo>
                <a:lnTo>
                  <a:pt x="407722" y="2515505"/>
                </a:lnTo>
                <a:lnTo>
                  <a:pt x="417471" y="2517773"/>
                </a:lnTo>
                <a:lnTo>
                  <a:pt x="427674" y="2519588"/>
                </a:lnTo>
                <a:lnTo>
                  <a:pt x="438104" y="2520948"/>
                </a:lnTo>
                <a:lnTo>
                  <a:pt x="448307" y="2521629"/>
                </a:lnTo>
                <a:lnTo>
                  <a:pt x="458964" y="2521856"/>
                </a:lnTo>
                <a:lnTo>
                  <a:pt x="2030011" y="2521856"/>
                </a:lnTo>
                <a:lnTo>
                  <a:pt x="2040667" y="2521629"/>
                </a:lnTo>
                <a:lnTo>
                  <a:pt x="2051324" y="2520948"/>
                </a:lnTo>
                <a:lnTo>
                  <a:pt x="2061527" y="2519588"/>
                </a:lnTo>
                <a:lnTo>
                  <a:pt x="2071503" y="2517773"/>
                </a:lnTo>
                <a:lnTo>
                  <a:pt x="2081706" y="2515505"/>
                </a:lnTo>
                <a:lnTo>
                  <a:pt x="2091456" y="2512557"/>
                </a:lnTo>
                <a:lnTo>
                  <a:pt x="2100752" y="2509608"/>
                </a:lnTo>
                <a:lnTo>
                  <a:pt x="2110502" y="2505526"/>
                </a:lnTo>
                <a:lnTo>
                  <a:pt x="2119571" y="2501443"/>
                </a:lnTo>
                <a:lnTo>
                  <a:pt x="2128187" y="2497134"/>
                </a:lnTo>
                <a:lnTo>
                  <a:pt x="2136803" y="2492144"/>
                </a:lnTo>
                <a:lnTo>
                  <a:pt x="2145192" y="2486701"/>
                </a:lnTo>
                <a:lnTo>
                  <a:pt x="2153354" y="2481031"/>
                </a:lnTo>
                <a:lnTo>
                  <a:pt x="2161290" y="2474680"/>
                </a:lnTo>
                <a:lnTo>
                  <a:pt x="2168546" y="2468330"/>
                </a:lnTo>
                <a:lnTo>
                  <a:pt x="2175801" y="2461525"/>
                </a:lnTo>
                <a:lnTo>
                  <a:pt x="2182376" y="2454268"/>
                </a:lnTo>
                <a:lnTo>
                  <a:pt x="2188952" y="2446783"/>
                </a:lnTo>
                <a:lnTo>
                  <a:pt x="2195074" y="2439072"/>
                </a:lnTo>
                <a:lnTo>
                  <a:pt x="2200969" y="2430907"/>
                </a:lnTo>
                <a:lnTo>
                  <a:pt x="2206410" y="2422515"/>
                </a:lnTo>
                <a:lnTo>
                  <a:pt x="2211172" y="2414123"/>
                </a:lnTo>
                <a:lnTo>
                  <a:pt x="2215933" y="2405051"/>
                </a:lnTo>
                <a:lnTo>
                  <a:pt x="2219788" y="2395978"/>
                </a:lnTo>
                <a:lnTo>
                  <a:pt x="2223642" y="2386679"/>
                </a:lnTo>
                <a:lnTo>
                  <a:pt x="2226817" y="2376927"/>
                </a:lnTo>
                <a:lnTo>
                  <a:pt x="2229538" y="2367401"/>
                </a:lnTo>
                <a:lnTo>
                  <a:pt x="2232032" y="2357195"/>
                </a:lnTo>
                <a:lnTo>
                  <a:pt x="2233845" y="2347215"/>
                </a:lnTo>
                <a:lnTo>
                  <a:pt x="2235206" y="2336782"/>
                </a:lnTo>
                <a:lnTo>
                  <a:pt x="2235886" y="2326349"/>
                </a:lnTo>
                <a:lnTo>
                  <a:pt x="2236113" y="2315689"/>
                </a:lnTo>
                <a:lnTo>
                  <a:pt x="2236113" y="229074"/>
                </a:lnTo>
                <a:lnTo>
                  <a:pt x="2235886" y="218414"/>
                </a:lnTo>
                <a:lnTo>
                  <a:pt x="2235206" y="207754"/>
                </a:lnTo>
                <a:lnTo>
                  <a:pt x="2233845" y="197775"/>
                </a:lnTo>
                <a:lnTo>
                  <a:pt x="2232032" y="187568"/>
                </a:lnTo>
                <a:lnTo>
                  <a:pt x="2229538" y="177589"/>
                </a:lnTo>
                <a:lnTo>
                  <a:pt x="2226817" y="167836"/>
                </a:lnTo>
                <a:lnTo>
                  <a:pt x="2223642" y="158310"/>
                </a:lnTo>
                <a:lnTo>
                  <a:pt x="2219788" y="149011"/>
                </a:lnTo>
                <a:lnTo>
                  <a:pt x="2215933" y="139939"/>
                </a:lnTo>
                <a:lnTo>
                  <a:pt x="2211172" y="130867"/>
                </a:lnTo>
                <a:lnTo>
                  <a:pt x="2206410" y="122248"/>
                </a:lnTo>
                <a:lnTo>
                  <a:pt x="2200969" y="113856"/>
                </a:lnTo>
                <a:lnTo>
                  <a:pt x="2195074" y="105918"/>
                </a:lnTo>
                <a:lnTo>
                  <a:pt x="2188952" y="98207"/>
                </a:lnTo>
                <a:lnTo>
                  <a:pt x="2182376" y="90722"/>
                </a:lnTo>
                <a:lnTo>
                  <a:pt x="2175801" y="83238"/>
                </a:lnTo>
                <a:lnTo>
                  <a:pt x="2168546" y="76660"/>
                </a:lnTo>
                <a:lnTo>
                  <a:pt x="2161290" y="70083"/>
                </a:lnTo>
                <a:lnTo>
                  <a:pt x="2153354" y="63959"/>
                </a:lnTo>
                <a:lnTo>
                  <a:pt x="2145192" y="58289"/>
                </a:lnTo>
                <a:lnTo>
                  <a:pt x="2136803" y="52846"/>
                </a:lnTo>
                <a:lnTo>
                  <a:pt x="2128187" y="47856"/>
                </a:lnTo>
                <a:lnTo>
                  <a:pt x="2119571" y="43320"/>
                </a:lnTo>
                <a:lnTo>
                  <a:pt x="2110502" y="39237"/>
                </a:lnTo>
                <a:lnTo>
                  <a:pt x="2100752" y="35382"/>
                </a:lnTo>
                <a:lnTo>
                  <a:pt x="2091456" y="32206"/>
                </a:lnTo>
                <a:lnTo>
                  <a:pt x="2081706" y="29485"/>
                </a:lnTo>
                <a:lnTo>
                  <a:pt x="2071503" y="26990"/>
                </a:lnTo>
                <a:lnTo>
                  <a:pt x="2061527" y="25175"/>
                </a:lnTo>
                <a:lnTo>
                  <a:pt x="2051324" y="24041"/>
                </a:lnTo>
                <a:lnTo>
                  <a:pt x="2040667" y="23134"/>
                </a:lnTo>
                <a:lnTo>
                  <a:pt x="2030011" y="22907"/>
                </a:lnTo>
                <a:lnTo>
                  <a:pt x="458964" y="22907"/>
                </a:lnTo>
                <a:close/>
                <a:moveTo>
                  <a:pt x="458964" y="0"/>
                </a:moveTo>
                <a:lnTo>
                  <a:pt x="2030011" y="0"/>
                </a:lnTo>
                <a:lnTo>
                  <a:pt x="2042028" y="453"/>
                </a:lnTo>
                <a:lnTo>
                  <a:pt x="2053364" y="1134"/>
                </a:lnTo>
                <a:lnTo>
                  <a:pt x="2064701" y="2722"/>
                </a:lnTo>
                <a:lnTo>
                  <a:pt x="2076265" y="4763"/>
                </a:lnTo>
                <a:lnTo>
                  <a:pt x="2087148" y="7258"/>
                </a:lnTo>
                <a:lnTo>
                  <a:pt x="2098031" y="10433"/>
                </a:lnTo>
                <a:lnTo>
                  <a:pt x="2108688" y="14062"/>
                </a:lnTo>
                <a:lnTo>
                  <a:pt x="2118891" y="18371"/>
                </a:lnTo>
                <a:lnTo>
                  <a:pt x="2129094" y="22680"/>
                </a:lnTo>
                <a:lnTo>
                  <a:pt x="2138843" y="27897"/>
                </a:lnTo>
                <a:lnTo>
                  <a:pt x="2148593" y="33340"/>
                </a:lnTo>
                <a:lnTo>
                  <a:pt x="2157889" y="39237"/>
                </a:lnTo>
                <a:lnTo>
                  <a:pt x="2166959" y="45815"/>
                </a:lnTo>
                <a:lnTo>
                  <a:pt x="2175574" y="52392"/>
                </a:lnTo>
                <a:lnTo>
                  <a:pt x="2183737" y="59650"/>
                </a:lnTo>
                <a:lnTo>
                  <a:pt x="2191899" y="67361"/>
                </a:lnTo>
                <a:lnTo>
                  <a:pt x="2199382" y="75299"/>
                </a:lnTo>
                <a:lnTo>
                  <a:pt x="2206637" y="83691"/>
                </a:lnTo>
                <a:lnTo>
                  <a:pt x="2213212" y="92083"/>
                </a:lnTo>
                <a:lnTo>
                  <a:pt x="2219788" y="101155"/>
                </a:lnTo>
                <a:lnTo>
                  <a:pt x="2225683" y="110681"/>
                </a:lnTo>
                <a:lnTo>
                  <a:pt x="2231125" y="120207"/>
                </a:lnTo>
                <a:lnTo>
                  <a:pt x="2236340" y="129960"/>
                </a:lnTo>
                <a:lnTo>
                  <a:pt x="2241101" y="140166"/>
                </a:lnTo>
                <a:lnTo>
                  <a:pt x="2244955" y="150599"/>
                </a:lnTo>
                <a:lnTo>
                  <a:pt x="2248583" y="161032"/>
                </a:lnTo>
                <a:lnTo>
                  <a:pt x="2251758" y="172145"/>
                </a:lnTo>
                <a:lnTo>
                  <a:pt x="2254252" y="183032"/>
                </a:lnTo>
                <a:lnTo>
                  <a:pt x="2256292" y="194372"/>
                </a:lnTo>
                <a:lnTo>
                  <a:pt x="2257879" y="205713"/>
                </a:lnTo>
                <a:lnTo>
                  <a:pt x="2258786" y="217053"/>
                </a:lnTo>
                <a:lnTo>
                  <a:pt x="2259013" y="229074"/>
                </a:lnTo>
                <a:lnTo>
                  <a:pt x="2259013" y="2315689"/>
                </a:lnTo>
                <a:lnTo>
                  <a:pt x="2258786" y="2327483"/>
                </a:lnTo>
                <a:lnTo>
                  <a:pt x="2257879" y="2339050"/>
                </a:lnTo>
                <a:lnTo>
                  <a:pt x="2256292" y="2350617"/>
                </a:lnTo>
                <a:lnTo>
                  <a:pt x="2254252" y="2361958"/>
                </a:lnTo>
                <a:lnTo>
                  <a:pt x="2251758" y="2372844"/>
                </a:lnTo>
                <a:lnTo>
                  <a:pt x="2248583" y="2383731"/>
                </a:lnTo>
                <a:lnTo>
                  <a:pt x="2244955" y="2394391"/>
                </a:lnTo>
                <a:lnTo>
                  <a:pt x="2241101" y="2404824"/>
                </a:lnTo>
                <a:lnTo>
                  <a:pt x="2236340" y="2414803"/>
                </a:lnTo>
                <a:lnTo>
                  <a:pt x="2231125" y="2424783"/>
                </a:lnTo>
                <a:lnTo>
                  <a:pt x="2225683" y="2434309"/>
                </a:lnTo>
                <a:lnTo>
                  <a:pt x="2219788" y="2443608"/>
                </a:lnTo>
                <a:lnTo>
                  <a:pt x="2213212" y="2452680"/>
                </a:lnTo>
                <a:lnTo>
                  <a:pt x="2206637" y="2461299"/>
                </a:lnTo>
                <a:lnTo>
                  <a:pt x="2199382" y="2469464"/>
                </a:lnTo>
                <a:lnTo>
                  <a:pt x="2191899" y="2477629"/>
                </a:lnTo>
                <a:lnTo>
                  <a:pt x="2183737" y="2485113"/>
                </a:lnTo>
                <a:lnTo>
                  <a:pt x="2175574" y="2492371"/>
                </a:lnTo>
                <a:lnTo>
                  <a:pt x="2166959" y="2499175"/>
                </a:lnTo>
                <a:lnTo>
                  <a:pt x="2157889" y="2505526"/>
                </a:lnTo>
                <a:lnTo>
                  <a:pt x="2148593" y="2511649"/>
                </a:lnTo>
                <a:lnTo>
                  <a:pt x="2138843" y="2517093"/>
                </a:lnTo>
                <a:lnTo>
                  <a:pt x="2129094" y="2522309"/>
                </a:lnTo>
                <a:lnTo>
                  <a:pt x="2118891" y="2526619"/>
                </a:lnTo>
                <a:lnTo>
                  <a:pt x="2108688" y="2530701"/>
                </a:lnTo>
                <a:lnTo>
                  <a:pt x="2098031" y="2534330"/>
                </a:lnTo>
                <a:lnTo>
                  <a:pt x="2087148" y="2537505"/>
                </a:lnTo>
                <a:lnTo>
                  <a:pt x="2076265" y="2540000"/>
                </a:lnTo>
                <a:lnTo>
                  <a:pt x="2064701" y="2542268"/>
                </a:lnTo>
                <a:lnTo>
                  <a:pt x="2053364" y="2543402"/>
                </a:lnTo>
                <a:lnTo>
                  <a:pt x="2042028" y="2544536"/>
                </a:lnTo>
                <a:lnTo>
                  <a:pt x="2030011" y="2544763"/>
                </a:lnTo>
                <a:lnTo>
                  <a:pt x="458964" y="2544763"/>
                </a:lnTo>
                <a:lnTo>
                  <a:pt x="447400" y="2544536"/>
                </a:lnTo>
                <a:lnTo>
                  <a:pt x="435610" y="2543402"/>
                </a:lnTo>
                <a:lnTo>
                  <a:pt x="424273" y="2542268"/>
                </a:lnTo>
                <a:lnTo>
                  <a:pt x="413163" y="2540000"/>
                </a:lnTo>
                <a:lnTo>
                  <a:pt x="402053" y="2537505"/>
                </a:lnTo>
                <a:lnTo>
                  <a:pt x="391170" y="2534330"/>
                </a:lnTo>
                <a:lnTo>
                  <a:pt x="380513" y="2530701"/>
                </a:lnTo>
                <a:lnTo>
                  <a:pt x="370084" y="2526619"/>
                </a:lnTo>
                <a:lnTo>
                  <a:pt x="359880" y="2522309"/>
                </a:lnTo>
                <a:lnTo>
                  <a:pt x="350131" y="2517093"/>
                </a:lnTo>
                <a:lnTo>
                  <a:pt x="340608" y="2511649"/>
                </a:lnTo>
                <a:lnTo>
                  <a:pt x="331085" y="2505526"/>
                </a:lnTo>
                <a:lnTo>
                  <a:pt x="322469" y="2499175"/>
                </a:lnTo>
                <a:lnTo>
                  <a:pt x="313626" y="2492371"/>
                </a:lnTo>
                <a:lnTo>
                  <a:pt x="305237" y="2485113"/>
                </a:lnTo>
                <a:lnTo>
                  <a:pt x="297528" y="2477629"/>
                </a:lnTo>
                <a:lnTo>
                  <a:pt x="289819" y="2469464"/>
                </a:lnTo>
                <a:lnTo>
                  <a:pt x="282564" y="2461299"/>
                </a:lnTo>
                <a:lnTo>
                  <a:pt x="275762" y="2452680"/>
                </a:lnTo>
                <a:lnTo>
                  <a:pt x="269413" y="2443608"/>
                </a:lnTo>
                <a:lnTo>
                  <a:pt x="263518" y="2434309"/>
                </a:lnTo>
                <a:lnTo>
                  <a:pt x="257850" y="2424783"/>
                </a:lnTo>
                <a:lnTo>
                  <a:pt x="252862" y="2414803"/>
                </a:lnTo>
                <a:lnTo>
                  <a:pt x="248327" y="2404824"/>
                </a:lnTo>
                <a:lnTo>
                  <a:pt x="244019" y="2394391"/>
                </a:lnTo>
                <a:lnTo>
                  <a:pt x="240391" y="2383731"/>
                </a:lnTo>
                <a:lnTo>
                  <a:pt x="237444" y="2372844"/>
                </a:lnTo>
                <a:lnTo>
                  <a:pt x="234723" y="2361958"/>
                </a:lnTo>
                <a:lnTo>
                  <a:pt x="232682" y="2350617"/>
                </a:lnTo>
                <a:lnTo>
                  <a:pt x="231322" y="2339050"/>
                </a:lnTo>
                <a:lnTo>
                  <a:pt x="230415" y="2327483"/>
                </a:lnTo>
                <a:lnTo>
                  <a:pt x="230188" y="2315689"/>
                </a:lnTo>
                <a:lnTo>
                  <a:pt x="230188" y="2026965"/>
                </a:lnTo>
                <a:lnTo>
                  <a:pt x="369630" y="2026965"/>
                </a:lnTo>
                <a:lnTo>
                  <a:pt x="375298" y="2026738"/>
                </a:lnTo>
                <a:lnTo>
                  <a:pt x="381194" y="2026285"/>
                </a:lnTo>
                <a:lnTo>
                  <a:pt x="386862" y="2025604"/>
                </a:lnTo>
                <a:lnTo>
                  <a:pt x="392530" y="2024470"/>
                </a:lnTo>
                <a:lnTo>
                  <a:pt x="397972" y="2023336"/>
                </a:lnTo>
                <a:lnTo>
                  <a:pt x="403414" y="2021749"/>
                </a:lnTo>
                <a:lnTo>
                  <a:pt x="408628" y="2019934"/>
                </a:lnTo>
                <a:lnTo>
                  <a:pt x="413843" y="2017893"/>
                </a:lnTo>
                <a:lnTo>
                  <a:pt x="419058" y="2015852"/>
                </a:lnTo>
                <a:lnTo>
                  <a:pt x="424046" y="2013130"/>
                </a:lnTo>
                <a:lnTo>
                  <a:pt x="428581" y="2010408"/>
                </a:lnTo>
                <a:lnTo>
                  <a:pt x="433343" y="2007460"/>
                </a:lnTo>
                <a:lnTo>
                  <a:pt x="438104" y="2004285"/>
                </a:lnTo>
                <a:lnTo>
                  <a:pt x="442185" y="2000882"/>
                </a:lnTo>
                <a:lnTo>
                  <a:pt x="446266" y="1997254"/>
                </a:lnTo>
                <a:lnTo>
                  <a:pt x="450348" y="1993398"/>
                </a:lnTo>
                <a:lnTo>
                  <a:pt x="453975" y="1989542"/>
                </a:lnTo>
                <a:lnTo>
                  <a:pt x="457603" y="1985460"/>
                </a:lnTo>
                <a:lnTo>
                  <a:pt x="461004" y="1981377"/>
                </a:lnTo>
                <a:lnTo>
                  <a:pt x="464405" y="1976841"/>
                </a:lnTo>
                <a:lnTo>
                  <a:pt x="467353" y="1972305"/>
                </a:lnTo>
                <a:lnTo>
                  <a:pt x="470074" y="1967315"/>
                </a:lnTo>
                <a:lnTo>
                  <a:pt x="472794" y="1962552"/>
                </a:lnTo>
                <a:lnTo>
                  <a:pt x="474835" y="1957336"/>
                </a:lnTo>
                <a:lnTo>
                  <a:pt x="476876" y="1952119"/>
                </a:lnTo>
                <a:lnTo>
                  <a:pt x="478690" y="1947129"/>
                </a:lnTo>
                <a:lnTo>
                  <a:pt x="480277" y="1941686"/>
                </a:lnTo>
                <a:lnTo>
                  <a:pt x="481637" y="1936243"/>
                </a:lnTo>
                <a:lnTo>
                  <a:pt x="482544" y="1930799"/>
                </a:lnTo>
                <a:lnTo>
                  <a:pt x="483451" y="1924902"/>
                </a:lnTo>
                <a:lnTo>
                  <a:pt x="483904" y="1919232"/>
                </a:lnTo>
                <a:lnTo>
                  <a:pt x="483904" y="1913335"/>
                </a:lnTo>
                <a:lnTo>
                  <a:pt x="483904" y="1907665"/>
                </a:lnTo>
                <a:lnTo>
                  <a:pt x="483451" y="1901768"/>
                </a:lnTo>
                <a:lnTo>
                  <a:pt x="482544" y="1896325"/>
                </a:lnTo>
                <a:lnTo>
                  <a:pt x="481637" y="1890428"/>
                </a:lnTo>
                <a:lnTo>
                  <a:pt x="480277" y="1884985"/>
                </a:lnTo>
                <a:lnTo>
                  <a:pt x="478690" y="1879541"/>
                </a:lnTo>
                <a:lnTo>
                  <a:pt x="476876" y="1874325"/>
                </a:lnTo>
                <a:lnTo>
                  <a:pt x="474835" y="1869335"/>
                </a:lnTo>
                <a:lnTo>
                  <a:pt x="472794" y="1864345"/>
                </a:lnTo>
                <a:lnTo>
                  <a:pt x="470074" y="1859356"/>
                </a:lnTo>
                <a:lnTo>
                  <a:pt x="467353" y="1854366"/>
                </a:lnTo>
                <a:lnTo>
                  <a:pt x="464405" y="1850056"/>
                </a:lnTo>
                <a:lnTo>
                  <a:pt x="461004" y="1845747"/>
                </a:lnTo>
                <a:lnTo>
                  <a:pt x="457603" y="1841211"/>
                </a:lnTo>
                <a:lnTo>
                  <a:pt x="453975" y="1837129"/>
                </a:lnTo>
                <a:lnTo>
                  <a:pt x="450348" y="1833273"/>
                </a:lnTo>
                <a:lnTo>
                  <a:pt x="446266" y="1829417"/>
                </a:lnTo>
                <a:lnTo>
                  <a:pt x="442185" y="1826015"/>
                </a:lnTo>
                <a:lnTo>
                  <a:pt x="438104" y="1822613"/>
                </a:lnTo>
                <a:lnTo>
                  <a:pt x="433343" y="1819211"/>
                </a:lnTo>
                <a:lnTo>
                  <a:pt x="428581" y="1816262"/>
                </a:lnTo>
                <a:lnTo>
                  <a:pt x="424046" y="1813541"/>
                </a:lnTo>
                <a:lnTo>
                  <a:pt x="419058" y="1811273"/>
                </a:lnTo>
                <a:lnTo>
                  <a:pt x="413843" y="1808778"/>
                </a:lnTo>
                <a:lnTo>
                  <a:pt x="408628" y="1806737"/>
                </a:lnTo>
                <a:lnTo>
                  <a:pt x="403414" y="1804922"/>
                </a:lnTo>
                <a:lnTo>
                  <a:pt x="397972" y="1803334"/>
                </a:lnTo>
                <a:lnTo>
                  <a:pt x="392530" y="1801974"/>
                </a:lnTo>
                <a:lnTo>
                  <a:pt x="386862" y="1801293"/>
                </a:lnTo>
                <a:lnTo>
                  <a:pt x="381194" y="1800613"/>
                </a:lnTo>
                <a:lnTo>
                  <a:pt x="375298" y="1799932"/>
                </a:lnTo>
                <a:lnTo>
                  <a:pt x="369630" y="1799932"/>
                </a:lnTo>
                <a:lnTo>
                  <a:pt x="230188" y="1799932"/>
                </a:lnTo>
                <a:lnTo>
                  <a:pt x="230188" y="1385784"/>
                </a:lnTo>
                <a:lnTo>
                  <a:pt x="369630" y="1385784"/>
                </a:lnTo>
                <a:lnTo>
                  <a:pt x="375298" y="1385557"/>
                </a:lnTo>
                <a:lnTo>
                  <a:pt x="381194" y="1385331"/>
                </a:lnTo>
                <a:lnTo>
                  <a:pt x="386862" y="1384650"/>
                </a:lnTo>
                <a:lnTo>
                  <a:pt x="392530" y="1383516"/>
                </a:lnTo>
                <a:lnTo>
                  <a:pt x="397972" y="1382155"/>
                </a:lnTo>
                <a:lnTo>
                  <a:pt x="403414" y="1380795"/>
                </a:lnTo>
                <a:lnTo>
                  <a:pt x="408628" y="1378980"/>
                </a:lnTo>
                <a:lnTo>
                  <a:pt x="413843" y="1376712"/>
                </a:lnTo>
                <a:lnTo>
                  <a:pt x="419058" y="1374671"/>
                </a:lnTo>
                <a:lnTo>
                  <a:pt x="424046" y="1372176"/>
                </a:lnTo>
                <a:lnTo>
                  <a:pt x="428581" y="1369227"/>
                </a:lnTo>
                <a:lnTo>
                  <a:pt x="433343" y="1366506"/>
                </a:lnTo>
                <a:lnTo>
                  <a:pt x="438104" y="1363331"/>
                </a:lnTo>
                <a:lnTo>
                  <a:pt x="442185" y="1359928"/>
                </a:lnTo>
                <a:lnTo>
                  <a:pt x="446266" y="1356300"/>
                </a:lnTo>
                <a:lnTo>
                  <a:pt x="450348" y="1352671"/>
                </a:lnTo>
                <a:lnTo>
                  <a:pt x="453975" y="1348588"/>
                </a:lnTo>
                <a:lnTo>
                  <a:pt x="457603" y="1344732"/>
                </a:lnTo>
                <a:lnTo>
                  <a:pt x="461004" y="1340196"/>
                </a:lnTo>
                <a:lnTo>
                  <a:pt x="464405" y="1335887"/>
                </a:lnTo>
                <a:lnTo>
                  <a:pt x="467353" y="1331124"/>
                </a:lnTo>
                <a:lnTo>
                  <a:pt x="470074" y="1326588"/>
                </a:lnTo>
                <a:lnTo>
                  <a:pt x="472794" y="1321598"/>
                </a:lnTo>
                <a:lnTo>
                  <a:pt x="474835" y="1316608"/>
                </a:lnTo>
                <a:lnTo>
                  <a:pt x="476876" y="1311392"/>
                </a:lnTo>
                <a:lnTo>
                  <a:pt x="478690" y="1305949"/>
                </a:lnTo>
                <a:lnTo>
                  <a:pt x="480277" y="1300732"/>
                </a:lnTo>
                <a:lnTo>
                  <a:pt x="481637" y="1295289"/>
                </a:lnTo>
                <a:lnTo>
                  <a:pt x="482544" y="1289619"/>
                </a:lnTo>
                <a:lnTo>
                  <a:pt x="483451" y="1283948"/>
                </a:lnTo>
                <a:lnTo>
                  <a:pt x="483904" y="1278278"/>
                </a:lnTo>
                <a:lnTo>
                  <a:pt x="483904" y="1272381"/>
                </a:lnTo>
                <a:lnTo>
                  <a:pt x="483904" y="1266711"/>
                </a:lnTo>
                <a:lnTo>
                  <a:pt x="483451" y="1260814"/>
                </a:lnTo>
                <a:lnTo>
                  <a:pt x="482544" y="1255144"/>
                </a:lnTo>
                <a:lnTo>
                  <a:pt x="481637" y="1249474"/>
                </a:lnTo>
                <a:lnTo>
                  <a:pt x="480277" y="1244031"/>
                </a:lnTo>
                <a:lnTo>
                  <a:pt x="478690" y="1238814"/>
                </a:lnTo>
                <a:lnTo>
                  <a:pt x="476876" y="1233371"/>
                </a:lnTo>
                <a:lnTo>
                  <a:pt x="474835" y="1228154"/>
                </a:lnTo>
                <a:lnTo>
                  <a:pt x="472794" y="1223391"/>
                </a:lnTo>
                <a:lnTo>
                  <a:pt x="470074" y="1218401"/>
                </a:lnTo>
                <a:lnTo>
                  <a:pt x="467353" y="1213639"/>
                </a:lnTo>
                <a:lnTo>
                  <a:pt x="464405" y="1209102"/>
                </a:lnTo>
                <a:lnTo>
                  <a:pt x="461004" y="1204566"/>
                </a:lnTo>
                <a:lnTo>
                  <a:pt x="457603" y="1200257"/>
                </a:lnTo>
                <a:lnTo>
                  <a:pt x="453975" y="1196175"/>
                </a:lnTo>
                <a:lnTo>
                  <a:pt x="450348" y="1192092"/>
                </a:lnTo>
                <a:lnTo>
                  <a:pt x="446266" y="1188463"/>
                </a:lnTo>
                <a:lnTo>
                  <a:pt x="442185" y="1184834"/>
                </a:lnTo>
                <a:lnTo>
                  <a:pt x="438104" y="1181659"/>
                </a:lnTo>
                <a:lnTo>
                  <a:pt x="433343" y="1178484"/>
                </a:lnTo>
                <a:lnTo>
                  <a:pt x="428581" y="1175308"/>
                </a:lnTo>
                <a:lnTo>
                  <a:pt x="424046" y="1172813"/>
                </a:lnTo>
                <a:lnTo>
                  <a:pt x="419058" y="1170092"/>
                </a:lnTo>
                <a:lnTo>
                  <a:pt x="413843" y="1167824"/>
                </a:lnTo>
                <a:lnTo>
                  <a:pt x="408628" y="1165783"/>
                </a:lnTo>
                <a:lnTo>
                  <a:pt x="403414" y="1164195"/>
                </a:lnTo>
                <a:lnTo>
                  <a:pt x="397972" y="1162607"/>
                </a:lnTo>
                <a:lnTo>
                  <a:pt x="392530" y="1161246"/>
                </a:lnTo>
                <a:lnTo>
                  <a:pt x="386862" y="1160339"/>
                </a:lnTo>
                <a:lnTo>
                  <a:pt x="381194" y="1159432"/>
                </a:lnTo>
                <a:lnTo>
                  <a:pt x="375298" y="1158978"/>
                </a:lnTo>
                <a:lnTo>
                  <a:pt x="369630" y="1158978"/>
                </a:lnTo>
                <a:lnTo>
                  <a:pt x="230188" y="1158978"/>
                </a:lnTo>
                <a:lnTo>
                  <a:pt x="230188" y="744831"/>
                </a:lnTo>
                <a:lnTo>
                  <a:pt x="369630" y="744831"/>
                </a:lnTo>
                <a:lnTo>
                  <a:pt x="375298" y="744831"/>
                </a:lnTo>
                <a:lnTo>
                  <a:pt x="381194" y="744377"/>
                </a:lnTo>
                <a:lnTo>
                  <a:pt x="386862" y="743470"/>
                </a:lnTo>
                <a:lnTo>
                  <a:pt x="392530" y="742563"/>
                </a:lnTo>
                <a:lnTo>
                  <a:pt x="397972" y="741429"/>
                </a:lnTo>
                <a:lnTo>
                  <a:pt x="403414" y="739841"/>
                </a:lnTo>
                <a:lnTo>
                  <a:pt x="408628" y="738026"/>
                </a:lnTo>
                <a:lnTo>
                  <a:pt x="413843" y="735985"/>
                </a:lnTo>
                <a:lnTo>
                  <a:pt x="419058" y="733717"/>
                </a:lnTo>
                <a:lnTo>
                  <a:pt x="424046" y="731222"/>
                </a:lnTo>
                <a:lnTo>
                  <a:pt x="428581" y="728501"/>
                </a:lnTo>
                <a:lnTo>
                  <a:pt x="433343" y="725325"/>
                </a:lnTo>
                <a:lnTo>
                  <a:pt x="438104" y="722377"/>
                </a:lnTo>
                <a:lnTo>
                  <a:pt x="442185" y="718975"/>
                </a:lnTo>
                <a:lnTo>
                  <a:pt x="446266" y="715573"/>
                </a:lnTo>
                <a:lnTo>
                  <a:pt x="450348" y="711717"/>
                </a:lnTo>
                <a:lnTo>
                  <a:pt x="453975" y="707861"/>
                </a:lnTo>
                <a:lnTo>
                  <a:pt x="457603" y="703552"/>
                </a:lnTo>
                <a:lnTo>
                  <a:pt x="461004" y="699243"/>
                </a:lnTo>
                <a:lnTo>
                  <a:pt x="464405" y="694706"/>
                </a:lnTo>
                <a:lnTo>
                  <a:pt x="467353" y="690170"/>
                </a:lnTo>
                <a:lnTo>
                  <a:pt x="470074" y="685407"/>
                </a:lnTo>
                <a:lnTo>
                  <a:pt x="472794" y="680645"/>
                </a:lnTo>
                <a:lnTo>
                  <a:pt x="474835" y="675655"/>
                </a:lnTo>
                <a:lnTo>
                  <a:pt x="476876" y="670438"/>
                </a:lnTo>
                <a:lnTo>
                  <a:pt x="478690" y="665222"/>
                </a:lnTo>
                <a:lnTo>
                  <a:pt x="480277" y="659778"/>
                </a:lnTo>
                <a:lnTo>
                  <a:pt x="481637" y="654335"/>
                </a:lnTo>
                <a:lnTo>
                  <a:pt x="482544" y="648665"/>
                </a:lnTo>
                <a:lnTo>
                  <a:pt x="483451" y="642995"/>
                </a:lnTo>
                <a:lnTo>
                  <a:pt x="483904" y="637325"/>
                </a:lnTo>
                <a:lnTo>
                  <a:pt x="483904" y="631428"/>
                </a:lnTo>
                <a:lnTo>
                  <a:pt x="483904" y="625531"/>
                </a:lnTo>
                <a:lnTo>
                  <a:pt x="483451" y="619861"/>
                </a:lnTo>
                <a:lnTo>
                  <a:pt x="482544" y="614190"/>
                </a:lnTo>
                <a:lnTo>
                  <a:pt x="481637" y="608747"/>
                </a:lnTo>
                <a:lnTo>
                  <a:pt x="480277" y="603077"/>
                </a:lnTo>
                <a:lnTo>
                  <a:pt x="478690" y="597860"/>
                </a:lnTo>
                <a:lnTo>
                  <a:pt x="476876" y="592417"/>
                </a:lnTo>
                <a:lnTo>
                  <a:pt x="474835" y="587427"/>
                </a:lnTo>
                <a:lnTo>
                  <a:pt x="472794" y="582211"/>
                </a:lnTo>
                <a:lnTo>
                  <a:pt x="470074" y="577448"/>
                </a:lnTo>
                <a:lnTo>
                  <a:pt x="467353" y="572685"/>
                </a:lnTo>
                <a:lnTo>
                  <a:pt x="464405" y="567922"/>
                </a:lnTo>
                <a:lnTo>
                  <a:pt x="461004" y="563613"/>
                </a:lnTo>
                <a:lnTo>
                  <a:pt x="457603" y="559530"/>
                </a:lnTo>
                <a:lnTo>
                  <a:pt x="453975" y="555221"/>
                </a:lnTo>
                <a:lnTo>
                  <a:pt x="450348" y="551138"/>
                </a:lnTo>
                <a:lnTo>
                  <a:pt x="446266" y="547509"/>
                </a:lnTo>
                <a:lnTo>
                  <a:pt x="442185" y="543881"/>
                </a:lnTo>
                <a:lnTo>
                  <a:pt x="438104" y="540478"/>
                </a:lnTo>
                <a:lnTo>
                  <a:pt x="433343" y="537303"/>
                </a:lnTo>
                <a:lnTo>
                  <a:pt x="428581" y="534581"/>
                </a:lnTo>
                <a:lnTo>
                  <a:pt x="424046" y="531633"/>
                </a:lnTo>
                <a:lnTo>
                  <a:pt x="419058" y="529138"/>
                </a:lnTo>
                <a:lnTo>
                  <a:pt x="413843" y="527097"/>
                </a:lnTo>
                <a:lnTo>
                  <a:pt x="408628" y="525056"/>
                </a:lnTo>
                <a:lnTo>
                  <a:pt x="403414" y="523241"/>
                </a:lnTo>
                <a:lnTo>
                  <a:pt x="397972" y="521654"/>
                </a:lnTo>
                <a:lnTo>
                  <a:pt x="392530" y="520293"/>
                </a:lnTo>
                <a:lnTo>
                  <a:pt x="386862" y="519159"/>
                </a:lnTo>
                <a:lnTo>
                  <a:pt x="381194" y="518478"/>
                </a:lnTo>
                <a:lnTo>
                  <a:pt x="375298" y="518251"/>
                </a:lnTo>
                <a:lnTo>
                  <a:pt x="369630" y="518025"/>
                </a:lnTo>
                <a:lnTo>
                  <a:pt x="230188" y="518025"/>
                </a:lnTo>
                <a:lnTo>
                  <a:pt x="230188" y="229074"/>
                </a:lnTo>
                <a:lnTo>
                  <a:pt x="230415" y="217053"/>
                </a:lnTo>
                <a:lnTo>
                  <a:pt x="231322" y="205713"/>
                </a:lnTo>
                <a:lnTo>
                  <a:pt x="232682" y="194372"/>
                </a:lnTo>
                <a:lnTo>
                  <a:pt x="234723" y="183032"/>
                </a:lnTo>
                <a:lnTo>
                  <a:pt x="237444" y="172145"/>
                </a:lnTo>
                <a:lnTo>
                  <a:pt x="240391" y="161032"/>
                </a:lnTo>
                <a:lnTo>
                  <a:pt x="244019" y="150599"/>
                </a:lnTo>
                <a:lnTo>
                  <a:pt x="248327" y="140166"/>
                </a:lnTo>
                <a:lnTo>
                  <a:pt x="252862" y="129960"/>
                </a:lnTo>
                <a:lnTo>
                  <a:pt x="257850" y="120207"/>
                </a:lnTo>
                <a:lnTo>
                  <a:pt x="263518" y="110681"/>
                </a:lnTo>
                <a:lnTo>
                  <a:pt x="269413" y="101155"/>
                </a:lnTo>
                <a:lnTo>
                  <a:pt x="275762" y="92083"/>
                </a:lnTo>
                <a:lnTo>
                  <a:pt x="282564" y="83691"/>
                </a:lnTo>
                <a:lnTo>
                  <a:pt x="289819" y="75299"/>
                </a:lnTo>
                <a:lnTo>
                  <a:pt x="297528" y="67361"/>
                </a:lnTo>
                <a:lnTo>
                  <a:pt x="305237" y="59650"/>
                </a:lnTo>
                <a:lnTo>
                  <a:pt x="313626" y="52392"/>
                </a:lnTo>
                <a:lnTo>
                  <a:pt x="322469" y="45815"/>
                </a:lnTo>
                <a:lnTo>
                  <a:pt x="331085" y="39237"/>
                </a:lnTo>
                <a:lnTo>
                  <a:pt x="340608" y="33340"/>
                </a:lnTo>
                <a:lnTo>
                  <a:pt x="350131" y="27897"/>
                </a:lnTo>
                <a:lnTo>
                  <a:pt x="359880" y="22680"/>
                </a:lnTo>
                <a:lnTo>
                  <a:pt x="370084" y="18371"/>
                </a:lnTo>
                <a:lnTo>
                  <a:pt x="380513" y="14062"/>
                </a:lnTo>
                <a:lnTo>
                  <a:pt x="391170" y="10433"/>
                </a:lnTo>
                <a:lnTo>
                  <a:pt x="402053" y="7258"/>
                </a:lnTo>
                <a:lnTo>
                  <a:pt x="413163" y="4763"/>
                </a:lnTo>
                <a:lnTo>
                  <a:pt x="424273" y="2722"/>
                </a:lnTo>
                <a:lnTo>
                  <a:pt x="435610" y="1134"/>
                </a:lnTo>
                <a:lnTo>
                  <a:pt x="447400" y="453"/>
                </a:lnTo>
                <a:lnTo>
                  <a:pt x="458964"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sp>
        <p:nvSpPr>
          <p:cNvPr id="5" name="矩形 3"/>
          <p:cNvSpPr>
            <a:spLocks noChangeArrowheads="1"/>
          </p:cNvSpPr>
          <p:nvPr/>
        </p:nvSpPr>
        <p:spPr bwMode="auto">
          <a:xfrm>
            <a:off x="3708648" y="1516063"/>
            <a:ext cx="7431087" cy="750887"/>
          </a:xfrm>
          <a:prstGeom prst="rect">
            <a:avLst/>
          </a:prstGeom>
          <a:solidFill>
            <a:schemeClr val="bg1">
              <a:lumMod val="95000"/>
            </a:schemeClr>
          </a:solidFill>
          <a:ln w="9525">
            <a:noFill/>
            <a:bevel/>
          </a:ln>
          <a:effectLst>
            <a:outerShdw blurRad="50800" dist="38100" dir="5400000" algn="t" rotWithShape="0">
              <a:prstClr val="black">
                <a:alpha val="40000"/>
              </a:prstClr>
            </a:outerShdw>
          </a:effec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dirty="0">
              <a:solidFill>
                <a:schemeClr val="tx1"/>
              </a:solidFill>
            </a:endParaRPr>
          </a:p>
        </p:txBody>
      </p:sp>
      <p:sp>
        <p:nvSpPr>
          <p:cNvPr id="6" name="右箭头 4"/>
          <p:cNvSpPr>
            <a:spLocks noChangeArrowheads="1"/>
          </p:cNvSpPr>
          <p:nvPr/>
        </p:nvSpPr>
        <p:spPr bwMode="auto">
          <a:xfrm>
            <a:off x="3637210" y="1660525"/>
            <a:ext cx="576263" cy="461963"/>
          </a:xfrm>
          <a:prstGeom prst="rightArrow">
            <a:avLst>
              <a:gd name="adj1" fmla="val 50000"/>
              <a:gd name="adj2" fmla="val 50001"/>
            </a:avLst>
          </a:prstGeom>
          <a:solidFill>
            <a:srgbClr val="00B0F0"/>
          </a:solidFill>
          <a:ln>
            <a:noFill/>
          </a:ln>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dirty="0">
              <a:solidFill>
                <a:schemeClr val="tx1"/>
              </a:solidFill>
            </a:endParaRPr>
          </a:p>
        </p:txBody>
      </p:sp>
      <p:sp>
        <p:nvSpPr>
          <p:cNvPr id="7" name="矩形 5"/>
          <p:cNvSpPr>
            <a:spLocks noChangeArrowheads="1"/>
          </p:cNvSpPr>
          <p:nvPr/>
        </p:nvSpPr>
        <p:spPr bwMode="auto">
          <a:xfrm>
            <a:off x="1308348" y="1516063"/>
            <a:ext cx="2447925" cy="750887"/>
          </a:xfrm>
          <a:prstGeom prst="rect">
            <a:avLst/>
          </a:prstGeom>
          <a:solidFill>
            <a:srgbClr val="00B0F0"/>
          </a:solidFill>
          <a:ln w="9525">
            <a:noFill/>
            <a:bevel/>
          </a:ln>
          <a:effectLst>
            <a:outerShdw blurRad="50800" dist="38100" dir="10800000" algn="r" rotWithShape="0">
              <a:prstClr val="black">
                <a:alpha val="40000"/>
              </a:prstClr>
            </a:outerShdw>
          </a:effec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dirty="0">
              <a:solidFill>
                <a:schemeClr val="tx1"/>
              </a:solidFill>
            </a:endParaRPr>
          </a:p>
        </p:txBody>
      </p:sp>
      <p:sp>
        <p:nvSpPr>
          <p:cNvPr id="8" name="矩形 6"/>
          <p:cNvSpPr>
            <a:spLocks noChangeArrowheads="1"/>
          </p:cNvSpPr>
          <p:nvPr/>
        </p:nvSpPr>
        <p:spPr bwMode="auto">
          <a:xfrm>
            <a:off x="3708648" y="2635250"/>
            <a:ext cx="7431087" cy="750888"/>
          </a:xfrm>
          <a:prstGeom prst="rect">
            <a:avLst/>
          </a:prstGeom>
          <a:solidFill>
            <a:schemeClr val="bg1">
              <a:lumMod val="95000"/>
            </a:schemeClr>
          </a:solidFill>
          <a:ln w="9525">
            <a:noFill/>
            <a:bevel/>
          </a:ln>
          <a:effectLst>
            <a:outerShdw blurRad="50800" dist="38100" dir="5400000" algn="t" rotWithShape="0">
              <a:prstClr val="black">
                <a:alpha val="40000"/>
              </a:prstClr>
            </a:outerShdw>
          </a:effec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dirty="0">
              <a:solidFill>
                <a:schemeClr val="tx1"/>
              </a:solidFill>
            </a:endParaRPr>
          </a:p>
        </p:txBody>
      </p:sp>
      <p:sp>
        <p:nvSpPr>
          <p:cNvPr id="9" name="右箭头 7"/>
          <p:cNvSpPr>
            <a:spLocks noChangeArrowheads="1"/>
          </p:cNvSpPr>
          <p:nvPr/>
        </p:nvSpPr>
        <p:spPr bwMode="auto">
          <a:xfrm>
            <a:off x="3637210" y="2779713"/>
            <a:ext cx="576263" cy="461962"/>
          </a:xfrm>
          <a:prstGeom prst="rightArrow">
            <a:avLst>
              <a:gd name="adj1" fmla="val 50000"/>
              <a:gd name="adj2" fmla="val 50001"/>
            </a:avLst>
          </a:prstGeom>
          <a:solidFill>
            <a:srgbClr val="00B0F0"/>
          </a:solidFill>
          <a:ln>
            <a:noFill/>
          </a:ln>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dirty="0">
              <a:solidFill>
                <a:schemeClr val="tx1"/>
              </a:solidFill>
            </a:endParaRPr>
          </a:p>
        </p:txBody>
      </p:sp>
      <p:sp>
        <p:nvSpPr>
          <p:cNvPr id="10" name="矩形 8"/>
          <p:cNvSpPr>
            <a:spLocks noChangeArrowheads="1"/>
          </p:cNvSpPr>
          <p:nvPr/>
        </p:nvSpPr>
        <p:spPr bwMode="auto">
          <a:xfrm>
            <a:off x="1308348" y="2635250"/>
            <a:ext cx="2447925" cy="750888"/>
          </a:xfrm>
          <a:prstGeom prst="rect">
            <a:avLst/>
          </a:prstGeom>
          <a:solidFill>
            <a:srgbClr val="00B0F0"/>
          </a:solidFill>
          <a:ln w="9525">
            <a:noFill/>
            <a:bevel/>
          </a:ln>
          <a:effectLst>
            <a:outerShdw blurRad="50800" dist="38100" dir="10800000" algn="r" rotWithShape="0">
              <a:prstClr val="black">
                <a:alpha val="40000"/>
              </a:prstClr>
            </a:outerShdw>
          </a:effec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dirty="0">
              <a:solidFill>
                <a:schemeClr val="tx1"/>
              </a:solidFill>
            </a:endParaRPr>
          </a:p>
        </p:txBody>
      </p:sp>
      <p:sp>
        <p:nvSpPr>
          <p:cNvPr id="11" name="矩形 9"/>
          <p:cNvSpPr>
            <a:spLocks noChangeArrowheads="1"/>
          </p:cNvSpPr>
          <p:nvPr/>
        </p:nvSpPr>
        <p:spPr bwMode="auto">
          <a:xfrm>
            <a:off x="3708648" y="3786188"/>
            <a:ext cx="7431087" cy="750887"/>
          </a:xfrm>
          <a:prstGeom prst="rect">
            <a:avLst/>
          </a:prstGeom>
          <a:solidFill>
            <a:schemeClr val="bg1">
              <a:lumMod val="95000"/>
            </a:schemeClr>
          </a:solidFill>
          <a:ln w="9525">
            <a:noFill/>
            <a:bevel/>
          </a:ln>
          <a:effectLst>
            <a:outerShdw blurRad="50800" dist="38100" dir="5400000" algn="t" rotWithShape="0">
              <a:prstClr val="black">
                <a:alpha val="40000"/>
              </a:prstClr>
            </a:outerShdw>
          </a:effec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dirty="0">
              <a:solidFill>
                <a:schemeClr val="tx1"/>
              </a:solidFill>
            </a:endParaRPr>
          </a:p>
        </p:txBody>
      </p:sp>
      <p:sp>
        <p:nvSpPr>
          <p:cNvPr id="12" name="右箭头 10"/>
          <p:cNvSpPr>
            <a:spLocks noChangeArrowheads="1"/>
          </p:cNvSpPr>
          <p:nvPr/>
        </p:nvSpPr>
        <p:spPr bwMode="auto">
          <a:xfrm>
            <a:off x="3637210" y="3930650"/>
            <a:ext cx="576263" cy="461963"/>
          </a:xfrm>
          <a:prstGeom prst="rightArrow">
            <a:avLst>
              <a:gd name="adj1" fmla="val 50000"/>
              <a:gd name="adj2" fmla="val 50001"/>
            </a:avLst>
          </a:prstGeom>
          <a:solidFill>
            <a:srgbClr val="00B0F0"/>
          </a:solidFill>
          <a:ln>
            <a:noFill/>
          </a:ln>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dirty="0">
              <a:solidFill>
                <a:schemeClr val="tx1"/>
              </a:solidFill>
            </a:endParaRPr>
          </a:p>
        </p:txBody>
      </p:sp>
      <p:sp>
        <p:nvSpPr>
          <p:cNvPr id="13" name="矩形 11"/>
          <p:cNvSpPr>
            <a:spLocks noChangeArrowheads="1"/>
          </p:cNvSpPr>
          <p:nvPr/>
        </p:nvSpPr>
        <p:spPr bwMode="auto">
          <a:xfrm>
            <a:off x="1308348" y="3786188"/>
            <a:ext cx="2447925" cy="750887"/>
          </a:xfrm>
          <a:prstGeom prst="rect">
            <a:avLst/>
          </a:prstGeom>
          <a:solidFill>
            <a:srgbClr val="00B0F0"/>
          </a:solidFill>
          <a:ln w="9525">
            <a:noFill/>
            <a:bevel/>
          </a:ln>
          <a:effectLst>
            <a:outerShdw blurRad="50800" dist="38100" dir="10800000" algn="r" rotWithShape="0">
              <a:prstClr val="black">
                <a:alpha val="40000"/>
              </a:prstClr>
            </a:outerShdw>
          </a:effec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dirty="0">
              <a:solidFill>
                <a:schemeClr val="tx1"/>
              </a:solidFill>
            </a:endParaRPr>
          </a:p>
        </p:txBody>
      </p:sp>
      <p:sp>
        <p:nvSpPr>
          <p:cNvPr id="14" name="矩形 12"/>
          <p:cNvSpPr>
            <a:spLocks noChangeArrowheads="1"/>
          </p:cNvSpPr>
          <p:nvPr/>
        </p:nvSpPr>
        <p:spPr bwMode="auto">
          <a:xfrm>
            <a:off x="3708648" y="4984750"/>
            <a:ext cx="7431087" cy="749300"/>
          </a:xfrm>
          <a:prstGeom prst="rect">
            <a:avLst/>
          </a:prstGeom>
          <a:solidFill>
            <a:schemeClr val="bg1">
              <a:lumMod val="95000"/>
            </a:schemeClr>
          </a:solidFill>
          <a:ln w="9525">
            <a:noFill/>
            <a:bevel/>
          </a:ln>
          <a:effectLst>
            <a:outerShdw blurRad="50800" dist="38100" dir="5400000" algn="t" rotWithShape="0">
              <a:prstClr val="black">
                <a:alpha val="40000"/>
              </a:prstClr>
            </a:outerShdw>
          </a:effec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dirty="0">
              <a:solidFill>
                <a:schemeClr val="tx1"/>
              </a:solidFill>
            </a:endParaRPr>
          </a:p>
        </p:txBody>
      </p:sp>
      <p:sp>
        <p:nvSpPr>
          <p:cNvPr id="15" name="右箭头 14"/>
          <p:cNvSpPr>
            <a:spLocks noChangeArrowheads="1"/>
          </p:cNvSpPr>
          <p:nvPr/>
        </p:nvSpPr>
        <p:spPr bwMode="auto">
          <a:xfrm>
            <a:off x="3637210" y="5129213"/>
            <a:ext cx="576263" cy="461962"/>
          </a:xfrm>
          <a:prstGeom prst="rightArrow">
            <a:avLst>
              <a:gd name="adj1" fmla="val 50000"/>
              <a:gd name="adj2" fmla="val 50001"/>
            </a:avLst>
          </a:prstGeom>
          <a:solidFill>
            <a:srgbClr val="00B0F0"/>
          </a:solidFill>
          <a:ln>
            <a:noFill/>
          </a:ln>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dirty="0">
              <a:solidFill>
                <a:schemeClr val="tx1"/>
              </a:solidFill>
            </a:endParaRPr>
          </a:p>
        </p:txBody>
      </p:sp>
      <p:sp>
        <p:nvSpPr>
          <p:cNvPr id="16" name="矩形 15"/>
          <p:cNvSpPr>
            <a:spLocks noChangeArrowheads="1"/>
          </p:cNvSpPr>
          <p:nvPr/>
        </p:nvSpPr>
        <p:spPr bwMode="auto">
          <a:xfrm>
            <a:off x="1308348" y="4984750"/>
            <a:ext cx="2447925" cy="749300"/>
          </a:xfrm>
          <a:prstGeom prst="rect">
            <a:avLst/>
          </a:prstGeom>
          <a:solidFill>
            <a:srgbClr val="00B0F0"/>
          </a:solidFill>
          <a:ln w="9525">
            <a:noFill/>
            <a:bevel/>
          </a:ln>
          <a:effectLst>
            <a:outerShdw blurRad="50800" dist="38100" dir="10800000" algn="r" rotWithShape="0">
              <a:prstClr val="black">
                <a:alpha val="40000"/>
              </a:prstClr>
            </a:outerShdw>
          </a:effec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dirty="0">
              <a:solidFill>
                <a:schemeClr val="tx1"/>
              </a:solidFill>
            </a:endParaRPr>
          </a:p>
        </p:txBody>
      </p:sp>
      <p:sp>
        <p:nvSpPr>
          <p:cNvPr id="17" name="TextBox 16"/>
          <p:cNvSpPr txBox="1">
            <a:spLocks noChangeArrowheads="1"/>
          </p:cNvSpPr>
          <p:nvPr/>
        </p:nvSpPr>
        <p:spPr bwMode="auto">
          <a:xfrm>
            <a:off x="1698873" y="1676400"/>
            <a:ext cx="1671637"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2200" b="1" dirty="0">
                <a:solidFill>
                  <a:schemeClr val="bg1"/>
                </a:solidFill>
                <a:latin typeface="微软雅黑" panose="020B0503020204020204" pitchFamily="34" charset="-122"/>
              </a:rPr>
              <a:t>标题文本一</a:t>
            </a:r>
          </a:p>
        </p:txBody>
      </p:sp>
      <p:sp>
        <p:nvSpPr>
          <p:cNvPr id="18" name="TextBox 17"/>
          <p:cNvSpPr txBox="1">
            <a:spLocks noChangeArrowheads="1"/>
          </p:cNvSpPr>
          <p:nvPr/>
        </p:nvSpPr>
        <p:spPr bwMode="auto">
          <a:xfrm>
            <a:off x="4370635" y="1589088"/>
            <a:ext cx="64087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dirty="0">
                <a:latin typeface="微软雅黑" panose="020B0503020204020204" pitchFamily="34" charset="-122"/>
              </a:rPr>
              <a:t>文字内容文字内容文字内容文字内容文字内容文字内容文字内容文字内容文字内容文字内容文字内容文字内容</a:t>
            </a:r>
          </a:p>
        </p:txBody>
      </p:sp>
      <p:sp>
        <p:nvSpPr>
          <p:cNvPr id="19" name="TextBox 18"/>
          <p:cNvSpPr txBox="1">
            <a:spLocks noChangeArrowheads="1"/>
          </p:cNvSpPr>
          <p:nvPr/>
        </p:nvSpPr>
        <p:spPr bwMode="auto">
          <a:xfrm>
            <a:off x="1712102" y="2779713"/>
            <a:ext cx="1671637"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2200" b="1">
                <a:solidFill>
                  <a:schemeClr val="bg1"/>
                </a:solidFill>
                <a:latin typeface="微软雅黑" panose="020B0503020204020204" pitchFamily="34" charset="-122"/>
              </a:rPr>
              <a:t>标题文本二</a:t>
            </a:r>
          </a:p>
        </p:txBody>
      </p:sp>
      <p:sp>
        <p:nvSpPr>
          <p:cNvPr id="20" name="TextBox 19"/>
          <p:cNvSpPr txBox="1">
            <a:spLocks noChangeArrowheads="1"/>
          </p:cNvSpPr>
          <p:nvPr/>
        </p:nvSpPr>
        <p:spPr bwMode="auto">
          <a:xfrm>
            <a:off x="4370635" y="2692400"/>
            <a:ext cx="64087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latin typeface="微软雅黑" panose="020B0503020204020204" pitchFamily="34" charset="-122"/>
              </a:rPr>
              <a:t>文字内容文字内容文字内容文字内容文字内容文字内容文字内容文字内容文字内容文字内容文字内容文字内容</a:t>
            </a:r>
          </a:p>
        </p:txBody>
      </p:sp>
      <p:sp>
        <p:nvSpPr>
          <p:cNvPr id="21" name="TextBox 20"/>
          <p:cNvSpPr txBox="1">
            <a:spLocks noChangeArrowheads="1"/>
          </p:cNvSpPr>
          <p:nvPr/>
        </p:nvSpPr>
        <p:spPr bwMode="auto">
          <a:xfrm>
            <a:off x="1712102" y="3930650"/>
            <a:ext cx="1671637"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2200" b="1">
                <a:solidFill>
                  <a:schemeClr val="bg1"/>
                </a:solidFill>
                <a:latin typeface="微软雅黑" panose="020B0503020204020204" pitchFamily="34" charset="-122"/>
              </a:rPr>
              <a:t>标题文本三</a:t>
            </a:r>
          </a:p>
        </p:txBody>
      </p:sp>
      <p:sp>
        <p:nvSpPr>
          <p:cNvPr id="22" name="TextBox 21"/>
          <p:cNvSpPr txBox="1">
            <a:spLocks noChangeArrowheads="1"/>
          </p:cNvSpPr>
          <p:nvPr/>
        </p:nvSpPr>
        <p:spPr bwMode="auto">
          <a:xfrm>
            <a:off x="4370635" y="3843338"/>
            <a:ext cx="64087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latin typeface="微软雅黑" panose="020B0503020204020204" pitchFamily="34" charset="-122"/>
              </a:rPr>
              <a:t>文字内容文字内容文字内容文字内容文字内容文字内容文字内容文字内容文字内容文字内容文字内容文字内容</a:t>
            </a:r>
          </a:p>
        </p:txBody>
      </p:sp>
      <p:sp>
        <p:nvSpPr>
          <p:cNvPr id="23" name="TextBox 22"/>
          <p:cNvSpPr txBox="1">
            <a:spLocks noChangeArrowheads="1"/>
          </p:cNvSpPr>
          <p:nvPr/>
        </p:nvSpPr>
        <p:spPr bwMode="auto">
          <a:xfrm>
            <a:off x="1712102" y="5129213"/>
            <a:ext cx="1671637"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2200" b="1" dirty="0">
                <a:solidFill>
                  <a:schemeClr val="bg1"/>
                </a:solidFill>
                <a:latin typeface="微软雅黑" panose="020B0503020204020204" pitchFamily="34" charset="-122"/>
              </a:rPr>
              <a:t>标题文本四</a:t>
            </a:r>
          </a:p>
        </p:txBody>
      </p:sp>
      <p:sp>
        <p:nvSpPr>
          <p:cNvPr id="24" name="TextBox 23"/>
          <p:cNvSpPr txBox="1">
            <a:spLocks noChangeArrowheads="1"/>
          </p:cNvSpPr>
          <p:nvPr/>
        </p:nvSpPr>
        <p:spPr bwMode="auto">
          <a:xfrm>
            <a:off x="4370635" y="5041900"/>
            <a:ext cx="64087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latin typeface="微软雅黑" panose="020B0503020204020204" pitchFamily="34" charset="-122"/>
              </a:rPr>
              <a:t>文字内容文字内容文字内容文字内容文字内容文字内容文字内容文字内容文字内容文字内容文字内容文字内容</a:t>
            </a:r>
          </a:p>
        </p:txBody>
      </p:sp>
    </p:spTree>
  </p:cSld>
  <p:clrMapOvr>
    <a:masterClrMapping/>
  </p:clrMapOvr>
  <mc:AlternateContent xmlns:mc="http://schemas.openxmlformats.org/markup-compatibility/2006" xmlns:p14="http://schemas.microsoft.com/office/powerpoint/2010/main">
    <mc:Choice Requires="p14">
      <p:transition spd="slow" p14:dur="1200" advTm="10000">
        <p14:prism dir="d"/>
      </p:transition>
    </mc:Choice>
    <mc:Fallback xmlns="">
      <p:transition spd="slow" advTm="1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2"/>
                                        </p:tgtEl>
                                        <p:attrNameLst>
                                          <p:attrName>ppt_y</p:attrName>
                                        </p:attrNameLst>
                                      </p:cBhvr>
                                      <p:tavLst>
                                        <p:tav tm="0">
                                          <p:val>
                                            <p:strVal val="#ppt_y"/>
                                          </p:val>
                                        </p:tav>
                                        <p:tav tm="100000">
                                          <p:val>
                                            <p:strVal val="#ppt_y"/>
                                          </p:val>
                                        </p:tav>
                                      </p:tavLst>
                                    </p:anim>
                                    <p:anim calcmode="lin" valueType="num">
                                      <p:cBhvr>
                                        <p:cTn id="1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2"/>
                                        </p:tgtEl>
                                      </p:cBhvr>
                                    </p:animEffect>
                                  </p:childTnLst>
                                </p:cTn>
                              </p:par>
                            </p:childTnLst>
                          </p:cTn>
                        </p:par>
                        <p:par>
                          <p:cTn id="22" fill="hold">
                            <p:stCondLst>
                              <p:cond delay="949"/>
                            </p:stCondLst>
                            <p:childTnLst>
                              <p:par>
                                <p:cTn id="23" presetID="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0-#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0-#ppt_w/2"/>
                                          </p:val>
                                        </p:tav>
                                        <p:tav tm="100000">
                                          <p:val>
                                            <p:strVal val="#ppt_x"/>
                                          </p:val>
                                        </p:tav>
                                      </p:tavLst>
                                    </p:anim>
                                    <p:anim calcmode="lin" valueType="num">
                                      <p:cBhvr additive="base">
                                        <p:cTn id="30" dur="500" fill="hold"/>
                                        <p:tgtEl>
                                          <p:spTgt spid="7"/>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20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0-#ppt_w/2"/>
                                          </p:val>
                                        </p:tav>
                                        <p:tav tm="100000">
                                          <p:val>
                                            <p:strVal val="#ppt_x"/>
                                          </p:val>
                                        </p:tav>
                                      </p:tavLst>
                                    </p:anim>
                                    <p:anim calcmode="lin" valueType="num">
                                      <p:cBhvr additive="base">
                                        <p:cTn id="34" dur="500" fill="hold"/>
                                        <p:tgtEl>
                                          <p:spTgt spid="9"/>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20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40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500" fill="hold"/>
                                        <p:tgtEl>
                                          <p:spTgt spid="12"/>
                                        </p:tgtEl>
                                        <p:attrNameLst>
                                          <p:attrName>ppt_x</p:attrName>
                                        </p:attrNameLst>
                                      </p:cBhvr>
                                      <p:tavLst>
                                        <p:tav tm="0">
                                          <p:val>
                                            <p:strVal val="0-#ppt_w/2"/>
                                          </p:val>
                                        </p:tav>
                                        <p:tav tm="100000">
                                          <p:val>
                                            <p:strVal val="#ppt_x"/>
                                          </p:val>
                                        </p:tav>
                                      </p:tavLst>
                                    </p:anim>
                                    <p:anim calcmode="lin" valueType="num">
                                      <p:cBhvr additive="base">
                                        <p:cTn id="42" dur="500" fill="hold"/>
                                        <p:tgtEl>
                                          <p:spTgt spid="12"/>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40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500" fill="hold"/>
                                        <p:tgtEl>
                                          <p:spTgt spid="13"/>
                                        </p:tgtEl>
                                        <p:attrNameLst>
                                          <p:attrName>ppt_x</p:attrName>
                                        </p:attrNameLst>
                                      </p:cBhvr>
                                      <p:tavLst>
                                        <p:tav tm="0">
                                          <p:val>
                                            <p:strVal val="0-#ppt_w/2"/>
                                          </p:val>
                                        </p:tav>
                                        <p:tav tm="100000">
                                          <p:val>
                                            <p:strVal val="#ppt_x"/>
                                          </p:val>
                                        </p:tav>
                                      </p:tavLst>
                                    </p:anim>
                                    <p:anim calcmode="lin" valueType="num">
                                      <p:cBhvr additive="base">
                                        <p:cTn id="46" dur="500" fill="hold"/>
                                        <p:tgtEl>
                                          <p:spTgt spid="1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60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0-#ppt_w/2"/>
                                          </p:val>
                                        </p:tav>
                                        <p:tav tm="100000">
                                          <p:val>
                                            <p:strVal val="#ppt_x"/>
                                          </p:val>
                                        </p:tav>
                                      </p:tavLst>
                                    </p:anim>
                                    <p:anim calcmode="lin" valueType="num">
                                      <p:cBhvr additive="base">
                                        <p:cTn id="50" dur="500" fill="hold"/>
                                        <p:tgtEl>
                                          <p:spTgt spid="15"/>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60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500" fill="hold"/>
                                        <p:tgtEl>
                                          <p:spTgt spid="16"/>
                                        </p:tgtEl>
                                        <p:attrNameLst>
                                          <p:attrName>ppt_x</p:attrName>
                                        </p:attrNameLst>
                                      </p:cBhvr>
                                      <p:tavLst>
                                        <p:tav tm="0">
                                          <p:val>
                                            <p:strVal val="0-#ppt_w/2"/>
                                          </p:val>
                                        </p:tav>
                                        <p:tav tm="100000">
                                          <p:val>
                                            <p:strVal val="#ppt_x"/>
                                          </p:val>
                                        </p:tav>
                                      </p:tavLst>
                                    </p:anim>
                                    <p:anim calcmode="lin" valueType="num">
                                      <p:cBhvr additive="base">
                                        <p:cTn id="54" dur="500" fill="hold"/>
                                        <p:tgtEl>
                                          <p:spTgt spid="16"/>
                                        </p:tgtEl>
                                        <p:attrNameLst>
                                          <p:attrName>ppt_y</p:attrName>
                                        </p:attrNameLst>
                                      </p:cBhvr>
                                      <p:tavLst>
                                        <p:tav tm="0">
                                          <p:val>
                                            <p:strVal val="#ppt_y"/>
                                          </p:val>
                                        </p:tav>
                                        <p:tav tm="100000">
                                          <p:val>
                                            <p:strVal val="#ppt_y"/>
                                          </p:val>
                                        </p:tav>
                                      </p:tavLst>
                                    </p:anim>
                                  </p:childTnLst>
                                </p:cTn>
                              </p:par>
                            </p:childTnLst>
                          </p:cTn>
                        </p:par>
                        <p:par>
                          <p:cTn id="55" fill="hold">
                            <p:stCondLst>
                              <p:cond delay="1449"/>
                            </p:stCondLst>
                            <p:childTnLst>
                              <p:par>
                                <p:cTn id="56" presetID="31" presetClass="entr" presetSubtype="0"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fltVal val="0"/>
                                          </p:val>
                                        </p:tav>
                                        <p:tav tm="100000">
                                          <p:val>
                                            <p:strVal val="#ppt_w"/>
                                          </p:val>
                                        </p:tav>
                                      </p:tavLst>
                                    </p:anim>
                                    <p:anim calcmode="lin" valueType="num">
                                      <p:cBhvr>
                                        <p:cTn id="59" dur="500" fill="hold"/>
                                        <p:tgtEl>
                                          <p:spTgt spid="17"/>
                                        </p:tgtEl>
                                        <p:attrNameLst>
                                          <p:attrName>ppt_h</p:attrName>
                                        </p:attrNameLst>
                                      </p:cBhvr>
                                      <p:tavLst>
                                        <p:tav tm="0">
                                          <p:val>
                                            <p:fltVal val="0"/>
                                          </p:val>
                                        </p:tav>
                                        <p:tav tm="100000">
                                          <p:val>
                                            <p:strVal val="#ppt_h"/>
                                          </p:val>
                                        </p:tav>
                                      </p:tavLst>
                                    </p:anim>
                                    <p:anim calcmode="lin" valueType="num">
                                      <p:cBhvr>
                                        <p:cTn id="60" dur="500" fill="hold"/>
                                        <p:tgtEl>
                                          <p:spTgt spid="17"/>
                                        </p:tgtEl>
                                        <p:attrNameLst>
                                          <p:attrName>style.rotation</p:attrName>
                                        </p:attrNameLst>
                                      </p:cBhvr>
                                      <p:tavLst>
                                        <p:tav tm="0">
                                          <p:val>
                                            <p:fltVal val="90"/>
                                          </p:val>
                                        </p:tav>
                                        <p:tav tm="100000">
                                          <p:val>
                                            <p:fltVal val="0"/>
                                          </p:val>
                                        </p:tav>
                                      </p:tavLst>
                                    </p:anim>
                                    <p:animEffect transition="in" filter="fade">
                                      <p:cBhvr>
                                        <p:cTn id="61" dur="500"/>
                                        <p:tgtEl>
                                          <p:spTgt spid="17"/>
                                        </p:tgtEl>
                                      </p:cBhvr>
                                    </p:animEffect>
                                  </p:childTnLst>
                                </p:cTn>
                              </p:par>
                            </p:childTnLst>
                          </p:cTn>
                        </p:par>
                        <p:par>
                          <p:cTn id="62" fill="hold">
                            <p:stCondLst>
                              <p:cond delay="1949"/>
                            </p:stCondLst>
                            <p:childTnLst>
                              <p:par>
                                <p:cTn id="63" presetID="22" presetClass="entr" presetSubtype="8"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wipe(left)">
                                      <p:cBhvr>
                                        <p:cTn id="65" dur="500"/>
                                        <p:tgtEl>
                                          <p:spTgt spid="18"/>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5"/>
                                        </p:tgtEl>
                                        <p:attrNameLst>
                                          <p:attrName>style.visibility</p:attrName>
                                        </p:attrNameLst>
                                      </p:cBhvr>
                                      <p:to>
                                        <p:strVal val="visible"/>
                                      </p:to>
                                    </p:set>
                                    <p:animEffect transition="in" filter="wipe(left)">
                                      <p:cBhvr>
                                        <p:cTn id="68" dur="500"/>
                                        <p:tgtEl>
                                          <p:spTgt spid="5"/>
                                        </p:tgtEl>
                                      </p:cBhvr>
                                    </p:animEffect>
                                  </p:childTnLst>
                                </p:cTn>
                              </p:par>
                            </p:childTnLst>
                          </p:cTn>
                        </p:par>
                        <p:par>
                          <p:cTn id="69" fill="hold">
                            <p:stCondLst>
                              <p:cond delay="2449"/>
                            </p:stCondLst>
                            <p:childTnLst>
                              <p:par>
                                <p:cTn id="70" presetID="31"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p:cTn id="72" dur="500" fill="hold"/>
                                        <p:tgtEl>
                                          <p:spTgt spid="19"/>
                                        </p:tgtEl>
                                        <p:attrNameLst>
                                          <p:attrName>ppt_w</p:attrName>
                                        </p:attrNameLst>
                                      </p:cBhvr>
                                      <p:tavLst>
                                        <p:tav tm="0">
                                          <p:val>
                                            <p:fltVal val="0"/>
                                          </p:val>
                                        </p:tav>
                                        <p:tav tm="100000">
                                          <p:val>
                                            <p:strVal val="#ppt_w"/>
                                          </p:val>
                                        </p:tav>
                                      </p:tavLst>
                                    </p:anim>
                                    <p:anim calcmode="lin" valueType="num">
                                      <p:cBhvr>
                                        <p:cTn id="73" dur="500" fill="hold"/>
                                        <p:tgtEl>
                                          <p:spTgt spid="19"/>
                                        </p:tgtEl>
                                        <p:attrNameLst>
                                          <p:attrName>ppt_h</p:attrName>
                                        </p:attrNameLst>
                                      </p:cBhvr>
                                      <p:tavLst>
                                        <p:tav tm="0">
                                          <p:val>
                                            <p:fltVal val="0"/>
                                          </p:val>
                                        </p:tav>
                                        <p:tav tm="100000">
                                          <p:val>
                                            <p:strVal val="#ppt_h"/>
                                          </p:val>
                                        </p:tav>
                                      </p:tavLst>
                                    </p:anim>
                                    <p:anim calcmode="lin" valueType="num">
                                      <p:cBhvr>
                                        <p:cTn id="74" dur="500" fill="hold"/>
                                        <p:tgtEl>
                                          <p:spTgt spid="19"/>
                                        </p:tgtEl>
                                        <p:attrNameLst>
                                          <p:attrName>style.rotation</p:attrName>
                                        </p:attrNameLst>
                                      </p:cBhvr>
                                      <p:tavLst>
                                        <p:tav tm="0">
                                          <p:val>
                                            <p:fltVal val="90"/>
                                          </p:val>
                                        </p:tav>
                                        <p:tav tm="100000">
                                          <p:val>
                                            <p:fltVal val="0"/>
                                          </p:val>
                                        </p:tav>
                                      </p:tavLst>
                                    </p:anim>
                                    <p:animEffect transition="in" filter="fade">
                                      <p:cBhvr>
                                        <p:cTn id="75" dur="500"/>
                                        <p:tgtEl>
                                          <p:spTgt spid="19"/>
                                        </p:tgtEl>
                                      </p:cBhvr>
                                    </p:animEffect>
                                  </p:childTnLst>
                                </p:cTn>
                              </p:par>
                            </p:childTnLst>
                          </p:cTn>
                        </p:par>
                        <p:par>
                          <p:cTn id="76" fill="hold">
                            <p:stCondLst>
                              <p:cond delay="2949"/>
                            </p:stCondLst>
                            <p:childTnLst>
                              <p:par>
                                <p:cTn id="77" presetID="22" presetClass="entr" presetSubtype="8" fill="hold" grpId="0" nodeType="after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wipe(left)">
                                      <p:cBhvr>
                                        <p:cTn id="79" dur="500"/>
                                        <p:tgtEl>
                                          <p:spTgt spid="20"/>
                                        </p:tgtEl>
                                      </p:cBhvr>
                                    </p:animEffect>
                                  </p:childTnLst>
                                </p:cTn>
                              </p:par>
                              <p:par>
                                <p:cTn id="80" presetID="22" presetClass="entr" presetSubtype="8" fill="hold" grpId="0" nodeType="with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500"/>
                                        <p:tgtEl>
                                          <p:spTgt spid="8"/>
                                        </p:tgtEl>
                                      </p:cBhvr>
                                    </p:animEffect>
                                  </p:childTnLst>
                                </p:cTn>
                              </p:par>
                            </p:childTnLst>
                          </p:cTn>
                        </p:par>
                        <p:par>
                          <p:cTn id="83" fill="hold">
                            <p:stCondLst>
                              <p:cond delay="3449"/>
                            </p:stCondLst>
                            <p:childTnLst>
                              <p:par>
                                <p:cTn id="84" presetID="31" presetClass="entr" presetSubtype="0"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 calcmode="lin" valueType="num">
                                      <p:cBhvr>
                                        <p:cTn id="88" dur="500" fill="hold"/>
                                        <p:tgtEl>
                                          <p:spTgt spid="21"/>
                                        </p:tgtEl>
                                        <p:attrNameLst>
                                          <p:attrName>style.rotation</p:attrName>
                                        </p:attrNameLst>
                                      </p:cBhvr>
                                      <p:tavLst>
                                        <p:tav tm="0">
                                          <p:val>
                                            <p:fltVal val="90"/>
                                          </p:val>
                                        </p:tav>
                                        <p:tav tm="100000">
                                          <p:val>
                                            <p:fltVal val="0"/>
                                          </p:val>
                                        </p:tav>
                                      </p:tavLst>
                                    </p:anim>
                                    <p:animEffect transition="in" filter="fade">
                                      <p:cBhvr>
                                        <p:cTn id="89" dur="500"/>
                                        <p:tgtEl>
                                          <p:spTgt spid="21"/>
                                        </p:tgtEl>
                                      </p:cBhvr>
                                    </p:animEffect>
                                  </p:childTnLst>
                                </p:cTn>
                              </p:par>
                            </p:childTnLst>
                          </p:cTn>
                        </p:par>
                        <p:par>
                          <p:cTn id="90" fill="hold">
                            <p:stCondLst>
                              <p:cond delay="3949"/>
                            </p:stCondLst>
                            <p:childTnLst>
                              <p:par>
                                <p:cTn id="91" presetID="22" presetClass="entr" presetSubtype="8"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par>
                                <p:cTn id="94" presetID="22" presetClass="entr" presetSubtype="8" fill="hold" grpId="0" nodeType="withEffect">
                                  <p:stCondLst>
                                    <p:cond delay="0"/>
                                  </p:stCondLst>
                                  <p:childTnLst>
                                    <p:set>
                                      <p:cBhvr>
                                        <p:cTn id="95" dur="1" fill="hold">
                                          <p:stCondLst>
                                            <p:cond delay="0"/>
                                          </p:stCondLst>
                                        </p:cTn>
                                        <p:tgtEl>
                                          <p:spTgt spid="11"/>
                                        </p:tgtEl>
                                        <p:attrNameLst>
                                          <p:attrName>style.visibility</p:attrName>
                                        </p:attrNameLst>
                                      </p:cBhvr>
                                      <p:to>
                                        <p:strVal val="visible"/>
                                      </p:to>
                                    </p:set>
                                    <p:animEffect transition="in" filter="wipe(left)">
                                      <p:cBhvr>
                                        <p:cTn id="96" dur="500"/>
                                        <p:tgtEl>
                                          <p:spTgt spid="11"/>
                                        </p:tgtEl>
                                      </p:cBhvr>
                                    </p:animEffect>
                                  </p:childTnLst>
                                </p:cTn>
                              </p:par>
                            </p:childTnLst>
                          </p:cTn>
                        </p:par>
                        <p:par>
                          <p:cTn id="97" fill="hold">
                            <p:stCondLst>
                              <p:cond delay="4449"/>
                            </p:stCondLst>
                            <p:childTnLst>
                              <p:par>
                                <p:cTn id="98" presetID="31" presetClass="entr" presetSubtype="0" fill="hold" grpId="0" nodeType="afterEffect">
                                  <p:stCondLst>
                                    <p:cond delay="0"/>
                                  </p:stCondLst>
                                  <p:childTnLst>
                                    <p:set>
                                      <p:cBhvr>
                                        <p:cTn id="99" dur="1" fill="hold">
                                          <p:stCondLst>
                                            <p:cond delay="0"/>
                                          </p:stCondLst>
                                        </p:cTn>
                                        <p:tgtEl>
                                          <p:spTgt spid="23"/>
                                        </p:tgtEl>
                                        <p:attrNameLst>
                                          <p:attrName>style.visibility</p:attrName>
                                        </p:attrNameLst>
                                      </p:cBhvr>
                                      <p:to>
                                        <p:strVal val="visible"/>
                                      </p:to>
                                    </p:set>
                                    <p:anim calcmode="lin" valueType="num">
                                      <p:cBhvr>
                                        <p:cTn id="100" dur="500" fill="hold"/>
                                        <p:tgtEl>
                                          <p:spTgt spid="23"/>
                                        </p:tgtEl>
                                        <p:attrNameLst>
                                          <p:attrName>ppt_w</p:attrName>
                                        </p:attrNameLst>
                                      </p:cBhvr>
                                      <p:tavLst>
                                        <p:tav tm="0">
                                          <p:val>
                                            <p:fltVal val="0"/>
                                          </p:val>
                                        </p:tav>
                                        <p:tav tm="100000">
                                          <p:val>
                                            <p:strVal val="#ppt_w"/>
                                          </p:val>
                                        </p:tav>
                                      </p:tavLst>
                                    </p:anim>
                                    <p:anim calcmode="lin" valueType="num">
                                      <p:cBhvr>
                                        <p:cTn id="101" dur="500" fill="hold"/>
                                        <p:tgtEl>
                                          <p:spTgt spid="23"/>
                                        </p:tgtEl>
                                        <p:attrNameLst>
                                          <p:attrName>ppt_h</p:attrName>
                                        </p:attrNameLst>
                                      </p:cBhvr>
                                      <p:tavLst>
                                        <p:tav tm="0">
                                          <p:val>
                                            <p:fltVal val="0"/>
                                          </p:val>
                                        </p:tav>
                                        <p:tav tm="100000">
                                          <p:val>
                                            <p:strVal val="#ppt_h"/>
                                          </p:val>
                                        </p:tav>
                                      </p:tavLst>
                                    </p:anim>
                                    <p:anim calcmode="lin" valueType="num">
                                      <p:cBhvr>
                                        <p:cTn id="102" dur="500" fill="hold"/>
                                        <p:tgtEl>
                                          <p:spTgt spid="23"/>
                                        </p:tgtEl>
                                        <p:attrNameLst>
                                          <p:attrName>style.rotation</p:attrName>
                                        </p:attrNameLst>
                                      </p:cBhvr>
                                      <p:tavLst>
                                        <p:tav tm="0">
                                          <p:val>
                                            <p:fltVal val="90"/>
                                          </p:val>
                                        </p:tav>
                                        <p:tav tm="100000">
                                          <p:val>
                                            <p:fltVal val="0"/>
                                          </p:val>
                                        </p:tav>
                                      </p:tavLst>
                                    </p:anim>
                                    <p:animEffect transition="in" filter="fade">
                                      <p:cBhvr>
                                        <p:cTn id="103" dur="500"/>
                                        <p:tgtEl>
                                          <p:spTgt spid="23"/>
                                        </p:tgtEl>
                                      </p:cBhvr>
                                    </p:animEffect>
                                  </p:childTnLst>
                                </p:cTn>
                              </p:par>
                            </p:childTnLst>
                          </p:cTn>
                        </p:par>
                        <p:par>
                          <p:cTn id="104" fill="hold">
                            <p:stCondLst>
                              <p:cond delay="4949"/>
                            </p:stCondLst>
                            <p:childTnLst>
                              <p:par>
                                <p:cTn id="105" presetID="22" presetClass="entr" presetSubtype="8"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wipe(left)">
                                      <p:cBhvr>
                                        <p:cTn id="107" dur="500"/>
                                        <p:tgtEl>
                                          <p:spTgt spid="24"/>
                                        </p:tgtEl>
                                      </p:cBhvr>
                                    </p:animEffect>
                                  </p:childTnLst>
                                </p:cTn>
                              </p:par>
                              <p:par>
                                <p:cTn id="108" presetID="22" presetClass="entr" presetSubtype="8" fill="hold" grpId="0" nodeType="withEffect">
                                  <p:stCondLst>
                                    <p:cond delay="0"/>
                                  </p:stCondLst>
                                  <p:childTnLst>
                                    <p:set>
                                      <p:cBhvr>
                                        <p:cTn id="109" dur="1" fill="hold">
                                          <p:stCondLst>
                                            <p:cond delay="0"/>
                                          </p:stCondLst>
                                        </p:cTn>
                                        <p:tgtEl>
                                          <p:spTgt spid="14"/>
                                        </p:tgtEl>
                                        <p:attrNameLst>
                                          <p:attrName>style.visibility</p:attrName>
                                        </p:attrNameLst>
                                      </p:cBhvr>
                                      <p:to>
                                        <p:strVal val="visible"/>
                                      </p:to>
                                    </p:set>
                                    <p:animEffect transition="in" filter="wipe(left)">
                                      <p:cBhvr>
                                        <p:cTn id="1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autoUpdateAnimBg="0"/>
      <p:bldP spid="6" grpId="0" animBg="1" autoUpdateAnimBg="0"/>
      <p:bldP spid="7" grpId="0" animBg="1" autoUpdateAnimBg="0"/>
      <p:bldP spid="8" grpId="0" animBg="1" autoUpdateAnimBg="0"/>
      <p:bldP spid="9" grpId="0" animBg="1" autoUpdateAnimBg="0"/>
      <p:bldP spid="10" grpId="0" animBg="1" autoUpdateAnimBg="0"/>
      <p:bldP spid="11" grpId="0" animBg="1" autoUpdateAnimBg="0"/>
      <p:bldP spid="12" grpId="0" animBg="1" autoUpdateAnimBg="0"/>
      <p:bldP spid="13" grpId="0" animBg="1" autoUpdateAnimBg="0"/>
      <p:bldP spid="14" grpId="0" animBg="1" autoUpdateAnimBg="0"/>
      <p:bldP spid="15" grpId="0" animBg="1" autoUpdateAnimBg="0"/>
      <p:bldP spid="16" grpId="0" animBg="1" autoUpdateAnimBg="0"/>
      <p:bldP spid="17" grpId="0" autoUpdateAnimBg="0"/>
      <p:bldP spid="18" grpId="0" autoUpdateAnimBg="0"/>
      <p:bldP spid="19" grpId="0" autoUpdateAnimBg="0"/>
      <p:bldP spid="20" grpId="0" autoUpdateAnimBg="0"/>
      <p:bldP spid="21" grpId="0" autoUpdateAnimBg="0"/>
      <p:bldP spid="22" grpId="0" autoUpdateAnimBg="0"/>
      <p:bldP spid="23" grpId="0" autoUpdateAnimBg="0"/>
      <p:bldP spid="24"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68590" y="333450"/>
            <a:ext cx="3262433" cy="461665"/>
          </a:xfrm>
          <a:prstGeom prst="rect">
            <a:avLst/>
          </a:prstGeom>
          <a:noFill/>
        </p:spPr>
        <p:txBody>
          <a:bodyPr wrap="none" rtlCol="0">
            <a:spAutoFit/>
          </a:bodyPr>
          <a:lstStyle/>
          <a:p>
            <a:r>
              <a:rPr lang="zh-CN" altLang="en-US" sz="2400" dirty="0">
                <a:solidFill>
                  <a:schemeClr val="bg1"/>
                </a:solidFill>
                <a:latin typeface="方正兰亭粗黑简体" panose="02000000000000000000" pitchFamily="2" charset="-122"/>
                <a:ea typeface="方正兰亭粗黑简体" panose="02000000000000000000" pitchFamily="2" charset="-122"/>
              </a:rPr>
              <a:t>点击输入您的标题内容</a:t>
            </a:r>
          </a:p>
        </p:txBody>
      </p:sp>
      <p:sp>
        <p:nvSpPr>
          <p:cNvPr id="3" name="矩形 2"/>
          <p:cNvSpPr/>
          <p:nvPr/>
        </p:nvSpPr>
        <p:spPr>
          <a:xfrm>
            <a:off x="0" y="117426"/>
            <a:ext cx="1418655" cy="9212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4" name="KSO_Shape"/>
          <p:cNvSpPr/>
          <p:nvPr/>
        </p:nvSpPr>
        <p:spPr bwMode="auto">
          <a:xfrm>
            <a:off x="502354" y="189434"/>
            <a:ext cx="772285" cy="792088"/>
          </a:xfrm>
          <a:custGeom>
            <a:avLst/>
            <a:gdLst>
              <a:gd name="T0" fmla="*/ 342531 w 2482850"/>
              <a:gd name="T1" fmla="*/ 1411756 h 2544763"/>
              <a:gd name="T2" fmla="*/ 306547 w 2482850"/>
              <a:gd name="T3" fmla="*/ 1492974 h 2544763"/>
              <a:gd name="T4" fmla="*/ 13579 w 2482850"/>
              <a:gd name="T5" fmla="*/ 1472457 h 2544763"/>
              <a:gd name="T6" fmla="*/ 20029 w 2482850"/>
              <a:gd name="T7" fmla="*/ 1384118 h 2544763"/>
              <a:gd name="T8" fmla="*/ 1841954 w 2482850"/>
              <a:gd name="T9" fmla="*/ 1334060 h 2544763"/>
              <a:gd name="T10" fmla="*/ 1837887 w 2482850"/>
              <a:gd name="T11" fmla="*/ 1604505 h 2544763"/>
              <a:gd name="T12" fmla="*/ 1149584 w 2482850"/>
              <a:gd name="T13" fmla="*/ 1082629 h 2544763"/>
              <a:gd name="T14" fmla="*/ 1326475 w 2482850"/>
              <a:gd name="T15" fmla="*/ 1289240 h 2544763"/>
              <a:gd name="T16" fmla="*/ 574873 w 2482850"/>
              <a:gd name="T17" fmla="*/ 1171589 h 2544763"/>
              <a:gd name="T18" fmla="*/ 1815518 w 2482850"/>
              <a:gd name="T19" fmla="*/ 969269 h 2544763"/>
              <a:gd name="T20" fmla="*/ 1853647 w 2482850"/>
              <a:gd name="T21" fmla="*/ 1234357 h 2544763"/>
              <a:gd name="T22" fmla="*/ 290931 w 2482850"/>
              <a:gd name="T23" fmla="*/ 886711 h 2544763"/>
              <a:gd name="T24" fmla="*/ 345416 w 2482850"/>
              <a:gd name="T25" fmla="*/ 956400 h 2544763"/>
              <a:gd name="T26" fmla="*/ 284141 w 2482850"/>
              <a:gd name="T27" fmla="*/ 1020493 h 2544763"/>
              <a:gd name="T28" fmla="*/ 3055 w 2482850"/>
              <a:gd name="T29" fmla="*/ 973186 h 2544763"/>
              <a:gd name="T30" fmla="*/ 38870 w 2482850"/>
              <a:gd name="T31" fmla="*/ 892137 h 2544763"/>
              <a:gd name="T32" fmla="*/ 1092019 w 2482850"/>
              <a:gd name="T33" fmla="*/ 666011 h 2544763"/>
              <a:gd name="T34" fmla="*/ 1142276 w 2482850"/>
              <a:gd name="T35" fmla="*/ 816768 h 2544763"/>
              <a:gd name="T36" fmla="*/ 1014427 w 2482850"/>
              <a:gd name="T37" fmla="*/ 1013872 h 2544763"/>
              <a:gd name="T38" fmla="*/ 872485 w 2482850"/>
              <a:gd name="T39" fmla="*/ 1026945 h 2544763"/>
              <a:gd name="T40" fmla="*/ 735127 w 2482850"/>
              <a:gd name="T41" fmla="*/ 831198 h 2544763"/>
              <a:gd name="T42" fmla="*/ 767726 w 2482850"/>
              <a:gd name="T43" fmla="*/ 705058 h 2544763"/>
              <a:gd name="T44" fmla="*/ 937004 w 2482850"/>
              <a:gd name="T45" fmla="*/ 631887 h 2544763"/>
              <a:gd name="T46" fmla="*/ 1839921 w 2482850"/>
              <a:gd name="T47" fmla="*/ 646042 h 2544763"/>
              <a:gd name="T48" fmla="*/ 1839921 w 2482850"/>
              <a:gd name="T49" fmla="*/ 916908 h 2544763"/>
              <a:gd name="T50" fmla="*/ 1041836 w 2482850"/>
              <a:gd name="T51" fmla="*/ 497072 h 2544763"/>
              <a:gd name="T52" fmla="*/ 1122120 w 2482850"/>
              <a:gd name="T53" fmla="*/ 564600 h 2544763"/>
              <a:gd name="T54" fmla="*/ 1106537 w 2482850"/>
              <a:gd name="T55" fmla="*/ 695751 h 2544763"/>
              <a:gd name="T56" fmla="*/ 1008639 w 2482850"/>
              <a:gd name="T57" fmla="*/ 596666 h 2544763"/>
              <a:gd name="T58" fmla="*/ 789300 w 2482850"/>
              <a:gd name="T59" fmla="*/ 616178 h 2544763"/>
              <a:gd name="T60" fmla="*/ 727987 w 2482850"/>
              <a:gd name="T61" fmla="*/ 682008 h 2544763"/>
              <a:gd name="T62" fmla="*/ 807762 w 2482850"/>
              <a:gd name="T63" fmla="*/ 502672 h 2544763"/>
              <a:gd name="T64" fmla="*/ 315373 w 2482850"/>
              <a:gd name="T65" fmla="*/ 416928 h 2544763"/>
              <a:gd name="T66" fmla="*/ 338797 w 2482850"/>
              <a:gd name="T67" fmla="*/ 502278 h 2544763"/>
              <a:gd name="T68" fmla="*/ 51431 w 2482850"/>
              <a:gd name="T69" fmla="*/ 538518 h 2544763"/>
              <a:gd name="T70" fmla="*/ 340 w 2482850"/>
              <a:gd name="T71" fmla="*/ 466038 h 2544763"/>
              <a:gd name="T72" fmla="*/ 65010 w 2482850"/>
              <a:gd name="T73" fmla="*/ 405412 h 2544763"/>
              <a:gd name="T74" fmla="*/ 1857375 w 2482850"/>
              <a:gd name="T75" fmla="*/ 519685 h 2544763"/>
              <a:gd name="T76" fmla="*/ 343343 w 2482850"/>
              <a:gd name="T77" fmla="*/ 17148 h 2544763"/>
              <a:gd name="T78" fmla="*/ 191196 w 2482850"/>
              <a:gd name="T79" fmla="*/ 148054 h 2544763"/>
              <a:gd name="T80" fmla="*/ 371159 w 2482850"/>
              <a:gd name="T81" fmla="*/ 432954 h 2544763"/>
              <a:gd name="T82" fmla="*/ 329603 w 2482850"/>
              <a:gd name="T83" fmla="*/ 559954 h 2544763"/>
              <a:gd name="T84" fmla="*/ 345547 w 2482850"/>
              <a:gd name="T85" fmla="*/ 876945 h 2544763"/>
              <a:gd name="T86" fmla="*/ 361661 w 2482850"/>
              <a:gd name="T87" fmla="*/ 1009548 h 2544763"/>
              <a:gd name="T88" fmla="*/ 306875 w 2482850"/>
              <a:gd name="T89" fmla="*/ 1334859 h 2544763"/>
              <a:gd name="T90" fmla="*/ 377944 w 2482850"/>
              <a:gd name="T91" fmla="*/ 1447766 h 2544763"/>
              <a:gd name="T92" fmla="*/ 276513 w 2482850"/>
              <a:gd name="T93" fmla="*/ 1534357 h 2544763"/>
              <a:gd name="T94" fmla="*/ 305009 w 2482850"/>
              <a:gd name="T95" fmla="*/ 1883098 h 2544763"/>
              <a:gd name="T96" fmla="*/ 1657699 w 2482850"/>
              <a:gd name="T97" fmla="*/ 1800412 h 2544763"/>
              <a:gd name="T98" fmla="*/ 1610885 w 2482850"/>
              <a:gd name="T99" fmla="*/ 47879 h 2544763"/>
              <a:gd name="T100" fmla="*/ 1621063 w 2482850"/>
              <a:gd name="T101" fmla="*/ 34297 h 2544763"/>
              <a:gd name="T102" fmla="*/ 1672965 w 2482850"/>
              <a:gd name="T103" fmla="*/ 1807712 h 2544763"/>
              <a:gd name="T104" fmla="*/ 300769 w 2482850"/>
              <a:gd name="T105" fmla="*/ 1899567 h 2544763"/>
              <a:gd name="T106" fmla="*/ 276513 w 2482850"/>
              <a:gd name="T107" fmla="*/ 1517378 h 2544763"/>
              <a:gd name="T108" fmla="*/ 360982 w 2482850"/>
              <a:gd name="T109" fmla="*/ 1445389 h 2544763"/>
              <a:gd name="T110" fmla="*/ 301787 w 2482850"/>
              <a:gd name="T111" fmla="*/ 1351158 h 2544763"/>
              <a:gd name="T112" fmla="*/ 347413 w 2482850"/>
              <a:gd name="T113" fmla="*/ 1000040 h 2544763"/>
              <a:gd name="T114" fmla="*/ 333843 w 2482850"/>
              <a:gd name="T115" fmla="*/ 889679 h 2544763"/>
              <a:gd name="T116" fmla="*/ 320614 w 2482850"/>
              <a:gd name="T117" fmla="*/ 545353 h 2544763"/>
              <a:gd name="T118" fmla="*/ 355215 w 2482850"/>
              <a:gd name="T119" fmla="*/ 439746 h 2544763"/>
              <a:gd name="T120" fmla="*/ 174065 w 2482850"/>
              <a:gd name="T121" fmla="*/ 145506 h 2544763"/>
              <a:gd name="T122" fmla="*/ 343343 w 2482850"/>
              <a:gd name="T123" fmla="*/ 0 h 254476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482850" h="2544763">
                <a:moveTo>
                  <a:pt x="86902" y="1822450"/>
                </a:moveTo>
                <a:lnTo>
                  <a:pt x="91667" y="1822450"/>
                </a:lnTo>
                <a:lnTo>
                  <a:pt x="370523" y="1822450"/>
                </a:lnTo>
                <a:lnTo>
                  <a:pt x="375061" y="1822450"/>
                </a:lnTo>
                <a:lnTo>
                  <a:pt x="379826" y="1822903"/>
                </a:lnTo>
                <a:lnTo>
                  <a:pt x="384137" y="1823583"/>
                </a:lnTo>
                <a:lnTo>
                  <a:pt x="388902" y="1824262"/>
                </a:lnTo>
                <a:lnTo>
                  <a:pt x="393213" y="1825395"/>
                </a:lnTo>
                <a:lnTo>
                  <a:pt x="397524" y="1826527"/>
                </a:lnTo>
                <a:lnTo>
                  <a:pt x="401835" y="1827886"/>
                </a:lnTo>
                <a:lnTo>
                  <a:pt x="405919" y="1829472"/>
                </a:lnTo>
                <a:lnTo>
                  <a:pt x="409777" y="1831284"/>
                </a:lnTo>
                <a:lnTo>
                  <a:pt x="414088" y="1833322"/>
                </a:lnTo>
                <a:lnTo>
                  <a:pt x="417718" y="1835587"/>
                </a:lnTo>
                <a:lnTo>
                  <a:pt x="421575" y="1838079"/>
                </a:lnTo>
                <a:lnTo>
                  <a:pt x="425206" y="1840344"/>
                </a:lnTo>
                <a:lnTo>
                  <a:pt x="428609" y="1843062"/>
                </a:lnTo>
                <a:lnTo>
                  <a:pt x="432013" y="1846006"/>
                </a:lnTo>
                <a:lnTo>
                  <a:pt x="434962" y="1848951"/>
                </a:lnTo>
                <a:lnTo>
                  <a:pt x="438139" y="1852122"/>
                </a:lnTo>
                <a:lnTo>
                  <a:pt x="441088" y="1855293"/>
                </a:lnTo>
                <a:lnTo>
                  <a:pt x="443584" y="1858691"/>
                </a:lnTo>
                <a:lnTo>
                  <a:pt x="446307" y="1862315"/>
                </a:lnTo>
                <a:lnTo>
                  <a:pt x="448803" y="1865939"/>
                </a:lnTo>
                <a:lnTo>
                  <a:pt x="450845" y="1869789"/>
                </a:lnTo>
                <a:lnTo>
                  <a:pt x="452887" y="1873640"/>
                </a:lnTo>
                <a:lnTo>
                  <a:pt x="454702" y="1877490"/>
                </a:lnTo>
                <a:lnTo>
                  <a:pt x="456291" y="1881794"/>
                </a:lnTo>
                <a:lnTo>
                  <a:pt x="457879" y="1885871"/>
                </a:lnTo>
                <a:lnTo>
                  <a:pt x="459240" y="1890401"/>
                </a:lnTo>
                <a:lnTo>
                  <a:pt x="460148" y="1894704"/>
                </a:lnTo>
                <a:lnTo>
                  <a:pt x="461055" y="1899008"/>
                </a:lnTo>
                <a:lnTo>
                  <a:pt x="461509" y="1903538"/>
                </a:lnTo>
                <a:lnTo>
                  <a:pt x="461736" y="1908068"/>
                </a:lnTo>
                <a:lnTo>
                  <a:pt x="461963" y="1912824"/>
                </a:lnTo>
                <a:lnTo>
                  <a:pt x="461736" y="1917581"/>
                </a:lnTo>
                <a:lnTo>
                  <a:pt x="461509" y="1922111"/>
                </a:lnTo>
                <a:lnTo>
                  <a:pt x="461055" y="1926641"/>
                </a:lnTo>
                <a:lnTo>
                  <a:pt x="460148" y="1930945"/>
                </a:lnTo>
                <a:lnTo>
                  <a:pt x="459240" y="1935248"/>
                </a:lnTo>
                <a:lnTo>
                  <a:pt x="457879" y="1939778"/>
                </a:lnTo>
                <a:lnTo>
                  <a:pt x="456291" y="1943855"/>
                </a:lnTo>
                <a:lnTo>
                  <a:pt x="454702" y="1947932"/>
                </a:lnTo>
                <a:lnTo>
                  <a:pt x="452887" y="1952009"/>
                </a:lnTo>
                <a:lnTo>
                  <a:pt x="450845" y="1955860"/>
                </a:lnTo>
                <a:lnTo>
                  <a:pt x="448803" y="1959710"/>
                </a:lnTo>
                <a:lnTo>
                  <a:pt x="446307" y="1963334"/>
                </a:lnTo>
                <a:lnTo>
                  <a:pt x="443584" y="1966958"/>
                </a:lnTo>
                <a:lnTo>
                  <a:pt x="441088" y="1970356"/>
                </a:lnTo>
                <a:lnTo>
                  <a:pt x="438139" y="1973753"/>
                </a:lnTo>
                <a:lnTo>
                  <a:pt x="434962" y="1976698"/>
                </a:lnTo>
                <a:lnTo>
                  <a:pt x="432013" y="1979643"/>
                </a:lnTo>
                <a:lnTo>
                  <a:pt x="428609" y="1982587"/>
                </a:lnTo>
                <a:lnTo>
                  <a:pt x="425206" y="1985305"/>
                </a:lnTo>
                <a:lnTo>
                  <a:pt x="421575" y="1988023"/>
                </a:lnTo>
                <a:lnTo>
                  <a:pt x="417718" y="1990288"/>
                </a:lnTo>
                <a:lnTo>
                  <a:pt x="414088" y="1992327"/>
                </a:lnTo>
                <a:lnTo>
                  <a:pt x="409777" y="1994365"/>
                </a:lnTo>
                <a:lnTo>
                  <a:pt x="405919" y="1996177"/>
                </a:lnTo>
                <a:lnTo>
                  <a:pt x="401835" y="1997763"/>
                </a:lnTo>
                <a:lnTo>
                  <a:pt x="397524" y="1999348"/>
                </a:lnTo>
                <a:lnTo>
                  <a:pt x="393213" y="2000254"/>
                </a:lnTo>
                <a:lnTo>
                  <a:pt x="388902" y="2001387"/>
                </a:lnTo>
                <a:lnTo>
                  <a:pt x="384137" y="2002066"/>
                </a:lnTo>
                <a:lnTo>
                  <a:pt x="379826" y="2002972"/>
                </a:lnTo>
                <a:lnTo>
                  <a:pt x="375061" y="2003199"/>
                </a:lnTo>
                <a:lnTo>
                  <a:pt x="370523" y="2003425"/>
                </a:lnTo>
                <a:lnTo>
                  <a:pt x="91667" y="2003425"/>
                </a:lnTo>
                <a:lnTo>
                  <a:pt x="86902" y="2003199"/>
                </a:lnTo>
                <a:lnTo>
                  <a:pt x="82364" y="2002972"/>
                </a:lnTo>
                <a:lnTo>
                  <a:pt x="77599" y="2002066"/>
                </a:lnTo>
                <a:lnTo>
                  <a:pt x="73288" y="2001387"/>
                </a:lnTo>
                <a:lnTo>
                  <a:pt x="68750" y="2000254"/>
                </a:lnTo>
                <a:lnTo>
                  <a:pt x="64439" y="1999348"/>
                </a:lnTo>
                <a:lnTo>
                  <a:pt x="60128" y="1997763"/>
                </a:lnTo>
                <a:lnTo>
                  <a:pt x="56044" y="1996177"/>
                </a:lnTo>
                <a:lnTo>
                  <a:pt x="51959" y="1994365"/>
                </a:lnTo>
                <a:lnTo>
                  <a:pt x="48102" y="1992327"/>
                </a:lnTo>
                <a:lnTo>
                  <a:pt x="44245" y="1990288"/>
                </a:lnTo>
                <a:lnTo>
                  <a:pt x="40615" y="1988023"/>
                </a:lnTo>
                <a:lnTo>
                  <a:pt x="36757" y="1985305"/>
                </a:lnTo>
                <a:lnTo>
                  <a:pt x="33581" y="1982587"/>
                </a:lnTo>
                <a:lnTo>
                  <a:pt x="30177" y="1979643"/>
                </a:lnTo>
                <a:lnTo>
                  <a:pt x="26774" y="1976698"/>
                </a:lnTo>
                <a:lnTo>
                  <a:pt x="23824" y="1973753"/>
                </a:lnTo>
                <a:lnTo>
                  <a:pt x="21101" y="1970356"/>
                </a:lnTo>
                <a:lnTo>
                  <a:pt x="18152" y="1966958"/>
                </a:lnTo>
                <a:lnTo>
                  <a:pt x="15656" y="1963334"/>
                </a:lnTo>
                <a:lnTo>
                  <a:pt x="13160" y="1959710"/>
                </a:lnTo>
                <a:lnTo>
                  <a:pt x="11118" y="1955860"/>
                </a:lnTo>
                <a:lnTo>
                  <a:pt x="9076" y="1952009"/>
                </a:lnTo>
                <a:lnTo>
                  <a:pt x="7261" y="1947932"/>
                </a:lnTo>
                <a:lnTo>
                  <a:pt x="5446" y="1943855"/>
                </a:lnTo>
                <a:lnTo>
                  <a:pt x="4084" y="1939778"/>
                </a:lnTo>
                <a:lnTo>
                  <a:pt x="2950" y="1935248"/>
                </a:lnTo>
                <a:lnTo>
                  <a:pt x="1815" y="1930945"/>
                </a:lnTo>
                <a:lnTo>
                  <a:pt x="1134" y="1926641"/>
                </a:lnTo>
                <a:lnTo>
                  <a:pt x="454" y="1922111"/>
                </a:lnTo>
                <a:lnTo>
                  <a:pt x="0" y="1917581"/>
                </a:lnTo>
                <a:lnTo>
                  <a:pt x="0" y="1912824"/>
                </a:lnTo>
                <a:lnTo>
                  <a:pt x="0" y="1908068"/>
                </a:lnTo>
                <a:lnTo>
                  <a:pt x="454" y="1903538"/>
                </a:lnTo>
                <a:lnTo>
                  <a:pt x="1134" y="1899008"/>
                </a:lnTo>
                <a:lnTo>
                  <a:pt x="1815" y="1894704"/>
                </a:lnTo>
                <a:lnTo>
                  <a:pt x="2950" y="1890401"/>
                </a:lnTo>
                <a:lnTo>
                  <a:pt x="4084" y="1885871"/>
                </a:lnTo>
                <a:lnTo>
                  <a:pt x="5446" y="1881794"/>
                </a:lnTo>
                <a:lnTo>
                  <a:pt x="7261" y="1877490"/>
                </a:lnTo>
                <a:lnTo>
                  <a:pt x="9076" y="1873640"/>
                </a:lnTo>
                <a:lnTo>
                  <a:pt x="11118" y="1869789"/>
                </a:lnTo>
                <a:lnTo>
                  <a:pt x="13160" y="1865939"/>
                </a:lnTo>
                <a:lnTo>
                  <a:pt x="15656" y="1862315"/>
                </a:lnTo>
                <a:lnTo>
                  <a:pt x="18152" y="1858691"/>
                </a:lnTo>
                <a:lnTo>
                  <a:pt x="21101" y="1855293"/>
                </a:lnTo>
                <a:lnTo>
                  <a:pt x="23824" y="1852122"/>
                </a:lnTo>
                <a:lnTo>
                  <a:pt x="26774" y="1848951"/>
                </a:lnTo>
                <a:lnTo>
                  <a:pt x="30177" y="1846006"/>
                </a:lnTo>
                <a:lnTo>
                  <a:pt x="33581" y="1843062"/>
                </a:lnTo>
                <a:lnTo>
                  <a:pt x="36757" y="1840344"/>
                </a:lnTo>
                <a:lnTo>
                  <a:pt x="40615" y="1838079"/>
                </a:lnTo>
                <a:lnTo>
                  <a:pt x="44245" y="1835587"/>
                </a:lnTo>
                <a:lnTo>
                  <a:pt x="48102" y="1833322"/>
                </a:lnTo>
                <a:lnTo>
                  <a:pt x="51959" y="1831284"/>
                </a:lnTo>
                <a:lnTo>
                  <a:pt x="56044" y="1829472"/>
                </a:lnTo>
                <a:lnTo>
                  <a:pt x="60128" y="1827886"/>
                </a:lnTo>
                <a:lnTo>
                  <a:pt x="64439" y="1826527"/>
                </a:lnTo>
                <a:lnTo>
                  <a:pt x="68750" y="1825395"/>
                </a:lnTo>
                <a:lnTo>
                  <a:pt x="73288" y="1824262"/>
                </a:lnTo>
                <a:lnTo>
                  <a:pt x="77599" y="1823583"/>
                </a:lnTo>
                <a:lnTo>
                  <a:pt x="82364" y="1822903"/>
                </a:lnTo>
                <a:lnTo>
                  <a:pt x="86902" y="1822450"/>
                </a:lnTo>
                <a:close/>
                <a:moveTo>
                  <a:pt x="2282825" y="1685925"/>
                </a:moveTo>
                <a:lnTo>
                  <a:pt x="2412173" y="1745797"/>
                </a:lnTo>
                <a:lnTo>
                  <a:pt x="2422140" y="1750786"/>
                </a:lnTo>
                <a:lnTo>
                  <a:pt x="2426897" y="1753281"/>
                </a:lnTo>
                <a:lnTo>
                  <a:pt x="2431201" y="1756002"/>
                </a:lnTo>
                <a:lnTo>
                  <a:pt x="2435732" y="1758724"/>
                </a:lnTo>
                <a:lnTo>
                  <a:pt x="2439583" y="1761445"/>
                </a:lnTo>
                <a:lnTo>
                  <a:pt x="2443434" y="1764166"/>
                </a:lnTo>
                <a:lnTo>
                  <a:pt x="2447058" y="1767115"/>
                </a:lnTo>
                <a:lnTo>
                  <a:pt x="2450456" y="1769836"/>
                </a:lnTo>
                <a:lnTo>
                  <a:pt x="2453628" y="1773011"/>
                </a:lnTo>
                <a:lnTo>
                  <a:pt x="2456799" y="1775959"/>
                </a:lnTo>
                <a:lnTo>
                  <a:pt x="2459518" y="1778907"/>
                </a:lnTo>
                <a:lnTo>
                  <a:pt x="2462236" y="1782082"/>
                </a:lnTo>
                <a:lnTo>
                  <a:pt x="2464501" y="1785257"/>
                </a:lnTo>
                <a:lnTo>
                  <a:pt x="2466766" y="1788432"/>
                </a:lnTo>
                <a:lnTo>
                  <a:pt x="2468805" y="1791607"/>
                </a:lnTo>
                <a:lnTo>
                  <a:pt x="2470617" y="1794782"/>
                </a:lnTo>
                <a:lnTo>
                  <a:pt x="2472430" y="1798184"/>
                </a:lnTo>
                <a:lnTo>
                  <a:pt x="2474015" y="1801813"/>
                </a:lnTo>
                <a:lnTo>
                  <a:pt x="2475601" y="1805215"/>
                </a:lnTo>
                <a:lnTo>
                  <a:pt x="2477866" y="1812245"/>
                </a:lnTo>
                <a:lnTo>
                  <a:pt x="2479905" y="1819502"/>
                </a:lnTo>
                <a:lnTo>
                  <a:pt x="2481264" y="1826986"/>
                </a:lnTo>
                <a:lnTo>
                  <a:pt x="2482397" y="1834697"/>
                </a:lnTo>
                <a:lnTo>
                  <a:pt x="2482850" y="1842861"/>
                </a:lnTo>
                <a:lnTo>
                  <a:pt x="2482850" y="1851025"/>
                </a:lnTo>
                <a:lnTo>
                  <a:pt x="2482850" y="2068286"/>
                </a:lnTo>
                <a:lnTo>
                  <a:pt x="2482850" y="2076677"/>
                </a:lnTo>
                <a:lnTo>
                  <a:pt x="2482397" y="2084388"/>
                </a:lnTo>
                <a:lnTo>
                  <a:pt x="2481264" y="2092326"/>
                </a:lnTo>
                <a:lnTo>
                  <a:pt x="2479905" y="2099810"/>
                </a:lnTo>
                <a:lnTo>
                  <a:pt x="2477866" y="2107067"/>
                </a:lnTo>
                <a:lnTo>
                  <a:pt x="2475601" y="2114324"/>
                </a:lnTo>
                <a:lnTo>
                  <a:pt x="2474015" y="2117726"/>
                </a:lnTo>
                <a:lnTo>
                  <a:pt x="2472430" y="2121127"/>
                </a:lnTo>
                <a:lnTo>
                  <a:pt x="2470617" y="2124302"/>
                </a:lnTo>
                <a:lnTo>
                  <a:pt x="2468805" y="2127704"/>
                </a:lnTo>
                <a:lnTo>
                  <a:pt x="2466766" y="2130879"/>
                </a:lnTo>
                <a:lnTo>
                  <a:pt x="2464501" y="2134281"/>
                </a:lnTo>
                <a:lnTo>
                  <a:pt x="2462236" y="2137456"/>
                </a:lnTo>
                <a:lnTo>
                  <a:pt x="2459518" y="2140404"/>
                </a:lnTo>
                <a:lnTo>
                  <a:pt x="2456799" y="2143352"/>
                </a:lnTo>
                <a:lnTo>
                  <a:pt x="2453628" y="2146527"/>
                </a:lnTo>
                <a:lnTo>
                  <a:pt x="2450456" y="2149249"/>
                </a:lnTo>
                <a:lnTo>
                  <a:pt x="2447058" y="2152197"/>
                </a:lnTo>
                <a:lnTo>
                  <a:pt x="2443434" y="2154919"/>
                </a:lnTo>
                <a:lnTo>
                  <a:pt x="2439583" y="2157867"/>
                </a:lnTo>
                <a:lnTo>
                  <a:pt x="2435732" y="2160588"/>
                </a:lnTo>
                <a:lnTo>
                  <a:pt x="2431201" y="2163310"/>
                </a:lnTo>
                <a:lnTo>
                  <a:pt x="2426897" y="2165804"/>
                </a:lnTo>
                <a:lnTo>
                  <a:pt x="2422140" y="2168526"/>
                </a:lnTo>
                <a:lnTo>
                  <a:pt x="2412173" y="2173742"/>
                </a:lnTo>
                <a:lnTo>
                  <a:pt x="2282825" y="2233613"/>
                </a:lnTo>
                <a:lnTo>
                  <a:pt x="2282825" y="1685925"/>
                </a:lnTo>
                <a:close/>
                <a:moveTo>
                  <a:pt x="1216535" y="1436687"/>
                </a:moveTo>
                <a:lnTo>
                  <a:pt x="1274253" y="1436687"/>
                </a:lnTo>
                <a:lnTo>
                  <a:pt x="1303338" y="1492629"/>
                </a:lnTo>
                <a:lnTo>
                  <a:pt x="1283046" y="1513778"/>
                </a:lnTo>
                <a:lnTo>
                  <a:pt x="1301534" y="1642262"/>
                </a:lnTo>
                <a:lnTo>
                  <a:pt x="1245394" y="1852612"/>
                </a:lnTo>
                <a:lnTo>
                  <a:pt x="1189254" y="1642262"/>
                </a:lnTo>
                <a:lnTo>
                  <a:pt x="1207516" y="1513778"/>
                </a:lnTo>
                <a:lnTo>
                  <a:pt x="1187450" y="1492629"/>
                </a:lnTo>
                <a:lnTo>
                  <a:pt x="1216535" y="1436687"/>
                </a:lnTo>
                <a:close/>
                <a:moveTo>
                  <a:pt x="1389519" y="1379537"/>
                </a:moveTo>
                <a:lnTo>
                  <a:pt x="1401785" y="1384753"/>
                </a:lnTo>
                <a:lnTo>
                  <a:pt x="1434494" y="1399267"/>
                </a:lnTo>
                <a:lnTo>
                  <a:pt x="1456754" y="1409246"/>
                </a:lnTo>
                <a:lnTo>
                  <a:pt x="1481740" y="1420358"/>
                </a:lnTo>
                <a:lnTo>
                  <a:pt x="1508543" y="1432831"/>
                </a:lnTo>
                <a:lnTo>
                  <a:pt x="1536709" y="1446212"/>
                </a:lnTo>
                <a:lnTo>
                  <a:pt x="1565557" y="1460273"/>
                </a:lnTo>
                <a:lnTo>
                  <a:pt x="1593950" y="1474560"/>
                </a:lnTo>
                <a:lnTo>
                  <a:pt x="1607578" y="1481818"/>
                </a:lnTo>
                <a:lnTo>
                  <a:pt x="1621207" y="1489075"/>
                </a:lnTo>
                <a:lnTo>
                  <a:pt x="1634154" y="1496105"/>
                </a:lnTo>
                <a:lnTo>
                  <a:pt x="1646647" y="1503362"/>
                </a:lnTo>
                <a:lnTo>
                  <a:pt x="1658232" y="1509939"/>
                </a:lnTo>
                <a:lnTo>
                  <a:pt x="1669589" y="1516743"/>
                </a:lnTo>
                <a:lnTo>
                  <a:pt x="1679584" y="1523546"/>
                </a:lnTo>
                <a:lnTo>
                  <a:pt x="1688669" y="1529669"/>
                </a:lnTo>
                <a:lnTo>
                  <a:pt x="1697074" y="1536019"/>
                </a:lnTo>
                <a:lnTo>
                  <a:pt x="1704115" y="1541689"/>
                </a:lnTo>
                <a:lnTo>
                  <a:pt x="1707068" y="1544410"/>
                </a:lnTo>
                <a:lnTo>
                  <a:pt x="1709794" y="1547132"/>
                </a:lnTo>
                <a:lnTo>
                  <a:pt x="1712292" y="1549853"/>
                </a:lnTo>
                <a:lnTo>
                  <a:pt x="1714337" y="1552348"/>
                </a:lnTo>
                <a:lnTo>
                  <a:pt x="1716154" y="1554843"/>
                </a:lnTo>
                <a:lnTo>
                  <a:pt x="1717971" y="1558018"/>
                </a:lnTo>
                <a:lnTo>
                  <a:pt x="1721833" y="1565048"/>
                </a:lnTo>
                <a:lnTo>
                  <a:pt x="1726148" y="1573666"/>
                </a:lnTo>
                <a:lnTo>
                  <a:pt x="1730237" y="1583191"/>
                </a:lnTo>
                <a:lnTo>
                  <a:pt x="1734326" y="1593850"/>
                </a:lnTo>
                <a:lnTo>
                  <a:pt x="1738869" y="1605416"/>
                </a:lnTo>
                <a:lnTo>
                  <a:pt x="1742957" y="1618116"/>
                </a:lnTo>
                <a:lnTo>
                  <a:pt x="1747500" y="1631269"/>
                </a:lnTo>
                <a:lnTo>
                  <a:pt x="1751816" y="1645330"/>
                </a:lnTo>
                <a:lnTo>
                  <a:pt x="1755904" y="1659844"/>
                </a:lnTo>
                <a:lnTo>
                  <a:pt x="1764536" y="1690460"/>
                </a:lnTo>
                <a:lnTo>
                  <a:pt x="1773168" y="1722210"/>
                </a:lnTo>
                <a:lnTo>
                  <a:pt x="1781118" y="1753960"/>
                </a:lnTo>
                <a:lnTo>
                  <a:pt x="1788613" y="1785030"/>
                </a:lnTo>
                <a:lnTo>
                  <a:pt x="1795428" y="1814966"/>
                </a:lnTo>
                <a:lnTo>
                  <a:pt x="1801561" y="1842180"/>
                </a:lnTo>
                <a:lnTo>
                  <a:pt x="1807012" y="1866446"/>
                </a:lnTo>
                <a:lnTo>
                  <a:pt x="1814962" y="1902505"/>
                </a:lnTo>
                <a:lnTo>
                  <a:pt x="1817688" y="1916112"/>
                </a:lnTo>
                <a:lnTo>
                  <a:pt x="1244600" y="1916112"/>
                </a:lnTo>
                <a:lnTo>
                  <a:pt x="1389519" y="1379537"/>
                </a:lnTo>
                <a:close/>
                <a:moveTo>
                  <a:pt x="1100083" y="1379537"/>
                </a:moveTo>
                <a:lnTo>
                  <a:pt x="1244600" y="1916112"/>
                </a:lnTo>
                <a:lnTo>
                  <a:pt x="673100" y="1916112"/>
                </a:lnTo>
                <a:lnTo>
                  <a:pt x="676045" y="1902505"/>
                </a:lnTo>
                <a:lnTo>
                  <a:pt x="683520" y="1866446"/>
                </a:lnTo>
                <a:lnTo>
                  <a:pt x="688956" y="1842180"/>
                </a:lnTo>
                <a:lnTo>
                  <a:pt x="695072" y="1814966"/>
                </a:lnTo>
                <a:lnTo>
                  <a:pt x="702094" y="1785030"/>
                </a:lnTo>
                <a:lnTo>
                  <a:pt x="709569" y="1753960"/>
                </a:lnTo>
                <a:lnTo>
                  <a:pt x="717724" y="1722210"/>
                </a:lnTo>
                <a:lnTo>
                  <a:pt x="725878" y="1690460"/>
                </a:lnTo>
                <a:lnTo>
                  <a:pt x="734486" y="1659844"/>
                </a:lnTo>
                <a:lnTo>
                  <a:pt x="739016" y="1645330"/>
                </a:lnTo>
                <a:lnTo>
                  <a:pt x="743320" y="1631269"/>
                </a:lnTo>
                <a:lnTo>
                  <a:pt x="747397" y="1618116"/>
                </a:lnTo>
                <a:lnTo>
                  <a:pt x="751928" y="1605416"/>
                </a:lnTo>
                <a:lnTo>
                  <a:pt x="756005" y="1593850"/>
                </a:lnTo>
                <a:lnTo>
                  <a:pt x="760082" y="1583191"/>
                </a:lnTo>
                <a:lnTo>
                  <a:pt x="764386" y="1573666"/>
                </a:lnTo>
                <a:lnTo>
                  <a:pt x="768463" y="1565048"/>
                </a:lnTo>
                <a:lnTo>
                  <a:pt x="772314" y="1558018"/>
                </a:lnTo>
                <a:lnTo>
                  <a:pt x="774353" y="1554843"/>
                </a:lnTo>
                <a:lnTo>
                  <a:pt x="776165" y="1552348"/>
                </a:lnTo>
                <a:lnTo>
                  <a:pt x="778203" y="1549853"/>
                </a:lnTo>
                <a:lnTo>
                  <a:pt x="780695" y="1547132"/>
                </a:lnTo>
                <a:lnTo>
                  <a:pt x="783413" y="1544410"/>
                </a:lnTo>
                <a:lnTo>
                  <a:pt x="786358" y="1541689"/>
                </a:lnTo>
                <a:lnTo>
                  <a:pt x="793607" y="1536019"/>
                </a:lnTo>
                <a:lnTo>
                  <a:pt x="801535" y="1529669"/>
                </a:lnTo>
                <a:lnTo>
                  <a:pt x="810822" y="1523546"/>
                </a:lnTo>
                <a:lnTo>
                  <a:pt x="821015" y="1516743"/>
                </a:lnTo>
                <a:lnTo>
                  <a:pt x="831888" y="1509939"/>
                </a:lnTo>
                <a:lnTo>
                  <a:pt x="843893" y="1503362"/>
                </a:lnTo>
                <a:lnTo>
                  <a:pt x="855898" y="1496105"/>
                </a:lnTo>
                <a:lnTo>
                  <a:pt x="869263" y="1489075"/>
                </a:lnTo>
                <a:lnTo>
                  <a:pt x="882401" y="1481818"/>
                </a:lnTo>
                <a:lnTo>
                  <a:pt x="896445" y="1474560"/>
                </a:lnTo>
                <a:lnTo>
                  <a:pt x="924533" y="1460273"/>
                </a:lnTo>
                <a:lnTo>
                  <a:pt x="953074" y="1446212"/>
                </a:lnTo>
                <a:lnTo>
                  <a:pt x="981388" y="1432831"/>
                </a:lnTo>
                <a:lnTo>
                  <a:pt x="1008117" y="1420358"/>
                </a:lnTo>
                <a:lnTo>
                  <a:pt x="1033034" y="1409246"/>
                </a:lnTo>
                <a:lnTo>
                  <a:pt x="1055006" y="1399267"/>
                </a:lnTo>
                <a:lnTo>
                  <a:pt x="1088077" y="1384753"/>
                </a:lnTo>
                <a:lnTo>
                  <a:pt x="1100083" y="1379537"/>
                </a:lnTo>
                <a:close/>
                <a:moveTo>
                  <a:pt x="2282825" y="1227137"/>
                </a:moveTo>
                <a:lnTo>
                  <a:pt x="2412173" y="1287064"/>
                </a:lnTo>
                <a:lnTo>
                  <a:pt x="2422140" y="1292285"/>
                </a:lnTo>
                <a:lnTo>
                  <a:pt x="2426897" y="1294782"/>
                </a:lnTo>
                <a:lnTo>
                  <a:pt x="2431201" y="1297505"/>
                </a:lnTo>
                <a:lnTo>
                  <a:pt x="2435732" y="1300002"/>
                </a:lnTo>
                <a:lnTo>
                  <a:pt x="2439583" y="1302953"/>
                </a:lnTo>
                <a:lnTo>
                  <a:pt x="2443434" y="1305677"/>
                </a:lnTo>
                <a:lnTo>
                  <a:pt x="2447058" y="1308628"/>
                </a:lnTo>
                <a:lnTo>
                  <a:pt x="2450456" y="1311352"/>
                </a:lnTo>
                <a:lnTo>
                  <a:pt x="2453628" y="1314303"/>
                </a:lnTo>
                <a:lnTo>
                  <a:pt x="2456799" y="1317481"/>
                </a:lnTo>
                <a:lnTo>
                  <a:pt x="2459518" y="1320205"/>
                </a:lnTo>
                <a:lnTo>
                  <a:pt x="2462236" y="1323383"/>
                </a:lnTo>
                <a:lnTo>
                  <a:pt x="2464501" y="1326561"/>
                </a:lnTo>
                <a:lnTo>
                  <a:pt x="2466766" y="1329966"/>
                </a:lnTo>
                <a:lnTo>
                  <a:pt x="2468805" y="1332917"/>
                </a:lnTo>
                <a:lnTo>
                  <a:pt x="2470617" y="1336322"/>
                </a:lnTo>
                <a:lnTo>
                  <a:pt x="2472430" y="1339727"/>
                </a:lnTo>
                <a:lnTo>
                  <a:pt x="2474015" y="1343132"/>
                </a:lnTo>
                <a:lnTo>
                  <a:pt x="2475601" y="1346537"/>
                </a:lnTo>
                <a:lnTo>
                  <a:pt x="2477866" y="1353800"/>
                </a:lnTo>
                <a:lnTo>
                  <a:pt x="2479905" y="1361064"/>
                </a:lnTo>
                <a:lnTo>
                  <a:pt x="2481264" y="1368555"/>
                </a:lnTo>
                <a:lnTo>
                  <a:pt x="2482397" y="1376273"/>
                </a:lnTo>
                <a:lnTo>
                  <a:pt x="2482850" y="1384445"/>
                </a:lnTo>
                <a:lnTo>
                  <a:pt x="2482850" y="1392390"/>
                </a:lnTo>
                <a:lnTo>
                  <a:pt x="2482850" y="1609852"/>
                </a:lnTo>
                <a:lnTo>
                  <a:pt x="2482850" y="1618251"/>
                </a:lnTo>
                <a:lnTo>
                  <a:pt x="2482397" y="1626196"/>
                </a:lnTo>
                <a:lnTo>
                  <a:pt x="2481264" y="1634141"/>
                </a:lnTo>
                <a:lnTo>
                  <a:pt x="2479905" y="1641632"/>
                </a:lnTo>
                <a:lnTo>
                  <a:pt x="2477866" y="1648895"/>
                </a:lnTo>
                <a:lnTo>
                  <a:pt x="2475601" y="1655932"/>
                </a:lnTo>
                <a:lnTo>
                  <a:pt x="2474015" y="1659337"/>
                </a:lnTo>
                <a:lnTo>
                  <a:pt x="2472430" y="1662969"/>
                </a:lnTo>
                <a:lnTo>
                  <a:pt x="2470617" y="1666147"/>
                </a:lnTo>
                <a:lnTo>
                  <a:pt x="2468805" y="1669325"/>
                </a:lnTo>
                <a:lnTo>
                  <a:pt x="2466766" y="1672730"/>
                </a:lnTo>
                <a:lnTo>
                  <a:pt x="2464501" y="1675908"/>
                </a:lnTo>
                <a:lnTo>
                  <a:pt x="2462236" y="1678859"/>
                </a:lnTo>
                <a:lnTo>
                  <a:pt x="2459518" y="1682037"/>
                </a:lnTo>
                <a:lnTo>
                  <a:pt x="2456799" y="1685215"/>
                </a:lnTo>
                <a:lnTo>
                  <a:pt x="2453628" y="1687939"/>
                </a:lnTo>
                <a:lnTo>
                  <a:pt x="2450456" y="1691117"/>
                </a:lnTo>
                <a:lnTo>
                  <a:pt x="2447058" y="1694068"/>
                </a:lnTo>
                <a:lnTo>
                  <a:pt x="2443434" y="1696792"/>
                </a:lnTo>
                <a:lnTo>
                  <a:pt x="2439583" y="1699743"/>
                </a:lnTo>
                <a:lnTo>
                  <a:pt x="2435732" y="1702240"/>
                </a:lnTo>
                <a:lnTo>
                  <a:pt x="2431201" y="1705190"/>
                </a:lnTo>
                <a:lnTo>
                  <a:pt x="2426897" y="1707687"/>
                </a:lnTo>
                <a:lnTo>
                  <a:pt x="2422140" y="1710411"/>
                </a:lnTo>
                <a:lnTo>
                  <a:pt x="2412173" y="1715178"/>
                </a:lnTo>
                <a:lnTo>
                  <a:pt x="2406963" y="1717675"/>
                </a:lnTo>
                <a:lnTo>
                  <a:pt x="2282825" y="1660018"/>
                </a:lnTo>
                <a:lnTo>
                  <a:pt x="2282825" y="1227137"/>
                </a:lnTo>
                <a:close/>
                <a:moveTo>
                  <a:pt x="91667" y="1182687"/>
                </a:moveTo>
                <a:lnTo>
                  <a:pt x="370523" y="1182687"/>
                </a:lnTo>
                <a:lnTo>
                  <a:pt x="375061" y="1182913"/>
                </a:lnTo>
                <a:lnTo>
                  <a:pt x="379826" y="1183140"/>
                </a:lnTo>
                <a:lnTo>
                  <a:pt x="384137" y="1183593"/>
                </a:lnTo>
                <a:lnTo>
                  <a:pt x="388902" y="1184499"/>
                </a:lnTo>
                <a:lnTo>
                  <a:pt x="393213" y="1185405"/>
                </a:lnTo>
                <a:lnTo>
                  <a:pt x="397524" y="1186764"/>
                </a:lnTo>
                <a:lnTo>
                  <a:pt x="401835" y="1188349"/>
                </a:lnTo>
                <a:lnTo>
                  <a:pt x="405919" y="1189935"/>
                </a:lnTo>
                <a:lnTo>
                  <a:pt x="409777" y="1191747"/>
                </a:lnTo>
                <a:lnTo>
                  <a:pt x="414088" y="1193785"/>
                </a:lnTo>
                <a:lnTo>
                  <a:pt x="417718" y="1195824"/>
                </a:lnTo>
                <a:lnTo>
                  <a:pt x="421575" y="1198089"/>
                </a:lnTo>
                <a:lnTo>
                  <a:pt x="425206" y="1200807"/>
                </a:lnTo>
                <a:lnTo>
                  <a:pt x="428609" y="1203298"/>
                </a:lnTo>
                <a:lnTo>
                  <a:pt x="432013" y="1206243"/>
                </a:lnTo>
                <a:lnTo>
                  <a:pt x="434962" y="1209187"/>
                </a:lnTo>
                <a:lnTo>
                  <a:pt x="438139" y="1212358"/>
                </a:lnTo>
                <a:lnTo>
                  <a:pt x="441088" y="1215756"/>
                </a:lnTo>
                <a:lnTo>
                  <a:pt x="443584" y="1219154"/>
                </a:lnTo>
                <a:lnTo>
                  <a:pt x="446307" y="1222778"/>
                </a:lnTo>
                <a:lnTo>
                  <a:pt x="448803" y="1226402"/>
                </a:lnTo>
                <a:lnTo>
                  <a:pt x="450845" y="1230026"/>
                </a:lnTo>
                <a:lnTo>
                  <a:pt x="452887" y="1233876"/>
                </a:lnTo>
                <a:lnTo>
                  <a:pt x="454702" y="1237953"/>
                </a:lnTo>
                <a:lnTo>
                  <a:pt x="456291" y="1242257"/>
                </a:lnTo>
                <a:lnTo>
                  <a:pt x="457879" y="1246334"/>
                </a:lnTo>
                <a:lnTo>
                  <a:pt x="459240" y="1250411"/>
                </a:lnTo>
                <a:lnTo>
                  <a:pt x="460148" y="1254941"/>
                </a:lnTo>
                <a:lnTo>
                  <a:pt x="461055" y="1259471"/>
                </a:lnTo>
                <a:lnTo>
                  <a:pt x="461509" y="1264001"/>
                </a:lnTo>
                <a:lnTo>
                  <a:pt x="461736" y="1268531"/>
                </a:lnTo>
                <a:lnTo>
                  <a:pt x="461963" y="1273061"/>
                </a:lnTo>
                <a:lnTo>
                  <a:pt x="461736" y="1277591"/>
                </a:lnTo>
                <a:lnTo>
                  <a:pt x="461509" y="1282348"/>
                </a:lnTo>
                <a:lnTo>
                  <a:pt x="461055" y="1286651"/>
                </a:lnTo>
                <a:lnTo>
                  <a:pt x="460148" y="1291408"/>
                </a:lnTo>
                <a:lnTo>
                  <a:pt x="459240" y="1295485"/>
                </a:lnTo>
                <a:lnTo>
                  <a:pt x="457879" y="1300015"/>
                </a:lnTo>
                <a:lnTo>
                  <a:pt x="456291" y="1304092"/>
                </a:lnTo>
                <a:lnTo>
                  <a:pt x="454702" y="1308169"/>
                </a:lnTo>
                <a:lnTo>
                  <a:pt x="452887" y="1312246"/>
                </a:lnTo>
                <a:lnTo>
                  <a:pt x="450845" y="1316323"/>
                </a:lnTo>
                <a:lnTo>
                  <a:pt x="448803" y="1319947"/>
                </a:lnTo>
                <a:lnTo>
                  <a:pt x="446307" y="1323571"/>
                </a:lnTo>
                <a:lnTo>
                  <a:pt x="443584" y="1327195"/>
                </a:lnTo>
                <a:lnTo>
                  <a:pt x="441088" y="1330366"/>
                </a:lnTo>
                <a:lnTo>
                  <a:pt x="438139" y="1333764"/>
                </a:lnTo>
                <a:lnTo>
                  <a:pt x="434962" y="1336935"/>
                </a:lnTo>
                <a:lnTo>
                  <a:pt x="432013" y="1340106"/>
                </a:lnTo>
                <a:lnTo>
                  <a:pt x="428609" y="1342824"/>
                </a:lnTo>
                <a:lnTo>
                  <a:pt x="425206" y="1345542"/>
                </a:lnTo>
                <a:lnTo>
                  <a:pt x="421575" y="1348033"/>
                </a:lnTo>
                <a:lnTo>
                  <a:pt x="417718" y="1350525"/>
                </a:lnTo>
                <a:lnTo>
                  <a:pt x="414088" y="1352563"/>
                </a:lnTo>
                <a:lnTo>
                  <a:pt x="409777" y="1354602"/>
                </a:lnTo>
                <a:lnTo>
                  <a:pt x="405919" y="1356414"/>
                </a:lnTo>
                <a:lnTo>
                  <a:pt x="401835" y="1357999"/>
                </a:lnTo>
                <a:lnTo>
                  <a:pt x="397524" y="1359585"/>
                </a:lnTo>
                <a:lnTo>
                  <a:pt x="393213" y="1360717"/>
                </a:lnTo>
                <a:lnTo>
                  <a:pt x="388902" y="1361850"/>
                </a:lnTo>
                <a:lnTo>
                  <a:pt x="384137" y="1362529"/>
                </a:lnTo>
                <a:lnTo>
                  <a:pt x="379826" y="1363209"/>
                </a:lnTo>
                <a:lnTo>
                  <a:pt x="375061" y="1363435"/>
                </a:lnTo>
                <a:lnTo>
                  <a:pt x="370523" y="1363662"/>
                </a:lnTo>
                <a:lnTo>
                  <a:pt x="91667" y="1363662"/>
                </a:lnTo>
                <a:lnTo>
                  <a:pt x="86902" y="1363435"/>
                </a:lnTo>
                <a:lnTo>
                  <a:pt x="82364" y="1363209"/>
                </a:lnTo>
                <a:lnTo>
                  <a:pt x="77599" y="1362529"/>
                </a:lnTo>
                <a:lnTo>
                  <a:pt x="73288" y="1361850"/>
                </a:lnTo>
                <a:lnTo>
                  <a:pt x="68750" y="1360717"/>
                </a:lnTo>
                <a:lnTo>
                  <a:pt x="64439" y="1359585"/>
                </a:lnTo>
                <a:lnTo>
                  <a:pt x="60128" y="1357999"/>
                </a:lnTo>
                <a:lnTo>
                  <a:pt x="56044" y="1356414"/>
                </a:lnTo>
                <a:lnTo>
                  <a:pt x="51959" y="1354602"/>
                </a:lnTo>
                <a:lnTo>
                  <a:pt x="48102" y="1352563"/>
                </a:lnTo>
                <a:lnTo>
                  <a:pt x="44245" y="1350525"/>
                </a:lnTo>
                <a:lnTo>
                  <a:pt x="40615" y="1348033"/>
                </a:lnTo>
                <a:lnTo>
                  <a:pt x="36757" y="1345542"/>
                </a:lnTo>
                <a:lnTo>
                  <a:pt x="33581" y="1342824"/>
                </a:lnTo>
                <a:lnTo>
                  <a:pt x="30177" y="1340106"/>
                </a:lnTo>
                <a:lnTo>
                  <a:pt x="26774" y="1336935"/>
                </a:lnTo>
                <a:lnTo>
                  <a:pt x="23824" y="1333764"/>
                </a:lnTo>
                <a:lnTo>
                  <a:pt x="21101" y="1330366"/>
                </a:lnTo>
                <a:lnTo>
                  <a:pt x="18152" y="1327195"/>
                </a:lnTo>
                <a:lnTo>
                  <a:pt x="15656" y="1323571"/>
                </a:lnTo>
                <a:lnTo>
                  <a:pt x="13160" y="1319947"/>
                </a:lnTo>
                <a:lnTo>
                  <a:pt x="11118" y="1316323"/>
                </a:lnTo>
                <a:lnTo>
                  <a:pt x="9076" y="1312246"/>
                </a:lnTo>
                <a:lnTo>
                  <a:pt x="7261" y="1308169"/>
                </a:lnTo>
                <a:lnTo>
                  <a:pt x="5446" y="1304092"/>
                </a:lnTo>
                <a:lnTo>
                  <a:pt x="4084" y="1300015"/>
                </a:lnTo>
                <a:lnTo>
                  <a:pt x="2950" y="1295485"/>
                </a:lnTo>
                <a:lnTo>
                  <a:pt x="1815" y="1291408"/>
                </a:lnTo>
                <a:lnTo>
                  <a:pt x="1134" y="1286651"/>
                </a:lnTo>
                <a:lnTo>
                  <a:pt x="454" y="1282348"/>
                </a:lnTo>
                <a:lnTo>
                  <a:pt x="0" y="1277591"/>
                </a:lnTo>
                <a:lnTo>
                  <a:pt x="0" y="1273061"/>
                </a:lnTo>
                <a:lnTo>
                  <a:pt x="0" y="1268531"/>
                </a:lnTo>
                <a:lnTo>
                  <a:pt x="454" y="1264001"/>
                </a:lnTo>
                <a:lnTo>
                  <a:pt x="1134" y="1259471"/>
                </a:lnTo>
                <a:lnTo>
                  <a:pt x="1815" y="1254941"/>
                </a:lnTo>
                <a:lnTo>
                  <a:pt x="2950" y="1250411"/>
                </a:lnTo>
                <a:lnTo>
                  <a:pt x="4084" y="1246334"/>
                </a:lnTo>
                <a:lnTo>
                  <a:pt x="5446" y="1242257"/>
                </a:lnTo>
                <a:lnTo>
                  <a:pt x="7261" y="1237953"/>
                </a:lnTo>
                <a:lnTo>
                  <a:pt x="9076" y="1233876"/>
                </a:lnTo>
                <a:lnTo>
                  <a:pt x="11118" y="1230026"/>
                </a:lnTo>
                <a:lnTo>
                  <a:pt x="13160" y="1226402"/>
                </a:lnTo>
                <a:lnTo>
                  <a:pt x="15656" y="1222778"/>
                </a:lnTo>
                <a:lnTo>
                  <a:pt x="18152" y="1219154"/>
                </a:lnTo>
                <a:lnTo>
                  <a:pt x="21101" y="1215756"/>
                </a:lnTo>
                <a:lnTo>
                  <a:pt x="23824" y="1212358"/>
                </a:lnTo>
                <a:lnTo>
                  <a:pt x="26774" y="1209187"/>
                </a:lnTo>
                <a:lnTo>
                  <a:pt x="30177" y="1206243"/>
                </a:lnTo>
                <a:lnTo>
                  <a:pt x="33581" y="1203298"/>
                </a:lnTo>
                <a:lnTo>
                  <a:pt x="36757" y="1200807"/>
                </a:lnTo>
                <a:lnTo>
                  <a:pt x="40615" y="1198089"/>
                </a:lnTo>
                <a:lnTo>
                  <a:pt x="44245" y="1195824"/>
                </a:lnTo>
                <a:lnTo>
                  <a:pt x="48102" y="1193785"/>
                </a:lnTo>
                <a:lnTo>
                  <a:pt x="51959" y="1191747"/>
                </a:lnTo>
                <a:lnTo>
                  <a:pt x="56044" y="1189935"/>
                </a:lnTo>
                <a:lnTo>
                  <a:pt x="60128" y="1188349"/>
                </a:lnTo>
                <a:lnTo>
                  <a:pt x="64439" y="1186764"/>
                </a:lnTo>
                <a:lnTo>
                  <a:pt x="68750" y="1185405"/>
                </a:lnTo>
                <a:lnTo>
                  <a:pt x="73288" y="1184499"/>
                </a:lnTo>
                <a:lnTo>
                  <a:pt x="77599" y="1183593"/>
                </a:lnTo>
                <a:lnTo>
                  <a:pt x="82364" y="1183140"/>
                </a:lnTo>
                <a:lnTo>
                  <a:pt x="86902" y="1182913"/>
                </a:lnTo>
                <a:lnTo>
                  <a:pt x="91667" y="1182687"/>
                </a:lnTo>
                <a:close/>
                <a:moveTo>
                  <a:pt x="1390308" y="782637"/>
                </a:moveTo>
                <a:lnTo>
                  <a:pt x="1396663" y="786039"/>
                </a:lnTo>
                <a:lnTo>
                  <a:pt x="1402564" y="789894"/>
                </a:lnTo>
                <a:lnTo>
                  <a:pt x="1408238" y="793749"/>
                </a:lnTo>
                <a:lnTo>
                  <a:pt x="1413458" y="797831"/>
                </a:lnTo>
                <a:lnTo>
                  <a:pt x="1418225" y="802140"/>
                </a:lnTo>
                <a:lnTo>
                  <a:pt x="1422764" y="806449"/>
                </a:lnTo>
                <a:lnTo>
                  <a:pt x="1426849" y="811439"/>
                </a:lnTo>
                <a:lnTo>
                  <a:pt x="1430935" y="816428"/>
                </a:lnTo>
                <a:lnTo>
                  <a:pt x="1434112" y="821417"/>
                </a:lnTo>
                <a:lnTo>
                  <a:pt x="1437516" y="826860"/>
                </a:lnTo>
                <a:lnTo>
                  <a:pt x="1440694" y="832303"/>
                </a:lnTo>
                <a:lnTo>
                  <a:pt x="1443644" y="837973"/>
                </a:lnTo>
                <a:lnTo>
                  <a:pt x="1446141" y="843869"/>
                </a:lnTo>
                <a:lnTo>
                  <a:pt x="1448411" y="849765"/>
                </a:lnTo>
                <a:lnTo>
                  <a:pt x="1450907" y="856115"/>
                </a:lnTo>
                <a:lnTo>
                  <a:pt x="1452723" y="862465"/>
                </a:lnTo>
                <a:lnTo>
                  <a:pt x="1454766" y="869042"/>
                </a:lnTo>
                <a:lnTo>
                  <a:pt x="1456581" y="875846"/>
                </a:lnTo>
                <a:lnTo>
                  <a:pt x="1459759" y="889680"/>
                </a:lnTo>
                <a:lnTo>
                  <a:pt x="1462709" y="904648"/>
                </a:lnTo>
                <a:lnTo>
                  <a:pt x="1465433" y="919842"/>
                </a:lnTo>
                <a:lnTo>
                  <a:pt x="1471107" y="952499"/>
                </a:lnTo>
                <a:lnTo>
                  <a:pt x="1474284" y="969735"/>
                </a:lnTo>
                <a:lnTo>
                  <a:pt x="1477462" y="987424"/>
                </a:lnTo>
                <a:lnTo>
                  <a:pt x="1483363" y="988785"/>
                </a:lnTo>
                <a:lnTo>
                  <a:pt x="1489037" y="990146"/>
                </a:lnTo>
                <a:lnTo>
                  <a:pt x="1494484" y="992187"/>
                </a:lnTo>
                <a:lnTo>
                  <a:pt x="1499704" y="994228"/>
                </a:lnTo>
                <a:lnTo>
                  <a:pt x="1504470" y="996949"/>
                </a:lnTo>
                <a:lnTo>
                  <a:pt x="1509237" y="999671"/>
                </a:lnTo>
                <a:lnTo>
                  <a:pt x="1513549" y="1003073"/>
                </a:lnTo>
                <a:lnTo>
                  <a:pt x="1517407" y="1006474"/>
                </a:lnTo>
                <a:lnTo>
                  <a:pt x="1521493" y="1010330"/>
                </a:lnTo>
                <a:lnTo>
                  <a:pt x="1525124" y="1014185"/>
                </a:lnTo>
                <a:lnTo>
                  <a:pt x="1528075" y="1018721"/>
                </a:lnTo>
                <a:lnTo>
                  <a:pt x="1530798" y="1023030"/>
                </a:lnTo>
                <a:lnTo>
                  <a:pt x="1533068" y="1027792"/>
                </a:lnTo>
                <a:lnTo>
                  <a:pt x="1535110" y="1032555"/>
                </a:lnTo>
                <a:lnTo>
                  <a:pt x="1536472" y="1037771"/>
                </a:lnTo>
                <a:lnTo>
                  <a:pt x="1537607" y="1043214"/>
                </a:lnTo>
                <a:lnTo>
                  <a:pt x="1538288" y="1048657"/>
                </a:lnTo>
                <a:lnTo>
                  <a:pt x="1538288" y="1054326"/>
                </a:lnTo>
                <a:lnTo>
                  <a:pt x="1537834" y="1060223"/>
                </a:lnTo>
                <a:lnTo>
                  <a:pt x="1536699" y="1066119"/>
                </a:lnTo>
                <a:lnTo>
                  <a:pt x="1535110" y="1072016"/>
                </a:lnTo>
                <a:lnTo>
                  <a:pt x="1533068" y="1078366"/>
                </a:lnTo>
                <a:lnTo>
                  <a:pt x="1530117" y="1084489"/>
                </a:lnTo>
                <a:lnTo>
                  <a:pt x="1526940" y="1091066"/>
                </a:lnTo>
                <a:lnTo>
                  <a:pt x="1522854" y="1097416"/>
                </a:lnTo>
                <a:lnTo>
                  <a:pt x="1518315" y="1103766"/>
                </a:lnTo>
                <a:lnTo>
                  <a:pt x="1512868" y="1110342"/>
                </a:lnTo>
                <a:lnTo>
                  <a:pt x="1506967" y="1116919"/>
                </a:lnTo>
                <a:lnTo>
                  <a:pt x="1500158" y="1123496"/>
                </a:lnTo>
                <a:lnTo>
                  <a:pt x="1492668" y="1129846"/>
                </a:lnTo>
                <a:lnTo>
                  <a:pt x="1484271" y="1136650"/>
                </a:lnTo>
                <a:lnTo>
                  <a:pt x="1474965" y="1143000"/>
                </a:lnTo>
                <a:lnTo>
                  <a:pt x="1472696" y="1155019"/>
                </a:lnTo>
                <a:lnTo>
                  <a:pt x="1469745" y="1167266"/>
                </a:lnTo>
                <a:lnTo>
                  <a:pt x="1466568" y="1179059"/>
                </a:lnTo>
                <a:lnTo>
                  <a:pt x="1462936" y="1190851"/>
                </a:lnTo>
                <a:lnTo>
                  <a:pt x="1459078" y="1202417"/>
                </a:lnTo>
                <a:lnTo>
                  <a:pt x="1454993" y="1213984"/>
                </a:lnTo>
                <a:lnTo>
                  <a:pt x="1450680" y="1225323"/>
                </a:lnTo>
                <a:lnTo>
                  <a:pt x="1445687" y="1236435"/>
                </a:lnTo>
                <a:lnTo>
                  <a:pt x="1440467" y="1247321"/>
                </a:lnTo>
                <a:lnTo>
                  <a:pt x="1435020" y="1257980"/>
                </a:lnTo>
                <a:lnTo>
                  <a:pt x="1429346" y="1268412"/>
                </a:lnTo>
                <a:lnTo>
                  <a:pt x="1423218" y="1278391"/>
                </a:lnTo>
                <a:lnTo>
                  <a:pt x="1416863" y="1288369"/>
                </a:lnTo>
                <a:lnTo>
                  <a:pt x="1410281" y="1297894"/>
                </a:lnTo>
                <a:lnTo>
                  <a:pt x="1403245" y="1307193"/>
                </a:lnTo>
                <a:lnTo>
                  <a:pt x="1395982" y="1316037"/>
                </a:lnTo>
                <a:lnTo>
                  <a:pt x="1388719" y="1324655"/>
                </a:lnTo>
                <a:lnTo>
                  <a:pt x="1381003" y="1332593"/>
                </a:lnTo>
                <a:lnTo>
                  <a:pt x="1373059" y="1340077"/>
                </a:lnTo>
                <a:lnTo>
                  <a:pt x="1364661" y="1347334"/>
                </a:lnTo>
                <a:lnTo>
                  <a:pt x="1356037" y="1354364"/>
                </a:lnTo>
                <a:lnTo>
                  <a:pt x="1347639" y="1360714"/>
                </a:lnTo>
                <a:lnTo>
                  <a:pt x="1338561" y="1366610"/>
                </a:lnTo>
                <a:lnTo>
                  <a:pt x="1329028" y="1371827"/>
                </a:lnTo>
                <a:lnTo>
                  <a:pt x="1319723" y="1376816"/>
                </a:lnTo>
                <a:lnTo>
                  <a:pt x="1310190" y="1380898"/>
                </a:lnTo>
                <a:lnTo>
                  <a:pt x="1300431" y="1384527"/>
                </a:lnTo>
                <a:lnTo>
                  <a:pt x="1295211" y="1386341"/>
                </a:lnTo>
                <a:lnTo>
                  <a:pt x="1290218" y="1387702"/>
                </a:lnTo>
                <a:lnTo>
                  <a:pt x="1284997" y="1389062"/>
                </a:lnTo>
                <a:lnTo>
                  <a:pt x="1279777" y="1390196"/>
                </a:lnTo>
                <a:lnTo>
                  <a:pt x="1274557" y="1391330"/>
                </a:lnTo>
                <a:lnTo>
                  <a:pt x="1269110" y="1392010"/>
                </a:lnTo>
                <a:lnTo>
                  <a:pt x="1264117" y="1392691"/>
                </a:lnTo>
                <a:lnTo>
                  <a:pt x="1258670" y="1393371"/>
                </a:lnTo>
                <a:lnTo>
                  <a:pt x="1253223" y="1393825"/>
                </a:lnTo>
                <a:lnTo>
                  <a:pt x="1247776" y="1393825"/>
                </a:lnTo>
                <a:lnTo>
                  <a:pt x="1242328" y="1393825"/>
                </a:lnTo>
                <a:lnTo>
                  <a:pt x="1236881" y="1393371"/>
                </a:lnTo>
                <a:lnTo>
                  <a:pt x="1231661" y="1392691"/>
                </a:lnTo>
                <a:lnTo>
                  <a:pt x="1226214" y="1392010"/>
                </a:lnTo>
                <a:lnTo>
                  <a:pt x="1220994" y="1391330"/>
                </a:lnTo>
                <a:lnTo>
                  <a:pt x="1215774" y="1390196"/>
                </a:lnTo>
                <a:lnTo>
                  <a:pt x="1210554" y="1389062"/>
                </a:lnTo>
                <a:lnTo>
                  <a:pt x="1205333" y="1387702"/>
                </a:lnTo>
                <a:lnTo>
                  <a:pt x="1200113" y="1386341"/>
                </a:lnTo>
                <a:lnTo>
                  <a:pt x="1195347" y="1384527"/>
                </a:lnTo>
                <a:lnTo>
                  <a:pt x="1185361" y="1380898"/>
                </a:lnTo>
                <a:lnTo>
                  <a:pt x="1175828" y="1376816"/>
                </a:lnTo>
                <a:lnTo>
                  <a:pt x="1166296" y="1371827"/>
                </a:lnTo>
                <a:lnTo>
                  <a:pt x="1157217" y="1366610"/>
                </a:lnTo>
                <a:lnTo>
                  <a:pt x="1148139" y="1360714"/>
                </a:lnTo>
                <a:lnTo>
                  <a:pt x="1139514" y="1354364"/>
                </a:lnTo>
                <a:lnTo>
                  <a:pt x="1130890" y="1347334"/>
                </a:lnTo>
                <a:lnTo>
                  <a:pt x="1122492" y="1340077"/>
                </a:lnTo>
                <a:lnTo>
                  <a:pt x="1114548" y="1332593"/>
                </a:lnTo>
                <a:lnTo>
                  <a:pt x="1106832" y="1324655"/>
                </a:lnTo>
                <a:lnTo>
                  <a:pt x="1099569" y="1316037"/>
                </a:lnTo>
                <a:lnTo>
                  <a:pt x="1092306" y="1307193"/>
                </a:lnTo>
                <a:lnTo>
                  <a:pt x="1085270" y="1297894"/>
                </a:lnTo>
                <a:lnTo>
                  <a:pt x="1078688" y="1288369"/>
                </a:lnTo>
                <a:lnTo>
                  <a:pt x="1072333" y="1278391"/>
                </a:lnTo>
                <a:lnTo>
                  <a:pt x="1066205" y="1268412"/>
                </a:lnTo>
                <a:lnTo>
                  <a:pt x="1060531" y="1257980"/>
                </a:lnTo>
                <a:lnTo>
                  <a:pt x="1055084" y="1247321"/>
                </a:lnTo>
                <a:lnTo>
                  <a:pt x="1049864" y="1236435"/>
                </a:lnTo>
                <a:lnTo>
                  <a:pt x="1045098" y="1225323"/>
                </a:lnTo>
                <a:lnTo>
                  <a:pt x="1040558" y="1213984"/>
                </a:lnTo>
                <a:lnTo>
                  <a:pt x="1036473" y="1202417"/>
                </a:lnTo>
                <a:lnTo>
                  <a:pt x="1032615" y="1190851"/>
                </a:lnTo>
                <a:lnTo>
                  <a:pt x="1028983" y="1179059"/>
                </a:lnTo>
                <a:lnTo>
                  <a:pt x="1025806" y="1167266"/>
                </a:lnTo>
                <a:lnTo>
                  <a:pt x="1022855" y="1155019"/>
                </a:lnTo>
                <a:lnTo>
                  <a:pt x="1020586" y="1143000"/>
                </a:lnTo>
                <a:lnTo>
                  <a:pt x="1011507" y="1136650"/>
                </a:lnTo>
                <a:lnTo>
                  <a:pt x="1003336" y="1129846"/>
                </a:lnTo>
                <a:lnTo>
                  <a:pt x="995620" y="1123496"/>
                </a:lnTo>
                <a:lnTo>
                  <a:pt x="988811" y="1116919"/>
                </a:lnTo>
                <a:lnTo>
                  <a:pt x="982683" y="1110342"/>
                </a:lnTo>
                <a:lnTo>
                  <a:pt x="977236" y="1103766"/>
                </a:lnTo>
                <a:lnTo>
                  <a:pt x="972696" y="1097416"/>
                </a:lnTo>
                <a:lnTo>
                  <a:pt x="968838" y="1091066"/>
                </a:lnTo>
                <a:lnTo>
                  <a:pt x="965434" y="1084489"/>
                </a:lnTo>
                <a:lnTo>
                  <a:pt x="962483" y="1078366"/>
                </a:lnTo>
                <a:lnTo>
                  <a:pt x="960440" y="1072016"/>
                </a:lnTo>
                <a:lnTo>
                  <a:pt x="958852" y="1066119"/>
                </a:lnTo>
                <a:lnTo>
                  <a:pt x="957944" y="1060223"/>
                </a:lnTo>
                <a:lnTo>
                  <a:pt x="957263" y="1054326"/>
                </a:lnTo>
                <a:lnTo>
                  <a:pt x="957263" y="1048657"/>
                </a:lnTo>
                <a:lnTo>
                  <a:pt x="958171" y="1043214"/>
                </a:lnTo>
                <a:lnTo>
                  <a:pt x="959079" y="1037771"/>
                </a:lnTo>
                <a:lnTo>
                  <a:pt x="960440" y="1032555"/>
                </a:lnTo>
                <a:lnTo>
                  <a:pt x="962483" y="1027792"/>
                </a:lnTo>
                <a:lnTo>
                  <a:pt x="964753" y="1023030"/>
                </a:lnTo>
                <a:lnTo>
                  <a:pt x="967476" y="1018721"/>
                </a:lnTo>
                <a:lnTo>
                  <a:pt x="970654" y="1014185"/>
                </a:lnTo>
                <a:lnTo>
                  <a:pt x="974285" y="1010330"/>
                </a:lnTo>
                <a:lnTo>
                  <a:pt x="978144" y="1006474"/>
                </a:lnTo>
                <a:lnTo>
                  <a:pt x="982002" y="1003073"/>
                </a:lnTo>
                <a:lnTo>
                  <a:pt x="986541" y="999671"/>
                </a:lnTo>
                <a:lnTo>
                  <a:pt x="991307" y="996949"/>
                </a:lnTo>
                <a:lnTo>
                  <a:pt x="996301" y="994228"/>
                </a:lnTo>
                <a:lnTo>
                  <a:pt x="1001521" y="992187"/>
                </a:lnTo>
                <a:lnTo>
                  <a:pt x="1006514" y="990146"/>
                </a:lnTo>
                <a:lnTo>
                  <a:pt x="1012415" y="988785"/>
                </a:lnTo>
                <a:lnTo>
                  <a:pt x="1018089" y="987424"/>
                </a:lnTo>
                <a:lnTo>
                  <a:pt x="1022401" y="964292"/>
                </a:lnTo>
                <a:lnTo>
                  <a:pt x="1026260" y="941840"/>
                </a:lnTo>
                <a:lnTo>
                  <a:pt x="1029891" y="920523"/>
                </a:lnTo>
                <a:lnTo>
                  <a:pt x="1033749" y="900339"/>
                </a:lnTo>
                <a:lnTo>
                  <a:pt x="1035792" y="890587"/>
                </a:lnTo>
                <a:lnTo>
                  <a:pt x="1037835" y="881289"/>
                </a:lnTo>
                <a:lnTo>
                  <a:pt x="1040104" y="872217"/>
                </a:lnTo>
                <a:lnTo>
                  <a:pt x="1042374" y="863373"/>
                </a:lnTo>
                <a:lnTo>
                  <a:pt x="1045325" y="854981"/>
                </a:lnTo>
                <a:lnTo>
                  <a:pt x="1048048" y="846817"/>
                </a:lnTo>
                <a:lnTo>
                  <a:pt x="1051453" y="838880"/>
                </a:lnTo>
                <a:lnTo>
                  <a:pt x="1055311" y="831396"/>
                </a:lnTo>
                <a:lnTo>
                  <a:pt x="1062574" y="834117"/>
                </a:lnTo>
                <a:lnTo>
                  <a:pt x="1072787" y="837065"/>
                </a:lnTo>
                <a:lnTo>
                  <a:pt x="1085270" y="840467"/>
                </a:lnTo>
                <a:lnTo>
                  <a:pt x="1092306" y="842281"/>
                </a:lnTo>
                <a:lnTo>
                  <a:pt x="1100023" y="843869"/>
                </a:lnTo>
                <a:lnTo>
                  <a:pt x="1108420" y="845456"/>
                </a:lnTo>
                <a:lnTo>
                  <a:pt x="1116818" y="847044"/>
                </a:lnTo>
                <a:lnTo>
                  <a:pt x="1126123" y="848178"/>
                </a:lnTo>
                <a:lnTo>
                  <a:pt x="1135883" y="849539"/>
                </a:lnTo>
                <a:lnTo>
                  <a:pt x="1145869" y="850673"/>
                </a:lnTo>
                <a:lnTo>
                  <a:pt x="1156309" y="851126"/>
                </a:lnTo>
                <a:lnTo>
                  <a:pt x="1167204" y="851580"/>
                </a:lnTo>
                <a:lnTo>
                  <a:pt x="1178552" y="851806"/>
                </a:lnTo>
                <a:lnTo>
                  <a:pt x="1190354" y="851580"/>
                </a:lnTo>
                <a:lnTo>
                  <a:pt x="1202156" y="851126"/>
                </a:lnTo>
                <a:lnTo>
                  <a:pt x="1214412" y="849992"/>
                </a:lnTo>
                <a:lnTo>
                  <a:pt x="1226895" y="848631"/>
                </a:lnTo>
                <a:lnTo>
                  <a:pt x="1239605" y="846364"/>
                </a:lnTo>
                <a:lnTo>
                  <a:pt x="1252542" y="844096"/>
                </a:lnTo>
                <a:lnTo>
                  <a:pt x="1265933" y="840921"/>
                </a:lnTo>
                <a:lnTo>
                  <a:pt x="1279323" y="837292"/>
                </a:lnTo>
                <a:lnTo>
                  <a:pt x="1292714" y="832983"/>
                </a:lnTo>
                <a:lnTo>
                  <a:pt x="1306559" y="827994"/>
                </a:lnTo>
                <a:lnTo>
                  <a:pt x="1313368" y="825499"/>
                </a:lnTo>
                <a:lnTo>
                  <a:pt x="1320404" y="822551"/>
                </a:lnTo>
                <a:lnTo>
                  <a:pt x="1327212" y="819603"/>
                </a:lnTo>
                <a:lnTo>
                  <a:pt x="1334248" y="816201"/>
                </a:lnTo>
                <a:lnTo>
                  <a:pt x="1341057" y="812799"/>
                </a:lnTo>
                <a:lnTo>
                  <a:pt x="1348093" y="809171"/>
                </a:lnTo>
                <a:lnTo>
                  <a:pt x="1355129" y="805315"/>
                </a:lnTo>
                <a:lnTo>
                  <a:pt x="1362165" y="801006"/>
                </a:lnTo>
                <a:lnTo>
                  <a:pt x="1369201" y="796924"/>
                </a:lnTo>
                <a:lnTo>
                  <a:pt x="1376463" y="792389"/>
                </a:lnTo>
                <a:lnTo>
                  <a:pt x="1383272" y="787626"/>
                </a:lnTo>
                <a:lnTo>
                  <a:pt x="1390308" y="782637"/>
                </a:lnTo>
                <a:close/>
                <a:moveTo>
                  <a:pt x="2282825" y="769937"/>
                </a:moveTo>
                <a:lnTo>
                  <a:pt x="2412173" y="829864"/>
                </a:lnTo>
                <a:lnTo>
                  <a:pt x="2422140" y="834858"/>
                </a:lnTo>
                <a:lnTo>
                  <a:pt x="2426897" y="837355"/>
                </a:lnTo>
                <a:lnTo>
                  <a:pt x="2431201" y="840078"/>
                </a:lnTo>
                <a:lnTo>
                  <a:pt x="2435732" y="842802"/>
                </a:lnTo>
                <a:lnTo>
                  <a:pt x="2439583" y="845526"/>
                </a:lnTo>
                <a:lnTo>
                  <a:pt x="2443434" y="848250"/>
                </a:lnTo>
                <a:lnTo>
                  <a:pt x="2447058" y="851201"/>
                </a:lnTo>
                <a:lnTo>
                  <a:pt x="2450456" y="853925"/>
                </a:lnTo>
                <a:lnTo>
                  <a:pt x="2453628" y="857103"/>
                </a:lnTo>
                <a:lnTo>
                  <a:pt x="2456799" y="860054"/>
                </a:lnTo>
                <a:lnTo>
                  <a:pt x="2459518" y="863005"/>
                </a:lnTo>
                <a:lnTo>
                  <a:pt x="2462236" y="866183"/>
                </a:lnTo>
                <a:lnTo>
                  <a:pt x="2464501" y="869361"/>
                </a:lnTo>
                <a:lnTo>
                  <a:pt x="2466766" y="872539"/>
                </a:lnTo>
                <a:lnTo>
                  <a:pt x="2468805" y="875717"/>
                </a:lnTo>
                <a:lnTo>
                  <a:pt x="2470617" y="878895"/>
                </a:lnTo>
                <a:lnTo>
                  <a:pt x="2472430" y="882300"/>
                </a:lnTo>
                <a:lnTo>
                  <a:pt x="2474015" y="885932"/>
                </a:lnTo>
                <a:lnTo>
                  <a:pt x="2475601" y="889337"/>
                </a:lnTo>
                <a:lnTo>
                  <a:pt x="2477866" y="896373"/>
                </a:lnTo>
                <a:lnTo>
                  <a:pt x="2479905" y="903637"/>
                </a:lnTo>
                <a:lnTo>
                  <a:pt x="2481264" y="911128"/>
                </a:lnTo>
                <a:lnTo>
                  <a:pt x="2482397" y="918846"/>
                </a:lnTo>
                <a:lnTo>
                  <a:pt x="2482850" y="927018"/>
                </a:lnTo>
                <a:lnTo>
                  <a:pt x="2482850" y="935190"/>
                </a:lnTo>
                <a:lnTo>
                  <a:pt x="2482850" y="1152652"/>
                </a:lnTo>
                <a:lnTo>
                  <a:pt x="2482850" y="1160824"/>
                </a:lnTo>
                <a:lnTo>
                  <a:pt x="2482397" y="1168768"/>
                </a:lnTo>
                <a:lnTo>
                  <a:pt x="2481264" y="1176486"/>
                </a:lnTo>
                <a:lnTo>
                  <a:pt x="2479905" y="1184204"/>
                </a:lnTo>
                <a:lnTo>
                  <a:pt x="2477866" y="1191468"/>
                </a:lnTo>
                <a:lnTo>
                  <a:pt x="2475601" y="1198732"/>
                </a:lnTo>
                <a:lnTo>
                  <a:pt x="2474015" y="1202137"/>
                </a:lnTo>
                <a:lnTo>
                  <a:pt x="2472430" y="1205315"/>
                </a:lnTo>
                <a:lnTo>
                  <a:pt x="2470617" y="1208720"/>
                </a:lnTo>
                <a:lnTo>
                  <a:pt x="2468805" y="1212125"/>
                </a:lnTo>
                <a:lnTo>
                  <a:pt x="2466766" y="1215303"/>
                </a:lnTo>
                <a:lnTo>
                  <a:pt x="2464501" y="1218708"/>
                </a:lnTo>
                <a:lnTo>
                  <a:pt x="2462236" y="1221658"/>
                </a:lnTo>
                <a:lnTo>
                  <a:pt x="2459518" y="1224836"/>
                </a:lnTo>
                <a:lnTo>
                  <a:pt x="2456799" y="1227787"/>
                </a:lnTo>
                <a:lnTo>
                  <a:pt x="2453628" y="1230738"/>
                </a:lnTo>
                <a:lnTo>
                  <a:pt x="2450456" y="1233689"/>
                </a:lnTo>
                <a:lnTo>
                  <a:pt x="2447058" y="1236640"/>
                </a:lnTo>
                <a:lnTo>
                  <a:pt x="2443434" y="1239364"/>
                </a:lnTo>
                <a:lnTo>
                  <a:pt x="2439583" y="1242315"/>
                </a:lnTo>
                <a:lnTo>
                  <a:pt x="2435732" y="1245039"/>
                </a:lnTo>
                <a:lnTo>
                  <a:pt x="2431201" y="1247763"/>
                </a:lnTo>
                <a:lnTo>
                  <a:pt x="2426897" y="1250260"/>
                </a:lnTo>
                <a:lnTo>
                  <a:pt x="2422140" y="1252984"/>
                </a:lnTo>
                <a:lnTo>
                  <a:pt x="2412173" y="1257978"/>
                </a:lnTo>
                <a:lnTo>
                  <a:pt x="2406963" y="1260475"/>
                </a:lnTo>
                <a:lnTo>
                  <a:pt x="2282825" y="1202818"/>
                </a:lnTo>
                <a:lnTo>
                  <a:pt x="2282825" y="769937"/>
                </a:lnTo>
                <a:close/>
                <a:moveTo>
                  <a:pt x="1247774" y="628650"/>
                </a:moveTo>
                <a:lnTo>
                  <a:pt x="1262265" y="628876"/>
                </a:lnTo>
                <a:lnTo>
                  <a:pt x="1276302" y="629556"/>
                </a:lnTo>
                <a:lnTo>
                  <a:pt x="1290113" y="631143"/>
                </a:lnTo>
                <a:lnTo>
                  <a:pt x="1303472" y="632956"/>
                </a:lnTo>
                <a:lnTo>
                  <a:pt x="1316830" y="635222"/>
                </a:lnTo>
                <a:lnTo>
                  <a:pt x="1329282" y="638169"/>
                </a:lnTo>
                <a:lnTo>
                  <a:pt x="1341282" y="641569"/>
                </a:lnTo>
                <a:lnTo>
                  <a:pt x="1353056" y="645195"/>
                </a:lnTo>
                <a:lnTo>
                  <a:pt x="1363923" y="649274"/>
                </a:lnTo>
                <a:lnTo>
                  <a:pt x="1374338" y="654034"/>
                </a:lnTo>
                <a:lnTo>
                  <a:pt x="1378866" y="656300"/>
                </a:lnTo>
                <a:lnTo>
                  <a:pt x="1383847" y="658794"/>
                </a:lnTo>
                <a:lnTo>
                  <a:pt x="1388149" y="661513"/>
                </a:lnTo>
                <a:lnTo>
                  <a:pt x="1392677" y="664006"/>
                </a:lnTo>
                <a:lnTo>
                  <a:pt x="1396753" y="666953"/>
                </a:lnTo>
                <a:lnTo>
                  <a:pt x="1400602" y="669672"/>
                </a:lnTo>
                <a:lnTo>
                  <a:pt x="1404451" y="672619"/>
                </a:lnTo>
                <a:lnTo>
                  <a:pt x="1407847" y="675565"/>
                </a:lnTo>
                <a:lnTo>
                  <a:pt x="1411243" y="678512"/>
                </a:lnTo>
                <a:lnTo>
                  <a:pt x="1414413" y="681685"/>
                </a:lnTo>
                <a:lnTo>
                  <a:pt x="1417130" y="685084"/>
                </a:lnTo>
                <a:lnTo>
                  <a:pt x="1419847" y="688257"/>
                </a:lnTo>
                <a:lnTo>
                  <a:pt x="1425507" y="688484"/>
                </a:lnTo>
                <a:lnTo>
                  <a:pt x="1430941" y="689164"/>
                </a:lnTo>
                <a:lnTo>
                  <a:pt x="1436148" y="690297"/>
                </a:lnTo>
                <a:lnTo>
                  <a:pt x="1441356" y="691430"/>
                </a:lnTo>
                <a:lnTo>
                  <a:pt x="1446110" y="693017"/>
                </a:lnTo>
                <a:lnTo>
                  <a:pt x="1450865" y="694830"/>
                </a:lnTo>
                <a:lnTo>
                  <a:pt x="1455167" y="697323"/>
                </a:lnTo>
                <a:lnTo>
                  <a:pt x="1459695" y="699816"/>
                </a:lnTo>
                <a:lnTo>
                  <a:pt x="1463544" y="702763"/>
                </a:lnTo>
                <a:lnTo>
                  <a:pt x="1467619" y="705709"/>
                </a:lnTo>
                <a:lnTo>
                  <a:pt x="1471242" y="708882"/>
                </a:lnTo>
                <a:lnTo>
                  <a:pt x="1474865" y="712508"/>
                </a:lnTo>
                <a:lnTo>
                  <a:pt x="1478261" y="716361"/>
                </a:lnTo>
                <a:lnTo>
                  <a:pt x="1481657" y="720668"/>
                </a:lnTo>
                <a:lnTo>
                  <a:pt x="1484827" y="724747"/>
                </a:lnTo>
                <a:lnTo>
                  <a:pt x="1487544" y="729053"/>
                </a:lnTo>
                <a:lnTo>
                  <a:pt x="1490487" y="733813"/>
                </a:lnTo>
                <a:lnTo>
                  <a:pt x="1492977" y="738799"/>
                </a:lnTo>
                <a:lnTo>
                  <a:pt x="1495468" y="743785"/>
                </a:lnTo>
                <a:lnTo>
                  <a:pt x="1497732" y="748998"/>
                </a:lnTo>
                <a:lnTo>
                  <a:pt x="1499996" y="754211"/>
                </a:lnTo>
                <a:lnTo>
                  <a:pt x="1502034" y="759877"/>
                </a:lnTo>
                <a:lnTo>
                  <a:pt x="1503845" y="765543"/>
                </a:lnTo>
                <a:lnTo>
                  <a:pt x="1505656" y="771436"/>
                </a:lnTo>
                <a:lnTo>
                  <a:pt x="1509053" y="783222"/>
                </a:lnTo>
                <a:lnTo>
                  <a:pt x="1511996" y="795460"/>
                </a:lnTo>
                <a:lnTo>
                  <a:pt x="1514260" y="808153"/>
                </a:lnTo>
                <a:lnTo>
                  <a:pt x="1516071" y="821071"/>
                </a:lnTo>
                <a:lnTo>
                  <a:pt x="1517656" y="833990"/>
                </a:lnTo>
                <a:lnTo>
                  <a:pt x="1519015" y="846909"/>
                </a:lnTo>
                <a:lnTo>
                  <a:pt x="1519694" y="860281"/>
                </a:lnTo>
                <a:lnTo>
                  <a:pt x="1520147" y="873200"/>
                </a:lnTo>
                <a:lnTo>
                  <a:pt x="1520826" y="886118"/>
                </a:lnTo>
                <a:lnTo>
                  <a:pt x="1520826" y="898584"/>
                </a:lnTo>
                <a:lnTo>
                  <a:pt x="1520373" y="910823"/>
                </a:lnTo>
                <a:lnTo>
                  <a:pt x="1520147" y="922608"/>
                </a:lnTo>
                <a:lnTo>
                  <a:pt x="1519241" y="945046"/>
                </a:lnTo>
                <a:lnTo>
                  <a:pt x="1517883" y="964311"/>
                </a:lnTo>
                <a:lnTo>
                  <a:pt x="1516524" y="981083"/>
                </a:lnTo>
                <a:lnTo>
                  <a:pt x="1514939" y="993321"/>
                </a:lnTo>
                <a:lnTo>
                  <a:pt x="1511996" y="991508"/>
                </a:lnTo>
                <a:lnTo>
                  <a:pt x="1508600" y="990148"/>
                </a:lnTo>
                <a:lnTo>
                  <a:pt x="1505204" y="988562"/>
                </a:lnTo>
                <a:lnTo>
                  <a:pt x="1501808" y="987202"/>
                </a:lnTo>
                <a:lnTo>
                  <a:pt x="1498185" y="985842"/>
                </a:lnTo>
                <a:lnTo>
                  <a:pt x="1494562" y="984936"/>
                </a:lnTo>
                <a:lnTo>
                  <a:pt x="1490713" y="983802"/>
                </a:lnTo>
                <a:lnTo>
                  <a:pt x="1487091" y="983349"/>
                </a:lnTo>
                <a:lnTo>
                  <a:pt x="1481657" y="946859"/>
                </a:lnTo>
                <a:lnTo>
                  <a:pt x="1479166" y="929408"/>
                </a:lnTo>
                <a:lnTo>
                  <a:pt x="1476223" y="912636"/>
                </a:lnTo>
                <a:lnTo>
                  <a:pt x="1473280" y="896544"/>
                </a:lnTo>
                <a:lnTo>
                  <a:pt x="1469657" y="881132"/>
                </a:lnTo>
                <a:lnTo>
                  <a:pt x="1467846" y="873653"/>
                </a:lnTo>
                <a:lnTo>
                  <a:pt x="1465808" y="866400"/>
                </a:lnTo>
                <a:lnTo>
                  <a:pt x="1463770" y="859374"/>
                </a:lnTo>
                <a:lnTo>
                  <a:pt x="1461506" y="852802"/>
                </a:lnTo>
                <a:lnTo>
                  <a:pt x="1459242" y="846002"/>
                </a:lnTo>
                <a:lnTo>
                  <a:pt x="1456299" y="839430"/>
                </a:lnTo>
                <a:lnTo>
                  <a:pt x="1453356" y="833310"/>
                </a:lnTo>
                <a:lnTo>
                  <a:pt x="1450412" y="826964"/>
                </a:lnTo>
                <a:lnTo>
                  <a:pt x="1447242" y="821071"/>
                </a:lnTo>
                <a:lnTo>
                  <a:pt x="1443620" y="815405"/>
                </a:lnTo>
                <a:lnTo>
                  <a:pt x="1439771" y="809966"/>
                </a:lnTo>
                <a:lnTo>
                  <a:pt x="1435922" y="804526"/>
                </a:lnTo>
                <a:lnTo>
                  <a:pt x="1431394" y="799313"/>
                </a:lnTo>
                <a:lnTo>
                  <a:pt x="1426865" y="794780"/>
                </a:lnTo>
                <a:lnTo>
                  <a:pt x="1421884" y="789794"/>
                </a:lnTo>
                <a:lnTo>
                  <a:pt x="1416677" y="785261"/>
                </a:lnTo>
                <a:lnTo>
                  <a:pt x="1411017" y="781182"/>
                </a:lnTo>
                <a:lnTo>
                  <a:pt x="1405130" y="777102"/>
                </a:lnTo>
                <a:lnTo>
                  <a:pt x="1398791" y="773249"/>
                </a:lnTo>
                <a:lnTo>
                  <a:pt x="1391998" y="769623"/>
                </a:lnTo>
                <a:lnTo>
                  <a:pt x="1384753" y="774609"/>
                </a:lnTo>
                <a:lnTo>
                  <a:pt x="1377508" y="779595"/>
                </a:lnTo>
                <a:lnTo>
                  <a:pt x="1370263" y="784355"/>
                </a:lnTo>
                <a:lnTo>
                  <a:pt x="1363018" y="788661"/>
                </a:lnTo>
                <a:lnTo>
                  <a:pt x="1355772" y="793194"/>
                </a:lnTo>
                <a:lnTo>
                  <a:pt x="1348301" y="797047"/>
                </a:lnTo>
                <a:lnTo>
                  <a:pt x="1341056" y="800900"/>
                </a:lnTo>
                <a:lnTo>
                  <a:pt x="1334037" y="804526"/>
                </a:lnTo>
                <a:lnTo>
                  <a:pt x="1326792" y="807926"/>
                </a:lnTo>
                <a:lnTo>
                  <a:pt x="1319547" y="811326"/>
                </a:lnTo>
                <a:lnTo>
                  <a:pt x="1312302" y="814045"/>
                </a:lnTo>
                <a:lnTo>
                  <a:pt x="1305283" y="816992"/>
                </a:lnTo>
                <a:lnTo>
                  <a:pt x="1298038" y="819711"/>
                </a:lnTo>
                <a:lnTo>
                  <a:pt x="1291245" y="822205"/>
                </a:lnTo>
                <a:lnTo>
                  <a:pt x="1277208" y="826511"/>
                </a:lnTo>
                <a:lnTo>
                  <a:pt x="1263397" y="830364"/>
                </a:lnTo>
                <a:lnTo>
                  <a:pt x="1249812" y="833537"/>
                </a:lnTo>
                <a:lnTo>
                  <a:pt x="1236454" y="836030"/>
                </a:lnTo>
                <a:lnTo>
                  <a:pt x="1223322" y="838296"/>
                </a:lnTo>
                <a:lnTo>
                  <a:pt x="1210417" y="839656"/>
                </a:lnTo>
                <a:lnTo>
                  <a:pt x="1197964" y="840789"/>
                </a:lnTo>
                <a:lnTo>
                  <a:pt x="1185511" y="841469"/>
                </a:lnTo>
                <a:lnTo>
                  <a:pt x="1173738" y="841469"/>
                </a:lnTo>
                <a:lnTo>
                  <a:pt x="1162191" y="841469"/>
                </a:lnTo>
                <a:lnTo>
                  <a:pt x="1151097" y="841016"/>
                </a:lnTo>
                <a:lnTo>
                  <a:pt x="1140229" y="840336"/>
                </a:lnTo>
                <a:lnTo>
                  <a:pt x="1129814" y="839203"/>
                </a:lnTo>
                <a:lnTo>
                  <a:pt x="1120079" y="837843"/>
                </a:lnTo>
                <a:lnTo>
                  <a:pt x="1110796" y="836710"/>
                </a:lnTo>
                <a:lnTo>
                  <a:pt x="1101739" y="835123"/>
                </a:lnTo>
                <a:lnTo>
                  <a:pt x="1093362" y="833310"/>
                </a:lnTo>
                <a:lnTo>
                  <a:pt x="1085438" y="831724"/>
                </a:lnTo>
                <a:lnTo>
                  <a:pt x="1078193" y="829910"/>
                </a:lnTo>
                <a:lnTo>
                  <a:pt x="1065514" y="826284"/>
                </a:lnTo>
                <a:lnTo>
                  <a:pt x="1055099" y="823111"/>
                </a:lnTo>
                <a:lnTo>
                  <a:pt x="1047401" y="820391"/>
                </a:lnTo>
                <a:lnTo>
                  <a:pt x="1043552" y="828097"/>
                </a:lnTo>
                <a:lnTo>
                  <a:pt x="1040156" y="836483"/>
                </a:lnTo>
                <a:lnTo>
                  <a:pt x="1036986" y="844869"/>
                </a:lnTo>
                <a:lnTo>
                  <a:pt x="1034043" y="853708"/>
                </a:lnTo>
                <a:lnTo>
                  <a:pt x="1031552" y="862774"/>
                </a:lnTo>
                <a:lnTo>
                  <a:pt x="1029288" y="872520"/>
                </a:lnTo>
                <a:lnTo>
                  <a:pt x="1027024" y="882265"/>
                </a:lnTo>
                <a:lnTo>
                  <a:pt x="1024986" y="892464"/>
                </a:lnTo>
                <a:lnTo>
                  <a:pt x="1021137" y="913316"/>
                </a:lnTo>
                <a:lnTo>
                  <a:pt x="1017288" y="935527"/>
                </a:lnTo>
                <a:lnTo>
                  <a:pt x="1013213" y="958871"/>
                </a:lnTo>
                <a:lnTo>
                  <a:pt x="1011175" y="970884"/>
                </a:lnTo>
                <a:lnTo>
                  <a:pt x="1008458" y="983349"/>
                </a:lnTo>
                <a:lnTo>
                  <a:pt x="1004609" y="984029"/>
                </a:lnTo>
                <a:lnTo>
                  <a:pt x="1000760" y="984936"/>
                </a:lnTo>
                <a:lnTo>
                  <a:pt x="997138" y="985842"/>
                </a:lnTo>
                <a:lnTo>
                  <a:pt x="993515" y="987202"/>
                </a:lnTo>
                <a:lnTo>
                  <a:pt x="989892" y="988789"/>
                </a:lnTo>
                <a:lnTo>
                  <a:pt x="986496" y="990375"/>
                </a:lnTo>
                <a:lnTo>
                  <a:pt x="983100" y="991962"/>
                </a:lnTo>
                <a:lnTo>
                  <a:pt x="979704" y="993775"/>
                </a:lnTo>
                <a:lnTo>
                  <a:pt x="977666" y="979723"/>
                </a:lnTo>
                <a:lnTo>
                  <a:pt x="976761" y="970657"/>
                </a:lnTo>
                <a:lnTo>
                  <a:pt x="975402" y="960458"/>
                </a:lnTo>
                <a:lnTo>
                  <a:pt x="974496" y="949352"/>
                </a:lnTo>
                <a:lnTo>
                  <a:pt x="973817" y="937340"/>
                </a:lnTo>
                <a:lnTo>
                  <a:pt x="973364" y="924421"/>
                </a:lnTo>
                <a:lnTo>
                  <a:pt x="973138" y="911049"/>
                </a:lnTo>
                <a:lnTo>
                  <a:pt x="973364" y="896771"/>
                </a:lnTo>
                <a:lnTo>
                  <a:pt x="974044" y="882039"/>
                </a:lnTo>
                <a:lnTo>
                  <a:pt x="975402" y="866854"/>
                </a:lnTo>
                <a:lnTo>
                  <a:pt x="977213" y="851442"/>
                </a:lnTo>
                <a:lnTo>
                  <a:pt x="978119" y="843736"/>
                </a:lnTo>
                <a:lnTo>
                  <a:pt x="979704" y="835577"/>
                </a:lnTo>
                <a:lnTo>
                  <a:pt x="981062" y="827871"/>
                </a:lnTo>
                <a:lnTo>
                  <a:pt x="982874" y="819711"/>
                </a:lnTo>
                <a:lnTo>
                  <a:pt x="984911" y="812006"/>
                </a:lnTo>
                <a:lnTo>
                  <a:pt x="986949" y="804073"/>
                </a:lnTo>
                <a:lnTo>
                  <a:pt x="989440" y="796140"/>
                </a:lnTo>
                <a:lnTo>
                  <a:pt x="991930" y="788208"/>
                </a:lnTo>
                <a:lnTo>
                  <a:pt x="994873" y="780502"/>
                </a:lnTo>
                <a:lnTo>
                  <a:pt x="997817" y="772569"/>
                </a:lnTo>
                <a:lnTo>
                  <a:pt x="1001213" y="765090"/>
                </a:lnTo>
                <a:lnTo>
                  <a:pt x="1004836" y="757384"/>
                </a:lnTo>
                <a:lnTo>
                  <a:pt x="1008685" y="749905"/>
                </a:lnTo>
                <a:lnTo>
                  <a:pt x="1012986" y="742652"/>
                </a:lnTo>
                <a:lnTo>
                  <a:pt x="1017288" y="735400"/>
                </a:lnTo>
                <a:lnTo>
                  <a:pt x="1022043" y="728147"/>
                </a:lnTo>
                <a:lnTo>
                  <a:pt x="1027024" y="721121"/>
                </a:lnTo>
                <a:lnTo>
                  <a:pt x="1032458" y="714095"/>
                </a:lnTo>
                <a:lnTo>
                  <a:pt x="1038118" y="707522"/>
                </a:lnTo>
                <a:lnTo>
                  <a:pt x="1044231" y="701176"/>
                </a:lnTo>
                <a:lnTo>
                  <a:pt x="1050344" y="694603"/>
                </a:lnTo>
                <a:lnTo>
                  <a:pt x="1057136" y="688711"/>
                </a:lnTo>
                <a:lnTo>
                  <a:pt x="1064382" y="682818"/>
                </a:lnTo>
                <a:lnTo>
                  <a:pt x="1071627" y="676925"/>
                </a:lnTo>
                <a:lnTo>
                  <a:pt x="1079778" y="671486"/>
                </a:lnTo>
                <a:lnTo>
                  <a:pt x="1087702" y="666726"/>
                </a:lnTo>
                <a:lnTo>
                  <a:pt x="1096306" y="661740"/>
                </a:lnTo>
                <a:lnTo>
                  <a:pt x="1105362" y="656980"/>
                </a:lnTo>
                <a:lnTo>
                  <a:pt x="1114645" y="652674"/>
                </a:lnTo>
                <a:lnTo>
                  <a:pt x="1124380" y="648821"/>
                </a:lnTo>
                <a:lnTo>
                  <a:pt x="1134795" y="645195"/>
                </a:lnTo>
                <a:lnTo>
                  <a:pt x="1145437" y="641795"/>
                </a:lnTo>
                <a:lnTo>
                  <a:pt x="1156531" y="638622"/>
                </a:lnTo>
                <a:lnTo>
                  <a:pt x="1168304" y="636129"/>
                </a:lnTo>
                <a:lnTo>
                  <a:pt x="1180304" y="634089"/>
                </a:lnTo>
                <a:lnTo>
                  <a:pt x="1192757" y="631823"/>
                </a:lnTo>
                <a:lnTo>
                  <a:pt x="1205662" y="630690"/>
                </a:lnTo>
                <a:lnTo>
                  <a:pt x="1219247" y="629330"/>
                </a:lnTo>
                <a:lnTo>
                  <a:pt x="1233058" y="628876"/>
                </a:lnTo>
                <a:lnTo>
                  <a:pt x="1247774" y="628650"/>
                </a:lnTo>
                <a:close/>
                <a:moveTo>
                  <a:pt x="91667" y="541337"/>
                </a:moveTo>
                <a:lnTo>
                  <a:pt x="370523" y="541337"/>
                </a:lnTo>
                <a:lnTo>
                  <a:pt x="375061" y="541563"/>
                </a:lnTo>
                <a:lnTo>
                  <a:pt x="379826" y="542015"/>
                </a:lnTo>
                <a:lnTo>
                  <a:pt x="384137" y="542468"/>
                </a:lnTo>
                <a:lnTo>
                  <a:pt x="388902" y="543373"/>
                </a:lnTo>
                <a:lnTo>
                  <a:pt x="393213" y="544278"/>
                </a:lnTo>
                <a:lnTo>
                  <a:pt x="397524" y="545635"/>
                </a:lnTo>
                <a:lnTo>
                  <a:pt x="401835" y="546992"/>
                </a:lnTo>
                <a:lnTo>
                  <a:pt x="405919" y="548576"/>
                </a:lnTo>
                <a:lnTo>
                  <a:pt x="409777" y="550386"/>
                </a:lnTo>
                <a:lnTo>
                  <a:pt x="414088" y="552421"/>
                </a:lnTo>
                <a:lnTo>
                  <a:pt x="417718" y="554684"/>
                </a:lnTo>
                <a:lnTo>
                  <a:pt x="421575" y="556946"/>
                </a:lnTo>
                <a:lnTo>
                  <a:pt x="425206" y="559434"/>
                </a:lnTo>
                <a:lnTo>
                  <a:pt x="428609" y="562149"/>
                </a:lnTo>
                <a:lnTo>
                  <a:pt x="432013" y="564864"/>
                </a:lnTo>
                <a:lnTo>
                  <a:pt x="434962" y="568031"/>
                </a:lnTo>
                <a:lnTo>
                  <a:pt x="438139" y="571198"/>
                </a:lnTo>
                <a:lnTo>
                  <a:pt x="441088" y="574591"/>
                </a:lnTo>
                <a:lnTo>
                  <a:pt x="443584" y="577984"/>
                </a:lnTo>
                <a:lnTo>
                  <a:pt x="446307" y="581604"/>
                </a:lnTo>
                <a:lnTo>
                  <a:pt x="448803" y="585223"/>
                </a:lnTo>
                <a:lnTo>
                  <a:pt x="450845" y="589069"/>
                </a:lnTo>
                <a:lnTo>
                  <a:pt x="452887" y="592915"/>
                </a:lnTo>
                <a:lnTo>
                  <a:pt x="454702" y="596760"/>
                </a:lnTo>
                <a:lnTo>
                  <a:pt x="456291" y="600832"/>
                </a:lnTo>
                <a:lnTo>
                  <a:pt x="457879" y="605130"/>
                </a:lnTo>
                <a:lnTo>
                  <a:pt x="459240" y="609429"/>
                </a:lnTo>
                <a:lnTo>
                  <a:pt x="460148" y="613727"/>
                </a:lnTo>
                <a:lnTo>
                  <a:pt x="461055" y="618251"/>
                </a:lnTo>
                <a:lnTo>
                  <a:pt x="461509" y="622549"/>
                </a:lnTo>
                <a:lnTo>
                  <a:pt x="461736" y="627300"/>
                </a:lnTo>
                <a:lnTo>
                  <a:pt x="461963" y="631824"/>
                </a:lnTo>
                <a:lnTo>
                  <a:pt x="461736" y="636575"/>
                </a:lnTo>
                <a:lnTo>
                  <a:pt x="461509" y="641099"/>
                </a:lnTo>
                <a:lnTo>
                  <a:pt x="461055" y="645624"/>
                </a:lnTo>
                <a:lnTo>
                  <a:pt x="460148" y="650148"/>
                </a:lnTo>
                <a:lnTo>
                  <a:pt x="459240" y="654446"/>
                </a:lnTo>
                <a:lnTo>
                  <a:pt x="457879" y="658518"/>
                </a:lnTo>
                <a:lnTo>
                  <a:pt x="456291" y="662816"/>
                </a:lnTo>
                <a:lnTo>
                  <a:pt x="454702" y="666888"/>
                </a:lnTo>
                <a:lnTo>
                  <a:pt x="452887" y="670960"/>
                </a:lnTo>
                <a:lnTo>
                  <a:pt x="450845" y="674806"/>
                </a:lnTo>
                <a:lnTo>
                  <a:pt x="448803" y="678652"/>
                </a:lnTo>
                <a:lnTo>
                  <a:pt x="446307" y="682271"/>
                </a:lnTo>
                <a:lnTo>
                  <a:pt x="443584" y="685664"/>
                </a:lnTo>
                <a:lnTo>
                  <a:pt x="441088" y="689284"/>
                </a:lnTo>
                <a:lnTo>
                  <a:pt x="438139" y="692451"/>
                </a:lnTo>
                <a:lnTo>
                  <a:pt x="434962" y="695618"/>
                </a:lnTo>
                <a:lnTo>
                  <a:pt x="432013" y="698559"/>
                </a:lnTo>
                <a:lnTo>
                  <a:pt x="428609" y="701500"/>
                </a:lnTo>
                <a:lnTo>
                  <a:pt x="425206" y="703988"/>
                </a:lnTo>
                <a:lnTo>
                  <a:pt x="421575" y="706703"/>
                </a:lnTo>
                <a:lnTo>
                  <a:pt x="417718" y="708965"/>
                </a:lnTo>
                <a:lnTo>
                  <a:pt x="414088" y="711227"/>
                </a:lnTo>
                <a:lnTo>
                  <a:pt x="409777" y="713489"/>
                </a:lnTo>
                <a:lnTo>
                  <a:pt x="405919" y="715299"/>
                </a:lnTo>
                <a:lnTo>
                  <a:pt x="401835" y="716883"/>
                </a:lnTo>
                <a:lnTo>
                  <a:pt x="397524" y="718014"/>
                </a:lnTo>
                <a:lnTo>
                  <a:pt x="393213" y="719371"/>
                </a:lnTo>
                <a:lnTo>
                  <a:pt x="388902" y="720502"/>
                </a:lnTo>
                <a:lnTo>
                  <a:pt x="384137" y="721181"/>
                </a:lnTo>
                <a:lnTo>
                  <a:pt x="379826" y="721633"/>
                </a:lnTo>
                <a:lnTo>
                  <a:pt x="375061" y="722312"/>
                </a:lnTo>
                <a:lnTo>
                  <a:pt x="370523" y="722312"/>
                </a:lnTo>
                <a:lnTo>
                  <a:pt x="91667" y="722312"/>
                </a:lnTo>
                <a:lnTo>
                  <a:pt x="86902" y="722312"/>
                </a:lnTo>
                <a:lnTo>
                  <a:pt x="82364" y="721633"/>
                </a:lnTo>
                <a:lnTo>
                  <a:pt x="77599" y="721181"/>
                </a:lnTo>
                <a:lnTo>
                  <a:pt x="73288" y="720502"/>
                </a:lnTo>
                <a:lnTo>
                  <a:pt x="68750" y="719371"/>
                </a:lnTo>
                <a:lnTo>
                  <a:pt x="64439" y="718014"/>
                </a:lnTo>
                <a:lnTo>
                  <a:pt x="60128" y="716883"/>
                </a:lnTo>
                <a:lnTo>
                  <a:pt x="56044" y="715299"/>
                </a:lnTo>
                <a:lnTo>
                  <a:pt x="51959" y="713489"/>
                </a:lnTo>
                <a:lnTo>
                  <a:pt x="48102" y="711227"/>
                </a:lnTo>
                <a:lnTo>
                  <a:pt x="44245" y="708965"/>
                </a:lnTo>
                <a:lnTo>
                  <a:pt x="40615" y="706703"/>
                </a:lnTo>
                <a:lnTo>
                  <a:pt x="36757" y="703988"/>
                </a:lnTo>
                <a:lnTo>
                  <a:pt x="33581" y="701500"/>
                </a:lnTo>
                <a:lnTo>
                  <a:pt x="30177" y="698559"/>
                </a:lnTo>
                <a:lnTo>
                  <a:pt x="26774" y="695618"/>
                </a:lnTo>
                <a:lnTo>
                  <a:pt x="23824" y="692451"/>
                </a:lnTo>
                <a:lnTo>
                  <a:pt x="21101" y="689284"/>
                </a:lnTo>
                <a:lnTo>
                  <a:pt x="18152" y="685664"/>
                </a:lnTo>
                <a:lnTo>
                  <a:pt x="15656" y="682271"/>
                </a:lnTo>
                <a:lnTo>
                  <a:pt x="13160" y="678652"/>
                </a:lnTo>
                <a:lnTo>
                  <a:pt x="11118" y="674806"/>
                </a:lnTo>
                <a:lnTo>
                  <a:pt x="9076" y="670960"/>
                </a:lnTo>
                <a:lnTo>
                  <a:pt x="7261" y="666888"/>
                </a:lnTo>
                <a:lnTo>
                  <a:pt x="5446" y="662816"/>
                </a:lnTo>
                <a:lnTo>
                  <a:pt x="4084" y="658518"/>
                </a:lnTo>
                <a:lnTo>
                  <a:pt x="2950" y="654446"/>
                </a:lnTo>
                <a:lnTo>
                  <a:pt x="1815" y="650148"/>
                </a:lnTo>
                <a:lnTo>
                  <a:pt x="1134" y="645624"/>
                </a:lnTo>
                <a:lnTo>
                  <a:pt x="454" y="641099"/>
                </a:lnTo>
                <a:lnTo>
                  <a:pt x="0" y="636575"/>
                </a:lnTo>
                <a:lnTo>
                  <a:pt x="0" y="631824"/>
                </a:lnTo>
                <a:lnTo>
                  <a:pt x="0" y="627300"/>
                </a:lnTo>
                <a:lnTo>
                  <a:pt x="454" y="622549"/>
                </a:lnTo>
                <a:lnTo>
                  <a:pt x="1134" y="618251"/>
                </a:lnTo>
                <a:lnTo>
                  <a:pt x="1815" y="613727"/>
                </a:lnTo>
                <a:lnTo>
                  <a:pt x="2950" y="609429"/>
                </a:lnTo>
                <a:lnTo>
                  <a:pt x="4084" y="605130"/>
                </a:lnTo>
                <a:lnTo>
                  <a:pt x="5446" y="600832"/>
                </a:lnTo>
                <a:lnTo>
                  <a:pt x="7261" y="596760"/>
                </a:lnTo>
                <a:lnTo>
                  <a:pt x="9076" y="592915"/>
                </a:lnTo>
                <a:lnTo>
                  <a:pt x="11118" y="589069"/>
                </a:lnTo>
                <a:lnTo>
                  <a:pt x="13160" y="585223"/>
                </a:lnTo>
                <a:lnTo>
                  <a:pt x="15656" y="581604"/>
                </a:lnTo>
                <a:lnTo>
                  <a:pt x="18152" y="577984"/>
                </a:lnTo>
                <a:lnTo>
                  <a:pt x="21101" y="574591"/>
                </a:lnTo>
                <a:lnTo>
                  <a:pt x="23824" y="571198"/>
                </a:lnTo>
                <a:lnTo>
                  <a:pt x="26774" y="568031"/>
                </a:lnTo>
                <a:lnTo>
                  <a:pt x="30177" y="564864"/>
                </a:lnTo>
                <a:lnTo>
                  <a:pt x="33581" y="562149"/>
                </a:lnTo>
                <a:lnTo>
                  <a:pt x="36757" y="559434"/>
                </a:lnTo>
                <a:lnTo>
                  <a:pt x="40615" y="556946"/>
                </a:lnTo>
                <a:lnTo>
                  <a:pt x="44245" y="554684"/>
                </a:lnTo>
                <a:lnTo>
                  <a:pt x="48102" y="552421"/>
                </a:lnTo>
                <a:lnTo>
                  <a:pt x="51959" y="550386"/>
                </a:lnTo>
                <a:lnTo>
                  <a:pt x="56044" y="548576"/>
                </a:lnTo>
                <a:lnTo>
                  <a:pt x="60128" y="546992"/>
                </a:lnTo>
                <a:lnTo>
                  <a:pt x="64439" y="545635"/>
                </a:lnTo>
                <a:lnTo>
                  <a:pt x="68750" y="544278"/>
                </a:lnTo>
                <a:lnTo>
                  <a:pt x="73288" y="543373"/>
                </a:lnTo>
                <a:lnTo>
                  <a:pt x="77599" y="542468"/>
                </a:lnTo>
                <a:lnTo>
                  <a:pt x="82364" y="542015"/>
                </a:lnTo>
                <a:lnTo>
                  <a:pt x="86902" y="541563"/>
                </a:lnTo>
                <a:lnTo>
                  <a:pt x="91667" y="541337"/>
                </a:lnTo>
                <a:close/>
                <a:moveTo>
                  <a:pt x="2282825" y="312737"/>
                </a:moveTo>
                <a:lnTo>
                  <a:pt x="2412173" y="372470"/>
                </a:lnTo>
                <a:lnTo>
                  <a:pt x="2422140" y="377674"/>
                </a:lnTo>
                <a:lnTo>
                  <a:pt x="2426897" y="380163"/>
                </a:lnTo>
                <a:lnTo>
                  <a:pt x="2431201" y="382878"/>
                </a:lnTo>
                <a:lnTo>
                  <a:pt x="2435732" y="385367"/>
                </a:lnTo>
                <a:lnTo>
                  <a:pt x="2439583" y="388308"/>
                </a:lnTo>
                <a:lnTo>
                  <a:pt x="2443434" y="391023"/>
                </a:lnTo>
                <a:lnTo>
                  <a:pt x="2447058" y="393964"/>
                </a:lnTo>
                <a:lnTo>
                  <a:pt x="2450456" y="396680"/>
                </a:lnTo>
                <a:lnTo>
                  <a:pt x="2453628" y="399621"/>
                </a:lnTo>
                <a:lnTo>
                  <a:pt x="2456799" y="402562"/>
                </a:lnTo>
                <a:lnTo>
                  <a:pt x="2459518" y="405504"/>
                </a:lnTo>
                <a:lnTo>
                  <a:pt x="2462236" y="408671"/>
                </a:lnTo>
                <a:lnTo>
                  <a:pt x="2464501" y="411839"/>
                </a:lnTo>
                <a:lnTo>
                  <a:pt x="2466766" y="415233"/>
                </a:lnTo>
                <a:lnTo>
                  <a:pt x="2468805" y="418174"/>
                </a:lnTo>
                <a:lnTo>
                  <a:pt x="2470617" y="421568"/>
                </a:lnTo>
                <a:lnTo>
                  <a:pt x="2472430" y="424962"/>
                </a:lnTo>
                <a:lnTo>
                  <a:pt x="2474015" y="428356"/>
                </a:lnTo>
                <a:lnTo>
                  <a:pt x="2475601" y="431750"/>
                </a:lnTo>
                <a:lnTo>
                  <a:pt x="2477866" y="438990"/>
                </a:lnTo>
                <a:lnTo>
                  <a:pt x="2479905" y="446231"/>
                </a:lnTo>
                <a:lnTo>
                  <a:pt x="2481264" y="453697"/>
                </a:lnTo>
                <a:lnTo>
                  <a:pt x="2482397" y="461390"/>
                </a:lnTo>
                <a:lnTo>
                  <a:pt x="2482850" y="469536"/>
                </a:lnTo>
                <a:lnTo>
                  <a:pt x="2482850" y="477455"/>
                </a:lnTo>
                <a:lnTo>
                  <a:pt x="2482850" y="694213"/>
                </a:lnTo>
                <a:lnTo>
                  <a:pt x="2482850" y="702584"/>
                </a:lnTo>
                <a:lnTo>
                  <a:pt x="2482397" y="710504"/>
                </a:lnTo>
                <a:lnTo>
                  <a:pt x="2481264" y="718423"/>
                </a:lnTo>
                <a:lnTo>
                  <a:pt x="2479905" y="725889"/>
                </a:lnTo>
                <a:lnTo>
                  <a:pt x="2477866" y="733130"/>
                </a:lnTo>
                <a:lnTo>
                  <a:pt x="2475601" y="740144"/>
                </a:lnTo>
                <a:lnTo>
                  <a:pt x="2474015" y="743311"/>
                </a:lnTo>
                <a:lnTo>
                  <a:pt x="2472430" y="746932"/>
                </a:lnTo>
                <a:lnTo>
                  <a:pt x="2470617" y="750326"/>
                </a:lnTo>
                <a:lnTo>
                  <a:pt x="2468805" y="753493"/>
                </a:lnTo>
                <a:lnTo>
                  <a:pt x="2466766" y="756887"/>
                </a:lnTo>
                <a:lnTo>
                  <a:pt x="2464501" y="760055"/>
                </a:lnTo>
                <a:lnTo>
                  <a:pt x="2462236" y="762996"/>
                </a:lnTo>
                <a:lnTo>
                  <a:pt x="2459518" y="766164"/>
                </a:lnTo>
                <a:lnTo>
                  <a:pt x="2456799" y="769331"/>
                </a:lnTo>
                <a:lnTo>
                  <a:pt x="2453628" y="772047"/>
                </a:lnTo>
                <a:lnTo>
                  <a:pt x="2450456" y="775214"/>
                </a:lnTo>
                <a:lnTo>
                  <a:pt x="2447058" y="778156"/>
                </a:lnTo>
                <a:lnTo>
                  <a:pt x="2443434" y="780871"/>
                </a:lnTo>
                <a:lnTo>
                  <a:pt x="2439583" y="783812"/>
                </a:lnTo>
                <a:lnTo>
                  <a:pt x="2435732" y="786301"/>
                </a:lnTo>
                <a:lnTo>
                  <a:pt x="2431201" y="789242"/>
                </a:lnTo>
                <a:lnTo>
                  <a:pt x="2426897" y="791731"/>
                </a:lnTo>
                <a:lnTo>
                  <a:pt x="2422140" y="794446"/>
                </a:lnTo>
                <a:lnTo>
                  <a:pt x="2412173" y="799198"/>
                </a:lnTo>
                <a:lnTo>
                  <a:pt x="2406963" y="801687"/>
                </a:lnTo>
                <a:lnTo>
                  <a:pt x="2282825" y="744216"/>
                </a:lnTo>
                <a:lnTo>
                  <a:pt x="2282825" y="312737"/>
                </a:lnTo>
                <a:close/>
                <a:moveTo>
                  <a:pt x="458964" y="22907"/>
                </a:moveTo>
                <a:lnTo>
                  <a:pt x="448307" y="23134"/>
                </a:lnTo>
                <a:lnTo>
                  <a:pt x="438104" y="24041"/>
                </a:lnTo>
                <a:lnTo>
                  <a:pt x="427674" y="25175"/>
                </a:lnTo>
                <a:lnTo>
                  <a:pt x="417471" y="26990"/>
                </a:lnTo>
                <a:lnTo>
                  <a:pt x="407722" y="29485"/>
                </a:lnTo>
                <a:lnTo>
                  <a:pt x="397745" y="32206"/>
                </a:lnTo>
                <a:lnTo>
                  <a:pt x="388222" y="35382"/>
                </a:lnTo>
                <a:lnTo>
                  <a:pt x="378926" y="39237"/>
                </a:lnTo>
                <a:lnTo>
                  <a:pt x="369857" y="43320"/>
                </a:lnTo>
                <a:lnTo>
                  <a:pt x="361014" y="47856"/>
                </a:lnTo>
                <a:lnTo>
                  <a:pt x="352171" y="52846"/>
                </a:lnTo>
                <a:lnTo>
                  <a:pt x="344009" y="58289"/>
                </a:lnTo>
                <a:lnTo>
                  <a:pt x="335847" y="63959"/>
                </a:lnTo>
                <a:lnTo>
                  <a:pt x="328138" y="70083"/>
                </a:lnTo>
                <a:lnTo>
                  <a:pt x="320655" y="76660"/>
                </a:lnTo>
                <a:lnTo>
                  <a:pt x="313626" y="83238"/>
                </a:lnTo>
                <a:lnTo>
                  <a:pt x="306598" y="90722"/>
                </a:lnTo>
                <a:lnTo>
                  <a:pt x="300022" y="98207"/>
                </a:lnTo>
                <a:lnTo>
                  <a:pt x="294127" y="105918"/>
                </a:lnTo>
                <a:lnTo>
                  <a:pt x="288232" y="113856"/>
                </a:lnTo>
                <a:lnTo>
                  <a:pt x="283017" y="122248"/>
                </a:lnTo>
                <a:lnTo>
                  <a:pt x="278029" y="130867"/>
                </a:lnTo>
                <a:lnTo>
                  <a:pt x="273494" y="139939"/>
                </a:lnTo>
                <a:lnTo>
                  <a:pt x="269186" y="149011"/>
                </a:lnTo>
                <a:lnTo>
                  <a:pt x="265559" y="158310"/>
                </a:lnTo>
                <a:lnTo>
                  <a:pt x="262158" y="167836"/>
                </a:lnTo>
                <a:lnTo>
                  <a:pt x="259664" y="177589"/>
                </a:lnTo>
                <a:lnTo>
                  <a:pt x="257396" y="187568"/>
                </a:lnTo>
                <a:lnTo>
                  <a:pt x="255582" y="197775"/>
                </a:lnTo>
                <a:lnTo>
                  <a:pt x="254222" y="207754"/>
                </a:lnTo>
                <a:lnTo>
                  <a:pt x="253542" y="218414"/>
                </a:lnTo>
                <a:lnTo>
                  <a:pt x="253088" y="229074"/>
                </a:lnTo>
                <a:lnTo>
                  <a:pt x="253088" y="495117"/>
                </a:lnTo>
                <a:lnTo>
                  <a:pt x="369630" y="495117"/>
                </a:lnTo>
                <a:lnTo>
                  <a:pt x="376659" y="495344"/>
                </a:lnTo>
                <a:lnTo>
                  <a:pt x="383461" y="496024"/>
                </a:lnTo>
                <a:lnTo>
                  <a:pt x="390263" y="496705"/>
                </a:lnTo>
                <a:lnTo>
                  <a:pt x="397065" y="498066"/>
                </a:lnTo>
                <a:lnTo>
                  <a:pt x="403867" y="499653"/>
                </a:lnTo>
                <a:lnTo>
                  <a:pt x="410216" y="501468"/>
                </a:lnTo>
                <a:lnTo>
                  <a:pt x="416791" y="503509"/>
                </a:lnTo>
                <a:lnTo>
                  <a:pt x="422913" y="505777"/>
                </a:lnTo>
                <a:lnTo>
                  <a:pt x="428808" y="508726"/>
                </a:lnTo>
                <a:lnTo>
                  <a:pt x="434930" y="511674"/>
                </a:lnTo>
                <a:lnTo>
                  <a:pt x="440598" y="514849"/>
                </a:lnTo>
                <a:lnTo>
                  <a:pt x="446266" y="518478"/>
                </a:lnTo>
                <a:lnTo>
                  <a:pt x="451481" y="522334"/>
                </a:lnTo>
                <a:lnTo>
                  <a:pt x="456923" y="526190"/>
                </a:lnTo>
                <a:lnTo>
                  <a:pt x="461911" y="530726"/>
                </a:lnTo>
                <a:lnTo>
                  <a:pt x="466446" y="535035"/>
                </a:lnTo>
                <a:lnTo>
                  <a:pt x="471207" y="539798"/>
                </a:lnTo>
                <a:lnTo>
                  <a:pt x="475289" y="545015"/>
                </a:lnTo>
                <a:lnTo>
                  <a:pt x="479370" y="549777"/>
                </a:lnTo>
                <a:lnTo>
                  <a:pt x="483451" y="555221"/>
                </a:lnTo>
                <a:lnTo>
                  <a:pt x="487079" y="560664"/>
                </a:lnTo>
                <a:lnTo>
                  <a:pt x="490026" y="566561"/>
                </a:lnTo>
                <a:lnTo>
                  <a:pt x="493201" y="572458"/>
                </a:lnTo>
                <a:lnTo>
                  <a:pt x="496148" y="578355"/>
                </a:lnTo>
                <a:lnTo>
                  <a:pt x="498416" y="584706"/>
                </a:lnTo>
                <a:lnTo>
                  <a:pt x="500683" y="591056"/>
                </a:lnTo>
                <a:lnTo>
                  <a:pt x="502497" y="597407"/>
                </a:lnTo>
                <a:lnTo>
                  <a:pt x="504084" y="603984"/>
                </a:lnTo>
                <a:lnTo>
                  <a:pt x="505218" y="610788"/>
                </a:lnTo>
                <a:lnTo>
                  <a:pt x="506125" y="617592"/>
                </a:lnTo>
                <a:lnTo>
                  <a:pt x="506578" y="624623"/>
                </a:lnTo>
                <a:lnTo>
                  <a:pt x="506578" y="631428"/>
                </a:lnTo>
                <a:lnTo>
                  <a:pt x="506578" y="638459"/>
                </a:lnTo>
                <a:lnTo>
                  <a:pt x="506125" y="645263"/>
                </a:lnTo>
                <a:lnTo>
                  <a:pt x="505218" y="652294"/>
                </a:lnTo>
                <a:lnTo>
                  <a:pt x="504084" y="659098"/>
                </a:lnTo>
                <a:lnTo>
                  <a:pt x="502497" y="665449"/>
                </a:lnTo>
                <a:lnTo>
                  <a:pt x="500683" y="672026"/>
                </a:lnTo>
                <a:lnTo>
                  <a:pt x="498416" y="678150"/>
                </a:lnTo>
                <a:lnTo>
                  <a:pt x="496148" y="684500"/>
                </a:lnTo>
                <a:lnTo>
                  <a:pt x="493201" y="690397"/>
                </a:lnTo>
                <a:lnTo>
                  <a:pt x="490026" y="696294"/>
                </a:lnTo>
                <a:lnTo>
                  <a:pt x="487079" y="701964"/>
                </a:lnTo>
                <a:lnTo>
                  <a:pt x="483451" y="707861"/>
                </a:lnTo>
                <a:lnTo>
                  <a:pt x="479370" y="712851"/>
                </a:lnTo>
                <a:lnTo>
                  <a:pt x="475289" y="718067"/>
                </a:lnTo>
                <a:lnTo>
                  <a:pt x="471207" y="723057"/>
                </a:lnTo>
                <a:lnTo>
                  <a:pt x="466446" y="727820"/>
                </a:lnTo>
                <a:lnTo>
                  <a:pt x="461911" y="732356"/>
                </a:lnTo>
                <a:lnTo>
                  <a:pt x="456923" y="736666"/>
                </a:lnTo>
                <a:lnTo>
                  <a:pt x="451481" y="740748"/>
                </a:lnTo>
                <a:lnTo>
                  <a:pt x="446266" y="744604"/>
                </a:lnTo>
                <a:lnTo>
                  <a:pt x="440598" y="748006"/>
                </a:lnTo>
                <a:lnTo>
                  <a:pt x="434930" y="751408"/>
                </a:lnTo>
                <a:lnTo>
                  <a:pt x="428808" y="754356"/>
                </a:lnTo>
                <a:lnTo>
                  <a:pt x="422913" y="757078"/>
                </a:lnTo>
                <a:lnTo>
                  <a:pt x="416791" y="759573"/>
                </a:lnTo>
                <a:lnTo>
                  <a:pt x="410216" y="761614"/>
                </a:lnTo>
                <a:lnTo>
                  <a:pt x="403867" y="763429"/>
                </a:lnTo>
                <a:lnTo>
                  <a:pt x="397065" y="765016"/>
                </a:lnTo>
                <a:lnTo>
                  <a:pt x="390263" y="766377"/>
                </a:lnTo>
                <a:lnTo>
                  <a:pt x="383461" y="767058"/>
                </a:lnTo>
                <a:lnTo>
                  <a:pt x="376659" y="767738"/>
                </a:lnTo>
                <a:lnTo>
                  <a:pt x="369630" y="767965"/>
                </a:lnTo>
                <a:lnTo>
                  <a:pt x="253088" y="767965"/>
                </a:lnTo>
                <a:lnTo>
                  <a:pt x="253088" y="1135844"/>
                </a:lnTo>
                <a:lnTo>
                  <a:pt x="369630" y="1135844"/>
                </a:lnTo>
                <a:lnTo>
                  <a:pt x="376659" y="1136071"/>
                </a:lnTo>
                <a:lnTo>
                  <a:pt x="383461" y="1136751"/>
                </a:lnTo>
                <a:lnTo>
                  <a:pt x="390263" y="1137659"/>
                </a:lnTo>
                <a:lnTo>
                  <a:pt x="397065" y="1138793"/>
                </a:lnTo>
                <a:lnTo>
                  <a:pt x="403867" y="1140380"/>
                </a:lnTo>
                <a:lnTo>
                  <a:pt x="410216" y="1142195"/>
                </a:lnTo>
                <a:lnTo>
                  <a:pt x="416791" y="1144236"/>
                </a:lnTo>
                <a:lnTo>
                  <a:pt x="422913" y="1146731"/>
                </a:lnTo>
                <a:lnTo>
                  <a:pt x="428808" y="1149452"/>
                </a:lnTo>
                <a:lnTo>
                  <a:pt x="434930" y="1152401"/>
                </a:lnTo>
                <a:lnTo>
                  <a:pt x="440598" y="1155803"/>
                </a:lnTo>
                <a:lnTo>
                  <a:pt x="446266" y="1159205"/>
                </a:lnTo>
                <a:lnTo>
                  <a:pt x="451481" y="1163061"/>
                </a:lnTo>
                <a:lnTo>
                  <a:pt x="456923" y="1167370"/>
                </a:lnTo>
                <a:lnTo>
                  <a:pt x="461911" y="1171453"/>
                </a:lnTo>
                <a:lnTo>
                  <a:pt x="466446" y="1175989"/>
                </a:lnTo>
                <a:lnTo>
                  <a:pt x="471207" y="1180752"/>
                </a:lnTo>
                <a:lnTo>
                  <a:pt x="475289" y="1185741"/>
                </a:lnTo>
                <a:lnTo>
                  <a:pt x="479370" y="1190958"/>
                </a:lnTo>
                <a:lnTo>
                  <a:pt x="483451" y="1196401"/>
                </a:lnTo>
                <a:lnTo>
                  <a:pt x="487079" y="1201845"/>
                </a:lnTo>
                <a:lnTo>
                  <a:pt x="490026" y="1207515"/>
                </a:lnTo>
                <a:lnTo>
                  <a:pt x="493201" y="1213412"/>
                </a:lnTo>
                <a:lnTo>
                  <a:pt x="496148" y="1219309"/>
                </a:lnTo>
                <a:lnTo>
                  <a:pt x="498416" y="1225659"/>
                </a:lnTo>
                <a:lnTo>
                  <a:pt x="500683" y="1231783"/>
                </a:lnTo>
                <a:lnTo>
                  <a:pt x="502497" y="1238360"/>
                </a:lnTo>
                <a:lnTo>
                  <a:pt x="504084" y="1245165"/>
                </a:lnTo>
                <a:lnTo>
                  <a:pt x="505218" y="1251742"/>
                </a:lnTo>
                <a:lnTo>
                  <a:pt x="506125" y="1258546"/>
                </a:lnTo>
                <a:lnTo>
                  <a:pt x="506578" y="1265350"/>
                </a:lnTo>
                <a:lnTo>
                  <a:pt x="506578" y="1272381"/>
                </a:lnTo>
                <a:lnTo>
                  <a:pt x="506578" y="1279639"/>
                </a:lnTo>
                <a:lnTo>
                  <a:pt x="506125" y="1286216"/>
                </a:lnTo>
                <a:lnTo>
                  <a:pt x="505218" y="1293021"/>
                </a:lnTo>
                <a:lnTo>
                  <a:pt x="504084" y="1299825"/>
                </a:lnTo>
                <a:lnTo>
                  <a:pt x="502497" y="1306629"/>
                </a:lnTo>
                <a:lnTo>
                  <a:pt x="500683" y="1312980"/>
                </a:lnTo>
                <a:lnTo>
                  <a:pt x="498416" y="1319330"/>
                </a:lnTo>
                <a:lnTo>
                  <a:pt x="496148" y="1325454"/>
                </a:lnTo>
                <a:lnTo>
                  <a:pt x="493201" y="1331351"/>
                </a:lnTo>
                <a:lnTo>
                  <a:pt x="490026" y="1337475"/>
                </a:lnTo>
                <a:lnTo>
                  <a:pt x="487079" y="1343145"/>
                </a:lnTo>
                <a:lnTo>
                  <a:pt x="483451" y="1348588"/>
                </a:lnTo>
                <a:lnTo>
                  <a:pt x="479370" y="1354031"/>
                </a:lnTo>
                <a:lnTo>
                  <a:pt x="475289" y="1359248"/>
                </a:lnTo>
                <a:lnTo>
                  <a:pt x="471207" y="1364011"/>
                </a:lnTo>
                <a:lnTo>
                  <a:pt x="466446" y="1368774"/>
                </a:lnTo>
                <a:lnTo>
                  <a:pt x="461911" y="1373537"/>
                </a:lnTo>
                <a:lnTo>
                  <a:pt x="456923" y="1377619"/>
                </a:lnTo>
                <a:lnTo>
                  <a:pt x="451481" y="1381702"/>
                </a:lnTo>
                <a:lnTo>
                  <a:pt x="446266" y="1385557"/>
                </a:lnTo>
                <a:lnTo>
                  <a:pt x="440598" y="1388960"/>
                </a:lnTo>
                <a:lnTo>
                  <a:pt x="434930" y="1392362"/>
                </a:lnTo>
                <a:lnTo>
                  <a:pt x="428808" y="1395537"/>
                </a:lnTo>
                <a:lnTo>
                  <a:pt x="422913" y="1398032"/>
                </a:lnTo>
                <a:lnTo>
                  <a:pt x="416791" y="1400300"/>
                </a:lnTo>
                <a:lnTo>
                  <a:pt x="410216" y="1402795"/>
                </a:lnTo>
                <a:lnTo>
                  <a:pt x="403867" y="1404609"/>
                </a:lnTo>
                <a:lnTo>
                  <a:pt x="397065" y="1406197"/>
                </a:lnTo>
                <a:lnTo>
                  <a:pt x="390263" y="1407104"/>
                </a:lnTo>
                <a:lnTo>
                  <a:pt x="383461" y="1408238"/>
                </a:lnTo>
                <a:lnTo>
                  <a:pt x="376659" y="1408692"/>
                </a:lnTo>
                <a:lnTo>
                  <a:pt x="369630" y="1408692"/>
                </a:lnTo>
                <a:lnTo>
                  <a:pt x="253088" y="1408692"/>
                </a:lnTo>
                <a:lnTo>
                  <a:pt x="253088" y="1777025"/>
                </a:lnTo>
                <a:lnTo>
                  <a:pt x="369630" y="1777025"/>
                </a:lnTo>
                <a:lnTo>
                  <a:pt x="376659" y="1777252"/>
                </a:lnTo>
                <a:lnTo>
                  <a:pt x="383461" y="1777705"/>
                </a:lnTo>
                <a:lnTo>
                  <a:pt x="390263" y="1778386"/>
                </a:lnTo>
                <a:lnTo>
                  <a:pt x="397065" y="1779747"/>
                </a:lnTo>
                <a:lnTo>
                  <a:pt x="403867" y="1781334"/>
                </a:lnTo>
                <a:lnTo>
                  <a:pt x="410216" y="1783149"/>
                </a:lnTo>
                <a:lnTo>
                  <a:pt x="416791" y="1785190"/>
                </a:lnTo>
                <a:lnTo>
                  <a:pt x="422913" y="1787912"/>
                </a:lnTo>
                <a:lnTo>
                  <a:pt x="428808" y="1790407"/>
                </a:lnTo>
                <a:lnTo>
                  <a:pt x="434930" y="1793582"/>
                </a:lnTo>
                <a:lnTo>
                  <a:pt x="440598" y="1796984"/>
                </a:lnTo>
                <a:lnTo>
                  <a:pt x="446266" y="1800159"/>
                </a:lnTo>
                <a:lnTo>
                  <a:pt x="451481" y="1804242"/>
                </a:lnTo>
                <a:lnTo>
                  <a:pt x="456923" y="1808324"/>
                </a:lnTo>
                <a:lnTo>
                  <a:pt x="461911" y="1812407"/>
                </a:lnTo>
                <a:lnTo>
                  <a:pt x="466446" y="1817170"/>
                </a:lnTo>
                <a:lnTo>
                  <a:pt x="471207" y="1821706"/>
                </a:lnTo>
                <a:lnTo>
                  <a:pt x="475289" y="1826695"/>
                </a:lnTo>
                <a:lnTo>
                  <a:pt x="479370" y="1831912"/>
                </a:lnTo>
                <a:lnTo>
                  <a:pt x="483451" y="1837129"/>
                </a:lnTo>
                <a:lnTo>
                  <a:pt x="487079" y="1842799"/>
                </a:lnTo>
                <a:lnTo>
                  <a:pt x="490026" y="1848469"/>
                </a:lnTo>
                <a:lnTo>
                  <a:pt x="493201" y="1854139"/>
                </a:lnTo>
                <a:lnTo>
                  <a:pt x="496148" y="1860490"/>
                </a:lnTo>
                <a:lnTo>
                  <a:pt x="498416" y="1866613"/>
                </a:lnTo>
                <a:lnTo>
                  <a:pt x="500683" y="1872964"/>
                </a:lnTo>
                <a:lnTo>
                  <a:pt x="502497" y="1879314"/>
                </a:lnTo>
                <a:lnTo>
                  <a:pt x="504084" y="1885892"/>
                </a:lnTo>
                <a:lnTo>
                  <a:pt x="505218" y="1892696"/>
                </a:lnTo>
                <a:lnTo>
                  <a:pt x="506125" y="1899273"/>
                </a:lnTo>
                <a:lnTo>
                  <a:pt x="506578" y="1906304"/>
                </a:lnTo>
                <a:lnTo>
                  <a:pt x="506578" y="1913335"/>
                </a:lnTo>
                <a:lnTo>
                  <a:pt x="506578" y="1920366"/>
                </a:lnTo>
                <a:lnTo>
                  <a:pt x="506125" y="1927397"/>
                </a:lnTo>
                <a:lnTo>
                  <a:pt x="505218" y="1933975"/>
                </a:lnTo>
                <a:lnTo>
                  <a:pt x="504084" y="1940779"/>
                </a:lnTo>
                <a:lnTo>
                  <a:pt x="502497" y="1947356"/>
                </a:lnTo>
                <a:lnTo>
                  <a:pt x="500683" y="1953707"/>
                </a:lnTo>
                <a:lnTo>
                  <a:pt x="498416" y="1960284"/>
                </a:lnTo>
                <a:lnTo>
                  <a:pt x="496148" y="1966408"/>
                </a:lnTo>
                <a:lnTo>
                  <a:pt x="493201" y="1972532"/>
                </a:lnTo>
                <a:lnTo>
                  <a:pt x="490026" y="1978429"/>
                </a:lnTo>
                <a:lnTo>
                  <a:pt x="487079" y="1984099"/>
                </a:lnTo>
                <a:lnTo>
                  <a:pt x="483451" y="1989542"/>
                </a:lnTo>
                <a:lnTo>
                  <a:pt x="479370" y="1994986"/>
                </a:lnTo>
                <a:lnTo>
                  <a:pt x="475289" y="1999975"/>
                </a:lnTo>
                <a:lnTo>
                  <a:pt x="471207" y="2004965"/>
                </a:lnTo>
                <a:lnTo>
                  <a:pt x="466446" y="2009728"/>
                </a:lnTo>
                <a:lnTo>
                  <a:pt x="461911" y="2014264"/>
                </a:lnTo>
                <a:lnTo>
                  <a:pt x="456923" y="2018573"/>
                </a:lnTo>
                <a:lnTo>
                  <a:pt x="451481" y="2022429"/>
                </a:lnTo>
                <a:lnTo>
                  <a:pt x="446266" y="2026285"/>
                </a:lnTo>
                <a:lnTo>
                  <a:pt x="440598" y="2029914"/>
                </a:lnTo>
                <a:lnTo>
                  <a:pt x="434930" y="2033089"/>
                </a:lnTo>
                <a:lnTo>
                  <a:pt x="428808" y="2036264"/>
                </a:lnTo>
                <a:lnTo>
                  <a:pt x="422913" y="2038759"/>
                </a:lnTo>
                <a:lnTo>
                  <a:pt x="416791" y="2041481"/>
                </a:lnTo>
                <a:lnTo>
                  <a:pt x="410216" y="2043522"/>
                </a:lnTo>
                <a:lnTo>
                  <a:pt x="403867" y="2045336"/>
                </a:lnTo>
                <a:lnTo>
                  <a:pt x="397065" y="2046924"/>
                </a:lnTo>
                <a:lnTo>
                  <a:pt x="390263" y="2048285"/>
                </a:lnTo>
                <a:lnTo>
                  <a:pt x="383461" y="2048965"/>
                </a:lnTo>
                <a:lnTo>
                  <a:pt x="376659" y="2049419"/>
                </a:lnTo>
                <a:lnTo>
                  <a:pt x="369630" y="2049646"/>
                </a:lnTo>
                <a:lnTo>
                  <a:pt x="253088" y="2049646"/>
                </a:lnTo>
                <a:lnTo>
                  <a:pt x="253088" y="2315689"/>
                </a:lnTo>
                <a:lnTo>
                  <a:pt x="253542" y="2326349"/>
                </a:lnTo>
                <a:lnTo>
                  <a:pt x="254222" y="2336782"/>
                </a:lnTo>
                <a:lnTo>
                  <a:pt x="255582" y="2347215"/>
                </a:lnTo>
                <a:lnTo>
                  <a:pt x="257396" y="2357195"/>
                </a:lnTo>
                <a:lnTo>
                  <a:pt x="259664" y="2367401"/>
                </a:lnTo>
                <a:lnTo>
                  <a:pt x="262158" y="2376927"/>
                </a:lnTo>
                <a:lnTo>
                  <a:pt x="265559" y="2386679"/>
                </a:lnTo>
                <a:lnTo>
                  <a:pt x="269186" y="2395978"/>
                </a:lnTo>
                <a:lnTo>
                  <a:pt x="273494" y="2405051"/>
                </a:lnTo>
                <a:lnTo>
                  <a:pt x="278029" y="2414123"/>
                </a:lnTo>
                <a:lnTo>
                  <a:pt x="283017" y="2422515"/>
                </a:lnTo>
                <a:lnTo>
                  <a:pt x="288232" y="2430907"/>
                </a:lnTo>
                <a:lnTo>
                  <a:pt x="294127" y="2439072"/>
                </a:lnTo>
                <a:lnTo>
                  <a:pt x="300022" y="2446783"/>
                </a:lnTo>
                <a:lnTo>
                  <a:pt x="306598" y="2454268"/>
                </a:lnTo>
                <a:lnTo>
                  <a:pt x="313626" y="2461525"/>
                </a:lnTo>
                <a:lnTo>
                  <a:pt x="320655" y="2468330"/>
                </a:lnTo>
                <a:lnTo>
                  <a:pt x="328138" y="2474680"/>
                </a:lnTo>
                <a:lnTo>
                  <a:pt x="335847" y="2481031"/>
                </a:lnTo>
                <a:lnTo>
                  <a:pt x="344009" y="2486701"/>
                </a:lnTo>
                <a:lnTo>
                  <a:pt x="352171" y="2492144"/>
                </a:lnTo>
                <a:lnTo>
                  <a:pt x="361014" y="2497134"/>
                </a:lnTo>
                <a:lnTo>
                  <a:pt x="369857" y="2501443"/>
                </a:lnTo>
                <a:lnTo>
                  <a:pt x="378926" y="2505526"/>
                </a:lnTo>
                <a:lnTo>
                  <a:pt x="388222" y="2509608"/>
                </a:lnTo>
                <a:lnTo>
                  <a:pt x="397745" y="2512557"/>
                </a:lnTo>
                <a:lnTo>
                  <a:pt x="407722" y="2515505"/>
                </a:lnTo>
                <a:lnTo>
                  <a:pt x="417471" y="2517773"/>
                </a:lnTo>
                <a:lnTo>
                  <a:pt x="427674" y="2519588"/>
                </a:lnTo>
                <a:lnTo>
                  <a:pt x="438104" y="2520948"/>
                </a:lnTo>
                <a:lnTo>
                  <a:pt x="448307" y="2521629"/>
                </a:lnTo>
                <a:lnTo>
                  <a:pt x="458964" y="2521856"/>
                </a:lnTo>
                <a:lnTo>
                  <a:pt x="2030011" y="2521856"/>
                </a:lnTo>
                <a:lnTo>
                  <a:pt x="2040667" y="2521629"/>
                </a:lnTo>
                <a:lnTo>
                  <a:pt x="2051324" y="2520948"/>
                </a:lnTo>
                <a:lnTo>
                  <a:pt x="2061527" y="2519588"/>
                </a:lnTo>
                <a:lnTo>
                  <a:pt x="2071503" y="2517773"/>
                </a:lnTo>
                <a:lnTo>
                  <a:pt x="2081706" y="2515505"/>
                </a:lnTo>
                <a:lnTo>
                  <a:pt x="2091456" y="2512557"/>
                </a:lnTo>
                <a:lnTo>
                  <a:pt x="2100752" y="2509608"/>
                </a:lnTo>
                <a:lnTo>
                  <a:pt x="2110502" y="2505526"/>
                </a:lnTo>
                <a:lnTo>
                  <a:pt x="2119571" y="2501443"/>
                </a:lnTo>
                <a:lnTo>
                  <a:pt x="2128187" y="2497134"/>
                </a:lnTo>
                <a:lnTo>
                  <a:pt x="2136803" y="2492144"/>
                </a:lnTo>
                <a:lnTo>
                  <a:pt x="2145192" y="2486701"/>
                </a:lnTo>
                <a:lnTo>
                  <a:pt x="2153354" y="2481031"/>
                </a:lnTo>
                <a:lnTo>
                  <a:pt x="2161290" y="2474680"/>
                </a:lnTo>
                <a:lnTo>
                  <a:pt x="2168546" y="2468330"/>
                </a:lnTo>
                <a:lnTo>
                  <a:pt x="2175801" y="2461525"/>
                </a:lnTo>
                <a:lnTo>
                  <a:pt x="2182376" y="2454268"/>
                </a:lnTo>
                <a:lnTo>
                  <a:pt x="2188952" y="2446783"/>
                </a:lnTo>
                <a:lnTo>
                  <a:pt x="2195074" y="2439072"/>
                </a:lnTo>
                <a:lnTo>
                  <a:pt x="2200969" y="2430907"/>
                </a:lnTo>
                <a:lnTo>
                  <a:pt x="2206410" y="2422515"/>
                </a:lnTo>
                <a:lnTo>
                  <a:pt x="2211172" y="2414123"/>
                </a:lnTo>
                <a:lnTo>
                  <a:pt x="2215933" y="2405051"/>
                </a:lnTo>
                <a:lnTo>
                  <a:pt x="2219788" y="2395978"/>
                </a:lnTo>
                <a:lnTo>
                  <a:pt x="2223642" y="2386679"/>
                </a:lnTo>
                <a:lnTo>
                  <a:pt x="2226817" y="2376927"/>
                </a:lnTo>
                <a:lnTo>
                  <a:pt x="2229538" y="2367401"/>
                </a:lnTo>
                <a:lnTo>
                  <a:pt x="2232032" y="2357195"/>
                </a:lnTo>
                <a:lnTo>
                  <a:pt x="2233845" y="2347215"/>
                </a:lnTo>
                <a:lnTo>
                  <a:pt x="2235206" y="2336782"/>
                </a:lnTo>
                <a:lnTo>
                  <a:pt x="2235886" y="2326349"/>
                </a:lnTo>
                <a:lnTo>
                  <a:pt x="2236113" y="2315689"/>
                </a:lnTo>
                <a:lnTo>
                  <a:pt x="2236113" y="229074"/>
                </a:lnTo>
                <a:lnTo>
                  <a:pt x="2235886" y="218414"/>
                </a:lnTo>
                <a:lnTo>
                  <a:pt x="2235206" y="207754"/>
                </a:lnTo>
                <a:lnTo>
                  <a:pt x="2233845" y="197775"/>
                </a:lnTo>
                <a:lnTo>
                  <a:pt x="2232032" y="187568"/>
                </a:lnTo>
                <a:lnTo>
                  <a:pt x="2229538" y="177589"/>
                </a:lnTo>
                <a:lnTo>
                  <a:pt x="2226817" y="167836"/>
                </a:lnTo>
                <a:lnTo>
                  <a:pt x="2223642" y="158310"/>
                </a:lnTo>
                <a:lnTo>
                  <a:pt x="2219788" y="149011"/>
                </a:lnTo>
                <a:lnTo>
                  <a:pt x="2215933" y="139939"/>
                </a:lnTo>
                <a:lnTo>
                  <a:pt x="2211172" y="130867"/>
                </a:lnTo>
                <a:lnTo>
                  <a:pt x="2206410" y="122248"/>
                </a:lnTo>
                <a:lnTo>
                  <a:pt x="2200969" y="113856"/>
                </a:lnTo>
                <a:lnTo>
                  <a:pt x="2195074" y="105918"/>
                </a:lnTo>
                <a:lnTo>
                  <a:pt x="2188952" y="98207"/>
                </a:lnTo>
                <a:lnTo>
                  <a:pt x="2182376" y="90722"/>
                </a:lnTo>
                <a:lnTo>
                  <a:pt x="2175801" y="83238"/>
                </a:lnTo>
                <a:lnTo>
                  <a:pt x="2168546" y="76660"/>
                </a:lnTo>
                <a:lnTo>
                  <a:pt x="2161290" y="70083"/>
                </a:lnTo>
                <a:lnTo>
                  <a:pt x="2153354" y="63959"/>
                </a:lnTo>
                <a:lnTo>
                  <a:pt x="2145192" y="58289"/>
                </a:lnTo>
                <a:lnTo>
                  <a:pt x="2136803" y="52846"/>
                </a:lnTo>
                <a:lnTo>
                  <a:pt x="2128187" y="47856"/>
                </a:lnTo>
                <a:lnTo>
                  <a:pt x="2119571" y="43320"/>
                </a:lnTo>
                <a:lnTo>
                  <a:pt x="2110502" y="39237"/>
                </a:lnTo>
                <a:lnTo>
                  <a:pt x="2100752" y="35382"/>
                </a:lnTo>
                <a:lnTo>
                  <a:pt x="2091456" y="32206"/>
                </a:lnTo>
                <a:lnTo>
                  <a:pt x="2081706" y="29485"/>
                </a:lnTo>
                <a:lnTo>
                  <a:pt x="2071503" y="26990"/>
                </a:lnTo>
                <a:lnTo>
                  <a:pt x="2061527" y="25175"/>
                </a:lnTo>
                <a:lnTo>
                  <a:pt x="2051324" y="24041"/>
                </a:lnTo>
                <a:lnTo>
                  <a:pt x="2040667" y="23134"/>
                </a:lnTo>
                <a:lnTo>
                  <a:pt x="2030011" y="22907"/>
                </a:lnTo>
                <a:lnTo>
                  <a:pt x="458964" y="22907"/>
                </a:lnTo>
                <a:close/>
                <a:moveTo>
                  <a:pt x="458964" y="0"/>
                </a:moveTo>
                <a:lnTo>
                  <a:pt x="2030011" y="0"/>
                </a:lnTo>
                <a:lnTo>
                  <a:pt x="2042028" y="453"/>
                </a:lnTo>
                <a:lnTo>
                  <a:pt x="2053364" y="1134"/>
                </a:lnTo>
                <a:lnTo>
                  <a:pt x="2064701" y="2722"/>
                </a:lnTo>
                <a:lnTo>
                  <a:pt x="2076265" y="4763"/>
                </a:lnTo>
                <a:lnTo>
                  <a:pt x="2087148" y="7258"/>
                </a:lnTo>
                <a:lnTo>
                  <a:pt x="2098031" y="10433"/>
                </a:lnTo>
                <a:lnTo>
                  <a:pt x="2108688" y="14062"/>
                </a:lnTo>
                <a:lnTo>
                  <a:pt x="2118891" y="18371"/>
                </a:lnTo>
                <a:lnTo>
                  <a:pt x="2129094" y="22680"/>
                </a:lnTo>
                <a:lnTo>
                  <a:pt x="2138843" y="27897"/>
                </a:lnTo>
                <a:lnTo>
                  <a:pt x="2148593" y="33340"/>
                </a:lnTo>
                <a:lnTo>
                  <a:pt x="2157889" y="39237"/>
                </a:lnTo>
                <a:lnTo>
                  <a:pt x="2166959" y="45815"/>
                </a:lnTo>
                <a:lnTo>
                  <a:pt x="2175574" y="52392"/>
                </a:lnTo>
                <a:lnTo>
                  <a:pt x="2183737" y="59650"/>
                </a:lnTo>
                <a:lnTo>
                  <a:pt x="2191899" y="67361"/>
                </a:lnTo>
                <a:lnTo>
                  <a:pt x="2199382" y="75299"/>
                </a:lnTo>
                <a:lnTo>
                  <a:pt x="2206637" y="83691"/>
                </a:lnTo>
                <a:lnTo>
                  <a:pt x="2213212" y="92083"/>
                </a:lnTo>
                <a:lnTo>
                  <a:pt x="2219788" y="101155"/>
                </a:lnTo>
                <a:lnTo>
                  <a:pt x="2225683" y="110681"/>
                </a:lnTo>
                <a:lnTo>
                  <a:pt x="2231125" y="120207"/>
                </a:lnTo>
                <a:lnTo>
                  <a:pt x="2236340" y="129960"/>
                </a:lnTo>
                <a:lnTo>
                  <a:pt x="2241101" y="140166"/>
                </a:lnTo>
                <a:lnTo>
                  <a:pt x="2244955" y="150599"/>
                </a:lnTo>
                <a:lnTo>
                  <a:pt x="2248583" y="161032"/>
                </a:lnTo>
                <a:lnTo>
                  <a:pt x="2251758" y="172145"/>
                </a:lnTo>
                <a:lnTo>
                  <a:pt x="2254252" y="183032"/>
                </a:lnTo>
                <a:lnTo>
                  <a:pt x="2256292" y="194372"/>
                </a:lnTo>
                <a:lnTo>
                  <a:pt x="2257879" y="205713"/>
                </a:lnTo>
                <a:lnTo>
                  <a:pt x="2258786" y="217053"/>
                </a:lnTo>
                <a:lnTo>
                  <a:pt x="2259013" y="229074"/>
                </a:lnTo>
                <a:lnTo>
                  <a:pt x="2259013" y="2315689"/>
                </a:lnTo>
                <a:lnTo>
                  <a:pt x="2258786" y="2327483"/>
                </a:lnTo>
                <a:lnTo>
                  <a:pt x="2257879" y="2339050"/>
                </a:lnTo>
                <a:lnTo>
                  <a:pt x="2256292" y="2350617"/>
                </a:lnTo>
                <a:lnTo>
                  <a:pt x="2254252" y="2361958"/>
                </a:lnTo>
                <a:lnTo>
                  <a:pt x="2251758" y="2372844"/>
                </a:lnTo>
                <a:lnTo>
                  <a:pt x="2248583" y="2383731"/>
                </a:lnTo>
                <a:lnTo>
                  <a:pt x="2244955" y="2394391"/>
                </a:lnTo>
                <a:lnTo>
                  <a:pt x="2241101" y="2404824"/>
                </a:lnTo>
                <a:lnTo>
                  <a:pt x="2236340" y="2414803"/>
                </a:lnTo>
                <a:lnTo>
                  <a:pt x="2231125" y="2424783"/>
                </a:lnTo>
                <a:lnTo>
                  <a:pt x="2225683" y="2434309"/>
                </a:lnTo>
                <a:lnTo>
                  <a:pt x="2219788" y="2443608"/>
                </a:lnTo>
                <a:lnTo>
                  <a:pt x="2213212" y="2452680"/>
                </a:lnTo>
                <a:lnTo>
                  <a:pt x="2206637" y="2461299"/>
                </a:lnTo>
                <a:lnTo>
                  <a:pt x="2199382" y="2469464"/>
                </a:lnTo>
                <a:lnTo>
                  <a:pt x="2191899" y="2477629"/>
                </a:lnTo>
                <a:lnTo>
                  <a:pt x="2183737" y="2485113"/>
                </a:lnTo>
                <a:lnTo>
                  <a:pt x="2175574" y="2492371"/>
                </a:lnTo>
                <a:lnTo>
                  <a:pt x="2166959" y="2499175"/>
                </a:lnTo>
                <a:lnTo>
                  <a:pt x="2157889" y="2505526"/>
                </a:lnTo>
                <a:lnTo>
                  <a:pt x="2148593" y="2511649"/>
                </a:lnTo>
                <a:lnTo>
                  <a:pt x="2138843" y="2517093"/>
                </a:lnTo>
                <a:lnTo>
                  <a:pt x="2129094" y="2522309"/>
                </a:lnTo>
                <a:lnTo>
                  <a:pt x="2118891" y="2526619"/>
                </a:lnTo>
                <a:lnTo>
                  <a:pt x="2108688" y="2530701"/>
                </a:lnTo>
                <a:lnTo>
                  <a:pt x="2098031" y="2534330"/>
                </a:lnTo>
                <a:lnTo>
                  <a:pt x="2087148" y="2537505"/>
                </a:lnTo>
                <a:lnTo>
                  <a:pt x="2076265" y="2540000"/>
                </a:lnTo>
                <a:lnTo>
                  <a:pt x="2064701" y="2542268"/>
                </a:lnTo>
                <a:lnTo>
                  <a:pt x="2053364" y="2543402"/>
                </a:lnTo>
                <a:lnTo>
                  <a:pt x="2042028" y="2544536"/>
                </a:lnTo>
                <a:lnTo>
                  <a:pt x="2030011" y="2544763"/>
                </a:lnTo>
                <a:lnTo>
                  <a:pt x="458964" y="2544763"/>
                </a:lnTo>
                <a:lnTo>
                  <a:pt x="447400" y="2544536"/>
                </a:lnTo>
                <a:lnTo>
                  <a:pt x="435610" y="2543402"/>
                </a:lnTo>
                <a:lnTo>
                  <a:pt x="424273" y="2542268"/>
                </a:lnTo>
                <a:lnTo>
                  <a:pt x="413163" y="2540000"/>
                </a:lnTo>
                <a:lnTo>
                  <a:pt x="402053" y="2537505"/>
                </a:lnTo>
                <a:lnTo>
                  <a:pt x="391170" y="2534330"/>
                </a:lnTo>
                <a:lnTo>
                  <a:pt x="380513" y="2530701"/>
                </a:lnTo>
                <a:lnTo>
                  <a:pt x="370084" y="2526619"/>
                </a:lnTo>
                <a:lnTo>
                  <a:pt x="359880" y="2522309"/>
                </a:lnTo>
                <a:lnTo>
                  <a:pt x="350131" y="2517093"/>
                </a:lnTo>
                <a:lnTo>
                  <a:pt x="340608" y="2511649"/>
                </a:lnTo>
                <a:lnTo>
                  <a:pt x="331085" y="2505526"/>
                </a:lnTo>
                <a:lnTo>
                  <a:pt x="322469" y="2499175"/>
                </a:lnTo>
                <a:lnTo>
                  <a:pt x="313626" y="2492371"/>
                </a:lnTo>
                <a:lnTo>
                  <a:pt x="305237" y="2485113"/>
                </a:lnTo>
                <a:lnTo>
                  <a:pt x="297528" y="2477629"/>
                </a:lnTo>
                <a:lnTo>
                  <a:pt x="289819" y="2469464"/>
                </a:lnTo>
                <a:lnTo>
                  <a:pt x="282564" y="2461299"/>
                </a:lnTo>
                <a:lnTo>
                  <a:pt x="275762" y="2452680"/>
                </a:lnTo>
                <a:lnTo>
                  <a:pt x="269413" y="2443608"/>
                </a:lnTo>
                <a:lnTo>
                  <a:pt x="263518" y="2434309"/>
                </a:lnTo>
                <a:lnTo>
                  <a:pt x="257850" y="2424783"/>
                </a:lnTo>
                <a:lnTo>
                  <a:pt x="252862" y="2414803"/>
                </a:lnTo>
                <a:lnTo>
                  <a:pt x="248327" y="2404824"/>
                </a:lnTo>
                <a:lnTo>
                  <a:pt x="244019" y="2394391"/>
                </a:lnTo>
                <a:lnTo>
                  <a:pt x="240391" y="2383731"/>
                </a:lnTo>
                <a:lnTo>
                  <a:pt x="237444" y="2372844"/>
                </a:lnTo>
                <a:lnTo>
                  <a:pt x="234723" y="2361958"/>
                </a:lnTo>
                <a:lnTo>
                  <a:pt x="232682" y="2350617"/>
                </a:lnTo>
                <a:lnTo>
                  <a:pt x="231322" y="2339050"/>
                </a:lnTo>
                <a:lnTo>
                  <a:pt x="230415" y="2327483"/>
                </a:lnTo>
                <a:lnTo>
                  <a:pt x="230188" y="2315689"/>
                </a:lnTo>
                <a:lnTo>
                  <a:pt x="230188" y="2026965"/>
                </a:lnTo>
                <a:lnTo>
                  <a:pt x="369630" y="2026965"/>
                </a:lnTo>
                <a:lnTo>
                  <a:pt x="375298" y="2026738"/>
                </a:lnTo>
                <a:lnTo>
                  <a:pt x="381194" y="2026285"/>
                </a:lnTo>
                <a:lnTo>
                  <a:pt x="386862" y="2025604"/>
                </a:lnTo>
                <a:lnTo>
                  <a:pt x="392530" y="2024470"/>
                </a:lnTo>
                <a:lnTo>
                  <a:pt x="397972" y="2023336"/>
                </a:lnTo>
                <a:lnTo>
                  <a:pt x="403414" y="2021749"/>
                </a:lnTo>
                <a:lnTo>
                  <a:pt x="408628" y="2019934"/>
                </a:lnTo>
                <a:lnTo>
                  <a:pt x="413843" y="2017893"/>
                </a:lnTo>
                <a:lnTo>
                  <a:pt x="419058" y="2015852"/>
                </a:lnTo>
                <a:lnTo>
                  <a:pt x="424046" y="2013130"/>
                </a:lnTo>
                <a:lnTo>
                  <a:pt x="428581" y="2010408"/>
                </a:lnTo>
                <a:lnTo>
                  <a:pt x="433343" y="2007460"/>
                </a:lnTo>
                <a:lnTo>
                  <a:pt x="438104" y="2004285"/>
                </a:lnTo>
                <a:lnTo>
                  <a:pt x="442185" y="2000882"/>
                </a:lnTo>
                <a:lnTo>
                  <a:pt x="446266" y="1997254"/>
                </a:lnTo>
                <a:lnTo>
                  <a:pt x="450348" y="1993398"/>
                </a:lnTo>
                <a:lnTo>
                  <a:pt x="453975" y="1989542"/>
                </a:lnTo>
                <a:lnTo>
                  <a:pt x="457603" y="1985460"/>
                </a:lnTo>
                <a:lnTo>
                  <a:pt x="461004" y="1981377"/>
                </a:lnTo>
                <a:lnTo>
                  <a:pt x="464405" y="1976841"/>
                </a:lnTo>
                <a:lnTo>
                  <a:pt x="467353" y="1972305"/>
                </a:lnTo>
                <a:lnTo>
                  <a:pt x="470074" y="1967315"/>
                </a:lnTo>
                <a:lnTo>
                  <a:pt x="472794" y="1962552"/>
                </a:lnTo>
                <a:lnTo>
                  <a:pt x="474835" y="1957336"/>
                </a:lnTo>
                <a:lnTo>
                  <a:pt x="476876" y="1952119"/>
                </a:lnTo>
                <a:lnTo>
                  <a:pt x="478690" y="1947129"/>
                </a:lnTo>
                <a:lnTo>
                  <a:pt x="480277" y="1941686"/>
                </a:lnTo>
                <a:lnTo>
                  <a:pt x="481637" y="1936243"/>
                </a:lnTo>
                <a:lnTo>
                  <a:pt x="482544" y="1930799"/>
                </a:lnTo>
                <a:lnTo>
                  <a:pt x="483451" y="1924902"/>
                </a:lnTo>
                <a:lnTo>
                  <a:pt x="483904" y="1919232"/>
                </a:lnTo>
                <a:lnTo>
                  <a:pt x="483904" y="1913335"/>
                </a:lnTo>
                <a:lnTo>
                  <a:pt x="483904" y="1907665"/>
                </a:lnTo>
                <a:lnTo>
                  <a:pt x="483451" y="1901768"/>
                </a:lnTo>
                <a:lnTo>
                  <a:pt x="482544" y="1896325"/>
                </a:lnTo>
                <a:lnTo>
                  <a:pt x="481637" y="1890428"/>
                </a:lnTo>
                <a:lnTo>
                  <a:pt x="480277" y="1884985"/>
                </a:lnTo>
                <a:lnTo>
                  <a:pt x="478690" y="1879541"/>
                </a:lnTo>
                <a:lnTo>
                  <a:pt x="476876" y="1874325"/>
                </a:lnTo>
                <a:lnTo>
                  <a:pt x="474835" y="1869335"/>
                </a:lnTo>
                <a:lnTo>
                  <a:pt x="472794" y="1864345"/>
                </a:lnTo>
                <a:lnTo>
                  <a:pt x="470074" y="1859356"/>
                </a:lnTo>
                <a:lnTo>
                  <a:pt x="467353" y="1854366"/>
                </a:lnTo>
                <a:lnTo>
                  <a:pt x="464405" y="1850056"/>
                </a:lnTo>
                <a:lnTo>
                  <a:pt x="461004" y="1845747"/>
                </a:lnTo>
                <a:lnTo>
                  <a:pt x="457603" y="1841211"/>
                </a:lnTo>
                <a:lnTo>
                  <a:pt x="453975" y="1837129"/>
                </a:lnTo>
                <a:lnTo>
                  <a:pt x="450348" y="1833273"/>
                </a:lnTo>
                <a:lnTo>
                  <a:pt x="446266" y="1829417"/>
                </a:lnTo>
                <a:lnTo>
                  <a:pt x="442185" y="1826015"/>
                </a:lnTo>
                <a:lnTo>
                  <a:pt x="438104" y="1822613"/>
                </a:lnTo>
                <a:lnTo>
                  <a:pt x="433343" y="1819211"/>
                </a:lnTo>
                <a:lnTo>
                  <a:pt x="428581" y="1816262"/>
                </a:lnTo>
                <a:lnTo>
                  <a:pt x="424046" y="1813541"/>
                </a:lnTo>
                <a:lnTo>
                  <a:pt x="419058" y="1811273"/>
                </a:lnTo>
                <a:lnTo>
                  <a:pt x="413843" y="1808778"/>
                </a:lnTo>
                <a:lnTo>
                  <a:pt x="408628" y="1806737"/>
                </a:lnTo>
                <a:lnTo>
                  <a:pt x="403414" y="1804922"/>
                </a:lnTo>
                <a:lnTo>
                  <a:pt x="397972" y="1803334"/>
                </a:lnTo>
                <a:lnTo>
                  <a:pt x="392530" y="1801974"/>
                </a:lnTo>
                <a:lnTo>
                  <a:pt x="386862" y="1801293"/>
                </a:lnTo>
                <a:lnTo>
                  <a:pt x="381194" y="1800613"/>
                </a:lnTo>
                <a:lnTo>
                  <a:pt x="375298" y="1799932"/>
                </a:lnTo>
                <a:lnTo>
                  <a:pt x="369630" y="1799932"/>
                </a:lnTo>
                <a:lnTo>
                  <a:pt x="230188" y="1799932"/>
                </a:lnTo>
                <a:lnTo>
                  <a:pt x="230188" y="1385784"/>
                </a:lnTo>
                <a:lnTo>
                  <a:pt x="369630" y="1385784"/>
                </a:lnTo>
                <a:lnTo>
                  <a:pt x="375298" y="1385557"/>
                </a:lnTo>
                <a:lnTo>
                  <a:pt x="381194" y="1385331"/>
                </a:lnTo>
                <a:lnTo>
                  <a:pt x="386862" y="1384650"/>
                </a:lnTo>
                <a:lnTo>
                  <a:pt x="392530" y="1383516"/>
                </a:lnTo>
                <a:lnTo>
                  <a:pt x="397972" y="1382155"/>
                </a:lnTo>
                <a:lnTo>
                  <a:pt x="403414" y="1380795"/>
                </a:lnTo>
                <a:lnTo>
                  <a:pt x="408628" y="1378980"/>
                </a:lnTo>
                <a:lnTo>
                  <a:pt x="413843" y="1376712"/>
                </a:lnTo>
                <a:lnTo>
                  <a:pt x="419058" y="1374671"/>
                </a:lnTo>
                <a:lnTo>
                  <a:pt x="424046" y="1372176"/>
                </a:lnTo>
                <a:lnTo>
                  <a:pt x="428581" y="1369227"/>
                </a:lnTo>
                <a:lnTo>
                  <a:pt x="433343" y="1366506"/>
                </a:lnTo>
                <a:lnTo>
                  <a:pt x="438104" y="1363331"/>
                </a:lnTo>
                <a:lnTo>
                  <a:pt x="442185" y="1359928"/>
                </a:lnTo>
                <a:lnTo>
                  <a:pt x="446266" y="1356300"/>
                </a:lnTo>
                <a:lnTo>
                  <a:pt x="450348" y="1352671"/>
                </a:lnTo>
                <a:lnTo>
                  <a:pt x="453975" y="1348588"/>
                </a:lnTo>
                <a:lnTo>
                  <a:pt x="457603" y="1344732"/>
                </a:lnTo>
                <a:lnTo>
                  <a:pt x="461004" y="1340196"/>
                </a:lnTo>
                <a:lnTo>
                  <a:pt x="464405" y="1335887"/>
                </a:lnTo>
                <a:lnTo>
                  <a:pt x="467353" y="1331124"/>
                </a:lnTo>
                <a:lnTo>
                  <a:pt x="470074" y="1326588"/>
                </a:lnTo>
                <a:lnTo>
                  <a:pt x="472794" y="1321598"/>
                </a:lnTo>
                <a:lnTo>
                  <a:pt x="474835" y="1316608"/>
                </a:lnTo>
                <a:lnTo>
                  <a:pt x="476876" y="1311392"/>
                </a:lnTo>
                <a:lnTo>
                  <a:pt x="478690" y="1305949"/>
                </a:lnTo>
                <a:lnTo>
                  <a:pt x="480277" y="1300732"/>
                </a:lnTo>
                <a:lnTo>
                  <a:pt x="481637" y="1295289"/>
                </a:lnTo>
                <a:lnTo>
                  <a:pt x="482544" y="1289619"/>
                </a:lnTo>
                <a:lnTo>
                  <a:pt x="483451" y="1283948"/>
                </a:lnTo>
                <a:lnTo>
                  <a:pt x="483904" y="1278278"/>
                </a:lnTo>
                <a:lnTo>
                  <a:pt x="483904" y="1272381"/>
                </a:lnTo>
                <a:lnTo>
                  <a:pt x="483904" y="1266711"/>
                </a:lnTo>
                <a:lnTo>
                  <a:pt x="483451" y="1260814"/>
                </a:lnTo>
                <a:lnTo>
                  <a:pt x="482544" y="1255144"/>
                </a:lnTo>
                <a:lnTo>
                  <a:pt x="481637" y="1249474"/>
                </a:lnTo>
                <a:lnTo>
                  <a:pt x="480277" y="1244031"/>
                </a:lnTo>
                <a:lnTo>
                  <a:pt x="478690" y="1238814"/>
                </a:lnTo>
                <a:lnTo>
                  <a:pt x="476876" y="1233371"/>
                </a:lnTo>
                <a:lnTo>
                  <a:pt x="474835" y="1228154"/>
                </a:lnTo>
                <a:lnTo>
                  <a:pt x="472794" y="1223391"/>
                </a:lnTo>
                <a:lnTo>
                  <a:pt x="470074" y="1218401"/>
                </a:lnTo>
                <a:lnTo>
                  <a:pt x="467353" y="1213639"/>
                </a:lnTo>
                <a:lnTo>
                  <a:pt x="464405" y="1209102"/>
                </a:lnTo>
                <a:lnTo>
                  <a:pt x="461004" y="1204566"/>
                </a:lnTo>
                <a:lnTo>
                  <a:pt x="457603" y="1200257"/>
                </a:lnTo>
                <a:lnTo>
                  <a:pt x="453975" y="1196175"/>
                </a:lnTo>
                <a:lnTo>
                  <a:pt x="450348" y="1192092"/>
                </a:lnTo>
                <a:lnTo>
                  <a:pt x="446266" y="1188463"/>
                </a:lnTo>
                <a:lnTo>
                  <a:pt x="442185" y="1184834"/>
                </a:lnTo>
                <a:lnTo>
                  <a:pt x="438104" y="1181659"/>
                </a:lnTo>
                <a:lnTo>
                  <a:pt x="433343" y="1178484"/>
                </a:lnTo>
                <a:lnTo>
                  <a:pt x="428581" y="1175308"/>
                </a:lnTo>
                <a:lnTo>
                  <a:pt x="424046" y="1172813"/>
                </a:lnTo>
                <a:lnTo>
                  <a:pt x="419058" y="1170092"/>
                </a:lnTo>
                <a:lnTo>
                  <a:pt x="413843" y="1167824"/>
                </a:lnTo>
                <a:lnTo>
                  <a:pt x="408628" y="1165783"/>
                </a:lnTo>
                <a:lnTo>
                  <a:pt x="403414" y="1164195"/>
                </a:lnTo>
                <a:lnTo>
                  <a:pt x="397972" y="1162607"/>
                </a:lnTo>
                <a:lnTo>
                  <a:pt x="392530" y="1161246"/>
                </a:lnTo>
                <a:lnTo>
                  <a:pt x="386862" y="1160339"/>
                </a:lnTo>
                <a:lnTo>
                  <a:pt x="381194" y="1159432"/>
                </a:lnTo>
                <a:lnTo>
                  <a:pt x="375298" y="1158978"/>
                </a:lnTo>
                <a:lnTo>
                  <a:pt x="369630" y="1158978"/>
                </a:lnTo>
                <a:lnTo>
                  <a:pt x="230188" y="1158978"/>
                </a:lnTo>
                <a:lnTo>
                  <a:pt x="230188" y="744831"/>
                </a:lnTo>
                <a:lnTo>
                  <a:pt x="369630" y="744831"/>
                </a:lnTo>
                <a:lnTo>
                  <a:pt x="375298" y="744831"/>
                </a:lnTo>
                <a:lnTo>
                  <a:pt x="381194" y="744377"/>
                </a:lnTo>
                <a:lnTo>
                  <a:pt x="386862" y="743470"/>
                </a:lnTo>
                <a:lnTo>
                  <a:pt x="392530" y="742563"/>
                </a:lnTo>
                <a:lnTo>
                  <a:pt x="397972" y="741429"/>
                </a:lnTo>
                <a:lnTo>
                  <a:pt x="403414" y="739841"/>
                </a:lnTo>
                <a:lnTo>
                  <a:pt x="408628" y="738026"/>
                </a:lnTo>
                <a:lnTo>
                  <a:pt x="413843" y="735985"/>
                </a:lnTo>
                <a:lnTo>
                  <a:pt x="419058" y="733717"/>
                </a:lnTo>
                <a:lnTo>
                  <a:pt x="424046" y="731222"/>
                </a:lnTo>
                <a:lnTo>
                  <a:pt x="428581" y="728501"/>
                </a:lnTo>
                <a:lnTo>
                  <a:pt x="433343" y="725325"/>
                </a:lnTo>
                <a:lnTo>
                  <a:pt x="438104" y="722377"/>
                </a:lnTo>
                <a:lnTo>
                  <a:pt x="442185" y="718975"/>
                </a:lnTo>
                <a:lnTo>
                  <a:pt x="446266" y="715573"/>
                </a:lnTo>
                <a:lnTo>
                  <a:pt x="450348" y="711717"/>
                </a:lnTo>
                <a:lnTo>
                  <a:pt x="453975" y="707861"/>
                </a:lnTo>
                <a:lnTo>
                  <a:pt x="457603" y="703552"/>
                </a:lnTo>
                <a:lnTo>
                  <a:pt x="461004" y="699243"/>
                </a:lnTo>
                <a:lnTo>
                  <a:pt x="464405" y="694706"/>
                </a:lnTo>
                <a:lnTo>
                  <a:pt x="467353" y="690170"/>
                </a:lnTo>
                <a:lnTo>
                  <a:pt x="470074" y="685407"/>
                </a:lnTo>
                <a:lnTo>
                  <a:pt x="472794" y="680645"/>
                </a:lnTo>
                <a:lnTo>
                  <a:pt x="474835" y="675655"/>
                </a:lnTo>
                <a:lnTo>
                  <a:pt x="476876" y="670438"/>
                </a:lnTo>
                <a:lnTo>
                  <a:pt x="478690" y="665222"/>
                </a:lnTo>
                <a:lnTo>
                  <a:pt x="480277" y="659778"/>
                </a:lnTo>
                <a:lnTo>
                  <a:pt x="481637" y="654335"/>
                </a:lnTo>
                <a:lnTo>
                  <a:pt x="482544" y="648665"/>
                </a:lnTo>
                <a:lnTo>
                  <a:pt x="483451" y="642995"/>
                </a:lnTo>
                <a:lnTo>
                  <a:pt x="483904" y="637325"/>
                </a:lnTo>
                <a:lnTo>
                  <a:pt x="483904" y="631428"/>
                </a:lnTo>
                <a:lnTo>
                  <a:pt x="483904" y="625531"/>
                </a:lnTo>
                <a:lnTo>
                  <a:pt x="483451" y="619861"/>
                </a:lnTo>
                <a:lnTo>
                  <a:pt x="482544" y="614190"/>
                </a:lnTo>
                <a:lnTo>
                  <a:pt x="481637" y="608747"/>
                </a:lnTo>
                <a:lnTo>
                  <a:pt x="480277" y="603077"/>
                </a:lnTo>
                <a:lnTo>
                  <a:pt x="478690" y="597860"/>
                </a:lnTo>
                <a:lnTo>
                  <a:pt x="476876" y="592417"/>
                </a:lnTo>
                <a:lnTo>
                  <a:pt x="474835" y="587427"/>
                </a:lnTo>
                <a:lnTo>
                  <a:pt x="472794" y="582211"/>
                </a:lnTo>
                <a:lnTo>
                  <a:pt x="470074" y="577448"/>
                </a:lnTo>
                <a:lnTo>
                  <a:pt x="467353" y="572685"/>
                </a:lnTo>
                <a:lnTo>
                  <a:pt x="464405" y="567922"/>
                </a:lnTo>
                <a:lnTo>
                  <a:pt x="461004" y="563613"/>
                </a:lnTo>
                <a:lnTo>
                  <a:pt x="457603" y="559530"/>
                </a:lnTo>
                <a:lnTo>
                  <a:pt x="453975" y="555221"/>
                </a:lnTo>
                <a:lnTo>
                  <a:pt x="450348" y="551138"/>
                </a:lnTo>
                <a:lnTo>
                  <a:pt x="446266" y="547509"/>
                </a:lnTo>
                <a:lnTo>
                  <a:pt x="442185" y="543881"/>
                </a:lnTo>
                <a:lnTo>
                  <a:pt x="438104" y="540478"/>
                </a:lnTo>
                <a:lnTo>
                  <a:pt x="433343" y="537303"/>
                </a:lnTo>
                <a:lnTo>
                  <a:pt x="428581" y="534581"/>
                </a:lnTo>
                <a:lnTo>
                  <a:pt x="424046" y="531633"/>
                </a:lnTo>
                <a:lnTo>
                  <a:pt x="419058" y="529138"/>
                </a:lnTo>
                <a:lnTo>
                  <a:pt x="413843" y="527097"/>
                </a:lnTo>
                <a:lnTo>
                  <a:pt x="408628" y="525056"/>
                </a:lnTo>
                <a:lnTo>
                  <a:pt x="403414" y="523241"/>
                </a:lnTo>
                <a:lnTo>
                  <a:pt x="397972" y="521654"/>
                </a:lnTo>
                <a:lnTo>
                  <a:pt x="392530" y="520293"/>
                </a:lnTo>
                <a:lnTo>
                  <a:pt x="386862" y="519159"/>
                </a:lnTo>
                <a:lnTo>
                  <a:pt x="381194" y="518478"/>
                </a:lnTo>
                <a:lnTo>
                  <a:pt x="375298" y="518251"/>
                </a:lnTo>
                <a:lnTo>
                  <a:pt x="369630" y="518025"/>
                </a:lnTo>
                <a:lnTo>
                  <a:pt x="230188" y="518025"/>
                </a:lnTo>
                <a:lnTo>
                  <a:pt x="230188" y="229074"/>
                </a:lnTo>
                <a:lnTo>
                  <a:pt x="230415" y="217053"/>
                </a:lnTo>
                <a:lnTo>
                  <a:pt x="231322" y="205713"/>
                </a:lnTo>
                <a:lnTo>
                  <a:pt x="232682" y="194372"/>
                </a:lnTo>
                <a:lnTo>
                  <a:pt x="234723" y="183032"/>
                </a:lnTo>
                <a:lnTo>
                  <a:pt x="237444" y="172145"/>
                </a:lnTo>
                <a:lnTo>
                  <a:pt x="240391" y="161032"/>
                </a:lnTo>
                <a:lnTo>
                  <a:pt x="244019" y="150599"/>
                </a:lnTo>
                <a:lnTo>
                  <a:pt x="248327" y="140166"/>
                </a:lnTo>
                <a:lnTo>
                  <a:pt x="252862" y="129960"/>
                </a:lnTo>
                <a:lnTo>
                  <a:pt x="257850" y="120207"/>
                </a:lnTo>
                <a:lnTo>
                  <a:pt x="263518" y="110681"/>
                </a:lnTo>
                <a:lnTo>
                  <a:pt x="269413" y="101155"/>
                </a:lnTo>
                <a:lnTo>
                  <a:pt x="275762" y="92083"/>
                </a:lnTo>
                <a:lnTo>
                  <a:pt x="282564" y="83691"/>
                </a:lnTo>
                <a:lnTo>
                  <a:pt x="289819" y="75299"/>
                </a:lnTo>
                <a:lnTo>
                  <a:pt x="297528" y="67361"/>
                </a:lnTo>
                <a:lnTo>
                  <a:pt x="305237" y="59650"/>
                </a:lnTo>
                <a:lnTo>
                  <a:pt x="313626" y="52392"/>
                </a:lnTo>
                <a:lnTo>
                  <a:pt x="322469" y="45815"/>
                </a:lnTo>
                <a:lnTo>
                  <a:pt x="331085" y="39237"/>
                </a:lnTo>
                <a:lnTo>
                  <a:pt x="340608" y="33340"/>
                </a:lnTo>
                <a:lnTo>
                  <a:pt x="350131" y="27897"/>
                </a:lnTo>
                <a:lnTo>
                  <a:pt x="359880" y="22680"/>
                </a:lnTo>
                <a:lnTo>
                  <a:pt x="370084" y="18371"/>
                </a:lnTo>
                <a:lnTo>
                  <a:pt x="380513" y="14062"/>
                </a:lnTo>
                <a:lnTo>
                  <a:pt x="391170" y="10433"/>
                </a:lnTo>
                <a:lnTo>
                  <a:pt x="402053" y="7258"/>
                </a:lnTo>
                <a:lnTo>
                  <a:pt x="413163" y="4763"/>
                </a:lnTo>
                <a:lnTo>
                  <a:pt x="424273" y="2722"/>
                </a:lnTo>
                <a:lnTo>
                  <a:pt x="435610" y="1134"/>
                </a:lnTo>
                <a:lnTo>
                  <a:pt x="447400" y="453"/>
                </a:lnTo>
                <a:lnTo>
                  <a:pt x="458964"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sp>
        <p:nvSpPr>
          <p:cNvPr id="6" name="Freeform 24"/>
          <p:cNvSpPr>
            <a:spLocks noChangeArrowheads="1"/>
          </p:cNvSpPr>
          <p:nvPr/>
        </p:nvSpPr>
        <p:spPr bwMode="auto">
          <a:xfrm>
            <a:off x="8586987" y="2890515"/>
            <a:ext cx="936625" cy="2670175"/>
          </a:xfrm>
          <a:custGeom>
            <a:avLst/>
            <a:gdLst>
              <a:gd name="T0" fmla="*/ 2147483647 w 919"/>
              <a:gd name="T1" fmla="*/ 2147483647 h 1497"/>
              <a:gd name="T2" fmla="*/ 2147483647 w 919"/>
              <a:gd name="T3" fmla="*/ 2147483647 h 1497"/>
              <a:gd name="T4" fmla="*/ 2147483647 w 919"/>
              <a:gd name="T5" fmla="*/ 2147483647 h 1497"/>
              <a:gd name="T6" fmla="*/ 2147483647 w 919"/>
              <a:gd name="T7" fmla="*/ 2147483647 h 1497"/>
              <a:gd name="T8" fmla="*/ 2147483647 w 919"/>
              <a:gd name="T9" fmla="*/ 2147483647 h 1497"/>
              <a:gd name="T10" fmla="*/ 2147483647 w 919"/>
              <a:gd name="T11" fmla="*/ 0 h 1497"/>
              <a:gd name="T12" fmla="*/ 2147483647 w 919"/>
              <a:gd name="T13" fmla="*/ 2147483647 h 1497"/>
              <a:gd name="T14" fmla="*/ 0 60000 65536"/>
              <a:gd name="T15" fmla="*/ 0 60000 65536"/>
              <a:gd name="T16" fmla="*/ 0 60000 65536"/>
              <a:gd name="T17" fmla="*/ 0 60000 65536"/>
              <a:gd name="T18" fmla="*/ 0 60000 65536"/>
              <a:gd name="T19" fmla="*/ 0 60000 65536"/>
              <a:gd name="T20" fmla="*/ 0 60000 65536"/>
              <a:gd name="T21" fmla="*/ 0 w 919"/>
              <a:gd name="T22" fmla="*/ 0 h 1497"/>
              <a:gd name="T23" fmla="*/ 919 w 919"/>
              <a:gd name="T24" fmla="*/ 1497 h 14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19" h="1497">
                <a:moveTo>
                  <a:pt x="7" y="76"/>
                </a:moveTo>
                <a:cubicBezTo>
                  <a:pt x="7" y="76"/>
                  <a:pt x="7" y="752"/>
                  <a:pt x="7" y="1429"/>
                </a:cubicBezTo>
                <a:cubicBezTo>
                  <a:pt x="33" y="1477"/>
                  <a:pt x="289" y="1495"/>
                  <a:pt x="441" y="1497"/>
                </a:cubicBezTo>
                <a:cubicBezTo>
                  <a:pt x="593" y="1497"/>
                  <a:pt x="898" y="1486"/>
                  <a:pt x="919" y="1425"/>
                </a:cubicBezTo>
                <a:cubicBezTo>
                  <a:pt x="918" y="749"/>
                  <a:pt x="918" y="73"/>
                  <a:pt x="918" y="73"/>
                </a:cubicBezTo>
                <a:cubicBezTo>
                  <a:pt x="904" y="12"/>
                  <a:pt x="566" y="0"/>
                  <a:pt x="414" y="0"/>
                </a:cubicBezTo>
                <a:cubicBezTo>
                  <a:pt x="262" y="0"/>
                  <a:pt x="0" y="28"/>
                  <a:pt x="7" y="76"/>
                </a:cubicBezTo>
                <a:close/>
              </a:path>
            </a:pathLst>
          </a:custGeom>
          <a:gradFill rotWithShape="1">
            <a:gsLst>
              <a:gs pos="0">
                <a:srgbClr val="BABABA"/>
              </a:gs>
              <a:gs pos="50000">
                <a:srgbClr val="FFFFFF"/>
              </a:gs>
              <a:gs pos="100000">
                <a:srgbClr val="BABABA"/>
              </a:gs>
            </a:gsLst>
            <a:lin ang="0" scaled="1"/>
          </a:gra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7" name="Oval 25"/>
          <p:cNvSpPr>
            <a:spLocks noChangeArrowheads="1"/>
          </p:cNvSpPr>
          <p:nvPr/>
        </p:nvSpPr>
        <p:spPr bwMode="auto">
          <a:xfrm>
            <a:off x="8593337" y="2892103"/>
            <a:ext cx="930275" cy="257175"/>
          </a:xfrm>
          <a:prstGeom prst="ellipse">
            <a:avLst/>
          </a:prstGeom>
          <a:solidFill>
            <a:srgbClr val="FFFFFF">
              <a:alpha val="29999"/>
            </a:srgbClr>
          </a:solidFill>
          <a:ln>
            <a:noFill/>
          </a:ln>
          <a:extLst>
            <a:ext uri="{91240B29-F687-4F45-9708-019B960494DF}">
              <a14:hiddenLine xmlns:a14="http://schemas.microsoft.com/office/drawing/2010/main" w="9525">
                <a:solidFill>
                  <a:srgbClr val="000000"/>
                </a:solidFill>
                <a:bevel/>
              </a14:hiddenLine>
            </a:ext>
          </a:extLst>
        </p:spPr>
        <p:txBody>
          <a:bodyPr wrap="none" anchor="ctr"/>
          <a:lstStyle/>
          <a:p>
            <a:endParaRPr lang="zh-CN" altLang="zh-CN">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8" name="Oval 26"/>
          <p:cNvSpPr>
            <a:spLocks noChangeArrowheads="1"/>
          </p:cNvSpPr>
          <p:nvPr/>
        </p:nvSpPr>
        <p:spPr bwMode="auto">
          <a:xfrm>
            <a:off x="8593337" y="5303515"/>
            <a:ext cx="930275" cy="257175"/>
          </a:xfrm>
          <a:prstGeom prst="ellipse">
            <a:avLst/>
          </a:prstGeom>
          <a:solidFill>
            <a:srgbClr val="FFFFFF">
              <a:alpha val="9999"/>
            </a:srgbClr>
          </a:solidFill>
          <a:ln>
            <a:noFill/>
          </a:ln>
          <a:extLst>
            <a:ext uri="{91240B29-F687-4F45-9708-019B960494DF}">
              <a14:hiddenLine xmlns:a14="http://schemas.microsoft.com/office/drawing/2010/main" w="9525">
                <a:solidFill>
                  <a:srgbClr val="000000"/>
                </a:solidFill>
                <a:bevel/>
              </a14:hiddenLine>
            </a:ext>
          </a:extLst>
        </p:spPr>
        <p:txBody>
          <a:bodyPr wrap="none" anchor="ctr"/>
          <a:lstStyle/>
          <a:p>
            <a:endParaRPr lang="zh-CN" altLang="zh-CN">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9" name="AutoShape 36"/>
          <p:cNvSpPr>
            <a:spLocks noChangeArrowheads="1"/>
          </p:cNvSpPr>
          <p:nvPr/>
        </p:nvSpPr>
        <p:spPr bwMode="auto">
          <a:xfrm>
            <a:off x="8588575" y="3638228"/>
            <a:ext cx="930275" cy="1922462"/>
          </a:xfrm>
          <a:prstGeom prst="can">
            <a:avLst>
              <a:gd name="adj" fmla="val 30013"/>
            </a:avLst>
          </a:prstGeom>
          <a:solidFill>
            <a:srgbClr val="C00000"/>
          </a:solidFill>
          <a:ln>
            <a:noFill/>
          </a:ln>
          <a:extLst>
            <a:ext uri="{91240B29-F687-4F45-9708-019B960494DF}">
              <a14:hiddenLine xmlns:a14="http://schemas.microsoft.com/office/drawing/2010/main" w="3175">
                <a:solidFill>
                  <a:srgbClr val="000000"/>
                </a:solidFill>
                <a:bevel/>
              </a14:hiddenLine>
            </a:ext>
          </a:extLst>
        </p:spPr>
        <p:txBody>
          <a:bodyPr anchor="ctr"/>
          <a:lstStyle/>
          <a:p>
            <a:endParaRPr lang="zh-CN" altLang="zh-CN" sz="3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Text Box 39"/>
          <p:cNvSpPr>
            <a:spLocks noChangeArrowheads="1"/>
          </p:cNvSpPr>
          <p:nvPr/>
        </p:nvSpPr>
        <p:spPr bwMode="auto">
          <a:xfrm>
            <a:off x="8636745" y="3905622"/>
            <a:ext cx="76200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a:spcBef>
                <a:spcPct val="50000"/>
              </a:spcBef>
            </a:pPr>
            <a:r>
              <a:rPr lang="en-US" altLang="zh-CN" dirty="0">
                <a:solidFill>
                  <a:srgbClr val="FFFFFF"/>
                </a:solidFill>
                <a:latin typeface="Impact" panose="020B0806030902050204" pitchFamily="34" charset="0"/>
                <a:ea typeface="微软雅黑" panose="020B0503020204020204" pitchFamily="34" charset="-122"/>
                <a:sym typeface="Impact" panose="020B0806030902050204" pitchFamily="34" charset="0"/>
              </a:rPr>
              <a:t>80%</a:t>
            </a:r>
            <a:endParaRPr lang="zh-CN" altLang="en-US" dirty="0">
              <a:ea typeface="微软雅黑" panose="020B0503020204020204" pitchFamily="34" charset="-122"/>
            </a:endParaRPr>
          </a:p>
        </p:txBody>
      </p:sp>
      <p:sp>
        <p:nvSpPr>
          <p:cNvPr id="11" name="Rectangle 41"/>
          <p:cNvSpPr>
            <a:spLocks noChangeArrowheads="1"/>
          </p:cNvSpPr>
          <p:nvPr/>
        </p:nvSpPr>
        <p:spPr bwMode="auto">
          <a:xfrm>
            <a:off x="8593336" y="5594028"/>
            <a:ext cx="938213"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pPr algn="ctr">
              <a:lnSpc>
                <a:spcPct val="90000"/>
              </a:lnSpc>
            </a:pPr>
            <a:r>
              <a:rPr lang="zh-CN" altLang="en-US" sz="1600" b="1" dirty="0">
                <a:solidFill>
                  <a:srgbClr val="7D7D7D"/>
                </a:solidFill>
                <a:latin typeface="微软雅黑" panose="020B0503020204020204" pitchFamily="34" charset="-122"/>
                <a:ea typeface="微软雅黑" panose="020B0503020204020204" pitchFamily="34" charset="-122"/>
                <a:sym typeface="微软雅黑" panose="020B0503020204020204" pitchFamily="34" charset="-122"/>
              </a:rPr>
              <a:t>完成</a:t>
            </a:r>
            <a:endParaRPr lang="en-US" altLang="zh-CN" sz="1600" b="1" dirty="0">
              <a:solidFill>
                <a:srgbClr val="7D7D7D"/>
              </a:solidFill>
              <a:latin typeface="微软雅黑" panose="020B0503020204020204" pitchFamily="34" charset="-122"/>
              <a:ea typeface="微软雅黑" panose="020B0503020204020204" pitchFamily="34" charset="-122"/>
              <a:sym typeface="微软雅黑" panose="020B0503020204020204" pitchFamily="34" charset="-122"/>
            </a:endParaRPr>
          </a:p>
          <a:p>
            <a:pPr algn="ctr">
              <a:lnSpc>
                <a:spcPct val="90000"/>
              </a:lnSpc>
            </a:pPr>
            <a:r>
              <a:rPr lang="zh-CN" altLang="en-US" sz="1600" b="1" dirty="0">
                <a:solidFill>
                  <a:srgbClr val="7D7D7D"/>
                </a:solidFill>
                <a:latin typeface="微软雅黑" panose="020B0503020204020204" pitchFamily="34" charset="-122"/>
                <a:ea typeface="微软雅黑" panose="020B0503020204020204" pitchFamily="34" charset="-122"/>
                <a:sym typeface="微软雅黑" panose="020B0503020204020204" pitchFamily="34" charset="-122"/>
              </a:rPr>
              <a:t>比例</a:t>
            </a:r>
            <a:endParaRPr lang="en-US" altLang="zh-CN" sz="1600" b="1" dirty="0">
              <a:solidFill>
                <a:srgbClr val="7D7D7D"/>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AutoShape 43"/>
          <p:cNvSpPr/>
          <p:nvPr/>
        </p:nvSpPr>
        <p:spPr bwMode="auto">
          <a:xfrm>
            <a:off x="3564137" y="2834953"/>
            <a:ext cx="2006600" cy="311150"/>
          </a:xfrm>
          <a:prstGeom prst="accentCallout2">
            <a:avLst>
              <a:gd name="adj1" fmla="val 36731"/>
              <a:gd name="adj2" fmla="val 103792"/>
              <a:gd name="adj3" fmla="val 36731"/>
              <a:gd name="adj4" fmla="val 133542"/>
              <a:gd name="adj5" fmla="val 136218"/>
              <a:gd name="adj6" fmla="val 153477"/>
            </a:avLst>
          </a:prstGeom>
          <a:noFill/>
          <a:ln w="9525" cmpd="sng">
            <a:solidFill>
              <a:srgbClr val="C5C5C5"/>
            </a:solidFill>
            <a:miter lim="800000"/>
          </a:ln>
          <a:extLst>
            <a:ext uri="{909E8E84-426E-40DD-AFC4-6F175D3DCCD1}">
              <a14:hiddenFill xmlns:a14="http://schemas.microsoft.com/office/drawing/2010/main">
                <a:solidFill>
                  <a:srgbClr val="FFFFFF"/>
                </a:solidFill>
              </a14:hiddenFill>
            </a:ext>
          </a:extLst>
        </p:spPr>
        <p:txBody>
          <a:bodyPr anchor="ctr"/>
          <a:lstStyle/>
          <a:p>
            <a:pPr algn="r">
              <a:lnSpc>
                <a:spcPct val="90000"/>
              </a:lnSpc>
            </a:pPr>
            <a:r>
              <a:rPr lang="zh-CN" altLang="en-US" sz="1400" b="1" dirty="0">
                <a:latin typeface="微软雅黑" panose="020B0503020204020204" pitchFamily="34" charset="-122"/>
                <a:ea typeface="微软雅黑" panose="020B0503020204020204" pitchFamily="34" charset="-122"/>
                <a:sym typeface="微软雅黑" panose="020B0503020204020204" pitchFamily="34" charset="-122"/>
              </a:rPr>
              <a:t>单击此处添加文本</a:t>
            </a:r>
            <a:r>
              <a:rPr lang="en-US" altLang="zh-CN" sz="1400" b="1" dirty="0">
                <a:latin typeface="微软雅黑" panose="020B0503020204020204" pitchFamily="34" charset="-122"/>
                <a:ea typeface="微软雅黑" panose="020B0503020204020204" pitchFamily="34" charset="-122"/>
                <a:sym typeface="微软雅黑" panose="020B0503020204020204" pitchFamily="34" charset="-122"/>
              </a:rPr>
              <a:t>1</a:t>
            </a:r>
          </a:p>
        </p:txBody>
      </p:sp>
      <p:sp>
        <p:nvSpPr>
          <p:cNvPr id="13" name="AutoShape 44"/>
          <p:cNvSpPr/>
          <p:nvPr/>
        </p:nvSpPr>
        <p:spPr bwMode="auto">
          <a:xfrm>
            <a:off x="5088137" y="2322190"/>
            <a:ext cx="2006600" cy="311150"/>
          </a:xfrm>
          <a:prstGeom prst="accentCallout2">
            <a:avLst>
              <a:gd name="adj1" fmla="val 36731"/>
              <a:gd name="adj2" fmla="val 103792"/>
              <a:gd name="adj3" fmla="val 36731"/>
              <a:gd name="adj4" fmla="val 130532"/>
              <a:gd name="adj5" fmla="val 264282"/>
              <a:gd name="adj6" fmla="val 145880"/>
            </a:avLst>
          </a:prstGeom>
          <a:noFill/>
          <a:ln w="9525" cmpd="sng">
            <a:solidFill>
              <a:srgbClr val="C5C5C5"/>
            </a:solidFill>
            <a:miter lim="800000"/>
          </a:ln>
          <a:extLst>
            <a:ext uri="{909E8E84-426E-40DD-AFC4-6F175D3DCCD1}">
              <a14:hiddenFill xmlns:a14="http://schemas.microsoft.com/office/drawing/2010/main">
                <a:solidFill>
                  <a:srgbClr val="FFFFFF"/>
                </a:solidFill>
              </a14:hiddenFill>
            </a:ext>
          </a:extLst>
        </p:spPr>
        <p:txBody>
          <a:bodyPr anchor="ctr"/>
          <a:lstStyle/>
          <a:p>
            <a:pPr algn="r">
              <a:lnSpc>
                <a:spcPct val="90000"/>
              </a:lnSpc>
            </a:pPr>
            <a:r>
              <a:rPr lang="zh-CN" altLang="en-US" sz="1400" b="1" dirty="0">
                <a:latin typeface="微软雅黑" panose="020B0503020204020204" pitchFamily="34" charset="-122"/>
                <a:ea typeface="微软雅黑" panose="020B0503020204020204" pitchFamily="34" charset="-122"/>
                <a:sym typeface="微软雅黑" panose="020B0503020204020204" pitchFamily="34" charset="-122"/>
              </a:rPr>
              <a:t>单击此处添加文本</a:t>
            </a:r>
            <a:r>
              <a:rPr lang="en-US" altLang="zh-CN" sz="1400" b="1" dirty="0">
                <a:latin typeface="微软雅黑" panose="020B0503020204020204" pitchFamily="34" charset="-122"/>
                <a:ea typeface="微软雅黑" panose="020B0503020204020204" pitchFamily="34" charset="-122"/>
                <a:sym typeface="微软雅黑" panose="020B0503020204020204" pitchFamily="34" charset="-122"/>
              </a:rPr>
              <a:t>2</a:t>
            </a:r>
          </a:p>
        </p:txBody>
      </p:sp>
      <p:sp>
        <p:nvSpPr>
          <p:cNvPr id="14" name="AutoShape 45"/>
          <p:cNvSpPr/>
          <p:nvPr/>
        </p:nvSpPr>
        <p:spPr bwMode="auto">
          <a:xfrm>
            <a:off x="7602737" y="1483990"/>
            <a:ext cx="2057400" cy="330200"/>
          </a:xfrm>
          <a:prstGeom prst="accentCallout2">
            <a:avLst>
              <a:gd name="adj1" fmla="val 34616"/>
              <a:gd name="adj2" fmla="val 103704"/>
              <a:gd name="adj3" fmla="val 34616"/>
              <a:gd name="adj4" fmla="val 117051"/>
              <a:gd name="adj5" fmla="val 399032"/>
              <a:gd name="adj6" fmla="val 129241"/>
            </a:avLst>
          </a:prstGeom>
          <a:noFill/>
          <a:ln w="9525" cmpd="sng">
            <a:solidFill>
              <a:srgbClr val="C5C5C5"/>
            </a:solidFill>
            <a:miter lim="800000"/>
          </a:ln>
          <a:extLst>
            <a:ext uri="{909E8E84-426E-40DD-AFC4-6F175D3DCCD1}">
              <a14:hiddenFill xmlns:a14="http://schemas.microsoft.com/office/drawing/2010/main">
                <a:solidFill>
                  <a:srgbClr val="FFFFFF"/>
                </a:solidFill>
              </a14:hiddenFill>
            </a:ext>
          </a:extLst>
        </p:spPr>
        <p:txBody>
          <a:bodyPr anchor="ctr"/>
          <a:lstStyle/>
          <a:p>
            <a:pPr algn="r">
              <a:lnSpc>
                <a:spcPct val="90000"/>
              </a:lnSpc>
            </a:pPr>
            <a:r>
              <a:rPr lang="zh-CN" altLang="en-US" sz="1400" b="1">
                <a:latin typeface="微软雅黑" panose="020B0503020204020204" pitchFamily="34" charset="-122"/>
                <a:ea typeface="微软雅黑" panose="020B0503020204020204" pitchFamily="34" charset="-122"/>
                <a:sym typeface="微软雅黑" panose="020B0503020204020204" pitchFamily="34" charset="-122"/>
              </a:rPr>
              <a:t>单击此处添加文本</a:t>
            </a:r>
            <a:r>
              <a:rPr lang="en-US" altLang="zh-CN" sz="1400" b="1">
                <a:latin typeface="微软雅黑" panose="020B0503020204020204" pitchFamily="34" charset="-122"/>
                <a:ea typeface="微软雅黑" panose="020B0503020204020204" pitchFamily="34" charset="-122"/>
                <a:sym typeface="微软雅黑" panose="020B0503020204020204" pitchFamily="34" charset="-122"/>
              </a:rPr>
              <a:t>4</a:t>
            </a:r>
          </a:p>
        </p:txBody>
      </p:sp>
      <p:grpSp>
        <p:nvGrpSpPr>
          <p:cNvPr id="19" name="Group 14"/>
          <p:cNvGrpSpPr/>
          <p:nvPr/>
        </p:nvGrpSpPr>
        <p:grpSpPr bwMode="auto">
          <a:xfrm>
            <a:off x="7391601" y="3066728"/>
            <a:ext cx="938211" cy="2297112"/>
            <a:chOff x="0" y="0"/>
            <a:chExt cx="919" cy="1497"/>
          </a:xfrm>
        </p:grpSpPr>
        <p:sp>
          <p:nvSpPr>
            <p:cNvPr id="21" name="Freeform 21"/>
            <p:cNvSpPr>
              <a:spLocks noChangeArrowheads="1"/>
            </p:cNvSpPr>
            <p:nvPr/>
          </p:nvSpPr>
          <p:spPr bwMode="auto">
            <a:xfrm>
              <a:off x="0" y="0"/>
              <a:ext cx="919" cy="1497"/>
            </a:xfrm>
            <a:custGeom>
              <a:avLst/>
              <a:gdLst>
                <a:gd name="T0" fmla="*/ 7 w 919"/>
                <a:gd name="T1" fmla="*/ 76 h 1497"/>
                <a:gd name="T2" fmla="*/ 7 w 919"/>
                <a:gd name="T3" fmla="*/ 1429 h 1497"/>
                <a:gd name="T4" fmla="*/ 441 w 919"/>
                <a:gd name="T5" fmla="*/ 1497 h 1497"/>
                <a:gd name="T6" fmla="*/ 919 w 919"/>
                <a:gd name="T7" fmla="*/ 1425 h 1497"/>
                <a:gd name="T8" fmla="*/ 918 w 919"/>
                <a:gd name="T9" fmla="*/ 73 h 1497"/>
                <a:gd name="T10" fmla="*/ 414 w 919"/>
                <a:gd name="T11" fmla="*/ 0 h 1497"/>
                <a:gd name="T12" fmla="*/ 7 w 919"/>
                <a:gd name="T13" fmla="*/ 76 h 1497"/>
                <a:gd name="T14" fmla="*/ 0 60000 65536"/>
                <a:gd name="T15" fmla="*/ 0 60000 65536"/>
                <a:gd name="T16" fmla="*/ 0 60000 65536"/>
                <a:gd name="T17" fmla="*/ 0 60000 65536"/>
                <a:gd name="T18" fmla="*/ 0 60000 65536"/>
                <a:gd name="T19" fmla="*/ 0 60000 65536"/>
                <a:gd name="T20" fmla="*/ 0 60000 65536"/>
                <a:gd name="T21" fmla="*/ 0 w 919"/>
                <a:gd name="T22" fmla="*/ 0 h 1497"/>
                <a:gd name="T23" fmla="*/ 919 w 919"/>
                <a:gd name="T24" fmla="*/ 1497 h 14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19" h="1497">
                  <a:moveTo>
                    <a:pt x="7" y="76"/>
                  </a:moveTo>
                  <a:cubicBezTo>
                    <a:pt x="7" y="76"/>
                    <a:pt x="7" y="752"/>
                    <a:pt x="7" y="1429"/>
                  </a:cubicBezTo>
                  <a:cubicBezTo>
                    <a:pt x="33" y="1477"/>
                    <a:pt x="289" y="1495"/>
                    <a:pt x="441" y="1497"/>
                  </a:cubicBezTo>
                  <a:cubicBezTo>
                    <a:pt x="593" y="1497"/>
                    <a:pt x="898" y="1486"/>
                    <a:pt x="919" y="1425"/>
                  </a:cubicBezTo>
                  <a:cubicBezTo>
                    <a:pt x="918" y="749"/>
                    <a:pt x="918" y="73"/>
                    <a:pt x="918" y="73"/>
                  </a:cubicBezTo>
                  <a:cubicBezTo>
                    <a:pt x="904" y="12"/>
                    <a:pt x="566" y="0"/>
                    <a:pt x="414" y="0"/>
                  </a:cubicBezTo>
                  <a:cubicBezTo>
                    <a:pt x="262" y="0"/>
                    <a:pt x="0" y="28"/>
                    <a:pt x="7" y="76"/>
                  </a:cubicBezTo>
                  <a:close/>
                </a:path>
              </a:pathLst>
            </a:custGeom>
            <a:gradFill rotWithShape="1">
              <a:gsLst>
                <a:gs pos="0">
                  <a:srgbClr val="BABABA"/>
                </a:gs>
                <a:gs pos="50000">
                  <a:srgbClr val="FFFFFF"/>
                </a:gs>
                <a:gs pos="100000">
                  <a:srgbClr val="BABABA"/>
                </a:gs>
              </a:gsLst>
              <a:lin ang="0" scaled="1"/>
            </a:gra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7D7D7D"/>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2" name="Oval 22"/>
            <p:cNvSpPr>
              <a:spLocks noChangeArrowheads="1"/>
            </p:cNvSpPr>
            <p:nvPr/>
          </p:nvSpPr>
          <p:spPr bwMode="auto">
            <a:xfrm>
              <a:off x="7" y="1"/>
              <a:ext cx="912" cy="144"/>
            </a:xfrm>
            <a:prstGeom prst="ellipse">
              <a:avLst/>
            </a:prstGeom>
            <a:solidFill>
              <a:srgbClr val="FFFFFF">
                <a:alpha val="29999"/>
              </a:srgbClr>
            </a:solidFill>
            <a:ln>
              <a:noFill/>
            </a:ln>
            <a:extLst>
              <a:ext uri="{91240B29-F687-4F45-9708-019B960494DF}">
                <a14:hiddenLine xmlns:a14="http://schemas.microsoft.com/office/drawing/2010/main" w="9525">
                  <a:solidFill>
                    <a:srgbClr val="000000"/>
                  </a:solidFill>
                  <a:bevel/>
                </a14:hiddenLine>
              </a:ext>
            </a:extLst>
          </p:spPr>
          <p:txBody>
            <a:bodyPr wrap="none" anchor="ctr"/>
            <a:lstStyle/>
            <a:p>
              <a:endParaRPr lang="zh-CN" altLang="zh-CN">
                <a:solidFill>
                  <a:srgbClr val="7D7D7D"/>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3" name="Oval 23"/>
            <p:cNvSpPr>
              <a:spLocks noChangeArrowheads="1"/>
            </p:cNvSpPr>
            <p:nvPr/>
          </p:nvSpPr>
          <p:spPr bwMode="auto">
            <a:xfrm>
              <a:off x="7" y="1353"/>
              <a:ext cx="912" cy="144"/>
            </a:xfrm>
            <a:prstGeom prst="ellipse">
              <a:avLst/>
            </a:prstGeom>
            <a:solidFill>
              <a:srgbClr val="FFFFFF">
                <a:alpha val="9999"/>
              </a:srgbClr>
            </a:solidFill>
            <a:ln>
              <a:noFill/>
            </a:ln>
            <a:extLst>
              <a:ext uri="{91240B29-F687-4F45-9708-019B960494DF}">
                <a14:hiddenLine xmlns:a14="http://schemas.microsoft.com/office/drawing/2010/main" w="9525">
                  <a:solidFill>
                    <a:srgbClr val="000000"/>
                  </a:solidFill>
                  <a:bevel/>
                </a14:hiddenLine>
              </a:ext>
            </a:extLst>
          </p:spPr>
          <p:txBody>
            <a:bodyPr wrap="none" anchor="ctr"/>
            <a:lstStyle/>
            <a:p>
              <a:endParaRPr lang="zh-CN" altLang="zh-CN">
                <a:solidFill>
                  <a:srgbClr val="7D7D7D"/>
                </a:solidFill>
                <a:latin typeface="Impact" panose="020B0806030902050204" pitchFamily="34" charset="0"/>
                <a:ea typeface="微软雅黑" panose="020B0503020204020204" pitchFamily="34" charset="-122"/>
                <a:sym typeface="Impact" panose="020B0806030902050204" pitchFamily="34" charset="0"/>
              </a:endParaRPr>
            </a:p>
          </p:txBody>
        </p:sp>
      </p:grpSp>
      <p:sp>
        <p:nvSpPr>
          <p:cNvPr id="20" name="AutoShape 35"/>
          <p:cNvSpPr>
            <a:spLocks noChangeArrowheads="1"/>
          </p:cNvSpPr>
          <p:nvPr/>
        </p:nvSpPr>
        <p:spPr bwMode="auto">
          <a:xfrm>
            <a:off x="7402713" y="4081140"/>
            <a:ext cx="930274" cy="1285875"/>
          </a:xfrm>
          <a:prstGeom prst="can">
            <a:avLst>
              <a:gd name="adj" fmla="val 26941"/>
            </a:avLst>
          </a:prstGeom>
          <a:solidFill>
            <a:srgbClr val="C00000"/>
          </a:solidFill>
          <a:ln>
            <a:noFill/>
          </a:ln>
          <a:extLst>
            <a:ext uri="{91240B29-F687-4F45-9708-019B960494DF}">
              <a14:hiddenLine xmlns:a14="http://schemas.microsoft.com/office/drawing/2010/main" w="3175">
                <a:solidFill>
                  <a:srgbClr val="000000"/>
                </a:solidFill>
                <a:bevel/>
              </a14:hiddenLine>
            </a:ext>
          </a:extLst>
        </p:spPr>
        <p:txBody>
          <a:bodyPr anchor="ctr"/>
          <a:lstStyle/>
          <a:p>
            <a:endParaRPr lang="zh-CN" altLang="zh-CN" sz="3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 name="Text Box 38"/>
          <p:cNvSpPr>
            <a:spLocks noChangeArrowheads="1"/>
          </p:cNvSpPr>
          <p:nvPr/>
        </p:nvSpPr>
        <p:spPr bwMode="auto">
          <a:xfrm>
            <a:off x="7454059" y="4312022"/>
            <a:ext cx="761999"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a:spcBef>
                <a:spcPct val="50000"/>
              </a:spcBef>
            </a:pPr>
            <a:r>
              <a:rPr lang="en-US" altLang="zh-CN" dirty="0">
                <a:solidFill>
                  <a:srgbClr val="FFFFFF"/>
                </a:solidFill>
                <a:latin typeface="Impact" panose="020B0806030902050204" pitchFamily="34" charset="0"/>
                <a:ea typeface="微软雅黑" panose="020B0503020204020204" pitchFamily="34" charset="-122"/>
                <a:sym typeface="Impact" panose="020B0806030902050204" pitchFamily="34" charset="0"/>
              </a:rPr>
              <a:t>60%</a:t>
            </a:r>
            <a:endParaRPr lang="zh-CN" altLang="en-US" dirty="0">
              <a:ea typeface="微软雅黑" panose="020B0503020204020204" pitchFamily="34" charset="-122"/>
            </a:endParaRPr>
          </a:p>
        </p:txBody>
      </p:sp>
      <p:sp>
        <p:nvSpPr>
          <p:cNvPr id="18" name="Rectangle 46"/>
          <p:cNvSpPr>
            <a:spLocks noChangeArrowheads="1"/>
          </p:cNvSpPr>
          <p:nvPr/>
        </p:nvSpPr>
        <p:spPr bwMode="auto">
          <a:xfrm>
            <a:off x="7374137" y="5406703"/>
            <a:ext cx="938212"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pPr algn="ctr">
              <a:lnSpc>
                <a:spcPct val="90000"/>
              </a:lnSpc>
            </a:pPr>
            <a:r>
              <a:rPr lang="zh-CN" altLang="en-US" sz="1600" b="1" dirty="0">
                <a:solidFill>
                  <a:srgbClr val="7D7D7D"/>
                </a:solidFill>
                <a:latin typeface="微软雅黑" panose="020B0503020204020204" pitchFamily="34" charset="-122"/>
                <a:ea typeface="微软雅黑" panose="020B0503020204020204" pitchFamily="34" charset="-122"/>
                <a:sym typeface="微软雅黑" panose="020B0503020204020204" pitchFamily="34" charset="-122"/>
              </a:rPr>
              <a:t>完成</a:t>
            </a:r>
            <a:endParaRPr lang="en-US" altLang="zh-CN" sz="1600" b="1" dirty="0">
              <a:solidFill>
                <a:srgbClr val="7D7D7D"/>
              </a:solidFill>
              <a:latin typeface="微软雅黑" panose="020B0503020204020204" pitchFamily="34" charset="-122"/>
              <a:ea typeface="微软雅黑" panose="020B0503020204020204" pitchFamily="34" charset="-122"/>
              <a:sym typeface="微软雅黑" panose="020B0503020204020204" pitchFamily="34" charset="-122"/>
            </a:endParaRPr>
          </a:p>
          <a:p>
            <a:pPr algn="ctr">
              <a:lnSpc>
                <a:spcPct val="90000"/>
              </a:lnSpc>
            </a:pPr>
            <a:r>
              <a:rPr lang="zh-CN" altLang="en-US" sz="1600" b="1" dirty="0">
                <a:solidFill>
                  <a:srgbClr val="7D7D7D"/>
                </a:solidFill>
                <a:latin typeface="微软雅黑" panose="020B0503020204020204" pitchFamily="34" charset="-122"/>
                <a:ea typeface="微软雅黑" panose="020B0503020204020204" pitchFamily="34" charset="-122"/>
                <a:sym typeface="微软雅黑" panose="020B0503020204020204" pitchFamily="34" charset="-122"/>
              </a:rPr>
              <a:t>比例</a:t>
            </a:r>
            <a:endParaRPr lang="en-US" altLang="zh-CN" sz="1600" b="1" dirty="0">
              <a:solidFill>
                <a:srgbClr val="7D7D7D"/>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8" name="Group 23"/>
          <p:cNvGrpSpPr/>
          <p:nvPr/>
        </p:nvGrpSpPr>
        <p:grpSpPr bwMode="auto">
          <a:xfrm>
            <a:off x="6231138" y="3192140"/>
            <a:ext cx="938211" cy="1944688"/>
            <a:chOff x="0" y="0"/>
            <a:chExt cx="919" cy="1497"/>
          </a:xfrm>
        </p:grpSpPr>
        <p:sp>
          <p:nvSpPr>
            <p:cNvPr id="30" name="Freeform 28"/>
            <p:cNvSpPr>
              <a:spLocks noChangeArrowheads="1"/>
            </p:cNvSpPr>
            <p:nvPr/>
          </p:nvSpPr>
          <p:spPr bwMode="auto">
            <a:xfrm>
              <a:off x="0" y="0"/>
              <a:ext cx="919" cy="1497"/>
            </a:xfrm>
            <a:custGeom>
              <a:avLst/>
              <a:gdLst>
                <a:gd name="T0" fmla="*/ 7 w 919"/>
                <a:gd name="T1" fmla="*/ 76 h 1497"/>
                <a:gd name="T2" fmla="*/ 7 w 919"/>
                <a:gd name="T3" fmla="*/ 1429 h 1497"/>
                <a:gd name="T4" fmla="*/ 441 w 919"/>
                <a:gd name="T5" fmla="*/ 1497 h 1497"/>
                <a:gd name="T6" fmla="*/ 919 w 919"/>
                <a:gd name="T7" fmla="*/ 1425 h 1497"/>
                <a:gd name="T8" fmla="*/ 918 w 919"/>
                <a:gd name="T9" fmla="*/ 73 h 1497"/>
                <a:gd name="T10" fmla="*/ 414 w 919"/>
                <a:gd name="T11" fmla="*/ 0 h 1497"/>
                <a:gd name="T12" fmla="*/ 7 w 919"/>
                <a:gd name="T13" fmla="*/ 76 h 1497"/>
                <a:gd name="T14" fmla="*/ 0 60000 65536"/>
                <a:gd name="T15" fmla="*/ 0 60000 65536"/>
                <a:gd name="T16" fmla="*/ 0 60000 65536"/>
                <a:gd name="T17" fmla="*/ 0 60000 65536"/>
                <a:gd name="T18" fmla="*/ 0 60000 65536"/>
                <a:gd name="T19" fmla="*/ 0 60000 65536"/>
                <a:gd name="T20" fmla="*/ 0 60000 65536"/>
                <a:gd name="T21" fmla="*/ 0 w 919"/>
                <a:gd name="T22" fmla="*/ 0 h 1497"/>
                <a:gd name="T23" fmla="*/ 919 w 919"/>
                <a:gd name="T24" fmla="*/ 1497 h 14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19" h="1497">
                  <a:moveTo>
                    <a:pt x="7" y="76"/>
                  </a:moveTo>
                  <a:cubicBezTo>
                    <a:pt x="7" y="76"/>
                    <a:pt x="7" y="752"/>
                    <a:pt x="7" y="1429"/>
                  </a:cubicBezTo>
                  <a:cubicBezTo>
                    <a:pt x="33" y="1477"/>
                    <a:pt x="289" y="1495"/>
                    <a:pt x="441" y="1497"/>
                  </a:cubicBezTo>
                  <a:cubicBezTo>
                    <a:pt x="593" y="1497"/>
                    <a:pt x="898" y="1486"/>
                    <a:pt x="919" y="1425"/>
                  </a:cubicBezTo>
                  <a:cubicBezTo>
                    <a:pt x="918" y="749"/>
                    <a:pt x="918" y="73"/>
                    <a:pt x="918" y="73"/>
                  </a:cubicBezTo>
                  <a:cubicBezTo>
                    <a:pt x="904" y="12"/>
                    <a:pt x="566" y="0"/>
                    <a:pt x="414" y="0"/>
                  </a:cubicBezTo>
                  <a:cubicBezTo>
                    <a:pt x="262" y="0"/>
                    <a:pt x="0" y="28"/>
                    <a:pt x="7" y="76"/>
                  </a:cubicBezTo>
                  <a:close/>
                </a:path>
              </a:pathLst>
            </a:custGeom>
            <a:gradFill rotWithShape="1">
              <a:gsLst>
                <a:gs pos="0">
                  <a:srgbClr val="BABABA"/>
                </a:gs>
                <a:gs pos="50000">
                  <a:srgbClr val="FFFFFF"/>
                </a:gs>
                <a:gs pos="100000">
                  <a:srgbClr val="BABABA"/>
                </a:gs>
              </a:gsLst>
              <a:lin ang="0" scaled="1"/>
            </a:gra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31" name="Oval 29"/>
            <p:cNvSpPr>
              <a:spLocks noChangeArrowheads="1"/>
            </p:cNvSpPr>
            <p:nvPr/>
          </p:nvSpPr>
          <p:spPr bwMode="auto">
            <a:xfrm>
              <a:off x="7" y="1"/>
              <a:ext cx="912" cy="144"/>
            </a:xfrm>
            <a:prstGeom prst="ellipse">
              <a:avLst/>
            </a:prstGeom>
            <a:solidFill>
              <a:srgbClr val="FFFFFF">
                <a:alpha val="29999"/>
              </a:srgbClr>
            </a:solidFill>
            <a:ln>
              <a:noFill/>
            </a:ln>
            <a:extLst>
              <a:ext uri="{91240B29-F687-4F45-9708-019B960494DF}">
                <a14:hiddenLine xmlns:a14="http://schemas.microsoft.com/office/drawing/2010/main" w="9525">
                  <a:solidFill>
                    <a:srgbClr val="000000"/>
                  </a:solidFill>
                  <a:bevel/>
                </a14:hiddenLine>
              </a:ext>
            </a:extLst>
          </p:spPr>
          <p:txBody>
            <a:bodyPr wrap="none" anchor="ctr"/>
            <a:lstStyle/>
            <a:p>
              <a:endParaRPr lang="zh-CN" altLang="zh-CN">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32" name="Oval 30"/>
            <p:cNvSpPr>
              <a:spLocks noChangeArrowheads="1"/>
            </p:cNvSpPr>
            <p:nvPr/>
          </p:nvSpPr>
          <p:spPr bwMode="auto">
            <a:xfrm>
              <a:off x="7" y="1353"/>
              <a:ext cx="912" cy="144"/>
            </a:xfrm>
            <a:prstGeom prst="ellipse">
              <a:avLst/>
            </a:prstGeom>
            <a:solidFill>
              <a:srgbClr val="FFFFFF">
                <a:alpha val="9999"/>
              </a:srgbClr>
            </a:solidFill>
            <a:ln>
              <a:noFill/>
            </a:ln>
            <a:extLst>
              <a:ext uri="{91240B29-F687-4F45-9708-019B960494DF}">
                <a14:hiddenLine xmlns:a14="http://schemas.microsoft.com/office/drawing/2010/main" w="9525">
                  <a:solidFill>
                    <a:srgbClr val="000000"/>
                  </a:solidFill>
                  <a:bevel/>
                </a14:hiddenLine>
              </a:ext>
            </a:extLst>
          </p:spPr>
          <p:txBody>
            <a:bodyPr wrap="none" anchor="ctr"/>
            <a:lstStyle/>
            <a:p>
              <a:endParaRPr lang="zh-CN" altLang="zh-CN">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grpSp>
      <p:sp>
        <p:nvSpPr>
          <p:cNvPr id="29" name="AutoShape 34"/>
          <p:cNvSpPr>
            <a:spLocks noChangeArrowheads="1"/>
          </p:cNvSpPr>
          <p:nvPr/>
        </p:nvSpPr>
        <p:spPr bwMode="auto">
          <a:xfrm>
            <a:off x="6239076" y="4511353"/>
            <a:ext cx="930273" cy="623887"/>
          </a:xfrm>
          <a:prstGeom prst="can">
            <a:avLst>
              <a:gd name="adj" fmla="val 30417"/>
            </a:avLst>
          </a:prstGeom>
          <a:solidFill>
            <a:srgbClr val="C00000"/>
          </a:solidFill>
          <a:ln>
            <a:noFill/>
          </a:ln>
          <a:extLst>
            <a:ext uri="{91240B29-F687-4F45-9708-019B960494DF}">
              <a14:hiddenLine xmlns:a14="http://schemas.microsoft.com/office/drawing/2010/main" w="3175">
                <a:solidFill>
                  <a:srgbClr val="000000"/>
                </a:solidFill>
                <a:bevel/>
              </a14:hiddenLine>
            </a:ext>
          </a:extLst>
        </p:spPr>
        <p:txBody>
          <a:bodyPr anchor="ctr"/>
          <a:lstStyle/>
          <a:p>
            <a:endParaRPr lang="zh-CN" altLang="zh-CN" sz="3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 name="Text Box 37"/>
          <p:cNvSpPr>
            <a:spLocks noChangeArrowheads="1"/>
          </p:cNvSpPr>
          <p:nvPr/>
        </p:nvSpPr>
        <p:spPr bwMode="auto">
          <a:xfrm>
            <a:off x="6274546" y="4727947"/>
            <a:ext cx="761998"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a:spcBef>
                <a:spcPct val="50000"/>
              </a:spcBef>
            </a:pPr>
            <a:r>
              <a:rPr lang="en-US" altLang="zh-CN" dirty="0">
                <a:solidFill>
                  <a:srgbClr val="FFFFFF"/>
                </a:solidFill>
                <a:latin typeface="Impact" panose="020B0806030902050204" pitchFamily="34" charset="0"/>
                <a:ea typeface="微软雅黑" panose="020B0503020204020204" pitchFamily="34" charset="-122"/>
                <a:sym typeface="Impact" panose="020B0806030902050204" pitchFamily="34" charset="0"/>
              </a:rPr>
              <a:t>30%</a:t>
            </a:r>
            <a:endParaRPr lang="zh-CN" altLang="en-US" dirty="0">
              <a:ea typeface="微软雅黑" panose="020B0503020204020204" pitchFamily="34" charset="-122"/>
            </a:endParaRPr>
          </a:p>
        </p:txBody>
      </p:sp>
      <p:sp>
        <p:nvSpPr>
          <p:cNvPr id="27" name="Rectangle 47"/>
          <p:cNvSpPr>
            <a:spLocks noChangeArrowheads="1"/>
          </p:cNvSpPr>
          <p:nvPr/>
        </p:nvSpPr>
        <p:spPr bwMode="auto">
          <a:xfrm>
            <a:off x="6231137" y="5219378"/>
            <a:ext cx="938211"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pPr algn="ctr">
              <a:lnSpc>
                <a:spcPct val="90000"/>
              </a:lnSpc>
            </a:pPr>
            <a:r>
              <a:rPr lang="zh-CN" altLang="en-US" sz="1600" b="1" dirty="0">
                <a:solidFill>
                  <a:srgbClr val="7D7D7D"/>
                </a:solidFill>
                <a:latin typeface="微软雅黑" panose="020B0503020204020204" pitchFamily="34" charset="-122"/>
                <a:ea typeface="微软雅黑" panose="020B0503020204020204" pitchFamily="34" charset="-122"/>
                <a:sym typeface="微软雅黑" panose="020B0503020204020204" pitchFamily="34" charset="-122"/>
              </a:rPr>
              <a:t>完成</a:t>
            </a:r>
            <a:endParaRPr lang="en-US" altLang="zh-CN" sz="1600" b="1" dirty="0">
              <a:solidFill>
                <a:srgbClr val="7D7D7D"/>
              </a:solidFill>
              <a:latin typeface="微软雅黑" panose="020B0503020204020204" pitchFamily="34" charset="-122"/>
              <a:ea typeface="微软雅黑" panose="020B0503020204020204" pitchFamily="34" charset="-122"/>
              <a:sym typeface="微软雅黑" panose="020B0503020204020204" pitchFamily="34" charset="-122"/>
            </a:endParaRPr>
          </a:p>
          <a:p>
            <a:pPr algn="ctr">
              <a:lnSpc>
                <a:spcPct val="90000"/>
              </a:lnSpc>
            </a:pPr>
            <a:r>
              <a:rPr lang="zh-CN" altLang="en-US" sz="1600" b="1" dirty="0">
                <a:solidFill>
                  <a:srgbClr val="7D7D7D"/>
                </a:solidFill>
                <a:latin typeface="微软雅黑" panose="020B0503020204020204" pitchFamily="34" charset="-122"/>
                <a:ea typeface="微软雅黑" panose="020B0503020204020204" pitchFamily="34" charset="-122"/>
                <a:sym typeface="微软雅黑" panose="020B0503020204020204" pitchFamily="34" charset="-122"/>
              </a:rPr>
              <a:t>比例</a:t>
            </a:r>
            <a:endParaRPr lang="en-US" altLang="zh-CN" sz="1600" b="1" dirty="0">
              <a:solidFill>
                <a:srgbClr val="7D7D7D"/>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3" name="AutoShape 48"/>
          <p:cNvSpPr/>
          <p:nvPr/>
        </p:nvSpPr>
        <p:spPr bwMode="auto">
          <a:xfrm>
            <a:off x="6231137" y="1864990"/>
            <a:ext cx="2068512" cy="311150"/>
          </a:xfrm>
          <a:prstGeom prst="accentCallout2">
            <a:avLst>
              <a:gd name="adj1" fmla="val 36731"/>
              <a:gd name="adj2" fmla="val 103681"/>
              <a:gd name="adj3" fmla="val 36731"/>
              <a:gd name="adj4" fmla="val 126704"/>
              <a:gd name="adj5" fmla="val 362755"/>
              <a:gd name="adj6" fmla="val 140977"/>
            </a:avLst>
          </a:prstGeom>
          <a:noFill/>
          <a:ln w="9525" cmpd="sng">
            <a:solidFill>
              <a:srgbClr val="C5C5C5"/>
            </a:solidFill>
            <a:miter lim="800000"/>
          </a:ln>
          <a:extLst>
            <a:ext uri="{909E8E84-426E-40DD-AFC4-6F175D3DCCD1}">
              <a14:hiddenFill xmlns:a14="http://schemas.microsoft.com/office/drawing/2010/main">
                <a:solidFill>
                  <a:srgbClr val="FFFFFF"/>
                </a:solidFill>
              </a14:hiddenFill>
            </a:ext>
          </a:extLst>
        </p:spPr>
        <p:txBody>
          <a:bodyPr anchor="ctr"/>
          <a:lstStyle/>
          <a:p>
            <a:pPr algn="r">
              <a:lnSpc>
                <a:spcPct val="90000"/>
              </a:lnSpc>
            </a:pPr>
            <a:r>
              <a:rPr lang="zh-CN" altLang="en-US" sz="1400" b="1">
                <a:latin typeface="微软雅黑" panose="020B0503020204020204" pitchFamily="34" charset="-122"/>
                <a:ea typeface="微软雅黑" panose="020B0503020204020204" pitchFamily="34" charset="-122"/>
                <a:sym typeface="微软雅黑" panose="020B0503020204020204" pitchFamily="34" charset="-122"/>
              </a:rPr>
              <a:t>单击此处添加文本</a:t>
            </a:r>
            <a:r>
              <a:rPr lang="en-US" altLang="zh-CN" sz="1400" b="1">
                <a:latin typeface="微软雅黑" panose="020B0503020204020204" pitchFamily="34" charset="-122"/>
                <a:ea typeface="微软雅黑" panose="020B0503020204020204" pitchFamily="34" charset="-122"/>
                <a:sym typeface="微软雅黑" panose="020B0503020204020204" pitchFamily="34" charset="-122"/>
              </a:rPr>
              <a:t>3</a:t>
            </a:r>
          </a:p>
        </p:txBody>
      </p:sp>
      <p:sp>
        <p:nvSpPr>
          <p:cNvPr id="35" name="Freeform 31"/>
          <p:cNvSpPr>
            <a:spLocks noChangeArrowheads="1"/>
          </p:cNvSpPr>
          <p:nvPr/>
        </p:nvSpPr>
        <p:spPr bwMode="auto">
          <a:xfrm>
            <a:off x="9785555" y="2704778"/>
            <a:ext cx="937529" cy="3044825"/>
          </a:xfrm>
          <a:custGeom>
            <a:avLst/>
            <a:gdLst>
              <a:gd name="T0" fmla="*/ 2147483647 w 919"/>
              <a:gd name="T1" fmla="*/ 2147483647 h 1497"/>
              <a:gd name="T2" fmla="*/ 2147483647 w 919"/>
              <a:gd name="T3" fmla="*/ 2147483647 h 1497"/>
              <a:gd name="T4" fmla="*/ 2147483647 w 919"/>
              <a:gd name="T5" fmla="*/ 2147483647 h 1497"/>
              <a:gd name="T6" fmla="*/ 2147483647 w 919"/>
              <a:gd name="T7" fmla="*/ 2147483647 h 1497"/>
              <a:gd name="T8" fmla="*/ 2147483647 w 919"/>
              <a:gd name="T9" fmla="*/ 2147483647 h 1497"/>
              <a:gd name="T10" fmla="*/ 2147483647 w 919"/>
              <a:gd name="T11" fmla="*/ 0 h 1497"/>
              <a:gd name="T12" fmla="*/ 2147483647 w 919"/>
              <a:gd name="T13" fmla="*/ 2147483647 h 1497"/>
              <a:gd name="T14" fmla="*/ 0 60000 65536"/>
              <a:gd name="T15" fmla="*/ 0 60000 65536"/>
              <a:gd name="T16" fmla="*/ 0 60000 65536"/>
              <a:gd name="T17" fmla="*/ 0 60000 65536"/>
              <a:gd name="T18" fmla="*/ 0 60000 65536"/>
              <a:gd name="T19" fmla="*/ 0 60000 65536"/>
              <a:gd name="T20" fmla="*/ 0 60000 65536"/>
              <a:gd name="T21" fmla="*/ 0 w 919"/>
              <a:gd name="T22" fmla="*/ 0 h 1497"/>
              <a:gd name="T23" fmla="*/ 919 w 919"/>
              <a:gd name="T24" fmla="*/ 1497 h 14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19" h="1497">
                <a:moveTo>
                  <a:pt x="7" y="76"/>
                </a:moveTo>
                <a:cubicBezTo>
                  <a:pt x="7" y="76"/>
                  <a:pt x="7" y="752"/>
                  <a:pt x="7" y="1429"/>
                </a:cubicBezTo>
                <a:cubicBezTo>
                  <a:pt x="33" y="1477"/>
                  <a:pt x="289" y="1495"/>
                  <a:pt x="441" y="1497"/>
                </a:cubicBezTo>
                <a:cubicBezTo>
                  <a:pt x="593" y="1497"/>
                  <a:pt x="898" y="1486"/>
                  <a:pt x="919" y="1425"/>
                </a:cubicBezTo>
                <a:cubicBezTo>
                  <a:pt x="918" y="749"/>
                  <a:pt x="918" y="73"/>
                  <a:pt x="918" y="73"/>
                </a:cubicBezTo>
                <a:cubicBezTo>
                  <a:pt x="904" y="12"/>
                  <a:pt x="566" y="0"/>
                  <a:pt x="414" y="0"/>
                </a:cubicBezTo>
                <a:cubicBezTo>
                  <a:pt x="262" y="0"/>
                  <a:pt x="0" y="28"/>
                  <a:pt x="7" y="76"/>
                </a:cubicBezTo>
                <a:close/>
              </a:path>
            </a:pathLst>
          </a:custGeom>
          <a:gradFill rotWithShape="1">
            <a:gsLst>
              <a:gs pos="0">
                <a:srgbClr val="BABABA"/>
              </a:gs>
              <a:gs pos="50000">
                <a:srgbClr val="FFFFFF"/>
              </a:gs>
              <a:gs pos="100000">
                <a:srgbClr val="BABABA"/>
              </a:gs>
            </a:gsLst>
            <a:lin ang="0" scaled="1"/>
          </a:gra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36" name="Oval 32"/>
          <p:cNvSpPr>
            <a:spLocks noChangeArrowheads="1"/>
          </p:cNvSpPr>
          <p:nvPr/>
        </p:nvSpPr>
        <p:spPr bwMode="auto">
          <a:xfrm>
            <a:off x="9791911" y="5457503"/>
            <a:ext cx="931173" cy="292100"/>
          </a:xfrm>
          <a:prstGeom prst="ellipse">
            <a:avLst/>
          </a:prstGeom>
          <a:solidFill>
            <a:srgbClr val="FFFFFF">
              <a:alpha val="9999"/>
            </a:srgbClr>
          </a:solidFill>
          <a:ln>
            <a:noFill/>
          </a:ln>
          <a:extLst>
            <a:ext uri="{91240B29-F687-4F45-9708-019B960494DF}">
              <a14:hiddenLine xmlns:a14="http://schemas.microsoft.com/office/drawing/2010/main" w="9525">
                <a:solidFill>
                  <a:srgbClr val="000000"/>
                </a:solidFill>
                <a:bevel/>
              </a14:hiddenLine>
            </a:ext>
          </a:extLst>
        </p:spPr>
        <p:txBody>
          <a:bodyPr wrap="none" anchor="ctr"/>
          <a:lstStyle/>
          <a:p>
            <a:endParaRPr lang="zh-CN" altLang="zh-CN">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37" name="AutoShape 33"/>
          <p:cNvSpPr>
            <a:spLocks noChangeArrowheads="1"/>
          </p:cNvSpPr>
          <p:nvPr/>
        </p:nvSpPr>
        <p:spPr bwMode="auto">
          <a:xfrm>
            <a:off x="9798267" y="4451028"/>
            <a:ext cx="929584" cy="1285875"/>
          </a:xfrm>
          <a:prstGeom prst="can">
            <a:avLst>
              <a:gd name="adj" fmla="val 26987"/>
            </a:avLst>
          </a:prstGeom>
          <a:solidFill>
            <a:srgbClr val="C00000"/>
          </a:solidFill>
          <a:ln>
            <a:noFill/>
          </a:ln>
          <a:extLst>
            <a:ext uri="{91240B29-F687-4F45-9708-019B960494DF}">
              <a14:hiddenLine xmlns:a14="http://schemas.microsoft.com/office/drawing/2010/main" w="3175">
                <a:solidFill>
                  <a:srgbClr val="000000"/>
                </a:solidFill>
                <a:bevel/>
              </a14:hiddenLine>
            </a:ext>
          </a:extLst>
        </p:spPr>
        <p:txBody>
          <a:bodyPr anchor="ctr"/>
          <a:lstStyle/>
          <a:p>
            <a:endParaRPr lang="zh-CN" altLang="zh-CN" sz="3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8" name="Text Box 40"/>
          <p:cNvSpPr>
            <a:spLocks noChangeArrowheads="1"/>
          </p:cNvSpPr>
          <p:nvPr/>
        </p:nvSpPr>
        <p:spPr bwMode="auto">
          <a:xfrm>
            <a:off x="9856018" y="4686672"/>
            <a:ext cx="762736"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a:spcBef>
                <a:spcPct val="50000"/>
              </a:spcBef>
            </a:pPr>
            <a:r>
              <a:rPr lang="en-US" altLang="zh-CN" dirty="0">
                <a:solidFill>
                  <a:srgbClr val="FFFFFF"/>
                </a:solidFill>
                <a:latin typeface="Impact" panose="020B0806030902050204" pitchFamily="34" charset="0"/>
                <a:ea typeface="微软雅黑" panose="020B0503020204020204" pitchFamily="34" charset="-122"/>
                <a:sym typeface="Impact" panose="020B0806030902050204" pitchFamily="34" charset="0"/>
              </a:rPr>
              <a:t>60%</a:t>
            </a:r>
            <a:endParaRPr lang="zh-CN" altLang="en-US" dirty="0">
              <a:ea typeface="微软雅黑" panose="020B0503020204020204" pitchFamily="34" charset="-122"/>
            </a:endParaRPr>
          </a:p>
        </p:txBody>
      </p:sp>
      <p:sp>
        <p:nvSpPr>
          <p:cNvPr id="39" name="Rectangle 42"/>
          <p:cNvSpPr>
            <a:spLocks noChangeArrowheads="1"/>
          </p:cNvSpPr>
          <p:nvPr/>
        </p:nvSpPr>
        <p:spPr bwMode="auto">
          <a:xfrm>
            <a:off x="9812318" y="5781353"/>
            <a:ext cx="1001931"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pPr algn="ctr">
              <a:lnSpc>
                <a:spcPct val="90000"/>
              </a:lnSpc>
            </a:pPr>
            <a:r>
              <a:rPr lang="zh-CN" altLang="en-US" sz="1600" b="1" dirty="0">
                <a:solidFill>
                  <a:srgbClr val="7D7D7D"/>
                </a:solidFill>
                <a:latin typeface="微软雅黑" panose="020B0503020204020204" pitchFamily="34" charset="-122"/>
                <a:ea typeface="微软雅黑" panose="020B0503020204020204" pitchFamily="34" charset="-122"/>
                <a:sym typeface="微软雅黑" panose="020B0503020204020204" pitchFamily="34" charset="-122"/>
              </a:rPr>
              <a:t>完成</a:t>
            </a:r>
            <a:endParaRPr lang="en-US" altLang="zh-CN" sz="1600" b="1" dirty="0">
              <a:solidFill>
                <a:srgbClr val="7D7D7D"/>
              </a:solidFill>
              <a:latin typeface="微软雅黑" panose="020B0503020204020204" pitchFamily="34" charset="-122"/>
              <a:ea typeface="微软雅黑" panose="020B0503020204020204" pitchFamily="34" charset="-122"/>
              <a:sym typeface="微软雅黑" panose="020B0503020204020204" pitchFamily="34" charset="-122"/>
            </a:endParaRPr>
          </a:p>
          <a:p>
            <a:pPr algn="ctr">
              <a:lnSpc>
                <a:spcPct val="90000"/>
              </a:lnSpc>
            </a:pPr>
            <a:r>
              <a:rPr lang="zh-CN" altLang="en-US" sz="1600" b="1" dirty="0">
                <a:solidFill>
                  <a:srgbClr val="7D7D7D"/>
                </a:solidFill>
                <a:latin typeface="微软雅黑" panose="020B0503020204020204" pitchFamily="34" charset="-122"/>
                <a:ea typeface="微软雅黑" panose="020B0503020204020204" pitchFamily="34" charset="-122"/>
                <a:sym typeface="微软雅黑" panose="020B0503020204020204" pitchFamily="34" charset="-122"/>
              </a:rPr>
              <a:t>比例</a:t>
            </a:r>
            <a:endParaRPr lang="en-US" altLang="zh-CN" sz="1600" b="1" dirty="0">
              <a:solidFill>
                <a:srgbClr val="7D7D7D"/>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0" name="Oval 49"/>
          <p:cNvSpPr>
            <a:spLocks noChangeArrowheads="1"/>
          </p:cNvSpPr>
          <p:nvPr/>
        </p:nvSpPr>
        <p:spPr bwMode="auto">
          <a:xfrm>
            <a:off x="9780787" y="2714303"/>
            <a:ext cx="931173" cy="257175"/>
          </a:xfrm>
          <a:prstGeom prst="ellipse">
            <a:avLst/>
          </a:prstGeom>
          <a:solidFill>
            <a:srgbClr val="FFFFFF">
              <a:alpha val="29999"/>
            </a:srgbClr>
          </a:solidFill>
          <a:ln>
            <a:noFill/>
          </a:ln>
          <a:extLst>
            <a:ext uri="{91240B29-F687-4F45-9708-019B960494DF}">
              <a14:hiddenLine xmlns:a14="http://schemas.microsoft.com/office/drawing/2010/main" w="9525">
                <a:solidFill>
                  <a:srgbClr val="000000"/>
                </a:solidFill>
                <a:bevel/>
              </a14:hiddenLine>
            </a:ext>
          </a:extLst>
        </p:spPr>
        <p:txBody>
          <a:bodyPr wrap="none" anchor="ctr"/>
          <a:lstStyle/>
          <a:p>
            <a:endParaRPr lang="zh-CN" altLang="zh-CN">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42" name="文本框 74"/>
          <p:cNvSpPr>
            <a:spLocks noChangeArrowheads="1"/>
          </p:cNvSpPr>
          <p:nvPr/>
        </p:nvSpPr>
        <p:spPr bwMode="auto">
          <a:xfrm>
            <a:off x="914599" y="3683008"/>
            <a:ext cx="4379913" cy="1865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20000"/>
              </a:lnSpc>
            </a:pPr>
            <a:r>
              <a:rPr lang="zh-CN" altLang="en-US" sz="1600" dirty="0">
                <a:latin typeface="微软雅黑" panose="020B0503020204020204" pitchFamily="34" charset="-122"/>
                <a:ea typeface="微软雅黑" panose="020B0503020204020204" pitchFamily="34" charset="-122"/>
              </a:rPr>
              <a:t>此处输入您的文本，或者复制您的文本粘贴到此处</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此处输入您的文本，或者复制您的文本粘贴到此处</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此处输入您的文本</a:t>
            </a:r>
            <a:r>
              <a:rPr lang="en-US" altLang="zh-CN" sz="1600" dirty="0">
                <a:latin typeface="微软雅黑" panose="020B0503020204020204" pitchFamily="34" charset="-122"/>
                <a:ea typeface="微软雅黑" panose="020B0503020204020204" pitchFamily="34" charset="-122"/>
              </a:rPr>
              <a:t>.</a:t>
            </a:r>
          </a:p>
          <a:p>
            <a:pPr algn="just">
              <a:lnSpc>
                <a:spcPct val="120000"/>
              </a:lnSpc>
            </a:pPr>
            <a:r>
              <a:rPr lang="zh-CN" altLang="en-US" sz="1600" dirty="0">
                <a:latin typeface="微软雅黑" panose="020B0503020204020204" pitchFamily="34" charset="-122"/>
                <a:ea typeface="微软雅黑" panose="020B0503020204020204" pitchFamily="34" charset="-122"/>
              </a:rPr>
              <a:t>此处输入您的文本，或者复制您的文本粘贴到此处</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此处输入您的文本，或者复制您的文本粘贴到此处</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此处输入您的文本</a:t>
            </a:r>
            <a:r>
              <a:rPr lang="en-US" altLang="zh-CN" sz="1600" dirty="0">
                <a:latin typeface="微软雅黑" panose="020B0503020204020204" pitchFamily="34" charset="-122"/>
                <a:ea typeface="微软雅黑" panose="020B0503020204020204" pitchFamily="34" charset="-122"/>
              </a:rPr>
              <a:t>.</a:t>
            </a:r>
            <a:endParaRPr lang="zh-CN" altLang="en-US" sz="1600" dirty="0">
              <a:latin typeface="微软雅黑" panose="020B0503020204020204" pitchFamily="34" charset="-122"/>
              <a:ea typeface="微软雅黑" panose="020B0503020204020204" pitchFamily="34" charset="-122"/>
            </a:endParaRPr>
          </a:p>
        </p:txBody>
      </p:sp>
      <p:grpSp>
        <p:nvGrpSpPr>
          <p:cNvPr id="43" name="Group 40"/>
          <p:cNvGrpSpPr/>
          <p:nvPr/>
        </p:nvGrpSpPr>
        <p:grpSpPr bwMode="auto">
          <a:xfrm>
            <a:off x="914599" y="2769865"/>
            <a:ext cx="4265965" cy="726967"/>
            <a:chOff x="0" y="0"/>
            <a:chExt cx="4264741" cy="726945"/>
          </a:xfrm>
        </p:grpSpPr>
        <p:sp>
          <p:nvSpPr>
            <p:cNvPr id="44" name="文本框 76"/>
            <p:cNvSpPr>
              <a:spLocks noChangeArrowheads="1"/>
            </p:cNvSpPr>
            <p:nvPr/>
          </p:nvSpPr>
          <p:spPr bwMode="auto">
            <a:xfrm>
              <a:off x="0" y="0"/>
              <a:ext cx="298704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3200" b="1" dirty="0">
                  <a:solidFill>
                    <a:srgbClr val="000000"/>
                  </a:solidFill>
                  <a:latin typeface="微软雅黑" panose="020B0503020204020204" pitchFamily="34" charset="-122"/>
                  <a:ea typeface="微软雅黑" panose="020B0503020204020204" pitchFamily="34" charset="-122"/>
                  <a:sym typeface="张海山锐谐体" pitchFamily="2" charset="-122"/>
                </a:rPr>
                <a:t>添加文本内容</a:t>
              </a:r>
              <a:endParaRPr lang="zh-CN" altLang="en-US" dirty="0">
                <a:latin typeface="微软雅黑" panose="020B0503020204020204" pitchFamily="34" charset="-122"/>
                <a:ea typeface="微软雅黑" panose="020B0503020204020204" pitchFamily="34" charset="-122"/>
              </a:endParaRPr>
            </a:p>
          </p:txBody>
        </p:sp>
        <p:sp>
          <p:nvSpPr>
            <p:cNvPr id="45" name="矩形 77"/>
            <p:cNvSpPr>
              <a:spLocks noChangeArrowheads="1"/>
            </p:cNvSpPr>
            <p:nvPr/>
          </p:nvSpPr>
          <p:spPr bwMode="auto">
            <a:xfrm>
              <a:off x="113916" y="624363"/>
              <a:ext cx="4150825" cy="102582"/>
            </a:xfrm>
            <a:prstGeom prst="rect">
              <a:avLst/>
            </a:prstGeom>
            <a:solidFill>
              <a:schemeClr val="tx1"/>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dirty="0">
                <a:solidFill>
                  <a:srgbClr val="000000"/>
                </a:solidFill>
                <a:latin typeface="微软雅黑" panose="020B0503020204020204" pitchFamily="34" charset="-122"/>
                <a:ea typeface="微软雅黑" panose="020B0503020204020204" pitchFamily="34" charset="-122"/>
                <a:sym typeface="宋体" panose="02010600030101010101"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600" advTm="10000">
        <p14:gallery dir="l"/>
      </p:transition>
    </mc:Choice>
    <mc:Fallback xmlns="">
      <p:transition spd="slow" advTm="1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2"/>
                                        </p:tgtEl>
                                        <p:attrNameLst>
                                          <p:attrName>ppt_y</p:attrName>
                                        </p:attrNameLst>
                                      </p:cBhvr>
                                      <p:tavLst>
                                        <p:tav tm="0">
                                          <p:val>
                                            <p:strVal val="#ppt_y"/>
                                          </p:val>
                                        </p:tav>
                                        <p:tav tm="100000">
                                          <p:val>
                                            <p:strVal val="#ppt_y"/>
                                          </p:val>
                                        </p:tav>
                                      </p:tavLst>
                                    </p:anim>
                                    <p:anim calcmode="lin" valueType="num">
                                      <p:cBhvr>
                                        <p:cTn id="1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wipe(down)">
                                      <p:cBhvr>
                                        <p:cTn id="26" dur="500"/>
                                        <p:tgtEl>
                                          <p:spTgt spid="28"/>
                                        </p:tgtEl>
                                      </p:cBhvr>
                                    </p:animEffect>
                                  </p:childTnLst>
                                </p:cTn>
                              </p:par>
                              <p:par>
                                <p:cTn id="27" presetID="22" presetClass="entr" presetSubtype="4"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down)">
                                      <p:cBhvr>
                                        <p:cTn id="29" dur="500"/>
                                        <p:tgtEl>
                                          <p:spTgt spid="19"/>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500"/>
                                        <p:tgtEl>
                                          <p:spTgt spid="6"/>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wipe(down)">
                                      <p:cBhvr>
                                        <p:cTn id="35" dur="500"/>
                                        <p:tgtEl>
                                          <p:spTgt spid="3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wipe(down)">
                                      <p:cBhvr>
                                        <p:cTn id="40" dur="500"/>
                                        <p:tgtEl>
                                          <p:spTgt spid="29"/>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down)">
                                      <p:cBhvr>
                                        <p:cTn id="43" dur="500"/>
                                        <p:tgtEl>
                                          <p:spTgt spid="20"/>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500"/>
                                        <p:tgtEl>
                                          <p:spTgt spid="9"/>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wipe(down)">
                                      <p:cBhvr>
                                        <p:cTn id="49" dur="500"/>
                                        <p:tgtEl>
                                          <p:spTgt spid="37"/>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additive="base">
                                        <p:cTn id="54" dur="500" fill="hold"/>
                                        <p:tgtEl>
                                          <p:spTgt spid="26"/>
                                        </p:tgtEl>
                                        <p:attrNameLst>
                                          <p:attrName>ppt_x</p:attrName>
                                        </p:attrNameLst>
                                      </p:cBhvr>
                                      <p:tavLst>
                                        <p:tav tm="0">
                                          <p:val>
                                            <p:strVal val="#ppt_x"/>
                                          </p:val>
                                        </p:tav>
                                        <p:tav tm="100000">
                                          <p:val>
                                            <p:strVal val="#ppt_x"/>
                                          </p:val>
                                        </p:tav>
                                      </p:tavLst>
                                    </p:anim>
                                    <p:anim calcmode="lin" valueType="num">
                                      <p:cBhvr additive="base">
                                        <p:cTn id="55" dur="500" fill="hold"/>
                                        <p:tgtEl>
                                          <p:spTgt spid="26"/>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additive="base">
                                        <p:cTn id="58" dur="500" fill="hold"/>
                                        <p:tgtEl>
                                          <p:spTgt spid="17"/>
                                        </p:tgtEl>
                                        <p:attrNameLst>
                                          <p:attrName>ppt_x</p:attrName>
                                        </p:attrNameLst>
                                      </p:cBhvr>
                                      <p:tavLst>
                                        <p:tav tm="0">
                                          <p:val>
                                            <p:strVal val="#ppt_x"/>
                                          </p:val>
                                        </p:tav>
                                        <p:tav tm="100000">
                                          <p:val>
                                            <p:strVal val="#ppt_x"/>
                                          </p:val>
                                        </p:tav>
                                      </p:tavLst>
                                    </p:anim>
                                    <p:anim calcmode="lin" valueType="num">
                                      <p:cBhvr additive="base">
                                        <p:cTn id="59" dur="500" fill="hold"/>
                                        <p:tgtEl>
                                          <p:spTgt spid="17"/>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additive="base">
                                        <p:cTn id="62" dur="500" fill="hold"/>
                                        <p:tgtEl>
                                          <p:spTgt spid="10"/>
                                        </p:tgtEl>
                                        <p:attrNameLst>
                                          <p:attrName>ppt_x</p:attrName>
                                        </p:attrNameLst>
                                      </p:cBhvr>
                                      <p:tavLst>
                                        <p:tav tm="0">
                                          <p:val>
                                            <p:strVal val="#ppt_x"/>
                                          </p:val>
                                        </p:tav>
                                        <p:tav tm="100000">
                                          <p:val>
                                            <p:strVal val="#ppt_x"/>
                                          </p:val>
                                        </p:tav>
                                      </p:tavLst>
                                    </p:anim>
                                    <p:anim calcmode="lin" valueType="num">
                                      <p:cBhvr additive="base">
                                        <p:cTn id="63" dur="500" fill="hold"/>
                                        <p:tgtEl>
                                          <p:spTgt spid="10"/>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8"/>
                                        </p:tgtEl>
                                        <p:attrNameLst>
                                          <p:attrName>style.visibility</p:attrName>
                                        </p:attrNameLst>
                                      </p:cBhvr>
                                      <p:to>
                                        <p:strVal val="visible"/>
                                      </p:to>
                                    </p:set>
                                    <p:anim calcmode="lin" valueType="num">
                                      <p:cBhvr additive="base">
                                        <p:cTn id="66" dur="500" fill="hold"/>
                                        <p:tgtEl>
                                          <p:spTgt spid="38"/>
                                        </p:tgtEl>
                                        <p:attrNameLst>
                                          <p:attrName>ppt_x</p:attrName>
                                        </p:attrNameLst>
                                      </p:cBhvr>
                                      <p:tavLst>
                                        <p:tav tm="0">
                                          <p:val>
                                            <p:strVal val="#ppt_x"/>
                                          </p:val>
                                        </p:tav>
                                        <p:tav tm="100000">
                                          <p:val>
                                            <p:strVal val="#ppt_x"/>
                                          </p:val>
                                        </p:tav>
                                      </p:tavLst>
                                    </p:anim>
                                    <p:anim calcmode="lin" valueType="num">
                                      <p:cBhvr additive="base">
                                        <p:cTn id="67"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grpId="0" nodeType="click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000"/>
                                        <p:tgtEl>
                                          <p:spTgt spid="27"/>
                                        </p:tgtEl>
                                      </p:cBhvr>
                                    </p:animEffect>
                                    <p:anim calcmode="lin" valueType="num">
                                      <p:cBhvr>
                                        <p:cTn id="73" dur="1000" fill="hold"/>
                                        <p:tgtEl>
                                          <p:spTgt spid="27"/>
                                        </p:tgtEl>
                                        <p:attrNameLst>
                                          <p:attrName>ppt_x</p:attrName>
                                        </p:attrNameLst>
                                      </p:cBhvr>
                                      <p:tavLst>
                                        <p:tav tm="0">
                                          <p:val>
                                            <p:strVal val="#ppt_x"/>
                                          </p:val>
                                        </p:tav>
                                        <p:tav tm="100000">
                                          <p:val>
                                            <p:strVal val="#ppt_x"/>
                                          </p:val>
                                        </p:tav>
                                      </p:tavLst>
                                    </p:anim>
                                    <p:anim calcmode="lin" valueType="num">
                                      <p:cBhvr>
                                        <p:cTn id="74" dur="100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fade">
                                      <p:cBhvr>
                                        <p:cTn id="77" dur="1000"/>
                                        <p:tgtEl>
                                          <p:spTgt spid="18"/>
                                        </p:tgtEl>
                                      </p:cBhvr>
                                    </p:animEffect>
                                    <p:anim calcmode="lin" valueType="num">
                                      <p:cBhvr>
                                        <p:cTn id="78" dur="1000" fill="hold"/>
                                        <p:tgtEl>
                                          <p:spTgt spid="18"/>
                                        </p:tgtEl>
                                        <p:attrNameLst>
                                          <p:attrName>ppt_x</p:attrName>
                                        </p:attrNameLst>
                                      </p:cBhvr>
                                      <p:tavLst>
                                        <p:tav tm="0">
                                          <p:val>
                                            <p:strVal val="#ppt_x"/>
                                          </p:val>
                                        </p:tav>
                                        <p:tav tm="100000">
                                          <p:val>
                                            <p:strVal val="#ppt_x"/>
                                          </p:val>
                                        </p:tav>
                                      </p:tavLst>
                                    </p:anim>
                                    <p:anim calcmode="lin" valueType="num">
                                      <p:cBhvr>
                                        <p:cTn id="79" dur="1000" fill="hold"/>
                                        <p:tgtEl>
                                          <p:spTgt spid="18"/>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11"/>
                                        </p:tgtEl>
                                        <p:attrNameLst>
                                          <p:attrName>style.visibility</p:attrName>
                                        </p:attrNameLst>
                                      </p:cBhvr>
                                      <p:to>
                                        <p:strVal val="visible"/>
                                      </p:to>
                                    </p:set>
                                    <p:animEffect transition="in" filter="fade">
                                      <p:cBhvr>
                                        <p:cTn id="82" dur="1000"/>
                                        <p:tgtEl>
                                          <p:spTgt spid="11"/>
                                        </p:tgtEl>
                                      </p:cBhvr>
                                    </p:animEffect>
                                    <p:anim calcmode="lin" valueType="num">
                                      <p:cBhvr>
                                        <p:cTn id="83" dur="1000" fill="hold"/>
                                        <p:tgtEl>
                                          <p:spTgt spid="11"/>
                                        </p:tgtEl>
                                        <p:attrNameLst>
                                          <p:attrName>ppt_x</p:attrName>
                                        </p:attrNameLst>
                                      </p:cBhvr>
                                      <p:tavLst>
                                        <p:tav tm="0">
                                          <p:val>
                                            <p:strVal val="#ppt_x"/>
                                          </p:val>
                                        </p:tav>
                                        <p:tav tm="100000">
                                          <p:val>
                                            <p:strVal val="#ppt_x"/>
                                          </p:val>
                                        </p:tav>
                                      </p:tavLst>
                                    </p:anim>
                                    <p:anim calcmode="lin" valueType="num">
                                      <p:cBhvr>
                                        <p:cTn id="84" dur="1000" fill="hold"/>
                                        <p:tgtEl>
                                          <p:spTgt spid="1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fade">
                                      <p:cBhvr>
                                        <p:cTn id="87" dur="1000"/>
                                        <p:tgtEl>
                                          <p:spTgt spid="39"/>
                                        </p:tgtEl>
                                      </p:cBhvr>
                                    </p:animEffect>
                                    <p:anim calcmode="lin" valueType="num">
                                      <p:cBhvr>
                                        <p:cTn id="88" dur="1000" fill="hold"/>
                                        <p:tgtEl>
                                          <p:spTgt spid="39"/>
                                        </p:tgtEl>
                                        <p:attrNameLst>
                                          <p:attrName>ppt_x</p:attrName>
                                        </p:attrNameLst>
                                      </p:cBhvr>
                                      <p:tavLst>
                                        <p:tav tm="0">
                                          <p:val>
                                            <p:strVal val="#ppt_x"/>
                                          </p:val>
                                        </p:tav>
                                        <p:tav tm="100000">
                                          <p:val>
                                            <p:strVal val="#ppt_x"/>
                                          </p:val>
                                        </p:tav>
                                      </p:tavLst>
                                    </p:anim>
                                    <p:anim calcmode="lin" valueType="num">
                                      <p:cBhvr>
                                        <p:cTn id="8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22" presetClass="entr" presetSubtype="2" fill="hold" grpId="0" nodeType="clickEffect">
                                  <p:stCondLst>
                                    <p:cond delay="0"/>
                                  </p:stCondLst>
                                  <p:childTnLst>
                                    <p:set>
                                      <p:cBhvr>
                                        <p:cTn id="93" dur="1" fill="hold">
                                          <p:stCondLst>
                                            <p:cond delay="0"/>
                                          </p:stCondLst>
                                        </p:cTn>
                                        <p:tgtEl>
                                          <p:spTgt spid="14"/>
                                        </p:tgtEl>
                                        <p:attrNameLst>
                                          <p:attrName>style.visibility</p:attrName>
                                        </p:attrNameLst>
                                      </p:cBhvr>
                                      <p:to>
                                        <p:strVal val="visible"/>
                                      </p:to>
                                    </p:set>
                                    <p:animEffect transition="in" filter="wipe(right)">
                                      <p:cBhvr>
                                        <p:cTn id="94" dur="500"/>
                                        <p:tgtEl>
                                          <p:spTgt spid="14"/>
                                        </p:tgtEl>
                                      </p:cBhvr>
                                    </p:animEffect>
                                  </p:childTnLst>
                                </p:cTn>
                              </p:par>
                              <p:par>
                                <p:cTn id="95" presetID="22" presetClass="entr" presetSubtype="2" fill="hold" grpId="0" nodeType="withEffect">
                                  <p:stCondLst>
                                    <p:cond delay="0"/>
                                  </p:stCondLst>
                                  <p:childTnLst>
                                    <p:set>
                                      <p:cBhvr>
                                        <p:cTn id="96" dur="1" fill="hold">
                                          <p:stCondLst>
                                            <p:cond delay="0"/>
                                          </p:stCondLst>
                                        </p:cTn>
                                        <p:tgtEl>
                                          <p:spTgt spid="33"/>
                                        </p:tgtEl>
                                        <p:attrNameLst>
                                          <p:attrName>style.visibility</p:attrName>
                                        </p:attrNameLst>
                                      </p:cBhvr>
                                      <p:to>
                                        <p:strVal val="visible"/>
                                      </p:to>
                                    </p:set>
                                    <p:animEffect transition="in" filter="wipe(right)">
                                      <p:cBhvr>
                                        <p:cTn id="97" dur="500"/>
                                        <p:tgtEl>
                                          <p:spTgt spid="33"/>
                                        </p:tgtEl>
                                      </p:cBhvr>
                                    </p:animEffect>
                                  </p:childTnLst>
                                </p:cTn>
                              </p:par>
                              <p:par>
                                <p:cTn id="98" presetID="22" presetClass="entr" presetSubtype="2" fill="hold" grpId="0" nodeType="withEffect">
                                  <p:stCondLst>
                                    <p:cond delay="0"/>
                                  </p:stCondLst>
                                  <p:childTnLst>
                                    <p:set>
                                      <p:cBhvr>
                                        <p:cTn id="99" dur="1" fill="hold">
                                          <p:stCondLst>
                                            <p:cond delay="0"/>
                                          </p:stCondLst>
                                        </p:cTn>
                                        <p:tgtEl>
                                          <p:spTgt spid="13"/>
                                        </p:tgtEl>
                                        <p:attrNameLst>
                                          <p:attrName>style.visibility</p:attrName>
                                        </p:attrNameLst>
                                      </p:cBhvr>
                                      <p:to>
                                        <p:strVal val="visible"/>
                                      </p:to>
                                    </p:set>
                                    <p:animEffect transition="in" filter="wipe(right)">
                                      <p:cBhvr>
                                        <p:cTn id="100" dur="500"/>
                                        <p:tgtEl>
                                          <p:spTgt spid="13"/>
                                        </p:tgtEl>
                                      </p:cBhvr>
                                    </p:animEffect>
                                  </p:childTnLst>
                                </p:cTn>
                              </p:par>
                              <p:par>
                                <p:cTn id="101" presetID="22" presetClass="entr" presetSubtype="2" fill="hold" grpId="0" nodeType="withEffect">
                                  <p:stCondLst>
                                    <p:cond delay="0"/>
                                  </p:stCondLst>
                                  <p:childTnLst>
                                    <p:set>
                                      <p:cBhvr>
                                        <p:cTn id="102" dur="1" fill="hold">
                                          <p:stCondLst>
                                            <p:cond delay="0"/>
                                          </p:stCondLst>
                                        </p:cTn>
                                        <p:tgtEl>
                                          <p:spTgt spid="12"/>
                                        </p:tgtEl>
                                        <p:attrNameLst>
                                          <p:attrName>style.visibility</p:attrName>
                                        </p:attrNameLst>
                                      </p:cBhvr>
                                      <p:to>
                                        <p:strVal val="visible"/>
                                      </p:to>
                                    </p:set>
                                    <p:animEffect transition="in" filter="wipe(right)">
                                      <p:cBhvr>
                                        <p:cTn id="103" dur="500"/>
                                        <p:tgtEl>
                                          <p:spTgt spid="12"/>
                                        </p:tgtEl>
                                      </p:cBhvr>
                                    </p:animEffect>
                                  </p:childTnLst>
                                </p:cTn>
                              </p:par>
                            </p:childTnLst>
                          </p:cTn>
                        </p:par>
                      </p:childTnLst>
                    </p:cTn>
                  </p:par>
                  <p:par>
                    <p:cTn id="104" fill="hold">
                      <p:stCondLst>
                        <p:cond delay="indefinite"/>
                      </p:stCondLst>
                      <p:childTnLst>
                        <p:par>
                          <p:cTn id="105" fill="hold">
                            <p:stCondLst>
                              <p:cond delay="0"/>
                            </p:stCondLst>
                            <p:childTnLst>
                              <p:par>
                                <p:cTn id="106" presetID="2" presetClass="entr" presetSubtype="8" fill="hold" nodeType="clickEffect">
                                  <p:stCondLst>
                                    <p:cond delay="0"/>
                                  </p:stCondLst>
                                  <p:childTnLst>
                                    <p:set>
                                      <p:cBhvr>
                                        <p:cTn id="107" dur="1" fill="hold">
                                          <p:stCondLst>
                                            <p:cond delay="0"/>
                                          </p:stCondLst>
                                        </p:cTn>
                                        <p:tgtEl>
                                          <p:spTgt spid="43"/>
                                        </p:tgtEl>
                                        <p:attrNameLst>
                                          <p:attrName>style.visibility</p:attrName>
                                        </p:attrNameLst>
                                      </p:cBhvr>
                                      <p:to>
                                        <p:strVal val="visible"/>
                                      </p:to>
                                    </p:set>
                                    <p:anim calcmode="lin" valueType="num">
                                      <p:cBhvr additive="base">
                                        <p:cTn id="108" dur="500" fill="hold"/>
                                        <p:tgtEl>
                                          <p:spTgt spid="43"/>
                                        </p:tgtEl>
                                        <p:attrNameLst>
                                          <p:attrName>ppt_x</p:attrName>
                                        </p:attrNameLst>
                                      </p:cBhvr>
                                      <p:tavLst>
                                        <p:tav tm="0">
                                          <p:val>
                                            <p:strVal val="0-#ppt_w/2"/>
                                          </p:val>
                                        </p:tav>
                                        <p:tav tm="100000">
                                          <p:val>
                                            <p:strVal val="#ppt_x"/>
                                          </p:val>
                                        </p:tav>
                                      </p:tavLst>
                                    </p:anim>
                                    <p:anim calcmode="lin" valueType="num">
                                      <p:cBhvr additive="base">
                                        <p:cTn id="109" dur="500" fill="hold"/>
                                        <p:tgtEl>
                                          <p:spTgt spid="43"/>
                                        </p:tgtEl>
                                        <p:attrNameLst>
                                          <p:attrName>ppt_y</p:attrName>
                                        </p:attrNameLst>
                                      </p:cBhvr>
                                      <p:tavLst>
                                        <p:tav tm="0">
                                          <p:val>
                                            <p:strVal val="#ppt_y"/>
                                          </p:val>
                                        </p:tav>
                                        <p:tav tm="100000">
                                          <p:val>
                                            <p:strVal val="#ppt_y"/>
                                          </p:val>
                                        </p:tav>
                                      </p:tavLst>
                                    </p:anim>
                                  </p:childTnLst>
                                </p:cTn>
                              </p:par>
                              <p:par>
                                <p:cTn id="110" presetID="2" presetClass="entr" presetSubtype="2" fill="hold" grpId="0" nodeType="withEffect">
                                  <p:stCondLst>
                                    <p:cond delay="0"/>
                                  </p:stCondLst>
                                  <p:iterate type="wd">
                                    <p:tmPct val="10000"/>
                                  </p:iterate>
                                  <p:childTnLst>
                                    <p:set>
                                      <p:cBhvr>
                                        <p:cTn id="111" dur="1" fill="hold">
                                          <p:stCondLst>
                                            <p:cond delay="0"/>
                                          </p:stCondLst>
                                        </p:cTn>
                                        <p:tgtEl>
                                          <p:spTgt spid="42"/>
                                        </p:tgtEl>
                                        <p:attrNameLst>
                                          <p:attrName>style.visibility</p:attrName>
                                        </p:attrNameLst>
                                      </p:cBhvr>
                                      <p:to>
                                        <p:strVal val="visible"/>
                                      </p:to>
                                    </p:set>
                                    <p:anim calcmode="lin" valueType="num">
                                      <p:cBhvr additive="base">
                                        <p:cTn id="112" dur="500" fill="hold"/>
                                        <p:tgtEl>
                                          <p:spTgt spid="42"/>
                                        </p:tgtEl>
                                        <p:attrNameLst>
                                          <p:attrName>ppt_x</p:attrName>
                                        </p:attrNameLst>
                                      </p:cBhvr>
                                      <p:tavLst>
                                        <p:tav tm="0">
                                          <p:val>
                                            <p:strVal val="1+#ppt_w/2"/>
                                          </p:val>
                                        </p:tav>
                                        <p:tav tm="100000">
                                          <p:val>
                                            <p:strVal val="#ppt_x"/>
                                          </p:val>
                                        </p:tav>
                                      </p:tavLst>
                                    </p:anim>
                                    <p:anim calcmode="lin" valueType="num">
                                      <p:cBhvr additive="base">
                                        <p:cTn id="113" dur="500" fill="hold"/>
                                        <p:tgtEl>
                                          <p:spTgt spid="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6" grpId="0" animBg="1"/>
      <p:bldP spid="9" grpId="0" animBg="1"/>
      <p:bldP spid="10" grpId="0"/>
      <p:bldP spid="11" grpId="0"/>
      <p:bldP spid="12" grpId="0" animBg="1"/>
      <p:bldP spid="13" grpId="0" animBg="1"/>
      <p:bldP spid="14" grpId="0" animBg="1"/>
      <p:bldP spid="20" grpId="0" animBg="1"/>
      <p:bldP spid="17" grpId="0"/>
      <p:bldP spid="18" grpId="0"/>
      <p:bldP spid="29" grpId="0" animBg="1"/>
      <p:bldP spid="26" grpId="0"/>
      <p:bldP spid="27" grpId="0"/>
      <p:bldP spid="33" grpId="0" animBg="1"/>
      <p:bldP spid="35" grpId="0" animBg="1"/>
      <p:bldP spid="37" grpId="0" animBg="1"/>
      <p:bldP spid="38" grpId="0"/>
      <p:bldP spid="39"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68590" y="333450"/>
            <a:ext cx="3262433" cy="461665"/>
          </a:xfrm>
          <a:prstGeom prst="rect">
            <a:avLst/>
          </a:prstGeom>
          <a:noFill/>
        </p:spPr>
        <p:txBody>
          <a:bodyPr wrap="none" rtlCol="0">
            <a:spAutoFit/>
          </a:bodyPr>
          <a:lstStyle/>
          <a:p>
            <a:r>
              <a:rPr lang="zh-CN" altLang="en-US" sz="2400" dirty="0">
                <a:solidFill>
                  <a:schemeClr val="bg1"/>
                </a:solidFill>
                <a:latin typeface="方正兰亭粗黑简体" panose="02000000000000000000" pitchFamily="2" charset="-122"/>
                <a:ea typeface="方正兰亭粗黑简体" panose="02000000000000000000" pitchFamily="2" charset="-122"/>
              </a:rPr>
              <a:t>点击输入您的标题内容</a:t>
            </a:r>
          </a:p>
        </p:txBody>
      </p:sp>
      <p:sp>
        <p:nvSpPr>
          <p:cNvPr id="3" name="矩形 2"/>
          <p:cNvSpPr/>
          <p:nvPr/>
        </p:nvSpPr>
        <p:spPr>
          <a:xfrm>
            <a:off x="0" y="117426"/>
            <a:ext cx="1418655" cy="9212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4" name="KSO_Shape"/>
          <p:cNvSpPr/>
          <p:nvPr/>
        </p:nvSpPr>
        <p:spPr bwMode="auto">
          <a:xfrm>
            <a:off x="502354" y="189434"/>
            <a:ext cx="772285" cy="792088"/>
          </a:xfrm>
          <a:custGeom>
            <a:avLst/>
            <a:gdLst>
              <a:gd name="T0" fmla="*/ 342531 w 2482850"/>
              <a:gd name="T1" fmla="*/ 1411756 h 2544763"/>
              <a:gd name="T2" fmla="*/ 306547 w 2482850"/>
              <a:gd name="T3" fmla="*/ 1492974 h 2544763"/>
              <a:gd name="T4" fmla="*/ 13579 w 2482850"/>
              <a:gd name="T5" fmla="*/ 1472457 h 2544763"/>
              <a:gd name="T6" fmla="*/ 20029 w 2482850"/>
              <a:gd name="T7" fmla="*/ 1384118 h 2544763"/>
              <a:gd name="T8" fmla="*/ 1841954 w 2482850"/>
              <a:gd name="T9" fmla="*/ 1334060 h 2544763"/>
              <a:gd name="T10" fmla="*/ 1837887 w 2482850"/>
              <a:gd name="T11" fmla="*/ 1604505 h 2544763"/>
              <a:gd name="T12" fmla="*/ 1149584 w 2482850"/>
              <a:gd name="T13" fmla="*/ 1082629 h 2544763"/>
              <a:gd name="T14" fmla="*/ 1326475 w 2482850"/>
              <a:gd name="T15" fmla="*/ 1289240 h 2544763"/>
              <a:gd name="T16" fmla="*/ 574873 w 2482850"/>
              <a:gd name="T17" fmla="*/ 1171589 h 2544763"/>
              <a:gd name="T18" fmla="*/ 1815518 w 2482850"/>
              <a:gd name="T19" fmla="*/ 969269 h 2544763"/>
              <a:gd name="T20" fmla="*/ 1853647 w 2482850"/>
              <a:gd name="T21" fmla="*/ 1234357 h 2544763"/>
              <a:gd name="T22" fmla="*/ 290931 w 2482850"/>
              <a:gd name="T23" fmla="*/ 886711 h 2544763"/>
              <a:gd name="T24" fmla="*/ 345416 w 2482850"/>
              <a:gd name="T25" fmla="*/ 956400 h 2544763"/>
              <a:gd name="T26" fmla="*/ 284141 w 2482850"/>
              <a:gd name="T27" fmla="*/ 1020493 h 2544763"/>
              <a:gd name="T28" fmla="*/ 3055 w 2482850"/>
              <a:gd name="T29" fmla="*/ 973186 h 2544763"/>
              <a:gd name="T30" fmla="*/ 38870 w 2482850"/>
              <a:gd name="T31" fmla="*/ 892137 h 2544763"/>
              <a:gd name="T32" fmla="*/ 1092019 w 2482850"/>
              <a:gd name="T33" fmla="*/ 666011 h 2544763"/>
              <a:gd name="T34" fmla="*/ 1142276 w 2482850"/>
              <a:gd name="T35" fmla="*/ 816768 h 2544763"/>
              <a:gd name="T36" fmla="*/ 1014427 w 2482850"/>
              <a:gd name="T37" fmla="*/ 1013872 h 2544763"/>
              <a:gd name="T38" fmla="*/ 872485 w 2482850"/>
              <a:gd name="T39" fmla="*/ 1026945 h 2544763"/>
              <a:gd name="T40" fmla="*/ 735127 w 2482850"/>
              <a:gd name="T41" fmla="*/ 831198 h 2544763"/>
              <a:gd name="T42" fmla="*/ 767726 w 2482850"/>
              <a:gd name="T43" fmla="*/ 705058 h 2544763"/>
              <a:gd name="T44" fmla="*/ 937004 w 2482850"/>
              <a:gd name="T45" fmla="*/ 631887 h 2544763"/>
              <a:gd name="T46" fmla="*/ 1839921 w 2482850"/>
              <a:gd name="T47" fmla="*/ 646042 h 2544763"/>
              <a:gd name="T48" fmla="*/ 1839921 w 2482850"/>
              <a:gd name="T49" fmla="*/ 916908 h 2544763"/>
              <a:gd name="T50" fmla="*/ 1041836 w 2482850"/>
              <a:gd name="T51" fmla="*/ 497072 h 2544763"/>
              <a:gd name="T52" fmla="*/ 1122120 w 2482850"/>
              <a:gd name="T53" fmla="*/ 564600 h 2544763"/>
              <a:gd name="T54" fmla="*/ 1106537 w 2482850"/>
              <a:gd name="T55" fmla="*/ 695751 h 2544763"/>
              <a:gd name="T56" fmla="*/ 1008639 w 2482850"/>
              <a:gd name="T57" fmla="*/ 596666 h 2544763"/>
              <a:gd name="T58" fmla="*/ 789300 w 2482850"/>
              <a:gd name="T59" fmla="*/ 616178 h 2544763"/>
              <a:gd name="T60" fmla="*/ 727987 w 2482850"/>
              <a:gd name="T61" fmla="*/ 682008 h 2544763"/>
              <a:gd name="T62" fmla="*/ 807762 w 2482850"/>
              <a:gd name="T63" fmla="*/ 502672 h 2544763"/>
              <a:gd name="T64" fmla="*/ 315373 w 2482850"/>
              <a:gd name="T65" fmla="*/ 416928 h 2544763"/>
              <a:gd name="T66" fmla="*/ 338797 w 2482850"/>
              <a:gd name="T67" fmla="*/ 502278 h 2544763"/>
              <a:gd name="T68" fmla="*/ 51431 w 2482850"/>
              <a:gd name="T69" fmla="*/ 538518 h 2544763"/>
              <a:gd name="T70" fmla="*/ 340 w 2482850"/>
              <a:gd name="T71" fmla="*/ 466038 h 2544763"/>
              <a:gd name="T72" fmla="*/ 65010 w 2482850"/>
              <a:gd name="T73" fmla="*/ 405412 h 2544763"/>
              <a:gd name="T74" fmla="*/ 1857375 w 2482850"/>
              <a:gd name="T75" fmla="*/ 519685 h 2544763"/>
              <a:gd name="T76" fmla="*/ 343343 w 2482850"/>
              <a:gd name="T77" fmla="*/ 17148 h 2544763"/>
              <a:gd name="T78" fmla="*/ 191196 w 2482850"/>
              <a:gd name="T79" fmla="*/ 148054 h 2544763"/>
              <a:gd name="T80" fmla="*/ 371159 w 2482850"/>
              <a:gd name="T81" fmla="*/ 432954 h 2544763"/>
              <a:gd name="T82" fmla="*/ 329603 w 2482850"/>
              <a:gd name="T83" fmla="*/ 559954 h 2544763"/>
              <a:gd name="T84" fmla="*/ 345547 w 2482850"/>
              <a:gd name="T85" fmla="*/ 876945 h 2544763"/>
              <a:gd name="T86" fmla="*/ 361661 w 2482850"/>
              <a:gd name="T87" fmla="*/ 1009548 h 2544763"/>
              <a:gd name="T88" fmla="*/ 306875 w 2482850"/>
              <a:gd name="T89" fmla="*/ 1334859 h 2544763"/>
              <a:gd name="T90" fmla="*/ 377944 w 2482850"/>
              <a:gd name="T91" fmla="*/ 1447766 h 2544763"/>
              <a:gd name="T92" fmla="*/ 276513 w 2482850"/>
              <a:gd name="T93" fmla="*/ 1534357 h 2544763"/>
              <a:gd name="T94" fmla="*/ 305009 w 2482850"/>
              <a:gd name="T95" fmla="*/ 1883098 h 2544763"/>
              <a:gd name="T96" fmla="*/ 1657699 w 2482850"/>
              <a:gd name="T97" fmla="*/ 1800412 h 2544763"/>
              <a:gd name="T98" fmla="*/ 1610885 w 2482850"/>
              <a:gd name="T99" fmla="*/ 47879 h 2544763"/>
              <a:gd name="T100" fmla="*/ 1621063 w 2482850"/>
              <a:gd name="T101" fmla="*/ 34297 h 2544763"/>
              <a:gd name="T102" fmla="*/ 1672965 w 2482850"/>
              <a:gd name="T103" fmla="*/ 1807712 h 2544763"/>
              <a:gd name="T104" fmla="*/ 300769 w 2482850"/>
              <a:gd name="T105" fmla="*/ 1899567 h 2544763"/>
              <a:gd name="T106" fmla="*/ 276513 w 2482850"/>
              <a:gd name="T107" fmla="*/ 1517378 h 2544763"/>
              <a:gd name="T108" fmla="*/ 360982 w 2482850"/>
              <a:gd name="T109" fmla="*/ 1445389 h 2544763"/>
              <a:gd name="T110" fmla="*/ 301787 w 2482850"/>
              <a:gd name="T111" fmla="*/ 1351158 h 2544763"/>
              <a:gd name="T112" fmla="*/ 347413 w 2482850"/>
              <a:gd name="T113" fmla="*/ 1000040 h 2544763"/>
              <a:gd name="T114" fmla="*/ 333843 w 2482850"/>
              <a:gd name="T115" fmla="*/ 889679 h 2544763"/>
              <a:gd name="T116" fmla="*/ 320614 w 2482850"/>
              <a:gd name="T117" fmla="*/ 545353 h 2544763"/>
              <a:gd name="T118" fmla="*/ 355215 w 2482850"/>
              <a:gd name="T119" fmla="*/ 439746 h 2544763"/>
              <a:gd name="T120" fmla="*/ 174065 w 2482850"/>
              <a:gd name="T121" fmla="*/ 145506 h 2544763"/>
              <a:gd name="T122" fmla="*/ 343343 w 2482850"/>
              <a:gd name="T123" fmla="*/ 0 h 254476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482850" h="2544763">
                <a:moveTo>
                  <a:pt x="86902" y="1822450"/>
                </a:moveTo>
                <a:lnTo>
                  <a:pt x="91667" y="1822450"/>
                </a:lnTo>
                <a:lnTo>
                  <a:pt x="370523" y="1822450"/>
                </a:lnTo>
                <a:lnTo>
                  <a:pt x="375061" y="1822450"/>
                </a:lnTo>
                <a:lnTo>
                  <a:pt x="379826" y="1822903"/>
                </a:lnTo>
                <a:lnTo>
                  <a:pt x="384137" y="1823583"/>
                </a:lnTo>
                <a:lnTo>
                  <a:pt x="388902" y="1824262"/>
                </a:lnTo>
                <a:lnTo>
                  <a:pt x="393213" y="1825395"/>
                </a:lnTo>
                <a:lnTo>
                  <a:pt x="397524" y="1826527"/>
                </a:lnTo>
                <a:lnTo>
                  <a:pt x="401835" y="1827886"/>
                </a:lnTo>
                <a:lnTo>
                  <a:pt x="405919" y="1829472"/>
                </a:lnTo>
                <a:lnTo>
                  <a:pt x="409777" y="1831284"/>
                </a:lnTo>
                <a:lnTo>
                  <a:pt x="414088" y="1833322"/>
                </a:lnTo>
                <a:lnTo>
                  <a:pt x="417718" y="1835587"/>
                </a:lnTo>
                <a:lnTo>
                  <a:pt x="421575" y="1838079"/>
                </a:lnTo>
                <a:lnTo>
                  <a:pt x="425206" y="1840344"/>
                </a:lnTo>
                <a:lnTo>
                  <a:pt x="428609" y="1843062"/>
                </a:lnTo>
                <a:lnTo>
                  <a:pt x="432013" y="1846006"/>
                </a:lnTo>
                <a:lnTo>
                  <a:pt x="434962" y="1848951"/>
                </a:lnTo>
                <a:lnTo>
                  <a:pt x="438139" y="1852122"/>
                </a:lnTo>
                <a:lnTo>
                  <a:pt x="441088" y="1855293"/>
                </a:lnTo>
                <a:lnTo>
                  <a:pt x="443584" y="1858691"/>
                </a:lnTo>
                <a:lnTo>
                  <a:pt x="446307" y="1862315"/>
                </a:lnTo>
                <a:lnTo>
                  <a:pt x="448803" y="1865939"/>
                </a:lnTo>
                <a:lnTo>
                  <a:pt x="450845" y="1869789"/>
                </a:lnTo>
                <a:lnTo>
                  <a:pt x="452887" y="1873640"/>
                </a:lnTo>
                <a:lnTo>
                  <a:pt x="454702" y="1877490"/>
                </a:lnTo>
                <a:lnTo>
                  <a:pt x="456291" y="1881794"/>
                </a:lnTo>
                <a:lnTo>
                  <a:pt x="457879" y="1885871"/>
                </a:lnTo>
                <a:lnTo>
                  <a:pt x="459240" y="1890401"/>
                </a:lnTo>
                <a:lnTo>
                  <a:pt x="460148" y="1894704"/>
                </a:lnTo>
                <a:lnTo>
                  <a:pt x="461055" y="1899008"/>
                </a:lnTo>
                <a:lnTo>
                  <a:pt x="461509" y="1903538"/>
                </a:lnTo>
                <a:lnTo>
                  <a:pt x="461736" y="1908068"/>
                </a:lnTo>
                <a:lnTo>
                  <a:pt x="461963" y="1912824"/>
                </a:lnTo>
                <a:lnTo>
                  <a:pt x="461736" y="1917581"/>
                </a:lnTo>
                <a:lnTo>
                  <a:pt x="461509" y="1922111"/>
                </a:lnTo>
                <a:lnTo>
                  <a:pt x="461055" y="1926641"/>
                </a:lnTo>
                <a:lnTo>
                  <a:pt x="460148" y="1930945"/>
                </a:lnTo>
                <a:lnTo>
                  <a:pt x="459240" y="1935248"/>
                </a:lnTo>
                <a:lnTo>
                  <a:pt x="457879" y="1939778"/>
                </a:lnTo>
                <a:lnTo>
                  <a:pt x="456291" y="1943855"/>
                </a:lnTo>
                <a:lnTo>
                  <a:pt x="454702" y="1947932"/>
                </a:lnTo>
                <a:lnTo>
                  <a:pt x="452887" y="1952009"/>
                </a:lnTo>
                <a:lnTo>
                  <a:pt x="450845" y="1955860"/>
                </a:lnTo>
                <a:lnTo>
                  <a:pt x="448803" y="1959710"/>
                </a:lnTo>
                <a:lnTo>
                  <a:pt x="446307" y="1963334"/>
                </a:lnTo>
                <a:lnTo>
                  <a:pt x="443584" y="1966958"/>
                </a:lnTo>
                <a:lnTo>
                  <a:pt x="441088" y="1970356"/>
                </a:lnTo>
                <a:lnTo>
                  <a:pt x="438139" y="1973753"/>
                </a:lnTo>
                <a:lnTo>
                  <a:pt x="434962" y="1976698"/>
                </a:lnTo>
                <a:lnTo>
                  <a:pt x="432013" y="1979643"/>
                </a:lnTo>
                <a:lnTo>
                  <a:pt x="428609" y="1982587"/>
                </a:lnTo>
                <a:lnTo>
                  <a:pt x="425206" y="1985305"/>
                </a:lnTo>
                <a:lnTo>
                  <a:pt x="421575" y="1988023"/>
                </a:lnTo>
                <a:lnTo>
                  <a:pt x="417718" y="1990288"/>
                </a:lnTo>
                <a:lnTo>
                  <a:pt x="414088" y="1992327"/>
                </a:lnTo>
                <a:lnTo>
                  <a:pt x="409777" y="1994365"/>
                </a:lnTo>
                <a:lnTo>
                  <a:pt x="405919" y="1996177"/>
                </a:lnTo>
                <a:lnTo>
                  <a:pt x="401835" y="1997763"/>
                </a:lnTo>
                <a:lnTo>
                  <a:pt x="397524" y="1999348"/>
                </a:lnTo>
                <a:lnTo>
                  <a:pt x="393213" y="2000254"/>
                </a:lnTo>
                <a:lnTo>
                  <a:pt x="388902" y="2001387"/>
                </a:lnTo>
                <a:lnTo>
                  <a:pt x="384137" y="2002066"/>
                </a:lnTo>
                <a:lnTo>
                  <a:pt x="379826" y="2002972"/>
                </a:lnTo>
                <a:lnTo>
                  <a:pt x="375061" y="2003199"/>
                </a:lnTo>
                <a:lnTo>
                  <a:pt x="370523" y="2003425"/>
                </a:lnTo>
                <a:lnTo>
                  <a:pt x="91667" y="2003425"/>
                </a:lnTo>
                <a:lnTo>
                  <a:pt x="86902" y="2003199"/>
                </a:lnTo>
                <a:lnTo>
                  <a:pt x="82364" y="2002972"/>
                </a:lnTo>
                <a:lnTo>
                  <a:pt x="77599" y="2002066"/>
                </a:lnTo>
                <a:lnTo>
                  <a:pt x="73288" y="2001387"/>
                </a:lnTo>
                <a:lnTo>
                  <a:pt x="68750" y="2000254"/>
                </a:lnTo>
                <a:lnTo>
                  <a:pt x="64439" y="1999348"/>
                </a:lnTo>
                <a:lnTo>
                  <a:pt x="60128" y="1997763"/>
                </a:lnTo>
                <a:lnTo>
                  <a:pt x="56044" y="1996177"/>
                </a:lnTo>
                <a:lnTo>
                  <a:pt x="51959" y="1994365"/>
                </a:lnTo>
                <a:lnTo>
                  <a:pt x="48102" y="1992327"/>
                </a:lnTo>
                <a:lnTo>
                  <a:pt x="44245" y="1990288"/>
                </a:lnTo>
                <a:lnTo>
                  <a:pt x="40615" y="1988023"/>
                </a:lnTo>
                <a:lnTo>
                  <a:pt x="36757" y="1985305"/>
                </a:lnTo>
                <a:lnTo>
                  <a:pt x="33581" y="1982587"/>
                </a:lnTo>
                <a:lnTo>
                  <a:pt x="30177" y="1979643"/>
                </a:lnTo>
                <a:lnTo>
                  <a:pt x="26774" y="1976698"/>
                </a:lnTo>
                <a:lnTo>
                  <a:pt x="23824" y="1973753"/>
                </a:lnTo>
                <a:lnTo>
                  <a:pt x="21101" y="1970356"/>
                </a:lnTo>
                <a:lnTo>
                  <a:pt x="18152" y="1966958"/>
                </a:lnTo>
                <a:lnTo>
                  <a:pt x="15656" y="1963334"/>
                </a:lnTo>
                <a:lnTo>
                  <a:pt x="13160" y="1959710"/>
                </a:lnTo>
                <a:lnTo>
                  <a:pt x="11118" y="1955860"/>
                </a:lnTo>
                <a:lnTo>
                  <a:pt x="9076" y="1952009"/>
                </a:lnTo>
                <a:lnTo>
                  <a:pt x="7261" y="1947932"/>
                </a:lnTo>
                <a:lnTo>
                  <a:pt x="5446" y="1943855"/>
                </a:lnTo>
                <a:lnTo>
                  <a:pt x="4084" y="1939778"/>
                </a:lnTo>
                <a:lnTo>
                  <a:pt x="2950" y="1935248"/>
                </a:lnTo>
                <a:lnTo>
                  <a:pt x="1815" y="1930945"/>
                </a:lnTo>
                <a:lnTo>
                  <a:pt x="1134" y="1926641"/>
                </a:lnTo>
                <a:lnTo>
                  <a:pt x="454" y="1922111"/>
                </a:lnTo>
                <a:lnTo>
                  <a:pt x="0" y="1917581"/>
                </a:lnTo>
                <a:lnTo>
                  <a:pt x="0" y="1912824"/>
                </a:lnTo>
                <a:lnTo>
                  <a:pt x="0" y="1908068"/>
                </a:lnTo>
                <a:lnTo>
                  <a:pt x="454" y="1903538"/>
                </a:lnTo>
                <a:lnTo>
                  <a:pt x="1134" y="1899008"/>
                </a:lnTo>
                <a:lnTo>
                  <a:pt x="1815" y="1894704"/>
                </a:lnTo>
                <a:lnTo>
                  <a:pt x="2950" y="1890401"/>
                </a:lnTo>
                <a:lnTo>
                  <a:pt x="4084" y="1885871"/>
                </a:lnTo>
                <a:lnTo>
                  <a:pt x="5446" y="1881794"/>
                </a:lnTo>
                <a:lnTo>
                  <a:pt x="7261" y="1877490"/>
                </a:lnTo>
                <a:lnTo>
                  <a:pt x="9076" y="1873640"/>
                </a:lnTo>
                <a:lnTo>
                  <a:pt x="11118" y="1869789"/>
                </a:lnTo>
                <a:lnTo>
                  <a:pt x="13160" y="1865939"/>
                </a:lnTo>
                <a:lnTo>
                  <a:pt x="15656" y="1862315"/>
                </a:lnTo>
                <a:lnTo>
                  <a:pt x="18152" y="1858691"/>
                </a:lnTo>
                <a:lnTo>
                  <a:pt x="21101" y="1855293"/>
                </a:lnTo>
                <a:lnTo>
                  <a:pt x="23824" y="1852122"/>
                </a:lnTo>
                <a:lnTo>
                  <a:pt x="26774" y="1848951"/>
                </a:lnTo>
                <a:lnTo>
                  <a:pt x="30177" y="1846006"/>
                </a:lnTo>
                <a:lnTo>
                  <a:pt x="33581" y="1843062"/>
                </a:lnTo>
                <a:lnTo>
                  <a:pt x="36757" y="1840344"/>
                </a:lnTo>
                <a:lnTo>
                  <a:pt x="40615" y="1838079"/>
                </a:lnTo>
                <a:lnTo>
                  <a:pt x="44245" y="1835587"/>
                </a:lnTo>
                <a:lnTo>
                  <a:pt x="48102" y="1833322"/>
                </a:lnTo>
                <a:lnTo>
                  <a:pt x="51959" y="1831284"/>
                </a:lnTo>
                <a:lnTo>
                  <a:pt x="56044" y="1829472"/>
                </a:lnTo>
                <a:lnTo>
                  <a:pt x="60128" y="1827886"/>
                </a:lnTo>
                <a:lnTo>
                  <a:pt x="64439" y="1826527"/>
                </a:lnTo>
                <a:lnTo>
                  <a:pt x="68750" y="1825395"/>
                </a:lnTo>
                <a:lnTo>
                  <a:pt x="73288" y="1824262"/>
                </a:lnTo>
                <a:lnTo>
                  <a:pt x="77599" y="1823583"/>
                </a:lnTo>
                <a:lnTo>
                  <a:pt x="82364" y="1822903"/>
                </a:lnTo>
                <a:lnTo>
                  <a:pt x="86902" y="1822450"/>
                </a:lnTo>
                <a:close/>
                <a:moveTo>
                  <a:pt x="2282825" y="1685925"/>
                </a:moveTo>
                <a:lnTo>
                  <a:pt x="2412173" y="1745797"/>
                </a:lnTo>
                <a:lnTo>
                  <a:pt x="2422140" y="1750786"/>
                </a:lnTo>
                <a:lnTo>
                  <a:pt x="2426897" y="1753281"/>
                </a:lnTo>
                <a:lnTo>
                  <a:pt x="2431201" y="1756002"/>
                </a:lnTo>
                <a:lnTo>
                  <a:pt x="2435732" y="1758724"/>
                </a:lnTo>
                <a:lnTo>
                  <a:pt x="2439583" y="1761445"/>
                </a:lnTo>
                <a:lnTo>
                  <a:pt x="2443434" y="1764166"/>
                </a:lnTo>
                <a:lnTo>
                  <a:pt x="2447058" y="1767115"/>
                </a:lnTo>
                <a:lnTo>
                  <a:pt x="2450456" y="1769836"/>
                </a:lnTo>
                <a:lnTo>
                  <a:pt x="2453628" y="1773011"/>
                </a:lnTo>
                <a:lnTo>
                  <a:pt x="2456799" y="1775959"/>
                </a:lnTo>
                <a:lnTo>
                  <a:pt x="2459518" y="1778907"/>
                </a:lnTo>
                <a:lnTo>
                  <a:pt x="2462236" y="1782082"/>
                </a:lnTo>
                <a:lnTo>
                  <a:pt x="2464501" y="1785257"/>
                </a:lnTo>
                <a:lnTo>
                  <a:pt x="2466766" y="1788432"/>
                </a:lnTo>
                <a:lnTo>
                  <a:pt x="2468805" y="1791607"/>
                </a:lnTo>
                <a:lnTo>
                  <a:pt x="2470617" y="1794782"/>
                </a:lnTo>
                <a:lnTo>
                  <a:pt x="2472430" y="1798184"/>
                </a:lnTo>
                <a:lnTo>
                  <a:pt x="2474015" y="1801813"/>
                </a:lnTo>
                <a:lnTo>
                  <a:pt x="2475601" y="1805215"/>
                </a:lnTo>
                <a:lnTo>
                  <a:pt x="2477866" y="1812245"/>
                </a:lnTo>
                <a:lnTo>
                  <a:pt x="2479905" y="1819502"/>
                </a:lnTo>
                <a:lnTo>
                  <a:pt x="2481264" y="1826986"/>
                </a:lnTo>
                <a:lnTo>
                  <a:pt x="2482397" y="1834697"/>
                </a:lnTo>
                <a:lnTo>
                  <a:pt x="2482850" y="1842861"/>
                </a:lnTo>
                <a:lnTo>
                  <a:pt x="2482850" y="1851025"/>
                </a:lnTo>
                <a:lnTo>
                  <a:pt x="2482850" y="2068286"/>
                </a:lnTo>
                <a:lnTo>
                  <a:pt x="2482850" y="2076677"/>
                </a:lnTo>
                <a:lnTo>
                  <a:pt x="2482397" y="2084388"/>
                </a:lnTo>
                <a:lnTo>
                  <a:pt x="2481264" y="2092326"/>
                </a:lnTo>
                <a:lnTo>
                  <a:pt x="2479905" y="2099810"/>
                </a:lnTo>
                <a:lnTo>
                  <a:pt x="2477866" y="2107067"/>
                </a:lnTo>
                <a:lnTo>
                  <a:pt x="2475601" y="2114324"/>
                </a:lnTo>
                <a:lnTo>
                  <a:pt x="2474015" y="2117726"/>
                </a:lnTo>
                <a:lnTo>
                  <a:pt x="2472430" y="2121127"/>
                </a:lnTo>
                <a:lnTo>
                  <a:pt x="2470617" y="2124302"/>
                </a:lnTo>
                <a:lnTo>
                  <a:pt x="2468805" y="2127704"/>
                </a:lnTo>
                <a:lnTo>
                  <a:pt x="2466766" y="2130879"/>
                </a:lnTo>
                <a:lnTo>
                  <a:pt x="2464501" y="2134281"/>
                </a:lnTo>
                <a:lnTo>
                  <a:pt x="2462236" y="2137456"/>
                </a:lnTo>
                <a:lnTo>
                  <a:pt x="2459518" y="2140404"/>
                </a:lnTo>
                <a:lnTo>
                  <a:pt x="2456799" y="2143352"/>
                </a:lnTo>
                <a:lnTo>
                  <a:pt x="2453628" y="2146527"/>
                </a:lnTo>
                <a:lnTo>
                  <a:pt x="2450456" y="2149249"/>
                </a:lnTo>
                <a:lnTo>
                  <a:pt x="2447058" y="2152197"/>
                </a:lnTo>
                <a:lnTo>
                  <a:pt x="2443434" y="2154919"/>
                </a:lnTo>
                <a:lnTo>
                  <a:pt x="2439583" y="2157867"/>
                </a:lnTo>
                <a:lnTo>
                  <a:pt x="2435732" y="2160588"/>
                </a:lnTo>
                <a:lnTo>
                  <a:pt x="2431201" y="2163310"/>
                </a:lnTo>
                <a:lnTo>
                  <a:pt x="2426897" y="2165804"/>
                </a:lnTo>
                <a:lnTo>
                  <a:pt x="2422140" y="2168526"/>
                </a:lnTo>
                <a:lnTo>
                  <a:pt x="2412173" y="2173742"/>
                </a:lnTo>
                <a:lnTo>
                  <a:pt x="2282825" y="2233613"/>
                </a:lnTo>
                <a:lnTo>
                  <a:pt x="2282825" y="1685925"/>
                </a:lnTo>
                <a:close/>
                <a:moveTo>
                  <a:pt x="1216535" y="1436687"/>
                </a:moveTo>
                <a:lnTo>
                  <a:pt x="1274253" y="1436687"/>
                </a:lnTo>
                <a:lnTo>
                  <a:pt x="1303338" y="1492629"/>
                </a:lnTo>
                <a:lnTo>
                  <a:pt x="1283046" y="1513778"/>
                </a:lnTo>
                <a:lnTo>
                  <a:pt x="1301534" y="1642262"/>
                </a:lnTo>
                <a:lnTo>
                  <a:pt x="1245394" y="1852612"/>
                </a:lnTo>
                <a:lnTo>
                  <a:pt x="1189254" y="1642262"/>
                </a:lnTo>
                <a:lnTo>
                  <a:pt x="1207516" y="1513778"/>
                </a:lnTo>
                <a:lnTo>
                  <a:pt x="1187450" y="1492629"/>
                </a:lnTo>
                <a:lnTo>
                  <a:pt x="1216535" y="1436687"/>
                </a:lnTo>
                <a:close/>
                <a:moveTo>
                  <a:pt x="1389519" y="1379537"/>
                </a:moveTo>
                <a:lnTo>
                  <a:pt x="1401785" y="1384753"/>
                </a:lnTo>
                <a:lnTo>
                  <a:pt x="1434494" y="1399267"/>
                </a:lnTo>
                <a:lnTo>
                  <a:pt x="1456754" y="1409246"/>
                </a:lnTo>
                <a:lnTo>
                  <a:pt x="1481740" y="1420358"/>
                </a:lnTo>
                <a:lnTo>
                  <a:pt x="1508543" y="1432831"/>
                </a:lnTo>
                <a:lnTo>
                  <a:pt x="1536709" y="1446212"/>
                </a:lnTo>
                <a:lnTo>
                  <a:pt x="1565557" y="1460273"/>
                </a:lnTo>
                <a:lnTo>
                  <a:pt x="1593950" y="1474560"/>
                </a:lnTo>
                <a:lnTo>
                  <a:pt x="1607578" y="1481818"/>
                </a:lnTo>
                <a:lnTo>
                  <a:pt x="1621207" y="1489075"/>
                </a:lnTo>
                <a:lnTo>
                  <a:pt x="1634154" y="1496105"/>
                </a:lnTo>
                <a:lnTo>
                  <a:pt x="1646647" y="1503362"/>
                </a:lnTo>
                <a:lnTo>
                  <a:pt x="1658232" y="1509939"/>
                </a:lnTo>
                <a:lnTo>
                  <a:pt x="1669589" y="1516743"/>
                </a:lnTo>
                <a:lnTo>
                  <a:pt x="1679584" y="1523546"/>
                </a:lnTo>
                <a:lnTo>
                  <a:pt x="1688669" y="1529669"/>
                </a:lnTo>
                <a:lnTo>
                  <a:pt x="1697074" y="1536019"/>
                </a:lnTo>
                <a:lnTo>
                  <a:pt x="1704115" y="1541689"/>
                </a:lnTo>
                <a:lnTo>
                  <a:pt x="1707068" y="1544410"/>
                </a:lnTo>
                <a:lnTo>
                  <a:pt x="1709794" y="1547132"/>
                </a:lnTo>
                <a:lnTo>
                  <a:pt x="1712292" y="1549853"/>
                </a:lnTo>
                <a:lnTo>
                  <a:pt x="1714337" y="1552348"/>
                </a:lnTo>
                <a:lnTo>
                  <a:pt x="1716154" y="1554843"/>
                </a:lnTo>
                <a:lnTo>
                  <a:pt x="1717971" y="1558018"/>
                </a:lnTo>
                <a:lnTo>
                  <a:pt x="1721833" y="1565048"/>
                </a:lnTo>
                <a:lnTo>
                  <a:pt x="1726148" y="1573666"/>
                </a:lnTo>
                <a:lnTo>
                  <a:pt x="1730237" y="1583191"/>
                </a:lnTo>
                <a:lnTo>
                  <a:pt x="1734326" y="1593850"/>
                </a:lnTo>
                <a:lnTo>
                  <a:pt x="1738869" y="1605416"/>
                </a:lnTo>
                <a:lnTo>
                  <a:pt x="1742957" y="1618116"/>
                </a:lnTo>
                <a:lnTo>
                  <a:pt x="1747500" y="1631269"/>
                </a:lnTo>
                <a:lnTo>
                  <a:pt x="1751816" y="1645330"/>
                </a:lnTo>
                <a:lnTo>
                  <a:pt x="1755904" y="1659844"/>
                </a:lnTo>
                <a:lnTo>
                  <a:pt x="1764536" y="1690460"/>
                </a:lnTo>
                <a:lnTo>
                  <a:pt x="1773168" y="1722210"/>
                </a:lnTo>
                <a:lnTo>
                  <a:pt x="1781118" y="1753960"/>
                </a:lnTo>
                <a:lnTo>
                  <a:pt x="1788613" y="1785030"/>
                </a:lnTo>
                <a:lnTo>
                  <a:pt x="1795428" y="1814966"/>
                </a:lnTo>
                <a:lnTo>
                  <a:pt x="1801561" y="1842180"/>
                </a:lnTo>
                <a:lnTo>
                  <a:pt x="1807012" y="1866446"/>
                </a:lnTo>
                <a:lnTo>
                  <a:pt x="1814962" y="1902505"/>
                </a:lnTo>
                <a:lnTo>
                  <a:pt x="1817688" y="1916112"/>
                </a:lnTo>
                <a:lnTo>
                  <a:pt x="1244600" y="1916112"/>
                </a:lnTo>
                <a:lnTo>
                  <a:pt x="1389519" y="1379537"/>
                </a:lnTo>
                <a:close/>
                <a:moveTo>
                  <a:pt x="1100083" y="1379537"/>
                </a:moveTo>
                <a:lnTo>
                  <a:pt x="1244600" y="1916112"/>
                </a:lnTo>
                <a:lnTo>
                  <a:pt x="673100" y="1916112"/>
                </a:lnTo>
                <a:lnTo>
                  <a:pt x="676045" y="1902505"/>
                </a:lnTo>
                <a:lnTo>
                  <a:pt x="683520" y="1866446"/>
                </a:lnTo>
                <a:lnTo>
                  <a:pt x="688956" y="1842180"/>
                </a:lnTo>
                <a:lnTo>
                  <a:pt x="695072" y="1814966"/>
                </a:lnTo>
                <a:lnTo>
                  <a:pt x="702094" y="1785030"/>
                </a:lnTo>
                <a:lnTo>
                  <a:pt x="709569" y="1753960"/>
                </a:lnTo>
                <a:lnTo>
                  <a:pt x="717724" y="1722210"/>
                </a:lnTo>
                <a:lnTo>
                  <a:pt x="725878" y="1690460"/>
                </a:lnTo>
                <a:lnTo>
                  <a:pt x="734486" y="1659844"/>
                </a:lnTo>
                <a:lnTo>
                  <a:pt x="739016" y="1645330"/>
                </a:lnTo>
                <a:lnTo>
                  <a:pt x="743320" y="1631269"/>
                </a:lnTo>
                <a:lnTo>
                  <a:pt x="747397" y="1618116"/>
                </a:lnTo>
                <a:lnTo>
                  <a:pt x="751928" y="1605416"/>
                </a:lnTo>
                <a:lnTo>
                  <a:pt x="756005" y="1593850"/>
                </a:lnTo>
                <a:lnTo>
                  <a:pt x="760082" y="1583191"/>
                </a:lnTo>
                <a:lnTo>
                  <a:pt x="764386" y="1573666"/>
                </a:lnTo>
                <a:lnTo>
                  <a:pt x="768463" y="1565048"/>
                </a:lnTo>
                <a:lnTo>
                  <a:pt x="772314" y="1558018"/>
                </a:lnTo>
                <a:lnTo>
                  <a:pt x="774353" y="1554843"/>
                </a:lnTo>
                <a:lnTo>
                  <a:pt x="776165" y="1552348"/>
                </a:lnTo>
                <a:lnTo>
                  <a:pt x="778203" y="1549853"/>
                </a:lnTo>
                <a:lnTo>
                  <a:pt x="780695" y="1547132"/>
                </a:lnTo>
                <a:lnTo>
                  <a:pt x="783413" y="1544410"/>
                </a:lnTo>
                <a:lnTo>
                  <a:pt x="786358" y="1541689"/>
                </a:lnTo>
                <a:lnTo>
                  <a:pt x="793607" y="1536019"/>
                </a:lnTo>
                <a:lnTo>
                  <a:pt x="801535" y="1529669"/>
                </a:lnTo>
                <a:lnTo>
                  <a:pt x="810822" y="1523546"/>
                </a:lnTo>
                <a:lnTo>
                  <a:pt x="821015" y="1516743"/>
                </a:lnTo>
                <a:lnTo>
                  <a:pt x="831888" y="1509939"/>
                </a:lnTo>
                <a:lnTo>
                  <a:pt x="843893" y="1503362"/>
                </a:lnTo>
                <a:lnTo>
                  <a:pt x="855898" y="1496105"/>
                </a:lnTo>
                <a:lnTo>
                  <a:pt x="869263" y="1489075"/>
                </a:lnTo>
                <a:lnTo>
                  <a:pt x="882401" y="1481818"/>
                </a:lnTo>
                <a:lnTo>
                  <a:pt x="896445" y="1474560"/>
                </a:lnTo>
                <a:lnTo>
                  <a:pt x="924533" y="1460273"/>
                </a:lnTo>
                <a:lnTo>
                  <a:pt x="953074" y="1446212"/>
                </a:lnTo>
                <a:lnTo>
                  <a:pt x="981388" y="1432831"/>
                </a:lnTo>
                <a:lnTo>
                  <a:pt x="1008117" y="1420358"/>
                </a:lnTo>
                <a:lnTo>
                  <a:pt x="1033034" y="1409246"/>
                </a:lnTo>
                <a:lnTo>
                  <a:pt x="1055006" y="1399267"/>
                </a:lnTo>
                <a:lnTo>
                  <a:pt x="1088077" y="1384753"/>
                </a:lnTo>
                <a:lnTo>
                  <a:pt x="1100083" y="1379537"/>
                </a:lnTo>
                <a:close/>
                <a:moveTo>
                  <a:pt x="2282825" y="1227137"/>
                </a:moveTo>
                <a:lnTo>
                  <a:pt x="2412173" y="1287064"/>
                </a:lnTo>
                <a:lnTo>
                  <a:pt x="2422140" y="1292285"/>
                </a:lnTo>
                <a:lnTo>
                  <a:pt x="2426897" y="1294782"/>
                </a:lnTo>
                <a:lnTo>
                  <a:pt x="2431201" y="1297505"/>
                </a:lnTo>
                <a:lnTo>
                  <a:pt x="2435732" y="1300002"/>
                </a:lnTo>
                <a:lnTo>
                  <a:pt x="2439583" y="1302953"/>
                </a:lnTo>
                <a:lnTo>
                  <a:pt x="2443434" y="1305677"/>
                </a:lnTo>
                <a:lnTo>
                  <a:pt x="2447058" y="1308628"/>
                </a:lnTo>
                <a:lnTo>
                  <a:pt x="2450456" y="1311352"/>
                </a:lnTo>
                <a:lnTo>
                  <a:pt x="2453628" y="1314303"/>
                </a:lnTo>
                <a:lnTo>
                  <a:pt x="2456799" y="1317481"/>
                </a:lnTo>
                <a:lnTo>
                  <a:pt x="2459518" y="1320205"/>
                </a:lnTo>
                <a:lnTo>
                  <a:pt x="2462236" y="1323383"/>
                </a:lnTo>
                <a:lnTo>
                  <a:pt x="2464501" y="1326561"/>
                </a:lnTo>
                <a:lnTo>
                  <a:pt x="2466766" y="1329966"/>
                </a:lnTo>
                <a:lnTo>
                  <a:pt x="2468805" y="1332917"/>
                </a:lnTo>
                <a:lnTo>
                  <a:pt x="2470617" y="1336322"/>
                </a:lnTo>
                <a:lnTo>
                  <a:pt x="2472430" y="1339727"/>
                </a:lnTo>
                <a:lnTo>
                  <a:pt x="2474015" y="1343132"/>
                </a:lnTo>
                <a:lnTo>
                  <a:pt x="2475601" y="1346537"/>
                </a:lnTo>
                <a:lnTo>
                  <a:pt x="2477866" y="1353800"/>
                </a:lnTo>
                <a:lnTo>
                  <a:pt x="2479905" y="1361064"/>
                </a:lnTo>
                <a:lnTo>
                  <a:pt x="2481264" y="1368555"/>
                </a:lnTo>
                <a:lnTo>
                  <a:pt x="2482397" y="1376273"/>
                </a:lnTo>
                <a:lnTo>
                  <a:pt x="2482850" y="1384445"/>
                </a:lnTo>
                <a:lnTo>
                  <a:pt x="2482850" y="1392390"/>
                </a:lnTo>
                <a:lnTo>
                  <a:pt x="2482850" y="1609852"/>
                </a:lnTo>
                <a:lnTo>
                  <a:pt x="2482850" y="1618251"/>
                </a:lnTo>
                <a:lnTo>
                  <a:pt x="2482397" y="1626196"/>
                </a:lnTo>
                <a:lnTo>
                  <a:pt x="2481264" y="1634141"/>
                </a:lnTo>
                <a:lnTo>
                  <a:pt x="2479905" y="1641632"/>
                </a:lnTo>
                <a:lnTo>
                  <a:pt x="2477866" y="1648895"/>
                </a:lnTo>
                <a:lnTo>
                  <a:pt x="2475601" y="1655932"/>
                </a:lnTo>
                <a:lnTo>
                  <a:pt x="2474015" y="1659337"/>
                </a:lnTo>
                <a:lnTo>
                  <a:pt x="2472430" y="1662969"/>
                </a:lnTo>
                <a:lnTo>
                  <a:pt x="2470617" y="1666147"/>
                </a:lnTo>
                <a:lnTo>
                  <a:pt x="2468805" y="1669325"/>
                </a:lnTo>
                <a:lnTo>
                  <a:pt x="2466766" y="1672730"/>
                </a:lnTo>
                <a:lnTo>
                  <a:pt x="2464501" y="1675908"/>
                </a:lnTo>
                <a:lnTo>
                  <a:pt x="2462236" y="1678859"/>
                </a:lnTo>
                <a:lnTo>
                  <a:pt x="2459518" y="1682037"/>
                </a:lnTo>
                <a:lnTo>
                  <a:pt x="2456799" y="1685215"/>
                </a:lnTo>
                <a:lnTo>
                  <a:pt x="2453628" y="1687939"/>
                </a:lnTo>
                <a:lnTo>
                  <a:pt x="2450456" y="1691117"/>
                </a:lnTo>
                <a:lnTo>
                  <a:pt x="2447058" y="1694068"/>
                </a:lnTo>
                <a:lnTo>
                  <a:pt x="2443434" y="1696792"/>
                </a:lnTo>
                <a:lnTo>
                  <a:pt x="2439583" y="1699743"/>
                </a:lnTo>
                <a:lnTo>
                  <a:pt x="2435732" y="1702240"/>
                </a:lnTo>
                <a:lnTo>
                  <a:pt x="2431201" y="1705190"/>
                </a:lnTo>
                <a:lnTo>
                  <a:pt x="2426897" y="1707687"/>
                </a:lnTo>
                <a:lnTo>
                  <a:pt x="2422140" y="1710411"/>
                </a:lnTo>
                <a:lnTo>
                  <a:pt x="2412173" y="1715178"/>
                </a:lnTo>
                <a:lnTo>
                  <a:pt x="2406963" y="1717675"/>
                </a:lnTo>
                <a:lnTo>
                  <a:pt x="2282825" y="1660018"/>
                </a:lnTo>
                <a:lnTo>
                  <a:pt x="2282825" y="1227137"/>
                </a:lnTo>
                <a:close/>
                <a:moveTo>
                  <a:pt x="91667" y="1182687"/>
                </a:moveTo>
                <a:lnTo>
                  <a:pt x="370523" y="1182687"/>
                </a:lnTo>
                <a:lnTo>
                  <a:pt x="375061" y="1182913"/>
                </a:lnTo>
                <a:lnTo>
                  <a:pt x="379826" y="1183140"/>
                </a:lnTo>
                <a:lnTo>
                  <a:pt x="384137" y="1183593"/>
                </a:lnTo>
                <a:lnTo>
                  <a:pt x="388902" y="1184499"/>
                </a:lnTo>
                <a:lnTo>
                  <a:pt x="393213" y="1185405"/>
                </a:lnTo>
                <a:lnTo>
                  <a:pt x="397524" y="1186764"/>
                </a:lnTo>
                <a:lnTo>
                  <a:pt x="401835" y="1188349"/>
                </a:lnTo>
                <a:lnTo>
                  <a:pt x="405919" y="1189935"/>
                </a:lnTo>
                <a:lnTo>
                  <a:pt x="409777" y="1191747"/>
                </a:lnTo>
                <a:lnTo>
                  <a:pt x="414088" y="1193785"/>
                </a:lnTo>
                <a:lnTo>
                  <a:pt x="417718" y="1195824"/>
                </a:lnTo>
                <a:lnTo>
                  <a:pt x="421575" y="1198089"/>
                </a:lnTo>
                <a:lnTo>
                  <a:pt x="425206" y="1200807"/>
                </a:lnTo>
                <a:lnTo>
                  <a:pt x="428609" y="1203298"/>
                </a:lnTo>
                <a:lnTo>
                  <a:pt x="432013" y="1206243"/>
                </a:lnTo>
                <a:lnTo>
                  <a:pt x="434962" y="1209187"/>
                </a:lnTo>
                <a:lnTo>
                  <a:pt x="438139" y="1212358"/>
                </a:lnTo>
                <a:lnTo>
                  <a:pt x="441088" y="1215756"/>
                </a:lnTo>
                <a:lnTo>
                  <a:pt x="443584" y="1219154"/>
                </a:lnTo>
                <a:lnTo>
                  <a:pt x="446307" y="1222778"/>
                </a:lnTo>
                <a:lnTo>
                  <a:pt x="448803" y="1226402"/>
                </a:lnTo>
                <a:lnTo>
                  <a:pt x="450845" y="1230026"/>
                </a:lnTo>
                <a:lnTo>
                  <a:pt x="452887" y="1233876"/>
                </a:lnTo>
                <a:lnTo>
                  <a:pt x="454702" y="1237953"/>
                </a:lnTo>
                <a:lnTo>
                  <a:pt x="456291" y="1242257"/>
                </a:lnTo>
                <a:lnTo>
                  <a:pt x="457879" y="1246334"/>
                </a:lnTo>
                <a:lnTo>
                  <a:pt x="459240" y="1250411"/>
                </a:lnTo>
                <a:lnTo>
                  <a:pt x="460148" y="1254941"/>
                </a:lnTo>
                <a:lnTo>
                  <a:pt x="461055" y="1259471"/>
                </a:lnTo>
                <a:lnTo>
                  <a:pt x="461509" y="1264001"/>
                </a:lnTo>
                <a:lnTo>
                  <a:pt x="461736" y="1268531"/>
                </a:lnTo>
                <a:lnTo>
                  <a:pt x="461963" y="1273061"/>
                </a:lnTo>
                <a:lnTo>
                  <a:pt x="461736" y="1277591"/>
                </a:lnTo>
                <a:lnTo>
                  <a:pt x="461509" y="1282348"/>
                </a:lnTo>
                <a:lnTo>
                  <a:pt x="461055" y="1286651"/>
                </a:lnTo>
                <a:lnTo>
                  <a:pt x="460148" y="1291408"/>
                </a:lnTo>
                <a:lnTo>
                  <a:pt x="459240" y="1295485"/>
                </a:lnTo>
                <a:lnTo>
                  <a:pt x="457879" y="1300015"/>
                </a:lnTo>
                <a:lnTo>
                  <a:pt x="456291" y="1304092"/>
                </a:lnTo>
                <a:lnTo>
                  <a:pt x="454702" y="1308169"/>
                </a:lnTo>
                <a:lnTo>
                  <a:pt x="452887" y="1312246"/>
                </a:lnTo>
                <a:lnTo>
                  <a:pt x="450845" y="1316323"/>
                </a:lnTo>
                <a:lnTo>
                  <a:pt x="448803" y="1319947"/>
                </a:lnTo>
                <a:lnTo>
                  <a:pt x="446307" y="1323571"/>
                </a:lnTo>
                <a:lnTo>
                  <a:pt x="443584" y="1327195"/>
                </a:lnTo>
                <a:lnTo>
                  <a:pt x="441088" y="1330366"/>
                </a:lnTo>
                <a:lnTo>
                  <a:pt x="438139" y="1333764"/>
                </a:lnTo>
                <a:lnTo>
                  <a:pt x="434962" y="1336935"/>
                </a:lnTo>
                <a:lnTo>
                  <a:pt x="432013" y="1340106"/>
                </a:lnTo>
                <a:lnTo>
                  <a:pt x="428609" y="1342824"/>
                </a:lnTo>
                <a:lnTo>
                  <a:pt x="425206" y="1345542"/>
                </a:lnTo>
                <a:lnTo>
                  <a:pt x="421575" y="1348033"/>
                </a:lnTo>
                <a:lnTo>
                  <a:pt x="417718" y="1350525"/>
                </a:lnTo>
                <a:lnTo>
                  <a:pt x="414088" y="1352563"/>
                </a:lnTo>
                <a:lnTo>
                  <a:pt x="409777" y="1354602"/>
                </a:lnTo>
                <a:lnTo>
                  <a:pt x="405919" y="1356414"/>
                </a:lnTo>
                <a:lnTo>
                  <a:pt x="401835" y="1357999"/>
                </a:lnTo>
                <a:lnTo>
                  <a:pt x="397524" y="1359585"/>
                </a:lnTo>
                <a:lnTo>
                  <a:pt x="393213" y="1360717"/>
                </a:lnTo>
                <a:lnTo>
                  <a:pt x="388902" y="1361850"/>
                </a:lnTo>
                <a:lnTo>
                  <a:pt x="384137" y="1362529"/>
                </a:lnTo>
                <a:lnTo>
                  <a:pt x="379826" y="1363209"/>
                </a:lnTo>
                <a:lnTo>
                  <a:pt x="375061" y="1363435"/>
                </a:lnTo>
                <a:lnTo>
                  <a:pt x="370523" y="1363662"/>
                </a:lnTo>
                <a:lnTo>
                  <a:pt x="91667" y="1363662"/>
                </a:lnTo>
                <a:lnTo>
                  <a:pt x="86902" y="1363435"/>
                </a:lnTo>
                <a:lnTo>
                  <a:pt x="82364" y="1363209"/>
                </a:lnTo>
                <a:lnTo>
                  <a:pt x="77599" y="1362529"/>
                </a:lnTo>
                <a:lnTo>
                  <a:pt x="73288" y="1361850"/>
                </a:lnTo>
                <a:lnTo>
                  <a:pt x="68750" y="1360717"/>
                </a:lnTo>
                <a:lnTo>
                  <a:pt x="64439" y="1359585"/>
                </a:lnTo>
                <a:lnTo>
                  <a:pt x="60128" y="1357999"/>
                </a:lnTo>
                <a:lnTo>
                  <a:pt x="56044" y="1356414"/>
                </a:lnTo>
                <a:lnTo>
                  <a:pt x="51959" y="1354602"/>
                </a:lnTo>
                <a:lnTo>
                  <a:pt x="48102" y="1352563"/>
                </a:lnTo>
                <a:lnTo>
                  <a:pt x="44245" y="1350525"/>
                </a:lnTo>
                <a:lnTo>
                  <a:pt x="40615" y="1348033"/>
                </a:lnTo>
                <a:lnTo>
                  <a:pt x="36757" y="1345542"/>
                </a:lnTo>
                <a:lnTo>
                  <a:pt x="33581" y="1342824"/>
                </a:lnTo>
                <a:lnTo>
                  <a:pt x="30177" y="1340106"/>
                </a:lnTo>
                <a:lnTo>
                  <a:pt x="26774" y="1336935"/>
                </a:lnTo>
                <a:lnTo>
                  <a:pt x="23824" y="1333764"/>
                </a:lnTo>
                <a:lnTo>
                  <a:pt x="21101" y="1330366"/>
                </a:lnTo>
                <a:lnTo>
                  <a:pt x="18152" y="1327195"/>
                </a:lnTo>
                <a:lnTo>
                  <a:pt x="15656" y="1323571"/>
                </a:lnTo>
                <a:lnTo>
                  <a:pt x="13160" y="1319947"/>
                </a:lnTo>
                <a:lnTo>
                  <a:pt x="11118" y="1316323"/>
                </a:lnTo>
                <a:lnTo>
                  <a:pt x="9076" y="1312246"/>
                </a:lnTo>
                <a:lnTo>
                  <a:pt x="7261" y="1308169"/>
                </a:lnTo>
                <a:lnTo>
                  <a:pt x="5446" y="1304092"/>
                </a:lnTo>
                <a:lnTo>
                  <a:pt x="4084" y="1300015"/>
                </a:lnTo>
                <a:lnTo>
                  <a:pt x="2950" y="1295485"/>
                </a:lnTo>
                <a:lnTo>
                  <a:pt x="1815" y="1291408"/>
                </a:lnTo>
                <a:lnTo>
                  <a:pt x="1134" y="1286651"/>
                </a:lnTo>
                <a:lnTo>
                  <a:pt x="454" y="1282348"/>
                </a:lnTo>
                <a:lnTo>
                  <a:pt x="0" y="1277591"/>
                </a:lnTo>
                <a:lnTo>
                  <a:pt x="0" y="1273061"/>
                </a:lnTo>
                <a:lnTo>
                  <a:pt x="0" y="1268531"/>
                </a:lnTo>
                <a:lnTo>
                  <a:pt x="454" y="1264001"/>
                </a:lnTo>
                <a:lnTo>
                  <a:pt x="1134" y="1259471"/>
                </a:lnTo>
                <a:lnTo>
                  <a:pt x="1815" y="1254941"/>
                </a:lnTo>
                <a:lnTo>
                  <a:pt x="2950" y="1250411"/>
                </a:lnTo>
                <a:lnTo>
                  <a:pt x="4084" y="1246334"/>
                </a:lnTo>
                <a:lnTo>
                  <a:pt x="5446" y="1242257"/>
                </a:lnTo>
                <a:lnTo>
                  <a:pt x="7261" y="1237953"/>
                </a:lnTo>
                <a:lnTo>
                  <a:pt x="9076" y="1233876"/>
                </a:lnTo>
                <a:lnTo>
                  <a:pt x="11118" y="1230026"/>
                </a:lnTo>
                <a:lnTo>
                  <a:pt x="13160" y="1226402"/>
                </a:lnTo>
                <a:lnTo>
                  <a:pt x="15656" y="1222778"/>
                </a:lnTo>
                <a:lnTo>
                  <a:pt x="18152" y="1219154"/>
                </a:lnTo>
                <a:lnTo>
                  <a:pt x="21101" y="1215756"/>
                </a:lnTo>
                <a:lnTo>
                  <a:pt x="23824" y="1212358"/>
                </a:lnTo>
                <a:lnTo>
                  <a:pt x="26774" y="1209187"/>
                </a:lnTo>
                <a:lnTo>
                  <a:pt x="30177" y="1206243"/>
                </a:lnTo>
                <a:lnTo>
                  <a:pt x="33581" y="1203298"/>
                </a:lnTo>
                <a:lnTo>
                  <a:pt x="36757" y="1200807"/>
                </a:lnTo>
                <a:lnTo>
                  <a:pt x="40615" y="1198089"/>
                </a:lnTo>
                <a:lnTo>
                  <a:pt x="44245" y="1195824"/>
                </a:lnTo>
                <a:lnTo>
                  <a:pt x="48102" y="1193785"/>
                </a:lnTo>
                <a:lnTo>
                  <a:pt x="51959" y="1191747"/>
                </a:lnTo>
                <a:lnTo>
                  <a:pt x="56044" y="1189935"/>
                </a:lnTo>
                <a:lnTo>
                  <a:pt x="60128" y="1188349"/>
                </a:lnTo>
                <a:lnTo>
                  <a:pt x="64439" y="1186764"/>
                </a:lnTo>
                <a:lnTo>
                  <a:pt x="68750" y="1185405"/>
                </a:lnTo>
                <a:lnTo>
                  <a:pt x="73288" y="1184499"/>
                </a:lnTo>
                <a:lnTo>
                  <a:pt x="77599" y="1183593"/>
                </a:lnTo>
                <a:lnTo>
                  <a:pt x="82364" y="1183140"/>
                </a:lnTo>
                <a:lnTo>
                  <a:pt x="86902" y="1182913"/>
                </a:lnTo>
                <a:lnTo>
                  <a:pt x="91667" y="1182687"/>
                </a:lnTo>
                <a:close/>
                <a:moveTo>
                  <a:pt x="1390308" y="782637"/>
                </a:moveTo>
                <a:lnTo>
                  <a:pt x="1396663" y="786039"/>
                </a:lnTo>
                <a:lnTo>
                  <a:pt x="1402564" y="789894"/>
                </a:lnTo>
                <a:lnTo>
                  <a:pt x="1408238" y="793749"/>
                </a:lnTo>
                <a:lnTo>
                  <a:pt x="1413458" y="797831"/>
                </a:lnTo>
                <a:lnTo>
                  <a:pt x="1418225" y="802140"/>
                </a:lnTo>
                <a:lnTo>
                  <a:pt x="1422764" y="806449"/>
                </a:lnTo>
                <a:lnTo>
                  <a:pt x="1426849" y="811439"/>
                </a:lnTo>
                <a:lnTo>
                  <a:pt x="1430935" y="816428"/>
                </a:lnTo>
                <a:lnTo>
                  <a:pt x="1434112" y="821417"/>
                </a:lnTo>
                <a:lnTo>
                  <a:pt x="1437516" y="826860"/>
                </a:lnTo>
                <a:lnTo>
                  <a:pt x="1440694" y="832303"/>
                </a:lnTo>
                <a:lnTo>
                  <a:pt x="1443644" y="837973"/>
                </a:lnTo>
                <a:lnTo>
                  <a:pt x="1446141" y="843869"/>
                </a:lnTo>
                <a:lnTo>
                  <a:pt x="1448411" y="849765"/>
                </a:lnTo>
                <a:lnTo>
                  <a:pt x="1450907" y="856115"/>
                </a:lnTo>
                <a:lnTo>
                  <a:pt x="1452723" y="862465"/>
                </a:lnTo>
                <a:lnTo>
                  <a:pt x="1454766" y="869042"/>
                </a:lnTo>
                <a:lnTo>
                  <a:pt x="1456581" y="875846"/>
                </a:lnTo>
                <a:lnTo>
                  <a:pt x="1459759" y="889680"/>
                </a:lnTo>
                <a:lnTo>
                  <a:pt x="1462709" y="904648"/>
                </a:lnTo>
                <a:lnTo>
                  <a:pt x="1465433" y="919842"/>
                </a:lnTo>
                <a:lnTo>
                  <a:pt x="1471107" y="952499"/>
                </a:lnTo>
                <a:lnTo>
                  <a:pt x="1474284" y="969735"/>
                </a:lnTo>
                <a:lnTo>
                  <a:pt x="1477462" y="987424"/>
                </a:lnTo>
                <a:lnTo>
                  <a:pt x="1483363" y="988785"/>
                </a:lnTo>
                <a:lnTo>
                  <a:pt x="1489037" y="990146"/>
                </a:lnTo>
                <a:lnTo>
                  <a:pt x="1494484" y="992187"/>
                </a:lnTo>
                <a:lnTo>
                  <a:pt x="1499704" y="994228"/>
                </a:lnTo>
                <a:lnTo>
                  <a:pt x="1504470" y="996949"/>
                </a:lnTo>
                <a:lnTo>
                  <a:pt x="1509237" y="999671"/>
                </a:lnTo>
                <a:lnTo>
                  <a:pt x="1513549" y="1003073"/>
                </a:lnTo>
                <a:lnTo>
                  <a:pt x="1517407" y="1006474"/>
                </a:lnTo>
                <a:lnTo>
                  <a:pt x="1521493" y="1010330"/>
                </a:lnTo>
                <a:lnTo>
                  <a:pt x="1525124" y="1014185"/>
                </a:lnTo>
                <a:lnTo>
                  <a:pt x="1528075" y="1018721"/>
                </a:lnTo>
                <a:lnTo>
                  <a:pt x="1530798" y="1023030"/>
                </a:lnTo>
                <a:lnTo>
                  <a:pt x="1533068" y="1027792"/>
                </a:lnTo>
                <a:lnTo>
                  <a:pt x="1535110" y="1032555"/>
                </a:lnTo>
                <a:lnTo>
                  <a:pt x="1536472" y="1037771"/>
                </a:lnTo>
                <a:lnTo>
                  <a:pt x="1537607" y="1043214"/>
                </a:lnTo>
                <a:lnTo>
                  <a:pt x="1538288" y="1048657"/>
                </a:lnTo>
                <a:lnTo>
                  <a:pt x="1538288" y="1054326"/>
                </a:lnTo>
                <a:lnTo>
                  <a:pt x="1537834" y="1060223"/>
                </a:lnTo>
                <a:lnTo>
                  <a:pt x="1536699" y="1066119"/>
                </a:lnTo>
                <a:lnTo>
                  <a:pt x="1535110" y="1072016"/>
                </a:lnTo>
                <a:lnTo>
                  <a:pt x="1533068" y="1078366"/>
                </a:lnTo>
                <a:lnTo>
                  <a:pt x="1530117" y="1084489"/>
                </a:lnTo>
                <a:lnTo>
                  <a:pt x="1526940" y="1091066"/>
                </a:lnTo>
                <a:lnTo>
                  <a:pt x="1522854" y="1097416"/>
                </a:lnTo>
                <a:lnTo>
                  <a:pt x="1518315" y="1103766"/>
                </a:lnTo>
                <a:lnTo>
                  <a:pt x="1512868" y="1110342"/>
                </a:lnTo>
                <a:lnTo>
                  <a:pt x="1506967" y="1116919"/>
                </a:lnTo>
                <a:lnTo>
                  <a:pt x="1500158" y="1123496"/>
                </a:lnTo>
                <a:lnTo>
                  <a:pt x="1492668" y="1129846"/>
                </a:lnTo>
                <a:lnTo>
                  <a:pt x="1484271" y="1136650"/>
                </a:lnTo>
                <a:lnTo>
                  <a:pt x="1474965" y="1143000"/>
                </a:lnTo>
                <a:lnTo>
                  <a:pt x="1472696" y="1155019"/>
                </a:lnTo>
                <a:lnTo>
                  <a:pt x="1469745" y="1167266"/>
                </a:lnTo>
                <a:lnTo>
                  <a:pt x="1466568" y="1179059"/>
                </a:lnTo>
                <a:lnTo>
                  <a:pt x="1462936" y="1190851"/>
                </a:lnTo>
                <a:lnTo>
                  <a:pt x="1459078" y="1202417"/>
                </a:lnTo>
                <a:lnTo>
                  <a:pt x="1454993" y="1213984"/>
                </a:lnTo>
                <a:lnTo>
                  <a:pt x="1450680" y="1225323"/>
                </a:lnTo>
                <a:lnTo>
                  <a:pt x="1445687" y="1236435"/>
                </a:lnTo>
                <a:lnTo>
                  <a:pt x="1440467" y="1247321"/>
                </a:lnTo>
                <a:lnTo>
                  <a:pt x="1435020" y="1257980"/>
                </a:lnTo>
                <a:lnTo>
                  <a:pt x="1429346" y="1268412"/>
                </a:lnTo>
                <a:lnTo>
                  <a:pt x="1423218" y="1278391"/>
                </a:lnTo>
                <a:lnTo>
                  <a:pt x="1416863" y="1288369"/>
                </a:lnTo>
                <a:lnTo>
                  <a:pt x="1410281" y="1297894"/>
                </a:lnTo>
                <a:lnTo>
                  <a:pt x="1403245" y="1307193"/>
                </a:lnTo>
                <a:lnTo>
                  <a:pt x="1395982" y="1316037"/>
                </a:lnTo>
                <a:lnTo>
                  <a:pt x="1388719" y="1324655"/>
                </a:lnTo>
                <a:lnTo>
                  <a:pt x="1381003" y="1332593"/>
                </a:lnTo>
                <a:lnTo>
                  <a:pt x="1373059" y="1340077"/>
                </a:lnTo>
                <a:lnTo>
                  <a:pt x="1364661" y="1347334"/>
                </a:lnTo>
                <a:lnTo>
                  <a:pt x="1356037" y="1354364"/>
                </a:lnTo>
                <a:lnTo>
                  <a:pt x="1347639" y="1360714"/>
                </a:lnTo>
                <a:lnTo>
                  <a:pt x="1338561" y="1366610"/>
                </a:lnTo>
                <a:lnTo>
                  <a:pt x="1329028" y="1371827"/>
                </a:lnTo>
                <a:lnTo>
                  <a:pt x="1319723" y="1376816"/>
                </a:lnTo>
                <a:lnTo>
                  <a:pt x="1310190" y="1380898"/>
                </a:lnTo>
                <a:lnTo>
                  <a:pt x="1300431" y="1384527"/>
                </a:lnTo>
                <a:lnTo>
                  <a:pt x="1295211" y="1386341"/>
                </a:lnTo>
                <a:lnTo>
                  <a:pt x="1290218" y="1387702"/>
                </a:lnTo>
                <a:lnTo>
                  <a:pt x="1284997" y="1389062"/>
                </a:lnTo>
                <a:lnTo>
                  <a:pt x="1279777" y="1390196"/>
                </a:lnTo>
                <a:lnTo>
                  <a:pt x="1274557" y="1391330"/>
                </a:lnTo>
                <a:lnTo>
                  <a:pt x="1269110" y="1392010"/>
                </a:lnTo>
                <a:lnTo>
                  <a:pt x="1264117" y="1392691"/>
                </a:lnTo>
                <a:lnTo>
                  <a:pt x="1258670" y="1393371"/>
                </a:lnTo>
                <a:lnTo>
                  <a:pt x="1253223" y="1393825"/>
                </a:lnTo>
                <a:lnTo>
                  <a:pt x="1247776" y="1393825"/>
                </a:lnTo>
                <a:lnTo>
                  <a:pt x="1242328" y="1393825"/>
                </a:lnTo>
                <a:lnTo>
                  <a:pt x="1236881" y="1393371"/>
                </a:lnTo>
                <a:lnTo>
                  <a:pt x="1231661" y="1392691"/>
                </a:lnTo>
                <a:lnTo>
                  <a:pt x="1226214" y="1392010"/>
                </a:lnTo>
                <a:lnTo>
                  <a:pt x="1220994" y="1391330"/>
                </a:lnTo>
                <a:lnTo>
                  <a:pt x="1215774" y="1390196"/>
                </a:lnTo>
                <a:lnTo>
                  <a:pt x="1210554" y="1389062"/>
                </a:lnTo>
                <a:lnTo>
                  <a:pt x="1205333" y="1387702"/>
                </a:lnTo>
                <a:lnTo>
                  <a:pt x="1200113" y="1386341"/>
                </a:lnTo>
                <a:lnTo>
                  <a:pt x="1195347" y="1384527"/>
                </a:lnTo>
                <a:lnTo>
                  <a:pt x="1185361" y="1380898"/>
                </a:lnTo>
                <a:lnTo>
                  <a:pt x="1175828" y="1376816"/>
                </a:lnTo>
                <a:lnTo>
                  <a:pt x="1166296" y="1371827"/>
                </a:lnTo>
                <a:lnTo>
                  <a:pt x="1157217" y="1366610"/>
                </a:lnTo>
                <a:lnTo>
                  <a:pt x="1148139" y="1360714"/>
                </a:lnTo>
                <a:lnTo>
                  <a:pt x="1139514" y="1354364"/>
                </a:lnTo>
                <a:lnTo>
                  <a:pt x="1130890" y="1347334"/>
                </a:lnTo>
                <a:lnTo>
                  <a:pt x="1122492" y="1340077"/>
                </a:lnTo>
                <a:lnTo>
                  <a:pt x="1114548" y="1332593"/>
                </a:lnTo>
                <a:lnTo>
                  <a:pt x="1106832" y="1324655"/>
                </a:lnTo>
                <a:lnTo>
                  <a:pt x="1099569" y="1316037"/>
                </a:lnTo>
                <a:lnTo>
                  <a:pt x="1092306" y="1307193"/>
                </a:lnTo>
                <a:lnTo>
                  <a:pt x="1085270" y="1297894"/>
                </a:lnTo>
                <a:lnTo>
                  <a:pt x="1078688" y="1288369"/>
                </a:lnTo>
                <a:lnTo>
                  <a:pt x="1072333" y="1278391"/>
                </a:lnTo>
                <a:lnTo>
                  <a:pt x="1066205" y="1268412"/>
                </a:lnTo>
                <a:lnTo>
                  <a:pt x="1060531" y="1257980"/>
                </a:lnTo>
                <a:lnTo>
                  <a:pt x="1055084" y="1247321"/>
                </a:lnTo>
                <a:lnTo>
                  <a:pt x="1049864" y="1236435"/>
                </a:lnTo>
                <a:lnTo>
                  <a:pt x="1045098" y="1225323"/>
                </a:lnTo>
                <a:lnTo>
                  <a:pt x="1040558" y="1213984"/>
                </a:lnTo>
                <a:lnTo>
                  <a:pt x="1036473" y="1202417"/>
                </a:lnTo>
                <a:lnTo>
                  <a:pt x="1032615" y="1190851"/>
                </a:lnTo>
                <a:lnTo>
                  <a:pt x="1028983" y="1179059"/>
                </a:lnTo>
                <a:lnTo>
                  <a:pt x="1025806" y="1167266"/>
                </a:lnTo>
                <a:lnTo>
                  <a:pt x="1022855" y="1155019"/>
                </a:lnTo>
                <a:lnTo>
                  <a:pt x="1020586" y="1143000"/>
                </a:lnTo>
                <a:lnTo>
                  <a:pt x="1011507" y="1136650"/>
                </a:lnTo>
                <a:lnTo>
                  <a:pt x="1003336" y="1129846"/>
                </a:lnTo>
                <a:lnTo>
                  <a:pt x="995620" y="1123496"/>
                </a:lnTo>
                <a:lnTo>
                  <a:pt x="988811" y="1116919"/>
                </a:lnTo>
                <a:lnTo>
                  <a:pt x="982683" y="1110342"/>
                </a:lnTo>
                <a:lnTo>
                  <a:pt x="977236" y="1103766"/>
                </a:lnTo>
                <a:lnTo>
                  <a:pt x="972696" y="1097416"/>
                </a:lnTo>
                <a:lnTo>
                  <a:pt x="968838" y="1091066"/>
                </a:lnTo>
                <a:lnTo>
                  <a:pt x="965434" y="1084489"/>
                </a:lnTo>
                <a:lnTo>
                  <a:pt x="962483" y="1078366"/>
                </a:lnTo>
                <a:lnTo>
                  <a:pt x="960440" y="1072016"/>
                </a:lnTo>
                <a:lnTo>
                  <a:pt x="958852" y="1066119"/>
                </a:lnTo>
                <a:lnTo>
                  <a:pt x="957944" y="1060223"/>
                </a:lnTo>
                <a:lnTo>
                  <a:pt x="957263" y="1054326"/>
                </a:lnTo>
                <a:lnTo>
                  <a:pt x="957263" y="1048657"/>
                </a:lnTo>
                <a:lnTo>
                  <a:pt x="958171" y="1043214"/>
                </a:lnTo>
                <a:lnTo>
                  <a:pt x="959079" y="1037771"/>
                </a:lnTo>
                <a:lnTo>
                  <a:pt x="960440" y="1032555"/>
                </a:lnTo>
                <a:lnTo>
                  <a:pt x="962483" y="1027792"/>
                </a:lnTo>
                <a:lnTo>
                  <a:pt x="964753" y="1023030"/>
                </a:lnTo>
                <a:lnTo>
                  <a:pt x="967476" y="1018721"/>
                </a:lnTo>
                <a:lnTo>
                  <a:pt x="970654" y="1014185"/>
                </a:lnTo>
                <a:lnTo>
                  <a:pt x="974285" y="1010330"/>
                </a:lnTo>
                <a:lnTo>
                  <a:pt x="978144" y="1006474"/>
                </a:lnTo>
                <a:lnTo>
                  <a:pt x="982002" y="1003073"/>
                </a:lnTo>
                <a:lnTo>
                  <a:pt x="986541" y="999671"/>
                </a:lnTo>
                <a:lnTo>
                  <a:pt x="991307" y="996949"/>
                </a:lnTo>
                <a:lnTo>
                  <a:pt x="996301" y="994228"/>
                </a:lnTo>
                <a:lnTo>
                  <a:pt x="1001521" y="992187"/>
                </a:lnTo>
                <a:lnTo>
                  <a:pt x="1006514" y="990146"/>
                </a:lnTo>
                <a:lnTo>
                  <a:pt x="1012415" y="988785"/>
                </a:lnTo>
                <a:lnTo>
                  <a:pt x="1018089" y="987424"/>
                </a:lnTo>
                <a:lnTo>
                  <a:pt x="1022401" y="964292"/>
                </a:lnTo>
                <a:lnTo>
                  <a:pt x="1026260" y="941840"/>
                </a:lnTo>
                <a:lnTo>
                  <a:pt x="1029891" y="920523"/>
                </a:lnTo>
                <a:lnTo>
                  <a:pt x="1033749" y="900339"/>
                </a:lnTo>
                <a:lnTo>
                  <a:pt x="1035792" y="890587"/>
                </a:lnTo>
                <a:lnTo>
                  <a:pt x="1037835" y="881289"/>
                </a:lnTo>
                <a:lnTo>
                  <a:pt x="1040104" y="872217"/>
                </a:lnTo>
                <a:lnTo>
                  <a:pt x="1042374" y="863373"/>
                </a:lnTo>
                <a:lnTo>
                  <a:pt x="1045325" y="854981"/>
                </a:lnTo>
                <a:lnTo>
                  <a:pt x="1048048" y="846817"/>
                </a:lnTo>
                <a:lnTo>
                  <a:pt x="1051453" y="838880"/>
                </a:lnTo>
                <a:lnTo>
                  <a:pt x="1055311" y="831396"/>
                </a:lnTo>
                <a:lnTo>
                  <a:pt x="1062574" y="834117"/>
                </a:lnTo>
                <a:lnTo>
                  <a:pt x="1072787" y="837065"/>
                </a:lnTo>
                <a:lnTo>
                  <a:pt x="1085270" y="840467"/>
                </a:lnTo>
                <a:lnTo>
                  <a:pt x="1092306" y="842281"/>
                </a:lnTo>
                <a:lnTo>
                  <a:pt x="1100023" y="843869"/>
                </a:lnTo>
                <a:lnTo>
                  <a:pt x="1108420" y="845456"/>
                </a:lnTo>
                <a:lnTo>
                  <a:pt x="1116818" y="847044"/>
                </a:lnTo>
                <a:lnTo>
                  <a:pt x="1126123" y="848178"/>
                </a:lnTo>
                <a:lnTo>
                  <a:pt x="1135883" y="849539"/>
                </a:lnTo>
                <a:lnTo>
                  <a:pt x="1145869" y="850673"/>
                </a:lnTo>
                <a:lnTo>
                  <a:pt x="1156309" y="851126"/>
                </a:lnTo>
                <a:lnTo>
                  <a:pt x="1167204" y="851580"/>
                </a:lnTo>
                <a:lnTo>
                  <a:pt x="1178552" y="851806"/>
                </a:lnTo>
                <a:lnTo>
                  <a:pt x="1190354" y="851580"/>
                </a:lnTo>
                <a:lnTo>
                  <a:pt x="1202156" y="851126"/>
                </a:lnTo>
                <a:lnTo>
                  <a:pt x="1214412" y="849992"/>
                </a:lnTo>
                <a:lnTo>
                  <a:pt x="1226895" y="848631"/>
                </a:lnTo>
                <a:lnTo>
                  <a:pt x="1239605" y="846364"/>
                </a:lnTo>
                <a:lnTo>
                  <a:pt x="1252542" y="844096"/>
                </a:lnTo>
                <a:lnTo>
                  <a:pt x="1265933" y="840921"/>
                </a:lnTo>
                <a:lnTo>
                  <a:pt x="1279323" y="837292"/>
                </a:lnTo>
                <a:lnTo>
                  <a:pt x="1292714" y="832983"/>
                </a:lnTo>
                <a:lnTo>
                  <a:pt x="1306559" y="827994"/>
                </a:lnTo>
                <a:lnTo>
                  <a:pt x="1313368" y="825499"/>
                </a:lnTo>
                <a:lnTo>
                  <a:pt x="1320404" y="822551"/>
                </a:lnTo>
                <a:lnTo>
                  <a:pt x="1327212" y="819603"/>
                </a:lnTo>
                <a:lnTo>
                  <a:pt x="1334248" y="816201"/>
                </a:lnTo>
                <a:lnTo>
                  <a:pt x="1341057" y="812799"/>
                </a:lnTo>
                <a:lnTo>
                  <a:pt x="1348093" y="809171"/>
                </a:lnTo>
                <a:lnTo>
                  <a:pt x="1355129" y="805315"/>
                </a:lnTo>
                <a:lnTo>
                  <a:pt x="1362165" y="801006"/>
                </a:lnTo>
                <a:lnTo>
                  <a:pt x="1369201" y="796924"/>
                </a:lnTo>
                <a:lnTo>
                  <a:pt x="1376463" y="792389"/>
                </a:lnTo>
                <a:lnTo>
                  <a:pt x="1383272" y="787626"/>
                </a:lnTo>
                <a:lnTo>
                  <a:pt x="1390308" y="782637"/>
                </a:lnTo>
                <a:close/>
                <a:moveTo>
                  <a:pt x="2282825" y="769937"/>
                </a:moveTo>
                <a:lnTo>
                  <a:pt x="2412173" y="829864"/>
                </a:lnTo>
                <a:lnTo>
                  <a:pt x="2422140" y="834858"/>
                </a:lnTo>
                <a:lnTo>
                  <a:pt x="2426897" y="837355"/>
                </a:lnTo>
                <a:lnTo>
                  <a:pt x="2431201" y="840078"/>
                </a:lnTo>
                <a:lnTo>
                  <a:pt x="2435732" y="842802"/>
                </a:lnTo>
                <a:lnTo>
                  <a:pt x="2439583" y="845526"/>
                </a:lnTo>
                <a:lnTo>
                  <a:pt x="2443434" y="848250"/>
                </a:lnTo>
                <a:lnTo>
                  <a:pt x="2447058" y="851201"/>
                </a:lnTo>
                <a:lnTo>
                  <a:pt x="2450456" y="853925"/>
                </a:lnTo>
                <a:lnTo>
                  <a:pt x="2453628" y="857103"/>
                </a:lnTo>
                <a:lnTo>
                  <a:pt x="2456799" y="860054"/>
                </a:lnTo>
                <a:lnTo>
                  <a:pt x="2459518" y="863005"/>
                </a:lnTo>
                <a:lnTo>
                  <a:pt x="2462236" y="866183"/>
                </a:lnTo>
                <a:lnTo>
                  <a:pt x="2464501" y="869361"/>
                </a:lnTo>
                <a:lnTo>
                  <a:pt x="2466766" y="872539"/>
                </a:lnTo>
                <a:lnTo>
                  <a:pt x="2468805" y="875717"/>
                </a:lnTo>
                <a:lnTo>
                  <a:pt x="2470617" y="878895"/>
                </a:lnTo>
                <a:lnTo>
                  <a:pt x="2472430" y="882300"/>
                </a:lnTo>
                <a:lnTo>
                  <a:pt x="2474015" y="885932"/>
                </a:lnTo>
                <a:lnTo>
                  <a:pt x="2475601" y="889337"/>
                </a:lnTo>
                <a:lnTo>
                  <a:pt x="2477866" y="896373"/>
                </a:lnTo>
                <a:lnTo>
                  <a:pt x="2479905" y="903637"/>
                </a:lnTo>
                <a:lnTo>
                  <a:pt x="2481264" y="911128"/>
                </a:lnTo>
                <a:lnTo>
                  <a:pt x="2482397" y="918846"/>
                </a:lnTo>
                <a:lnTo>
                  <a:pt x="2482850" y="927018"/>
                </a:lnTo>
                <a:lnTo>
                  <a:pt x="2482850" y="935190"/>
                </a:lnTo>
                <a:lnTo>
                  <a:pt x="2482850" y="1152652"/>
                </a:lnTo>
                <a:lnTo>
                  <a:pt x="2482850" y="1160824"/>
                </a:lnTo>
                <a:lnTo>
                  <a:pt x="2482397" y="1168768"/>
                </a:lnTo>
                <a:lnTo>
                  <a:pt x="2481264" y="1176486"/>
                </a:lnTo>
                <a:lnTo>
                  <a:pt x="2479905" y="1184204"/>
                </a:lnTo>
                <a:lnTo>
                  <a:pt x="2477866" y="1191468"/>
                </a:lnTo>
                <a:lnTo>
                  <a:pt x="2475601" y="1198732"/>
                </a:lnTo>
                <a:lnTo>
                  <a:pt x="2474015" y="1202137"/>
                </a:lnTo>
                <a:lnTo>
                  <a:pt x="2472430" y="1205315"/>
                </a:lnTo>
                <a:lnTo>
                  <a:pt x="2470617" y="1208720"/>
                </a:lnTo>
                <a:lnTo>
                  <a:pt x="2468805" y="1212125"/>
                </a:lnTo>
                <a:lnTo>
                  <a:pt x="2466766" y="1215303"/>
                </a:lnTo>
                <a:lnTo>
                  <a:pt x="2464501" y="1218708"/>
                </a:lnTo>
                <a:lnTo>
                  <a:pt x="2462236" y="1221658"/>
                </a:lnTo>
                <a:lnTo>
                  <a:pt x="2459518" y="1224836"/>
                </a:lnTo>
                <a:lnTo>
                  <a:pt x="2456799" y="1227787"/>
                </a:lnTo>
                <a:lnTo>
                  <a:pt x="2453628" y="1230738"/>
                </a:lnTo>
                <a:lnTo>
                  <a:pt x="2450456" y="1233689"/>
                </a:lnTo>
                <a:lnTo>
                  <a:pt x="2447058" y="1236640"/>
                </a:lnTo>
                <a:lnTo>
                  <a:pt x="2443434" y="1239364"/>
                </a:lnTo>
                <a:lnTo>
                  <a:pt x="2439583" y="1242315"/>
                </a:lnTo>
                <a:lnTo>
                  <a:pt x="2435732" y="1245039"/>
                </a:lnTo>
                <a:lnTo>
                  <a:pt x="2431201" y="1247763"/>
                </a:lnTo>
                <a:lnTo>
                  <a:pt x="2426897" y="1250260"/>
                </a:lnTo>
                <a:lnTo>
                  <a:pt x="2422140" y="1252984"/>
                </a:lnTo>
                <a:lnTo>
                  <a:pt x="2412173" y="1257978"/>
                </a:lnTo>
                <a:lnTo>
                  <a:pt x="2406963" y="1260475"/>
                </a:lnTo>
                <a:lnTo>
                  <a:pt x="2282825" y="1202818"/>
                </a:lnTo>
                <a:lnTo>
                  <a:pt x="2282825" y="769937"/>
                </a:lnTo>
                <a:close/>
                <a:moveTo>
                  <a:pt x="1247774" y="628650"/>
                </a:moveTo>
                <a:lnTo>
                  <a:pt x="1262265" y="628876"/>
                </a:lnTo>
                <a:lnTo>
                  <a:pt x="1276302" y="629556"/>
                </a:lnTo>
                <a:lnTo>
                  <a:pt x="1290113" y="631143"/>
                </a:lnTo>
                <a:lnTo>
                  <a:pt x="1303472" y="632956"/>
                </a:lnTo>
                <a:lnTo>
                  <a:pt x="1316830" y="635222"/>
                </a:lnTo>
                <a:lnTo>
                  <a:pt x="1329282" y="638169"/>
                </a:lnTo>
                <a:lnTo>
                  <a:pt x="1341282" y="641569"/>
                </a:lnTo>
                <a:lnTo>
                  <a:pt x="1353056" y="645195"/>
                </a:lnTo>
                <a:lnTo>
                  <a:pt x="1363923" y="649274"/>
                </a:lnTo>
                <a:lnTo>
                  <a:pt x="1374338" y="654034"/>
                </a:lnTo>
                <a:lnTo>
                  <a:pt x="1378866" y="656300"/>
                </a:lnTo>
                <a:lnTo>
                  <a:pt x="1383847" y="658794"/>
                </a:lnTo>
                <a:lnTo>
                  <a:pt x="1388149" y="661513"/>
                </a:lnTo>
                <a:lnTo>
                  <a:pt x="1392677" y="664006"/>
                </a:lnTo>
                <a:lnTo>
                  <a:pt x="1396753" y="666953"/>
                </a:lnTo>
                <a:lnTo>
                  <a:pt x="1400602" y="669672"/>
                </a:lnTo>
                <a:lnTo>
                  <a:pt x="1404451" y="672619"/>
                </a:lnTo>
                <a:lnTo>
                  <a:pt x="1407847" y="675565"/>
                </a:lnTo>
                <a:lnTo>
                  <a:pt x="1411243" y="678512"/>
                </a:lnTo>
                <a:lnTo>
                  <a:pt x="1414413" y="681685"/>
                </a:lnTo>
                <a:lnTo>
                  <a:pt x="1417130" y="685084"/>
                </a:lnTo>
                <a:lnTo>
                  <a:pt x="1419847" y="688257"/>
                </a:lnTo>
                <a:lnTo>
                  <a:pt x="1425507" y="688484"/>
                </a:lnTo>
                <a:lnTo>
                  <a:pt x="1430941" y="689164"/>
                </a:lnTo>
                <a:lnTo>
                  <a:pt x="1436148" y="690297"/>
                </a:lnTo>
                <a:lnTo>
                  <a:pt x="1441356" y="691430"/>
                </a:lnTo>
                <a:lnTo>
                  <a:pt x="1446110" y="693017"/>
                </a:lnTo>
                <a:lnTo>
                  <a:pt x="1450865" y="694830"/>
                </a:lnTo>
                <a:lnTo>
                  <a:pt x="1455167" y="697323"/>
                </a:lnTo>
                <a:lnTo>
                  <a:pt x="1459695" y="699816"/>
                </a:lnTo>
                <a:lnTo>
                  <a:pt x="1463544" y="702763"/>
                </a:lnTo>
                <a:lnTo>
                  <a:pt x="1467619" y="705709"/>
                </a:lnTo>
                <a:lnTo>
                  <a:pt x="1471242" y="708882"/>
                </a:lnTo>
                <a:lnTo>
                  <a:pt x="1474865" y="712508"/>
                </a:lnTo>
                <a:lnTo>
                  <a:pt x="1478261" y="716361"/>
                </a:lnTo>
                <a:lnTo>
                  <a:pt x="1481657" y="720668"/>
                </a:lnTo>
                <a:lnTo>
                  <a:pt x="1484827" y="724747"/>
                </a:lnTo>
                <a:lnTo>
                  <a:pt x="1487544" y="729053"/>
                </a:lnTo>
                <a:lnTo>
                  <a:pt x="1490487" y="733813"/>
                </a:lnTo>
                <a:lnTo>
                  <a:pt x="1492977" y="738799"/>
                </a:lnTo>
                <a:lnTo>
                  <a:pt x="1495468" y="743785"/>
                </a:lnTo>
                <a:lnTo>
                  <a:pt x="1497732" y="748998"/>
                </a:lnTo>
                <a:lnTo>
                  <a:pt x="1499996" y="754211"/>
                </a:lnTo>
                <a:lnTo>
                  <a:pt x="1502034" y="759877"/>
                </a:lnTo>
                <a:lnTo>
                  <a:pt x="1503845" y="765543"/>
                </a:lnTo>
                <a:lnTo>
                  <a:pt x="1505656" y="771436"/>
                </a:lnTo>
                <a:lnTo>
                  <a:pt x="1509053" y="783222"/>
                </a:lnTo>
                <a:lnTo>
                  <a:pt x="1511996" y="795460"/>
                </a:lnTo>
                <a:lnTo>
                  <a:pt x="1514260" y="808153"/>
                </a:lnTo>
                <a:lnTo>
                  <a:pt x="1516071" y="821071"/>
                </a:lnTo>
                <a:lnTo>
                  <a:pt x="1517656" y="833990"/>
                </a:lnTo>
                <a:lnTo>
                  <a:pt x="1519015" y="846909"/>
                </a:lnTo>
                <a:lnTo>
                  <a:pt x="1519694" y="860281"/>
                </a:lnTo>
                <a:lnTo>
                  <a:pt x="1520147" y="873200"/>
                </a:lnTo>
                <a:lnTo>
                  <a:pt x="1520826" y="886118"/>
                </a:lnTo>
                <a:lnTo>
                  <a:pt x="1520826" y="898584"/>
                </a:lnTo>
                <a:lnTo>
                  <a:pt x="1520373" y="910823"/>
                </a:lnTo>
                <a:lnTo>
                  <a:pt x="1520147" y="922608"/>
                </a:lnTo>
                <a:lnTo>
                  <a:pt x="1519241" y="945046"/>
                </a:lnTo>
                <a:lnTo>
                  <a:pt x="1517883" y="964311"/>
                </a:lnTo>
                <a:lnTo>
                  <a:pt x="1516524" y="981083"/>
                </a:lnTo>
                <a:lnTo>
                  <a:pt x="1514939" y="993321"/>
                </a:lnTo>
                <a:lnTo>
                  <a:pt x="1511996" y="991508"/>
                </a:lnTo>
                <a:lnTo>
                  <a:pt x="1508600" y="990148"/>
                </a:lnTo>
                <a:lnTo>
                  <a:pt x="1505204" y="988562"/>
                </a:lnTo>
                <a:lnTo>
                  <a:pt x="1501808" y="987202"/>
                </a:lnTo>
                <a:lnTo>
                  <a:pt x="1498185" y="985842"/>
                </a:lnTo>
                <a:lnTo>
                  <a:pt x="1494562" y="984936"/>
                </a:lnTo>
                <a:lnTo>
                  <a:pt x="1490713" y="983802"/>
                </a:lnTo>
                <a:lnTo>
                  <a:pt x="1487091" y="983349"/>
                </a:lnTo>
                <a:lnTo>
                  <a:pt x="1481657" y="946859"/>
                </a:lnTo>
                <a:lnTo>
                  <a:pt x="1479166" y="929408"/>
                </a:lnTo>
                <a:lnTo>
                  <a:pt x="1476223" y="912636"/>
                </a:lnTo>
                <a:lnTo>
                  <a:pt x="1473280" y="896544"/>
                </a:lnTo>
                <a:lnTo>
                  <a:pt x="1469657" y="881132"/>
                </a:lnTo>
                <a:lnTo>
                  <a:pt x="1467846" y="873653"/>
                </a:lnTo>
                <a:lnTo>
                  <a:pt x="1465808" y="866400"/>
                </a:lnTo>
                <a:lnTo>
                  <a:pt x="1463770" y="859374"/>
                </a:lnTo>
                <a:lnTo>
                  <a:pt x="1461506" y="852802"/>
                </a:lnTo>
                <a:lnTo>
                  <a:pt x="1459242" y="846002"/>
                </a:lnTo>
                <a:lnTo>
                  <a:pt x="1456299" y="839430"/>
                </a:lnTo>
                <a:lnTo>
                  <a:pt x="1453356" y="833310"/>
                </a:lnTo>
                <a:lnTo>
                  <a:pt x="1450412" y="826964"/>
                </a:lnTo>
                <a:lnTo>
                  <a:pt x="1447242" y="821071"/>
                </a:lnTo>
                <a:lnTo>
                  <a:pt x="1443620" y="815405"/>
                </a:lnTo>
                <a:lnTo>
                  <a:pt x="1439771" y="809966"/>
                </a:lnTo>
                <a:lnTo>
                  <a:pt x="1435922" y="804526"/>
                </a:lnTo>
                <a:lnTo>
                  <a:pt x="1431394" y="799313"/>
                </a:lnTo>
                <a:lnTo>
                  <a:pt x="1426865" y="794780"/>
                </a:lnTo>
                <a:lnTo>
                  <a:pt x="1421884" y="789794"/>
                </a:lnTo>
                <a:lnTo>
                  <a:pt x="1416677" y="785261"/>
                </a:lnTo>
                <a:lnTo>
                  <a:pt x="1411017" y="781182"/>
                </a:lnTo>
                <a:lnTo>
                  <a:pt x="1405130" y="777102"/>
                </a:lnTo>
                <a:lnTo>
                  <a:pt x="1398791" y="773249"/>
                </a:lnTo>
                <a:lnTo>
                  <a:pt x="1391998" y="769623"/>
                </a:lnTo>
                <a:lnTo>
                  <a:pt x="1384753" y="774609"/>
                </a:lnTo>
                <a:lnTo>
                  <a:pt x="1377508" y="779595"/>
                </a:lnTo>
                <a:lnTo>
                  <a:pt x="1370263" y="784355"/>
                </a:lnTo>
                <a:lnTo>
                  <a:pt x="1363018" y="788661"/>
                </a:lnTo>
                <a:lnTo>
                  <a:pt x="1355772" y="793194"/>
                </a:lnTo>
                <a:lnTo>
                  <a:pt x="1348301" y="797047"/>
                </a:lnTo>
                <a:lnTo>
                  <a:pt x="1341056" y="800900"/>
                </a:lnTo>
                <a:lnTo>
                  <a:pt x="1334037" y="804526"/>
                </a:lnTo>
                <a:lnTo>
                  <a:pt x="1326792" y="807926"/>
                </a:lnTo>
                <a:lnTo>
                  <a:pt x="1319547" y="811326"/>
                </a:lnTo>
                <a:lnTo>
                  <a:pt x="1312302" y="814045"/>
                </a:lnTo>
                <a:lnTo>
                  <a:pt x="1305283" y="816992"/>
                </a:lnTo>
                <a:lnTo>
                  <a:pt x="1298038" y="819711"/>
                </a:lnTo>
                <a:lnTo>
                  <a:pt x="1291245" y="822205"/>
                </a:lnTo>
                <a:lnTo>
                  <a:pt x="1277208" y="826511"/>
                </a:lnTo>
                <a:lnTo>
                  <a:pt x="1263397" y="830364"/>
                </a:lnTo>
                <a:lnTo>
                  <a:pt x="1249812" y="833537"/>
                </a:lnTo>
                <a:lnTo>
                  <a:pt x="1236454" y="836030"/>
                </a:lnTo>
                <a:lnTo>
                  <a:pt x="1223322" y="838296"/>
                </a:lnTo>
                <a:lnTo>
                  <a:pt x="1210417" y="839656"/>
                </a:lnTo>
                <a:lnTo>
                  <a:pt x="1197964" y="840789"/>
                </a:lnTo>
                <a:lnTo>
                  <a:pt x="1185511" y="841469"/>
                </a:lnTo>
                <a:lnTo>
                  <a:pt x="1173738" y="841469"/>
                </a:lnTo>
                <a:lnTo>
                  <a:pt x="1162191" y="841469"/>
                </a:lnTo>
                <a:lnTo>
                  <a:pt x="1151097" y="841016"/>
                </a:lnTo>
                <a:lnTo>
                  <a:pt x="1140229" y="840336"/>
                </a:lnTo>
                <a:lnTo>
                  <a:pt x="1129814" y="839203"/>
                </a:lnTo>
                <a:lnTo>
                  <a:pt x="1120079" y="837843"/>
                </a:lnTo>
                <a:lnTo>
                  <a:pt x="1110796" y="836710"/>
                </a:lnTo>
                <a:lnTo>
                  <a:pt x="1101739" y="835123"/>
                </a:lnTo>
                <a:lnTo>
                  <a:pt x="1093362" y="833310"/>
                </a:lnTo>
                <a:lnTo>
                  <a:pt x="1085438" y="831724"/>
                </a:lnTo>
                <a:lnTo>
                  <a:pt x="1078193" y="829910"/>
                </a:lnTo>
                <a:lnTo>
                  <a:pt x="1065514" y="826284"/>
                </a:lnTo>
                <a:lnTo>
                  <a:pt x="1055099" y="823111"/>
                </a:lnTo>
                <a:lnTo>
                  <a:pt x="1047401" y="820391"/>
                </a:lnTo>
                <a:lnTo>
                  <a:pt x="1043552" y="828097"/>
                </a:lnTo>
                <a:lnTo>
                  <a:pt x="1040156" y="836483"/>
                </a:lnTo>
                <a:lnTo>
                  <a:pt x="1036986" y="844869"/>
                </a:lnTo>
                <a:lnTo>
                  <a:pt x="1034043" y="853708"/>
                </a:lnTo>
                <a:lnTo>
                  <a:pt x="1031552" y="862774"/>
                </a:lnTo>
                <a:lnTo>
                  <a:pt x="1029288" y="872520"/>
                </a:lnTo>
                <a:lnTo>
                  <a:pt x="1027024" y="882265"/>
                </a:lnTo>
                <a:lnTo>
                  <a:pt x="1024986" y="892464"/>
                </a:lnTo>
                <a:lnTo>
                  <a:pt x="1021137" y="913316"/>
                </a:lnTo>
                <a:lnTo>
                  <a:pt x="1017288" y="935527"/>
                </a:lnTo>
                <a:lnTo>
                  <a:pt x="1013213" y="958871"/>
                </a:lnTo>
                <a:lnTo>
                  <a:pt x="1011175" y="970884"/>
                </a:lnTo>
                <a:lnTo>
                  <a:pt x="1008458" y="983349"/>
                </a:lnTo>
                <a:lnTo>
                  <a:pt x="1004609" y="984029"/>
                </a:lnTo>
                <a:lnTo>
                  <a:pt x="1000760" y="984936"/>
                </a:lnTo>
                <a:lnTo>
                  <a:pt x="997138" y="985842"/>
                </a:lnTo>
                <a:lnTo>
                  <a:pt x="993515" y="987202"/>
                </a:lnTo>
                <a:lnTo>
                  <a:pt x="989892" y="988789"/>
                </a:lnTo>
                <a:lnTo>
                  <a:pt x="986496" y="990375"/>
                </a:lnTo>
                <a:lnTo>
                  <a:pt x="983100" y="991962"/>
                </a:lnTo>
                <a:lnTo>
                  <a:pt x="979704" y="993775"/>
                </a:lnTo>
                <a:lnTo>
                  <a:pt x="977666" y="979723"/>
                </a:lnTo>
                <a:lnTo>
                  <a:pt x="976761" y="970657"/>
                </a:lnTo>
                <a:lnTo>
                  <a:pt x="975402" y="960458"/>
                </a:lnTo>
                <a:lnTo>
                  <a:pt x="974496" y="949352"/>
                </a:lnTo>
                <a:lnTo>
                  <a:pt x="973817" y="937340"/>
                </a:lnTo>
                <a:lnTo>
                  <a:pt x="973364" y="924421"/>
                </a:lnTo>
                <a:lnTo>
                  <a:pt x="973138" y="911049"/>
                </a:lnTo>
                <a:lnTo>
                  <a:pt x="973364" y="896771"/>
                </a:lnTo>
                <a:lnTo>
                  <a:pt x="974044" y="882039"/>
                </a:lnTo>
                <a:lnTo>
                  <a:pt x="975402" y="866854"/>
                </a:lnTo>
                <a:lnTo>
                  <a:pt x="977213" y="851442"/>
                </a:lnTo>
                <a:lnTo>
                  <a:pt x="978119" y="843736"/>
                </a:lnTo>
                <a:lnTo>
                  <a:pt x="979704" y="835577"/>
                </a:lnTo>
                <a:lnTo>
                  <a:pt x="981062" y="827871"/>
                </a:lnTo>
                <a:lnTo>
                  <a:pt x="982874" y="819711"/>
                </a:lnTo>
                <a:lnTo>
                  <a:pt x="984911" y="812006"/>
                </a:lnTo>
                <a:lnTo>
                  <a:pt x="986949" y="804073"/>
                </a:lnTo>
                <a:lnTo>
                  <a:pt x="989440" y="796140"/>
                </a:lnTo>
                <a:lnTo>
                  <a:pt x="991930" y="788208"/>
                </a:lnTo>
                <a:lnTo>
                  <a:pt x="994873" y="780502"/>
                </a:lnTo>
                <a:lnTo>
                  <a:pt x="997817" y="772569"/>
                </a:lnTo>
                <a:lnTo>
                  <a:pt x="1001213" y="765090"/>
                </a:lnTo>
                <a:lnTo>
                  <a:pt x="1004836" y="757384"/>
                </a:lnTo>
                <a:lnTo>
                  <a:pt x="1008685" y="749905"/>
                </a:lnTo>
                <a:lnTo>
                  <a:pt x="1012986" y="742652"/>
                </a:lnTo>
                <a:lnTo>
                  <a:pt x="1017288" y="735400"/>
                </a:lnTo>
                <a:lnTo>
                  <a:pt x="1022043" y="728147"/>
                </a:lnTo>
                <a:lnTo>
                  <a:pt x="1027024" y="721121"/>
                </a:lnTo>
                <a:lnTo>
                  <a:pt x="1032458" y="714095"/>
                </a:lnTo>
                <a:lnTo>
                  <a:pt x="1038118" y="707522"/>
                </a:lnTo>
                <a:lnTo>
                  <a:pt x="1044231" y="701176"/>
                </a:lnTo>
                <a:lnTo>
                  <a:pt x="1050344" y="694603"/>
                </a:lnTo>
                <a:lnTo>
                  <a:pt x="1057136" y="688711"/>
                </a:lnTo>
                <a:lnTo>
                  <a:pt x="1064382" y="682818"/>
                </a:lnTo>
                <a:lnTo>
                  <a:pt x="1071627" y="676925"/>
                </a:lnTo>
                <a:lnTo>
                  <a:pt x="1079778" y="671486"/>
                </a:lnTo>
                <a:lnTo>
                  <a:pt x="1087702" y="666726"/>
                </a:lnTo>
                <a:lnTo>
                  <a:pt x="1096306" y="661740"/>
                </a:lnTo>
                <a:lnTo>
                  <a:pt x="1105362" y="656980"/>
                </a:lnTo>
                <a:lnTo>
                  <a:pt x="1114645" y="652674"/>
                </a:lnTo>
                <a:lnTo>
                  <a:pt x="1124380" y="648821"/>
                </a:lnTo>
                <a:lnTo>
                  <a:pt x="1134795" y="645195"/>
                </a:lnTo>
                <a:lnTo>
                  <a:pt x="1145437" y="641795"/>
                </a:lnTo>
                <a:lnTo>
                  <a:pt x="1156531" y="638622"/>
                </a:lnTo>
                <a:lnTo>
                  <a:pt x="1168304" y="636129"/>
                </a:lnTo>
                <a:lnTo>
                  <a:pt x="1180304" y="634089"/>
                </a:lnTo>
                <a:lnTo>
                  <a:pt x="1192757" y="631823"/>
                </a:lnTo>
                <a:lnTo>
                  <a:pt x="1205662" y="630690"/>
                </a:lnTo>
                <a:lnTo>
                  <a:pt x="1219247" y="629330"/>
                </a:lnTo>
                <a:lnTo>
                  <a:pt x="1233058" y="628876"/>
                </a:lnTo>
                <a:lnTo>
                  <a:pt x="1247774" y="628650"/>
                </a:lnTo>
                <a:close/>
                <a:moveTo>
                  <a:pt x="91667" y="541337"/>
                </a:moveTo>
                <a:lnTo>
                  <a:pt x="370523" y="541337"/>
                </a:lnTo>
                <a:lnTo>
                  <a:pt x="375061" y="541563"/>
                </a:lnTo>
                <a:lnTo>
                  <a:pt x="379826" y="542015"/>
                </a:lnTo>
                <a:lnTo>
                  <a:pt x="384137" y="542468"/>
                </a:lnTo>
                <a:lnTo>
                  <a:pt x="388902" y="543373"/>
                </a:lnTo>
                <a:lnTo>
                  <a:pt x="393213" y="544278"/>
                </a:lnTo>
                <a:lnTo>
                  <a:pt x="397524" y="545635"/>
                </a:lnTo>
                <a:lnTo>
                  <a:pt x="401835" y="546992"/>
                </a:lnTo>
                <a:lnTo>
                  <a:pt x="405919" y="548576"/>
                </a:lnTo>
                <a:lnTo>
                  <a:pt x="409777" y="550386"/>
                </a:lnTo>
                <a:lnTo>
                  <a:pt x="414088" y="552421"/>
                </a:lnTo>
                <a:lnTo>
                  <a:pt x="417718" y="554684"/>
                </a:lnTo>
                <a:lnTo>
                  <a:pt x="421575" y="556946"/>
                </a:lnTo>
                <a:lnTo>
                  <a:pt x="425206" y="559434"/>
                </a:lnTo>
                <a:lnTo>
                  <a:pt x="428609" y="562149"/>
                </a:lnTo>
                <a:lnTo>
                  <a:pt x="432013" y="564864"/>
                </a:lnTo>
                <a:lnTo>
                  <a:pt x="434962" y="568031"/>
                </a:lnTo>
                <a:lnTo>
                  <a:pt x="438139" y="571198"/>
                </a:lnTo>
                <a:lnTo>
                  <a:pt x="441088" y="574591"/>
                </a:lnTo>
                <a:lnTo>
                  <a:pt x="443584" y="577984"/>
                </a:lnTo>
                <a:lnTo>
                  <a:pt x="446307" y="581604"/>
                </a:lnTo>
                <a:lnTo>
                  <a:pt x="448803" y="585223"/>
                </a:lnTo>
                <a:lnTo>
                  <a:pt x="450845" y="589069"/>
                </a:lnTo>
                <a:lnTo>
                  <a:pt x="452887" y="592915"/>
                </a:lnTo>
                <a:lnTo>
                  <a:pt x="454702" y="596760"/>
                </a:lnTo>
                <a:lnTo>
                  <a:pt x="456291" y="600832"/>
                </a:lnTo>
                <a:lnTo>
                  <a:pt x="457879" y="605130"/>
                </a:lnTo>
                <a:lnTo>
                  <a:pt x="459240" y="609429"/>
                </a:lnTo>
                <a:lnTo>
                  <a:pt x="460148" y="613727"/>
                </a:lnTo>
                <a:lnTo>
                  <a:pt x="461055" y="618251"/>
                </a:lnTo>
                <a:lnTo>
                  <a:pt x="461509" y="622549"/>
                </a:lnTo>
                <a:lnTo>
                  <a:pt x="461736" y="627300"/>
                </a:lnTo>
                <a:lnTo>
                  <a:pt x="461963" y="631824"/>
                </a:lnTo>
                <a:lnTo>
                  <a:pt x="461736" y="636575"/>
                </a:lnTo>
                <a:lnTo>
                  <a:pt x="461509" y="641099"/>
                </a:lnTo>
                <a:lnTo>
                  <a:pt x="461055" y="645624"/>
                </a:lnTo>
                <a:lnTo>
                  <a:pt x="460148" y="650148"/>
                </a:lnTo>
                <a:lnTo>
                  <a:pt x="459240" y="654446"/>
                </a:lnTo>
                <a:lnTo>
                  <a:pt x="457879" y="658518"/>
                </a:lnTo>
                <a:lnTo>
                  <a:pt x="456291" y="662816"/>
                </a:lnTo>
                <a:lnTo>
                  <a:pt x="454702" y="666888"/>
                </a:lnTo>
                <a:lnTo>
                  <a:pt x="452887" y="670960"/>
                </a:lnTo>
                <a:lnTo>
                  <a:pt x="450845" y="674806"/>
                </a:lnTo>
                <a:lnTo>
                  <a:pt x="448803" y="678652"/>
                </a:lnTo>
                <a:lnTo>
                  <a:pt x="446307" y="682271"/>
                </a:lnTo>
                <a:lnTo>
                  <a:pt x="443584" y="685664"/>
                </a:lnTo>
                <a:lnTo>
                  <a:pt x="441088" y="689284"/>
                </a:lnTo>
                <a:lnTo>
                  <a:pt x="438139" y="692451"/>
                </a:lnTo>
                <a:lnTo>
                  <a:pt x="434962" y="695618"/>
                </a:lnTo>
                <a:lnTo>
                  <a:pt x="432013" y="698559"/>
                </a:lnTo>
                <a:lnTo>
                  <a:pt x="428609" y="701500"/>
                </a:lnTo>
                <a:lnTo>
                  <a:pt x="425206" y="703988"/>
                </a:lnTo>
                <a:lnTo>
                  <a:pt x="421575" y="706703"/>
                </a:lnTo>
                <a:lnTo>
                  <a:pt x="417718" y="708965"/>
                </a:lnTo>
                <a:lnTo>
                  <a:pt x="414088" y="711227"/>
                </a:lnTo>
                <a:lnTo>
                  <a:pt x="409777" y="713489"/>
                </a:lnTo>
                <a:lnTo>
                  <a:pt x="405919" y="715299"/>
                </a:lnTo>
                <a:lnTo>
                  <a:pt x="401835" y="716883"/>
                </a:lnTo>
                <a:lnTo>
                  <a:pt x="397524" y="718014"/>
                </a:lnTo>
                <a:lnTo>
                  <a:pt x="393213" y="719371"/>
                </a:lnTo>
                <a:lnTo>
                  <a:pt x="388902" y="720502"/>
                </a:lnTo>
                <a:lnTo>
                  <a:pt x="384137" y="721181"/>
                </a:lnTo>
                <a:lnTo>
                  <a:pt x="379826" y="721633"/>
                </a:lnTo>
                <a:lnTo>
                  <a:pt x="375061" y="722312"/>
                </a:lnTo>
                <a:lnTo>
                  <a:pt x="370523" y="722312"/>
                </a:lnTo>
                <a:lnTo>
                  <a:pt x="91667" y="722312"/>
                </a:lnTo>
                <a:lnTo>
                  <a:pt x="86902" y="722312"/>
                </a:lnTo>
                <a:lnTo>
                  <a:pt x="82364" y="721633"/>
                </a:lnTo>
                <a:lnTo>
                  <a:pt x="77599" y="721181"/>
                </a:lnTo>
                <a:lnTo>
                  <a:pt x="73288" y="720502"/>
                </a:lnTo>
                <a:lnTo>
                  <a:pt x="68750" y="719371"/>
                </a:lnTo>
                <a:lnTo>
                  <a:pt x="64439" y="718014"/>
                </a:lnTo>
                <a:lnTo>
                  <a:pt x="60128" y="716883"/>
                </a:lnTo>
                <a:lnTo>
                  <a:pt x="56044" y="715299"/>
                </a:lnTo>
                <a:lnTo>
                  <a:pt x="51959" y="713489"/>
                </a:lnTo>
                <a:lnTo>
                  <a:pt x="48102" y="711227"/>
                </a:lnTo>
                <a:lnTo>
                  <a:pt x="44245" y="708965"/>
                </a:lnTo>
                <a:lnTo>
                  <a:pt x="40615" y="706703"/>
                </a:lnTo>
                <a:lnTo>
                  <a:pt x="36757" y="703988"/>
                </a:lnTo>
                <a:lnTo>
                  <a:pt x="33581" y="701500"/>
                </a:lnTo>
                <a:lnTo>
                  <a:pt x="30177" y="698559"/>
                </a:lnTo>
                <a:lnTo>
                  <a:pt x="26774" y="695618"/>
                </a:lnTo>
                <a:lnTo>
                  <a:pt x="23824" y="692451"/>
                </a:lnTo>
                <a:lnTo>
                  <a:pt x="21101" y="689284"/>
                </a:lnTo>
                <a:lnTo>
                  <a:pt x="18152" y="685664"/>
                </a:lnTo>
                <a:lnTo>
                  <a:pt x="15656" y="682271"/>
                </a:lnTo>
                <a:lnTo>
                  <a:pt x="13160" y="678652"/>
                </a:lnTo>
                <a:lnTo>
                  <a:pt x="11118" y="674806"/>
                </a:lnTo>
                <a:lnTo>
                  <a:pt x="9076" y="670960"/>
                </a:lnTo>
                <a:lnTo>
                  <a:pt x="7261" y="666888"/>
                </a:lnTo>
                <a:lnTo>
                  <a:pt x="5446" y="662816"/>
                </a:lnTo>
                <a:lnTo>
                  <a:pt x="4084" y="658518"/>
                </a:lnTo>
                <a:lnTo>
                  <a:pt x="2950" y="654446"/>
                </a:lnTo>
                <a:lnTo>
                  <a:pt x="1815" y="650148"/>
                </a:lnTo>
                <a:lnTo>
                  <a:pt x="1134" y="645624"/>
                </a:lnTo>
                <a:lnTo>
                  <a:pt x="454" y="641099"/>
                </a:lnTo>
                <a:lnTo>
                  <a:pt x="0" y="636575"/>
                </a:lnTo>
                <a:lnTo>
                  <a:pt x="0" y="631824"/>
                </a:lnTo>
                <a:lnTo>
                  <a:pt x="0" y="627300"/>
                </a:lnTo>
                <a:lnTo>
                  <a:pt x="454" y="622549"/>
                </a:lnTo>
                <a:lnTo>
                  <a:pt x="1134" y="618251"/>
                </a:lnTo>
                <a:lnTo>
                  <a:pt x="1815" y="613727"/>
                </a:lnTo>
                <a:lnTo>
                  <a:pt x="2950" y="609429"/>
                </a:lnTo>
                <a:lnTo>
                  <a:pt x="4084" y="605130"/>
                </a:lnTo>
                <a:lnTo>
                  <a:pt x="5446" y="600832"/>
                </a:lnTo>
                <a:lnTo>
                  <a:pt x="7261" y="596760"/>
                </a:lnTo>
                <a:lnTo>
                  <a:pt x="9076" y="592915"/>
                </a:lnTo>
                <a:lnTo>
                  <a:pt x="11118" y="589069"/>
                </a:lnTo>
                <a:lnTo>
                  <a:pt x="13160" y="585223"/>
                </a:lnTo>
                <a:lnTo>
                  <a:pt x="15656" y="581604"/>
                </a:lnTo>
                <a:lnTo>
                  <a:pt x="18152" y="577984"/>
                </a:lnTo>
                <a:lnTo>
                  <a:pt x="21101" y="574591"/>
                </a:lnTo>
                <a:lnTo>
                  <a:pt x="23824" y="571198"/>
                </a:lnTo>
                <a:lnTo>
                  <a:pt x="26774" y="568031"/>
                </a:lnTo>
                <a:lnTo>
                  <a:pt x="30177" y="564864"/>
                </a:lnTo>
                <a:lnTo>
                  <a:pt x="33581" y="562149"/>
                </a:lnTo>
                <a:lnTo>
                  <a:pt x="36757" y="559434"/>
                </a:lnTo>
                <a:lnTo>
                  <a:pt x="40615" y="556946"/>
                </a:lnTo>
                <a:lnTo>
                  <a:pt x="44245" y="554684"/>
                </a:lnTo>
                <a:lnTo>
                  <a:pt x="48102" y="552421"/>
                </a:lnTo>
                <a:lnTo>
                  <a:pt x="51959" y="550386"/>
                </a:lnTo>
                <a:lnTo>
                  <a:pt x="56044" y="548576"/>
                </a:lnTo>
                <a:lnTo>
                  <a:pt x="60128" y="546992"/>
                </a:lnTo>
                <a:lnTo>
                  <a:pt x="64439" y="545635"/>
                </a:lnTo>
                <a:lnTo>
                  <a:pt x="68750" y="544278"/>
                </a:lnTo>
                <a:lnTo>
                  <a:pt x="73288" y="543373"/>
                </a:lnTo>
                <a:lnTo>
                  <a:pt x="77599" y="542468"/>
                </a:lnTo>
                <a:lnTo>
                  <a:pt x="82364" y="542015"/>
                </a:lnTo>
                <a:lnTo>
                  <a:pt x="86902" y="541563"/>
                </a:lnTo>
                <a:lnTo>
                  <a:pt x="91667" y="541337"/>
                </a:lnTo>
                <a:close/>
                <a:moveTo>
                  <a:pt x="2282825" y="312737"/>
                </a:moveTo>
                <a:lnTo>
                  <a:pt x="2412173" y="372470"/>
                </a:lnTo>
                <a:lnTo>
                  <a:pt x="2422140" y="377674"/>
                </a:lnTo>
                <a:lnTo>
                  <a:pt x="2426897" y="380163"/>
                </a:lnTo>
                <a:lnTo>
                  <a:pt x="2431201" y="382878"/>
                </a:lnTo>
                <a:lnTo>
                  <a:pt x="2435732" y="385367"/>
                </a:lnTo>
                <a:lnTo>
                  <a:pt x="2439583" y="388308"/>
                </a:lnTo>
                <a:lnTo>
                  <a:pt x="2443434" y="391023"/>
                </a:lnTo>
                <a:lnTo>
                  <a:pt x="2447058" y="393964"/>
                </a:lnTo>
                <a:lnTo>
                  <a:pt x="2450456" y="396680"/>
                </a:lnTo>
                <a:lnTo>
                  <a:pt x="2453628" y="399621"/>
                </a:lnTo>
                <a:lnTo>
                  <a:pt x="2456799" y="402562"/>
                </a:lnTo>
                <a:lnTo>
                  <a:pt x="2459518" y="405504"/>
                </a:lnTo>
                <a:lnTo>
                  <a:pt x="2462236" y="408671"/>
                </a:lnTo>
                <a:lnTo>
                  <a:pt x="2464501" y="411839"/>
                </a:lnTo>
                <a:lnTo>
                  <a:pt x="2466766" y="415233"/>
                </a:lnTo>
                <a:lnTo>
                  <a:pt x="2468805" y="418174"/>
                </a:lnTo>
                <a:lnTo>
                  <a:pt x="2470617" y="421568"/>
                </a:lnTo>
                <a:lnTo>
                  <a:pt x="2472430" y="424962"/>
                </a:lnTo>
                <a:lnTo>
                  <a:pt x="2474015" y="428356"/>
                </a:lnTo>
                <a:lnTo>
                  <a:pt x="2475601" y="431750"/>
                </a:lnTo>
                <a:lnTo>
                  <a:pt x="2477866" y="438990"/>
                </a:lnTo>
                <a:lnTo>
                  <a:pt x="2479905" y="446231"/>
                </a:lnTo>
                <a:lnTo>
                  <a:pt x="2481264" y="453697"/>
                </a:lnTo>
                <a:lnTo>
                  <a:pt x="2482397" y="461390"/>
                </a:lnTo>
                <a:lnTo>
                  <a:pt x="2482850" y="469536"/>
                </a:lnTo>
                <a:lnTo>
                  <a:pt x="2482850" y="477455"/>
                </a:lnTo>
                <a:lnTo>
                  <a:pt x="2482850" y="694213"/>
                </a:lnTo>
                <a:lnTo>
                  <a:pt x="2482850" y="702584"/>
                </a:lnTo>
                <a:lnTo>
                  <a:pt x="2482397" y="710504"/>
                </a:lnTo>
                <a:lnTo>
                  <a:pt x="2481264" y="718423"/>
                </a:lnTo>
                <a:lnTo>
                  <a:pt x="2479905" y="725889"/>
                </a:lnTo>
                <a:lnTo>
                  <a:pt x="2477866" y="733130"/>
                </a:lnTo>
                <a:lnTo>
                  <a:pt x="2475601" y="740144"/>
                </a:lnTo>
                <a:lnTo>
                  <a:pt x="2474015" y="743311"/>
                </a:lnTo>
                <a:lnTo>
                  <a:pt x="2472430" y="746932"/>
                </a:lnTo>
                <a:lnTo>
                  <a:pt x="2470617" y="750326"/>
                </a:lnTo>
                <a:lnTo>
                  <a:pt x="2468805" y="753493"/>
                </a:lnTo>
                <a:lnTo>
                  <a:pt x="2466766" y="756887"/>
                </a:lnTo>
                <a:lnTo>
                  <a:pt x="2464501" y="760055"/>
                </a:lnTo>
                <a:lnTo>
                  <a:pt x="2462236" y="762996"/>
                </a:lnTo>
                <a:lnTo>
                  <a:pt x="2459518" y="766164"/>
                </a:lnTo>
                <a:lnTo>
                  <a:pt x="2456799" y="769331"/>
                </a:lnTo>
                <a:lnTo>
                  <a:pt x="2453628" y="772047"/>
                </a:lnTo>
                <a:lnTo>
                  <a:pt x="2450456" y="775214"/>
                </a:lnTo>
                <a:lnTo>
                  <a:pt x="2447058" y="778156"/>
                </a:lnTo>
                <a:lnTo>
                  <a:pt x="2443434" y="780871"/>
                </a:lnTo>
                <a:lnTo>
                  <a:pt x="2439583" y="783812"/>
                </a:lnTo>
                <a:lnTo>
                  <a:pt x="2435732" y="786301"/>
                </a:lnTo>
                <a:lnTo>
                  <a:pt x="2431201" y="789242"/>
                </a:lnTo>
                <a:lnTo>
                  <a:pt x="2426897" y="791731"/>
                </a:lnTo>
                <a:lnTo>
                  <a:pt x="2422140" y="794446"/>
                </a:lnTo>
                <a:lnTo>
                  <a:pt x="2412173" y="799198"/>
                </a:lnTo>
                <a:lnTo>
                  <a:pt x="2406963" y="801687"/>
                </a:lnTo>
                <a:lnTo>
                  <a:pt x="2282825" y="744216"/>
                </a:lnTo>
                <a:lnTo>
                  <a:pt x="2282825" y="312737"/>
                </a:lnTo>
                <a:close/>
                <a:moveTo>
                  <a:pt x="458964" y="22907"/>
                </a:moveTo>
                <a:lnTo>
                  <a:pt x="448307" y="23134"/>
                </a:lnTo>
                <a:lnTo>
                  <a:pt x="438104" y="24041"/>
                </a:lnTo>
                <a:lnTo>
                  <a:pt x="427674" y="25175"/>
                </a:lnTo>
                <a:lnTo>
                  <a:pt x="417471" y="26990"/>
                </a:lnTo>
                <a:lnTo>
                  <a:pt x="407722" y="29485"/>
                </a:lnTo>
                <a:lnTo>
                  <a:pt x="397745" y="32206"/>
                </a:lnTo>
                <a:lnTo>
                  <a:pt x="388222" y="35382"/>
                </a:lnTo>
                <a:lnTo>
                  <a:pt x="378926" y="39237"/>
                </a:lnTo>
                <a:lnTo>
                  <a:pt x="369857" y="43320"/>
                </a:lnTo>
                <a:lnTo>
                  <a:pt x="361014" y="47856"/>
                </a:lnTo>
                <a:lnTo>
                  <a:pt x="352171" y="52846"/>
                </a:lnTo>
                <a:lnTo>
                  <a:pt x="344009" y="58289"/>
                </a:lnTo>
                <a:lnTo>
                  <a:pt x="335847" y="63959"/>
                </a:lnTo>
                <a:lnTo>
                  <a:pt x="328138" y="70083"/>
                </a:lnTo>
                <a:lnTo>
                  <a:pt x="320655" y="76660"/>
                </a:lnTo>
                <a:lnTo>
                  <a:pt x="313626" y="83238"/>
                </a:lnTo>
                <a:lnTo>
                  <a:pt x="306598" y="90722"/>
                </a:lnTo>
                <a:lnTo>
                  <a:pt x="300022" y="98207"/>
                </a:lnTo>
                <a:lnTo>
                  <a:pt x="294127" y="105918"/>
                </a:lnTo>
                <a:lnTo>
                  <a:pt x="288232" y="113856"/>
                </a:lnTo>
                <a:lnTo>
                  <a:pt x="283017" y="122248"/>
                </a:lnTo>
                <a:lnTo>
                  <a:pt x="278029" y="130867"/>
                </a:lnTo>
                <a:lnTo>
                  <a:pt x="273494" y="139939"/>
                </a:lnTo>
                <a:lnTo>
                  <a:pt x="269186" y="149011"/>
                </a:lnTo>
                <a:lnTo>
                  <a:pt x="265559" y="158310"/>
                </a:lnTo>
                <a:lnTo>
                  <a:pt x="262158" y="167836"/>
                </a:lnTo>
                <a:lnTo>
                  <a:pt x="259664" y="177589"/>
                </a:lnTo>
                <a:lnTo>
                  <a:pt x="257396" y="187568"/>
                </a:lnTo>
                <a:lnTo>
                  <a:pt x="255582" y="197775"/>
                </a:lnTo>
                <a:lnTo>
                  <a:pt x="254222" y="207754"/>
                </a:lnTo>
                <a:lnTo>
                  <a:pt x="253542" y="218414"/>
                </a:lnTo>
                <a:lnTo>
                  <a:pt x="253088" y="229074"/>
                </a:lnTo>
                <a:lnTo>
                  <a:pt x="253088" y="495117"/>
                </a:lnTo>
                <a:lnTo>
                  <a:pt x="369630" y="495117"/>
                </a:lnTo>
                <a:lnTo>
                  <a:pt x="376659" y="495344"/>
                </a:lnTo>
                <a:lnTo>
                  <a:pt x="383461" y="496024"/>
                </a:lnTo>
                <a:lnTo>
                  <a:pt x="390263" y="496705"/>
                </a:lnTo>
                <a:lnTo>
                  <a:pt x="397065" y="498066"/>
                </a:lnTo>
                <a:lnTo>
                  <a:pt x="403867" y="499653"/>
                </a:lnTo>
                <a:lnTo>
                  <a:pt x="410216" y="501468"/>
                </a:lnTo>
                <a:lnTo>
                  <a:pt x="416791" y="503509"/>
                </a:lnTo>
                <a:lnTo>
                  <a:pt x="422913" y="505777"/>
                </a:lnTo>
                <a:lnTo>
                  <a:pt x="428808" y="508726"/>
                </a:lnTo>
                <a:lnTo>
                  <a:pt x="434930" y="511674"/>
                </a:lnTo>
                <a:lnTo>
                  <a:pt x="440598" y="514849"/>
                </a:lnTo>
                <a:lnTo>
                  <a:pt x="446266" y="518478"/>
                </a:lnTo>
                <a:lnTo>
                  <a:pt x="451481" y="522334"/>
                </a:lnTo>
                <a:lnTo>
                  <a:pt x="456923" y="526190"/>
                </a:lnTo>
                <a:lnTo>
                  <a:pt x="461911" y="530726"/>
                </a:lnTo>
                <a:lnTo>
                  <a:pt x="466446" y="535035"/>
                </a:lnTo>
                <a:lnTo>
                  <a:pt x="471207" y="539798"/>
                </a:lnTo>
                <a:lnTo>
                  <a:pt x="475289" y="545015"/>
                </a:lnTo>
                <a:lnTo>
                  <a:pt x="479370" y="549777"/>
                </a:lnTo>
                <a:lnTo>
                  <a:pt x="483451" y="555221"/>
                </a:lnTo>
                <a:lnTo>
                  <a:pt x="487079" y="560664"/>
                </a:lnTo>
                <a:lnTo>
                  <a:pt x="490026" y="566561"/>
                </a:lnTo>
                <a:lnTo>
                  <a:pt x="493201" y="572458"/>
                </a:lnTo>
                <a:lnTo>
                  <a:pt x="496148" y="578355"/>
                </a:lnTo>
                <a:lnTo>
                  <a:pt x="498416" y="584706"/>
                </a:lnTo>
                <a:lnTo>
                  <a:pt x="500683" y="591056"/>
                </a:lnTo>
                <a:lnTo>
                  <a:pt x="502497" y="597407"/>
                </a:lnTo>
                <a:lnTo>
                  <a:pt x="504084" y="603984"/>
                </a:lnTo>
                <a:lnTo>
                  <a:pt x="505218" y="610788"/>
                </a:lnTo>
                <a:lnTo>
                  <a:pt x="506125" y="617592"/>
                </a:lnTo>
                <a:lnTo>
                  <a:pt x="506578" y="624623"/>
                </a:lnTo>
                <a:lnTo>
                  <a:pt x="506578" y="631428"/>
                </a:lnTo>
                <a:lnTo>
                  <a:pt x="506578" y="638459"/>
                </a:lnTo>
                <a:lnTo>
                  <a:pt x="506125" y="645263"/>
                </a:lnTo>
                <a:lnTo>
                  <a:pt x="505218" y="652294"/>
                </a:lnTo>
                <a:lnTo>
                  <a:pt x="504084" y="659098"/>
                </a:lnTo>
                <a:lnTo>
                  <a:pt x="502497" y="665449"/>
                </a:lnTo>
                <a:lnTo>
                  <a:pt x="500683" y="672026"/>
                </a:lnTo>
                <a:lnTo>
                  <a:pt x="498416" y="678150"/>
                </a:lnTo>
                <a:lnTo>
                  <a:pt x="496148" y="684500"/>
                </a:lnTo>
                <a:lnTo>
                  <a:pt x="493201" y="690397"/>
                </a:lnTo>
                <a:lnTo>
                  <a:pt x="490026" y="696294"/>
                </a:lnTo>
                <a:lnTo>
                  <a:pt x="487079" y="701964"/>
                </a:lnTo>
                <a:lnTo>
                  <a:pt x="483451" y="707861"/>
                </a:lnTo>
                <a:lnTo>
                  <a:pt x="479370" y="712851"/>
                </a:lnTo>
                <a:lnTo>
                  <a:pt x="475289" y="718067"/>
                </a:lnTo>
                <a:lnTo>
                  <a:pt x="471207" y="723057"/>
                </a:lnTo>
                <a:lnTo>
                  <a:pt x="466446" y="727820"/>
                </a:lnTo>
                <a:lnTo>
                  <a:pt x="461911" y="732356"/>
                </a:lnTo>
                <a:lnTo>
                  <a:pt x="456923" y="736666"/>
                </a:lnTo>
                <a:lnTo>
                  <a:pt x="451481" y="740748"/>
                </a:lnTo>
                <a:lnTo>
                  <a:pt x="446266" y="744604"/>
                </a:lnTo>
                <a:lnTo>
                  <a:pt x="440598" y="748006"/>
                </a:lnTo>
                <a:lnTo>
                  <a:pt x="434930" y="751408"/>
                </a:lnTo>
                <a:lnTo>
                  <a:pt x="428808" y="754356"/>
                </a:lnTo>
                <a:lnTo>
                  <a:pt x="422913" y="757078"/>
                </a:lnTo>
                <a:lnTo>
                  <a:pt x="416791" y="759573"/>
                </a:lnTo>
                <a:lnTo>
                  <a:pt x="410216" y="761614"/>
                </a:lnTo>
                <a:lnTo>
                  <a:pt x="403867" y="763429"/>
                </a:lnTo>
                <a:lnTo>
                  <a:pt x="397065" y="765016"/>
                </a:lnTo>
                <a:lnTo>
                  <a:pt x="390263" y="766377"/>
                </a:lnTo>
                <a:lnTo>
                  <a:pt x="383461" y="767058"/>
                </a:lnTo>
                <a:lnTo>
                  <a:pt x="376659" y="767738"/>
                </a:lnTo>
                <a:lnTo>
                  <a:pt x="369630" y="767965"/>
                </a:lnTo>
                <a:lnTo>
                  <a:pt x="253088" y="767965"/>
                </a:lnTo>
                <a:lnTo>
                  <a:pt x="253088" y="1135844"/>
                </a:lnTo>
                <a:lnTo>
                  <a:pt x="369630" y="1135844"/>
                </a:lnTo>
                <a:lnTo>
                  <a:pt x="376659" y="1136071"/>
                </a:lnTo>
                <a:lnTo>
                  <a:pt x="383461" y="1136751"/>
                </a:lnTo>
                <a:lnTo>
                  <a:pt x="390263" y="1137659"/>
                </a:lnTo>
                <a:lnTo>
                  <a:pt x="397065" y="1138793"/>
                </a:lnTo>
                <a:lnTo>
                  <a:pt x="403867" y="1140380"/>
                </a:lnTo>
                <a:lnTo>
                  <a:pt x="410216" y="1142195"/>
                </a:lnTo>
                <a:lnTo>
                  <a:pt x="416791" y="1144236"/>
                </a:lnTo>
                <a:lnTo>
                  <a:pt x="422913" y="1146731"/>
                </a:lnTo>
                <a:lnTo>
                  <a:pt x="428808" y="1149452"/>
                </a:lnTo>
                <a:lnTo>
                  <a:pt x="434930" y="1152401"/>
                </a:lnTo>
                <a:lnTo>
                  <a:pt x="440598" y="1155803"/>
                </a:lnTo>
                <a:lnTo>
                  <a:pt x="446266" y="1159205"/>
                </a:lnTo>
                <a:lnTo>
                  <a:pt x="451481" y="1163061"/>
                </a:lnTo>
                <a:lnTo>
                  <a:pt x="456923" y="1167370"/>
                </a:lnTo>
                <a:lnTo>
                  <a:pt x="461911" y="1171453"/>
                </a:lnTo>
                <a:lnTo>
                  <a:pt x="466446" y="1175989"/>
                </a:lnTo>
                <a:lnTo>
                  <a:pt x="471207" y="1180752"/>
                </a:lnTo>
                <a:lnTo>
                  <a:pt x="475289" y="1185741"/>
                </a:lnTo>
                <a:lnTo>
                  <a:pt x="479370" y="1190958"/>
                </a:lnTo>
                <a:lnTo>
                  <a:pt x="483451" y="1196401"/>
                </a:lnTo>
                <a:lnTo>
                  <a:pt x="487079" y="1201845"/>
                </a:lnTo>
                <a:lnTo>
                  <a:pt x="490026" y="1207515"/>
                </a:lnTo>
                <a:lnTo>
                  <a:pt x="493201" y="1213412"/>
                </a:lnTo>
                <a:lnTo>
                  <a:pt x="496148" y="1219309"/>
                </a:lnTo>
                <a:lnTo>
                  <a:pt x="498416" y="1225659"/>
                </a:lnTo>
                <a:lnTo>
                  <a:pt x="500683" y="1231783"/>
                </a:lnTo>
                <a:lnTo>
                  <a:pt x="502497" y="1238360"/>
                </a:lnTo>
                <a:lnTo>
                  <a:pt x="504084" y="1245165"/>
                </a:lnTo>
                <a:lnTo>
                  <a:pt x="505218" y="1251742"/>
                </a:lnTo>
                <a:lnTo>
                  <a:pt x="506125" y="1258546"/>
                </a:lnTo>
                <a:lnTo>
                  <a:pt x="506578" y="1265350"/>
                </a:lnTo>
                <a:lnTo>
                  <a:pt x="506578" y="1272381"/>
                </a:lnTo>
                <a:lnTo>
                  <a:pt x="506578" y="1279639"/>
                </a:lnTo>
                <a:lnTo>
                  <a:pt x="506125" y="1286216"/>
                </a:lnTo>
                <a:lnTo>
                  <a:pt x="505218" y="1293021"/>
                </a:lnTo>
                <a:lnTo>
                  <a:pt x="504084" y="1299825"/>
                </a:lnTo>
                <a:lnTo>
                  <a:pt x="502497" y="1306629"/>
                </a:lnTo>
                <a:lnTo>
                  <a:pt x="500683" y="1312980"/>
                </a:lnTo>
                <a:lnTo>
                  <a:pt x="498416" y="1319330"/>
                </a:lnTo>
                <a:lnTo>
                  <a:pt x="496148" y="1325454"/>
                </a:lnTo>
                <a:lnTo>
                  <a:pt x="493201" y="1331351"/>
                </a:lnTo>
                <a:lnTo>
                  <a:pt x="490026" y="1337475"/>
                </a:lnTo>
                <a:lnTo>
                  <a:pt x="487079" y="1343145"/>
                </a:lnTo>
                <a:lnTo>
                  <a:pt x="483451" y="1348588"/>
                </a:lnTo>
                <a:lnTo>
                  <a:pt x="479370" y="1354031"/>
                </a:lnTo>
                <a:lnTo>
                  <a:pt x="475289" y="1359248"/>
                </a:lnTo>
                <a:lnTo>
                  <a:pt x="471207" y="1364011"/>
                </a:lnTo>
                <a:lnTo>
                  <a:pt x="466446" y="1368774"/>
                </a:lnTo>
                <a:lnTo>
                  <a:pt x="461911" y="1373537"/>
                </a:lnTo>
                <a:lnTo>
                  <a:pt x="456923" y="1377619"/>
                </a:lnTo>
                <a:lnTo>
                  <a:pt x="451481" y="1381702"/>
                </a:lnTo>
                <a:lnTo>
                  <a:pt x="446266" y="1385557"/>
                </a:lnTo>
                <a:lnTo>
                  <a:pt x="440598" y="1388960"/>
                </a:lnTo>
                <a:lnTo>
                  <a:pt x="434930" y="1392362"/>
                </a:lnTo>
                <a:lnTo>
                  <a:pt x="428808" y="1395537"/>
                </a:lnTo>
                <a:lnTo>
                  <a:pt x="422913" y="1398032"/>
                </a:lnTo>
                <a:lnTo>
                  <a:pt x="416791" y="1400300"/>
                </a:lnTo>
                <a:lnTo>
                  <a:pt x="410216" y="1402795"/>
                </a:lnTo>
                <a:lnTo>
                  <a:pt x="403867" y="1404609"/>
                </a:lnTo>
                <a:lnTo>
                  <a:pt x="397065" y="1406197"/>
                </a:lnTo>
                <a:lnTo>
                  <a:pt x="390263" y="1407104"/>
                </a:lnTo>
                <a:lnTo>
                  <a:pt x="383461" y="1408238"/>
                </a:lnTo>
                <a:lnTo>
                  <a:pt x="376659" y="1408692"/>
                </a:lnTo>
                <a:lnTo>
                  <a:pt x="369630" y="1408692"/>
                </a:lnTo>
                <a:lnTo>
                  <a:pt x="253088" y="1408692"/>
                </a:lnTo>
                <a:lnTo>
                  <a:pt x="253088" y="1777025"/>
                </a:lnTo>
                <a:lnTo>
                  <a:pt x="369630" y="1777025"/>
                </a:lnTo>
                <a:lnTo>
                  <a:pt x="376659" y="1777252"/>
                </a:lnTo>
                <a:lnTo>
                  <a:pt x="383461" y="1777705"/>
                </a:lnTo>
                <a:lnTo>
                  <a:pt x="390263" y="1778386"/>
                </a:lnTo>
                <a:lnTo>
                  <a:pt x="397065" y="1779747"/>
                </a:lnTo>
                <a:lnTo>
                  <a:pt x="403867" y="1781334"/>
                </a:lnTo>
                <a:lnTo>
                  <a:pt x="410216" y="1783149"/>
                </a:lnTo>
                <a:lnTo>
                  <a:pt x="416791" y="1785190"/>
                </a:lnTo>
                <a:lnTo>
                  <a:pt x="422913" y="1787912"/>
                </a:lnTo>
                <a:lnTo>
                  <a:pt x="428808" y="1790407"/>
                </a:lnTo>
                <a:lnTo>
                  <a:pt x="434930" y="1793582"/>
                </a:lnTo>
                <a:lnTo>
                  <a:pt x="440598" y="1796984"/>
                </a:lnTo>
                <a:lnTo>
                  <a:pt x="446266" y="1800159"/>
                </a:lnTo>
                <a:lnTo>
                  <a:pt x="451481" y="1804242"/>
                </a:lnTo>
                <a:lnTo>
                  <a:pt x="456923" y="1808324"/>
                </a:lnTo>
                <a:lnTo>
                  <a:pt x="461911" y="1812407"/>
                </a:lnTo>
                <a:lnTo>
                  <a:pt x="466446" y="1817170"/>
                </a:lnTo>
                <a:lnTo>
                  <a:pt x="471207" y="1821706"/>
                </a:lnTo>
                <a:lnTo>
                  <a:pt x="475289" y="1826695"/>
                </a:lnTo>
                <a:lnTo>
                  <a:pt x="479370" y="1831912"/>
                </a:lnTo>
                <a:lnTo>
                  <a:pt x="483451" y="1837129"/>
                </a:lnTo>
                <a:lnTo>
                  <a:pt x="487079" y="1842799"/>
                </a:lnTo>
                <a:lnTo>
                  <a:pt x="490026" y="1848469"/>
                </a:lnTo>
                <a:lnTo>
                  <a:pt x="493201" y="1854139"/>
                </a:lnTo>
                <a:lnTo>
                  <a:pt x="496148" y="1860490"/>
                </a:lnTo>
                <a:lnTo>
                  <a:pt x="498416" y="1866613"/>
                </a:lnTo>
                <a:lnTo>
                  <a:pt x="500683" y="1872964"/>
                </a:lnTo>
                <a:lnTo>
                  <a:pt x="502497" y="1879314"/>
                </a:lnTo>
                <a:lnTo>
                  <a:pt x="504084" y="1885892"/>
                </a:lnTo>
                <a:lnTo>
                  <a:pt x="505218" y="1892696"/>
                </a:lnTo>
                <a:lnTo>
                  <a:pt x="506125" y="1899273"/>
                </a:lnTo>
                <a:lnTo>
                  <a:pt x="506578" y="1906304"/>
                </a:lnTo>
                <a:lnTo>
                  <a:pt x="506578" y="1913335"/>
                </a:lnTo>
                <a:lnTo>
                  <a:pt x="506578" y="1920366"/>
                </a:lnTo>
                <a:lnTo>
                  <a:pt x="506125" y="1927397"/>
                </a:lnTo>
                <a:lnTo>
                  <a:pt x="505218" y="1933975"/>
                </a:lnTo>
                <a:lnTo>
                  <a:pt x="504084" y="1940779"/>
                </a:lnTo>
                <a:lnTo>
                  <a:pt x="502497" y="1947356"/>
                </a:lnTo>
                <a:lnTo>
                  <a:pt x="500683" y="1953707"/>
                </a:lnTo>
                <a:lnTo>
                  <a:pt x="498416" y="1960284"/>
                </a:lnTo>
                <a:lnTo>
                  <a:pt x="496148" y="1966408"/>
                </a:lnTo>
                <a:lnTo>
                  <a:pt x="493201" y="1972532"/>
                </a:lnTo>
                <a:lnTo>
                  <a:pt x="490026" y="1978429"/>
                </a:lnTo>
                <a:lnTo>
                  <a:pt x="487079" y="1984099"/>
                </a:lnTo>
                <a:lnTo>
                  <a:pt x="483451" y="1989542"/>
                </a:lnTo>
                <a:lnTo>
                  <a:pt x="479370" y="1994986"/>
                </a:lnTo>
                <a:lnTo>
                  <a:pt x="475289" y="1999975"/>
                </a:lnTo>
                <a:lnTo>
                  <a:pt x="471207" y="2004965"/>
                </a:lnTo>
                <a:lnTo>
                  <a:pt x="466446" y="2009728"/>
                </a:lnTo>
                <a:lnTo>
                  <a:pt x="461911" y="2014264"/>
                </a:lnTo>
                <a:lnTo>
                  <a:pt x="456923" y="2018573"/>
                </a:lnTo>
                <a:lnTo>
                  <a:pt x="451481" y="2022429"/>
                </a:lnTo>
                <a:lnTo>
                  <a:pt x="446266" y="2026285"/>
                </a:lnTo>
                <a:lnTo>
                  <a:pt x="440598" y="2029914"/>
                </a:lnTo>
                <a:lnTo>
                  <a:pt x="434930" y="2033089"/>
                </a:lnTo>
                <a:lnTo>
                  <a:pt x="428808" y="2036264"/>
                </a:lnTo>
                <a:lnTo>
                  <a:pt x="422913" y="2038759"/>
                </a:lnTo>
                <a:lnTo>
                  <a:pt x="416791" y="2041481"/>
                </a:lnTo>
                <a:lnTo>
                  <a:pt x="410216" y="2043522"/>
                </a:lnTo>
                <a:lnTo>
                  <a:pt x="403867" y="2045336"/>
                </a:lnTo>
                <a:lnTo>
                  <a:pt x="397065" y="2046924"/>
                </a:lnTo>
                <a:lnTo>
                  <a:pt x="390263" y="2048285"/>
                </a:lnTo>
                <a:lnTo>
                  <a:pt x="383461" y="2048965"/>
                </a:lnTo>
                <a:lnTo>
                  <a:pt x="376659" y="2049419"/>
                </a:lnTo>
                <a:lnTo>
                  <a:pt x="369630" y="2049646"/>
                </a:lnTo>
                <a:lnTo>
                  <a:pt x="253088" y="2049646"/>
                </a:lnTo>
                <a:lnTo>
                  <a:pt x="253088" y="2315689"/>
                </a:lnTo>
                <a:lnTo>
                  <a:pt x="253542" y="2326349"/>
                </a:lnTo>
                <a:lnTo>
                  <a:pt x="254222" y="2336782"/>
                </a:lnTo>
                <a:lnTo>
                  <a:pt x="255582" y="2347215"/>
                </a:lnTo>
                <a:lnTo>
                  <a:pt x="257396" y="2357195"/>
                </a:lnTo>
                <a:lnTo>
                  <a:pt x="259664" y="2367401"/>
                </a:lnTo>
                <a:lnTo>
                  <a:pt x="262158" y="2376927"/>
                </a:lnTo>
                <a:lnTo>
                  <a:pt x="265559" y="2386679"/>
                </a:lnTo>
                <a:lnTo>
                  <a:pt x="269186" y="2395978"/>
                </a:lnTo>
                <a:lnTo>
                  <a:pt x="273494" y="2405051"/>
                </a:lnTo>
                <a:lnTo>
                  <a:pt x="278029" y="2414123"/>
                </a:lnTo>
                <a:lnTo>
                  <a:pt x="283017" y="2422515"/>
                </a:lnTo>
                <a:lnTo>
                  <a:pt x="288232" y="2430907"/>
                </a:lnTo>
                <a:lnTo>
                  <a:pt x="294127" y="2439072"/>
                </a:lnTo>
                <a:lnTo>
                  <a:pt x="300022" y="2446783"/>
                </a:lnTo>
                <a:lnTo>
                  <a:pt x="306598" y="2454268"/>
                </a:lnTo>
                <a:lnTo>
                  <a:pt x="313626" y="2461525"/>
                </a:lnTo>
                <a:lnTo>
                  <a:pt x="320655" y="2468330"/>
                </a:lnTo>
                <a:lnTo>
                  <a:pt x="328138" y="2474680"/>
                </a:lnTo>
                <a:lnTo>
                  <a:pt x="335847" y="2481031"/>
                </a:lnTo>
                <a:lnTo>
                  <a:pt x="344009" y="2486701"/>
                </a:lnTo>
                <a:lnTo>
                  <a:pt x="352171" y="2492144"/>
                </a:lnTo>
                <a:lnTo>
                  <a:pt x="361014" y="2497134"/>
                </a:lnTo>
                <a:lnTo>
                  <a:pt x="369857" y="2501443"/>
                </a:lnTo>
                <a:lnTo>
                  <a:pt x="378926" y="2505526"/>
                </a:lnTo>
                <a:lnTo>
                  <a:pt x="388222" y="2509608"/>
                </a:lnTo>
                <a:lnTo>
                  <a:pt x="397745" y="2512557"/>
                </a:lnTo>
                <a:lnTo>
                  <a:pt x="407722" y="2515505"/>
                </a:lnTo>
                <a:lnTo>
                  <a:pt x="417471" y="2517773"/>
                </a:lnTo>
                <a:lnTo>
                  <a:pt x="427674" y="2519588"/>
                </a:lnTo>
                <a:lnTo>
                  <a:pt x="438104" y="2520948"/>
                </a:lnTo>
                <a:lnTo>
                  <a:pt x="448307" y="2521629"/>
                </a:lnTo>
                <a:lnTo>
                  <a:pt x="458964" y="2521856"/>
                </a:lnTo>
                <a:lnTo>
                  <a:pt x="2030011" y="2521856"/>
                </a:lnTo>
                <a:lnTo>
                  <a:pt x="2040667" y="2521629"/>
                </a:lnTo>
                <a:lnTo>
                  <a:pt x="2051324" y="2520948"/>
                </a:lnTo>
                <a:lnTo>
                  <a:pt x="2061527" y="2519588"/>
                </a:lnTo>
                <a:lnTo>
                  <a:pt x="2071503" y="2517773"/>
                </a:lnTo>
                <a:lnTo>
                  <a:pt x="2081706" y="2515505"/>
                </a:lnTo>
                <a:lnTo>
                  <a:pt x="2091456" y="2512557"/>
                </a:lnTo>
                <a:lnTo>
                  <a:pt x="2100752" y="2509608"/>
                </a:lnTo>
                <a:lnTo>
                  <a:pt x="2110502" y="2505526"/>
                </a:lnTo>
                <a:lnTo>
                  <a:pt x="2119571" y="2501443"/>
                </a:lnTo>
                <a:lnTo>
                  <a:pt x="2128187" y="2497134"/>
                </a:lnTo>
                <a:lnTo>
                  <a:pt x="2136803" y="2492144"/>
                </a:lnTo>
                <a:lnTo>
                  <a:pt x="2145192" y="2486701"/>
                </a:lnTo>
                <a:lnTo>
                  <a:pt x="2153354" y="2481031"/>
                </a:lnTo>
                <a:lnTo>
                  <a:pt x="2161290" y="2474680"/>
                </a:lnTo>
                <a:lnTo>
                  <a:pt x="2168546" y="2468330"/>
                </a:lnTo>
                <a:lnTo>
                  <a:pt x="2175801" y="2461525"/>
                </a:lnTo>
                <a:lnTo>
                  <a:pt x="2182376" y="2454268"/>
                </a:lnTo>
                <a:lnTo>
                  <a:pt x="2188952" y="2446783"/>
                </a:lnTo>
                <a:lnTo>
                  <a:pt x="2195074" y="2439072"/>
                </a:lnTo>
                <a:lnTo>
                  <a:pt x="2200969" y="2430907"/>
                </a:lnTo>
                <a:lnTo>
                  <a:pt x="2206410" y="2422515"/>
                </a:lnTo>
                <a:lnTo>
                  <a:pt x="2211172" y="2414123"/>
                </a:lnTo>
                <a:lnTo>
                  <a:pt x="2215933" y="2405051"/>
                </a:lnTo>
                <a:lnTo>
                  <a:pt x="2219788" y="2395978"/>
                </a:lnTo>
                <a:lnTo>
                  <a:pt x="2223642" y="2386679"/>
                </a:lnTo>
                <a:lnTo>
                  <a:pt x="2226817" y="2376927"/>
                </a:lnTo>
                <a:lnTo>
                  <a:pt x="2229538" y="2367401"/>
                </a:lnTo>
                <a:lnTo>
                  <a:pt x="2232032" y="2357195"/>
                </a:lnTo>
                <a:lnTo>
                  <a:pt x="2233845" y="2347215"/>
                </a:lnTo>
                <a:lnTo>
                  <a:pt x="2235206" y="2336782"/>
                </a:lnTo>
                <a:lnTo>
                  <a:pt x="2235886" y="2326349"/>
                </a:lnTo>
                <a:lnTo>
                  <a:pt x="2236113" y="2315689"/>
                </a:lnTo>
                <a:lnTo>
                  <a:pt x="2236113" y="229074"/>
                </a:lnTo>
                <a:lnTo>
                  <a:pt x="2235886" y="218414"/>
                </a:lnTo>
                <a:lnTo>
                  <a:pt x="2235206" y="207754"/>
                </a:lnTo>
                <a:lnTo>
                  <a:pt x="2233845" y="197775"/>
                </a:lnTo>
                <a:lnTo>
                  <a:pt x="2232032" y="187568"/>
                </a:lnTo>
                <a:lnTo>
                  <a:pt x="2229538" y="177589"/>
                </a:lnTo>
                <a:lnTo>
                  <a:pt x="2226817" y="167836"/>
                </a:lnTo>
                <a:lnTo>
                  <a:pt x="2223642" y="158310"/>
                </a:lnTo>
                <a:lnTo>
                  <a:pt x="2219788" y="149011"/>
                </a:lnTo>
                <a:lnTo>
                  <a:pt x="2215933" y="139939"/>
                </a:lnTo>
                <a:lnTo>
                  <a:pt x="2211172" y="130867"/>
                </a:lnTo>
                <a:lnTo>
                  <a:pt x="2206410" y="122248"/>
                </a:lnTo>
                <a:lnTo>
                  <a:pt x="2200969" y="113856"/>
                </a:lnTo>
                <a:lnTo>
                  <a:pt x="2195074" y="105918"/>
                </a:lnTo>
                <a:lnTo>
                  <a:pt x="2188952" y="98207"/>
                </a:lnTo>
                <a:lnTo>
                  <a:pt x="2182376" y="90722"/>
                </a:lnTo>
                <a:lnTo>
                  <a:pt x="2175801" y="83238"/>
                </a:lnTo>
                <a:lnTo>
                  <a:pt x="2168546" y="76660"/>
                </a:lnTo>
                <a:lnTo>
                  <a:pt x="2161290" y="70083"/>
                </a:lnTo>
                <a:lnTo>
                  <a:pt x="2153354" y="63959"/>
                </a:lnTo>
                <a:lnTo>
                  <a:pt x="2145192" y="58289"/>
                </a:lnTo>
                <a:lnTo>
                  <a:pt x="2136803" y="52846"/>
                </a:lnTo>
                <a:lnTo>
                  <a:pt x="2128187" y="47856"/>
                </a:lnTo>
                <a:lnTo>
                  <a:pt x="2119571" y="43320"/>
                </a:lnTo>
                <a:lnTo>
                  <a:pt x="2110502" y="39237"/>
                </a:lnTo>
                <a:lnTo>
                  <a:pt x="2100752" y="35382"/>
                </a:lnTo>
                <a:lnTo>
                  <a:pt x="2091456" y="32206"/>
                </a:lnTo>
                <a:lnTo>
                  <a:pt x="2081706" y="29485"/>
                </a:lnTo>
                <a:lnTo>
                  <a:pt x="2071503" y="26990"/>
                </a:lnTo>
                <a:lnTo>
                  <a:pt x="2061527" y="25175"/>
                </a:lnTo>
                <a:lnTo>
                  <a:pt x="2051324" y="24041"/>
                </a:lnTo>
                <a:lnTo>
                  <a:pt x="2040667" y="23134"/>
                </a:lnTo>
                <a:lnTo>
                  <a:pt x="2030011" y="22907"/>
                </a:lnTo>
                <a:lnTo>
                  <a:pt x="458964" y="22907"/>
                </a:lnTo>
                <a:close/>
                <a:moveTo>
                  <a:pt x="458964" y="0"/>
                </a:moveTo>
                <a:lnTo>
                  <a:pt x="2030011" y="0"/>
                </a:lnTo>
                <a:lnTo>
                  <a:pt x="2042028" y="453"/>
                </a:lnTo>
                <a:lnTo>
                  <a:pt x="2053364" y="1134"/>
                </a:lnTo>
                <a:lnTo>
                  <a:pt x="2064701" y="2722"/>
                </a:lnTo>
                <a:lnTo>
                  <a:pt x="2076265" y="4763"/>
                </a:lnTo>
                <a:lnTo>
                  <a:pt x="2087148" y="7258"/>
                </a:lnTo>
                <a:lnTo>
                  <a:pt x="2098031" y="10433"/>
                </a:lnTo>
                <a:lnTo>
                  <a:pt x="2108688" y="14062"/>
                </a:lnTo>
                <a:lnTo>
                  <a:pt x="2118891" y="18371"/>
                </a:lnTo>
                <a:lnTo>
                  <a:pt x="2129094" y="22680"/>
                </a:lnTo>
                <a:lnTo>
                  <a:pt x="2138843" y="27897"/>
                </a:lnTo>
                <a:lnTo>
                  <a:pt x="2148593" y="33340"/>
                </a:lnTo>
                <a:lnTo>
                  <a:pt x="2157889" y="39237"/>
                </a:lnTo>
                <a:lnTo>
                  <a:pt x="2166959" y="45815"/>
                </a:lnTo>
                <a:lnTo>
                  <a:pt x="2175574" y="52392"/>
                </a:lnTo>
                <a:lnTo>
                  <a:pt x="2183737" y="59650"/>
                </a:lnTo>
                <a:lnTo>
                  <a:pt x="2191899" y="67361"/>
                </a:lnTo>
                <a:lnTo>
                  <a:pt x="2199382" y="75299"/>
                </a:lnTo>
                <a:lnTo>
                  <a:pt x="2206637" y="83691"/>
                </a:lnTo>
                <a:lnTo>
                  <a:pt x="2213212" y="92083"/>
                </a:lnTo>
                <a:lnTo>
                  <a:pt x="2219788" y="101155"/>
                </a:lnTo>
                <a:lnTo>
                  <a:pt x="2225683" y="110681"/>
                </a:lnTo>
                <a:lnTo>
                  <a:pt x="2231125" y="120207"/>
                </a:lnTo>
                <a:lnTo>
                  <a:pt x="2236340" y="129960"/>
                </a:lnTo>
                <a:lnTo>
                  <a:pt x="2241101" y="140166"/>
                </a:lnTo>
                <a:lnTo>
                  <a:pt x="2244955" y="150599"/>
                </a:lnTo>
                <a:lnTo>
                  <a:pt x="2248583" y="161032"/>
                </a:lnTo>
                <a:lnTo>
                  <a:pt x="2251758" y="172145"/>
                </a:lnTo>
                <a:lnTo>
                  <a:pt x="2254252" y="183032"/>
                </a:lnTo>
                <a:lnTo>
                  <a:pt x="2256292" y="194372"/>
                </a:lnTo>
                <a:lnTo>
                  <a:pt x="2257879" y="205713"/>
                </a:lnTo>
                <a:lnTo>
                  <a:pt x="2258786" y="217053"/>
                </a:lnTo>
                <a:lnTo>
                  <a:pt x="2259013" y="229074"/>
                </a:lnTo>
                <a:lnTo>
                  <a:pt x="2259013" y="2315689"/>
                </a:lnTo>
                <a:lnTo>
                  <a:pt x="2258786" y="2327483"/>
                </a:lnTo>
                <a:lnTo>
                  <a:pt x="2257879" y="2339050"/>
                </a:lnTo>
                <a:lnTo>
                  <a:pt x="2256292" y="2350617"/>
                </a:lnTo>
                <a:lnTo>
                  <a:pt x="2254252" y="2361958"/>
                </a:lnTo>
                <a:lnTo>
                  <a:pt x="2251758" y="2372844"/>
                </a:lnTo>
                <a:lnTo>
                  <a:pt x="2248583" y="2383731"/>
                </a:lnTo>
                <a:lnTo>
                  <a:pt x="2244955" y="2394391"/>
                </a:lnTo>
                <a:lnTo>
                  <a:pt x="2241101" y="2404824"/>
                </a:lnTo>
                <a:lnTo>
                  <a:pt x="2236340" y="2414803"/>
                </a:lnTo>
                <a:lnTo>
                  <a:pt x="2231125" y="2424783"/>
                </a:lnTo>
                <a:lnTo>
                  <a:pt x="2225683" y="2434309"/>
                </a:lnTo>
                <a:lnTo>
                  <a:pt x="2219788" y="2443608"/>
                </a:lnTo>
                <a:lnTo>
                  <a:pt x="2213212" y="2452680"/>
                </a:lnTo>
                <a:lnTo>
                  <a:pt x="2206637" y="2461299"/>
                </a:lnTo>
                <a:lnTo>
                  <a:pt x="2199382" y="2469464"/>
                </a:lnTo>
                <a:lnTo>
                  <a:pt x="2191899" y="2477629"/>
                </a:lnTo>
                <a:lnTo>
                  <a:pt x="2183737" y="2485113"/>
                </a:lnTo>
                <a:lnTo>
                  <a:pt x="2175574" y="2492371"/>
                </a:lnTo>
                <a:lnTo>
                  <a:pt x="2166959" y="2499175"/>
                </a:lnTo>
                <a:lnTo>
                  <a:pt x="2157889" y="2505526"/>
                </a:lnTo>
                <a:lnTo>
                  <a:pt x="2148593" y="2511649"/>
                </a:lnTo>
                <a:lnTo>
                  <a:pt x="2138843" y="2517093"/>
                </a:lnTo>
                <a:lnTo>
                  <a:pt x="2129094" y="2522309"/>
                </a:lnTo>
                <a:lnTo>
                  <a:pt x="2118891" y="2526619"/>
                </a:lnTo>
                <a:lnTo>
                  <a:pt x="2108688" y="2530701"/>
                </a:lnTo>
                <a:lnTo>
                  <a:pt x="2098031" y="2534330"/>
                </a:lnTo>
                <a:lnTo>
                  <a:pt x="2087148" y="2537505"/>
                </a:lnTo>
                <a:lnTo>
                  <a:pt x="2076265" y="2540000"/>
                </a:lnTo>
                <a:lnTo>
                  <a:pt x="2064701" y="2542268"/>
                </a:lnTo>
                <a:lnTo>
                  <a:pt x="2053364" y="2543402"/>
                </a:lnTo>
                <a:lnTo>
                  <a:pt x="2042028" y="2544536"/>
                </a:lnTo>
                <a:lnTo>
                  <a:pt x="2030011" y="2544763"/>
                </a:lnTo>
                <a:lnTo>
                  <a:pt x="458964" y="2544763"/>
                </a:lnTo>
                <a:lnTo>
                  <a:pt x="447400" y="2544536"/>
                </a:lnTo>
                <a:lnTo>
                  <a:pt x="435610" y="2543402"/>
                </a:lnTo>
                <a:lnTo>
                  <a:pt x="424273" y="2542268"/>
                </a:lnTo>
                <a:lnTo>
                  <a:pt x="413163" y="2540000"/>
                </a:lnTo>
                <a:lnTo>
                  <a:pt x="402053" y="2537505"/>
                </a:lnTo>
                <a:lnTo>
                  <a:pt x="391170" y="2534330"/>
                </a:lnTo>
                <a:lnTo>
                  <a:pt x="380513" y="2530701"/>
                </a:lnTo>
                <a:lnTo>
                  <a:pt x="370084" y="2526619"/>
                </a:lnTo>
                <a:lnTo>
                  <a:pt x="359880" y="2522309"/>
                </a:lnTo>
                <a:lnTo>
                  <a:pt x="350131" y="2517093"/>
                </a:lnTo>
                <a:lnTo>
                  <a:pt x="340608" y="2511649"/>
                </a:lnTo>
                <a:lnTo>
                  <a:pt x="331085" y="2505526"/>
                </a:lnTo>
                <a:lnTo>
                  <a:pt x="322469" y="2499175"/>
                </a:lnTo>
                <a:lnTo>
                  <a:pt x="313626" y="2492371"/>
                </a:lnTo>
                <a:lnTo>
                  <a:pt x="305237" y="2485113"/>
                </a:lnTo>
                <a:lnTo>
                  <a:pt x="297528" y="2477629"/>
                </a:lnTo>
                <a:lnTo>
                  <a:pt x="289819" y="2469464"/>
                </a:lnTo>
                <a:lnTo>
                  <a:pt x="282564" y="2461299"/>
                </a:lnTo>
                <a:lnTo>
                  <a:pt x="275762" y="2452680"/>
                </a:lnTo>
                <a:lnTo>
                  <a:pt x="269413" y="2443608"/>
                </a:lnTo>
                <a:lnTo>
                  <a:pt x="263518" y="2434309"/>
                </a:lnTo>
                <a:lnTo>
                  <a:pt x="257850" y="2424783"/>
                </a:lnTo>
                <a:lnTo>
                  <a:pt x="252862" y="2414803"/>
                </a:lnTo>
                <a:lnTo>
                  <a:pt x="248327" y="2404824"/>
                </a:lnTo>
                <a:lnTo>
                  <a:pt x="244019" y="2394391"/>
                </a:lnTo>
                <a:lnTo>
                  <a:pt x="240391" y="2383731"/>
                </a:lnTo>
                <a:lnTo>
                  <a:pt x="237444" y="2372844"/>
                </a:lnTo>
                <a:lnTo>
                  <a:pt x="234723" y="2361958"/>
                </a:lnTo>
                <a:lnTo>
                  <a:pt x="232682" y="2350617"/>
                </a:lnTo>
                <a:lnTo>
                  <a:pt x="231322" y="2339050"/>
                </a:lnTo>
                <a:lnTo>
                  <a:pt x="230415" y="2327483"/>
                </a:lnTo>
                <a:lnTo>
                  <a:pt x="230188" y="2315689"/>
                </a:lnTo>
                <a:lnTo>
                  <a:pt x="230188" y="2026965"/>
                </a:lnTo>
                <a:lnTo>
                  <a:pt x="369630" y="2026965"/>
                </a:lnTo>
                <a:lnTo>
                  <a:pt x="375298" y="2026738"/>
                </a:lnTo>
                <a:lnTo>
                  <a:pt x="381194" y="2026285"/>
                </a:lnTo>
                <a:lnTo>
                  <a:pt x="386862" y="2025604"/>
                </a:lnTo>
                <a:lnTo>
                  <a:pt x="392530" y="2024470"/>
                </a:lnTo>
                <a:lnTo>
                  <a:pt x="397972" y="2023336"/>
                </a:lnTo>
                <a:lnTo>
                  <a:pt x="403414" y="2021749"/>
                </a:lnTo>
                <a:lnTo>
                  <a:pt x="408628" y="2019934"/>
                </a:lnTo>
                <a:lnTo>
                  <a:pt x="413843" y="2017893"/>
                </a:lnTo>
                <a:lnTo>
                  <a:pt x="419058" y="2015852"/>
                </a:lnTo>
                <a:lnTo>
                  <a:pt x="424046" y="2013130"/>
                </a:lnTo>
                <a:lnTo>
                  <a:pt x="428581" y="2010408"/>
                </a:lnTo>
                <a:lnTo>
                  <a:pt x="433343" y="2007460"/>
                </a:lnTo>
                <a:lnTo>
                  <a:pt x="438104" y="2004285"/>
                </a:lnTo>
                <a:lnTo>
                  <a:pt x="442185" y="2000882"/>
                </a:lnTo>
                <a:lnTo>
                  <a:pt x="446266" y="1997254"/>
                </a:lnTo>
                <a:lnTo>
                  <a:pt x="450348" y="1993398"/>
                </a:lnTo>
                <a:lnTo>
                  <a:pt x="453975" y="1989542"/>
                </a:lnTo>
                <a:lnTo>
                  <a:pt x="457603" y="1985460"/>
                </a:lnTo>
                <a:lnTo>
                  <a:pt x="461004" y="1981377"/>
                </a:lnTo>
                <a:lnTo>
                  <a:pt x="464405" y="1976841"/>
                </a:lnTo>
                <a:lnTo>
                  <a:pt x="467353" y="1972305"/>
                </a:lnTo>
                <a:lnTo>
                  <a:pt x="470074" y="1967315"/>
                </a:lnTo>
                <a:lnTo>
                  <a:pt x="472794" y="1962552"/>
                </a:lnTo>
                <a:lnTo>
                  <a:pt x="474835" y="1957336"/>
                </a:lnTo>
                <a:lnTo>
                  <a:pt x="476876" y="1952119"/>
                </a:lnTo>
                <a:lnTo>
                  <a:pt x="478690" y="1947129"/>
                </a:lnTo>
                <a:lnTo>
                  <a:pt x="480277" y="1941686"/>
                </a:lnTo>
                <a:lnTo>
                  <a:pt x="481637" y="1936243"/>
                </a:lnTo>
                <a:lnTo>
                  <a:pt x="482544" y="1930799"/>
                </a:lnTo>
                <a:lnTo>
                  <a:pt x="483451" y="1924902"/>
                </a:lnTo>
                <a:lnTo>
                  <a:pt x="483904" y="1919232"/>
                </a:lnTo>
                <a:lnTo>
                  <a:pt x="483904" y="1913335"/>
                </a:lnTo>
                <a:lnTo>
                  <a:pt x="483904" y="1907665"/>
                </a:lnTo>
                <a:lnTo>
                  <a:pt x="483451" y="1901768"/>
                </a:lnTo>
                <a:lnTo>
                  <a:pt x="482544" y="1896325"/>
                </a:lnTo>
                <a:lnTo>
                  <a:pt x="481637" y="1890428"/>
                </a:lnTo>
                <a:lnTo>
                  <a:pt x="480277" y="1884985"/>
                </a:lnTo>
                <a:lnTo>
                  <a:pt x="478690" y="1879541"/>
                </a:lnTo>
                <a:lnTo>
                  <a:pt x="476876" y="1874325"/>
                </a:lnTo>
                <a:lnTo>
                  <a:pt x="474835" y="1869335"/>
                </a:lnTo>
                <a:lnTo>
                  <a:pt x="472794" y="1864345"/>
                </a:lnTo>
                <a:lnTo>
                  <a:pt x="470074" y="1859356"/>
                </a:lnTo>
                <a:lnTo>
                  <a:pt x="467353" y="1854366"/>
                </a:lnTo>
                <a:lnTo>
                  <a:pt x="464405" y="1850056"/>
                </a:lnTo>
                <a:lnTo>
                  <a:pt x="461004" y="1845747"/>
                </a:lnTo>
                <a:lnTo>
                  <a:pt x="457603" y="1841211"/>
                </a:lnTo>
                <a:lnTo>
                  <a:pt x="453975" y="1837129"/>
                </a:lnTo>
                <a:lnTo>
                  <a:pt x="450348" y="1833273"/>
                </a:lnTo>
                <a:lnTo>
                  <a:pt x="446266" y="1829417"/>
                </a:lnTo>
                <a:lnTo>
                  <a:pt x="442185" y="1826015"/>
                </a:lnTo>
                <a:lnTo>
                  <a:pt x="438104" y="1822613"/>
                </a:lnTo>
                <a:lnTo>
                  <a:pt x="433343" y="1819211"/>
                </a:lnTo>
                <a:lnTo>
                  <a:pt x="428581" y="1816262"/>
                </a:lnTo>
                <a:lnTo>
                  <a:pt x="424046" y="1813541"/>
                </a:lnTo>
                <a:lnTo>
                  <a:pt x="419058" y="1811273"/>
                </a:lnTo>
                <a:lnTo>
                  <a:pt x="413843" y="1808778"/>
                </a:lnTo>
                <a:lnTo>
                  <a:pt x="408628" y="1806737"/>
                </a:lnTo>
                <a:lnTo>
                  <a:pt x="403414" y="1804922"/>
                </a:lnTo>
                <a:lnTo>
                  <a:pt x="397972" y="1803334"/>
                </a:lnTo>
                <a:lnTo>
                  <a:pt x="392530" y="1801974"/>
                </a:lnTo>
                <a:lnTo>
                  <a:pt x="386862" y="1801293"/>
                </a:lnTo>
                <a:lnTo>
                  <a:pt x="381194" y="1800613"/>
                </a:lnTo>
                <a:lnTo>
                  <a:pt x="375298" y="1799932"/>
                </a:lnTo>
                <a:lnTo>
                  <a:pt x="369630" y="1799932"/>
                </a:lnTo>
                <a:lnTo>
                  <a:pt x="230188" y="1799932"/>
                </a:lnTo>
                <a:lnTo>
                  <a:pt x="230188" y="1385784"/>
                </a:lnTo>
                <a:lnTo>
                  <a:pt x="369630" y="1385784"/>
                </a:lnTo>
                <a:lnTo>
                  <a:pt x="375298" y="1385557"/>
                </a:lnTo>
                <a:lnTo>
                  <a:pt x="381194" y="1385331"/>
                </a:lnTo>
                <a:lnTo>
                  <a:pt x="386862" y="1384650"/>
                </a:lnTo>
                <a:lnTo>
                  <a:pt x="392530" y="1383516"/>
                </a:lnTo>
                <a:lnTo>
                  <a:pt x="397972" y="1382155"/>
                </a:lnTo>
                <a:lnTo>
                  <a:pt x="403414" y="1380795"/>
                </a:lnTo>
                <a:lnTo>
                  <a:pt x="408628" y="1378980"/>
                </a:lnTo>
                <a:lnTo>
                  <a:pt x="413843" y="1376712"/>
                </a:lnTo>
                <a:lnTo>
                  <a:pt x="419058" y="1374671"/>
                </a:lnTo>
                <a:lnTo>
                  <a:pt x="424046" y="1372176"/>
                </a:lnTo>
                <a:lnTo>
                  <a:pt x="428581" y="1369227"/>
                </a:lnTo>
                <a:lnTo>
                  <a:pt x="433343" y="1366506"/>
                </a:lnTo>
                <a:lnTo>
                  <a:pt x="438104" y="1363331"/>
                </a:lnTo>
                <a:lnTo>
                  <a:pt x="442185" y="1359928"/>
                </a:lnTo>
                <a:lnTo>
                  <a:pt x="446266" y="1356300"/>
                </a:lnTo>
                <a:lnTo>
                  <a:pt x="450348" y="1352671"/>
                </a:lnTo>
                <a:lnTo>
                  <a:pt x="453975" y="1348588"/>
                </a:lnTo>
                <a:lnTo>
                  <a:pt x="457603" y="1344732"/>
                </a:lnTo>
                <a:lnTo>
                  <a:pt x="461004" y="1340196"/>
                </a:lnTo>
                <a:lnTo>
                  <a:pt x="464405" y="1335887"/>
                </a:lnTo>
                <a:lnTo>
                  <a:pt x="467353" y="1331124"/>
                </a:lnTo>
                <a:lnTo>
                  <a:pt x="470074" y="1326588"/>
                </a:lnTo>
                <a:lnTo>
                  <a:pt x="472794" y="1321598"/>
                </a:lnTo>
                <a:lnTo>
                  <a:pt x="474835" y="1316608"/>
                </a:lnTo>
                <a:lnTo>
                  <a:pt x="476876" y="1311392"/>
                </a:lnTo>
                <a:lnTo>
                  <a:pt x="478690" y="1305949"/>
                </a:lnTo>
                <a:lnTo>
                  <a:pt x="480277" y="1300732"/>
                </a:lnTo>
                <a:lnTo>
                  <a:pt x="481637" y="1295289"/>
                </a:lnTo>
                <a:lnTo>
                  <a:pt x="482544" y="1289619"/>
                </a:lnTo>
                <a:lnTo>
                  <a:pt x="483451" y="1283948"/>
                </a:lnTo>
                <a:lnTo>
                  <a:pt x="483904" y="1278278"/>
                </a:lnTo>
                <a:lnTo>
                  <a:pt x="483904" y="1272381"/>
                </a:lnTo>
                <a:lnTo>
                  <a:pt x="483904" y="1266711"/>
                </a:lnTo>
                <a:lnTo>
                  <a:pt x="483451" y="1260814"/>
                </a:lnTo>
                <a:lnTo>
                  <a:pt x="482544" y="1255144"/>
                </a:lnTo>
                <a:lnTo>
                  <a:pt x="481637" y="1249474"/>
                </a:lnTo>
                <a:lnTo>
                  <a:pt x="480277" y="1244031"/>
                </a:lnTo>
                <a:lnTo>
                  <a:pt x="478690" y="1238814"/>
                </a:lnTo>
                <a:lnTo>
                  <a:pt x="476876" y="1233371"/>
                </a:lnTo>
                <a:lnTo>
                  <a:pt x="474835" y="1228154"/>
                </a:lnTo>
                <a:lnTo>
                  <a:pt x="472794" y="1223391"/>
                </a:lnTo>
                <a:lnTo>
                  <a:pt x="470074" y="1218401"/>
                </a:lnTo>
                <a:lnTo>
                  <a:pt x="467353" y="1213639"/>
                </a:lnTo>
                <a:lnTo>
                  <a:pt x="464405" y="1209102"/>
                </a:lnTo>
                <a:lnTo>
                  <a:pt x="461004" y="1204566"/>
                </a:lnTo>
                <a:lnTo>
                  <a:pt x="457603" y="1200257"/>
                </a:lnTo>
                <a:lnTo>
                  <a:pt x="453975" y="1196175"/>
                </a:lnTo>
                <a:lnTo>
                  <a:pt x="450348" y="1192092"/>
                </a:lnTo>
                <a:lnTo>
                  <a:pt x="446266" y="1188463"/>
                </a:lnTo>
                <a:lnTo>
                  <a:pt x="442185" y="1184834"/>
                </a:lnTo>
                <a:lnTo>
                  <a:pt x="438104" y="1181659"/>
                </a:lnTo>
                <a:lnTo>
                  <a:pt x="433343" y="1178484"/>
                </a:lnTo>
                <a:lnTo>
                  <a:pt x="428581" y="1175308"/>
                </a:lnTo>
                <a:lnTo>
                  <a:pt x="424046" y="1172813"/>
                </a:lnTo>
                <a:lnTo>
                  <a:pt x="419058" y="1170092"/>
                </a:lnTo>
                <a:lnTo>
                  <a:pt x="413843" y="1167824"/>
                </a:lnTo>
                <a:lnTo>
                  <a:pt x="408628" y="1165783"/>
                </a:lnTo>
                <a:lnTo>
                  <a:pt x="403414" y="1164195"/>
                </a:lnTo>
                <a:lnTo>
                  <a:pt x="397972" y="1162607"/>
                </a:lnTo>
                <a:lnTo>
                  <a:pt x="392530" y="1161246"/>
                </a:lnTo>
                <a:lnTo>
                  <a:pt x="386862" y="1160339"/>
                </a:lnTo>
                <a:lnTo>
                  <a:pt x="381194" y="1159432"/>
                </a:lnTo>
                <a:lnTo>
                  <a:pt x="375298" y="1158978"/>
                </a:lnTo>
                <a:lnTo>
                  <a:pt x="369630" y="1158978"/>
                </a:lnTo>
                <a:lnTo>
                  <a:pt x="230188" y="1158978"/>
                </a:lnTo>
                <a:lnTo>
                  <a:pt x="230188" y="744831"/>
                </a:lnTo>
                <a:lnTo>
                  <a:pt x="369630" y="744831"/>
                </a:lnTo>
                <a:lnTo>
                  <a:pt x="375298" y="744831"/>
                </a:lnTo>
                <a:lnTo>
                  <a:pt x="381194" y="744377"/>
                </a:lnTo>
                <a:lnTo>
                  <a:pt x="386862" y="743470"/>
                </a:lnTo>
                <a:lnTo>
                  <a:pt x="392530" y="742563"/>
                </a:lnTo>
                <a:lnTo>
                  <a:pt x="397972" y="741429"/>
                </a:lnTo>
                <a:lnTo>
                  <a:pt x="403414" y="739841"/>
                </a:lnTo>
                <a:lnTo>
                  <a:pt x="408628" y="738026"/>
                </a:lnTo>
                <a:lnTo>
                  <a:pt x="413843" y="735985"/>
                </a:lnTo>
                <a:lnTo>
                  <a:pt x="419058" y="733717"/>
                </a:lnTo>
                <a:lnTo>
                  <a:pt x="424046" y="731222"/>
                </a:lnTo>
                <a:lnTo>
                  <a:pt x="428581" y="728501"/>
                </a:lnTo>
                <a:lnTo>
                  <a:pt x="433343" y="725325"/>
                </a:lnTo>
                <a:lnTo>
                  <a:pt x="438104" y="722377"/>
                </a:lnTo>
                <a:lnTo>
                  <a:pt x="442185" y="718975"/>
                </a:lnTo>
                <a:lnTo>
                  <a:pt x="446266" y="715573"/>
                </a:lnTo>
                <a:lnTo>
                  <a:pt x="450348" y="711717"/>
                </a:lnTo>
                <a:lnTo>
                  <a:pt x="453975" y="707861"/>
                </a:lnTo>
                <a:lnTo>
                  <a:pt x="457603" y="703552"/>
                </a:lnTo>
                <a:lnTo>
                  <a:pt x="461004" y="699243"/>
                </a:lnTo>
                <a:lnTo>
                  <a:pt x="464405" y="694706"/>
                </a:lnTo>
                <a:lnTo>
                  <a:pt x="467353" y="690170"/>
                </a:lnTo>
                <a:lnTo>
                  <a:pt x="470074" y="685407"/>
                </a:lnTo>
                <a:lnTo>
                  <a:pt x="472794" y="680645"/>
                </a:lnTo>
                <a:lnTo>
                  <a:pt x="474835" y="675655"/>
                </a:lnTo>
                <a:lnTo>
                  <a:pt x="476876" y="670438"/>
                </a:lnTo>
                <a:lnTo>
                  <a:pt x="478690" y="665222"/>
                </a:lnTo>
                <a:lnTo>
                  <a:pt x="480277" y="659778"/>
                </a:lnTo>
                <a:lnTo>
                  <a:pt x="481637" y="654335"/>
                </a:lnTo>
                <a:lnTo>
                  <a:pt x="482544" y="648665"/>
                </a:lnTo>
                <a:lnTo>
                  <a:pt x="483451" y="642995"/>
                </a:lnTo>
                <a:lnTo>
                  <a:pt x="483904" y="637325"/>
                </a:lnTo>
                <a:lnTo>
                  <a:pt x="483904" y="631428"/>
                </a:lnTo>
                <a:lnTo>
                  <a:pt x="483904" y="625531"/>
                </a:lnTo>
                <a:lnTo>
                  <a:pt x="483451" y="619861"/>
                </a:lnTo>
                <a:lnTo>
                  <a:pt x="482544" y="614190"/>
                </a:lnTo>
                <a:lnTo>
                  <a:pt x="481637" y="608747"/>
                </a:lnTo>
                <a:lnTo>
                  <a:pt x="480277" y="603077"/>
                </a:lnTo>
                <a:lnTo>
                  <a:pt x="478690" y="597860"/>
                </a:lnTo>
                <a:lnTo>
                  <a:pt x="476876" y="592417"/>
                </a:lnTo>
                <a:lnTo>
                  <a:pt x="474835" y="587427"/>
                </a:lnTo>
                <a:lnTo>
                  <a:pt x="472794" y="582211"/>
                </a:lnTo>
                <a:lnTo>
                  <a:pt x="470074" y="577448"/>
                </a:lnTo>
                <a:lnTo>
                  <a:pt x="467353" y="572685"/>
                </a:lnTo>
                <a:lnTo>
                  <a:pt x="464405" y="567922"/>
                </a:lnTo>
                <a:lnTo>
                  <a:pt x="461004" y="563613"/>
                </a:lnTo>
                <a:lnTo>
                  <a:pt x="457603" y="559530"/>
                </a:lnTo>
                <a:lnTo>
                  <a:pt x="453975" y="555221"/>
                </a:lnTo>
                <a:lnTo>
                  <a:pt x="450348" y="551138"/>
                </a:lnTo>
                <a:lnTo>
                  <a:pt x="446266" y="547509"/>
                </a:lnTo>
                <a:lnTo>
                  <a:pt x="442185" y="543881"/>
                </a:lnTo>
                <a:lnTo>
                  <a:pt x="438104" y="540478"/>
                </a:lnTo>
                <a:lnTo>
                  <a:pt x="433343" y="537303"/>
                </a:lnTo>
                <a:lnTo>
                  <a:pt x="428581" y="534581"/>
                </a:lnTo>
                <a:lnTo>
                  <a:pt x="424046" y="531633"/>
                </a:lnTo>
                <a:lnTo>
                  <a:pt x="419058" y="529138"/>
                </a:lnTo>
                <a:lnTo>
                  <a:pt x="413843" y="527097"/>
                </a:lnTo>
                <a:lnTo>
                  <a:pt x="408628" y="525056"/>
                </a:lnTo>
                <a:lnTo>
                  <a:pt x="403414" y="523241"/>
                </a:lnTo>
                <a:lnTo>
                  <a:pt x="397972" y="521654"/>
                </a:lnTo>
                <a:lnTo>
                  <a:pt x="392530" y="520293"/>
                </a:lnTo>
                <a:lnTo>
                  <a:pt x="386862" y="519159"/>
                </a:lnTo>
                <a:lnTo>
                  <a:pt x="381194" y="518478"/>
                </a:lnTo>
                <a:lnTo>
                  <a:pt x="375298" y="518251"/>
                </a:lnTo>
                <a:lnTo>
                  <a:pt x="369630" y="518025"/>
                </a:lnTo>
                <a:lnTo>
                  <a:pt x="230188" y="518025"/>
                </a:lnTo>
                <a:lnTo>
                  <a:pt x="230188" y="229074"/>
                </a:lnTo>
                <a:lnTo>
                  <a:pt x="230415" y="217053"/>
                </a:lnTo>
                <a:lnTo>
                  <a:pt x="231322" y="205713"/>
                </a:lnTo>
                <a:lnTo>
                  <a:pt x="232682" y="194372"/>
                </a:lnTo>
                <a:lnTo>
                  <a:pt x="234723" y="183032"/>
                </a:lnTo>
                <a:lnTo>
                  <a:pt x="237444" y="172145"/>
                </a:lnTo>
                <a:lnTo>
                  <a:pt x="240391" y="161032"/>
                </a:lnTo>
                <a:lnTo>
                  <a:pt x="244019" y="150599"/>
                </a:lnTo>
                <a:lnTo>
                  <a:pt x="248327" y="140166"/>
                </a:lnTo>
                <a:lnTo>
                  <a:pt x="252862" y="129960"/>
                </a:lnTo>
                <a:lnTo>
                  <a:pt x="257850" y="120207"/>
                </a:lnTo>
                <a:lnTo>
                  <a:pt x="263518" y="110681"/>
                </a:lnTo>
                <a:lnTo>
                  <a:pt x="269413" y="101155"/>
                </a:lnTo>
                <a:lnTo>
                  <a:pt x="275762" y="92083"/>
                </a:lnTo>
                <a:lnTo>
                  <a:pt x="282564" y="83691"/>
                </a:lnTo>
                <a:lnTo>
                  <a:pt x="289819" y="75299"/>
                </a:lnTo>
                <a:lnTo>
                  <a:pt x="297528" y="67361"/>
                </a:lnTo>
                <a:lnTo>
                  <a:pt x="305237" y="59650"/>
                </a:lnTo>
                <a:lnTo>
                  <a:pt x="313626" y="52392"/>
                </a:lnTo>
                <a:lnTo>
                  <a:pt x="322469" y="45815"/>
                </a:lnTo>
                <a:lnTo>
                  <a:pt x="331085" y="39237"/>
                </a:lnTo>
                <a:lnTo>
                  <a:pt x="340608" y="33340"/>
                </a:lnTo>
                <a:lnTo>
                  <a:pt x="350131" y="27897"/>
                </a:lnTo>
                <a:lnTo>
                  <a:pt x="359880" y="22680"/>
                </a:lnTo>
                <a:lnTo>
                  <a:pt x="370084" y="18371"/>
                </a:lnTo>
                <a:lnTo>
                  <a:pt x="380513" y="14062"/>
                </a:lnTo>
                <a:lnTo>
                  <a:pt x="391170" y="10433"/>
                </a:lnTo>
                <a:lnTo>
                  <a:pt x="402053" y="7258"/>
                </a:lnTo>
                <a:lnTo>
                  <a:pt x="413163" y="4763"/>
                </a:lnTo>
                <a:lnTo>
                  <a:pt x="424273" y="2722"/>
                </a:lnTo>
                <a:lnTo>
                  <a:pt x="435610" y="1134"/>
                </a:lnTo>
                <a:lnTo>
                  <a:pt x="447400" y="453"/>
                </a:lnTo>
                <a:lnTo>
                  <a:pt x="458964"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sp>
        <p:nvSpPr>
          <p:cNvPr id="5" name="矩形 21"/>
          <p:cNvSpPr>
            <a:spLocks noChangeArrowheads="1"/>
          </p:cNvSpPr>
          <p:nvPr/>
        </p:nvSpPr>
        <p:spPr bwMode="auto">
          <a:xfrm>
            <a:off x="4755703" y="1485578"/>
            <a:ext cx="6096000"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20000"/>
              </a:lnSpc>
            </a:pPr>
            <a:r>
              <a:rPr lang="zh-CN" altLang="en-US" sz="1200" dirty="0">
                <a:latin typeface="微软雅黑" panose="020B0503020204020204" pitchFamily="34" charset="-122"/>
                <a:ea typeface="微软雅黑" panose="020B0503020204020204" pitchFamily="34" charset="-122"/>
              </a:rPr>
              <a:t>此处输入您的文本，或者复制您的文本粘贴到此处</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此处输入您的文本，或者复制您的文本粘贴到此处</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此处输入您的文本</a:t>
            </a:r>
            <a:r>
              <a:rPr lang="en-US" altLang="zh-CN" sz="1200" dirty="0">
                <a:latin typeface="微软雅黑" panose="020B0503020204020204" pitchFamily="34" charset="-122"/>
                <a:ea typeface="微软雅黑" panose="020B0503020204020204" pitchFamily="34" charset="-122"/>
              </a:rPr>
              <a:t>.</a:t>
            </a:r>
          </a:p>
          <a:p>
            <a:pPr algn="just">
              <a:lnSpc>
                <a:spcPct val="120000"/>
              </a:lnSpc>
            </a:pPr>
            <a:r>
              <a:rPr lang="zh-CN" altLang="en-US" sz="1200" dirty="0">
                <a:latin typeface="微软雅黑" panose="020B0503020204020204" pitchFamily="34" charset="-122"/>
                <a:ea typeface="微软雅黑" panose="020B0503020204020204" pitchFamily="34" charset="-122"/>
              </a:rPr>
              <a:t>此处输入您的文本，或者复制您的文本粘贴到此处</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此处输入您的文本，</a:t>
            </a:r>
          </a:p>
        </p:txBody>
      </p:sp>
      <p:sp>
        <p:nvSpPr>
          <p:cNvPr id="16" name="椭圆 15"/>
          <p:cNvSpPr/>
          <p:nvPr/>
        </p:nvSpPr>
        <p:spPr bwMode="auto">
          <a:xfrm>
            <a:off x="3519041" y="1519448"/>
            <a:ext cx="1026518" cy="701675"/>
          </a:xfrm>
          <a:prstGeom prst="ellipse">
            <a:avLst/>
          </a:prstGeom>
          <a:solidFill>
            <a:srgbClr val="66CD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dirty="0">
                <a:ea typeface="微软雅黑" panose="020B0503020204020204" pitchFamily="34" charset="-122"/>
              </a:rPr>
              <a:t>2013</a:t>
            </a:r>
            <a:endParaRPr lang="zh-CN" altLang="en-US" dirty="0">
              <a:ea typeface="微软雅黑" panose="020B0503020204020204" pitchFamily="34" charset="-122"/>
            </a:endParaRPr>
          </a:p>
        </p:txBody>
      </p:sp>
      <p:sp>
        <p:nvSpPr>
          <p:cNvPr id="17" name="椭圆 16"/>
          <p:cNvSpPr/>
          <p:nvPr/>
        </p:nvSpPr>
        <p:spPr bwMode="auto">
          <a:xfrm>
            <a:off x="3519041" y="2778906"/>
            <a:ext cx="1026518" cy="703262"/>
          </a:xfrm>
          <a:prstGeom prst="ellipse">
            <a:avLst/>
          </a:prstGeom>
          <a:solidFill>
            <a:srgbClr val="04658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dirty="0">
                <a:ea typeface="微软雅黑" panose="020B0503020204020204" pitchFamily="34" charset="-122"/>
              </a:rPr>
              <a:t>2014</a:t>
            </a:r>
            <a:endParaRPr lang="zh-CN" altLang="en-US" dirty="0">
              <a:ea typeface="微软雅黑" panose="020B0503020204020204" pitchFamily="34" charset="-122"/>
            </a:endParaRPr>
          </a:p>
        </p:txBody>
      </p:sp>
      <p:sp>
        <p:nvSpPr>
          <p:cNvPr id="18" name="椭圆 17"/>
          <p:cNvSpPr/>
          <p:nvPr/>
        </p:nvSpPr>
        <p:spPr bwMode="auto">
          <a:xfrm>
            <a:off x="3519041" y="3984389"/>
            <a:ext cx="1026518" cy="701675"/>
          </a:xfrm>
          <a:prstGeom prst="ellipse">
            <a:avLst/>
          </a:prstGeom>
          <a:solidFill>
            <a:srgbClr val="D6BF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dirty="0">
                <a:ea typeface="微软雅黑" panose="020B0503020204020204" pitchFamily="34" charset="-122"/>
              </a:rPr>
              <a:t>2015</a:t>
            </a:r>
            <a:endParaRPr lang="zh-CN" altLang="en-US" dirty="0">
              <a:ea typeface="微软雅黑" panose="020B0503020204020204" pitchFamily="34" charset="-122"/>
            </a:endParaRPr>
          </a:p>
        </p:txBody>
      </p:sp>
      <p:sp>
        <p:nvSpPr>
          <p:cNvPr id="19" name="椭圆 18"/>
          <p:cNvSpPr/>
          <p:nvPr/>
        </p:nvSpPr>
        <p:spPr bwMode="auto">
          <a:xfrm>
            <a:off x="3519041" y="5176391"/>
            <a:ext cx="1026518" cy="701675"/>
          </a:xfrm>
          <a:prstGeom prst="ellipse">
            <a:avLst/>
          </a:prstGeom>
          <a:solidFill>
            <a:srgbClr val="F9681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dirty="0">
                <a:ea typeface="微软雅黑" panose="020B0503020204020204" pitchFamily="34" charset="-122"/>
              </a:rPr>
              <a:t>2016</a:t>
            </a:r>
            <a:endParaRPr lang="zh-CN" altLang="en-US" dirty="0">
              <a:ea typeface="微软雅黑" panose="020B0503020204020204" pitchFamily="34" charset="-122"/>
            </a:endParaRPr>
          </a:p>
        </p:txBody>
      </p:sp>
      <p:grpSp>
        <p:nvGrpSpPr>
          <p:cNvPr id="35" name="组合 34"/>
          <p:cNvGrpSpPr/>
          <p:nvPr/>
        </p:nvGrpSpPr>
        <p:grpSpPr>
          <a:xfrm>
            <a:off x="1130623" y="5218101"/>
            <a:ext cx="2328863" cy="606426"/>
            <a:chOff x="1010035" y="5742513"/>
            <a:chExt cx="2905125" cy="750887"/>
          </a:xfrm>
        </p:grpSpPr>
        <p:sp>
          <p:nvSpPr>
            <p:cNvPr id="31" name="右箭头 4"/>
            <p:cNvSpPr>
              <a:spLocks noChangeArrowheads="1"/>
            </p:cNvSpPr>
            <p:nvPr/>
          </p:nvSpPr>
          <p:spPr bwMode="auto">
            <a:xfrm>
              <a:off x="3338897" y="5886975"/>
              <a:ext cx="576263" cy="461963"/>
            </a:xfrm>
            <a:prstGeom prst="rightArrow">
              <a:avLst>
                <a:gd name="adj1" fmla="val 50000"/>
                <a:gd name="adj2" fmla="val 50001"/>
              </a:avLst>
            </a:prstGeom>
            <a:solidFill>
              <a:srgbClr val="00B0F0"/>
            </a:solidFill>
            <a:ln>
              <a:noFill/>
            </a:ln>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dirty="0">
                <a:solidFill>
                  <a:schemeClr val="tx1"/>
                </a:solidFill>
              </a:endParaRPr>
            </a:p>
          </p:txBody>
        </p:sp>
        <p:sp>
          <p:nvSpPr>
            <p:cNvPr id="32" name="矩形 5"/>
            <p:cNvSpPr>
              <a:spLocks noChangeArrowheads="1"/>
            </p:cNvSpPr>
            <p:nvPr/>
          </p:nvSpPr>
          <p:spPr bwMode="auto">
            <a:xfrm>
              <a:off x="1010035" y="5742513"/>
              <a:ext cx="2447925" cy="750887"/>
            </a:xfrm>
            <a:prstGeom prst="rect">
              <a:avLst/>
            </a:prstGeom>
            <a:solidFill>
              <a:srgbClr val="00B0F0"/>
            </a:solidFill>
            <a:ln w="9525">
              <a:noFill/>
              <a:bevel/>
            </a:ln>
            <a:effectLst>
              <a:outerShdw blurRad="50800" dist="38100" dir="10800000" algn="r" rotWithShape="0">
                <a:prstClr val="black">
                  <a:alpha val="40000"/>
                </a:prstClr>
              </a:outerShdw>
            </a:effec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dirty="0">
                <a:solidFill>
                  <a:schemeClr val="tx1"/>
                </a:solidFill>
              </a:endParaRPr>
            </a:p>
          </p:txBody>
        </p:sp>
      </p:grpSp>
      <p:grpSp>
        <p:nvGrpSpPr>
          <p:cNvPr id="36" name="组合 35"/>
          <p:cNvGrpSpPr/>
          <p:nvPr/>
        </p:nvGrpSpPr>
        <p:grpSpPr>
          <a:xfrm>
            <a:off x="1130623" y="4032013"/>
            <a:ext cx="2328863" cy="606426"/>
            <a:chOff x="1010035" y="5742513"/>
            <a:chExt cx="2905125" cy="750887"/>
          </a:xfrm>
        </p:grpSpPr>
        <p:sp>
          <p:nvSpPr>
            <p:cNvPr id="37" name="右箭头 4"/>
            <p:cNvSpPr>
              <a:spLocks noChangeArrowheads="1"/>
            </p:cNvSpPr>
            <p:nvPr/>
          </p:nvSpPr>
          <p:spPr bwMode="auto">
            <a:xfrm>
              <a:off x="3338897" y="5886975"/>
              <a:ext cx="576263" cy="461963"/>
            </a:xfrm>
            <a:prstGeom prst="rightArrow">
              <a:avLst>
                <a:gd name="adj1" fmla="val 50000"/>
                <a:gd name="adj2" fmla="val 50001"/>
              </a:avLst>
            </a:prstGeom>
            <a:solidFill>
              <a:srgbClr val="00B0F0"/>
            </a:solidFill>
            <a:ln>
              <a:noFill/>
            </a:ln>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dirty="0">
                <a:solidFill>
                  <a:schemeClr val="tx1"/>
                </a:solidFill>
              </a:endParaRPr>
            </a:p>
          </p:txBody>
        </p:sp>
        <p:sp>
          <p:nvSpPr>
            <p:cNvPr id="38" name="矩形 5"/>
            <p:cNvSpPr>
              <a:spLocks noChangeArrowheads="1"/>
            </p:cNvSpPr>
            <p:nvPr/>
          </p:nvSpPr>
          <p:spPr bwMode="auto">
            <a:xfrm>
              <a:off x="1010035" y="5742513"/>
              <a:ext cx="2447925" cy="750887"/>
            </a:xfrm>
            <a:prstGeom prst="rect">
              <a:avLst/>
            </a:prstGeom>
            <a:solidFill>
              <a:srgbClr val="00B0F0"/>
            </a:solidFill>
            <a:ln w="9525">
              <a:noFill/>
              <a:bevel/>
            </a:ln>
            <a:effectLst>
              <a:outerShdw blurRad="50800" dist="38100" dir="10800000" algn="r" rotWithShape="0">
                <a:prstClr val="black">
                  <a:alpha val="40000"/>
                </a:prstClr>
              </a:outerShdw>
            </a:effec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dirty="0">
                <a:solidFill>
                  <a:schemeClr val="tx1"/>
                </a:solidFill>
              </a:endParaRPr>
            </a:p>
          </p:txBody>
        </p:sp>
      </p:grpSp>
      <p:grpSp>
        <p:nvGrpSpPr>
          <p:cNvPr id="39" name="组合 38"/>
          <p:cNvGrpSpPr/>
          <p:nvPr/>
        </p:nvGrpSpPr>
        <p:grpSpPr>
          <a:xfrm>
            <a:off x="1130623" y="2827324"/>
            <a:ext cx="2328863" cy="606426"/>
            <a:chOff x="1010035" y="5742513"/>
            <a:chExt cx="2905125" cy="750887"/>
          </a:xfrm>
        </p:grpSpPr>
        <p:sp>
          <p:nvSpPr>
            <p:cNvPr id="40" name="右箭头 4"/>
            <p:cNvSpPr>
              <a:spLocks noChangeArrowheads="1"/>
            </p:cNvSpPr>
            <p:nvPr/>
          </p:nvSpPr>
          <p:spPr bwMode="auto">
            <a:xfrm>
              <a:off x="3338897" y="5886975"/>
              <a:ext cx="576263" cy="461963"/>
            </a:xfrm>
            <a:prstGeom prst="rightArrow">
              <a:avLst>
                <a:gd name="adj1" fmla="val 50000"/>
                <a:gd name="adj2" fmla="val 50001"/>
              </a:avLst>
            </a:prstGeom>
            <a:solidFill>
              <a:srgbClr val="00B0F0"/>
            </a:solidFill>
            <a:ln>
              <a:noFill/>
            </a:ln>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dirty="0">
                <a:solidFill>
                  <a:schemeClr val="tx1"/>
                </a:solidFill>
              </a:endParaRPr>
            </a:p>
          </p:txBody>
        </p:sp>
        <p:sp>
          <p:nvSpPr>
            <p:cNvPr id="41" name="矩形 5"/>
            <p:cNvSpPr>
              <a:spLocks noChangeArrowheads="1"/>
            </p:cNvSpPr>
            <p:nvPr/>
          </p:nvSpPr>
          <p:spPr bwMode="auto">
            <a:xfrm>
              <a:off x="1010035" y="5742513"/>
              <a:ext cx="2447925" cy="750887"/>
            </a:xfrm>
            <a:prstGeom prst="rect">
              <a:avLst/>
            </a:prstGeom>
            <a:solidFill>
              <a:srgbClr val="00B0F0"/>
            </a:solidFill>
            <a:ln w="9525">
              <a:noFill/>
              <a:bevel/>
            </a:ln>
            <a:effectLst>
              <a:outerShdw blurRad="50800" dist="38100" dir="10800000" algn="r" rotWithShape="0">
                <a:prstClr val="black">
                  <a:alpha val="40000"/>
                </a:prstClr>
              </a:outerShdw>
            </a:effec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dirty="0">
                <a:solidFill>
                  <a:schemeClr val="tx1"/>
                </a:solidFill>
              </a:endParaRPr>
            </a:p>
          </p:txBody>
        </p:sp>
      </p:grpSp>
      <p:grpSp>
        <p:nvGrpSpPr>
          <p:cNvPr id="42" name="组合 41"/>
          <p:cNvGrpSpPr/>
          <p:nvPr/>
        </p:nvGrpSpPr>
        <p:grpSpPr>
          <a:xfrm>
            <a:off x="1130623" y="1534261"/>
            <a:ext cx="2328863" cy="606426"/>
            <a:chOff x="1010035" y="5742513"/>
            <a:chExt cx="2905125" cy="750887"/>
          </a:xfrm>
        </p:grpSpPr>
        <p:sp>
          <p:nvSpPr>
            <p:cNvPr id="43" name="右箭头 4"/>
            <p:cNvSpPr>
              <a:spLocks noChangeArrowheads="1"/>
            </p:cNvSpPr>
            <p:nvPr/>
          </p:nvSpPr>
          <p:spPr bwMode="auto">
            <a:xfrm>
              <a:off x="3338897" y="5886975"/>
              <a:ext cx="576263" cy="461963"/>
            </a:xfrm>
            <a:prstGeom prst="rightArrow">
              <a:avLst>
                <a:gd name="adj1" fmla="val 50000"/>
                <a:gd name="adj2" fmla="val 50001"/>
              </a:avLst>
            </a:prstGeom>
            <a:solidFill>
              <a:srgbClr val="00B0F0"/>
            </a:solidFill>
            <a:ln>
              <a:noFill/>
            </a:ln>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dirty="0">
                <a:solidFill>
                  <a:schemeClr val="tx1"/>
                </a:solidFill>
              </a:endParaRPr>
            </a:p>
          </p:txBody>
        </p:sp>
        <p:sp>
          <p:nvSpPr>
            <p:cNvPr id="44" name="矩形 5"/>
            <p:cNvSpPr>
              <a:spLocks noChangeArrowheads="1"/>
            </p:cNvSpPr>
            <p:nvPr/>
          </p:nvSpPr>
          <p:spPr bwMode="auto">
            <a:xfrm>
              <a:off x="1010035" y="5742513"/>
              <a:ext cx="2447925" cy="750887"/>
            </a:xfrm>
            <a:prstGeom prst="rect">
              <a:avLst/>
            </a:prstGeom>
            <a:solidFill>
              <a:srgbClr val="00B0F0"/>
            </a:solidFill>
            <a:ln w="9525">
              <a:noFill/>
              <a:bevel/>
            </a:ln>
            <a:effectLst>
              <a:outerShdw blurRad="50800" dist="38100" dir="10800000" algn="r" rotWithShape="0">
                <a:prstClr val="black">
                  <a:alpha val="40000"/>
                </a:prstClr>
              </a:outerShdw>
            </a:effec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dirty="0">
                <a:solidFill>
                  <a:schemeClr val="tx1"/>
                </a:solidFill>
              </a:endParaRPr>
            </a:p>
          </p:txBody>
        </p:sp>
      </p:grpSp>
      <p:sp>
        <p:nvSpPr>
          <p:cNvPr id="9" name="文本框 22"/>
          <p:cNvSpPr txBox="1">
            <a:spLocks noChangeArrowheads="1"/>
          </p:cNvSpPr>
          <p:nvPr/>
        </p:nvSpPr>
        <p:spPr bwMode="auto">
          <a:xfrm>
            <a:off x="1336779" y="1575864"/>
            <a:ext cx="164921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dirty="0">
                <a:latin typeface="微软雅黑" panose="020B0503020204020204" pitchFamily="34" charset="-122"/>
                <a:ea typeface="微软雅黑" panose="020B0503020204020204" pitchFamily="34" charset="-122"/>
              </a:rPr>
              <a:t>你的标题</a:t>
            </a:r>
            <a:endParaRPr lang="en-US" altLang="zh-CN" sz="2800" dirty="0">
              <a:latin typeface="微软雅黑" panose="020B0503020204020204" pitchFamily="34" charset="-122"/>
              <a:ea typeface="微软雅黑" panose="020B0503020204020204" pitchFamily="34" charset="-122"/>
            </a:endParaRPr>
          </a:p>
        </p:txBody>
      </p:sp>
      <p:sp>
        <p:nvSpPr>
          <p:cNvPr id="10" name="文本框 58"/>
          <p:cNvSpPr txBox="1">
            <a:spLocks noChangeArrowheads="1"/>
          </p:cNvSpPr>
          <p:nvPr/>
        </p:nvSpPr>
        <p:spPr bwMode="auto">
          <a:xfrm>
            <a:off x="1310286" y="5232807"/>
            <a:ext cx="164921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a:latin typeface="微软雅黑" panose="020B0503020204020204" pitchFamily="34" charset="-122"/>
                <a:ea typeface="微软雅黑" panose="020B0503020204020204" pitchFamily="34" charset="-122"/>
              </a:rPr>
              <a:t>你的标题</a:t>
            </a:r>
            <a:endParaRPr lang="en-US" altLang="zh-CN" sz="2800">
              <a:latin typeface="微软雅黑" panose="020B0503020204020204" pitchFamily="34" charset="-122"/>
              <a:ea typeface="微软雅黑" panose="020B0503020204020204" pitchFamily="34" charset="-122"/>
            </a:endParaRPr>
          </a:p>
        </p:txBody>
      </p:sp>
      <p:sp>
        <p:nvSpPr>
          <p:cNvPr id="11" name="文本框 59"/>
          <p:cNvSpPr txBox="1">
            <a:spLocks noChangeArrowheads="1"/>
          </p:cNvSpPr>
          <p:nvPr/>
        </p:nvSpPr>
        <p:spPr bwMode="auto">
          <a:xfrm>
            <a:off x="1299246" y="2834566"/>
            <a:ext cx="164700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dirty="0">
                <a:latin typeface="微软雅黑" panose="020B0503020204020204" pitchFamily="34" charset="-122"/>
                <a:ea typeface="微软雅黑" panose="020B0503020204020204" pitchFamily="34" charset="-122"/>
              </a:rPr>
              <a:t>你的标题</a:t>
            </a:r>
            <a:endParaRPr lang="en-US" altLang="zh-CN" sz="2800" dirty="0">
              <a:latin typeface="微软雅黑" panose="020B0503020204020204" pitchFamily="34" charset="-122"/>
              <a:ea typeface="微软雅黑" panose="020B0503020204020204" pitchFamily="34" charset="-122"/>
            </a:endParaRPr>
          </a:p>
        </p:txBody>
      </p:sp>
      <p:sp>
        <p:nvSpPr>
          <p:cNvPr id="12" name="文本框 60"/>
          <p:cNvSpPr txBox="1">
            <a:spLocks noChangeArrowheads="1"/>
          </p:cNvSpPr>
          <p:nvPr/>
        </p:nvSpPr>
        <p:spPr bwMode="auto">
          <a:xfrm>
            <a:off x="1323532" y="4028105"/>
            <a:ext cx="164700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a:latin typeface="微软雅黑" panose="020B0503020204020204" pitchFamily="34" charset="-122"/>
                <a:ea typeface="微软雅黑" panose="020B0503020204020204" pitchFamily="34" charset="-122"/>
              </a:rPr>
              <a:t>你的标题</a:t>
            </a:r>
            <a:endParaRPr lang="en-US" altLang="zh-CN" sz="2800">
              <a:latin typeface="微软雅黑" panose="020B0503020204020204" pitchFamily="34" charset="-122"/>
              <a:ea typeface="微软雅黑" panose="020B0503020204020204" pitchFamily="34" charset="-122"/>
            </a:endParaRPr>
          </a:p>
        </p:txBody>
      </p:sp>
      <p:cxnSp>
        <p:nvCxnSpPr>
          <p:cNvPr id="51" name="直接连接符 50"/>
          <p:cNvCxnSpPr/>
          <p:nvPr/>
        </p:nvCxnSpPr>
        <p:spPr>
          <a:xfrm>
            <a:off x="4370983" y="1455153"/>
            <a:ext cx="7200800" cy="0"/>
          </a:xfrm>
          <a:prstGeom prst="line">
            <a:avLst/>
          </a:prstGeom>
        </p:spPr>
        <p:style>
          <a:lnRef idx="2">
            <a:schemeClr val="accent5"/>
          </a:lnRef>
          <a:fillRef idx="0">
            <a:schemeClr val="accent5"/>
          </a:fillRef>
          <a:effectRef idx="1">
            <a:schemeClr val="accent5"/>
          </a:effectRef>
          <a:fontRef idx="minor">
            <a:schemeClr val="tx1"/>
          </a:fontRef>
        </p:style>
      </p:cxnSp>
      <p:cxnSp>
        <p:nvCxnSpPr>
          <p:cNvPr id="53" name="直接连接符 52"/>
          <p:cNvCxnSpPr/>
          <p:nvPr/>
        </p:nvCxnSpPr>
        <p:spPr>
          <a:xfrm>
            <a:off x="4370983" y="2277666"/>
            <a:ext cx="7200800" cy="0"/>
          </a:xfrm>
          <a:prstGeom prst="line">
            <a:avLst/>
          </a:prstGeom>
        </p:spPr>
        <p:style>
          <a:lnRef idx="2">
            <a:schemeClr val="accent5"/>
          </a:lnRef>
          <a:fillRef idx="0">
            <a:schemeClr val="accent5"/>
          </a:fillRef>
          <a:effectRef idx="1">
            <a:schemeClr val="accent5"/>
          </a:effectRef>
          <a:fontRef idx="minor">
            <a:schemeClr val="tx1"/>
          </a:fontRef>
        </p:style>
      </p:cxnSp>
      <p:sp>
        <p:nvSpPr>
          <p:cNvPr id="63" name="矩形 21"/>
          <p:cNvSpPr>
            <a:spLocks noChangeArrowheads="1"/>
          </p:cNvSpPr>
          <p:nvPr/>
        </p:nvSpPr>
        <p:spPr bwMode="auto">
          <a:xfrm>
            <a:off x="4755703" y="2751972"/>
            <a:ext cx="6096000"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20000"/>
              </a:lnSpc>
            </a:pPr>
            <a:r>
              <a:rPr lang="zh-CN" altLang="en-US" sz="1200" dirty="0">
                <a:latin typeface="微软雅黑" panose="020B0503020204020204" pitchFamily="34" charset="-122"/>
                <a:ea typeface="微软雅黑" panose="020B0503020204020204" pitchFamily="34" charset="-122"/>
              </a:rPr>
              <a:t>此处输入您的文本，或者复制您的文本粘贴到此处</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此处输入您的文本，或者复制您的文本粘贴到此处</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此处输入您的文本</a:t>
            </a:r>
            <a:r>
              <a:rPr lang="en-US" altLang="zh-CN" sz="1200" dirty="0">
                <a:latin typeface="微软雅黑" panose="020B0503020204020204" pitchFamily="34" charset="-122"/>
                <a:ea typeface="微软雅黑" panose="020B0503020204020204" pitchFamily="34" charset="-122"/>
              </a:rPr>
              <a:t>.</a:t>
            </a:r>
          </a:p>
          <a:p>
            <a:pPr algn="just">
              <a:lnSpc>
                <a:spcPct val="120000"/>
              </a:lnSpc>
            </a:pPr>
            <a:r>
              <a:rPr lang="zh-CN" altLang="en-US" sz="1200" dirty="0">
                <a:latin typeface="微软雅黑" panose="020B0503020204020204" pitchFamily="34" charset="-122"/>
                <a:ea typeface="微软雅黑" panose="020B0503020204020204" pitchFamily="34" charset="-122"/>
              </a:rPr>
              <a:t>此处输入您的文本，或者复制您的文本粘贴到此处</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此处输入您的文本，</a:t>
            </a:r>
          </a:p>
        </p:txBody>
      </p:sp>
      <p:cxnSp>
        <p:nvCxnSpPr>
          <p:cNvPr id="64" name="直接连接符 63"/>
          <p:cNvCxnSpPr/>
          <p:nvPr/>
        </p:nvCxnSpPr>
        <p:spPr>
          <a:xfrm>
            <a:off x="4370983" y="2721547"/>
            <a:ext cx="7200800" cy="0"/>
          </a:xfrm>
          <a:prstGeom prst="line">
            <a:avLst/>
          </a:prstGeom>
        </p:spPr>
        <p:style>
          <a:lnRef idx="2">
            <a:schemeClr val="accent5"/>
          </a:lnRef>
          <a:fillRef idx="0">
            <a:schemeClr val="accent5"/>
          </a:fillRef>
          <a:effectRef idx="1">
            <a:schemeClr val="accent5"/>
          </a:effectRef>
          <a:fontRef idx="minor">
            <a:schemeClr val="tx1"/>
          </a:fontRef>
        </p:style>
      </p:cxnSp>
      <p:cxnSp>
        <p:nvCxnSpPr>
          <p:cNvPr id="65" name="直接连接符 64"/>
          <p:cNvCxnSpPr/>
          <p:nvPr/>
        </p:nvCxnSpPr>
        <p:spPr>
          <a:xfrm>
            <a:off x="4370983" y="3544060"/>
            <a:ext cx="7200800" cy="0"/>
          </a:xfrm>
          <a:prstGeom prst="line">
            <a:avLst/>
          </a:prstGeom>
        </p:spPr>
        <p:style>
          <a:lnRef idx="2">
            <a:schemeClr val="accent5"/>
          </a:lnRef>
          <a:fillRef idx="0">
            <a:schemeClr val="accent5"/>
          </a:fillRef>
          <a:effectRef idx="1">
            <a:schemeClr val="accent5"/>
          </a:effectRef>
          <a:fontRef idx="minor">
            <a:schemeClr val="tx1"/>
          </a:fontRef>
        </p:style>
      </p:cxnSp>
      <p:sp>
        <p:nvSpPr>
          <p:cNvPr id="66" name="矩形 21"/>
          <p:cNvSpPr>
            <a:spLocks noChangeArrowheads="1"/>
          </p:cNvSpPr>
          <p:nvPr/>
        </p:nvSpPr>
        <p:spPr bwMode="auto">
          <a:xfrm>
            <a:off x="4755703" y="3964275"/>
            <a:ext cx="6096000"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20000"/>
              </a:lnSpc>
            </a:pPr>
            <a:r>
              <a:rPr lang="zh-CN" altLang="en-US" sz="1200" dirty="0">
                <a:latin typeface="微软雅黑" panose="020B0503020204020204" pitchFamily="34" charset="-122"/>
                <a:ea typeface="微软雅黑" panose="020B0503020204020204" pitchFamily="34" charset="-122"/>
              </a:rPr>
              <a:t>此处输入您的文本，或者复制您的文本粘贴到此处</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此处输入您的文本，或者复制您的文本粘贴到此处</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此处输入您的文本</a:t>
            </a:r>
            <a:r>
              <a:rPr lang="en-US" altLang="zh-CN" sz="1200" dirty="0">
                <a:latin typeface="微软雅黑" panose="020B0503020204020204" pitchFamily="34" charset="-122"/>
                <a:ea typeface="微软雅黑" panose="020B0503020204020204" pitchFamily="34" charset="-122"/>
              </a:rPr>
              <a:t>.</a:t>
            </a:r>
          </a:p>
          <a:p>
            <a:pPr algn="just">
              <a:lnSpc>
                <a:spcPct val="120000"/>
              </a:lnSpc>
            </a:pPr>
            <a:r>
              <a:rPr lang="zh-CN" altLang="en-US" sz="1200" dirty="0">
                <a:latin typeface="微软雅黑" panose="020B0503020204020204" pitchFamily="34" charset="-122"/>
                <a:ea typeface="微软雅黑" panose="020B0503020204020204" pitchFamily="34" charset="-122"/>
              </a:rPr>
              <a:t>此处输入您的文本，或者复制您的文本粘贴到此处</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此处输入您的文本，</a:t>
            </a:r>
          </a:p>
        </p:txBody>
      </p:sp>
      <p:cxnSp>
        <p:nvCxnSpPr>
          <p:cNvPr id="67" name="直接连接符 66"/>
          <p:cNvCxnSpPr/>
          <p:nvPr/>
        </p:nvCxnSpPr>
        <p:spPr>
          <a:xfrm>
            <a:off x="4370983" y="3933850"/>
            <a:ext cx="7200800" cy="0"/>
          </a:xfrm>
          <a:prstGeom prst="line">
            <a:avLst/>
          </a:prstGeom>
        </p:spPr>
        <p:style>
          <a:lnRef idx="2">
            <a:schemeClr val="accent5"/>
          </a:lnRef>
          <a:fillRef idx="0">
            <a:schemeClr val="accent5"/>
          </a:fillRef>
          <a:effectRef idx="1">
            <a:schemeClr val="accent5"/>
          </a:effectRef>
          <a:fontRef idx="minor">
            <a:schemeClr val="tx1"/>
          </a:fontRef>
        </p:style>
      </p:cxnSp>
      <p:cxnSp>
        <p:nvCxnSpPr>
          <p:cNvPr id="68" name="直接连接符 67"/>
          <p:cNvCxnSpPr/>
          <p:nvPr/>
        </p:nvCxnSpPr>
        <p:spPr>
          <a:xfrm>
            <a:off x="4370983" y="4756363"/>
            <a:ext cx="7200800" cy="0"/>
          </a:xfrm>
          <a:prstGeom prst="line">
            <a:avLst/>
          </a:prstGeom>
        </p:spPr>
        <p:style>
          <a:lnRef idx="2">
            <a:schemeClr val="accent5"/>
          </a:lnRef>
          <a:fillRef idx="0">
            <a:schemeClr val="accent5"/>
          </a:fillRef>
          <a:effectRef idx="1">
            <a:schemeClr val="accent5"/>
          </a:effectRef>
          <a:fontRef idx="minor">
            <a:schemeClr val="tx1"/>
          </a:fontRef>
        </p:style>
      </p:cxnSp>
      <p:sp>
        <p:nvSpPr>
          <p:cNvPr id="69" name="矩形 21"/>
          <p:cNvSpPr>
            <a:spLocks noChangeArrowheads="1"/>
          </p:cNvSpPr>
          <p:nvPr/>
        </p:nvSpPr>
        <p:spPr bwMode="auto">
          <a:xfrm>
            <a:off x="4755703" y="5148663"/>
            <a:ext cx="6096000"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20000"/>
              </a:lnSpc>
            </a:pPr>
            <a:r>
              <a:rPr lang="zh-CN" altLang="en-US" sz="1200" dirty="0">
                <a:latin typeface="微软雅黑" panose="020B0503020204020204" pitchFamily="34" charset="-122"/>
                <a:ea typeface="微软雅黑" panose="020B0503020204020204" pitchFamily="34" charset="-122"/>
              </a:rPr>
              <a:t>此处输入您的文本，或者复制您的文本粘贴到此处</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此处输入您的文本，或者复制您的文本粘贴到此处</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此处输入您的文本</a:t>
            </a:r>
            <a:r>
              <a:rPr lang="en-US" altLang="zh-CN" sz="1200" dirty="0">
                <a:latin typeface="微软雅黑" panose="020B0503020204020204" pitchFamily="34" charset="-122"/>
                <a:ea typeface="微软雅黑" panose="020B0503020204020204" pitchFamily="34" charset="-122"/>
              </a:rPr>
              <a:t>.</a:t>
            </a:r>
          </a:p>
          <a:p>
            <a:pPr algn="just">
              <a:lnSpc>
                <a:spcPct val="120000"/>
              </a:lnSpc>
            </a:pPr>
            <a:r>
              <a:rPr lang="zh-CN" altLang="en-US" sz="1200" dirty="0">
                <a:latin typeface="微软雅黑" panose="020B0503020204020204" pitchFamily="34" charset="-122"/>
                <a:ea typeface="微软雅黑" panose="020B0503020204020204" pitchFamily="34" charset="-122"/>
              </a:rPr>
              <a:t>此处输入您的文本，或者复制您的文本粘贴到此处</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此处输入您的文本，</a:t>
            </a:r>
          </a:p>
        </p:txBody>
      </p:sp>
      <p:cxnSp>
        <p:nvCxnSpPr>
          <p:cNvPr id="70" name="直接连接符 69"/>
          <p:cNvCxnSpPr/>
          <p:nvPr/>
        </p:nvCxnSpPr>
        <p:spPr>
          <a:xfrm>
            <a:off x="4370983" y="5118238"/>
            <a:ext cx="7200800" cy="0"/>
          </a:xfrm>
          <a:prstGeom prst="line">
            <a:avLst/>
          </a:prstGeom>
        </p:spPr>
        <p:style>
          <a:lnRef idx="2">
            <a:schemeClr val="accent5"/>
          </a:lnRef>
          <a:fillRef idx="0">
            <a:schemeClr val="accent5"/>
          </a:fillRef>
          <a:effectRef idx="1">
            <a:schemeClr val="accent5"/>
          </a:effectRef>
          <a:fontRef idx="minor">
            <a:schemeClr val="tx1"/>
          </a:fontRef>
        </p:style>
      </p:cxnSp>
      <p:cxnSp>
        <p:nvCxnSpPr>
          <p:cNvPr id="71" name="直接连接符 70"/>
          <p:cNvCxnSpPr/>
          <p:nvPr/>
        </p:nvCxnSpPr>
        <p:spPr>
          <a:xfrm>
            <a:off x="4370983" y="5940751"/>
            <a:ext cx="7200800" cy="0"/>
          </a:xfrm>
          <a:prstGeom prst="line">
            <a:avLst/>
          </a:prstGeom>
        </p:spPr>
        <p:style>
          <a:lnRef idx="2">
            <a:schemeClr val="accent5"/>
          </a:lnRef>
          <a:fillRef idx="0">
            <a:schemeClr val="accent5"/>
          </a:fillRef>
          <a:effectRef idx="1">
            <a:schemeClr val="accent5"/>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400" advTm="10000">
        <p14:doors dir="vert"/>
      </p:transition>
    </mc:Choice>
    <mc:Fallback xmlns="">
      <p:transition spd="slow" advTm="1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2"/>
                                        </p:tgtEl>
                                        <p:attrNameLst>
                                          <p:attrName>ppt_y</p:attrName>
                                        </p:attrNameLst>
                                      </p:cBhvr>
                                      <p:tavLst>
                                        <p:tav tm="0">
                                          <p:val>
                                            <p:strVal val="#ppt_y"/>
                                          </p:val>
                                        </p:tav>
                                        <p:tav tm="100000">
                                          <p:val>
                                            <p:strVal val="#ppt_y"/>
                                          </p:val>
                                        </p:tav>
                                      </p:tavLst>
                                    </p:anim>
                                    <p:anim calcmode="lin" valueType="num">
                                      <p:cBhvr>
                                        <p:cTn id="1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42"/>
                                        </p:tgtEl>
                                        <p:attrNameLst>
                                          <p:attrName>style.visibility</p:attrName>
                                        </p:attrNameLst>
                                      </p:cBhvr>
                                      <p:to>
                                        <p:strVal val="visible"/>
                                      </p:to>
                                    </p:set>
                                    <p:anim calcmode="lin" valueType="num">
                                      <p:cBhvr additive="base">
                                        <p:cTn id="26" dur="500" fill="hold"/>
                                        <p:tgtEl>
                                          <p:spTgt spid="42"/>
                                        </p:tgtEl>
                                        <p:attrNameLst>
                                          <p:attrName>ppt_x</p:attrName>
                                        </p:attrNameLst>
                                      </p:cBhvr>
                                      <p:tavLst>
                                        <p:tav tm="0">
                                          <p:val>
                                            <p:strVal val="#ppt_x"/>
                                          </p:val>
                                        </p:tav>
                                        <p:tav tm="100000">
                                          <p:val>
                                            <p:strVal val="#ppt_x"/>
                                          </p:val>
                                        </p:tav>
                                      </p:tavLst>
                                    </p:anim>
                                    <p:anim calcmode="lin" valueType="num">
                                      <p:cBhvr additive="base">
                                        <p:cTn id="27" dur="500" fill="hold"/>
                                        <p:tgtEl>
                                          <p:spTgt spid="42"/>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ppt_x"/>
                                          </p:val>
                                        </p:tav>
                                        <p:tav tm="100000">
                                          <p:val>
                                            <p:strVal val="#ppt_x"/>
                                          </p:val>
                                        </p:tav>
                                      </p:tavLst>
                                    </p:anim>
                                    <p:anim calcmode="lin" valueType="num">
                                      <p:cBhvr additive="base">
                                        <p:cTn id="31" dur="500" fill="hold"/>
                                        <p:tgtEl>
                                          <p:spTgt spid="9"/>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35"/>
                                        </p:tgtEl>
                                        <p:attrNameLst>
                                          <p:attrName>style.visibility</p:attrName>
                                        </p:attrNameLst>
                                      </p:cBhvr>
                                      <p:to>
                                        <p:strVal val="visible"/>
                                      </p:to>
                                    </p:set>
                                    <p:anim calcmode="lin" valueType="num">
                                      <p:cBhvr additive="base">
                                        <p:cTn id="34" dur="500" fill="hold"/>
                                        <p:tgtEl>
                                          <p:spTgt spid="35"/>
                                        </p:tgtEl>
                                        <p:attrNameLst>
                                          <p:attrName>ppt_x</p:attrName>
                                        </p:attrNameLst>
                                      </p:cBhvr>
                                      <p:tavLst>
                                        <p:tav tm="0">
                                          <p:val>
                                            <p:strVal val="#ppt_x"/>
                                          </p:val>
                                        </p:tav>
                                        <p:tav tm="100000">
                                          <p:val>
                                            <p:strVal val="#ppt_x"/>
                                          </p:val>
                                        </p:tav>
                                      </p:tavLst>
                                    </p:anim>
                                    <p:anim calcmode="lin" valueType="num">
                                      <p:cBhvr additive="base">
                                        <p:cTn id="35" dur="500" fill="hold"/>
                                        <p:tgtEl>
                                          <p:spTgt spid="35"/>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additive="base">
                                        <p:cTn id="38" dur="500" fill="hold"/>
                                        <p:tgtEl>
                                          <p:spTgt spid="36"/>
                                        </p:tgtEl>
                                        <p:attrNameLst>
                                          <p:attrName>ppt_x</p:attrName>
                                        </p:attrNameLst>
                                      </p:cBhvr>
                                      <p:tavLst>
                                        <p:tav tm="0">
                                          <p:val>
                                            <p:strVal val="#ppt_x"/>
                                          </p:val>
                                        </p:tav>
                                        <p:tav tm="100000">
                                          <p:val>
                                            <p:strVal val="#ppt_x"/>
                                          </p:val>
                                        </p:tav>
                                      </p:tavLst>
                                    </p:anim>
                                    <p:anim calcmode="lin" valueType="num">
                                      <p:cBhvr additive="base">
                                        <p:cTn id="39" dur="500" fill="hold"/>
                                        <p:tgtEl>
                                          <p:spTgt spid="36"/>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39"/>
                                        </p:tgtEl>
                                        <p:attrNameLst>
                                          <p:attrName>style.visibility</p:attrName>
                                        </p:attrNameLst>
                                      </p:cBhvr>
                                      <p:to>
                                        <p:strVal val="visible"/>
                                      </p:to>
                                    </p:set>
                                    <p:anim calcmode="lin" valueType="num">
                                      <p:cBhvr additive="base">
                                        <p:cTn id="42" dur="500" fill="hold"/>
                                        <p:tgtEl>
                                          <p:spTgt spid="39"/>
                                        </p:tgtEl>
                                        <p:attrNameLst>
                                          <p:attrName>ppt_x</p:attrName>
                                        </p:attrNameLst>
                                      </p:cBhvr>
                                      <p:tavLst>
                                        <p:tav tm="0">
                                          <p:val>
                                            <p:strVal val="#ppt_x"/>
                                          </p:val>
                                        </p:tav>
                                        <p:tav tm="100000">
                                          <p:val>
                                            <p:strVal val="#ppt_x"/>
                                          </p:val>
                                        </p:tav>
                                      </p:tavLst>
                                    </p:anim>
                                    <p:anim calcmode="lin" valueType="num">
                                      <p:cBhvr additive="base">
                                        <p:cTn id="43" dur="500" fill="hold"/>
                                        <p:tgtEl>
                                          <p:spTgt spid="39"/>
                                        </p:tgtEl>
                                        <p:attrNameLst>
                                          <p:attrName>ppt_y</p:attrName>
                                        </p:attrNameLst>
                                      </p:cBhvr>
                                      <p:tavLst>
                                        <p:tav tm="0">
                                          <p:val>
                                            <p:strVal val="1+#ppt_h/2"/>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1000"/>
                                        <p:tgtEl>
                                          <p:spTgt spid="16"/>
                                        </p:tgtEl>
                                      </p:cBhvr>
                                    </p:animEffect>
                                    <p:anim calcmode="lin" valueType="num">
                                      <p:cBhvr>
                                        <p:cTn id="47" dur="1000" fill="hold"/>
                                        <p:tgtEl>
                                          <p:spTgt spid="16"/>
                                        </p:tgtEl>
                                        <p:attrNameLst>
                                          <p:attrName>ppt_x</p:attrName>
                                        </p:attrNameLst>
                                      </p:cBhvr>
                                      <p:tavLst>
                                        <p:tav tm="0">
                                          <p:val>
                                            <p:strVal val="#ppt_x"/>
                                          </p:val>
                                        </p:tav>
                                        <p:tav tm="100000">
                                          <p:val>
                                            <p:strVal val="#ppt_x"/>
                                          </p:val>
                                        </p:tav>
                                      </p:tavLst>
                                    </p:anim>
                                    <p:anim calcmode="lin" valueType="num">
                                      <p:cBhvr>
                                        <p:cTn id="48" dur="1000" fill="hold"/>
                                        <p:tgtEl>
                                          <p:spTgt spid="16"/>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ppt_x</p:attrName>
                                        </p:attrNameLst>
                                      </p:cBhvr>
                                      <p:tavLst>
                                        <p:tav tm="0">
                                          <p:val>
                                            <p:strVal val="#ppt_x"/>
                                          </p:val>
                                        </p:tav>
                                        <p:tav tm="100000">
                                          <p:val>
                                            <p:strVal val="#ppt_x"/>
                                          </p:val>
                                        </p:tav>
                                      </p:tavLst>
                                    </p:anim>
                                    <p:anim calcmode="lin" valueType="num">
                                      <p:cBhvr>
                                        <p:cTn id="58" dur="1000" fill="hold"/>
                                        <p:tgtEl>
                                          <p:spTgt spid="18"/>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fade">
                                      <p:cBhvr>
                                        <p:cTn id="61" dur="1000"/>
                                        <p:tgtEl>
                                          <p:spTgt spid="19"/>
                                        </p:tgtEl>
                                      </p:cBhvr>
                                    </p:animEffect>
                                    <p:anim calcmode="lin" valueType="num">
                                      <p:cBhvr>
                                        <p:cTn id="62" dur="1000" fill="hold"/>
                                        <p:tgtEl>
                                          <p:spTgt spid="19"/>
                                        </p:tgtEl>
                                        <p:attrNameLst>
                                          <p:attrName>ppt_x</p:attrName>
                                        </p:attrNameLst>
                                      </p:cBhvr>
                                      <p:tavLst>
                                        <p:tav tm="0">
                                          <p:val>
                                            <p:strVal val="#ppt_x"/>
                                          </p:val>
                                        </p:tav>
                                        <p:tav tm="100000">
                                          <p:val>
                                            <p:strVal val="#ppt_x"/>
                                          </p:val>
                                        </p:tav>
                                      </p:tavLst>
                                    </p:anim>
                                    <p:anim calcmode="lin" valueType="num">
                                      <p:cBhvr>
                                        <p:cTn id="63" dur="1000" fill="hold"/>
                                        <p:tgtEl>
                                          <p:spTgt spid="19"/>
                                        </p:tgtEl>
                                        <p:attrNameLst>
                                          <p:attrName>ppt_y</p:attrName>
                                        </p:attrNameLst>
                                      </p:cBhvr>
                                      <p:tavLst>
                                        <p:tav tm="0">
                                          <p:val>
                                            <p:strVal val="#ppt_y+.1"/>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10"/>
                                        </p:tgtEl>
                                        <p:attrNameLst>
                                          <p:attrName>style.visibility</p:attrName>
                                        </p:attrNameLst>
                                      </p:cBhvr>
                                      <p:to>
                                        <p:strVal val="visible"/>
                                      </p:to>
                                    </p:set>
                                    <p:anim calcmode="lin" valueType="num">
                                      <p:cBhvr additive="base">
                                        <p:cTn id="66" dur="500" fill="hold"/>
                                        <p:tgtEl>
                                          <p:spTgt spid="10"/>
                                        </p:tgtEl>
                                        <p:attrNameLst>
                                          <p:attrName>ppt_x</p:attrName>
                                        </p:attrNameLst>
                                      </p:cBhvr>
                                      <p:tavLst>
                                        <p:tav tm="0">
                                          <p:val>
                                            <p:strVal val="#ppt_x"/>
                                          </p:val>
                                        </p:tav>
                                        <p:tav tm="100000">
                                          <p:val>
                                            <p:strVal val="#ppt_x"/>
                                          </p:val>
                                        </p:tav>
                                      </p:tavLst>
                                    </p:anim>
                                    <p:anim calcmode="lin" valueType="num">
                                      <p:cBhvr additive="base">
                                        <p:cTn id="67" dur="500" fill="hold"/>
                                        <p:tgtEl>
                                          <p:spTgt spid="10"/>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1"/>
                                        </p:tgtEl>
                                        <p:attrNameLst>
                                          <p:attrName>style.visibility</p:attrName>
                                        </p:attrNameLst>
                                      </p:cBhvr>
                                      <p:to>
                                        <p:strVal val="visible"/>
                                      </p:to>
                                    </p:set>
                                    <p:anim calcmode="lin" valueType="num">
                                      <p:cBhvr additive="base">
                                        <p:cTn id="70" dur="500" fill="hold"/>
                                        <p:tgtEl>
                                          <p:spTgt spid="11"/>
                                        </p:tgtEl>
                                        <p:attrNameLst>
                                          <p:attrName>ppt_x</p:attrName>
                                        </p:attrNameLst>
                                      </p:cBhvr>
                                      <p:tavLst>
                                        <p:tav tm="0">
                                          <p:val>
                                            <p:strVal val="#ppt_x"/>
                                          </p:val>
                                        </p:tav>
                                        <p:tav tm="100000">
                                          <p:val>
                                            <p:strVal val="#ppt_x"/>
                                          </p:val>
                                        </p:tav>
                                      </p:tavLst>
                                    </p:anim>
                                    <p:anim calcmode="lin" valueType="num">
                                      <p:cBhvr additive="base">
                                        <p:cTn id="71" dur="500" fill="hold"/>
                                        <p:tgtEl>
                                          <p:spTgt spid="11"/>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12"/>
                                        </p:tgtEl>
                                        <p:attrNameLst>
                                          <p:attrName>style.visibility</p:attrName>
                                        </p:attrNameLst>
                                      </p:cBhvr>
                                      <p:to>
                                        <p:strVal val="visible"/>
                                      </p:to>
                                    </p:set>
                                    <p:anim calcmode="lin" valueType="num">
                                      <p:cBhvr additive="base">
                                        <p:cTn id="74" dur="500" fill="hold"/>
                                        <p:tgtEl>
                                          <p:spTgt spid="12"/>
                                        </p:tgtEl>
                                        <p:attrNameLst>
                                          <p:attrName>ppt_x</p:attrName>
                                        </p:attrNameLst>
                                      </p:cBhvr>
                                      <p:tavLst>
                                        <p:tav tm="0">
                                          <p:val>
                                            <p:strVal val="#ppt_x"/>
                                          </p:val>
                                        </p:tav>
                                        <p:tav tm="100000">
                                          <p:val>
                                            <p:strVal val="#ppt_x"/>
                                          </p:val>
                                        </p:tav>
                                      </p:tavLst>
                                    </p:anim>
                                    <p:anim calcmode="lin" valueType="num">
                                      <p:cBhvr additive="base">
                                        <p:cTn id="7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2" presetClass="entr" presetSubtype="2" fill="hold" nodeType="clickEffect">
                                  <p:stCondLst>
                                    <p:cond delay="0"/>
                                  </p:stCondLst>
                                  <p:childTnLst>
                                    <p:set>
                                      <p:cBhvr>
                                        <p:cTn id="79" dur="1" fill="hold">
                                          <p:stCondLst>
                                            <p:cond delay="0"/>
                                          </p:stCondLst>
                                        </p:cTn>
                                        <p:tgtEl>
                                          <p:spTgt spid="51"/>
                                        </p:tgtEl>
                                        <p:attrNameLst>
                                          <p:attrName>style.visibility</p:attrName>
                                        </p:attrNameLst>
                                      </p:cBhvr>
                                      <p:to>
                                        <p:strVal val="visible"/>
                                      </p:to>
                                    </p:set>
                                    <p:animEffect transition="in" filter="wipe(right)">
                                      <p:cBhvr>
                                        <p:cTn id="80" dur="500"/>
                                        <p:tgtEl>
                                          <p:spTgt spid="51"/>
                                        </p:tgtEl>
                                      </p:cBhvr>
                                    </p:animEffect>
                                  </p:childTnLst>
                                </p:cTn>
                              </p:par>
                              <p:par>
                                <p:cTn id="81" presetID="22" presetClass="entr" presetSubtype="8" fill="hold" nodeType="withEffect">
                                  <p:stCondLst>
                                    <p:cond delay="0"/>
                                  </p:stCondLst>
                                  <p:childTnLst>
                                    <p:set>
                                      <p:cBhvr>
                                        <p:cTn id="82" dur="1" fill="hold">
                                          <p:stCondLst>
                                            <p:cond delay="0"/>
                                          </p:stCondLst>
                                        </p:cTn>
                                        <p:tgtEl>
                                          <p:spTgt spid="53"/>
                                        </p:tgtEl>
                                        <p:attrNameLst>
                                          <p:attrName>style.visibility</p:attrName>
                                        </p:attrNameLst>
                                      </p:cBhvr>
                                      <p:to>
                                        <p:strVal val="visible"/>
                                      </p:to>
                                    </p:set>
                                    <p:animEffect transition="in" filter="wipe(left)">
                                      <p:cBhvr>
                                        <p:cTn id="83" dur="500"/>
                                        <p:tgtEl>
                                          <p:spTgt spid="53"/>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4" fill="hold" grpId="0" nodeType="clickEffect">
                                  <p:stCondLst>
                                    <p:cond delay="0"/>
                                  </p:stCondLst>
                                  <p:childTnLst>
                                    <p:set>
                                      <p:cBhvr>
                                        <p:cTn id="87" dur="1" fill="hold">
                                          <p:stCondLst>
                                            <p:cond delay="0"/>
                                          </p:stCondLst>
                                        </p:cTn>
                                        <p:tgtEl>
                                          <p:spTgt spid="5"/>
                                        </p:tgtEl>
                                        <p:attrNameLst>
                                          <p:attrName>style.visibility</p:attrName>
                                        </p:attrNameLst>
                                      </p:cBhvr>
                                      <p:to>
                                        <p:strVal val="visible"/>
                                      </p:to>
                                    </p:set>
                                    <p:animEffect transition="in" filter="wipe(down)">
                                      <p:cBhvr>
                                        <p:cTn id="88" dur="500"/>
                                        <p:tgtEl>
                                          <p:spTgt spid="5"/>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nodeType="clickEffect">
                                  <p:stCondLst>
                                    <p:cond delay="0"/>
                                  </p:stCondLst>
                                  <p:childTnLst>
                                    <p:set>
                                      <p:cBhvr>
                                        <p:cTn id="92" dur="1" fill="hold">
                                          <p:stCondLst>
                                            <p:cond delay="0"/>
                                          </p:stCondLst>
                                        </p:cTn>
                                        <p:tgtEl>
                                          <p:spTgt spid="64"/>
                                        </p:tgtEl>
                                        <p:attrNameLst>
                                          <p:attrName>style.visibility</p:attrName>
                                        </p:attrNameLst>
                                      </p:cBhvr>
                                      <p:to>
                                        <p:strVal val="visible"/>
                                      </p:to>
                                    </p:set>
                                    <p:animEffect transition="in" filter="wipe(left)">
                                      <p:cBhvr>
                                        <p:cTn id="93" dur="500"/>
                                        <p:tgtEl>
                                          <p:spTgt spid="64"/>
                                        </p:tgtEl>
                                      </p:cBhvr>
                                    </p:animEffect>
                                  </p:childTnLst>
                                </p:cTn>
                              </p:par>
                              <p:par>
                                <p:cTn id="94" presetID="22" presetClass="entr" presetSubtype="2" fill="hold" nodeType="with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right)">
                                      <p:cBhvr>
                                        <p:cTn id="96" dur="500"/>
                                        <p:tgtEl>
                                          <p:spTgt spid="65"/>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4" fill="hold" grpId="0" nodeType="click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down)">
                                      <p:cBhvr>
                                        <p:cTn id="101" dur="500"/>
                                        <p:tgtEl>
                                          <p:spTgt spid="63"/>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8" fill="hold" nodeType="clickEffect">
                                  <p:stCondLst>
                                    <p:cond delay="0"/>
                                  </p:stCondLst>
                                  <p:childTnLst>
                                    <p:set>
                                      <p:cBhvr>
                                        <p:cTn id="105" dur="1" fill="hold">
                                          <p:stCondLst>
                                            <p:cond delay="0"/>
                                          </p:stCondLst>
                                        </p:cTn>
                                        <p:tgtEl>
                                          <p:spTgt spid="67"/>
                                        </p:tgtEl>
                                        <p:attrNameLst>
                                          <p:attrName>style.visibility</p:attrName>
                                        </p:attrNameLst>
                                      </p:cBhvr>
                                      <p:to>
                                        <p:strVal val="visible"/>
                                      </p:to>
                                    </p:set>
                                    <p:animEffect transition="in" filter="wipe(left)">
                                      <p:cBhvr>
                                        <p:cTn id="106" dur="500"/>
                                        <p:tgtEl>
                                          <p:spTgt spid="67"/>
                                        </p:tgtEl>
                                      </p:cBhvr>
                                    </p:animEffect>
                                  </p:childTnLst>
                                </p:cTn>
                              </p:par>
                              <p:par>
                                <p:cTn id="107" presetID="22" presetClass="entr" presetSubtype="2" fill="hold" nodeType="withEffect">
                                  <p:stCondLst>
                                    <p:cond delay="0"/>
                                  </p:stCondLst>
                                  <p:childTnLst>
                                    <p:set>
                                      <p:cBhvr>
                                        <p:cTn id="108" dur="1" fill="hold">
                                          <p:stCondLst>
                                            <p:cond delay="0"/>
                                          </p:stCondLst>
                                        </p:cTn>
                                        <p:tgtEl>
                                          <p:spTgt spid="68"/>
                                        </p:tgtEl>
                                        <p:attrNameLst>
                                          <p:attrName>style.visibility</p:attrName>
                                        </p:attrNameLst>
                                      </p:cBhvr>
                                      <p:to>
                                        <p:strVal val="visible"/>
                                      </p:to>
                                    </p:set>
                                    <p:animEffect transition="in" filter="wipe(right)">
                                      <p:cBhvr>
                                        <p:cTn id="109" dur="500"/>
                                        <p:tgtEl>
                                          <p:spTgt spid="68"/>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4" fill="hold" grpId="0" nodeType="click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wipe(down)">
                                      <p:cBhvr>
                                        <p:cTn id="114" dur="500"/>
                                        <p:tgtEl>
                                          <p:spTgt spid="66"/>
                                        </p:tgtEl>
                                      </p:cBhvr>
                                    </p:animEffect>
                                  </p:childTnLst>
                                </p:cTn>
                              </p:par>
                            </p:childTnLst>
                          </p:cTn>
                        </p:par>
                      </p:childTnLst>
                    </p:cTn>
                  </p:par>
                  <p:par>
                    <p:cTn id="115" fill="hold">
                      <p:stCondLst>
                        <p:cond delay="indefinite"/>
                      </p:stCondLst>
                      <p:childTnLst>
                        <p:par>
                          <p:cTn id="116" fill="hold">
                            <p:stCondLst>
                              <p:cond delay="0"/>
                            </p:stCondLst>
                            <p:childTnLst>
                              <p:par>
                                <p:cTn id="117" presetID="22" presetClass="entr" presetSubtype="8" fill="hold" nodeType="clickEffect">
                                  <p:stCondLst>
                                    <p:cond delay="0"/>
                                  </p:stCondLst>
                                  <p:childTnLst>
                                    <p:set>
                                      <p:cBhvr>
                                        <p:cTn id="118" dur="1" fill="hold">
                                          <p:stCondLst>
                                            <p:cond delay="0"/>
                                          </p:stCondLst>
                                        </p:cTn>
                                        <p:tgtEl>
                                          <p:spTgt spid="70"/>
                                        </p:tgtEl>
                                        <p:attrNameLst>
                                          <p:attrName>style.visibility</p:attrName>
                                        </p:attrNameLst>
                                      </p:cBhvr>
                                      <p:to>
                                        <p:strVal val="visible"/>
                                      </p:to>
                                    </p:set>
                                    <p:animEffect transition="in" filter="wipe(left)">
                                      <p:cBhvr>
                                        <p:cTn id="119" dur="500"/>
                                        <p:tgtEl>
                                          <p:spTgt spid="70"/>
                                        </p:tgtEl>
                                      </p:cBhvr>
                                    </p:animEffect>
                                  </p:childTnLst>
                                </p:cTn>
                              </p:par>
                              <p:par>
                                <p:cTn id="120" presetID="22" presetClass="entr" presetSubtype="2" fill="hold" nodeType="withEffect">
                                  <p:stCondLst>
                                    <p:cond delay="0"/>
                                  </p:stCondLst>
                                  <p:childTnLst>
                                    <p:set>
                                      <p:cBhvr>
                                        <p:cTn id="121" dur="1" fill="hold">
                                          <p:stCondLst>
                                            <p:cond delay="0"/>
                                          </p:stCondLst>
                                        </p:cTn>
                                        <p:tgtEl>
                                          <p:spTgt spid="71"/>
                                        </p:tgtEl>
                                        <p:attrNameLst>
                                          <p:attrName>style.visibility</p:attrName>
                                        </p:attrNameLst>
                                      </p:cBhvr>
                                      <p:to>
                                        <p:strVal val="visible"/>
                                      </p:to>
                                    </p:set>
                                    <p:animEffect transition="in" filter="wipe(right)">
                                      <p:cBhvr>
                                        <p:cTn id="122" dur="500"/>
                                        <p:tgtEl>
                                          <p:spTgt spid="71"/>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4" fill="hold" grpId="0" nodeType="clickEffect">
                                  <p:stCondLst>
                                    <p:cond delay="0"/>
                                  </p:stCondLst>
                                  <p:childTnLst>
                                    <p:set>
                                      <p:cBhvr>
                                        <p:cTn id="126" dur="1" fill="hold">
                                          <p:stCondLst>
                                            <p:cond delay="0"/>
                                          </p:stCondLst>
                                        </p:cTn>
                                        <p:tgtEl>
                                          <p:spTgt spid="69"/>
                                        </p:tgtEl>
                                        <p:attrNameLst>
                                          <p:attrName>style.visibility</p:attrName>
                                        </p:attrNameLst>
                                      </p:cBhvr>
                                      <p:to>
                                        <p:strVal val="visible"/>
                                      </p:to>
                                    </p:set>
                                    <p:animEffect transition="in" filter="wipe(down)">
                                      <p:cBhvr>
                                        <p:cTn id="127"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p:bldP spid="16" grpId="0" animBg="1"/>
      <p:bldP spid="17" grpId="0" animBg="1"/>
      <p:bldP spid="18" grpId="0" animBg="1"/>
      <p:bldP spid="19" grpId="0" animBg="1"/>
      <p:bldP spid="9" grpId="0"/>
      <p:bldP spid="10" grpId="0"/>
      <p:bldP spid="11" grpId="0"/>
      <p:bldP spid="12" grpId="0"/>
      <p:bldP spid="63" grpId="0"/>
      <p:bldP spid="66" grpId="0"/>
      <p:bldP spid="6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图片 7"/>
          <p:cNvPicPr>
            <a:picLocks noChangeAspect="1"/>
          </p:cNvPicPr>
          <p:nvPr/>
        </p:nvPicPr>
        <p:blipFill>
          <a:blip r:embed="rId3"/>
          <a:srcRect/>
          <a:stretch>
            <a:fillRect/>
          </a:stretch>
        </p:blipFill>
        <p:spPr bwMode="auto">
          <a:xfrm>
            <a:off x="3665538" y="3499991"/>
            <a:ext cx="4803775" cy="2378075"/>
          </a:xfrm>
          <a:prstGeom prst="rect">
            <a:avLst/>
          </a:prstGeom>
          <a:noFill/>
          <a:ln w="9525">
            <a:noFill/>
            <a:miter lim="800000"/>
            <a:headEnd/>
            <a:tailEnd/>
          </a:ln>
        </p:spPr>
      </p:pic>
      <p:sp>
        <p:nvSpPr>
          <p:cNvPr id="61" name="椭圆 8"/>
          <p:cNvSpPr/>
          <p:nvPr/>
        </p:nvSpPr>
        <p:spPr>
          <a:xfrm>
            <a:off x="2174875" y="864741"/>
            <a:ext cx="1655763" cy="1655763"/>
          </a:xfrm>
          <a:prstGeom prst="ellipse">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2800" b="1" dirty="0">
                <a:latin typeface="微软雅黑" panose="020B0503020204020204" pitchFamily="34" charset="-122"/>
                <a:ea typeface="微软雅黑" panose="020B0503020204020204" pitchFamily="34" charset="-122"/>
              </a:rPr>
              <a:t>工作概述</a:t>
            </a:r>
          </a:p>
        </p:txBody>
      </p:sp>
      <p:sp>
        <p:nvSpPr>
          <p:cNvPr id="62" name="椭圆 9"/>
          <p:cNvSpPr/>
          <p:nvPr/>
        </p:nvSpPr>
        <p:spPr>
          <a:xfrm>
            <a:off x="4203700" y="864741"/>
            <a:ext cx="1655763" cy="1655763"/>
          </a:xfrm>
          <a:prstGeom prst="ellipse">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2800" b="1" dirty="0">
                <a:latin typeface="微软雅黑" panose="020B0503020204020204" pitchFamily="34" charset="-122"/>
                <a:ea typeface="微软雅黑" panose="020B0503020204020204" pitchFamily="34" charset="-122"/>
              </a:rPr>
              <a:t>完成</a:t>
            </a:r>
            <a:endParaRPr lang="en-US" altLang="zh-CN" sz="2800" b="1" dirty="0">
              <a:latin typeface="微软雅黑" panose="020B0503020204020204" pitchFamily="34" charset="-122"/>
              <a:ea typeface="微软雅黑" panose="020B0503020204020204" pitchFamily="34" charset="-122"/>
            </a:endParaRPr>
          </a:p>
          <a:p>
            <a:pPr algn="ctr" fontAlgn="auto">
              <a:spcBef>
                <a:spcPts val="0"/>
              </a:spcBef>
              <a:spcAft>
                <a:spcPts val="0"/>
              </a:spcAft>
              <a:defRPr/>
            </a:pPr>
            <a:r>
              <a:rPr lang="zh-CN" altLang="en-US" sz="2800" b="1" dirty="0">
                <a:latin typeface="微软雅黑" panose="020B0503020204020204" pitchFamily="34" charset="-122"/>
                <a:ea typeface="微软雅黑" panose="020B0503020204020204" pitchFamily="34" charset="-122"/>
              </a:rPr>
              <a:t>情况 </a:t>
            </a:r>
          </a:p>
        </p:txBody>
      </p:sp>
      <p:sp>
        <p:nvSpPr>
          <p:cNvPr id="63" name="椭圆 10"/>
          <p:cNvSpPr/>
          <p:nvPr/>
        </p:nvSpPr>
        <p:spPr>
          <a:xfrm>
            <a:off x="6230938" y="864741"/>
            <a:ext cx="1655762" cy="1655763"/>
          </a:xfrm>
          <a:prstGeom prst="ellipse">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2800" b="1" dirty="0">
                <a:latin typeface="微软雅黑" panose="020B0503020204020204" pitchFamily="34" charset="-122"/>
                <a:ea typeface="微软雅黑" panose="020B0503020204020204" pitchFamily="34" charset="-122"/>
              </a:rPr>
              <a:t>工作</a:t>
            </a:r>
            <a:endParaRPr lang="en-US" altLang="zh-CN" sz="2800" b="1" dirty="0">
              <a:latin typeface="微软雅黑" panose="020B0503020204020204" pitchFamily="34" charset="-122"/>
              <a:ea typeface="微软雅黑" panose="020B0503020204020204" pitchFamily="34" charset="-122"/>
            </a:endParaRPr>
          </a:p>
          <a:p>
            <a:pPr algn="ctr" fontAlgn="auto">
              <a:spcBef>
                <a:spcPts val="0"/>
              </a:spcBef>
              <a:spcAft>
                <a:spcPts val="0"/>
              </a:spcAft>
              <a:defRPr/>
            </a:pPr>
            <a:r>
              <a:rPr lang="zh-CN" altLang="en-US" sz="2800" b="1" dirty="0">
                <a:latin typeface="微软雅黑" panose="020B0503020204020204" pitchFamily="34" charset="-122"/>
                <a:ea typeface="微软雅黑" panose="020B0503020204020204" pitchFamily="34" charset="-122"/>
              </a:rPr>
              <a:t>不足</a:t>
            </a:r>
          </a:p>
        </p:txBody>
      </p:sp>
      <p:sp>
        <p:nvSpPr>
          <p:cNvPr id="64" name="椭圆 11"/>
          <p:cNvSpPr/>
          <p:nvPr/>
        </p:nvSpPr>
        <p:spPr>
          <a:xfrm>
            <a:off x="8259763" y="864741"/>
            <a:ext cx="1655762" cy="1655763"/>
          </a:xfrm>
          <a:prstGeom prst="ellipse">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2800" b="1" dirty="0">
                <a:latin typeface="微软雅黑" panose="020B0503020204020204" pitchFamily="34" charset="-122"/>
                <a:ea typeface="微软雅黑" panose="020B0503020204020204" pitchFamily="34" charset="-122"/>
              </a:rPr>
              <a:t>明年</a:t>
            </a:r>
            <a:endParaRPr lang="en-US" altLang="zh-CN" sz="2800" b="1" dirty="0">
              <a:latin typeface="微软雅黑" panose="020B0503020204020204" pitchFamily="34" charset="-122"/>
              <a:ea typeface="微软雅黑" panose="020B0503020204020204" pitchFamily="34" charset="-122"/>
            </a:endParaRPr>
          </a:p>
          <a:p>
            <a:pPr algn="ctr" fontAlgn="auto">
              <a:spcBef>
                <a:spcPts val="0"/>
              </a:spcBef>
              <a:spcAft>
                <a:spcPts val="0"/>
              </a:spcAft>
              <a:defRPr/>
            </a:pPr>
            <a:r>
              <a:rPr lang="zh-CN" altLang="en-US" sz="2800" b="1" dirty="0">
                <a:latin typeface="微软雅黑" panose="020B0503020204020204" pitchFamily="34" charset="-122"/>
                <a:ea typeface="微软雅黑" panose="020B0503020204020204" pitchFamily="34" charset="-122"/>
              </a:rPr>
              <a:t>计划</a:t>
            </a:r>
          </a:p>
        </p:txBody>
      </p:sp>
      <p:grpSp>
        <p:nvGrpSpPr>
          <p:cNvPr id="65" name="组合 12"/>
          <p:cNvGrpSpPr/>
          <p:nvPr/>
        </p:nvGrpSpPr>
        <p:grpSpPr bwMode="auto">
          <a:xfrm>
            <a:off x="3562350" y="4739829"/>
            <a:ext cx="692150" cy="692150"/>
            <a:chOff x="3927867" y="5719055"/>
            <a:chExt cx="692150" cy="692150"/>
          </a:xfrm>
        </p:grpSpPr>
        <p:sp>
          <p:nvSpPr>
            <p:cNvPr id="66" name="椭圆 13"/>
            <p:cNvSpPr/>
            <p:nvPr/>
          </p:nvSpPr>
          <p:spPr>
            <a:xfrm>
              <a:off x="3927867" y="5719055"/>
              <a:ext cx="692150" cy="692150"/>
            </a:xfrm>
            <a:prstGeom prst="ellipse">
              <a:avLst/>
            </a:prstGeom>
            <a:solidFill>
              <a:schemeClr val="bg1"/>
            </a:solid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latin typeface="Impact" panose="020B0806030902050204" pitchFamily="34" charset="0"/>
                <a:ea typeface="微软雅黑" panose="020B0503020204020204" pitchFamily="34" charset="-122"/>
              </a:endParaRPr>
            </a:p>
          </p:txBody>
        </p:sp>
        <p:sp>
          <p:nvSpPr>
            <p:cNvPr id="67" name="椭圆 14"/>
            <p:cNvSpPr/>
            <p:nvPr/>
          </p:nvSpPr>
          <p:spPr>
            <a:xfrm>
              <a:off x="4004067" y="5795255"/>
              <a:ext cx="539750" cy="539750"/>
            </a:xfrm>
            <a:prstGeom prst="ellipse">
              <a:avLst/>
            </a:prstGeom>
            <a:solidFill>
              <a:srgbClr val="00B0F0"/>
            </a:solid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dirty="0">
                  <a:latin typeface="Impact" panose="020B0806030902050204" pitchFamily="34" charset="0"/>
                  <a:ea typeface="微软雅黑" panose="020B0503020204020204" pitchFamily="34" charset="-122"/>
                </a:rPr>
                <a:t>1</a:t>
              </a:r>
              <a:endParaRPr lang="zh-CN" altLang="en-US" dirty="0">
                <a:latin typeface="Impact" panose="020B0806030902050204" pitchFamily="34" charset="0"/>
                <a:ea typeface="微软雅黑" panose="020B0503020204020204" pitchFamily="34" charset="-122"/>
              </a:endParaRPr>
            </a:p>
          </p:txBody>
        </p:sp>
      </p:grpSp>
      <p:grpSp>
        <p:nvGrpSpPr>
          <p:cNvPr id="68" name="组合 15"/>
          <p:cNvGrpSpPr/>
          <p:nvPr/>
        </p:nvGrpSpPr>
        <p:grpSpPr bwMode="auto">
          <a:xfrm>
            <a:off x="4903788" y="3411091"/>
            <a:ext cx="692150" cy="692150"/>
            <a:chOff x="5191288" y="4388838"/>
            <a:chExt cx="692150" cy="692150"/>
          </a:xfrm>
        </p:grpSpPr>
        <p:sp>
          <p:nvSpPr>
            <p:cNvPr id="69" name="椭圆 16"/>
            <p:cNvSpPr/>
            <p:nvPr/>
          </p:nvSpPr>
          <p:spPr>
            <a:xfrm>
              <a:off x="5191288" y="4388838"/>
              <a:ext cx="692150" cy="692150"/>
            </a:xfrm>
            <a:prstGeom prst="ellipse">
              <a:avLst/>
            </a:prstGeom>
            <a:solidFill>
              <a:schemeClr val="bg1"/>
            </a:solid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latin typeface="Impact" panose="020B0806030902050204" pitchFamily="34" charset="0"/>
                <a:ea typeface="微软雅黑" panose="020B0503020204020204" pitchFamily="34" charset="-122"/>
              </a:endParaRPr>
            </a:p>
          </p:txBody>
        </p:sp>
        <p:sp>
          <p:nvSpPr>
            <p:cNvPr id="70" name="椭圆 17"/>
            <p:cNvSpPr/>
            <p:nvPr/>
          </p:nvSpPr>
          <p:spPr>
            <a:xfrm>
              <a:off x="5267488" y="4465038"/>
              <a:ext cx="539750" cy="539750"/>
            </a:xfrm>
            <a:prstGeom prst="ellipse">
              <a:avLst/>
            </a:prstGeom>
            <a:solidFill>
              <a:srgbClr val="00B0F0"/>
            </a:solid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dirty="0">
                  <a:latin typeface="Impact" panose="020B0806030902050204" pitchFamily="34" charset="0"/>
                  <a:ea typeface="微软雅黑" panose="020B0503020204020204" pitchFamily="34" charset="-122"/>
                </a:rPr>
                <a:t>2</a:t>
              </a:r>
              <a:endParaRPr lang="zh-CN" altLang="en-US" dirty="0">
                <a:latin typeface="Impact" panose="020B0806030902050204" pitchFamily="34" charset="0"/>
                <a:ea typeface="微软雅黑" panose="020B0503020204020204" pitchFamily="34" charset="-122"/>
              </a:endParaRPr>
            </a:p>
          </p:txBody>
        </p:sp>
      </p:grpSp>
      <p:grpSp>
        <p:nvGrpSpPr>
          <p:cNvPr id="71" name="组合 18"/>
          <p:cNvGrpSpPr/>
          <p:nvPr/>
        </p:nvGrpSpPr>
        <p:grpSpPr bwMode="auto">
          <a:xfrm>
            <a:off x="6519863" y="3411091"/>
            <a:ext cx="692150" cy="692150"/>
            <a:chOff x="6884827" y="4388838"/>
            <a:chExt cx="692150" cy="692150"/>
          </a:xfrm>
        </p:grpSpPr>
        <p:sp>
          <p:nvSpPr>
            <p:cNvPr id="72" name="椭圆 19"/>
            <p:cNvSpPr/>
            <p:nvPr/>
          </p:nvSpPr>
          <p:spPr>
            <a:xfrm>
              <a:off x="6884827" y="4388838"/>
              <a:ext cx="692150" cy="692150"/>
            </a:xfrm>
            <a:prstGeom prst="ellipse">
              <a:avLst/>
            </a:prstGeom>
            <a:solidFill>
              <a:schemeClr val="bg1"/>
            </a:solid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latin typeface="Impact" panose="020B0806030902050204" pitchFamily="34" charset="0"/>
                <a:ea typeface="微软雅黑" panose="020B0503020204020204" pitchFamily="34" charset="-122"/>
              </a:endParaRPr>
            </a:p>
          </p:txBody>
        </p:sp>
        <p:sp>
          <p:nvSpPr>
            <p:cNvPr id="73" name="椭圆 20"/>
            <p:cNvSpPr/>
            <p:nvPr/>
          </p:nvSpPr>
          <p:spPr>
            <a:xfrm>
              <a:off x="6957852" y="4465038"/>
              <a:ext cx="539750" cy="539750"/>
            </a:xfrm>
            <a:prstGeom prst="ellipse">
              <a:avLst/>
            </a:prstGeom>
            <a:solidFill>
              <a:srgbClr val="00B0F0"/>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dirty="0">
                  <a:latin typeface="Impact" panose="020B0806030902050204" pitchFamily="34" charset="0"/>
                  <a:ea typeface="微软雅黑" panose="020B0503020204020204" pitchFamily="34" charset="-122"/>
                </a:rPr>
                <a:t>3</a:t>
              </a:r>
              <a:endParaRPr lang="zh-CN" altLang="en-US" dirty="0">
                <a:latin typeface="Impact" panose="020B0806030902050204" pitchFamily="34" charset="0"/>
                <a:ea typeface="微软雅黑" panose="020B0503020204020204" pitchFamily="34" charset="-122"/>
              </a:endParaRPr>
            </a:p>
          </p:txBody>
        </p:sp>
      </p:grpSp>
      <p:grpSp>
        <p:nvGrpSpPr>
          <p:cNvPr id="74" name="组合 21"/>
          <p:cNvGrpSpPr/>
          <p:nvPr/>
        </p:nvGrpSpPr>
        <p:grpSpPr bwMode="auto">
          <a:xfrm>
            <a:off x="7853363" y="4739829"/>
            <a:ext cx="693737" cy="692150"/>
            <a:chOff x="8218831" y="5719055"/>
            <a:chExt cx="693737" cy="692150"/>
          </a:xfrm>
        </p:grpSpPr>
        <p:sp>
          <p:nvSpPr>
            <p:cNvPr id="75" name="椭圆 22"/>
            <p:cNvSpPr/>
            <p:nvPr/>
          </p:nvSpPr>
          <p:spPr>
            <a:xfrm>
              <a:off x="8218831" y="5719055"/>
              <a:ext cx="693737" cy="692150"/>
            </a:xfrm>
            <a:prstGeom prst="ellipse">
              <a:avLst/>
            </a:prstGeom>
            <a:solidFill>
              <a:schemeClr val="bg1"/>
            </a:solid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latin typeface="Impact" panose="020B0806030902050204" pitchFamily="34" charset="0"/>
                <a:ea typeface="微软雅黑" panose="020B0503020204020204" pitchFamily="34" charset="-122"/>
              </a:endParaRPr>
            </a:p>
          </p:txBody>
        </p:sp>
        <p:sp>
          <p:nvSpPr>
            <p:cNvPr id="76" name="椭圆 23"/>
            <p:cNvSpPr/>
            <p:nvPr/>
          </p:nvSpPr>
          <p:spPr>
            <a:xfrm>
              <a:off x="8295031" y="5795255"/>
              <a:ext cx="539750" cy="539750"/>
            </a:xfrm>
            <a:prstGeom prst="ellipse">
              <a:avLst/>
            </a:prstGeom>
            <a:solidFill>
              <a:srgbClr val="00B0F0"/>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dirty="0">
                  <a:latin typeface="Impact" panose="020B0806030902050204" pitchFamily="34" charset="0"/>
                  <a:ea typeface="微软雅黑" panose="020B0503020204020204" pitchFamily="34" charset="-122"/>
                </a:rPr>
                <a:t>4</a:t>
              </a:r>
              <a:endParaRPr lang="zh-CN" altLang="en-US" dirty="0">
                <a:latin typeface="Impact" panose="020B0806030902050204" pitchFamily="34" charset="0"/>
                <a:ea typeface="微软雅黑" panose="020B0503020204020204" pitchFamily="34" charset="-122"/>
              </a:endParaRPr>
            </a:p>
          </p:txBody>
        </p:sp>
      </p:grpSp>
      <p:sp>
        <p:nvSpPr>
          <p:cNvPr id="77" name="任意多边形 24"/>
          <p:cNvSpPr/>
          <p:nvPr/>
        </p:nvSpPr>
        <p:spPr>
          <a:xfrm rot="5400000">
            <a:off x="7693819" y="3519835"/>
            <a:ext cx="2376487" cy="523875"/>
          </a:xfrm>
          <a:custGeom>
            <a:avLst/>
            <a:gdLst>
              <a:gd name="connsiteX0" fmla="*/ 1799772 w 1799772"/>
              <a:gd name="connsiteY0" fmla="*/ 232228 h 232228"/>
              <a:gd name="connsiteX1" fmla="*/ 1524000 w 1799772"/>
              <a:gd name="connsiteY1" fmla="*/ 0 h 232228"/>
              <a:gd name="connsiteX2" fmla="*/ 0 w 1799772"/>
              <a:gd name="connsiteY2" fmla="*/ 0 h 232228"/>
            </a:gdLst>
            <a:ahLst/>
            <a:cxnLst>
              <a:cxn ang="0">
                <a:pos x="connsiteX0" y="connsiteY0"/>
              </a:cxn>
              <a:cxn ang="0">
                <a:pos x="connsiteX1" y="connsiteY1"/>
              </a:cxn>
              <a:cxn ang="0">
                <a:pos x="connsiteX2" y="connsiteY2"/>
              </a:cxn>
            </a:cxnLst>
            <a:rect l="l" t="t" r="r" b="b"/>
            <a:pathLst>
              <a:path w="1799772" h="232228">
                <a:moveTo>
                  <a:pt x="1799772" y="232228"/>
                </a:moveTo>
                <a:lnTo>
                  <a:pt x="1524000" y="0"/>
                </a:lnTo>
                <a:lnTo>
                  <a:pt x="0" y="0"/>
                </a:lnTo>
              </a:path>
            </a:pathLst>
          </a:cu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微软雅黑" panose="020B0503020204020204" pitchFamily="34" charset="-122"/>
            </a:endParaRPr>
          </a:p>
        </p:txBody>
      </p:sp>
      <p:sp>
        <p:nvSpPr>
          <p:cNvPr id="78" name="任意多边形 25"/>
          <p:cNvSpPr/>
          <p:nvPr/>
        </p:nvSpPr>
        <p:spPr>
          <a:xfrm rot="5400000">
            <a:off x="4661694" y="2930873"/>
            <a:ext cx="738187" cy="107950"/>
          </a:xfrm>
          <a:custGeom>
            <a:avLst/>
            <a:gdLst>
              <a:gd name="connsiteX0" fmla="*/ 740229 w 740229"/>
              <a:gd name="connsiteY0" fmla="*/ 0 h 406400"/>
              <a:gd name="connsiteX1" fmla="*/ 580572 w 740229"/>
              <a:gd name="connsiteY1" fmla="*/ 406400 h 406400"/>
              <a:gd name="connsiteX2" fmla="*/ 0 w 740229"/>
              <a:gd name="connsiteY2" fmla="*/ 406400 h 406400"/>
            </a:gdLst>
            <a:ahLst/>
            <a:cxnLst>
              <a:cxn ang="0">
                <a:pos x="connsiteX0" y="connsiteY0"/>
              </a:cxn>
              <a:cxn ang="0">
                <a:pos x="connsiteX1" y="connsiteY1"/>
              </a:cxn>
              <a:cxn ang="0">
                <a:pos x="connsiteX2" y="connsiteY2"/>
              </a:cxn>
            </a:cxnLst>
            <a:rect l="l" t="t" r="r" b="b"/>
            <a:pathLst>
              <a:path w="740229" h="406400">
                <a:moveTo>
                  <a:pt x="740229" y="0"/>
                </a:moveTo>
                <a:lnTo>
                  <a:pt x="580572" y="406400"/>
                </a:lnTo>
                <a:lnTo>
                  <a:pt x="0" y="406400"/>
                </a:lnTo>
              </a:path>
            </a:pathLst>
          </a:cu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微软雅黑" panose="020B0503020204020204" pitchFamily="34" charset="-122"/>
            </a:endParaRPr>
          </a:p>
        </p:txBody>
      </p:sp>
      <p:sp>
        <p:nvSpPr>
          <p:cNvPr id="79" name="任意多边形 27"/>
          <p:cNvSpPr/>
          <p:nvPr/>
        </p:nvSpPr>
        <p:spPr>
          <a:xfrm rot="5400000" flipV="1">
            <a:off x="2011362" y="3495229"/>
            <a:ext cx="2384425" cy="565150"/>
          </a:xfrm>
          <a:custGeom>
            <a:avLst/>
            <a:gdLst>
              <a:gd name="connsiteX0" fmla="*/ 1799772 w 1799772"/>
              <a:gd name="connsiteY0" fmla="*/ 232228 h 232228"/>
              <a:gd name="connsiteX1" fmla="*/ 1524000 w 1799772"/>
              <a:gd name="connsiteY1" fmla="*/ 0 h 232228"/>
              <a:gd name="connsiteX2" fmla="*/ 0 w 1799772"/>
              <a:gd name="connsiteY2" fmla="*/ 0 h 232228"/>
            </a:gdLst>
            <a:ahLst/>
            <a:cxnLst>
              <a:cxn ang="0">
                <a:pos x="connsiteX0" y="connsiteY0"/>
              </a:cxn>
              <a:cxn ang="0">
                <a:pos x="connsiteX1" y="connsiteY1"/>
              </a:cxn>
              <a:cxn ang="0">
                <a:pos x="connsiteX2" y="connsiteY2"/>
              </a:cxn>
            </a:cxnLst>
            <a:rect l="l" t="t" r="r" b="b"/>
            <a:pathLst>
              <a:path w="1799772" h="232228">
                <a:moveTo>
                  <a:pt x="1799772" y="232228"/>
                </a:moveTo>
                <a:lnTo>
                  <a:pt x="1524000" y="0"/>
                </a:lnTo>
                <a:lnTo>
                  <a:pt x="0" y="0"/>
                </a:lnTo>
              </a:path>
            </a:pathLst>
          </a:cu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微软雅黑" panose="020B0503020204020204" pitchFamily="34" charset="-122"/>
            </a:endParaRPr>
          </a:p>
        </p:txBody>
      </p:sp>
      <p:sp>
        <p:nvSpPr>
          <p:cNvPr id="80" name="TextBox 15"/>
          <p:cNvSpPr txBox="1"/>
          <p:nvPr/>
        </p:nvSpPr>
        <p:spPr>
          <a:xfrm>
            <a:off x="5249863" y="4977954"/>
            <a:ext cx="1655762" cy="338137"/>
          </a:xfrm>
          <a:prstGeom prst="rect">
            <a:avLst/>
          </a:prstGeom>
          <a:noFill/>
        </p:spPr>
        <p:txBody>
          <a:bodyPr>
            <a:spAutoFit/>
          </a:bodyPr>
          <a:lstStyle/>
          <a:p>
            <a:pPr algn="ctr" fontAlgn="auto">
              <a:spcBef>
                <a:spcPts val="0"/>
              </a:spcBef>
              <a:spcAft>
                <a:spcPts val="0"/>
              </a:spcAft>
              <a:defRPr/>
            </a:pPr>
            <a:r>
              <a:rPr lang="en-US" altLang="zh-CN" sz="1600" dirty="0">
                <a:solidFill>
                  <a:schemeClr val="tx1">
                    <a:lumMod val="65000"/>
                    <a:lumOff val="35000"/>
                  </a:schemeClr>
                </a:solidFill>
                <a:latin typeface="Agency FB" panose="020B0503020202020204" pitchFamily="34" charset="0"/>
                <a:ea typeface="微软雅黑" panose="020B0503020204020204" pitchFamily="34" charset="-122"/>
              </a:rPr>
              <a:t>Contents Page</a:t>
            </a:r>
            <a:endParaRPr lang="zh-CN" altLang="en-US" sz="1600" dirty="0">
              <a:solidFill>
                <a:schemeClr val="tx1">
                  <a:lumMod val="65000"/>
                  <a:lumOff val="35000"/>
                </a:schemeClr>
              </a:solidFill>
              <a:latin typeface="Agency FB" panose="020B0503020202020204" pitchFamily="34" charset="0"/>
              <a:ea typeface="微软雅黑" panose="020B0503020204020204" pitchFamily="34" charset="-122"/>
            </a:endParaRPr>
          </a:p>
        </p:txBody>
      </p:sp>
      <p:sp>
        <p:nvSpPr>
          <p:cNvPr id="81" name="文本框 13"/>
          <p:cNvSpPr txBox="1"/>
          <p:nvPr/>
        </p:nvSpPr>
        <p:spPr>
          <a:xfrm>
            <a:off x="5249863" y="4536629"/>
            <a:ext cx="1655762" cy="461962"/>
          </a:xfrm>
          <a:prstGeom prst="rect">
            <a:avLst/>
          </a:prstGeom>
          <a:noFill/>
        </p:spPr>
        <p:txBody>
          <a:bodyPr>
            <a:spAutoFit/>
          </a:bodyPr>
          <a:lstStyle/>
          <a:p>
            <a:pPr algn="ctr" fontAlgn="auto">
              <a:spcBef>
                <a:spcPts val="0"/>
              </a:spcBef>
              <a:spcAft>
                <a:spcPts val="0"/>
              </a:spcAft>
              <a:defRPr/>
            </a:pPr>
            <a:r>
              <a:rPr lang="zh-CN" altLang="en-US" sz="2400" b="1" dirty="0">
                <a:solidFill>
                  <a:schemeClr val="tx1">
                    <a:lumMod val="65000"/>
                    <a:lumOff val="35000"/>
                  </a:schemeClr>
                </a:solidFill>
                <a:latin typeface="+mn-lt"/>
                <a:ea typeface="微软雅黑" panose="020B0503020204020204" pitchFamily="34" charset="-122"/>
              </a:rPr>
              <a:t>目录页</a:t>
            </a:r>
          </a:p>
        </p:txBody>
      </p:sp>
      <p:sp>
        <p:nvSpPr>
          <p:cNvPr id="82" name="任意多边形 32"/>
          <p:cNvSpPr/>
          <p:nvPr/>
        </p:nvSpPr>
        <p:spPr>
          <a:xfrm rot="5400000" flipV="1">
            <a:off x="6690519" y="2930873"/>
            <a:ext cx="738187" cy="107950"/>
          </a:xfrm>
          <a:custGeom>
            <a:avLst/>
            <a:gdLst>
              <a:gd name="connsiteX0" fmla="*/ 740229 w 740229"/>
              <a:gd name="connsiteY0" fmla="*/ 0 h 406400"/>
              <a:gd name="connsiteX1" fmla="*/ 580572 w 740229"/>
              <a:gd name="connsiteY1" fmla="*/ 406400 h 406400"/>
              <a:gd name="connsiteX2" fmla="*/ 0 w 740229"/>
              <a:gd name="connsiteY2" fmla="*/ 406400 h 406400"/>
            </a:gdLst>
            <a:ahLst/>
            <a:cxnLst>
              <a:cxn ang="0">
                <a:pos x="connsiteX0" y="connsiteY0"/>
              </a:cxn>
              <a:cxn ang="0">
                <a:pos x="connsiteX1" y="connsiteY1"/>
              </a:cxn>
              <a:cxn ang="0">
                <a:pos x="connsiteX2" y="connsiteY2"/>
              </a:cxn>
            </a:cxnLst>
            <a:rect l="l" t="t" r="r" b="b"/>
            <a:pathLst>
              <a:path w="740229" h="406400">
                <a:moveTo>
                  <a:pt x="740229" y="0"/>
                </a:moveTo>
                <a:lnTo>
                  <a:pt x="580572" y="406400"/>
                </a:lnTo>
                <a:lnTo>
                  <a:pt x="0" y="406400"/>
                </a:lnTo>
              </a:path>
            </a:pathLst>
          </a:cu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微软雅黑" panose="020B0503020204020204" pitchFamily="34" charset="-122"/>
            </a:endParaRPr>
          </a:p>
        </p:txBody>
      </p:sp>
      <p:sp>
        <p:nvSpPr>
          <p:cNvPr id="83" name="椭圆 1"/>
          <p:cNvSpPr/>
          <p:nvPr/>
        </p:nvSpPr>
        <p:spPr>
          <a:xfrm>
            <a:off x="5703888" y="5473254"/>
            <a:ext cx="790575" cy="404812"/>
          </a:xfrm>
          <a:custGeom>
            <a:avLst/>
            <a:gdLst/>
            <a:ahLst/>
            <a:cxnLst/>
            <a:rect l="l" t="t" r="r" b="b"/>
            <a:pathLst>
              <a:path w="792088" h="404664">
                <a:moveTo>
                  <a:pt x="396044" y="0"/>
                </a:moveTo>
                <a:cubicBezTo>
                  <a:pt x="614773" y="0"/>
                  <a:pt x="792088" y="177315"/>
                  <a:pt x="792088" y="396044"/>
                </a:cubicBezTo>
                <a:lnTo>
                  <a:pt x="791219" y="404664"/>
                </a:lnTo>
                <a:lnTo>
                  <a:pt x="869" y="404664"/>
                </a:lnTo>
                <a:cubicBezTo>
                  <a:pt x="31" y="401809"/>
                  <a:pt x="0" y="398930"/>
                  <a:pt x="0" y="396044"/>
                </a:cubicBezTo>
                <a:cubicBezTo>
                  <a:pt x="0" y="177315"/>
                  <a:pt x="177315" y="0"/>
                  <a:pt x="396044" y="0"/>
                </a:cubicBez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微软雅黑" panose="020B0503020204020204" pitchFamily="34" charset="-122"/>
            </a:endParaRPr>
          </a:p>
        </p:txBody>
      </p:sp>
      <p:sp>
        <p:nvSpPr>
          <p:cNvPr id="84" name="矩形 83"/>
          <p:cNvSpPr/>
          <p:nvPr/>
        </p:nvSpPr>
        <p:spPr>
          <a:xfrm flipV="1">
            <a:off x="0" y="405458"/>
            <a:ext cx="12198350" cy="14401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85" name="矩形 84"/>
          <p:cNvSpPr/>
          <p:nvPr/>
        </p:nvSpPr>
        <p:spPr>
          <a:xfrm>
            <a:off x="0" y="5889155"/>
            <a:ext cx="12198350" cy="57606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86" name="椭圆 9"/>
          <p:cNvSpPr/>
          <p:nvPr/>
        </p:nvSpPr>
        <p:spPr>
          <a:xfrm>
            <a:off x="4043643" y="906953"/>
            <a:ext cx="4155796" cy="4155790"/>
          </a:xfrm>
          <a:prstGeom prst="ellipse">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8800" b="1" dirty="0">
                <a:latin typeface="微软雅黑" panose="020B0503020204020204" pitchFamily="34" charset="-122"/>
                <a:ea typeface="微软雅黑" panose="020B0503020204020204" pitchFamily="34" charset="-122"/>
              </a:rPr>
              <a:t>工作概述 </a:t>
            </a:r>
          </a:p>
        </p:txBody>
      </p:sp>
    </p:spTree>
  </p:cSld>
  <p:clrMapOvr>
    <a:masterClrMapping/>
  </p:clrMapOvr>
  <p:transition spd="slow" advTm="10000">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0"/>
                                        </p:tgtEl>
                                        <p:attrNameLst>
                                          <p:attrName>style.visibility</p:attrName>
                                        </p:attrNameLst>
                                      </p:cBhvr>
                                      <p:to>
                                        <p:strVal val="visible"/>
                                      </p:to>
                                    </p:set>
                                    <p:anim calcmode="lin" valueType="num">
                                      <p:cBhvr additive="base">
                                        <p:cTn id="7" dur="500" fill="hold"/>
                                        <p:tgtEl>
                                          <p:spTgt spid="80"/>
                                        </p:tgtEl>
                                        <p:attrNameLst>
                                          <p:attrName>ppt_x</p:attrName>
                                        </p:attrNameLst>
                                      </p:cBhvr>
                                      <p:tavLst>
                                        <p:tav tm="0">
                                          <p:val>
                                            <p:strVal val="#ppt_x"/>
                                          </p:val>
                                        </p:tav>
                                        <p:tav tm="100000">
                                          <p:val>
                                            <p:strVal val="#ppt_x"/>
                                          </p:val>
                                        </p:tav>
                                      </p:tavLst>
                                    </p:anim>
                                    <p:anim calcmode="lin" valueType="num">
                                      <p:cBhvr additive="base">
                                        <p:cTn id="8" dur="500" fill="hold"/>
                                        <p:tgtEl>
                                          <p:spTgt spid="8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1"/>
                                        </p:tgtEl>
                                        <p:attrNameLst>
                                          <p:attrName>style.visibility</p:attrName>
                                        </p:attrNameLst>
                                      </p:cBhvr>
                                      <p:to>
                                        <p:strVal val="visible"/>
                                      </p:to>
                                    </p:set>
                                    <p:anim calcmode="lin" valueType="num">
                                      <p:cBhvr additive="base">
                                        <p:cTn id="11" dur="500" fill="hold"/>
                                        <p:tgtEl>
                                          <p:spTgt spid="81"/>
                                        </p:tgtEl>
                                        <p:attrNameLst>
                                          <p:attrName>ppt_x</p:attrName>
                                        </p:attrNameLst>
                                      </p:cBhvr>
                                      <p:tavLst>
                                        <p:tav tm="0">
                                          <p:val>
                                            <p:strVal val="#ppt_x"/>
                                          </p:val>
                                        </p:tav>
                                        <p:tav tm="100000">
                                          <p:val>
                                            <p:strVal val="#ppt_x"/>
                                          </p:val>
                                        </p:tav>
                                      </p:tavLst>
                                    </p:anim>
                                    <p:anim calcmode="lin" valueType="num">
                                      <p:cBhvr additive="base">
                                        <p:cTn id="12" dur="500" fill="hold"/>
                                        <p:tgtEl>
                                          <p:spTgt spid="8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3"/>
                                        </p:tgtEl>
                                        <p:attrNameLst>
                                          <p:attrName>style.visibility</p:attrName>
                                        </p:attrNameLst>
                                      </p:cBhvr>
                                      <p:to>
                                        <p:strVal val="visible"/>
                                      </p:to>
                                    </p:set>
                                    <p:anim calcmode="lin" valueType="num">
                                      <p:cBhvr additive="base">
                                        <p:cTn id="15" dur="500" fill="hold"/>
                                        <p:tgtEl>
                                          <p:spTgt spid="83"/>
                                        </p:tgtEl>
                                        <p:attrNameLst>
                                          <p:attrName>ppt_x</p:attrName>
                                        </p:attrNameLst>
                                      </p:cBhvr>
                                      <p:tavLst>
                                        <p:tav tm="0">
                                          <p:val>
                                            <p:strVal val="#ppt_x"/>
                                          </p:val>
                                        </p:tav>
                                        <p:tav tm="100000">
                                          <p:val>
                                            <p:strVal val="#ppt_x"/>
                                          </p:val>
                                        </p:tav>
                                      </p:tavLst>
                                    </p:anim>
                                    <p:anim calcmode="lin" valueType="num">
                                      <p:cBhvr additive="base">
                                        <p:cTn id="16"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60"/>
                                        </p:tgtEl>
                                        <p:attrNameLst>
                                          <p:attrName>style.visibility</p:attrName>
                                        </p:attrNameLst>
                                      </p:cBhvr>
                                      <p:to>
                                        <p:strVal val="visible"/>
                                      </p:to>
                                    </p:set>
                                    <p:anim calcmode="lin" valueType="num">
                                      <p:cBhvr>
                                        <p:cTn id="21" dur="500" fill="hold"/>
                                        <p:tgtEl>
                                          <p:spTgt spid="60"/>
                                        </p:tgtEl>
                                        <p:attrNameLst>
                                          <p:attrName>ppt_w</p:attrName>
                                        </p:attrNameLst>
                                      </p:cBhvr>
                                      <p:tavLst>
                                        <p:tav tm="0">
                                          <p:val>
                                            <p:fltVal val="0"/>
                                          </p:val>
                                        </p:tav>
                                        <p:tav tm="100000">
                                          <p:val>
                                            <p:strVal val="#ppt_w"/>
                                          </p:val>
                                        </p:tav>
                                      </p:tavLst>
                                    </p:anim>
                                    <p:anim calcmode="lin" valueType="num">
                                      <p:cBhvr>
                                        <p:cTn id="22" dur="500" fill="hold"/>
                                        <p:tgtEl>
                                          <p:spTgt spid="60"/>
                                        </p:tgtEl>
                                        <p:attrNameLst>
                                          <p:attrName>ppt_h</p:attrName>
                                        </p:attrNameLst>
                                      </p:cBhvr>
                                      <p:tavLst>
                                        <p:tav tm="0">
                                          <p:val>
                                            <p:fltVal val="0"/>
                                          </p:val>
                                        </p:tav>
                                        <p:tav tm="100000">
                                          <p:val>
                                            <p:strVal val="#ppt_h"/>
                                          </p:val>
                                        </p:tav>
                                      </p:tavLst>
                                    </p:anim>
                                    <p:animEffect transition="in" filter="fade">
                                      <p:cBhvr>
                                        <p:cTn id="23" dur="500"/>
                                        <p:tgtEl>
                                          <p:spTgt spid="60"/>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65"/>
                                        </p:tgtEl>
                                        <p:attrNameLst>
                                          <p:attrName>style.visibility</p:attrName>
                                        </p:attrNameLst>
                                      </p:cBhvr>
                                      <p:to>
                                        <p:strVal val="visible"/>
                                      </p:to>
                                    </p:set>
                                    <p:anim calcmode="lin" valueType="num">
                                      <p:cBhvr additive="base">
                                        <p:cTn id="28" dur="500" fill="hold"/>
                                        <p:tgtEl>
                                          <p:spTgt spid="65"/>
                                        </p:tgtEl>
                                        <p:attrNameLst>
                                          <p:attrName>ppt_x</p:attrName>
                                        </p:attrNameLst>
                                      </p:cBhvr>
                                      <p:tavLst>
                                        <p:tav tm="0">
                                          <p:val>
                                            <p:strVal val="#ppt_x"/>
                                          </p:val>
                                        </p:tav>
                                        <p:tav tm="100000">
                                          <p:val>
                                            <p:strVal val="#ppt_x"/>
                                          </p:val>
                                        </p:tav>
                                      </p:tavLst>
                                    </p:anim>
                                    <p:anim calcmode="lin" valueType="num">
                                      <p:cBhvr additive="base">
                                        <p:cTn id="29" dur="500" fill="hold"/>
                                        <p:tgtEl>
                                          <p:spTgt spid="65"/>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68"/>
                                        </p:tgtEl>
                                        <p:attrNameLst>
                                          <p:attrName>style.visibility</p:attrName>
                                        </p:attrNameLst>
                                      </p:cBhvr>
                                      <p:to>
                                        <p:strVal val="visible"/>
                                      </p:to>
                                    </p:set>
                                    <p:anim calcmode="lin" valueType="num">
                                      <p:cBhvr additive="base">
                                        <p:cTn id="32" dur="500" fill="hold"/>
                                        <p:tgtEl>
                                          <p:spTgt spid="68"/>
                                        </p:tgtEl>
                                        <p:attrNameLst>
                                          <p:attrName>ppt_x</p:attrName>
                                        </p:attrNameLst>
                                      </p:cBhvr>
                                      <p:tavLst>
                                        <p:tav tm="0">
                                          <p:val>
                                            <p:strVal val="#ppt_x"/>
                                          </p:val>
                                        </p:tav>
                                        <p:tav tm="100000">
                                          <p:val>
                                            <p:strVal val="#ppt_x"/>
                                          </p:val>
                                        </p:tav>
                                      </p:tavLst>
                                    </p:anim>
                                    <p:anim calcmode="lin" valueType="num">
                                      <p:cBhvr additive="base">
                                        <p:cTn id="33" dur="500" fill="hold"/>
                                        <p:tgtEl>
                                          <p:spTgt spid="68"/>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additive="base">
                                        <p:cTn id="36" dur="500" fill="hold"/>
                                        <p:tgtEl>
                                          <p:spTgt spid="71"/>
                                        </p:tgtEl>
                                        <p:attrNameLst>
                                          <p:attrName>ppt_x</p:attrName>
                                        </p:attrNameLst>
                                      </p:cBhvr>
                                      <p:tavLst>
                                        <p:tav tm="0">
                                          <p:val>
                                            <p:strVal val="#ppt_x"/>
                                          </p:val>
                                        </p:tav>
                                        <p:tav tm="100000">
                                          <p:val>
                                            <p:strVal val="#ppt_x"/>
                                          </p:val>
                                        </p:tav>
                                      </p:tavLst>
                                    </p:anim>
                                    <p:anim calcmode="lin" valueType="num">
                                      <p:cBhvr additive="base">
                                        <p:cTn id="37" dur="500" fill="hold"/>
                                        <p:tgtEl>
                                          <p:spTgt spid="71"/>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74"/>
                                        </p:tgtEl>
                                        <p:attrNameLst>
                                          <p:attrName>style.visibility</p:attrName>
                                        </p:attrNameLst>
                                      </p:cBhvr>
                                      <p:to>
                                        <p:strVal val="visible"/>
                                      </p:to>
                                    </p:set>
                                    <p:anim calcmode="lin" valueType="num">
                                      <p:cBhvr additive="base">
                                        <p:cTn id="40" dur="500" fill="hold"/>
                                        <p:tgtEl>
                                          <p:spTgt spid="74"/>
                                        </p:tgtEl>
                                        <p:attrNameLst>
                                          <p:attrName>ppt_x</p:attrName>
                                        </p:attrNameLst>
                                      </p:cBhvr>
                                      <p:tavLst>
                                        <p:tav tm="0">
                                          <p:val>
                                            <p:strVal val="#ppt_x"/>
                                          </p:val>
                                        </p:tav>
                                        <p:tav tm="100000">
                                          <p:val>
                                            <p:strVal val="#ppt_x"/>
                                          </p:val>
                                        </p:tav>
                                      </p:tavLst>
                                    </p:anim>
                                    <p:anim calcmode="lin" valueType="num">
                                      <p:cBhvr additive="base">
                                        <p:cTn id="41" dur="500" fill="hold"/>
                                        <p:tgtEl>
                                          <p:spTgt spid="74"/>
                                        </p:tgtEl>
                                        <p:attrNameLst>
                                          <p:attrName>ppt_y</p:attrName>
                                        </p:attrNameLst>
                                      </p:cBhvr>
                                      <p:tavLst>
                                        <p:tav tm="0">
                                          <p:val>
                                            <p:strVal val="1+#ppt_h/2"/>
                                          </p:val>
                                        </p:tav>
                                        <p:tav tm="100000">
                                          <p:val>
                                            <p:strVal val="#ppt_y"/>
                                          </p:val>
                                        </p:tav>
                                      </p:tavLst>
                                    </p:anim>
                                  </p:childTnLst>
                                </p:cTn>
                              </p:par>
                            </p:childTnLst>
                          </p:cTn>
                        </p:par>
                        <p:par>
                          <p:cTn id="42" fill="hold">
                            <p:stCondLst>
                              <p:cond delay="500"/>
                            </p:stCondLst>
                            <p:childTnLst>
                              <p:par>
                                <p:cTn id="43" presetID="22" presetClass="entr" presetSubtype="4"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down)">
                                      <p:cBhvr>
                                        <p:cTn id="45" dur="500"/>
                                        <p:tgtEl>
                                          <p:spTgt spid="79"/>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78"/>
                                        </p:tgtEl>
                                        <p:attrNameLst>
                                          <p:attrName>style.visibility</p:attrName>
                                        </p:attrNameLst>
                                      </p:cBhvr>
                                      <p:to>
                                        <p:strVal val="visible"/>
                                      </p:to>
                                    </p:set>
                                    <p:animEffect transition="in" filter="wipe(down)">
                                      <p:cBhvr>
                                        <p:cTn id="48" dur="500"/>
                                        <p:tgtEl>
                                          <p:spTgt spid="78"/>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82"/>
                                        </p:tgtEl>
                                        <p:attrNameLst>
                                          <p:attrName>style.visibility</p:attrName>
                                        </p:attrNameLst>
                                      </p:cBhvr>
                                      <p:to>
                                        <p:strVal val="visible"/>
                                      </p:to>
                                    </p:set>
                                    <p:animEffect transition="in" filter="wipe(down)">
                                      <p:cBhvr>
                                        <p:cTn id="51" dur="500"/>
                                        <p:tgtEl>
                                          <p:spTgt spid="82"/>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77"/>
                                        </p:tgtEl>
                                        <p:attrNameLst>
                                          <p:attrName>style.visibility</p:attrName>
                                        </p:attrNameLst>
                                      </p:cBhvr>
                                      <p:to>
                                        <p:strVal val="visible"/>
                                      </p:to>
                                    </p:set>
                                    <p:animEffect transition="in" filter="wipe(down)">
                                      <p:cBhvr>
                                        <p:cTn id="54" dur="500"/>
                                        <p:tgtEl>
                                          <p:spTgt spid="77"/>
                                        </p:tgtEl>
                                      </p:cBhvr>
                                    </p:animEffect>
                                  </p:childTnLst>
                                </p:cTn>
                              </p:par>
                            </p:childTnLst>
                          </p:cTn>
                        </p:par>
                        <p:par>
                          <p:cTn id="55" fill="hold">
                            <p:stCondLst>
                              <p:cond delay="1000"/>
                            </p:stCondLst>
                            <p:childTnLst>
                              <p:par>
                                <p:cTn id="56" presetID="53" presetClass="entr" presetSubtype="16" fill="hold" grpId="0" nodeType="afterEffect">
                                  <p:stCondLst>
                                    <p:cond delay="0"/>
                                  </p:stCondLst>
                                  <p:childTnLst>
                                    <p:set>
                                      <p:cBhvr>
                                        <p:cTn id="57" dur="1" fill="hold">
                                          <p:stCondLst>
                                            <p:cond delay="0"/>
                                          </p:stCondLst>
                                        </p:cTn>
                                        <p:tgtEl>
                                          <p:spTgt spid="61"/>
                                        </p:tgtEl>
                                        <p:attrNameLst>
                                          <p:attrName>style.visibility</p:attrName>
                                        </p:attrNameLst>
                                      </p:cBhvr>
                                      <p:to>
                                        <p:strVal val="visible"/>
                                      </p:to>
                                    </p:set>
                                    <p:anim calcmode="lin" valueType="num">
                                      <p:cBhvr>
                                        <p:cTn id="58" dur="500" fill="hold"/>
                                        <p:tgtEl>
                                          <p:spTgt spid="61"/>
                                        </p:tgtEl>
                                        <p:attrNameLst>
                                          <p:attrName>ppt_w</p:attrName>
                                        </p:attrNameLst>
                                      </p:cBhvr>
                                      <p:tavLst>
                                        <p:tav tm="0">
                                          <p:val>
                                            <p:fltVal val="0"/>
                                          </p:val>
                                        </p:tav>
                                        <p:tav tm="100000">
                                          <p:val>
                                            <p:strVal val="#ppt_w"/>
                                          </p:val>
                                        </p:tav>
                                      </p:tavLst>
                                    </p:anim>
                                    <p:anim calcmode="lin" valueType="num">
                                      <p:cBhvr>
                                        <p:cTn id="59" dur="500" fill="hold"/>
                                        <p:tgtEl>
                                          <p:spTgt spid="61"/>
                                        </p:tgtEl>
                                        <p:attrNameLst>
                                          <p:attrName>ppt_h</p:attrName>
                                        </p:attrNameLst>
                                      </p:cBhvr>
                                      <p:tavLst>
                                        <p:tav tm="0">
                                          <p:val>
                                            <p:fltVal val="0"/>
                                          </p:val>
                                        </p:tav>
                                        <p:tav tm="100000">
                                          <p:val>
                                            <p:strVal val="#ppt_h"/>
                                          </p:val>
                                        </p:tav>
                                      </p:tavLst>
                                    </p:anim>
                                    <p:animEffect transition="in" filter="fade">
                                      <p:cBhvr>
                                        <p:cTn id="60" dur="500"/>
                                        <p:tgtEl>
                                          <p:spTgt spid="61"/>
                                        </p:tgtEl>
                                      </p:cBhvr>
                                    </p:animEffect>
                                  </p:childTnLst>
                                </p:cTn>
                              </p:par>
                            </p:childTnLst>
                          </p:cTn>
                        </p:par>
                        <p:par>
                          <p:cTn id="61" fill="hold">
                            <p:stCondLst>
                              <p:cond delay="1500"/>
                            </p:stCondLst>
                            <p:childTnLst>
                              <p:par>
                                <p:cTn id="62" presetID="53" presetClass="entr" presetSubtype="16" fill="hold" grpId="0" nodeType="afterEffect">
                                  <p:stCondLst>
                                    <p:cond delay="0"/>
                                  </p:stCondLst>
                                  <p:childTnLst>
                                    <p:set>
                                      <p:cBhvr>
                                        <p:cTn id="63" dur="1" fill="hold">
                                          <p:stCondLst>
                                            <p:cond delay="0"/>
                                          </p:stCondLst>
                                        </p:cTn>
                                        <p:tgtEl>
                                          <p:spTgt spid="62"/>
                                        </p:tgtEl>
                                        <p:attrNameLst>
                                          <p:attrName>style.visibility</p:attrName>
                                        </p:attrNameLst>
                                      </p:cBhvr>
                                      <p:to>
                                        <p:strVal val="visible"/>
                                      </p:to>
                                    </p:set>
                                    <p:anim calcmode="lin" valueType="num">
                                      <p:cBhvr>
                                        <p:cTn id="64" dur="500" fill="hold"/>
                                        <p:tgtEl>
                                          <p:spTgt spid="62"/>
                                        </p:tgtEl>
                                        <p:attrNameLst>
                                          <p:attrName>ppt_w</p:attrName>
                                        </p:attrNameLst>
                                      </p:cBhvr>
                                      <p:tavLst>
                                        <p:tav tm="0">
                                          <p:val>
                                            <p:fltVal val="0"/>
                                          </p:val>
                                        </p:tav>
                                        <p:tav tm="100000">
                                          <p:val>
                                            <p:strVal val="#ppt_w"/>
                                          </p:val>
                                        </p:tav>
                                      </p:tavLst>
                                    </p:anim>
                                    <p:anim calcmode="lin" valueType="num">
                                      <p:cBhvr>
                                        <p:cTn id="65" dur="500" fill="hold"/>
                                        <p:tgtEl>
                                          <p:spTgt spid="62"/>
                                        </p:tgtEl>
                                        <p:attrNameLst>
                                          <p:attrName>ppt_h</p:attrName>
                                        </p:attrNameLst>
                                      </p:cBhvr>
                                      <p:tavLst>
                                        <p:tav tm="0">
                                          <p:val>
                                            <p:fltVal val="0"/>
                                          </p:val>
                                        </p:tav>
                                        <p:tav tm="100000">
                                          <p:val>
                                            <p:strVal val="#ppt_h"/>
                                          </p:val>
                                        </p:tav>
                                      </p:tavLst>
                                    </p:anim>
                                    <p:animEffect transition="in" filter="fade">
                                      <p:cBhvr>
                                        <p:cTn id="66" dur="500"/>
                                        <p:tgtEl>
                                          <p:spTgt spid="62"/>
                                        </p:tgtEl>
                                      </p:cBhvr>
                                    </p:animEffect>
                                  </p:childTnLst>
                                </p:cTn>
                              </p:par>
                            </p:childTnLst>
                          </p:cTn>
                        </p:par>
                        <p:par>
                          <p:cTn id="67" fill="hold">
                            <p:stCondLst>
                              <p:cond delay="2000"/>
                            </p:stCondLst>
                            <p:childTnLst>
                              <p:par>
                                <p:cTn id="68" presetID="53" presetClass="entr" presetSubtype="16" fill="hold" grpId="0" nodeType="afterEffect">
                                  <p:stCondLst>
                                    <p:cond delay="0"/>
                                  </p:stCondLst>
                                  <p:childTnLst>
                                    <p:set>
                                      <p:cBhvr>
                                        <p:cTn id="69" dur="1" fill="hold">
                                          <p:stCondLst>
                                            <p:cond delay="0"/>
                                          </p:stCondLst>
                                        </p:cTn>
                                        <p:tgtEl>
                                          <p:spTgt spid="63"/>
                                        </p:tgtEl>
                                        <p:attrNameLst>
                                          <p:attrName>style.visibility</p:attrName>
                                        </p:attrNameLst>
                                      </p:cBhvr>
                                      <p:to>
                                        <p:strVal val="visible"/>
                                      </p:to>
                                    </p:set>
                                    <p:anim calcmode="lin" valueType="num">
                                      <p:cBhvr>
                                        <p:cTn id="70" dur="500" fill="hold"/>
                                        <p:tgtEl>
                                          <p:spTgt spid="63"/>
                                        </p:tgtEl>
                                        <p:attrNameLst>
                                          <p:attrName>ppt_w</p:attrName>
                                        </p:attrNameLst>
                                      </p:cBhvr>
                                      <p:tavLst>
                                        <p:tav tm="0">
                                          <p:val>
                                            <p:fltVal val="0"/>
                                          </p:val>
                                        </p:tav>
                                        <p:tav tm="100000">
                                          <p:val>
                                            <p:strVal val="#ppt_w"/>
                                          </p:val>
                                        </p:tav>
                                      </p:tavLst>
                                    </p:anim>
                                    <p:anim calcmode="lin" valueType="num">
                                      <p:cBhvr>
                                        <p:cTn id="71" dur="500" fill="hold"/>
                                        <p:tgtEl>
                                          <p:spTgt spid="63"/>
                                        </p:tgtEl>
                                        <p:attrNameLst>
                                          <p:attrName>ppt_h</p:attrName>
                                        </p:attrNameLst>
                                      </p:cBhvr>
                                      <p:tavLst>
                                        <p:tav tm="0">
                                          <p:val>
                                            <p:fltVal val="0"/>
                                          </p:val>
                                        </p:tav>
                                        <p:tav tm="100000">
                                          <p:val>
                                            <p:strVal val="#ppt_h"/>
                                          </p:val>
                                        </p:tav>
                                      </p:tavLst>
                                    </p:anim>
                                    <p:animEffect transition="in" filter="fade">
                                      <p:cBhvr>
                                        <p:cTn id="72" dur="500"/>
                                        <p:tgtEl>
                                          <p:spTgt spid="63"/>
                                        </p:tgtEl>
                                      </p:cBhvr>
                                    </p:animEffect>
                                  </p:childTnLst>
                                </p:cTn>
                              </p:par>
                            </p:childTnLst>
                          </p:cTn>
                        </p:par>
                        <p:par>
                          <p:cTn id="73" fill="hold">
                            <p:stCondLst>
                              <p:cond delay="2500"/>
                            </p:stCondLst>
                            <p:childTnLst>
                              <p:par>
                                <p:cTn id="74" presetID="53" presetClass="entr" presetSubtype="16" fill="hold" grpId="0" nodeType="afterEffect">
                                  <p:stCondLst>
                                    <p:cond delay="0"/>
                                  </p:stCondLst>
                                  <p:childTnLst>
                                    <p:set>
                                      <p:cBhvr>
                                        <p:cTn id="75" dur="1" fill="hold">
                                          <p:stCondLst>
                                            <p:cond delay="0"/>
                                          </p:stCondLst>
                                        </p:cTn>
                                        <p:tgtEl>
                                          <p:spTgt spid="64"/>
                                        </p:tgtEl>
                                        <p:attrNameLst>
                                          <p:attrName>style.visibility</p:attrName>
                                        </p:attrNameLst>
                                      </p:cBhvr>
                                      <p:to>
                                        <p:strVal val="visible"/>
                                      </p:to>
                                    </p:set>
                                    <p:anim calcmode="lin" valueType="num">
                                      <p:cBhvr>
                                        <p:cTn id="76" dur="500" fill="hold"/>
                                        <p:tgtEl>
                                          <p:spTgt spid="64"/>
                                        </p:tgtEl>
                                        <p:attrNameLst>
                                          <p:attrName>ppt_w</p:attrName>
                                        </p:attrNameLst>
                                      </p:cBhvr>
                                      <p:tavLst>
                                        <p:tav tm="0">
                                          <p:val>
                                            <p:fltVal val="0"/>
                                          </p:val>
                                        </p:tav>
                                        <p:tav tm="100000">
                                          <p:val>
                                            <p:strVal val="#ppt_w"/>
                                          </p:val>
                                        </p:tav>
                                      </p:tavLst>
                                    </p:anim>
                                    <p:anim calcmode="lin" valueType="num">
                                      <p:cBhvr>
                                        <p:cTn id="77" dur="500" fill="hold"/>
                                        <p:tgtEl>
                                          <p:spTgt spid="64"/>
                                        </p:tgtEl>
                                        <p:attrNameLst>
                                          <p:attrName>ppt_h</p:attrName>
                                        </p:attrNameLst>
                                      </p:cBhvr>
                                      <p:tavLst>
                                        <p:tav tm="0">
                                          <p:val>
                                            <p:fltVal val="0"/>
                                          </p:val>
                                        </p:tav>
                                        <p:tav tm="100000">
                                          <p:val>
                                            <p:strVal val="#ppt_h"/>
                                          </p:val>
                                        </p:tav>
                                      </p:tavLst>
                                    </p:anim>
                                    <p:animEffect transition="in" filter="fade">
                                      <p:cBhvr>
                                        <p:cTn id="78" dur="500"/>
                                        <p:tgtEl>
                                          <p:spTgt spid="64"/>
                                        </p:tgtEl>
                                      </p:cBhvr>
                                    </p:animEffec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2" nodeType="clickEffect">
                                  <p:stCondLst>
                                    <p:cond delay="0"/>
                                  </p:stCondLst>
                                  <p:childTnLst>
                                    <p:set>
                                      <p:cBhvr>
                                        <p:cTn id="82" dur="1" fill="hold">
                                          <p:stCondLst>
                                            <p:cond delay="999"/>
                                          </p:stCondLst>
                                        </p:cTn>
                                        <p:tgtEl>
                                          <p:spTgt spid="64"/>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2" presetClass="exit" presetSubtype="1" fill="hold" grpId="1" nodeType="clickEffect">
                                  <p:stCondLst>
                                    <p:cond delay="0"/>
                                  </p:stCondLst>
                                  <p:childTnLst>
                                    <p:anim calcmode="lin" valueType="num">
                                      <p:cBhvr additive="base">
                                        <p:cTn id="86" dur="250"/>
                                        <p:tgtEl>
                                          <p:spTgt spid="61"/>
                                        </p:tgtEl>
                                        <p:attrNameLst>
                                          <p:attrName>ppt_x</p:attrName>
                                        </p:attrNameLst>
                                      </p:cBhvr>
                                      <p:tavLst>
                                        <p:tav tm="0">
                                          <p:val>
                                            <p:strVal val="ppt_x"/>
                                          </p:val>
                                        </p:tav>
                                        <p:tav tm="100000">
                                          <p:val>
                                            <p:strVal val="ppt_x"/>
                                          </p:val>
                                        </p:tav>
                                      </p:tavLst>
                                    </p:anim>
                                    <p:anim calcmode="lin" valueType="num">
                                      <p:cBhvr additive="base">
                                        <p:cTn id="87" dur="250"/>
                                        <p:tgtEl>
                                          <p:spTgt spid="61"/>
                                        </p:tgtEl>
                                        <p:attrNameLst>
                                          <p:attrName>ppt_y</p:attrName>
                                        </p:attrNameLst>
                                      </p:cBhvr>
                                      <p:tavLst>
                                        <p:tav tm="0">
                                          <p:val>
                                            <p:strVal val="ppt_y"/>
                                          </p:val>
                                        </p:tav>
                                        <p:tav tm="100000">
                                          <p:val>
                                            <p:strVal val="0-ppt_h/2"/>
                                          </p:val>
                                        </p:tav>
                                      </p:tavLst>
                                    </p:anim>
                                    <p:set>
                                      <p:cBhvr>
                                        <p:cTn id="88" dur="1" fill="hold">
                                          <p:stCondLst>
                                            <p:cond delay="249"/>
                                          </p:stCondLst>
                                        </p:cTn>
                                        <p:tgtEl>
                                          <p:spTgt spid="61"/>
                                        </p:tgtEl>
                                        <p:attrNameLst>
                                          <p:attrName>style.visibility</p:attrName>
                                        </p:attrNameLst>
                                      </p:cBhvr>
                                      <p:to>
                                        <p:strVal val="hidden"/>
                                      </p:to>
                                    </p:set>
                                  </p:childTnLst>
                                </p:cTn>
                              </p:par>
                              <p:par>
                                <p:cTn id="89" presetID="2" presetClass="exit" presetSubtype="1" fill="hold" grpId="1" nodeType="withEffect">
                                  <p:stCondLst>
                                    <p:cond delay="0"/>
                                  </p:stCondLst>
                                  <p:childTnLst>
                                    <p:anim calcmode="lin" valueType="num">
                                      <p:cBhvr additive="base">
                                        <p:cTn id="90" dur="250"/>
                                        <p:tgtEl>
                                          <p:spTgt spid="62"/>
                                        </p:tgtEl>
                                        <p:attrNameLst>
                                          <p:attrName>ppt_x</p:attrName>
                                        </p:attrNameLst>
                                      </p:cBhvr>
                                      <p:tavLst>
                                        <p:tav tm="0">
                                          <p:val>
                                            <p:strVal val="ppt_x"/>
                                          </p:val>
                                        </p:tav>
                                        <p:tav tm="100000">
                                          <p:val>
                                            <p:strVal val="ppt_x"/>
                                          </p:val>
                                        </p:tav>
                                      </p:tavLst>
                                    </p:anim>
                                    <p:anim calcmode="lin" valueType="num">
                                      <p:cBhvr additive="base">
                                        <p:cTn id="91" dur="250"/>
                                        <p:tgtEl>
                                          <p:spTgt spid="62"/>
                                        </p:tgtEl>
                                        <p:attrNameLst>
                                          <p:attrName>ppt_y</p:attrName>
                                        </p:attrNameLst>
                                      </p:cBhvr>
                                      <p:tavLst>
                                        <p:tav tm="0">
                                          <p:val>
                                            <p:strVal val="ppt_y"/>
                                          </p:val>
                                        </p:tav>
                                        <p:tav tm="100000">
                                          <p:val>
                                            <p:strVal val="0-ppt_h/2"/>
                                          </p:val>
                                        </p:tav>
                                      </p:tavLst>
                                    </p:anim>
                                    <p:set>
                                      <p:cBhvr>
                                        <p:cTn id="92" dur="1" fill="hold">
                                          <p:stCondLst>
                                            <p:cond delay="249"/>
                                          </p:stCondLst>
                                        </p:cTn>
                                        <p:tgtEl>
                                          <p:spTgt spid="62"/>
                                        </p:tgtEl>
                                        <p:attrNameLst>
                                          <p:attrName>style.visibility</p:attrName>
                                        </p:attrNameLst>
                                      </p:cBhvr>
                                      <p:to>
                                        <p:strVal val="hidden"/>
                                      </p:to>
                                    </p:set>
                                  </p:childTnLst>
                                </p:cTn>
                              </p:par>
                              <p:par>
                                <p:cTn id="93" presetID="2" presetClass="exit" presetSubtype="1" fill="hold" grpId="1" nodeType="withEffect">
                                  <p:stCondLst>
                                    <p:cond delay="0"/>
                                  </p:stCondLst>
                                  <p:childTnLst>
                                    <p:anim calcmode="lin" valueType="num">
                                      <p:cBhvr additive="base">
                                        <p:cTn id="94" dur="250"/>
                                        <p:tgtEl>
                                          <p:spTgt spid="63"/>
                                        </p:tgtEl>
                                        <p:attrNameLst>
                                          <p:attrName>ppt_x</p:attrName>
                                        </p:attrNameLst>
                                      </p:cBhvr>
                                      <p:tavLst>
                                        <p:tav tm="0">
                                          <p:val>
                                            <p:strVal val="ppt_x"/>
                                          </p:val>
                                        </p:tav>
                                        <p:tav tm="100000">
                                          <p:val>
                                            <p:strVal val="ppt_x"/>
                                          </p:val>
                                        </p:tav>
                                      </p:tavLst>
                                    </p:anim>
                                    <p:anim calcmode="lin" valueType="num">
                                      <p:cBhvr additive="base">
                                        <p:cTn id="95" dur="250"/>
                                        <p:tgtEl>
                                          <p:spTgt spid="63"/>
                                        </p:tgtEl>
                                        <p:attrNameLst>
                                          <p:attrName>ppt_y</p:attrName>
                                        </p:attrNameLst>
                                      </p:cBhvr>
                                      <p:tavLst>
                                        <p:tav tm="0">
                                          <p:val>
                                            <p:strVal val="ppt_y"/>
                                          </p:val>
                                        </p:tav>
                                        <p:tav tm="100000">
                                          <p:val>
                                            <p:strVal val="0-ppt_h/2"/>
                                          </p:val>
                                        </p:tav>
                                      </p:tavLst>
                                    </p:anim>
                                    <p:set>
                                      <p:cBhvr>
                                        <p:cTn id="96" dur="1" fill="hold">
                                          <p:stCondLst>
                                            <p:cond delay="249"/>
                                          </p:stCondLst>
                                        </p:cTn>
                                        <p:tgtEl>
                                          <p:spTgt spid="63"/>
                                        </p:tgtEl>
                                        <p:attrNameLst>
                                          <p:attrName>style.visibility</p:attrName>
                                        </p:attrNameLst>
                                      </p:cBhvr>
                                      <p:to>
                                        <p:strVal val="hidden"/>
                                      </p:to>
                                    </p:set>
                                  </p:childTnLst>
                                </p:cTn>
                              </p:par>
                              <p:par>
                                <p:cTn id="97" presetID="2" presetClass="exit" presetSubtype="1" fill="hold" grpId="1" nodeType="withEffect">
                                  <p:stCondLst>
                                    <p:cond delay="0"/>
                                  </p:stCondLst>
                                  <p:childTnLst>
                                    <p:anim calcmode="lin" valueType="num">
                                      <p:cBhvr additive="base">
                                        <p:cTn id="98" dur="250"/>
                                        <p:tgtEl>
                                          <p:spTgt spid="64"/>
                                        </p:tgtEl>
                                        <p:attrNameLst>
                                          <p:attrName>ppt_x</p:attrName>
                                        </p:attrNameLst>
                                      </p:cBhvr>
                                      <p:tavLst>
                                        <p:tav tm="0">
                                          <p:val>
                                            <p:strVal val="ppt_x"/>
                                          </p:val>
                                        </p:tav>
                                        <p:tav tm="100000">
                                          <p:val>
                                            <p:strVal val="ppt_x"/>
                                          </p:val>
                                        </p:tav>
                                      </p:tavLst>
                                    </p:anim>
                                    <p:anim calcmode="lin" valueType="num">
                                      <p:cBhvr additive="base">
                                        <p:cTn id="99" dur="250"/>
                                        <p:tgtEl>
                                          <p:spTgt spid="64"/>
                                        </p:tgtEl>
                                        <p:attrNameLst>
                                          <p:attrName>ppt_y</p:attrName>
                                        </p:attrNameLst>
                                      </p:cBhvr>
                                      <p:tavLst>
                                        <p:tav tm="0">
                                          <p:val>
                                            <p:strVal val="ppt_y"/>
                                          </p:val>
                                        </p:tav>
                                        <p:tav tm="100000">
                                          <p:val>
                                            <p:strVal val="0-ppt_h/2"/>
                                          </p:val>
                                        </p:tav>
                                      </p:tavLst>
                                    </p:anim>
                                    <p:set>
                                      <p:cBhvr>
                                        <p:cTn id="100" dur="1" fill="hold">
                                          <p:stCondLst>
                                            <p:cond delay="249"/>
                                          </p:stCondLst>
                                        </p:cTn>
                                        <p:tgtEl>
                                          <p:spTgt spid="64"/>
                                        </p:tgtEl>
                                        <p:attrNameLst>
                                          <p:attrName>style.visibility</p:attrName>
                                        </p:attrNameLst>
                                      </p:cBhvr>
                                      <p:to>
                                        <p:strVal val="hidden"/>
                                      </p:to>
                                    </p:set>
                                  </p:childTnLst>
                                </p:cTn>
                              </p:par>
                              <p:par>
                                <p:cTn id="101" presetID="2" presetClass="exit" presetSubtype="1" fill="hold" grpId="0" nodeType="withEffect">
                                  <p:stCondLst>
                                    <p:cond delay="0"/>
                                  </p:stCondLst>
                                  <p:childTnLst>
                                    <p:anim calcmode="lin" valueType="num">
                                      <p:cBhvr additive="base">
                                        <p:cTn id="102" dur="250"/>
                                        <p:tgtEl>
                                          <p:spTgt spid="84"/>
                                        </p:tgtEl>
                                        <p:attrNameLst>
                                          <p:attrName>ppt_x</p:attrName>
                                        </p:attrNameLst>
                                      </p:cBhvr>
                                      <p:tavLst>
                                        <p:tav tm="0">
                                          <p:val>
                                            <p:strVal val="ppt_x"/>
                                          </p:val>
                                        </p:tav>
                                        <p:tav tm="100000">
                                          <p:val>
                                            <p:strVal val="ppt_x"/>
                                          </p:val>
                                        </p:tav>
                                      </p:tavLst>
                                    </p:anim>
                                    <p:anim calcmode="lin" valueType="num">
                                      <p:cBhvr additive="base">
                                        <p:cTn id="103" dur="250"/>
                                        <p:tgtEl>
                                          <p:spTgt spid="84"/>
                                        </p:tgtEl>
                                        <p:attrNameLst>
                                          <p:attrName>ppt_y</p:attrName>
                                        </p:attrNameLst>
                                      </p:cBhvr>
                                      <p:tavLst>
                                        <p:tav tm="0">
                                          <p:val>
                                            <p:strVal val="ppt_y"/>
                                          </p:val>
                                        </p:tav>
                                        <p:tav tm="100000">
                                          <p:val>
                                            <p:strVal val="0-ppt_h/2"/>
                                          </p:val>
                                        </p:tav>
                                      </p:tavLst>
                                    </p:anim>
                                    <p:set>
                                      <p:cBhvr>
                                        <p:cTn id="104" dur="1" fill="hold">
                                          <p:stCondLst>
                                            <p:cond delay="249"/>
                                          </p:stCondLst>
                                        </p:cTn>
                                        <p:tgtEl>
                                          <p:spTgt spid="84"/>
                                        </p:tgtEl>
                                        <p:attrNameLst>
                                          <p:attrName>style.visibility</p:attrName>
                                        </p:attrNameLst>
                                      </p:cBhvr>
                                      <p:to>
                                        <p:strVal val="hidden"/>
                                      </p:to>
                                    </p:set>
                                  </p:childTnLst>
                                </p:cTn>
                              </p:par>
                              <p:par>
                                <p:cTn id="105" presetID="2" presetClass="exit" presetSubtype="4" fill="hold" grpId="1" nodeType="withEffect">
                                  <p:stCondLst>
                                    <p:cond delay="0"/>
                                  </p:stCondLst>
                                  <p:childTnLst>
                                    <p:anim calcmode="lin" valueType="num">
                                      <p:cBhvr additive="base">
                                        <p:cTn id="106" dur="250"/>
                                        <p:tgtEl>
                                          <p:spTgt spid="80"/>
                                        </p:tgtEl>
                                        <p:attrNameLst>
                                          <p:attrName>ppt_x</p:attrName>
                                        </p:attrNameLst>
                                      </p:cBhvr>
                                      <p:tavLst>
                                        <p:tav tm="0">
                                          <p:val>
                                            <p:strVal val="ppt_x"/>
                                          </p:val>
                                        </p:tav>
                                        <p:tav tm="100000">
                                          <p:val>
                                            <p:strVal val="ppt_x"/>
                                          </p:val>
                                        </p:tav>
                                      </p:tavLst>
                                    </p:anim>
                                    <p:anim calcmode="lin" valueType="num">
                                      <p:cBhvr additive="base">
                                        <p:cTn id="107" dur="250"/>
                                        <p:tgtEl>
                                          <p:spTgt spid="80"/>
                                        </p:tgtEl>
                                        <p:attrNameLst>
                                          <p:attrName>ppt_y</p:attrName>
                                        </p:attrNameLst>
                                      </p:cBhvr>
                                      <p:tavLst>
                                        <p:tav tm="0">
                                          <p:val>
                                            <p:strVal val="ppt_y"/>
                                          </p:val>
                                        </p:tav>
                                        <p:tav tm="100000">
                                          <p:val>
                                            <p:strVal val="1+ppt_h/2"/>
                                          </p:val>
                                        </p:tav>
                                      </p:tavLst>
                                    </p:anim>
                                    <p:set>
                                      <p:cBhvr>
                                        <p:cTn id="108" dur="1" fill="hold">
                                          <p:stCondLst>
                                            <p:cond delay="249"/>
                                          </p:stCondLst>
                                        </p:cTn>
                                        <p:tgtEl>
                                          <p:spTgt spid="80"/>
                                        </p:tgtEl>
                                        <p:attrNameLst>
                                          <p:attrName>style.visibility</p:attrName>
                                        </p:attrNameLst>
                                      </p:cBhvr>
                                      <p:to>
                                        <p:strVal val="hidden"/>
                                      </p:to>
                                    </p:set>
                                  </p:childTnLst>
                                </p:cTn>
                              </p:par>
                              <p:par>
                                <p:cTn id="109" presetID="2" presetClass="exit" presetSubtype="4" fill="hold" grpId="1" nodeType="withEffect">
                                  <p:stCondLst>
                                    <p:cond delay="0"/>
                                  </p:stCondLst>
                                  <p:childTnLst>
                                    <p:anim calcmode="lin" valueType="num">
                                      <p:cBhvr additive="base">
                                        <p:cTn id="110" dur="250"/>
                                        <p:tgtEl>
                                          <p:spTgt spid="81"/>
                                        </p:tgtEl>
                                        <p:attrNameLst>
                                          <p:attrName>ppt_x</p:attrName>
                                        </p:attrNameLst>
                                      </p:cBhvr>
                                      <p:tavLst>
                                        <p:tav tm="0">
                                          <p:val>
                                            <p:strVal val="ppt_x"/>
                                          </p:val>
                                        </p:tav>
                                        <p:tav tm="100000">
                                          <p:val>
                                            <p:strVal val="ppt_x"/>
                                          </p:val>
                                        </p:tav>
                                      </p:tavLst>
                                    </p:anim>
                                    <p:anim calcmode="lin" valueType="num">
                                      <p:cBhvr additive="base">
                                        <p:cTn id="111" dur="250"/>
                                        <p:tgtEl>
                                          <p:spTgt spid="81"/>
                                        </p:tgtEl>
                                        <p:attrNameLst>
                                          <p:attrName>ppt_y</p:attrName>
                                        </p:attrNameLst>
                                      </p:cBhvr>
                                      <p:tavLst>
                                        <p:tav tm="0">
                                          <p:val>
                                            <p:strVal val="ppt_y"/>
                                          </p:val>
                                        </p:tav>
                                        <p:tav tm="100000">
                                          <p:val>
                                            <p:strVal val="1+ppt_h/2"/>
                                          </p:val>
                                        </p:tav>
                                      </p:tavLst>
                                    </p:anim>
                                    <p:set>
                                      <p:cBhvr>
                                        <p:cTn id="112" dur="1" fill="hold">
                                          <p:stCondLst>
                                            <p:cond delay="249"/>
                                          </p:stCondLst>
                                        </p:cTn>
                                        <p:tgtEl>
                                          <p:spTgt spid="81"/>
                                        </p:tgtEl>
                                        <p:attrNameLst>
                                          <p:attrName>style.visibility</p:attrName>
                                        </p:attrNameLst>
                                      </p:cBhvr>
                                      <p:to>
                                        <p:strVal val="hidden"/>
                                      </p:to>
                                    </p:set>
                                  </p:childTnLst>
                                </p:cTn>
                              </p:par>
                              <p:par>
                                <p:cTn id="113" presetID="2" presetClass="exit" presetSubtype="4" fill="hold" grpId="1" nodeType="withEffect">
                                  <p:stCondLst>
                                    <p:cond delay="0"/>
                                  </p:stCondLst>
                                  <p:childTnLst>
                                    <p:anim calcmode="lin" valueType="num">
                                      <p:cBhvr additive="base">
                                        <p:cTn id="114" dur="250"/>
                                        <p:tgtEl>
                                          <p:spTgt spid="83"/>
                                        </p:tgtEl>
                                        <p:attrNameLst>
                                          <p:attrName>ppt_x</p:attrName>
                                        </p:attrNameLst>
                                      </p:cBhvr>
                                      <p:tavLst>
                                        <p:tav tm="0">
                                          <p:val>
                                            <p:strVal val="ppt_x"/>
                                          </p:val>
                                        </p:tav>
                                        <p:tav tm="100000">
                                          <p:val>
                                            <p:strVal val="ppt_x"/>
                                          </p:val>
                                        </p:tav>
                                      </p:tavLst>
                                    </p:anim>
                                    <p:anim calcmode="lin" valueType="num">
                                      <p:cBhvr additive="base">
                                        <p:cTn id="115" dur="250"/>
                                        <p:tgtEl>
                                          <p:spTgt spid="83"/>
                                        </p:tgtEl>
                                        <p:attrNameLst>
                                          <p:attrName>ppt_y</p:attrName>
                                        </p:attrNameLst>
                                      </p:cBhvr>
                                      <p:tavLst>
                                        <p:tav tm="0">
                                          <p:val>
                                            <p:strVal val="ppt_y"/>
                                          </p:val>
                                        </p:tav>
                                        <p:tav tm="100000">
                                          <p:val>
                                            <p:strVal val="1+ppt_h/2"/>
                                          </p:val>
                                        </p:tav>
                                      </p:tavLst>
                                    </p:anim>
                                    <p:set>
                                      <p:cBhvr>
                                        <p:cTn id="116" dur="1" fill="hold">
                                          <p:stCondLst>
                                            <p:cond delay="249"/>
                                          </p:stCondLst>
                                        </p:cTn>
                                        <p:tgtEl>
                                          <p:spTgt spid="83"/>
                                        </p:tgtEl>
                                        <p:attrNameLst>
                                          <p:attrName>style.visibility</p:attrName>
                                        </p:attrNameLst>
                                      </p:cBhvr>
                                      <p:to>
                                        <p:strVal val="hidden"/>
                                      </p:to>
                                    </p:set>
                                  </p:childTnLst>
                                </p:cTn>
                              </p:par>
                              <p:par>
                                <p:cTn id="117" presetID="2" presetClass="exit" presetSubtype="4" fill="hold" nodeType="withEffect">
                                  <p:stCondLst>
                                    <p:cond delay="0"/>
                                  </p:stCondLst>
                                  <p:childTnLst>
                                    <p:anim calcmode="lin" valueType="num">
                                      <p:cBhvr additive="base">
                                        <p:cTn id="118" dur="250"/>
                                        <p:tgtEl>
                                          <p:spTgt spid="60"/>
                                        </p:tgtEl>
                                        <p:attrNameLst>
                                          <p:attrName>ppt_x</p:attrName>
                                        </p:attrNameLst>
                                      </p:cBhvr>
                                      <p:tavLst>
                                        <p:tav tm="0">
                                          <p:val>
                                            <p:strVal val="ppt_x"/>
                                          </p:val>
                                        </p:tav>
                                        <p:tav tm="100000">
                                          <p:val>
                                            <p:strVal val="ppt_x"/>
                                          </p:val>
                                        </p:tav>
                                      </p:tavLst>
                                    </p:anim>
                                    <p:anim calcmode="lin" valueType="num">
                                      <p:cBhvr additive="base">
                                        <p:cTn id="119" dur="250"/>
                                        <p:tgtEl>
                                          <p:spTgt spid="60"/>
                                        </p:tgtEl>
                                        <p:attrNameLst>
                                          <p:attrName>ppt_y</p:attrName>
                                        </p:attrNameLst>
                                      </p:cBhvr>
                                      <p:tavLst>
                                        <p:tav tm="0">
                                          <p:val>
                                            <p:strVal val="ppt_y"/>
                                          </p:val>
                                        </p:tav>
                                        <p:tav tm="100000">
                                          <p:val>
                                            <p:strVal val="1+ppt_h/2"/>
                                          </p:val>
                                        </p:tav>
                                      </p:tavLst>
                                    </p:anim>
                                    <p:set>
                                      <p:cBhvr>
                                        <p:cTn id="120" dur="1" fill="hold">
                                          <p:stCondLst>
                                            <p:cond delay="249"/>
                                          </p:stCondLst>
                                        </p:cTn>
                                        <p:tgtEl>
                                          <p:spTgt spid="60"/>
                                        </p:tgtEl>
                                        <p:attrNameLst>
                                          <p:attrName>style.visibility</p:attrName>
                                        </p:attrNameLst>
                                      </p:cBhvr>
                                      <p:to>
                                        <p:strVal val="hidden"/>
                                      </p:to>
                                    </p:set>
                                  </p:childTnLst>
                                </p:cTn>
                              </p:par>
                              <p:par>
                                <p:cTn id="121" presetID="2" presetClass="exit" presetSubtype="4" fill="hold" nodeType="withEffect">
                                  <p:stCondLst>
                                    <p:cond delay="0"/>
                                  </p:stCondLst>
                                  <p:childTnLst>
                                    <p:anim calcmode="lin" valueType="num">
                                      <p:cBhvr additive="base">
                                        <p:cTn id="122" dur="250"/>
                                        <p:tgtEl>
                                          <p:spTgt spid="65"/>
                                        </p:tgtEl>
                                        <p:attrNameLst>
                                          <p:attrName>ppt_x</p:attrName>
                                        </p:attrNameLst>
                                      </p:cBhvr>
                                      <p:tavLst>
                                        <p:tav tm="0">
                                          <p:val>
                                            <p:strVal val="ppt_x"/>
                                          </p:val>
                                        </p:tav>
                                        <p:tav tm="100000">
                                          <p:val>
                                            <p:strVal val="ppt_x"/>
                                          </p:val>
                                        </p:tav>
                                      </p:tavLst>
                                    </p:anim>
                                    <p:anim calcmode="lin" valueType="num">
                                      <p:cBhvr additive="base">
                                        <p:cTn id="123" dur="250"/>
                                        <p:tgtEl>
                                          <p:spTgt spid="65"/>
                                        </p:tgtEl>
                                        <p:attrNameLst>
                                          <p:attrName>ppt_y</p:attrName>
                                        </p:attrNameLst>
                                      </p:cBhvr>
                                      <p:tavLst>
                                        <p:tav tm="0">
                                          <p:val>
                                            <p:strVal val="ppt_y"/>
                                          </p:val>
                                        </p:tav>
                                        <p:tav tm="100000">
                                          <p:val>
                                            <p:strVal val="1+ppt_h/2"/>
                                          </p:val>
                                        </p:tav>
                                      </p:tavLst>
                                    </p:anim>
                                    <p:set>
                                      <p:cBhvr>
                                        <p:cTn id="124" dur="1" fill="hold">
                                          <p:stCondLst>
                                            <p:cond delay="249"/>
                                          </p:stCondLst>
                                        </p:cTn>
                                        <p:tgtEl>
                                          <p:spTgt spid="65"/>
                                        </p:tgtEl>
                                        <p:attrNameLst>
                                          <p:attrName>style.visibility</p:attrName>
                                        </p:attrNameLst>
                                      </p:cBhvr>
                                      <p:to>
                                        <p:strVal val="hidden"/>
                                      </p:to>
                                    </p:set>
                                  </p:childTnLst>
                                </p:cTn>
                              </p:par>
                              <p:par>
                                <p:cTn id="125" presetID="2" presetClass="exit" presetSubtype="4" fill="hold" nodeType="withEffect">
                                  <p:stCondLst>
                                    <p:cond delay="0"/>
                                  </p:stCondLst>
                                  <p:childTnLst>
                                    <p:anim calcmode="lin" valueType="num">
                                      <p:cBhvr additive="base">
                                        <p:cTn id="126" dur="250"/>
                                        <p:tgtEl>
                                          <p:spTgt spid="68"/>
                                        </p:tgtEl>
                                        <p:attrNameLst>
                                          <p:attrName>ppt_x</p:attrName>
                                        </p:attrNameLst>
                                      </p:cBhvr>
                                      <p:tavLst>
                                        <p:tav tm="0">
                                          <p:val>
                                            <p:strVal val="ppt_x"/>
                                          </p:val>
                                        </p:tav>
                                        <p:tav tm="100000">
                                          <p:val>
                                            <p:strVal val="ppt_x"/>
                                          </p:val>
                                        </p:tav>
                                      </p:tavLst>
                                    </p:anim>
                                    <p:anim calcmode="lin" valueType="num">
                                      <p:cBhvr additive="base">
                                        <p:cTn id="127" dur="250"/>
                                        <p:tgtEl>
                                          <p:spTgt spid="68"/>
                                        </p:tgtEl>
                                        <p:attrNameLst>
                                          <p:attrName>ppt_y</p:attrName>
                                        </p:attrNameLst>
                                      </p:cBhvr>
                                      <p:tavLst>
                                        <p:tav tm="0">
                                          <p:val>
                                            <p:strVal val="ppt_y"/>
                                          </p:val>
                                        </p:tav>
                                        <p:tav tm="100000">
                                          <p:val>
                                            <p:strVal val="1+ppt_h/2"/>
                                          </p:val>
                                        </p:tav>
                                      </p:tavLst>
                                    </p:anim>
                                    <p:set>
                                      <p:cBhvr>
                                        <p:cTn id="128" dur="1" fill="hold">
                                          <p:stCondLst>
                                            <p:cond delay="249"/>
                                          </p:stCondLst>
                                        </p:cTn>
                                        <p:tgtEl>
                                          <p:spTgt spid="68"/>
                                        </p:tgtEl>
                                        <p:attrNameLst>
                                          <p:attrName>style.visibility</p:attrName>
                                        </p:attrNameLst>
                                      </p:cBhvr>
                                      <p:to>
                                        <p:strVal val="hidden"/>
                                      </p:to>
                                    </p:set>
                                  </p:childTnLst>
                                </p:cTn>
                              </p:par>
                              <p:par>
                                <p:cTn id="129" presetID="2" presetClass="exit" presetSubtype="4" fill="hold" nodeType="withEffect">
                                  <p:stCondLst>
                                    <p:cond delay="0"/>
                                  </p:stCondLst>
                                  <p:childTnLst>
                                    <p:anim calcmode="lin" valueType="num">
                                      <p:cBhvr additive="base">
                                        <p:cTn id="130" dur="250"/>
                                        <p:tgtEl>
                                          <p:spTgt spid="71"/>
                                        </p:tgtEl>
                                        <p:attrNameLst>
                                          <p:attrName>ppt_x</p:attrName>
                                        </p:attrNameLst>
                                      </p:cBhvr>
                                      <p:tavLst>
                                        <p:tav tm="0">
                                          <p:val>
                                            <p:strVal val="ppt_x"/>
                                          </p:val>
                                        </p:tav>
                                        <p:tav tm="100000">
                                          <p:val>
                                            <p:strVal val="ppt_x"/>
                                          </p:val>
                                        </p:tav>
                                      </p:tavLst>
                                    </p:anim>
                                    <p:anim calcmode="lin" valueType="num">
                                      <p:cBhvr additive="base">
                                        <p:cTn id="131" dur="250"/>
                                        <p:tgtEl>
                                          <p:spTgt spid="71"/>
                                        </p:tgtEl>
                                        <p:attrNameLst>
                                          <p:attrName>ppt_y</p:attrName>
                                        </p:attrNameLst>
                                      </p:cBhvr>
                                      <p:tavLst>
                                        <p:tav tm="0">
                                          <p:val>
                                            <p:strVal val="ppt_y"/>
                                          </p:val>
                                        </p:tav>
                                        <p:tav tm="100000">
                                          <p:val>
                                            <p:strVal val="1+ppt_h/2"/>
                                          </p:val>
                                        </p:tav>
                                      </p:tavLst>
                                    </p:anim>
                                    <p:set>
                                      <p:cBhvr>
                                        <p:cTn id="132" dur="1" fill="hold">
                                          <p:stCondLst>
                                            <p:cond delay="249"/>
                                          </p:stCondLst>
                                        </p:cTn>
                                        <p:tgtEl>
                                          <p:spTgt spid="71"/>
                                        </p:tgtEl>
                                        <p:attrNameLst>
                                          <p:attrName>style.visibility</p:attrName>
                                        </p:attrNameLst>
                                      </p:cBhvr>
                                      <p:to>
                                        <p:strVal val="hidden"/>
                                      </p:to>
                                    </p:set>
                                  </p:childTnLst>
                                </p:cTn>
                              </p:par>
                              <p:par>
                                <p:cTn id="133" presetID="2" presetClass="exit" presetSubtype="4" fill="hold" nodeType="withEffect">
                                  <p:stCondLst>
                                    <p:cond delay="0"/>
                                  </p:stCondLst>
                                  <p:childTnLst>
                                    <p:anim calcmode="lin" valueType="num">
                                      <p:cBhvr additive="base">
                                        <p:cTn id="134" dur="250"/>
                                        <p:tgtEl>
                                          <p:spTgt spid="74"/>
                                        </p:tgtEl>
                                        <p:attrNameLst>
                                          <p:attrName>ppt_x</p:attrName>
                                        </p:attrNameLst>
                                      </p:cBhvr>
                                      <p:tavLst>
                                        <p:tav tm="0">
                                          <p:val>
                                            <p:strVal val="ppt_x"/>
                                          </p:val>
                                        </p:tav>
                                        <p:tav tm="100000">
                                          <p:val>
                                            <p:strVal val="ppt_x"/>
                                          </p:val>
                                        </p:tav>
                                      </p:tavLst>
                                    </p:anim>
                                    <p:anim calcmode="lin" valueType="num">
                                      <p:cBhvr additive="base">
                                        <p:cTn id="135" dur="250"/>
                                        <p:tgtEl>
                                          <p:spTgt spid="74"/>
                                        </p:tgtEl>
                                        <p:attrNameLst>
                                          <p:attrName>ppt_y</p:attrName>
                                        </p:attrNameLst>
                                      </p:cBhvr>
                                      <p:tavLst>
                                        <p:tav tm="0">
                                          <p:val>
                                            <p:strVal val="ppt_y"/>
                                          </p:val>
                                        </p:tav>
                                        <p:tav tm="100000">
                                          <p:val>
                                            <p:strVal val="1+ppt_h/2"/>
                                          </p:val>
                                        </p:tav>
                                      </p:tavLst>
                                    </p:anim>
                                    <p:set>
                                      <p:cBhvr>
                                        <p:cTn id="136" dur="1" fill="hold">
                                          <p:stCondLst>
                                            <p:cond delay="249"/>
                                          </p:stCondLst>
                                        </p:cTn>
                                        <p:tgtEl>
                                          <p:spTgt spid="74"/>
                                        </p:tgtEl>
                                        <p:attrNameLst>
                                          <p:attrName>style.visibility</p:attrName>
                                        </p:attrNameLst>
                                      </p:cBhvr>
                                      <p:to>
                                        <p:strVal val="hidden"/>
                                      </p:to>
                                    </p:set>
                                  </p:childTnLst>
                                </p:cTn>
                              </p:par>
                              <p:par>
                                <p:cTn id="137" presetID="2" presetClass="exit" presetSubtype="4" fill="hold" grpId="1" nodeType="withEffect">
                                  <p:stCondLst>
                                    <p:cond delay="0"/>
                                  </p:stCondLst>
                                  <p:childTnLst>
                                    <p:anim calcmode="lin" valueType="num">
                                      <p:cBhvr additive="base">
                                        <p:cTn id="138" dur="250"/>
                                        <p:tgtEl>
                                          <p:spTgt spid="79"/>
                                        </p:tgtEl>
                                        <p:attrNameLst>
                                          <p:attrName>ppt_x</p:attrName>
                                        </p:attrNameLst>
                                      </p:cBhvr>
                                      <p:tavLst>
                                        <p:tav tm="0">
                                          <p:val>
                                            <p:strVal val="ppt_x"/>
                                          </p:val>
                                        </p:tav>
                                        <p:tav tm="100000">
                                          <p:val>
                                            <p:strVal val="ppt_x"/>
                                          </p:val>
                                        </p:tav>
                                      </p:tavLst>
                                    </p:anim>
                                    <p:anim calcmode="lin" valueType="num">
                                      <p:cBhvr additive="base">
                                        <p:cTn id="139" dur="250"/>
                                        <p:tgtEl>
                                          <p:spTgt spid="79"/>
                                        </p:tgtEl>
                                        <p:attrNameLst>
                                          <p:attrName>ppt_y</p:attrName>
                                        </p:attrNameLst>
                                      </p:cBhvr>
                                      <p:tavLst>
                                        <p:tav tm="0">
                                          <p:val>
                                            <p:strVal val="ppt_y"/>
                                          </p:val>
                                        </p:tav>
                                        <p:tav tm="100000">
                                          <p:val>
                                            <p:strVal val="1+ppt_h/2"/>
                                          </p:val>
                                        </p:tav>
                                      </p:tavLst>
                                    </p:anim>
                                    <p:set>
                                      <p:cBhvr>
                                        <p:cTn id="140" dur="1" fill="hold">
                                          <p:stCondLst>
                                            <p:cond delay="249"/>
                                          </p:stCondLst>
                                        </p:cTn>
                                        <p:tgtEl>
                                          <p:spTgt spid="79"/>
                                        </p:tgtEl>
                                        <p:attrNameLst>
                                          <p:attrName>style.visibility</p:attrName>
                                        </p:attrNameLst>
                                      </p:cBhvr>
                                      <p:to>
                                        <p:strVal val="hidden"/>
                                      </p:to>
                                    </p:set>
                                  </p:childTnLst>
                                </p:cTn>
                              </p:par>
                              <p:par>
                                <p:cTn id="141" presetID="2" presetClass="exit" presetSubtype="4" fill="hold" grpId="1" nodeType="withEffect">
                                  <p:stCondLst>
                                    <p:cond delay="0"/>
                                  </p:stCondLst>
                                  <p:childTnLst>
                                    <p:anim calcmode="lin" valueType="num">
                                      <p:cBhvr additive="base">
                                        <p:cTn id="142" dur="250"/>
                                        <p:tgtEl>
                                          <p:spTgt spid="78"/>
                                        </p:tgtEl>
                                        <p:attrNameLst>
                                          <p:attrName>ppt_x</p:attrName>
                                        </p:attrNameLst>
                                      </p:cBhvr>
                                      <p:tavLst>
                                        <p:tav tm="0">
                                          <p:val>
                                            <p:strVal val="ppt_x"/>
                                          </p:val>
                                        </p:tav>
                                        <p:tav tm="100000">
                                          <p:val>
                                            <p:strVal val="ppt_x"/>
                                          </p:val>
                                        </p:tav>
                                      </p:tavLst>
                                    </p:anim>
                                    <p:anim calcmode="lin" valueType="num">
                                      <p:cBhvr additive="base">
                                        <p:cTn id="143" dur="250"/>
                                        <p:tgtEl>
                                          <p:spTgt spid="78"/>
                                        </p:tgtEl>
                                        <p:attrNameLst>
                                          <p:attrName>ppt_y</p:attrName>
                                        </p:attrNameLst>
                                      </p:cBhvr>
                                      <p:tavLst>
                                        <p:tav tm="0">
                                          <p:val>
                                            <p:strVal val="ppt_y"/>
                                          </p:val>
                                        </p:tav>
                                        <p:tav tm="100000">
                                          <p:val>
                                            <p:strVal val="1+ppt_h/2"/>
                                          </p:val>
                                        </p:tav>
                                      </p:tavLst>
                                    </p:anim>
                                    <p:set>
                                      <p:cBhvr>
                                        <p:cTn id="144" dur="1" fill="hold">
                                          <p:stCondLst>
                                            <p:cond delay="249"/>
                                          </p:stCondLst>
                                        </p:cTn>
                                        <p:tgtEl>
                                          <p:spTgt spid="78"/>
                                        </p:tgtEl>
                                        <p:attrNameLst>
                                          <p:attrName>style.visibility</p:attrName>
                                        </p:attrNameLst>
                                      </p:cBhvr>
                                      <p:to>
                                        <p:strVal val="hidden"/>
                                      </p:to>
                                    </p:set>
                                  </p:childTnLst>
                                </p:cTn>
                              </p:par>
                              <p:par>
                                <p:cTn id="145" presetID="2" presetClass="exit" presetSubtype="4" fill="hold" grpId="1" nodeType="withEffect">
                                  <p:stCondLst>
                                    <p:cond delay="0"/>
                                  </p:stCondLst>
                                  <p:childTnLst>
                                    <p:anim calcmode="lin" valueType="num">
                                      <p:cBhvr additive="base">
                                        <p:cTn id="146" dur="250"/>
                                        <p:tgtEl>
                                          <p:spTgt spid="82"/>
                                        </p:tgtEl>
                                        <p:attrNameLst>
                                          <p:attrName>ppt_x</p:attrName>
                                        </p:attrNameLst>
                                      </p:cBhvr>
                                      <p:tavLst>
                                        <p:tav tm="0">
                                          <p:val>
                                            <p:strVal val="ppt_x"/>
                                          </p:val>
                                        </p:tav>
                                        <p:tav tm="100000">
                                          <p:val>
                                            <p:strVal val="ppt_x"/>
                                          </p:val>
                                        </p:tav>
                                      </p:tavLst>
                                    </p:anim>
                                    <p:anim calcmode="lin" valueType="num">
                                      <p:cBhvr additive="base">
                                        <p:cTn id="147" dur="250"/>
                                        <p:tgtEl>
                                          <p:spTgt spid="82"/>
                                        </p:tgtEl>
                                        <p:attrNameLst>
                                          <p:attrName>ppt_y</p:attrName>
                                        </p:attrNameLst>
                                      </p:cBhvr>
                                      <p:tavLst>
                                        <p:tav tm="0">
                                          <p:val>
                                            <p:strVal val="ppt_y"/>
                                          </p:val>
                                        </p:tav>
                                        <p:tav tm="100000">
                                          <p:val>
                                            <p:strVal val="1+ppt_h/2"/>
                                          </p:val>
                                        </p:tav>
                                      </p:tavLst>
                                    </p:anim>
                                    <p:set>
                                      <p:cBhvr>
                                        <p:cTn id="148" dur="1" fill="hold">
                                          <p:stCondLst>
                                            <p:cond delay="249"/>
                                          </p:stCondLst>
                                        </p:cTn>
                                        <p:tgtEl>
                                          <p:spTgt spid="82"/>
                                        </p:tgtEl>
                                        <p:attrNameLst>
                                          <p:attrName>style.visibility</p:attrName>
                                        </p:attrNameLst>
                                      </p:cBhvr>
                                      <p:to>
                                        <p:strVal val="hidden"/>
                                      </p:to>
                                    </p:set>
                                  </p:childTnLst>
                                </p:cTn>
                              </p:par>
                              <p:par>
                                <p:cTn id="149" presetID="2" presetClass="exit" presetSubtype="4" fill="hold" grpId="1" nodeType="withEffect">
                                  <p:stCondLst>
                                    <p:cond delay="0"/>
                                  </p:stCondLst>
                                  <p:childTnLst>
                                    <p:anim calcmode="lin" valueType="num">
                                      <p:cBhvr additive="base">
                                        <p:cTn id="150" dur="250"/>
                                        <p:tgtEl>
                                          <p:spTgt spid="77"/>
                                        </p:tgtEl>
                                        <p:attrNameLst>
                                          <p:attrName>ppt_x</p:attrName>
                                        </p:attrNameLst>
                                      </p:cBhvr>
                                      <p:tavLst>
                                        <p:tav tm="0">
                                          <p:val>
                                            <p:strVal val="ppt_x"/>
                                          </p:val>
                                        </p:tav>
                                        <p:tav tm="100000">
                                          <p:val>
                                            <p:strVal val="ppt_x"/>
                                          </p:val>
                                        </p:tav>
                                      </p:tavLst>
                                    </p:anim>
                                    <p:anim calcmode="lin" valueType="num">
                                      <p:cBhvr additive="base">
                                        <p:cTn id="151" dur="250"/>
                                        <p:tgtEl>
                                          <p:spTgt spid="77"/>
                                        </p:tgtEl>
                                        <p:attrNameLst>
                                          <p:attrName>ppt_y</p:attrName>
                                        </p:attrNameLst>
                                      </p:cBhvr>
                                      <p:tavLst>
                                        <p:tav tm="0">
                                          <p:val>
                                            <p:strVal val="ppt_y"/>
                                          </p:val>
                                        </p:tav>
                                        <p:tav tm="100000">
                                          <p:val>
                                            <p:strVal val="1+ppt_h/2"/>
                                          </p:val>
                                        </p:tav>
                                      </p:tavLst>
                                    </p:anim>
                                    <p:set>
                                      <p:cBhvr>
                                        <p:cTn id="152" dur="1" fill="hold">
                                          <p:stCondLst>
                                            <p:cond delay="249"/>
                                          </p:stCondLst>
                                        </p:cTn>
                                        <p:tgtEl>
                                          <p:spTgt spid="77"/>
                                        </p:tgtEl>
                                        <p:attrNameLst>
                                          <p:attrName>style.visibility</p:attrName>
                                        </p:attrNameLst>
                                      </p:cBhvr>
                                      <p:to>
                                        <p:strVal val="hidden"/>
                                      </p:to>
                                    </p:set>
                                  </p:childTnLst>
                                </p:cTn>
                              </p:par>
                              <p:par>
                                <p:cTn id="153" presetID="2" presetClass="exit" presetSubtype="4" fill="hold" grpId="0" nodeType="withEffect">
                                  <p:stCondLst>
                                    <p:cond delay="0"/>
                                  </p:stCondLst>
                                  <p:childTnLst>
                                    <p:anim calcmode="lin" valueType="num">
                                      <p:cBhvr additive="base">
                                        <p:cTn id="154" dur="250"/>
                                        <p:tgtEl>
                                          <p:spTgt spid="85"/>
                                        </p:tgtEl>
                                        <p:attrNameLst>
                                          <p:attrName>ppt_x</p:attrName>
                                        </p:attrNameLst>
                                      </p:cBhvr>
                                      <p:tavLst>
                                        <p:tav tm="0">
                                          <p:val>
                                            <p:strVal val="ppt_x"/>
                                          </p:val>
                                        </p:tav>
                                        <p:tav tm="100000">
                                          <p:val>
                                            <p:strVal val="ppt_x"/>
                                          </p:val>
                                        </p:tav>
                                      </p:tavLst>
                                    </p:anim>
                                    <p:anim calcmode="lin" valueType="num">
                                      <p:cBhvr additive="base">
                                        <p:cTn id="155" dur="250"/>
                                        <p:tgtEl>
                                          <p:spTgt spid="85"/>
                                        </p:tgtEl>
                                        <p:attrNameLst>
                                          <p:attrName>ppt_y</p:attrName>
                                        </p:attrNameLst>
                                      </p:cBhvr>
                                      <p:tavLst>
                                        <p:tav tm="0">
                                          <p:val>
                                            <p:strVal val="ppt_y"/>
                                          </p:val>
                                        </p:tav>
                                        <p:tav tm="100000">
                                          <p:val>
                                            <p:strVal val="1+ppt_h/2"/>
                                          </p:val>
                                        </p:tav>
                                      </p:tavLst>
                                    </p:anim>
                                    <p:set>
                                      <p:cBhvr>
                                        <p:cTn id="156" dur="1" fill="hold">
                                          <p:stCondLst>
                                            <p:cond delay="249"/>
                                          </p:stCondLst>
                                        </p:cTn>
                                        <p:tgtEl>
                                          <p:spTgt spid="85"/>
                                        </p:tgtEl>
                                        <p:attrNameLst>
                                          <p:attrName>style.visibility</p:attrName>
                                        </p:attrNameLst>
                                      </p:cBhvr>
                                      <p:to>
                                        <p:strVal val="hidden"/>
                                      </p:to>
                                    </p:set>
                                  </p:childTnLst>
                                </p:cTn>
                              </p:par>
                            </p:childTnLst>
                          </p:cTn>
                        </p:par>
                      </p:childTnLst>
                    </p:cTn>
                  </p:par>
                  <p:par>
                    <p:cTn id="157" fill="hold">
                      <p:stCondLst>
                        <p:cond delay="indefinite"/>
                      </p:stCondLst>
                      <p:childTnLst>
                        <p:par>
                          <p:cTn id="158" fill="hold">
                            <p:stCondLst>
                              <p:cond delay="0"/>
                            </p:stCondLst>
                            <p:childTnLst>
                              <p:par>
                                <p:cTn id="159" presetID="53" presetClass="entr" presetSubtype="16" fill="hold" grpId="0" nodeType="clickEffect">
                                  <p:stCondLst>
                                    <p:cond delay="0"/>
                                  </p:stCondLst>
                                  <p:childTnLst>
                                    <p:set>
                                      <p:cBhvr>
                                        <p:cTn id="160" dur="1" fill="hold">
                                          <p:stCondLst>
                                            <p:cond delay="0"/>
                                          </p:stCondLst>
                                        </p:cTn>
                                        <p:tgtEl>
                                          <p:spTgt spid="86"/>
                                        </p:tgtEl>
                                        <p:attrNameLst>
                                          <p:attrName>style.visibility</p:attrName>
                                        </p:attrNameLst>
                                      </p:cBhvr>
                                      <p:to>
                                        <p:strVal val="visible"/>
                                      </p:to>
                                    </p:set>
                                    <p:anim calcmode="lin" valueType="num">
                                      <p:cBhvr>
                                        <p:cTn id="161" dur="1000" fill="hold"/>
                                        <p:tgtEl>
                                          <p:spTgt spid="86"/>
                                        </p:tgtEl>
                                        <p:attrNameLst>
                                          <p:attrName>ppt_w</p:attrName>
                                        </p:attrNameLst>
                                      </p:cBhvr>
                                      <p:tavLst>
                                        <p:tav tm="0">
                                          <p:val>
                                            <p:fltVal val="0"/>
                                          </p:val>
                                        </p:tav>
                                        <p:tav tm="100000">
                                          <p:val>
                                            <p:strVal val="#ppt_w"/>
                                          </p:val>
                                        </p:tav>
                                      </p:tavLst>
                                    </p:anim>
                                    <p:anim calcmode="lin" valueType="num">
                                      <p:cBhvr>
                                        <p:cTn id="162" dur="1000" fill="hold"/>
                                        <p:tgtEl>
                                          <p:spTgt spid="86"/>
                                        </p:tgtEl>
                                        <p:attrNameLst>
                                          <p:attrName>ppt_h</p:attrName>
                                        </p:attrNameLst>
                                      </p:cBhvr>
                                      <p:tavLst>
                                        <p:tav tm="0">
                                          <p:val>
                                            <p:fltVal val="0"/>
                                          </p:val>
                                        </p:tav>
                                        <p:tav tm="100000">
                                          <p:val>
                                            <p:strVal val="#ppt_h"/>
                                          </p:val>
                                        </p:tav>
                                      </p:tavLst>
                                    </p:anim>
                                    <p:animEffect transition="in" filter="fade">
                                      <p:cBhvr>
                                        <p:cTn id="163" dur="1000"/>
                                        <p:tgtEl>
                                          <p:spTgt spid="86"/>
                                        </p:tgtEl>
                                      </p:cBhvr>
                                    </p:animEffect>
                                  </p:childTnLst>
                                </p:cTn>
                              </p:par>
                            </p:childTnLst>
                          </p:cTn>
                        </p:par>
                      </p:childTnLst>
                    </p:cTn>
                  </p:par>
                  <p:par>
                    <p:cTn id="164" fill="hold">
                      <p:stCondLst>
                        <p:cond delay="indefinite"/>
                      </p:stCondLst>
                      <p:childTnLst>
                        <p:par>
                          <p:cTn id="165" fill="hold">
                            <p:stCondLst>
                              <p:cond delay="0"/>
                            </p:stCondLst>
                            <p:childTnLst>
                              <p:par>
                                <p:cTn id="166" presetID="1" presetClass="entr" presetSubtype="0" fill="hold" grpId="1" nodeType="clickEffect">
                                  <p:stCondLst>
                                    <p:cond delay="0"/>
                                  </p:stCondLst>
                                  <p:childTnLst>
                                    <p:set>
                                      <p:cBhvr>
                                        <p:cTn id="167" dur="1" fill="hold">
                                          <p:stCondLst>
                                            <p:cond delay="499"/>
                                          </p:stCondLst>
                                        </p:cTn>
                                        <p:tgtEl>
                                          <p:spTgt spid="86"/>
                                        </p:tgtEl>
                                        <p:attrNameLst>
                                          <p:attrName>style.visibility</p:attrName>
                                        </p:attrNameLst>
                                      </p:cBhvr>
                                      <p:to>
                                        <p:strVal val="visible"/>
                                      </p:to>
                                    </p:set>
                                  </p:childTnLst>
                                </p:cTn>
                              </p:par>
                            </p:childTnLst>
                          </p:cTn>
                        </p:par>
                      </p:childTnLst>
                    </p:cTn>
                  </p:par>
                  <p:par>
                    <p:cTn id="168" fill="hold">
                      <p:stCondLst>
                        <p:cond delay="indefinite"/>
                      </p:stCondLst>
                      <p:childTnLst>
                        <p:par>
                          <p:cTn id="169" fill="hold">
                            <p:stCondLst>
                              <p:cond delay="0"/>
                            </p:stCondLst>
                            <p:childTnLst>
                              <p:par>
                                <p:cTn id="170" presetID="2" presetClass="exit" presetSubtype="8" fill="hold" grpId="2" nodeType="clickEffect">
                                  <p:stCondLst>
                                    <p:cond delay="0"/>
                                  </p:stCondLst>
                                  <p:childTnLst>
                                    <p:anim calcmode="lin" valueType="num">
                                      <p:cBhvr additive="base">
                                        <p:cTn id="171" dur="500"/>
                                        <p:tgtEl>
                                          <p:spTgt spid="86"/>
                                        </p:tgtEl>
                                        <p:attrNameLst>
                                          <p:attrName>ppt_x</p:attrName>
                                        </p:attrNameLst>
                                      </p:cBhvr>
                                      <p:tavLst>
                                        <p:tav tm="0">
                                          <p:val>
                                            <p:strVal val="ppt_x"/>
                                          </p:val>
                                        </p:tav>
                                        <p:tav tm="100000">
                                          <p:val>
                                            <p:strVal val="0-ppt_w/2"/>
                                          </p:val>
                                        </p:tav>
                                      </p:tavLst>
                                    </p:anim>
                                    <p:anim calcmode="lin" valueType="num">
                                      <p:cBhvr additive="base">
                                        <p:cTn id="172" dur="500"/>
                                        <p:tgtEl>
                                          <p:spTgt spid="86"/>
                                        </p:tgtEl>
                                        <p:attrNameLst>
                                          <p:attrName>ppt_y</p:attrName>
                                        </p:attrNameLst>
                                      </p:cBhvr>
                                      <p:tavLst>
                                        <p:tav tm="0">
                                          <p:val>
                                            <p:strVal val="ppt_y"/>
                                          </p:val>
                                        </p:tav>
                                        <p:tav tm="100000">
                                          <p:val>
                                            <p:strVal val="ppt_y"/>
                                          </p:val>
                                        </p:tav>
                                      </p:tavLst>
                                    </p:anim>
                                    <p:set>
                                      <p:cBhvr>
                                        <p:cTn id="173" dur="1" fill="hold">
                                          <p:stCondLst>
                                            <p:cond delay="499"/>
                                          </p:stCondLst>
                                        </p:cTn>
                                        <p:tgtEl>
                                          <p:spTgt spid="8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1" grpId="1" animBg="1"/>
      <p:bldP spid="62" grpId="0" animBg="1"/>
      <p:bldP spid="62" grpId="1" animBg="1"/>
      <p:bldP spid="63" grpId="0" animBg="1"/>
      <p:bldP spid="63" grpId="1" animBg="1"/>
      <p:bldP spid="64" grpId="0" animBg="1"/>
      <p:bldP spid="64" grpId="1" animBg="1"/>
      <p:bldP spid="64" grpId="2" animBg="1"/>
      <p:bldP spid="77" grpId="0" animBg="1"/>
      <p:bldP spid="77" grpId="1" animBg="1"/>
      <p:bldP spid="78" grpId="0" animBg="1"/>
      <p:bldP spid="78" grpId="1" animBg="1"/>
      <p:bldP spid="79" grpId="0" animBg="1"/>
      <p:bldP spid="79" grpId="1" animBg="1"/>
      <p:bldP spid="80" grpId="0"/>
      <p:bldP spid="80" grpId="1"/>
      <p:bldP spid="81" grpId="0"/>
      <p:bldP spid="81" grpId="1"/>
      <p:bldP spid="82" grpId="0" animBg="1"/>
      <p:bldP spid="82" grpId="1" animBg="1"/>
      <p:bldP spid="83" grpId="0" animBg="1"/>
      <p:bldP spid="83" grpId="1" animBg="1"/>
      <p:bldP spid="84" grpId="0" animBg="1"/>
      <p:bldP spid="85" grpId="0" animBg="1"/>
      <p:bldP spid="86" grpId="0" animBg="1"/>
      <p:bldP spid="86" grpId="1" animBg="1"/>
      <p:bldP spid="86" grpId="2"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68590" y="333450"/>
            <a:ext cx="3262433" cy="461665"/>
          </a:xfrm>
          <a:prstGeom prst="rect">
            <a:avLst/>
          </a:prstGeom>
          <a:noFill/>
        </p:spPr>
        <p:txBody>
          <a:bodyPr wrap="none" rtlCol="0">
            <a:spAutoFit/>
          </a:bodyPr>
          <a:lstStyle/>
          <a:p>
            <a:r>
              <a:rPr lang="zh-CN" altLang="en-US" sz="2400" dirty="0">
                <a:solidFill>
                  <a:schemeClr val="bg1"/>
                </a:solidFill>
                <a:latin typeface="方正兰亭粗黑简体" panose="02000000000000000000" pitchFamily="2" charset="-122"/>
                <a:ea typeface="方正兰亭粗黑简体" panose="02000000000000000000" pitchFamily="2" charset="-122"/>
              </a:rPr>
              <a:t>点击输入您的标题内容</a:t>
            </a:r>
          </a:p>
        </p:txBody>
      </p:sp>
      <p:sp>
        <p:nvSpPr>
          <p:cNvPr id="3" name="矩形 2"/>
          <p:cNvSpPr/>
          <p:nvPr/>
        </p:nvSpPr>
        <p:spPr>
          <a:xfrm>
            <a:off x="0" y="117426"/>
            <a:ext cx="1418655" cy="9212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4" name="KSO_Shape"/>
          <p:cNvSpPr/>
          <p:nvPr/>
        </p:nvSpPr>
        <p:spPr bwMode="auto">
          <a:xfrm>
            <a:off x="502354" y="189434"/>
            <a:ext cx="772285" cy="792088"/>
          </a:xfrm>
          <a:custGeom>
            <a:avLst/>
            <a:gdLst>
              <a:gd name="T0" fmla="*/ 342531 w 2482850"/>
              <a:gd name="T1" fmla="*/ 1411756 h 2544763"/>
              <a:gd name="T2" fmla="*/ 306547 w 2482850"/>
              <a:gd name="T3" fmla="*/ 1492974 h 2544763"/>
              <a:gd name="T4" fmla="*/ 13579 w 2482850"/>
              <a:gd name="T5" fmla="*/ 1472457 h 2544763"/>
              <a:gd name="T6" fmla="*/ 20029 w 2482850"/>
              <a:gd name="T7" fmla="*/ 1384118 h 2544763"/>
              <a:gd name="T8" fmla="*/ 1841954 w 2482850"/>
              <a:gd name="T9" fmla="*/ 1334060 h 2544763"/>
              <a:gd name="T10" fmla="*/ 1837887 w 2482850"/>
              <a:gd name="T11" fmla="*/ 1604505 h 2544763"/>
              <a:gd name="T12" fmla="*/ 1149584 w 2482850"/>
              <a:gd name="T13" fmla="*/ 1082629 h 2544763"/>
              <a:gd name="T14" fmla="*/ 1326475 w 2482850"/>
              <a:gd name="T15" fmla="*/ 1289240 h 2544763"/>
              <a:gd name="T16" fmla="*/ 574873 w 2482850"/>
              <a:gd name="T17" fmla="*/ 1171589 h 2544763"/>
              <a:gd name="T18" fmla="*/ 1815518 w 2482850"/>
              <a:gd name="T19" fmla="*/ 969269 h 2544763"/>
              <a:gd name="T20" fmla="*/ 1853647 w 2482850"/>
              <a:gd name="T21" fmla="*/ 1234357 h 2544763"/>
              <a:gd name="T22" fmla="*/ 290931 w 2482850"/>
              <a:gd name="T23" fmla="*/ 886711 h 2544763"/>
              <a:gd name="T24" fmla="*/ 345416 w 2482850"/>
              <a:gd name="T25" fmla="*/ 956400 h 2544763"/>
              <a:gd name="T26" fmla="*/ 284141 w 2482850"/>
              <a:gd name="T27" fmla="*/ 1020493 h 2544763"/>
              <a:gd name="T28" fmla="*/ 3055 w 2482850"/>
              <a:gd name="T29" fmla="*/ 973186 h 2544763"/>
              <a:gd name="T30" fmla="*/ 38870 w 2482850"/>
              <a:gd name="T31" fmla="*/ 892137 h 2544763"/>
              <a:gd name="T32" fmla="*/ 1092019 w 2482850"/>
              <a:gd name="T33" fmla="*/ 666011 h 2544763"/>
              <a:gd name="T34" fmla="*/ 1142276 w 2482850"/>
              <a:gd name="T35" fmla="*/ 816768 h 2544763"/>
              <a:gd name="T36" fmla="*/ 1014427 w 2482850"/>
              <a:gd name="T37" fmla="*/ 1013872 h 2544763"/>
              <a:gd name="T38" fmla="*/ 872485 w 2482850"/>
              <a:gd name="T39" fmla="*/ 1026945 h 2544763"/>
              <a:gd name="T40" fmla="*/ 735127 w 2482850"/>
              <a:gd name="T41" fmla="*/ 831198 h 2544763"/>
              <a:gd name="T42" fmla="*/ 767726 w 2482850"/>
              <a:gd name="T43" fmla="*/ 705058 h 2544763"/>
              <a:gd name="T44" fmla="*/ 937004 w 2482850"/>
              <a:gd name="T45" fmla="*/ 631887 h 2544763"/>
              <a:gd name="T46" fmla="*/ 1839921 w 2482850"/>
              <a:gd name="T47" fmla="*/ 646042 h 2544763"/>
              <a:gd name="T48" fmla="*/ 1839921 w 2482850"/>
              <a:gd name="T49" fmla="*/ 916908 h 2544763"/>
              <a:gd name="T50" fmla="*/ 1041836 w 2482850"/>
              <a:gd name="T51" fmla="*/ 497072 h 2544763"/>
              <a:gd name="T52" fmla="*/ 1122120 w 2482850"/>
              <a:gd name="T53" fmla="*/ 564600 h 2544763"/>
              <a:gd name="T54" fmla="*/ 1106537 w 2482850"/>
              <a:gd name="T55" fmla="*/ 695751 h 2544763"/>
              <a:gd name="T56" fmla="*/ 1008639 w 2482850"/>
              <a:gd name="T57" fmla="*/ 596666 h 2544763"/>
              <a:gd name="T58" fmla="*/ 789300 w 2482850"/>
              <a:gd name="T59" fmla="*/ 616178 h 2544763"/>
              <a:gd name="T60" fmla="*/ 727987 w 2482850"/>
              <a:gd name="T61" fmla="*/ 682008 h 2544763"/>
              <a:gd name="T62" fmla="*/ 807762 w 2482850"/>
              <a:gd name="T63" fmla="*/ 502672 h 2544763"/>
              <a:gd name="T64" fmla="*/ 315373 w 2482850"/>
              <a:gd name="T65" fmla="*/ 416928 h 2544763"/>
              <a:gd name="T66" fmla="*/ 338797 w 2482850"/>
              <a:gd name="T67" fmla="*/ 502278 h 2544763"/>
              <a:gd name="T68" fmla="*/ 51431 w 2482850"/>
              <a:gd name="T69" fmla="*/ 538518 h 2544763"/>
              <a:gd name="T70" fmla="*/ 340 w 2482850"/>
              <a:gd name="T71" fmla="*/ 466038 h 2544763"/>
              <a:gd name="T72" fmla="*/ 65010 w 2482850"/>
              <a:gd name="T73" fmla="*/ 405412 h 2544763"/>
              <a:gd name="T74" fmla="*/ 1857375 w 2482850"/>
              <a:gd name="T75" fmla="*/ 519685 h 2544763"/>
              <a:gd name="T76" fmla="*/ 343343 w 2482850"/>
              <a:gd name="T77" fmla="*/ 17148 h 2544763"/>
              <a:gd name="T78" fmla="*/ 191196 w 2482850"/>
              <a:gd name="T79" fmla="*/ 148054 h 2544763"/>
              <a:gd name="T80" fmla="*/ 371159 w 2482850"/>
              <a:gd name="T81" fmla="*/ 432954 h 2544763"/>
              <a:gd name="T82" fmla="*/ 329603 w 2482850"/>
              <a:gd name="T83" fmla="*/ 559954 h 2544763"/>
              <a:gd name="T84" fmla="*/ 345547 w 2482850"/>
              <a:gd name="T85" fmla="*/ 876945 h 2544763"/>
              <a:gd name="T86" fmla="*/ 361661 w 2482850"/>
              <a:gd name="T87" fmla="*/ 1009548 h 2544763"/>
              <a:gd name="T88" fmla="*/ 306875 w 2482850"/>
              <a:gd name="T89" fmla="*/ 1334859 h 2544763"/>
              <a:gd name="T90" fmla="*/ 377944 w 2482850"/>
              <a:gd name="T91" fmla="*/ 1447766 h 2544763"/>
              <a:gd name="T92" fmla="*/ 276513 w 2482850"/>
              <a:gd name="T93" fmla="*/ 1534357 h 2544763"/>
              <a:gd name="T94" fmla="*/ 305009 w 2482850"/>
              <a:gd name="T95" fmla="*/ 1883098 h 2544763"/>
              <a:gd name="T96" fmla="*/ 1657699 w 2482850"/>
              <a:gd name="T97" fmla="*/ 1800412 h 2544763"/>
              <a:gd name="T98" fmla="*/ 1610885 w 2482850"/>
              <a:gd name="T99" fmla="*/ 47879 h 2544763"/>
              <a:gd name="T100" fmla="*/ 1621063 w 2482850"/>
              <a:gd name="T101" fmla="*/ 34297 h 2544763"/>
              <a:gd name="T102" fmla="*/ 1672965 w 2482850"/>
              <a:gd name="T103" fmla="*/ 1807712 h 2544763"/>
              <a:gd name="T104" fmla="*/ 300769 w 2482850"/>
              <a:gd name="T105" fmla="*/ 1899567 h 2544763"/>
              <a:gd name="T106" fmla="*/ 276513 w 2482850"/>
              <a:gd name="T107" fmla="*/ 1517378 h 2544763"/>
              <a:gd name="T108" fmla="*/ 360982 w 2482850"/>
              <a:gd name="T109" fmla="*/ 1445389 h 2544763"/>
              <a:gd name="T110" fmla="*/ 301787 w 2482850"/>
              <a:gd name="T111" fmla="*/ 1351158 h 2544763"/>
              <a:gd name="T112" fmla="*/ 347413 w 2482850"/>
              <a:gd name="T113" fmla="*/ 1000040 h 2544763"/>
              <a:gd name="T114" fmla="*/ 333843 w 2482850"/>
              <a:gd name="T115" fmla="*/ 889679 h 2544763"/>
              <a:gd name="T116" fmla="*/ 320614 w 2482850"/>
              <a:gd name="T117" fmla="*/ 545353 h 2544763"/>
              <a:gd name="T118" fmla="*/ 355215 w 2482850"/>
              <a:gd name="T119" fmla="*/ 439746 h 2544763"/>
              <a:gd name="T120" fmla="*/ 174065 w 2482850"/>
              <a:gd name="T121" fmla="*/ 145506 h 2544763"/>
              <a:gd name="T122" fmla="*/ 343343 w 2482850"/>
              <a:gd name="T123" fmla="*/ 0 h 254476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482850" h="2544763">
                <a:moveTo>
                  <a:pt x="86902" y="1822450"/>
                </a:moveTo>
                <a:lnTo>
                  <a:pt x="91667" y="1822450"/>
                </a:lnTo>
                <a:lnTo>
                  <a:pt x="370523" y="1822450"/>
                </a:lnTo>
                <a:lnTo>
                  <a:pt x="375061" y="1822450"/>
                </a:lnTo>
                <a:lnTo>
                  <a:pt x="379826" y="1822903"/>
                </a:lnTo>
                <a:lnTo>
                  <a:pt x="384137" y="1823583"/>
                </a:lnTo>
                <a:lnTo>
                  <a:pt x="388902" y="1824262"/>
                </a:lnTo>
                <a:lnTo>
                  <a:pt x="393213" y="1825395"/>
                </a:lnTo>
                <a:lnTo>
                  <a:pt x="397524" y="1826527"/>
                </a:lnTo>
                <a:lnTo>
                  <a:pt x="401835" y="1827886"/>
                </a:lnTo>
                <a:lnTo>
                  <a:pt x="405919" y="1829472"/>
                </a:lnTo>
                <a:lnTo>
                  <a:pt x="409777" y="1831284"/>
                </a:lnTo>
                <a:lnTo>
                  <a:pt x="414088" y="1833322"/>
                </a:lnTo>
                <a:lnTo>
                  <a:pt x="417718" y="1835587"/>
                </a:lnTo>
                <a:lnTo>
                  <a:pt x="421575" y="1838079"/>
                </a:lnTo>
                <a:lnTo>
                  <a:pt x="425206" y="1840344"/>
                </a:lnTo>
                <a:lnTo>
                  <a:pt x="428609" y="1843062"/>
                </a:lnTo>
                <a:lnTo>
                  <a:pt x="432013" y="1846006"/>
                </a:lnTo>
                <a:lnTo>
                  <a:pt x="434962" y="1848951"/>
                </a:lnTo>
                <a:lnTo>
                  <a:pt x="438139" y="1852122"/>
                </a:lnTo>
                <a:lnTo>
                  <a:pt x="441088" y="1855293"/>
                </a:lnTo>
                <a:lnTo>
                  <a:pt x="443584" y="1858691"/>
                </a:lnTo>
                <a:lnTo>
                  <a:pt x="446307" y="1862315"/>
                </a:lnTo>
                <a:lnTo>
                  <a:pt x="448803" y="1865939"/>
                </a:lnTo>
                <a:lnTo>
                  <a:pt x="450845" y="1869789"/>
                </a:lnTo>
                <a:lnTo>
                  <a:pt x="452887" y="1873640"/>
                </a:lnTo>
                <a:lnTo>
                  <a:pt x="454702" y="1877490"/>
                </a:lnTo>
                <a:lnTo>
                  <a:pt x="456291" y="1881794"/>
                </a:lnTo>
                <a:lnTo>
                  <a:pt x="457879" y="1885871"/>
                </a:lnTo>
                <a:lnTo>
                  <a:pt x="459240" y="1890401"/>
                </a:lnTo>
                <a:lnTo>
                  <a:pt x="460148" y="1894704"/>
                </a:lnTo>
                <a:lnTo>
                  <a:pt x="461055" y="1899008"/>
                </a:lnTo>
                <a:lnTo>
                  <a:pt x="461509" y="1903538"/>
                </a:lnTo>
                <a:lnTo>
                  <a:pt x="461736" y="1908068"/>
                </a:lnTo>
                <a:lnTo>
                  <a:pt x="461963" y="1912824"/>
                </a:lnTo>
                <a:lnTo>
                  <a:pt x="461736" y="1917581"/>
                </a:lnTo>
                <a:lnTo>
                  <a:pt x="461509" y="1922111"/>
                </a:lnTo>
                <a:lnTo>
                  <a:pt x="461055" y="1926641"/>
                </a:lnTo>
                <a:lnTo>
                  <a:pt x="460148" y="1930945"/>
                </a:lnTo>
                <a:lnTo>
                  <a:pt x="459240" y="1935248"/>
                </a:lnTo>
                <a:lnTo>
                  <a:pt x="457879" y="1939778"/>
                </a:lnTo>
                <a:lnTo>
                  <a:pt x="456291" y="1943855"/>
                </a:lnTo>
                <a:lnTo>
                  <a:pt x="454702" y="1947932"/>
                </a:lnTo>
                <a:lnTo>
                  <a:pt x="452887" y="1952009"/>
                </a:lnTo>
                <a:lnTo>
                  <a:pt x="450845" y="1955860"/>
                </a:lnTo>
                <a:lnTo>
                  <a:pt x="448803" y="1959710"/>
                </a:lnTo>
                <a:lnTo>
                  <a:pt x="446307" y="1963334"/>
                </a:lnTo>
                <a:lnTo>
                  <a:pt x="443584" y="1966958"/>
                </a:lnTo>
                <a:lnTo>
                  <a:pt x="441088" y="1970356"/>
                </a:lnTo>
                <a:lnTo>
                  <a:pt x="438139" y="1973753"/>
                </a:lnTo>
                <a:lnTo>
                  <a:pt x="434962" y="1976698"/>
                </a:lnTo>
                <a:lnTo>
                  <a:pt x="432013" y="1979643"/>
                </a:lnTo>
                <a:lnTo>
                  <a:pt x="428609" y="1982587"/>
                </a:lnTo>
                <a:lnTo>
                  <a:pt x="425206" y="1985305"/>
                </a:lnTo>
                <a:lnTo>
                  <a:pt x="421575" y="1988023"/>
                </a:lnTo>
                <a:lnTo>
                  <a:pt x="417718" y="1990288"/>
                </a:lnTo>
                <a:lnTo>
                  <a:pt x="414088" y="1992327"/>
                </a:lnTo>
                <a:lnTo>
                  <a:pt x="409777" y="1994365"/>
                </a:lnTo>
                <a:lnTo>
                  <a:pt x="405919" y="1996177"/>
                </a:lnTo>
                <a:lnTo>
                  <a:pt x="401835" y="1997763"/>
                </a:lnTo>
                <a:lnTo>
                  <a:pt x="397524" y="1999348"/>
                </a:lnTo>
                <a:lnTo>
                  <a:pt x="393213" y="2000254"/>
                </a:lnTo>
                <a:lnTo>
                  <a:pt x="388902" y="2001387"/>
                </a:lnTo>
                <a:lnTo>
                  <a:pt x="384137" y="2002066"/>
                </a:lnTo>
                <a:lnTo>
                  <a:pt x="379826" y="2002972"/>
                </a:lnTo>
                <a:lnTo>
                  <a:pt x="375061" y="2003199"/>
                </a:lnTo>
                <a:lnTo>
                  <a:pt x="370523" y="2003425"/>
                </a:lnTo>
                <a:lnTo>
                  <a:pt x="91667" y="2003425"/>
                </a:lnTo>
                <a:lnTo>
                  <a:pt x="86902" y="2003199"/>
                </a:lnTo>
                <a:lnTo>
                  <a:pt x="82364" y="2002972"/>
                </a:lnTo>
                <a:lnTo>
                  <a:pt x="77599" y="2002066"/>
                </a:lnTo>
                <a:lnTo>
                  <a:pt x="73288" y="2001387"/>
                </a:lnTo>
                <a:lnTo>
                  <a:pt x="68750" y="2000254"/>
                </a:lnTo>
                <a:lnTo>
                  <a:pt x="64439" y="1999348"/>
                </a:lnTo>
                <a:lnTo>
                  <a:pt x="60128" y="1997763"/>
                </a:lnTo>
                <a:lnTo>
                  <a:pt x="56044" y="1996177"/>
                </a:lnTo>
                <a:lnTo>
                  <a:pt x="51959" y="1994365"/>
                </a:lnTo>
                <a:lnTo>
                  <a:pt x="48102" y="1992327"/>
                </a:lnTo>
                <a:lnTo>
                  <a:pt x="44245" y="1990288"/>
                </a:lnTo>
                <a:lnTo>
                  <a:pt x="40615" y="1988023"/>
                </a:lnTo>
                <a:lnTo>
                  <a:pt x="36757" y="1985305"/>
                </a:lnTo>
                <a:lnTo>
                  <a:pt x="33581" y="1982587"/>
                </a:lnTo>
                <a:lnTo>
                  <a:pt x="30177" y="1979643"/>
                </a:lnTo>
                <a:lnTo>
                  <a:pt x="26774" y="1976698"/>
                </a:lnTo>
                <a:lnTo>
                  <a:pt x="23824" y="1973753"/>
                </a:lnTo>
                <a:lnTo>
                  <a:pt x="21101" y="1970356"/>
                </a:lnTo>
                <a:lnTo>
                  <a:pt x="18152" y="1966958"/>
                </a:lnTo>
                <a:lnTo>
                  <a:pt x="15656" y="1963334"/>
                </a:lnTo>
                <a:lnTo>
                  <a:pt x="13160" y="1959710"/>
                </a:lnTo>
                <a:lnTo>
                  <a:pt x="11118" y="1955860"/>
                </a:lnTo>
                <a:lnTo>
                  <a:pt x="9076" y="1952009"/>
                </a:lnTo>
                <a:lnTo>
                  <a:pt x="7261" y="1947932"/>
                </a:lnTo>
                <a:lnTo>
                  <a:pt x="5446" y="1943855"/>
                </a:lnTo>
                <a:lnTo>
                  <a:pt x="4084" y="1939778"/>
                </a:lnTo>
                <a:lnTo>
                  <a:pt x="2950" y="1935248"/>
                </a:lnTo>
                <a:lnTo>
                  <a:pt x="1815" y="1930945"/>
                </a:lnTo>
                <a:lnTo>
                  <a:pt x="1134" y="1926641"/>
                </a:lnTo>
                <a:lnTo>
                  <a:pt x="454" y="1922111"/>
                </a:lnTo>
                <a:lnTo>
                  <a:pt x="0" y="1917581"/>
                </a:lnTo>
                <a:lnTo>
                  <a:pt x="0" y="1912824"/>
                </a:lnTo>
                <a:lnTo>
                  <a:pt x="0" y="1908068"/>
                </a:lnTo>
                <a:lnTo>
                  <a:pt x="454" y="1903538"/>
                </a:lnTo>
                <a:lnTo>
                  <a:pt x="1134" y="1899008"/>
                </a:lnTo>
                <a:lnTo>
                  <a:pt x="1815" y="1894704"/>
                </a:lnTo>
                <a:lnTo>
                  <a:pt x="2950" y="1890401"/>
                </a:lnTo>
                <a:lnTo>
                  <a:pt x="4084" y="1885871"/>
                </a:lnTo>
                <a:lnTo>
                  <a:pt x="5446" y="1881794"/>
                </a:lnTo>
                <a:lnTo>
                  <a:pt x="7261" y="1877490"/>
                </a:lnTo>
                <a:lnTo>
                  <a:pt x="9076" y="1873640"/>
                </a:lnTo>
                <a:lnTo>
                  <a:pt x="11118" y="1869789"/>
                </a:lnTo>
                <a:lnTo>
                  <a:pt x="13160" y="1865939"/>
                </a:lnTo>
                <a:lnTo>
                  <a:pt x="15656" y="1862315"/>
                </a:lnTo>
                <a:lnTo>
                  <a:pt x="18152" y="1858691"/>
                </a:lnTo>
                <a:lnTo>
                  <a:pt x="21101" y="1855293"/>
                </a:lnTo>
                <a:lnTo>
                  <a:pt x="23824" y="1852122"/>
                </a:lnTo>
                <a:lnTo>
                  <a:pt x="26774" y="1848951"/>
                </a:lnTo>
                <a:lnTo>
                  <a:pt x="30177" y="1846006"/>
                </a:lnTo>
                <a:lnTo>
                  <a:pt x="33581" y="1843062"/>
                </a:lnTo>
                <a:lnTo>
                  <a:pt x="36757" y="1840344"/>
                </a:lnTo>
                <a:lnTo>
                  <a:pt x="40615" y="1838079"/>
                </a:lnTo>
                <a:lnTo>
                  <a:pt x="44245" y="1835587"/>
                </a:lnTo>
                <a:lnTo>
                  <a:pt x="48102" y="1833322"/>
                </a:lnTo>
                <a:lnTo>
                  <a:pt x="51959" y="1831284"/>
                </a:lnTo>
                <a:lnTo>
                  <a:pt x="56044" y="1829472"/>
                </a:lnTo>
                <a:lnTo>
                  <a:pt x="60128" y="1827886"/>
                </a:lnTo>
                <a:lnTo>
                  <a:pt x="64439" y="1826527"/>
                </a:lnTo>
                <a:lnTo>
                  <a:pt x="68750" y="1825395"/>
                </a:lnTo>
                <a:lnTo>
                  <a:pt x="73288" y="1824262"/>
                </a:lnTo>
                <a:lnTo>
                  <a:pt x="77599" y="1823583"/>
                </a:lnTo>
                <a:lnTo>
                  <a:pt x="82364" y="1822903"/>
                </a:lnTo>
                <a:lnTo>
                  <a:pt x="86902" y="1822450"/>
                </a:lnTo>
                <a:close/>
                <a:moveTo>
                  <a:pt x="2282825" y="1685925"/>
                </a:moveTo>
                <a:lnTo>
                  <a:pt x="2412173" y="1745797"/>
                </a:lnTo>
                <a:lnTo>
                  <a:pt x="2422140" y="1750786"/>
                </a:lnTo>
                <a:lnTo>
                  <a:pt x="2426897" y="1753281"/>
                </a:lnTo>
                <a:lnTo>
                  <a:pt x="2431201" y="1756002"/>
                </a:lnTo>
                <a:lnTo>
                  <a:pt x="2435732" y="1758724"/>
                </a:lnTo>
                <a:lnTo>
                  <a:pt x="2439583" y="1761445"/>
                </a:lnTo>
                <a:lnTo>
                  <a:pt x="2443434" y="1764166"/>
                </a:lnTo>
                <a:lnTo>
                  <a:pt x="2447058" y="1767115"/>
                </a:lnTo>
                <a:lnTo>
                  <a:pt x="2450456" y="1769836"/>
                </a:lnTo>
                <a:lnTo>
                  <a:pt x="2453628" y="1773011"/>
                </a:lnTo>
                <a:lnTo>
                  <a:pt x="2456799" y="1775959"/>
                </a:lnTo>
                <a:lnTo>
                  <a:pt x="2459518" y="1778907"/>
                </a:lnTo>
                <a:lnTo>
                  <a:pt x="2462236" y="1782082"/>
                </a:lnTo>
                <a:lnTo>
                  <a:pt x="2464501" y="1785257"/>
                </a:lnTo>
                <a:lnTo>
                  <a:pt x="2466766" y="1788432"/>
                </a:lnTo>
                <a:lnTo>
                  <a:pt x="2468805" y="1791607"/>
                </a:lnTo>
                <a:lnTo>
                  <a:pt x="2470617" y="1794782"/>
                </a:lnTo>
                <a:lnTo>
                  <a:pt x="2472430" y="1798184"/>
                </a:lnTo>
                <a:lnTo>
                  <a:pt x="2474015" y="1801813"/>
                </a:lnTo>
                <a:lnTo>
                  <a:pt x="2475601" y="1805215"/>
                </a:lnTo>
                <a:lnTo>
                  <a:pt x="2477866" y="1812245"/>
                </a:lnTo>
                <a:lnTo>
                  <a:pt x="2479905" y="1819502"/>
                </a:lnTo>
                <a:lnTo>
                  <a:pt x="2481264" y="1826986"/>
                </a:lnTo>
                <a:lnTo>
                  <a:pt x="2482397" y="1834697"/>
                </a:lnTo>
                <a:lnTo>
                  <a:pt x="2482850" y="1842861"/>
                </a:lnTo>
                <a:lnTo>
                  <a:pt x="2482850" y="1851025"/>
                </a:lnTo>
                <a:lnTo>
                  <a:pt x="2482850" y="2068286"/>
                </a:lnTo>
                <a:lnTo>
                  <a:pt x="2482850" y="2076677"/>
                </a:lnTo>
                <a:lnTo>
                  <a:pt x="2482397" y="2084388"/>
                </a:lnTo>
                <a:lnTo>
                  <a:pt x="2481264" y="2092326"/>
                </a:lnTo>
                <a:lnTo>
                  <a:pt x="2479905" y="2099810"/>
                </a:lnTo>
                <a:lnTo>
                  <a:pt x="2477866" y="2107067"/>
                </a:lnTo>
                <a:lnTo>
                  <a:pt x="2475601" y="2114324"/>
                </a:lnTo>
                <a:lnTo>
                  <a:pt x="2474015" y="2117726"/>
                </a:lnTo>
                <a:lnTo>
                  <a:pt x="2472430" y="2121127"/>
                </a:lnTo>
                <a:lnTo>
                  <a:pt x="2470617" y="2124302"/>
                </a:lnTo>
                <a:lnTo>
                  <a:pt x="2468805" y="2127704"/>
                </a:lnTo>
                <a:lnTo>
                  <a:pt x="2466766" y="2130879"/>
                </a:lnTo>
                <a:lnTo>
                  <a:pt x="2464501" y="2134281"/>
                </a:lnTo>
                <a:lnTo>
                  <a:pt x="2462236" y="2137456"/>
                </a:lnTo>
                <a:lnTo>
                  <a:pt x="2459518" y="2140404"/>
                </a:lnTo>
                <a:lnTo>
                  <a:pt x="2456799" y="2143352"/>
                </a:lnTo>
                <a:lnTo>
                  <a:pt x="2453628" y="2146527"/>
                </a:lnTo>
                <a:lnTo>
                  <a:pt x="2450456" y="2149249"/>
                </a:lnTo>
                <a:lnTo>
                  <a:pt x="2447058" y="2152197"/>
                </a:lnTo>
                <a:lnTo>
                  <a:pt x="2443434" y="2154919"/>
                </a:lnTo>
                <a:lnTo>
                  <a:pt x="2439583" y="2157867"/>
                </a:lnTo>
                <a:lnTo>
                  <a:pt x="2435732" y="2160588"/>
                </a:lnTo>
                <a:lnTo>
                  <a:pt x="2431201" y="2163310"/>
                </a:lnTo>
                <a:lnTo>
                  <a:pt x="2426897" y="2165804"/>
                </a:lnTo>
                <a:lnTo>
                  <a:pt x="2422140" y="2168526"/>
                </a:lnTo>
                <a:lnTo>
                  <a:pt x="2412173" y="2173742"/>
                </a:lnTo>
                <a:lnTo>
                  <a:pt x="2282825" y="2233613"/>
                </a:lnTo>
                <a:lnTo>
                  <a:pt x="2282825" y="1685925"/>
                </a:lnTo>
                <a:close/>
                <a:moveTo>
                  <a:pt x="1216535" y="1436687"/>
                </a:moveTo>
                <a:lnTo>
                  <a:pt x="1274253" y="1436687"/>
                </a:lnTo>
                <a:lnTo>
                  <a:pt x="1303338" y="1492629"/>
                </a:lnTo>
                <a:lnTo>
                  <a:pt x="1283046" y="1513778"/>
                </a:lnTo>
                <a:lnTo>
                  <a:pt x="1301534" y="1642262"/>
                </a:lnTo>
                <a:lnTo>
                  <a:pt x="1245394" y="1852612"/>
                </a:lnTo>
                <a:lnTo>
                  <a:pt x="1189254" y="1642262"/>
                </a:lnTo>
                <a:lnTo>
                  <a:pt x="1207516" y="1513778"/>
                </a:lnTo>
                <a:lnTo>
                  <a:pt x="1187450" y="1492629"/>
                </a:lnTo>
                <a:lnTo>
                  <a:pt x="1216535" y="1436687"/>
                </a:lnTo>
                <a:close/>
                <a:moveTo>
                  <a:pt x="1389519" y="1379537"/>
                </a:moveTo>
                <a:lnTo>
                  <a:pt x="1401785" y="1384753"/>
                </a:lnTo>
                <a:lnTo>
                  <a:pt x="1434494" y="1399267"/>
                </a:lnTo>
                <a:lnTo>
                  <a:pt x="1456754" y="1409246"/>
                </a:lnTo>
                <a:lnTo>
                  <a:pt x="1481740" y="1420358"/>
                </a:lnTo>
                <a:lnTo>
                  <a:pt x="1508543" y="1432831"/>
                </a:lnTo>
                <a:lnTo>
                  <a:pt x="1536709" y="1446212"/>
                </a:lnTo>
                <a:lnTo>
                  <a:pt x="1565557" y="1460273"/>
                </a:lnTo>
                <a:lnTo>
                  <a:pt x="1593950" y="1474560"/>
                </a:lnTo>
                <a:lnTo>
                  <a:pt x="1607578" y="1481818"/>
                </a:lnTo>
                <a:lnTo>
                  <a:pt x="1621207" y="1489075"/>
                </a:lnTo>
                <a:lnTo>
                  <a:pt x="1634154" y="1496105"/>
                </a:lnTo>
                <a:lnTo>
                  <a:pt x="1646647" y="1503362"/>
                </a:lnTo>
                <a:lnTo>
                  <a:pt x="1658232" y="1509939"/>
                </a:lnTo>
                <a:lnTo>
                  <a:pt x="1669589" y="1516743"/>
                </a:lnTo>
                <a:lnTo>
                  <a:pt x="1679584" y="1523546"/>
                </a:lnTo>
                <a:lnTo>
                  <a:pt x="1688669" y="1529669"/>
                </a:lnTo>
                <a:lnTo>
                  <a:pt x="1697074" y="1536019"/>
                </a:lnTo>
                <a:lnTo>
                  <a:pt x="1704115" y="1541689"/>
                </a:lnTo>
                <a:lnTo>
                  <a:pt x="1707068" y="1544410"/>
                </a:lnTo>
                <a:lnTo>
                  <a:pt x="1709794" y="1547132"/>
                </a:lnTo>
                <a:lnTo>
                  <a:pt x="1712292" y="1549853"/>
                </a:lnTo>
                <a:lnTo>
                  <a:pt x="1714337" y="1552348"/>
                </a:lnTo>
                <a:lnTo>
                  <a:pt x="1716154" y="1554843"/>
                </a:lnTo>
                <a:lnTo>
                  <a:pt x="1717971" y="1558018"/>
                </a:lnTo>
                <a:lnTo>
                  <a:pt x="1721833" y="1565048"/>
                </a:lnTo>
                <a:lnTo>
                  <a:pt x="1726148" y="1573666"/>
                </a:lnTo>
                <a:lnTo>
                  <a:pt x="1730237" y="1583191"/>
                </a:lnTo>
                <a:lnTo>
                  <a:pt x="1734326" y="1593850"/>
                </a:lnTo>
                <a:lnTo>
                  <a:pt x="1738869" y="1605416"/>
                </a:lnTo>
                <a:lnTo>
                  <a:pt x="1742957" y="1618116"/>
                </a:lnTo>
                <a:lnTo>
                  <a:pt x="1747500" y="1631269"/>
                </a:lnTo>
                <a:lnTo>
                  <a:pt x="1751816" y="1645330"/>
                </a:lnTo>
                <a:lnTo>
                  <a:pt x="1755904" y="1659844"/>
                </a:lnTo>
                <a:lnTo>
                  <a:pt x="1764536" y="1690460"/>
                </a:lnTo>
                <a:lnTo>
                  <a:pt x="1773168" y="1722210"/>
                </a:lnTo>
                <a:lnTo>
                  <a:pt x="1781118" y="1753960"/>
                </a:lnTo>
                <a:lnTo>
                  <a:pt x="1788613" y="1785030"/>
                </a:lnTo>
                <a:lnTo>
                  <a:pt x="1795428" y="1814966"/>
                </a:lnTo>
                <a:lnTo>
                  <a:pt x="1801561" y="1842180"/>
                </a:lnTo>
                <a:lnTo>
                  <a:pt x="1807012" y="1866446"/>
                </a:lnTo>
                <a:lnTo>
                  <a:pt x="1814962" y="1902505"/>
                </a:lnTo>
                <a:lnTo>
                  <a:pt x="1817688" y="1916112"/>
                </a:lnTo>
                <a:lnTo>
                  <a:pt x="1244600" y="1916112"/>
                </a:lnTo>
                <a:lnTo>
                  <a:pt x="1389519" y="1379537"/>
                </a:lnTo>
                <a:close/>
                <a:moveTo>
                  <a:pt x="1100083" y="1379537"/>
                </a:moveTo>
                <a:lnTo>
                  <a:pt x="1244600" y="1916112"/>
                </a:lnTo>
                <a:lnTo>
                  <a:pt x="673100" y="1916112"/>
                </a:lnTo>
                <a:lnTo>
                  <a:pt x="676045" y="1902505"/>
                </a:lnTo>
                <a:lnTo>
                  <a:pt x="683520" y="1866446"/>
                </a:lnTo>
                <a:lnTo>
                  <a:pt x="688956" y="1842180"/>
                </a:lnTo>
                <a:lnTo>
                  <a:pt x="695072" y="1814966"/>
                </a:lnTo>
                <a:lnTo>
                  <a:pt x="702094" y="1785030"/>
                </a:lnTo>
                <a:lnTo>
                  <a:pt x="709569" y="1753960"/>
                </a:lnTo>
                <a:lnTo>
                  <a:pt x="717724" y="1722210"/>
                </a:lnTo>
                <a:lnTo>
                  <a:pt x="725878" y="1690460"/>
                </a:lnTo>
                <a:lnTo>
                  <a:pt x="734486" y="1659844"/>
                </a:lnTo>
                <a:lnTo>
                  <a:pt x="739016" y="1645330"/>
                </a:lnTo>
                <a:lnTo>
                  <a:pt x="743320" y="1631269"/>
                </a:lnTo>
                <a:lnTo>
                  <a:pt x="747397" y="1618116"/>
                </a:lnTo>
                <a:lnTo>
                  <a:pt x="751928" y="1605416"/>
                </a:lnTo>
                <a:lnTo>
                  <a:pt x="756005" y="1593850"/>
                </a:lnTo>
                <a:lnTo>
                  <a:pt x="760082" y="1583191"/>
                </a:lnTo>
                <a:lnTo>
                  <a:pt x="764386" y="1573666"/>
                </a:lnTo>
                <a:lnTo>
                  <a:pt x="768463" y="1565048"/>
                </a:lnTo>
                <a:lnTo>
                  <a:pt x="772314" y="1558018"/>
                </a:lnTo>
                <a:lnTo>
                  <a:pt x="774353" y="1554843"/>
                </a:lnTo>
                <a:lnTo>
                  <a:pt x="776165" y="1552348"/>
                </a:lnTo>
                <a:lnTo>
                  <a:pt x="778203" y="1549853"/>
                </a:lnTo>
                <a:lnTo>
                  <a:pt x="780695" y="1547132"/>
                </a:lnTo>
                <a:lnTo>
                  <a:pt x="783413" y="1544410"/>
                </a:lnTo>
                <a:lnTo>
                  <a:pt x="786358" y="1541689"/>
                </a:lnTo>
                <a:lnTo>
                  <a:pt x="793607" y="1536019"/>
                </a:lnTo>
                <a:lnTo>
                  <a:pt x="801535" y="1529669"/>
                </a:lnTo>
                <a:lnTo>
                  <a:pt x="810822" y="1523546"/>
                </a:lnTo>
                <a:lnTo>
                  <a:pt x="821015" y="1516743"/>
                </a:lnTo>
                <a:lnTo>
                  <a:pt x="831888" y="1509939"/>
                </a:lnTo>
                <a:lnTo>
                  <a:pt x="843893" y="1503362"/>
                </a:lnTo>
                <a:lnTo>
                  <a:pt x="855898" y="1496105"/>
                </a:lnTo>
                <a:lnTo>
                  <a:pt x="869263" y="1489075"/>
                </a:lnTo>
                <a:lnTo>
                  <a:pt x="882401" y="1481818"/>
                </a:lnTo>
                <a:lnTo>
                  <a:pt x="896445" y="1474560"/>
                </a:lnTo>
                <a:lnTo>
                  <a:pt x="924533" y="1460273"/>
                </a:lnTo>
                <a:lnTo>
                  <a:pt x="953074" y="1446212"/>
                </a:lnTo>
                <a:lnTo>
                  <a:pt x="981388" y="1432831"/>
                </a:lnTo>
                <a:lnTo>
                  <a:pt x="1008117" y="1420358"/>
                </a:lnTo>
                <a:lnTo>
                  <a:pt x="1033034" y="1409246"/>
                </a:lnTo>
                <a:lnTo>
                  <a:pt x="1055006" y="1399267"/>
                </a:lnTo>
                <a:lnTo>
                  <a:pt x="1088077" y="1384753"/>
                </a:lnTo>
                <a:lnTo>
                  <a:pt x="1100083" y="1379537"/>
                </a:lnTo>
                <a:close/>
                <a:moveTo>
                  <a:pt x="2282825" y="1227137"/>
                </a:moveTo>
                <a:lnTo>
                  <a:pt x="2412173" y="1287064"/>
                </a:lnTo>
                <a:lnTo>
                  <a:pt x="2422140" y="1292285"/>
                </a:lnTo>
                <a:lnTo>
                  <a:pt x="2426897" y="1294782"/>
                </a:lnTo>
                <a:lnTo>
                  <a:pt x="2431201" y="1297505"/>
                </a:lnTo>
                <a:lnTo>
                  <a:pt x="2435732" y="1300002"/>
                </a:lnTo>
                <a:lnTo>
                  <a:pt x="2439583" y="1302953"/>
                </a:lnTo>
                <a:lnTo>
                  <a:pt x="2443434" y="1305677"/>
                </a:lnTo>
                <a:lnTo>
                  <a:pt x="2447058" y="1308628"/>
                </a:lnTo>
                <a:lnTo>
                  <a:pt x="2450456" y="1311352"/>
                </a:lnTo>
                <a:lnTo>
                  <a:pt x="2453628" y="1314303"/>
                </a:lnTo>
                <a:lnTo>
                  <a:pt x="2456799" y="1317481"/>
                </a:lnTo>
                <a:lnTo>
                  <a:pt x="2459518" y="1320205"/>
                </a:lnTo>
                <a:lnTo>
                  <a:pt x="2462236" y="1323383"/>
                </a:lnTo>
                <a:lnTo>
                  <a:pt x="2464501" y="1326561"/>
                </a:lnTo>
                <a:lnTo>
                  <a:pt x="2466766" y="1329966"/>
                </a:lnTo>
                <a:lnTo>
                  <a:pt x="2468805" y="1332917"/>
                </a:lnTo>
                <a:lnTo>
                  <a:pt x="2470617" y="1336322"/>
                </a:lnTo>
                <a:lnTo>
                  <a:pt x="2472430" y="1339727"/>
                </a:lnTo>
                <a:lnTo>
                  <a:pt x="2474015" y="1343132"/>
                </a:lnTo>
                <a:lnTo>
                  <a:pt x="2475601" y="1346537"/>
                </a:lnTo>
                <a:lnTo>
                  <a:pt x="2477866" y="1353800"/>
                </a:lnTo>
                <a:lnTo>
                  <a:pt x="2479905" y="1361064"/>
                </a:lnTo>
                <a:lnTo>
                  <a:pt x="2481264" y="1368555"/>
                </a:lnTo>
                <a:lnTo>
                  <a:pt x="2482397" y="1376273"/>
                </a:lnTo>
                <a:lnTo>
                  <a:pt x="2482850" y="1384445"/>
                </a:lnTo>
                <a:lnTo>
                  <a:pt x="2482850" y="1392390"/>
                </a:lnTo>
                <a:lnTo>
                  <a:pt x="2482850" y="1609852"/>
                </a:lnTo>
                <a:lnTo>
                  <a:pt x="2482850" y="1618251"/>
                </a:lnTo>
                <a:lnTo>
                  <a:pt x="2482397" y="1626196"/>
                </a:lnTo>
                <a:lnTo>
                  <a:pt x="2481264" y="1634141"/>
                </a:lnTo>
                <a:lnTo>
                  <a:pt x="2479905" y="1641632"/>
                </a:lnTo>
                <a:lnTo>
                  <a:pt x="2477866" y="1648895"/>
                </a:lnTo>
                <a:lnTo>
                  <a:pt x="2475601" y="1655932"/>
                </a:lnTo>
                <a:lnTo>
                  <a:pt x="2474015" y="1659337"/>
                </a:lnTo>
                <a:lnTo>
                  <a:pt x="2472430" y="1662969"/>
                </a:lnTo>
                <a:lnTo>
                  <a:pt x="2470617" y="1666147"/>
                </a:lnTo>
                <a:lnTo>
                  <a:pt x="2468805" y="1669325"/>
                </a:lnTo>
                <a:lnTo>
                  <a:pt x="2466766" y="1672730"/>
                </a:lnTo>
                <a:lnTo>
                  <a:pt x="2464501" y="1675908"/>
                </a:lnTo>
                <a:lnTo>
                  <a:pt x="2462236" y="1678859"/>
                </a:lnTo>
                <a:lnTo>
                  <a:pt x="2459518" y="1682037"/>
                </a:lnTo>
                <a:lnTo>
                  <a:pt x="2456799" y="1685215"/>
                </a:lnTo>
                <a:lnTo>
                  <a:pt x="2453628" y="1687939"/>
                </a:lnTo>
                <a:lnTo>
                  <a:pt x="2450456" y="1691117"/>
                </a:lnTo>
                <a:lnTo>
                  <a:pt x="2447058" y="1694068"/>
                </a:lnTo>
                <a:lnTo>
                  <a:pt x="2443434" y="1696792"/>
                </a:lnTo>
                <a:lnTo>
                  <a:pt x="2439583" y="1699743"/>
                </a:lnTo>
                <a:lnTo>
                  <a:pt x="2435732" y="1702240"/>
                </a:lnTo>
                <a:lnTo>
                  <a:pt x="2431201" y="1705190"/>
                </a:lnTo>
                <a:lnTo>
                  <a:pt x="2426897" y="1707687"/>
                </a:lnTo>
                <a:lnTo>
                  <a:pt x="2422140" y="1710411"/>
                </a:lnTo>
                <a:lnTo>
                  <a:pt x="2412173" y="1715178"/>
                </a:lnTo>
                <a:lnTo>
                  <a:pt x="2406963" y="1717675"/>
                </a:lnTo>
                <a:lnTo>
                  <a:pt x="2282825" y="1660018"/>
                </a:lnTo>
                <a:lnTo>
                  <a:pt x="2282825" y="1227137"/>
                </a:lnTo>
                <a:close/>
                <a:moveTo>
                  <a:pt x="91667" y="1182687"/>
                </a:moveTo>
                <a:lnTo>
                  <a:pt x="370523" y="1182687"/>
                </a:lnTo>
                <a:lnTo>
                  <a:pt x="375061" y="1182913"/>
                </a:lnTo>
                <a:lnTo>
                  <a:pt x="379826" y="1183140"/>
                </a:lnTo>
                <a:lnTo>
                  <a:pt x="384137" y="1183593"/>
                </a:lnTo>
                <a:lnTo>
                  <a:pt x="388902" y="1184499"/>
                </a:lnTo>
                <a:lnTo>
                  <a:pt x="393213" y="1185405"/>
                </a:lnTo>
                <a:lnTo>
                  <a:pt x="397524" y="1186764"/>
                </a:lnTo>
                <a:lnTo>
                  <a:pt x="401835" y="1188349"/>
                </a:lnTo>
                <a:lnTo>
                  <a:pt x="405919" y="1189935"/>
                </a:lnTo>
                <a:lnTo>
                  <a:pt x="409777" y="1191747"/>
                </a:lnTo>
                <a:lnTo>
                  <a:pt x="414088" y="1193785"/>
                </a:lnTo>
                <a:lnTo>
                  <a:pt x="417718" y="1195824"/>
                </a:lnTo>
                <a:lnTo>
                  <a:pt x="421575" y="1198089"/>
                </a:lnTo>
                <a:lnTo>
                  <a:pt x="425206" y="1200807"/>
                </a:lnTo>
                <a:lnTo>
                  <a:pt x="428609" y="1203298"/>
                </a:lnTo>
                <a:lnTo>
                  <a:pt x="432013" y="1206243"/>
                </a:lnTo>
                <a:lnTo>
                  <a:pt x="434962" y="1209187"/>
                </a:lnTo>
                <a:lnTo>
                  <a:pt x="438139" y="1212358"/>
                </a:lnTo>
                <a:lnTo>
                  <a:pt x="441088" y="1215756"/>
                </a:lnTo>
                <a:lnTo>
                  <a:pt x="443584" y="1219154"/>
                </a:lnTo>
                <a:lnTo>
                  <a:pt x="446307" y="1222778"/>
                </a:lnTo>
                <a:lnTo>
                  <a:pt x="448803" y="1226402"/>
                </a:lnTo>
                <a:lnTo>
                  <a:pt x="450845" y="1230026"/>
                </a:lnTo>
                <a:lnTo>
                  <a:pt x="452887" y="1233876"/>
                </a:lnTo>
                <a:lnTo>
                  <a:pt x="454702" y="1237953"/>
                </a:lnTo>
                <a:lnTo>
                  <a:pt x="456291" y="1242257"/>
                </a:lnTo>
                <a:lnTo>
                  <a:pt x="457879" y="1246334"/>
                </a:lnTo>
                <a:lnTo>
                  <a:pt x="459240" y="1250411"/>
                </a:lnTo>
                <a:lnTo>
                  <a:pt x="460148" y="1254941"/>
                </a:lnTo>
                <a:lnTo>
                  <a:pt x="461055" y="1259471"/>
                </a:lnTo>
                <a:lnTo>
                  <a:pt x="461509" y="1264001"/>
                </a:lnTo>
                <a:lnTo>
                  <a:pt x="461736" y="1268531"/>
                </a:lnTo>
                <a:lnTo>
                  <a:pt x="461963" y="1273061"/>
                </a:lnTo>
                <a:lnTo>
                  <a:pt x="461736" y="1277591"/>
                </a:lnTo>
                <a:lnTo>
                  <a:pt x="461509" y="1282348"/>
                </a:lnTo>
                <a:lnTo>
                  <a:pt x="461055" y="1286651"/>
                </a:lnTo>
                <a:lnTo>
                  <a:pt x="460148" y="1291408"/>
                </a:lnTo>
                <a:lnTo>
                  <a:pt x="459240" y="1295485"/>
                </a:lnTo>
                <a:lnTo>
                  <a:pt x="457879" y="1300015"/>
                </a:lnTo>
                <a:lnTo>
                  <a:pt x="456291" y="1304092"/>
                </a:lnTo>
                <a:lnTo>
                  <a:pt x="454702" y="1308169"/>
                </a:lnTo>
                <a:lnTo>
                  <a:pt x="452887" y="1312246"/>
                </a:lnTo>
                <a:lnTo>
                  <a:pt x="450845" y="1316323"/>
                </a:lnTo>
                <a:lnTo>
                  <a:pt x="448803" y="1319947"/>
                </a:lnTo>
                <a:lnTo>
                  <a:pt x="446307" y="1323571"/>
                </a:lnTo>
                <a:lnTo>
                  <a:pt x="443584" y="1327195"/>
                </a:lnTo>
                <a:lnTo>
                  <a:pt x="441088" y="1330366"/>
                </a:lnTo>
                <a:lnTo>
                  <a:pt x="438139" y="1333764"/>
                </a:lnTo>
                <a:lnTo>
                  <a:pt x="434962" y="1336935"/>
                </a:lnTo>
                <a:lnTo>
                  <a:pt x="432013" y="1340106"/>
                </a:lnTo>
                <a:lnTo>
                  <a:pt x="428609" y="1342824"/>
                </a:lnTo>
                <a:lnTo>
                  <a:pt x="425206" y="1345542"/>
                </a:lnTo>
                <a:lnTo>
                  <a:pt x="421575" y="1348033"/>
                </a:lnTo>
                <a:lnTo>
                  <a:pt x="417718" y="1350525"/>
                </a:lnTo>
                <a:lnTo>
                  <a:pt x="414088" y="1352563"/>
                </a:lnTo>
                <a:lnTo>
                  <a:pt x="409777" y="1354602"/>
                </a:lnTo>
                <a:lnTo>
                  <a:pt x="405919" y="1356414"/>
                </a:lnTo>
                <a:lnTo>
                  <a:pt x="401835" y="1357999"/>
                </a:lnTo>
                <a:lnTo>
                  <a:pt x="397524" y="1359585"/>
                </a:lnTo>
                <a:lnTo>
                  <a:pt x="393213" y="1360717"/>
                </a:lnTo>
                <a:lnTo>
                  <a:pt x="388902" y="1361850"/>
                </a:lnTo>
                <a:lnTo>
                  <a:pt x="384137" y="1362529"/>
                </a:lnTo>
                <a:lnTo>
                  <a:pt x="379826" y="1363209"/>
                </a:lnTo>
                <a:lnTo>
                  <a:pt x="375061" y="1363435"/>
                </a:lnTo>
                <a:lnTo>
                  <a:pt x="370523" y="1363662"/>
                </a:lnTo>
                <a:lnTo>
                  <a:pt x="91667" y="1363662"/>
                </a:lnTo>
                <a:lnTo>
                  <a:pt x="86902" y="1363435"/>
                </a:lnTo>
                <a:lnTo>
                  <a:pt x="82364" y="1363209"/>
                </a:lnTo>
                <a:lnTo>
                  <a:pt x="77599" y="1362529"/>
                </a:lnTo>
                <a:lnTo>
                  <a:pt x="73288" y="1361850"/>
                </a:lnTo>
                <a:lnTo>
                  <a:pt x="68750" y="1360717"/>
                </a:lnTo>
                <a:lnTo>
                  <a:pt x="64439" y="1359585"/>
                </a:lnTo>
                <a:lnTo>
                  <a:pt x="60128" y="1357999"/>
                </a:lnTo>
                <a:lnTo>
                  <a:pt x="56044" y="1356414"/>
                </a:lnTo>
                <a:lnTo>
                  <a:pt x="51959" y="1354602"/>
                </a:lnTo>
                <a:lnTo>
                  <a:pt x="48102" y="1352563"/>
                </a:lnTo>
                <a:lnTo>
                  <a:pt x="44245" y="1350525"/>
                </a:lnTo>
                <a:lnTo>
                  <a:pt x="40615" y="1348033"/>
                </a:lnTo>
                <a:lnTo>
                  <a:pt x="36757" y="1345542"/>
                </a:lnTo>
                <a:lnTo>
                  <a:pt x="33581" y="1342824"/>
                </a:lnTo>
                <a:lnTo>
                  <a:pt x="30177" y="1340106"/>
                </a:lnTo>
                <a:lnTo>
                  <a:pt x="26774" y="1336935"/>
                </a:lnTo>
                <a:lnTo>
                  <a:pt x="23824" y="1333764"/>
                </a:lnTo>
                <a:lnTo>
                  <a:pt x="21101" y="1330366"/>
                </a:lnTo>
                <a:lnTo>
                  <a:pt x="18152" y="1327195"/>
                </a:lnTo>
                <a:lnTo>
                  <a:pt x="15656" y="1323571"/>
                </a:lnTo>
                <a:lnTo>
                  <a:pt x="13160" y="1319947"/>
                </a:lnTo>
                <a:lnTo>
                  <a:pt x="11118" y="1316323"/>
                </a:lnTo>
                <a:lnTo>
                  <a:pt x="9076" y="1312246"/>
                </a:lnTo>
                <a:lnTo>
                  <a:pt x="7261" y="1308169"/>
                </a:lnTo>
                <a:lnTo>
                  <a:pt x="5446" y="1304092"/>
                </a:lnTo>
                <a:lnTo>
                  <a:pt x="4084" y="1300015"/>
                </a:lnTo>
                <a:lnTo>
                  <a:pt x="2950" y="1295485"/>
                </a:lnTo>
                <a:lnTo>
                  <a:pt x="1815" y="1291408"/>
                </a:lnTo>
                <a:lnTo>
                  <a:pt x="1134" y="1286651"/>
                </a:lnTo>
                <a:lnTo>
                  <a:pt x="454" y="1282348"/>
                </a:lnTo>
                <a:lnTo>
                  <a:pt x="0" y="1277591"/>
                </a:lnTo>
                <a:lnTo>
                  <a:pt x="0" y="1273061"/>
                </a:lnTo>
                <a:lnTo>
                  <a:pt x="0" y="1268531"/>
                </a:lnTo>
                <a:lnTo>
                  <a:pt x="454" y="1264001"/>
                </a:lnTo>
                <a:lnTo>
                  <a:pt x="1134" y="1259471"/>
                </a:lnTo>
                <a:lnTo>
                  <a:pt x="1815" y="1254941"/>
                </a:lnTo>
                <a:lnTo>
                  <a:pt x="2950" y="1250411"/>
                </a:lnTo>
                <a:lnTo>
                  <a:pt x="4084" y="1246334"/>
                </a:lnTo>
                <a:lnTo>
                  <a:pt x="5446" y="1242257"/>
                </a:lnTo>
                <a:lnTo>
                  <a:pt x="7261" y="1237953"/>
                </a:lnTo>
                <a:lnTo>
                  <a:pt x="9076" y="1233876"/>
                </a:lnTo>
                <a:lnTo>
                  <a:pt x="11118" y="1230026"/>
                </a:lnTo>
                <a:lnTo>
                  <a:pt x="13160" y="1226402"/>
                </a:lnTo>
                <a:lnTo>
                  <a:pt x="15656" y="1222778"/>
                </a:lnTo>
                <a:lnTo>
                  <a:pt x="18152" y="1219154"/>
                </a:lnTo>
                <a:lnTo>
                  <a:pt x="21101" y="1215756"/>
                </a:lnTo>
                <a:lnTo>
                  <a:pt x="23824" y="1212358"/>
                </a:lnTo>
                <a:lnTo>
                  <a:pt x="26774" y="1209187"/>
                </a:lnTo>
                <a:lnTo>
                  <a:pt x="30177" y="1206243"/>
                </a:lnTo>
                <a:lnTo>
                  <a:pt x="33581" y="1203298"/>
                </a:lnTo>
                <a:lnTo>
                  <a:pt x="36757" y="1200807"/>
                </a:lnTo>
                <a:lnTo>
                  <a:pt x="40615" y="1198089"/>
                </a:lnTo>
                <a:lnTo>
                  <a:pt x="44245" y="1195824"/>
                </a:lnTo>
                <a:lnTo>
                  <a:pt x="48102" y="1193785"/>
                </a:lnTo>
                <a:lnTo>
                  <a:pt x="51959" y="1191747"/>
                </a:lnTo>
                <a:lnTo>
                  <a:pt x="56044" y="1189935"/>
                </a:lnTo>
                <a:lnTo>
                  <a:pt x="60128" y="1188349"/>
                </a:lnTo>
                <a:lnTo>
                  <a:pt x="64439" y="1186764"/>
                </a:lnTo>
                <a:lnTo>
                  <a:pt x="68750" y="1185405"/>
                </a:lnTo>
                <a:lnTo>
                  <a:pt x="73288" y="1184499"/>
                </a:lnTo>
                <a:lnTo>
                  <a:pt x="77599" y="1183593"/>
                </a:lnTo>
                <a:lnTo>
                  <a:pt x="82364" y="1183140"/>
                </a:lnTo>
                <a:lnTo>
                  <a:pt x="86902" y="1182913"/>
                </a:lnTo>
                <a:lnTo>
                  <a:pt x="91667" y="1182687"/>
                </a:lnTo>
                <a:close/>
                <a:moveTo>
                  <a:pt x="1390308" y="782637"/>
                </a:moveTo>
                <a:lnTo>
                  <a:pt x="1396663" y="786039"/>
                </a:lnTo>
                <a:lnTo>
                  <a:pt x="1402564" y="789894"/>
                </a:lnTo>
                <a:lnTo>
                  <a:pt x="1408238" y="793749"/>
                </a:lnTo>
                <a:lnTo>
                  <a:pt x="1413458" y="797831"/>
                </a:lnTo>
                <a:lnTo>
                  <a:pt x="1418225" y="802140"/>
                </a:lnTo>
                <a:lnTo>
                  <a:pt x="1422764" y="806449"/>
                </a:lnTo>
                <a:lnTo>
                  <a:pt x="1426849" y="811439"/>
                </a:lnTo>
                <a:lnTo>
                  <a:pt x="1430935" y="816428"/>
                </a:lnTo>
                <a:lnTo>
                  <a:pt x="1434112" y="821417"/>
                </a:lnTo>
                <a:lnTo>
                  <a:pt x="1437516" y="826860"/>
                </a:lnTo>
                <a:lnTo>
                  <a:pt x="1440694" y="832303"/>
                </a:lnTo>
                <a:lnTo>
                  <a:pt x="1443644" y="837973"/>
                </a:lnTo>
                <a:lnTo>
                  <a:pt x="1446141" y="843869"/>
                </a:lnTo>
                <a:lnTo>
                  <a:pt x="1448411" y="849765"/>
                </a:lnTo>
                <a:lnTo>
                  <a:pt x="1450907" y="856115"/>
                </a:lnTo>
                <a:lnTo>
                  <a:pt x="1452723" y="862465"/>
                </a:lnTo>
                <a:lnTo>
                  <a:pt x="1454766" y="869042"/>
                </a:lnTo>
                <a:lnTo>
                  <a:pt x="1456581" y="875846"/>
                </a:lnTo>
                <a:lnTo>
                  <a:pt x="1459759" y="889680"/>
                </a:lnTo>
                <a:lnTo>
                  <a:pt x="1462709" y="904648"/>
                </a:lnTo>
                <a:lnTo>
                  <a:pt x="1465433" y="919842"/>
                </a:lnTo>
                <a:lnTo>
                  <a:pt x="1471107" y="952499"/>
                </a:lnTo>
                <a:lnTo>
                  <a:pt x="1474284" y="969735"/>
                </a:lnTo>
                <a:lnTo>
                  <a:pt x="1477462" y="987424"/>
                </a:lnTo>
                <a:lnTo>
                  <a:pt x="1483363" y="988785"/>
                </a:lnTo>
                <a:lnTo>
                  <a:pt x="1489037" y="990146"/>
                </a:lnTo>
                <a:lnTo>
                  <a:pt x="1494484" y="992187"/>
                </a:lnTo>
                <a:lnTo>
                  <a:pt x="1499704" y="994228"/>
                </a:lnTo>
                <a:lnTo>
                  <a:pt x="1504470" y="996949"/>
                </a:lnTo>
                <a:lnTo>
                  <a:pt x="1509237" y="999671"/>
                </a:lnTo>
                <a:lnTo>
                  <a:pt x="1513549" y="1003073"/>
                </a:lnTo>
                <a:lnTo>
                  <a:pt x="1517407" y="1006474"/>
                </a:lnTo>
                <a:lnTo>
                  <a:pt x="1521493" y="1010330"/>
                </a:lnTo>
                <a:lnTo>
                  <a:pt x="1525124" y="1014185"/>
                </a:lnTo>
                <a:lnTo>
                  <a:pt x="1528075" y="1018721"/>
                </a:lnTo>
                <a:lnTo>
                  <a:pt x="1530798" y="1023030"/>
                </a:lnTo>
                <a:lnTo>
                  <a:pt x="1533068" y="1027792"/>
                </a:lnTo>
                <a:lnTo>
                  <a:pt x="1535110" y="1032555"/>
                </a:lnTo>
                <a:lnTo>
                  <a:pt x="1536472" y="1037771"/>
                </a:lnTo>
                <a:lnTo>
                  <a:pt x="1537607" y="1043214"/>
                </a:lnTo>
                <a:lnTo>
                  <a:pt x="1538288" y="1048657"/>
                </a:lnTo>
                <a:lnTo>
                  <a:pt x="1538288" y="1054326"/>
                </a:lnTo>
                <a:lnTo>
                  <a:pt x="1537834" y="1060223"/>
                </a:lnTo>
                <a:lnTo>
                  <a:pt x="1536699" y="1066119"/>
                </a:lnTo>
                <a:lnTo>
                  <a:pt x="1535110" y="1072016"/>
                </a:lnTo>
                <a:lnTo>
                  <a:pt x="1533068" y="1078366"/>
                </a:lnTo>
                <a:lnTo>
                  <a:pt x="1530117" y="1084489"/>
                </a:lnTo>
                <a:lnTo>
                  <a:pt x="1526940" y="1091066"/>
                </a:lnTo>
                <a:lnTo>
                  <a:pt x="1522854" y="1097416"/>
                </a:lnTo>
                <a:lnTo>
                  <a:pt x="1518315" y="1103766"/>
                </a:lnTo>
                <a:lnTo>
                  <a:pt x="1512868" y="1110342"/>
                </a:lnTo>
                <a:lnTo>
                  <a:pt x="1506967" y="1116919"/>
                </a:lnTo>
                <a:lnTo>
                  <a:pt x="1500158" y="1123496"/>
                </a:lnTo>
                <a:lnTo>
                  <a:pt x="1492668" y="1129846"/>
                </a:lnTo>
                <a:lnTo>
                  <a:pt x="1484271" y="1136650"/>
                </a:lnTo>
                <a:lnTo>
                  <a:pt x="1474965" y="1143000"/>
                </a:lnTo>
                <a:lnTo>
                  <a:pt x="1472696" y="1155019"/>
                </a:lnTo>
                <a:lnTo>
                  <a:pt x="1469745" y="1167266"/>
                </a:lnTo>
                <a:lnTo>
                  <a:pt x="1466568" y="1179059"/>
                </a:lnTo>
                <a:lnTo>
                  <a:pt x="1462936" y="1190851"/>
                </a:lnTo>
                <a:lnTo>
                  <a:pt x="1459078" y="1202417"/>
                </a:lnTo>
                <a:lnTo>
                  <a:pt x="1454993" y="1213984"/>
                </a:lnTo>
                <a:lnTo>
                  <a:pt x="1450680" y="1225323"/>
                </a:lnTo>
                <a:lnTo>
                  <a:pt x="1445687" y="1236435"/>
                </a:lnTo>
                <a:lnTo>
                  <a:pt x="1440467" y="1247321"/>
                </a:lnTo>
                <a:lnTo>
                  <a:pt x="1435020" y="1257980"/>
                </a:lnTo>
                <a:lnTo>
                  <a:pt x="1429346" y="1268412"/>
                </a:lnTo>
                <a:lnTo>
                  <a:pt x="1423218" y="1278391"/>
                </a:lnTo>
                <a:lnTo>
                  <a:pt x="1416863" y="1288369"/>
                </a:lnTo>
                <a:lnTo>
                  <a:pt x="1410281" y="1297894"/>
                </a:lnTo>
                <a:lnTo>
                  <a:pt x="1403245" y="1307193"/>
                </a:lnTo>
                <a:lnTo>
                  <a:pt x="1395982" y="1316037"/>
                </a:lnTo>
                <a:lnTo>
                  <a:pt x="1388719" y="1324655"/>
                </a:lnTo>
                <a:lnTo>
                  <a:pt x="1381003" y="1332593"/>
                </a:lnTo>
                <a:lnTo>
                  <a:pt x="1373059" y="1340077"/>
                </a:lnTo>
                <a:lnTo>
                  <a:pt x="1364661" y="1347334"/>
                </a:lnTo>
                <a:lnTo>
                  <a:pt x="1356037" y="1354364"/>
                </a:lnTo>
                <a:lnTo>
                  <a:pt x="1347639" y="1360714"/>
                </a:lnTo>
                <a:lnTo>
                  <a:pt x="1338561" y="1366610"/>
                </a:lnTo>
                <a:lnTo>
                  <a:pt x="1329028" y="1371827"/>
                </a:lnTo>
                <a:lnTo>
                  <a:pt x="1319723" y="1376816"/>
                </a:lnTo>
                <a:lnTo>
                  <a:pt x="1310190" y="1380898"/>
                </a:lnTo>
                <a:lnTo>
                  <a:pt x="1300431" y="1384527"/>
                </a:lnTo>
                <a:lnTo>
                  <a:pt x="1295211" y="1386341"/>
                </a:lnTo>
                <a:lnTo>
                  <a:pt x="1290218" y="1387702"/>
                </a:lnTo>
                <a:lnTo>
                  <a:pt x="1284997" y="1389062"/>
                </a:lnTo>
                <a:lnTo>
                  <a:pt x="1279777" y="1390196"/>
                </a:lnTo>
                <a:lnTo>
                  <a:pt x="1274557" y="1391330"/>
                </a:lnTo>
                <a:lnTo>
                  <a:pt x="1269110" y="1392010"/>
                </a:lnTo>
                <a:lnTo>
                  <a:pt x="1264117" y="1392691"/>
                </a:lnTo>
                <a:lnTo>
                  <a:pt x="1258670" y="1393371"/>
                </a:lnTo>
                <a:lnTo>
                  <a:pt x="1253223" y="1393825"/>
                </a:lnTo>
                <a:lnTo>
                  <a:pt x="1247776" y="1393825"/>
                </a:lnTo>
                <a:lnTo>
                  <a:pt x="1242328" y="1393825"/>
                </a:lnTo>
                <a:lnTo>
                  <a:pt x="1236881" y="1393371"/>
                </a:lnTo>
                <a:lnTo>
                  <a:pt x="1231661" y="1392691"/>
                </a:lnTo>
                <a:lnTo>
                  <a:pt x="1226214" y="1392010"/>
                </a:lnTo>
                <a:lnTo>
                  <a:pt x="1220994" y="1391330"/>
                </a:lnTo>
                <a:lnTo>
                  <a:pt x="1215774" y="1390196"/>
                </a:lnTo>
                <a:lnTo>
                  <a:pt x="1210554" y="1389062"/>
                </a:lnTo>
                <a:lnTo>
                  <a:pt x="1205333" y="1387702"/>
                </a:lnTo>
                <a:lnTo>
                  <a:pt x="1200113" y="1386341"/>
                </a:lnTo>
                <a:lnTo>
                  <a:pt x="1195347" y="1384527"/>
                </a:lnTo>
                <a:lnTo>
                  <a:pt x="1185361" y="1380898"/>
                </a:lnTo>
                <a:lnTo>
                  <a:pt x="1175828" y="1376816"/>
                </a:lnTo>
                <a:lnTo>
                  <a:pt x="1166296" y="1371827"/>
                </a:lnTo>
                <a:lnTo>
                  <a:pt x="1157217" y="1366610"/>
                </a:lnTo>
                <a:lnTo>
                  <a:pt x="1148139" y="1360714"/>
                </a:lnTo>
                <a:lnTo>
                  <a:pt x="1139514" y="1354364"/>
                </a:lnTo>
                <a:lnTo>
                  <a:pt x="1130890" y="1347334"/>
                </a:lnTo>
                <a:lnTo>
                  <a:pt x="1122492" y="1340077"/>
                </a:lnTo>
                <a:lnTo>
                  <a:pt x="1114548" y="1332593"/>
                </a:lnTo>
                <a:lnTo>
                  <a:pt x="1106832" y="1324655"/>
                </a:lnTo>
                <a:lnTo>
                  <a:pt x="1099569" y="1316037"/>
                </a:lnTo>
                <a:lnTo>
                  <a:pt x="1092306" y="1307193"/>
                </a:lnTo>
                <a:lnTo>
                  <a:pt x="1085270" y="1297894"/>
                </a:lnTo>
                <a:lnTo>
                  <a:pt x="1078688" y="1288369"/>
                </a:lnTo>
                <a:lnTo>
                  <a:pt x="1072333" y="1278391"/>
                </a:lnTo>
                <a:lnTo>
                  <a:pt x="1066205" y="1268412"/>
                </a:lnTo>
                <a:lnTo>
                  <a:pt x="1060531" y="1257980"/>
                </a:lnTo>
                <a:lnTo>
                  <a:pt x="1055084" y="1247321"/>
                </a:lnTo>
                <a:lnTo>
                  <a:pt x="1049864" y="1236435"/>
                </a:lnTo>
                <a:lnTo>
                  <a:pt x="1045098" y="1225323"/>
                </a:lnTo>
                <a:lnTo>
                  <a:pt x="1040558" y="1213984"/>
                </a:lnTo>
                <a:lnTo>
                  <a:pt x="1036473" y="1202417"/>
                </a:lnTo>
                <a:lnTo>
                  <a:pt x="1032615" y="1190851"/>
                </a:lnTo>
                <a:lnTo>
                  <a:pt x="1028983" y="1179059"/>
                </a:lnTo>
                <a:lnTo>
                  <a:pt x="1025806" y="1167266"/>
                </a:lnTo>
                <a:lnTo>
                  <a:pt x="1022855" y="1155019"/>
                </a:lnTo>
                <a:lnTo>
                  <a:pt x="1020586" y="1143000"/>
                </a:lnTo>
                <a:lnTo>
                  <a:pt x="1011507" y="1136650"/>
                </a:lnTo>
                <a:lnTo>
                  <a:pt x="1003336" y="1129846"/>
                </a:lnTo>
                <a:lnTo>
                  <a:pt x="995620" y="1123496"/>
                </a:lnTo>
                <a:lnTo>
                  <a:pt x="988811" y="1116919"/>
                </a:lnTo>
                <a:lnTo>
                  <a:pt x="982683" y="1110342"/>
                </a:lnTo>
                <a:lnTo>
                  <a:pt x="977236" y="1103766"/>
                </a:lnTo>
                <a:lnTo>
                  <a:pt x="972696" y="1097416"/>
                </a:lnTo>
                <a:lnTo>
                  <a:pt x="968838" y="1091066"/>
                </a:lnTo>
                <a:lnTo>
                  <a:pt x="965434" y="1084489"/>
                </a:lnTo>
                <a:lnTo>
                  <a:pt x="962483" y="1078366"/>
                </a:lnTo>
                <a:lnTo>
                  <a:pt x="960440" y="1072016"/>
                </a:lnTo>
                <a:lnTo>
                  <a:pt x="958852" y="1066119"/>
                </a:lnTo>
                <a:lnTo>
                  <a:pt x="957944" y="1060223"/>
                </a:lnTo>
                <a:lnTo>
                  <a:pt x="957263" y="1054326"/>
                </a:lnTo>
                <a:lnTo>
                  <a:pt x="957263" y="1048657"/>
                </a:lnTo>
                <a:lnTo>
                  <a:pt x="958171" y="1043214"/>
                </a:lnTo>
                <a:lnTo>
                  <a:pt x="959079" y="1037771"/>
                </a:lnTo>
                <a:lnTo>
                  <a:pt x="960440" y="1032555"/>
                </a:lnTo>
                <a:lnTo>
                  <a:pt x="962483" y="1027792"/>
                </a:lnTo>
                <a:lnTo>
                  <a:pt x="964753" y="1023030"/>
                </a:lnTo>
                <a:lnTo>
                  <a:pt x="967476" y="1018721"/>
                </a:lnTo>
                <a:lnTo>
                  <a:pt x="970654" y="1014185"/>
                </a:lnTo>
                <a:lnTo>
                  <a:pt x="974285" y="1010330"/>
                </a:lnTo>
                <a:lnTo>
                  <a:pt x="978144" y="1006474"/>
                </a:lnTo>
                <a:lnTo>
                  <a:pt x="982002" y="1003073"/>
                </a:lnTo>
                <a:lnTo>
                  <a:pt x="986541" y="999671"/>
                </a:lnTo>
                <a:lnTo>
                  <a:pt x="991307" y="996949"/>
                </a:lnTo>
                <a:lnTo>
                  <a:pt x="996301" y="994228"/>
                </a:lnTo>
                <a:lnTo>
                  <a:pt x="1001521" y="992187"/>
                </a:lnTo>
                <a:lnTo>
                  <a:pt x="1006514" y="990146"/>
                </a:lnTo>
                <a:lnTo>
                  <a:pt x="1012415" y="988785"/>
                </a:lnTo>
                <a:lnTo>
                  <a:pt x="1018089" y="987424"/>
                </a:lnTo>
                <a:lnTo>
                  <a:pt x="1022401" y="964292"/>
                </a:lnTo>
                <a:lnTo>
                  <a:pt x="1026260" y="941840"/>
                </a:lnTo>
                <a:lnTo>
                  <a:pt x="1029891" y="920523"/>
                </a:lnTo>
                <a:lnTo>
                  <a:pt x="1033749" y="900339"/>
                </a:lnTo>
                <a:lnTo>
                  <a:pt x="1035792" y="890587"/>
                </a:lnTo>
                <a:lnTo>
                  <a:pt x="1037835" y="881289"/>
                </a:lnTo>
                <a:lnTo>
                  <a:pt x="1040104" y="872217"/>
                </a:lnTo>
                <a:lnTo>
                  <a:pt x="1042374" y="863373"/>
                </a:lnTo>
                <a:lnTo>
                  <a:pt x="1045325" y="854981"/>
                </a:lnTo>
                <a:lnTo>
                  <a:pt x="1048048" y="846817"/>
                </a:lnTo>
                <a:lnTo>
                  <a:pt x="1051453" y="838880"/>
                </a:lnTo>
                <a:lnTo>
                  <a:pt x="1055311" y="831396"/>
                </a:lnTo>
                <a:lnTo>
                  <a:pt x="1062574" y="834117"/>
                </a:lnTo>
                <a:lnTo>
                  <a:pt x="1072787" y="837065"/>
                </a:lnTo>
                <a:lnTo>
                  <a:pt x="1085270" y="840467"/>
                </a:lnTo>
                <a:lnTo>
                  <a:pt x="1092306" y="842281"/>
                </a:lnTo>
                <a:lnTo>
                  <a:pt x="1100023" y="843869"/>
                </a:lnTo>
                <a:lnTo>
                  <a:pt x="1108420" y="845456"/>
                </a:lnTo>
                <a:lnTo>
                  <a:pt x="1116818" y="847044"/>
                </a:lnTo>
                <a:lnTo>
                  <a:pt x="1126123" y="848178"/>
                </a:lnTo>
                <a:lnTo>
                  <a:pt x="1135883" y="849539"/>
                </a:lnTo>
                <a:lnTo>
                  <a:pt x="1145869" y="850673"/>
                </a:lnTo>
                <a:lnTo>
                  <a:pt x="1156309" y="851126"/>
                </a:lnTo>
                <a:lnTo>
                  <a:pt x="1167204" y="851580"/>
                </a:lnTo>
                <a:lnTo>
                  <a:pt x="1178552" y="851806"/>
                </a:lnTo>
                <a:lnTo>
                  <a:pt x="1190354" y="851580"/>
                </a:lnTo>
                <a:lnTo>
                  <a:pt x="1202156" y="851126"/>
                </a:lnTo>
                <a:lnTo>
                  <a:pt x="1214412" y="849992"/>
                </a:lnTo>
                <a:lnTo>
                  <a:pt x="1226895" y="848631"/>
                </a:lnTo>
                <a:lnTo>
                  <a:pt x="1239605" y="846364"/>
                </a:lnTo>
                <a:lnTo>
                  <a:pt x="1252542" y="844096"/>
                </a:lnTo>
                <a:lnTo>
                  <a:pt x="1265933" y="840921"/>
                </a:lnTo>
                <a:lnTo>
                  <a:pt x="1279323" y="837292"/>
                </a:lnTo>
                <a:lnTo>
                  <a:pt x="1292714" y="832983"/>
                </a:lnTo>
                <a:lnTo>
                  <a:pt x="1306559" y="827994"/>
                </a:lnTo>
                <a:lnTo>
                  <a:pt x="1313368" y="825499"/>
                </a:lnTo>
                <a:lnTo>
                  <a:pt x="1320404" y="822551"/>
                </a:lnTo>
                <a:lnTo>
                  <a:pt x="1327212" y="819603"/>
                </a:lnTo>
                <a:lnTo>
                  <a:pt x="1334248" y="816201"/>
                </a:lnTo>
                <a:lnTo>
                  <a:pt x="1341057" y="812799"/>
                </a:lnTo>
                <a:lnTo>
                  <a:pt x="1348093" y="809171"/>
                </a:lnTo>
                <a:lnTo>
                  <a:pt x="1355129" y="805315"/>
                </a:lnTo>
                <a:lnTo>
                  <a:pt x="1362165" y="801006"/>
                </a:lnTo>
                <a:lnTo>
                  <a:pt x="1369201" y="796924"/>
                </a:lnTo>
                <a:lnTo>
                  <a:pt x="1376463" y="792389"/>
                </a:lnTo>
                <a:lnTo>
                  <a:pt x="1383272" y="787626"/>
                </a:lnTo>
                <a:lnTo>
                  <a:pt x="1390308" y="782637"/>
                </a:lnTo>
                <a:close/>
                <a:moveTo>
                  <a:pt x="2282825" y="769937"/>
                </a:moveTo>
                <a:lnTo>
                  <a:pt x="2412173" y="829864"/>
                </a:lnTo>
                <a:lnTo>
                  <a:pt x="2422140" y="834858"/>
                </a:lnTo>
                <a:lnTo>
                  <a:pt x="2426897" y="837355"/>
                </a:lnTo>
                <a:lnTo>
                  <a:pt x="2431201" y="840078"/>
                </a:lnTo>
                <a:lnTo>
                  <a:pt x="2435732" y="842802"/>
                </a:lnTo>
                <a:lnTo>
                  <a:pt x="2439583" y="845526"/>
                </a:lnTo>
                <a:lnTo>
                  <a:pt x="2443434" y="848250"/>
                </a:lnTo>
                <a:lnTo>
                  <a:pt x="2447058" y="851201"/>
                </a:lnTo>
                <a:lnTo>
                  <a:pt x="2450456" y="853925"/>
                </a:lnTo>
                <a:lnTo>
                  <a:pt x="2453628" y="857103"/>
                </a:lnTo>
                <a:lnTo>
                  <a:pt x="2456799" y="860054"/>
                </a:lnTo>
                <a:lnTo>
                  <a:pt x="2459518" y="863005"/>
                </a:lnTo>
                <a:lnTo>
                  <a:pt x="2462236" y="866183"/>
                </a:lnTo>
                <a:lnTo>
                  <a:pt x="2464501" y="869361"/>
                </a:lnTo>
                <a:lnTo>
                  <a:pt x="2466766" y="872539"/>
                </a:lnTo>
                <a:lnTo>
                  <a:pt x="2468805" y="875717"/>
                </a:lnTo>
                <a:lnTo>
                  <a:pt x="2470617" y="878895"/>
                </a:lnTo>
                <a:lnTo>
                  <a:pt x="2472430" y="882300"/>
                </a:lnTo>
                <a:lnTo>
                  <a:pt x="2474015" y="885932"/>
                </a:lnTo>
                <a:lnTo>
                  <a:pt x="2475601" y="889337"/>
                </a:lnTo>
                <a:lnTo>
                  <a:pt x="2477866" y="896373"/>
                </a:lnTo>
                <a:lnTo>
                  <a:pt x="2479905" y="903637"/>
                </a:lnTo>
                <a:lnTo>
                  <a:pt x="2481264" y="911128"/>
                </a:lnTo>
                <a:lnTo>
                  <a:pt x="2482397" y="918846"/>
                </a:lnTo>
                <a:lnTo>
                  <a:pt x="2482850" y="927018"/>
                </a:lnTo>
                <a:lnTo>
                  <a:pt x="2482850" y="935190"/>
                </a:lnTo>
                <a:lnTo>
                  <a:pt x="2482850" y="1152652"/>
                </a:lnTo>
                <a:lnTo>
                  <a:pt x="2482850" y="1160824"/>
                </a:lnTo>
                <a:lnTo>
                  <a:pt x="2482397" y="1168768"/>
                </a:lnTo>
                <a:lnTo>
                  <a:pt x="2481264" y="1176486"/>
                </a:lnTo>
                <a:lnTo>
                  <a:pt x="2479905" y="1184204"/>
                </a:lnTo>
                <a:lnTo>
                  <a:pt x="2477866" y="1191468"/>
                </a:lnTo>
                <a:lnTo>
                  <a:pt x="2475601" y="1198732"/>
                </a:lnTo>
                <a:lnTo>
                  <a:pt x="2474015" y="1202137"/>
                </a:lnTo>
                <a:lnTo>
                  <a:pt x="2472430" y="1205315"/>
                </a:lnTo>
                <a:lnTo>
                  <a:pt x="2470617" y="1208720"/>
                </a:lnTo>
                <a:lnTo>
                  <a:pt x="2468805" y="1212125"/>
                </a:lnTo>
                <a:lnTo>
                  <a:pt x="2466766" y="1215303"/>
                </a:lnTo>
                <a:lnTo>
                  <a:pt x="2464501" y="1218708"/>
                </a:lnTo>
                <a:lnTo>
                  <a:pt x="2462236" y="1221658"/>
                </a:lnTo>
                <a:lnTo>
                  <a:pt x="2459518" y="1224836"/>
                </a:lnTo>
                <a:lnTo>
                  <a:pt x="2456799" y="1227787"/>
                </a:lnTo>
                <a:lnTo>
                  <a:pt x="2453628" y="1230738"/>
                </a:lnTo>
                <a:lnTo>
                  <a:pt x="2450456" y="1233689"/>
                </a:lnTo>
                <a:lnTo>
                  <a:pt x="2447058" y="1236640"/>
                </a:lnTo>
                <a:lnTo>
                  <a:pt x="2443434" y="1239364"/>
                </a:lnTo>
                <a:lnTo>
                  <a:pt x="2439583" y="1242315"/>
                </a:lnTo>
                <a:lnTo>
                  <a:pt x="2435732" y="1245039"/>
                </a:lnTo>
                <a:lnTo>
                  <a:pt x="2431201" y="1247763"/>
                </a:lnTo>
                <a:lnTo>
                  <a:pt x="2426897" y="1250260"/>
                </a:lnTo>
                <a:lnTo>
                  <a:pt x="2422140" y="1252984"/>
                </a:lnTo>
                <a:lnTo>
                  <a:pt x="2412173" y="1257978"/>
                </a:lnTo>
                <a:lnTo>
                  <a:pt x="2406963" y="1260475"/>
                </a:lnTo>
                <a:lnTo>
                  <a:pt x="2282825" y="1202818"/>
                </a:lnTo>
                <a:lnTo>
                  <a:pt x="2282825" y="769937"/>
                </a:lnTo>
                <a:close/>
                <a:moveTo>
                  <a:pt x="1247774" y="628650"/>
                </a:moveTo>
                <a:lnTo>
                  <a:pt x="1262265" y="628876"/>
                </a:lnTo>
                <a:lnTo>
                  <a:pt x="1276302" y="629556"/>
                </a:lnTo>
                <a:lnTo>
                  <a:pt x="1290113" y="631143"/>
                </a:lnTo>
                <a:lnTo>
                  <a:pt x="1303472" y="632956"/>
                </a:lnTo>
                <a:lnTo>
                  <a:pt x="1316830" y="635222"/>
                </a:lnTo>
                <a:lnTo>
                  <a:pt x="1329282" y="638169"/>
                </a:lnTo>
                <a:lnTo>
                  <a:pt x="1341282" y="641569"/>
                </a:lnTo>
                <a:lnTo>
                  <a:pt x="1353056" y="645195"/>
                </a:lnTo>
                <a:lnTo>
                  <a:pt x="1363923" y="649274"/>
                </a:lnTo>
                <a:lnTo>
                  <a:pt x="1374338" y="654034"/>
                </a:lnTo>
                <a:lnTo>
                  <a:pt x="1378866" y="656300"/>
                </a:lnTo>
                <a:lnTo>
                  <a:pt x="1383847" y="658794"/>
                </a:lnTo>
                <a:lnTo>
                  <a:pt x="1388149" y="661513"/>
                </a:lnTo>
                <a:lnTo>
                  <a:pt x="1392677" y="664006"/>
                </a:lnTo>
                <a:lnTo>
                  <a:pt x="1396753" y="666953"/>
                </a:lnTo>
                <a:lnTo>
                  <a:pt x="1400602" y="669672"/>
                </a:lnTo>
                <a:lnTo>
                  <a:pt x="1404451" y="672619"/>
                </a:lnTo>
                <a:lnTo>
                  <a:pt x="1407847" y="675565"/>
                </a:lnTo>
                <a:lnTo>
                  <a:pt x="1411243" y="678512"/>
                </a:lnTo>
                <a:lnTo>
                  <a:pt x="1414413" y="681685"/>
                </a:lnTo>
                <a:lnTo>
                  <a:pt x="1417130" y="685084"/>
                </a:lnTo>
                <a:lnTo>
                  <a:pt x="1419847" y="688257"/>
                </a:lnTo>
                <a:lnTo>
                  <a:pt x="1425507" y="688484"/>
                </a:lnTo>
                <a:lnTo>
                  <a:pt x="1430941" y="689164"/>
                </a:lnTo>
                <a:lnTo>
                  <a:pt x="1436148" y="690297"/>
                </a:lnTo>
                <a:lnTo>
                  <a:pt x="1441356" y="691430"/>
                </a:lnTo>
                <a:lnTo>
                  <a:pt x="1446110" y="693017"/>
                </a:lnTo>
                <a:lnTo>
                  <a:pt x="1450865" y="694830"/>
                </a:lnTo>
                <a:lnTo>
                  <a:pt x="1455167" y="697323"/>
                </a:lnTo>
                <a:lnTo>
                  <a:pt x="1459695" y="699816"/>
                </a:lnTo>
                <a:lnTo>
                  <a:pt x="1463544" y="702763"/>
                </a:lnTo>
                <a:lnTo>
                  <a:pt x="1467619" y="705709"/>
                </a:lnTo>
                <a:lnTo>
                  <a:pt x="1471242" y="708882"/>
                </a:lnTo>
                <a:lnTo>
                  <a:pt x="1474865" y="712508"/>
                </a:lnTo>
                <a:lnTo>
                  <a:pt x="1478261" y="716361"/>
                </a:lnTo>
                <a:lnTo>
                  <a:pt x="1481657" y="720668"/>
                </a:lnTo>
                <a:lnTo>
                  <a:pt x="1484827" y="724747"/>
                </a:lnTo>
                <a:lnTo>
                  <a:pt x="1487544" y="729053"/>
                </a:lnTo>
                <a:lnTo>
                  <a:pt x="1490487" y="733813"/>
                </a:lnTo>
                <a:lnTo>
                  <a:pt x="1492977" y="738799"/>
                </a:lnTo>
                <a:lnTo>
                  <a:pt x="1495468" y="743785"/>
                </a:lnTo>
                <a:lnTo>
                  <a:pt x="1497732" y="748998"/>
                </a:lnTo>
                <a:lnTo>
                  <a:pt x="1499996" y="754211"/>
                </a:lnTo>
                <a:lnTo>
                  <a:pt x="1502034" y="759877"/>
                </a:lnTo>
                <a:lnTo>
                  <a:pt x="1503845" y="765543"/>
                </a:lnTo>
                <a:lnTo>
                  <a:pt x="1505656" y="771436"/>
                </a:lnTo>
                <a:lnTo>
                  <a:pt x="1509053" y="783222"/>
                </a:lnTo>
                <a:lnTo>
                  <a:pt x="1511996" y="795460"/>
                </a:lnTo>
                <a:lnTo>
                  <a:pt x="1514260" y="808153"/>
                </a:lnTo>
                <a:lnTo>
                  <a:pt x="1516071" y="821071"/>
                </a:lnTo>
                <a:lnTo>
                  <a:pt x="1517656" y="833990"/>
                </a:lnTo>
                <a:lnTo>
                  <a:pt x="1519015" y="846909"/>
                </a:lnTo>
                <a:lnTo>
                  <a:pt x="1519694" y="860281"/>
                </a:lnTo>
                <a:lnTo>
                  <a:pt x="1520147" y="873200"/>
                </a:lnTo>
                <a:lnTo>
                  <a:pt x="1520826" y="886118"/>
                </a:lnTo>
                <a:lnTo>
                  <a:pt x="1520826" y="898584"/>
                </a:lnTo>
                <a:lnTo>
                  <a:pt x="1520373" y="910823"/>
                </a:lnTo>
                <a:lnTo>
                  <a:pt x="1520147" y="922608"/>
                </a:lnTo>
                <a:lnTo>
                  <a:pt x="1519241" y="945046"/>
                </a:lnTo>
                <a:lnTo>
                  <a:pt x="1517883" y="964311"/>
                </a:lnTo>
                <a:lnTo>
                  <a:pt x="1516524" y="981083"/>
                </a:lnTo>
                <a:lnTo>
                  <a:pt x="1514939" y="993321"/>
                </a:lnTo>
                <a:lnTo>
                  <a:pt x="1511996" y="991508"/>
                </a:lnTo>
                <a:lnTo>
                  <a:pt x="1508600" y="990148"/>
                </a:lnTo>
                <a:lnTo>
                  <a:pt x="1505204" y="988562"/>
                </a:lnTo>
                <a:lnTo>
                  <a:pt x="1501808" y="987202"/>
                </a:lnTo>
                <a:lnTo>
                  <a:pt x="1498185" y="985842"/>
                </a:lnTo>
                <a:lnTo>
                  <a:pt x="1494562" y="984936"/>
                </a:lnTo>
                <a:lnTo>
                  <a:pt x="1490713" y="983802"/>
                </a:lnTo>
                <a:lnTo>
                  <a:pt x="1487091" y="983349"/>
                </a:lnTo>
                <a:lnTo>
                  <a:pt x="1481657" y="946859"/>
                </a:lnTo>
                <a:lnTo>
                  <a:pt x="1479166" y="929408"/>
                </a:lnTo>
                <a:lnTo>
                  <a:pt x="1476223" y="912636"/>
                </a:lnTo>
                <a:lnTo>
                  <a:pt x="1473280" y="896544"/>
                </a:lnTo>
                <a:lnTo>
                  <a:pt x="1469657" y="881132"/>
                </a:lnTo>
                <a:lnTo>
                  <a:pt x="1467846" y="873653"/>
                </a:lnTo>
                <a:lnTo>
                  <a:pt x="1465808" y="866400"/>
                </a:lnTo>
                <a:lnTo>
                  <a:pt x="1463770" y="859374"/>
                </a:lnTo>
                <a:lnTo>
                  <a:pt x="1461506" y="852802"/>
                </a:lnTo>
                <a:lnTo>
                  <a:pt x="1459242" y="846002"/>
                </a:lnTo>
                <a:lnTo>
                  <a:pt x="1456299" y="839430"/>
                </a:lnTo>
                <a:lnTo>
                  <a:pt x="1453356" y="833310"/>
                </a:lnTo>
                <a:lnTo>
                  <a:pt x="1450412" y="826964"/>
                </a:lnTo>
                <a:lnTo>
                  <a:pt x="1447242" y="821071"/>
                </a:lnTo>
                <a:lnTo>
                  <a:pt x="1443620" y="815405"/>
                </a:lnTo>
                <a:lnTo>
                  <a:pt x="1439771" y="809966"/>
                </a:lnTo>
                <a:lnTo>
                  <a:pt x="1435922" y="804526"/>
                </a:lnTo>
                <a:lnTo>
                  <a:pt x="1431394" y="799313"/>
                </a:lnTo>
                <a:lnTo>
                  <a:pt x="1426865" y="794780"/>
                </a:lnTo>
                <a:lnTo>
                  <a:pt x="1421884" y="789794"/>
                </a:lnTo>
                <a:lnTo>
                  <a:pt x="1416677" y="785261"/>
                </a:lnTo>
                <a:lnTo>
                  <a:pt x="1411017" y="781182"/>
                </a:lnTo>
                <a:lnTo>
                  <a:pt x="1405130" y="777102"/>
                </a:lnTo>
                <a:lnTo>
                  <a:pt x="1398791" y="773249"/>
                </a:lnTo>
                <a:lnTo>
                  <a:pt x="1391998" y="769623"/>
                </a:lnTo>
                <a:lnTo>
                  <a:pt x="1384753" y="774609"/>
                </a:lnTo>
                <a:lnTo>
                  <a:pt x="1377508" y="779595"/>
                </a:lnTo>
                <a:lnTo>
                  <a:pt x="1370263" y="784355"/>
                </a:lnTo>
                <a:lnTo>
                  <a:pt x="1363018" y="788661"/>
                </a:lnTo>
                <a:lnTo>
                  <a:pt x="1355772" y="793194"/>
                </a:lnTo>
                <a:lnTo>
                  <a:pt x="1348301" y="797047"/>
                </a:lnTo>
                <a:lnTo>
                  <a:pt x="1341056" y="800900"/>
                </a:lnTo>
                <a:lnTo>
                  <a:pt x="1334037" y="804526"/>
                </a:lnTo>
                <a:lnTo>
                  <a:pt x="1326792" y="807926"/>
                </a:lnTo>
                <a:lnTo>
                  <a:pt x="1319547" y="811326"/>
                </a:lnTo>
                <a:lnTo>
                  <a:pt x="1312302" y="814045"/>
                </a:lnTo>
                <a:lnTo>
                  <a:pt x="1305283" y="816992"/>
                </a:lnTo>
                <a:lnTo>
                  <a:pt x="1298038" y="819711"/>
                </a:lnTo>
                <a:lnTo>
                  <a:pt x="1291245" y="822205"/>
                </a:lnTo>
                <a:lnTo>
                  <a:pt x="1277208" y="826511"/>
                </a:lnTo>
                <a:lnTo>
                  <a:pt x="1263397" y="830364"/>
                </a:lnTo>
                <a:lnTo>
                  <a:pt x="1249812" y="833537"/>
                </a:lnTo>
                <a:lnTo>
                  <a:pt x="1236454" y="836030"/>
                </a:lnTo>
                <a:lnTo>
                  <a:pt x="1223322" y="838296"/>
                </a:lnTo>
                <a:lnTo>
                  <a:pt x="1210417" y="839656"/>
                </a:lnTo>
                <a:lnTo>
                  <a:pt x="1197964" y="840789"/>
                </a:lnTo>
                <a:lnTo>
                  <a:pt x="1185511" y="841469"/>
                </a:lnTo>
                <a:lnTo>
                  <a:pt x="1173738" y="841469"/>
                </a:lnTo>
                <a:lnTo>
                  <a:pt x="1162191" y="841469"/>
                </a:lnTo>
                <a:lnTo>
                  <a:pt x="1151097" y="841016"/>
                </a:lnTo>
                <a:lnTo>
                  <a:pt x="1140229" y="840336"/>
                </a:lnTo>
                <a:lnTo>
                  <a:pt x="1129814" y="839203"/>
                </a:lnTo>
                <a:lnTo>
                  <a:pt x="1120079" y="837843"/>
                </a:lnTo>
                <a:lnTo>
                  <a:pt x="1110796" y="836710"/>
                </a:lnTo>
                <a:lnTo>
                  <a:pt x="1101739" y="835123"/>
                </a:lnTo>
                <a:lnTo>
                  <a:pt x="1093362" y="833310"/>
                </a:lnTo>
                <a:lnTo>
                  <a:pt x="1085438" y="831724"/>
                </a:lnTo>
                <a:lnTo>
                  <a:pt x="1078193" y="829910"/>
                </a:lnTo>
                <a:lnTo>
                  <a:pt x="1065514" y="826284"/>
                </a:lnTo>
                <a:lnTo>
                  <a:pt x="1055099" y="823111"/>
                </a:lnTo>
                <a:lnTo>
                  <a:pt x="1047401" y="820391"/>
                </a:lnTo>
                <a:lnTo>
                  <a:pt x="1043552" y="828097"/>
                </a:lnTo>
                <a:lnTo>
                  <a:pt x="1040156" y="836483"/>
                </a:lnTo>
                <a:lnTo>
                  <a:pt x="1036986" y="844869"/>
                </a:lnTo>
                <a:lnTo>
                  <a:pt x="1034043" y="853708"/>
                </a:lnTo>
                <a:lnTo>
                  <a:pt x="1031552" y="862774"/>
                </a:lnTo>
                <a:lnTo>
                  <a:pt x="1029288" y="872520"/>
                </a:lnTo>
                <a:lnTo>
                  <a:pt x="1027024" y="882265"/>
                </a:lnTo>
                <a:lnTo>
                  <a:pt x="1024986" y="892464"/>
                </a:lnTo>
                <a:lnTo>
                  <a:pt x="1021137" y="913316"/>
                </a:lnTo>
                <a:lnTo>
                  <a:pt x="1017288" y="935527"/>
                </a:lnTo>
                <a:lnTo>
                  <a:pt x="1013213" y="958871"/>
                </a:lnTo>
                <a:lnTo>
                  <a:pt x="1011175" y="970884"/>
                </a:lnTo>
                <a:lnTo>
                  <a:pt x="1008458" y="983349"/>
                </a:lnTo>
                <a:lnTo>
                  <a:pt x="1004609" y="984029"/>
                </a:lnTo>
                <a:lnTo>
                  <a:pt x="1000760" y="984936"/>
                </a:lnTo>
                <a:lnTo>
                  <a:pt x="997138" y="985842"/>
                </a:lnTo>
                <a:lnTo>
                  <a:pt x="993515" y="987202"/>
                </a:lnTo>
                <a:lnTo>
                  <a:pt x="989892" y="988789"/>
                </a:lnTo>
                <a:lnTo>
                  <a:pt x="986496" y="990375"/>
                </a:lnTo>
                <a:lnTo>
                  <a:pt x="983100" y="991962"/>
                </a:lnTo>
                <a:lnTo>
                  <a:pt x="979704" y="993775"/>
                </a:lnTo>
                <a:lnTo>
                  <a:pt x="977666" y="979723"/>
                </a:lnTo>
                <a:lnTo>
                  <a:pt x="976761" y="970657"/>
                </a:lnTo>
                <a:lnTo>
                  <a:pt x="975402" y="960458"/>
                </a:lnTo>
                <a:lnTo>
                  <a:pt x="974496" y="949352"/>
                </a:lnTo>
                <a:lnTo>
                  <a:pt x="973817" y="937340"/>
                </a:lnTo>
                <a:lnTo>
                  <a:pt x="973364" y="924421"/>
                </a:lnTo>
                <a:lnTo>
                  <a:pt x="973138" y="911049"/>
                </a:lnTo>
                <a:lnTo>
                  <a:pt x="973364" y="896771"/>
                </a:lnTo>
                <a:lnTo>
                  <a:pt x="974044" y="882039"/>
                </a:lnTo>
                <a:lnTo>
                  <a:pt x="975402" y="866854"/>
                </a:lnTo>
                <a:lnTo>
                  <a:pt x="977213" y="851442"/>
                </a:lnTo>
                <a:lnTo>
                  <a:pt x="978119" y="843736"/>
                </a:lnTo>
                <a:lnTo>
                  <a:pt x="979704" y="835577"/>
                </a:lnTo>
                <a:lnTo>
                  <a:pt x="981062" y="827871"/>
                </a:lnTo>
                <a:lnTo>
                  <a:pt x="982874" y="819711"/>
                </a:lnTo>
                <a:lnTo>
                  <a:pt x="984911" y="812006"/>
                </a:lnTo>
                <a:lnTo>
                  <a:pt x="986949" y="804073"/>
                </a:lnTo>
                <a:lnTo>
                  <a:pt x="989440" y="796140"/>
                </a:lnTo>
                <a:lnTo>
                  <a:pt x="991930" y="788208"/>
                </a:lnTo>
                <a:lnTo>
                  <a:pt x="994873" y="780502"/>
                </a:lnTo>
                <a:lnTo>
                  <a:pt x="997817" y="772569"/>
                </a:lnTo>
                <a:lnTo>
                  <a:pt x="1001213" y="765090"/>
                </a:lnTo>
                <a:lnTo>
                  <a:pt x="1004836" y="757384"/>
                </a:lnTo>
                <a:lnTo>
                  <a:pt x="1008685" y="749905"/>
                </a:lnTo>
                <a:lnTo>
                  <a:pt x="1012986" y="742652"/>
                </a:lnTo>
                <a:lnTo>
                  <a:pt x="1017288" y="735400"/>
                </a:lnTo>
                <a:lnTo>
                  <a:pt x="1022043" y="728147"/>
                </a:lnTo>
                <a:lnTo>
                  <a:pt x="1027024" y="721121"/>
                </a:lnTo>
                <a:lnTo>
                  <a:pt x="1032458" y="714095"/>
                </a:lnTo>
                <a:lnTo>
                  <a:pt x="1038118" y="707522"/>
                </a:lnTo>
                <a:lnTo>
                  <a:pt x="1044231" y="701176"/>
                </a:lnTo>
                <a:lnTo>
                  <a:pt x="1050344" y="694603"/>
                </a:lnTo>
                <a:lnTo>
                  <a:pt x="1057136" y="688711"/>
                </a:lnTo>
                <a:lnTo>
                  <a:pt x="1064382" y="682818"/>
                </a:lnTo>
                <a:lnTo>
                  <a:pt x="1071627" y="676925"/>
                </a:lnTo>
                <a:lnTo>
                  <a:pt x="1079778" y="671486"/>
                </a:lnTo>
                <a:lnTo>
                  <a:pt x="1087702" y="666726"/>
                </a:lnTo>
                <a:lnTo>
                  <a:pt x="1096306" y="661740"/>
                </a:lnTo>
                <a:lnTo>
                  <a:pt x="1105362" y="656980"/>
                </a:lnTo>
                <a:lnTo>
                  <a:pt x="1114645" y="652674"/>
                </a:lnTo>
                <a:lnTo>
                  <a:pt x="1124380" y="648821"/>
                </a:lnTo>
                <a:lnTo>
                  <a:pt x="1134795" y="645195"/>
                </a:lnTo>
                <a:lnTo>
                  <a:pt x="1145437" y="641795"/>
                </a:lnTo>
                <a:lnTo>
                  <a:pt x="1156531" y="638622"/>
                </a:lnTo>
                <a:lnTo>
                  <a:pt x="1168304" y="636129"/>
                </a:lnTo>
                <a:lnTo>
                  <a:pt x="1180304" y="634089"/>
                </a:lnTo>
                <a:lnTo>
                  <a:pt x="1192757" y="631823"/>
                </a:lnTo>
                <a:lnTo>
                  <a:pt x="1205662" y="630690"/>
                </a:lnTo>
                <a:lnTo>
                  <a:pt x="1219247" y="629330"/>
                </a:lnTo>
                <a:lnTo>
                  <a:pt x="1233058" y="628876"/>
                </a:lnTo>
                <a:lnTo>
                  <a:pt x="1247774" y="628650"/>
                </a:lnTo>
                <a:close/>
                <a:moveTo>
                  <a:pt x="91667" y="541337"/>
                </a:moveTo>
                <a:lnTo>
                  <a:pt x="370523" y="541337"/>
                </a:lnTo>
                <a:lnTo>
                  <a:pt x="375061" y="541563"/>
                </a:lnTo>
                <a:lnTo>
                  <a:pt x="379826" y="542015"/>
                </a:lnTo>
                <a:lnTo>
                  <a:pt x="384137" y="542468"/>
                </a:lnTo>
                <a:lnTo>
                  <a:pt x="388902" y="543373"/>
                </a:lnTo>
                <a:lnTo>
                  <a:pt x="393213" y="544278"/>
                </a:lnTo>
                <a:lnTo>
                  <a:pt x="397524" y="545635"/>
                </a:lnTo>
                <a:lnTo>
                  <a:pt x="401835" y="546992"/>
                </a:lnTo>
                <a:lnTo>
                  <a:pt x="405919" y="548576"/>
                </a:lnTo>
                <a:lnTo>
                  <a:pt x="409777" y="550386"/>
                </a:lnTo>
                <a:lnTo>
                  <a:pt x="414088" y="552421"/>
                </a:lnTo>
                <a:lnTo>
                  <a:pt x="417718" y="554684"/>
                </a:lnTo>
                <a:lnTo>
                  <a:pt x="421575" y="556946"/>
                </a:lnTo>
                <a:lnTo>
                  <a:pt x="425206" y="559434"/>
                </a:lnTo>
                <a:lnTo>
                  <a:pt x="428609" y="562149"/>
                </a:lnTo>
                <a:lnTo>
                  <a:pt x="432013" y="564864"/>
                </a:lnTo>
                <a:lnTo>
                  <a:pt x="434962" y="568031"/>
                </a:lnTo>
                <a:lnTo>
                  <a:pt x="438139" y="571198"/>
                </a:lnTo>
                <a:lnTo>
                  <a:pt x="441088" y="574591"/>
                </a:lnTo>
                <a:lnTo>
                  <a:pt x="443584" y="577984"/>
                </a:lnTo>
                <a:lnTo>
                  <a:pt x="446307" y="581604"/>
                </a:lnTo>
                <a:lnTo>
                  <a:pt x="448803" y="585223"/>
                </a:lnTo>
                <a:lnTo>
                  <a:pt x="450845" y="589069"/>
                </a:lnTo>
                <a:lnTo>
                  <a:pt x="452887" y="592915"/>
                </a:lnTo>
                <a:lnTo>
                  <a:pt x="454702" y="596760"/>
                </a:lnTo>
                <a:lnTo>
                  <a:pt x="456291" y="600832"/>
                </a:lnTo>
                <a:lnTo>
                  <a:pt x="457879" y="605130"/>
                </a:lnTo>
                <a:lnTo>
                  <a:pt x="459240" y="609429"/>
                </a:lnTo>
                <a:lnTo>
                  <a:pt x="460148" y="613727"/>
                </a:lnTo>
                <a:lnTo>
                  <a:pt x="461055" y="618251"/>
                </a:lnTo>
                <a:lnTo>
                  <a:pt x="461509" y="622549"/>
                </a:lnTo>
                <a:lnTo>
                  <a:pt x="461736" y="627300"/>
                </a:lnTo>
                <a:lnTo>
                  <a:pt x="461963" y="631824"/>
                </a:lnTo>
                <a:lnTo>
                  <a:pt x="461736" y="636575"/>
                </a:lnTo>
                <a:lnTo>
                  <a:pt x="461509" y="641099"/>
                </a:lnTo>
                <a:lnTo>
                  <a:pt x="461055" y="645624"/>
                </a:lnTo>
                <a:lnTo>
                  <a:pt x="460148" y="650148"/>
                </a:lnTo>
                <a:lnTo>
                  <a:pt x="459240" y="654446"/>
                </a:lnTo>
                <a:lnTo>
                  <a:pt x="457879" y="658518"/>
                </a:lnTo>
                <a:lnTo>
                  <a:pt x="456291" y="662816"/>
                </a:lnTo>
                <a:lnTo>
                  <a:pt x="454702" y="666888"/>
                </a:lnTo>
                <a:lnTo>
                  <a:pt x="452887" y="670960"/>
                </a:lnTo>
                <a:lnTo>
                  <a:pt x="450845" y="674806"/>
                </a:lnTo>
                <a:lnTo>
                  <a:pt x="448803" y="678652"/>
                </a:lnTo>
                <a:lnTo>
                  <a:pt x="446307" y="682271"/>
                </a:lnTo>
                <a:lnTo>
                  <a:pt x="443584" y="685664"/>
                </a:lnTo>
                <a:lnTo>
                  <a:pt x="441088" y="689284"/>
                </a:lnTo>
                <a:lnTo>
                  <a:pt x="438139" y="692451"/>
                </a:lnTo>
                <a:lnTo>
                  <a:pt x="434962" y="695618"/>
                </a:lnTo>
                <a:lnTo>
                  <a:pt x="432013" y="698559"/>
                </a:lnTo>
                <a:lnTo>
                  <a:pt x="428609" y="701500"/>
                </a:lnTo>
                <a:lnTo>
                  <a:pt x="425206" y="703988"/>
                </a:lnTo>
                <a:lnTo>
                  <a:pt x="421575" y="706703"/>
                </a:lnTo>
                <a:lnTo>
                  <a:pt x="417718" y="708965"/>
                </a:lnTo>
                <a:lnTo>
                  <a:pt x="414088" y="711227"/>
                </a:lnTo>
                <a:lnTo>
                  <a:pt x="409777" y="713489"/>
                </a:lnTo>
                <a:lnTo>
                  <a:pt x="405919" y="715299"/>
                </a:lnTo>
                <a:lnTo>
                  <a:pt x="401835" y="716883"/>
                </a:lnTo>
                <a:lnTo>
                  <a:pt x="397524" y="718014"/>
                </a:lnTo>
                <a:lnTo>
                  <a:pt x="393213" y="719371"/>
                </a:lnTo>
                <a:lnTo>
                  <a:pt x="388902" y="720502"/>
                </a:lnTo>
                <a:lnTo>
                  <a:pt x="384137" y="721181"/>
                </a:lnTo>
                <a:lnTo>
                  <a:pt x="379826" y="721633"/>
                </a:lnTo>
                <a:lnTo>
                  <a:pt x="375061" y="722312"/>
                </a:lnTo>
                <a:lnTo>
                  <a:pt x="370523" y="722312"/>
                </a:lnTo>
                <a:lnTo>
                  <a:pt x="91667" y="722312"/>
                </a:lnTo>
                <a:lnTo>
                  <a:pt x="86902" y="722312"/>
                </a:lnTo>
                <a:lnTo>
                  <a:pt x="82364" y="721633"/>
                </a:lnTo>
                <a:lnTo>
                  <a:pt x="77599" y="721181"/>
                </a:lnTo>
                <a:lnTo>
                  <a:pt x="73288" y="720502"/>
                </a:lnTo>
                <a:lnTo>
                  <a:pt x="68750" y="719371"/>
                </a:lnTo>
                <a:lnTo>
                  <a:pt x="64439" y="718014"/>
                </a:lnTo>
                <a:lnTo>
                  <a:pt x="60128" y="716883"/>
                </a:lnTo>
                <a:lnTo>
                  <a:pt x="56044" y="715299"/>
                </a:lnTo>
                <a:lnTo>
                  <a:pt x="51959" y="713489"/>
                </a:lnTo>
                <a:lnTo>
                  <a:pt x="48102" y="711227"/>
                </a:lnTo>
                <a:lnTo>
                  <a:pt x="44245" y="708965"/>
                </a:lnTo>
                <a:lnTo>
                  <a:pt x="40615" y="706703"/>
                </a:lnTo>
                <a:lnTo>
                  <a:pt x="36757" y="703988"/>
                </a:lnTo>
                <a:lnTo>
                  <a:pt x="33581" y="701500"/>
                </a:lnTo>
                <a:lnTo>
                  <a:pt x="30177" y="698559"/>
                </a:lnTo>
                <a:lnTo>
                  <a:pt x="26774" y="695618"/>
                </a:lnTo>
                <a:lnTo>
                  <a:pt x="23824" y="692451"/>
                </a:lnTo>
                <a:lnTo>
                  <a:pt x="21101" y="689284"/>
                </a:lnTo>
                <a:lnTo>
                  <a:pt x="18152" y="685664"/>
                </a:lnTo>
                <a:lnTo>
                  <a:pt x="15656" y="682271"/>
                </a:lnTo>
                <a:lnTo>
                  <a:pt x="13160" y="678652"/>
                </a:lnTo>
                <a:lnTo>
                  <a:pt x="11118" y="674806"/>
                </a:lnTo>
                <a:lnTo>
                  <a:pt x="9076" y="670960"/>
                </a:lnTo>
                <a:lnTo>
                  <a:pt x="7261" y="666888"/>
                </a:lnTo>
                <a:lnTo>
                  <a:pt x="5446" y="662816"/>
                </a:lnTo>
                <a:lnTo>
                  <a:pt x="4084" y="658518"/>
                </a:lnTo>
                <a:lnTo>
                  <a:pt x="2950" y="654446"/>
                </a:lnTo>
                <a:lnTo>
                  <a:pt x="1815" y="650148"/>
                </a:lnTo>
                <a:lnTo>
                  <a:pt x="1134" y="645624"/>
                </a:lnTo>
                <a:lnTo>
                  <a:pt x="454" y="641099"/>
                </a:lnTo>
                <a:lnTo>
                  <a:pt x="0" y="636575"/>
                </a:lnTo>
                <a:lnTo>
                  <a:pt x="0" y="631824"/>
                </a:lnTo>
                <a:lnTo>
                  <a:pt x="0" y="627300"/>
                </a:lnTo>
                <a:lnTo>
                  <a:pt x="454" y="622549"/>
                </a:lnTo>
                <a:lnTo>
                  <a:pt x="1134" y="618251"/>
                </a:lnTo>
                <a:lnTo>
                  <a:pt x="1815" y="613727"/>
                </a:lnTo>
                <a:lnTo>
                  <a:pt x="2950" y="609429"/>
                </a:lnTo>
                <a:lnTo>
                  <a:pt x="4084" y="605130"/>
                </a:lnTo>
                <a:lnTo>
                  <a:pt x="5446" y="600832"/>
                </a:lnTo>
                <a:lnTo>
                  <a:pt x="7261" y="596760"/>
                </a:lnTo>
                <a:lnTo>
                  <a:pt x="9076" y="592915"/>
                </a:lnTo>
                <a:lnTo>
                  <a:pt x="11118" y="589069"/>
                </a:lnTo>
                <a:lnTo>
                  <a:pt x="13160" y="585223"/>
                </a:lnTo>
                <a:lnTo>
                  <a:pt x="15656" y="581604"/>
                </a:lnTo>
                <a:lnTo>
                  <a:pt x="18152" y="577984"/>
                </a:lnTo>
                <a:lnTo>
                  <a:pt x="21101" y="574591"/>
                </a:lnTo>
                <a:lnTo>
                  <a:pt x="23824" y="571198"/>
                </a:lnTo>
                <a:lnTo>
                  <a:pt x="26774" y="568031"/>
                </a:lnTo>
                <a:lnTo>
                  <a:pt x="30177" y="564864"/>
                </a:lnTo>
                <a:lnTo>
                  <a:pt x="33581" y="562149"/>
                </a:lnTo>
                <a:lnTo>
                  <a:pt x="36757" y="559434"/>
                </a:lnTo>
                <a:lnTo>
                  <a:pt x="40615" y="556946"/>
                </a:lnTo>
                <a:lnTo>
                  <a:pt x="44245" y="554684"/>
                </a:lnTo>
                <a:lnTo>
                  <a:pt x="48102" y="552421"/>
                </a:lnTo>
                <a:lnTo>
                  <a:pt x="51959" y="550386"/>
                </a:lnTo>
                <a:lnTo>
                  <a:pt x="56044" y="548576"/>
                </a:lnTo>
                <a:lnTo>
                  <a:pt x="60128" y="546992"/>
                </a:lnTo>
                <a:lnTo>
                  <a:pt x="64439" y="545635"/>
                </a:lnTo>
                <a:lnTo>
                  <a:pt x="68750" y="544278"/>
                </a:lnTo>
                <a:lnTo>
                  <a:pt x="73288" y="543373"/>
                </a:lnTo>
                <a:lnTo>
                  <a:pt x="77599" y="542468"/>
                </a:lnTo>
                <a:lnTo>
                  <a:pt x="82364" y="542015"/>
                </a:lnTo>
                <a:lnTo>
                  <a:pt x="86902" y="541563"/>
                </a:lnTo>
                <a:lnTo>
                  <a:pt x="91667" y="541337"/>
                </a:lnTo>
                <a:close/>
                <a:moveTo>
                  <a:pt x="2282825" y="312737"/>
                </a:moveTo>
                <a:lnTo>
                  <a:pt x="2412173" y="372470"/>
                </a:lnTo>
                <a:lnTo>
                  <a:pt x="2422140" y="377674"/>
                </a:lnTo>
                <a:lnTo>
                  <a:pt x="2426897" y="380163"/>
                </a:lnTo>
                <a:lnTo>
                  <a:pt x="2431201" y="382878"/>
                </a:lnTo>
                <a:lnTo>
                  <a:pt x="2435732" y="385367"/>
                </a:lnTo>
                <a:lnTo>
                  <a:pt x="2439583" y="388308"/>
                </a:lnTo>
                <a:lnTo>
                  <a:pt x="2443434" y="391023"/>
                </a:lnTo>
                <a:lnTo>
                  <a:pt x="2447058" y="393964"/>
                </a:lnTo>
                <a:lnTo>
                  <a:pt x="2450456" y="396680"/>
                </a:lnTo>
                <a:lnTo>
                  <a:pt x="2453628" y="399621"/>
                </a:lnTo>
                <a:lnTo>
                  <a:pt x="2456799" y="402562"/>
                </a:lnTo>
                <a:lnTo>
                  <a:pt x="2459518" y="405504"/>
                </a:lnTo>
                <a:lnTo>
                  <a:pt x="2462236" y="408671"/>
                </a:lnTo>
                <a:lnTo>
                  <a:pt x="2464501" y="411839"/>
                </a:lnTo>
                <a:lnTo>
                  <a:pt x="2466766" y="415233"/>
                </a:lnTo>
                <a:lnTo>
                  <a:pt x="2468805" y="418174"/>
                </a:lnTo>
                <a:lnTo>
                  <a:pt x="2470617" y="421568"/>
                </a:lnTo>
                <a:lnTo>
                  <a:pt x="2472430" y="424962"/>
                </a:lnTo>
                <a:lnTo>
                  <a:pt x="2474015" y="428356"/>
                </a:lnTo>
                <a:lnTo>
                  <a:pt x="2475601" y="431750"/>
                </a:lnTo>
                <a:lnTo>
                  <a:pt x="2477866" y="438990"/>
                </a:lnTo>
                <a:lnTo>
                  <a:pt x="2479905" y="446231"/>
                </a:lnTo>
                <a:lnTo>
                  <a:pt x="2481264" y="453697"/>
                </a:lnTo>
                <a:lnTo>
                  <a:pt x="2482397" y="461390"/>
                </a:lnTo>
                <a:lnTo>
                  <a:pt x="2482850" y="469536"/>
                </a:lnTo>
                <a:lnTo>
                  <a:pt x="2482850" y="477455"/>
                </a:lnTo>
                <a:lnTo>
                  <a:pt x="2482850" y="694213"/>
                </a:lnTo>
                <a:lnTo>
                  <a:pt x="2482850" y="702584"/>
                </a:lnTo>
                <a:lnTo>
                  <a:pt x="2482397" y="710504"/>
                </a:lnTo>
                <a:lnTo>
                  <a:pt x="2481264" y="718423"/>
                </a:lnTo>
                <a:lnTo>
                  <a:pt x="2479905" y="725889"/>
                </a:lnTo>
                <a:lnTo>
                  <a:pt x="2477866" y="733130"/>
                </a:lnTo>
                <a:lnTo>
                  <a:pt x="2475601" y="740144"/>
                </a:lnTo>
                <a:lnTo>
                  <a:pt x="2474015" y="743311"/>
                </a:lnTo>
                <a:lnTo>
                  <a:pt x="2472430" y="746932"/>
                </a:lnTo>
                <a:lnTo>
                  <a:pt x="2470617" y="750326"/>
                </a:lnTo>
                <a:lnTo>
                  <a:pt x="2468805" y="753493"/>
                </a:lnTo>
                <a:lnTo>
                  <a:pt x="2466766" y="756887"/>
                </a:lnTo>
                <a:lnTo>
                  <a:pt x="2464501" y="760055"/>
                </a:lnTo>
                <a:lnTo>
                  <a:pt x="2462236" y="762996"/>
                </a:lnTo>
                <a:lnTo>
                  <a:pt x="2459518" y="766164"/>
                </a:lnTo>
                <a:lnTo>
                  <a:pt x="2456799" y="769331"/>
                </a:lnTo>
                <a:lnTo>
                  <a:pt x="2453628" y="772047"/>
                </a:lnTo>
                <a:lnTo>
                  <a:pt x="2450456" y="775214"/>
                </a:lnTo>
                <a:lnTo>
                  <a:pt x="2447058" y="778156"/>
                </a:lnTo>
                <a:lnTo>
                  <a:pt x="2443434" y="780871"/>
                </a:lnTo>
                <a:lnTo>
                  <a:pt x="2439583" y="783812"/>
                </a:lnTo>
                <a:lnTo>
                  <a:pt x="2435732" y="786301"/>
                </a:lnTo>
                <a:lnTo>
                  <a:pt x="2431201" y="789242"/>
                </a:lnTo>
                <a:lnTo>
                  <a:pt x="2426897" y="791731"/>
                </a:lnTo>
                <a:lnTo>
                  <a:pt x="2422140" y="794446"/>
                </a:lnTo>
                <a:lnTo>
                  <a:pt x="2412173" y="799198"/>
                </a:lnTo>
                <a:lnTo>
                  <a:pt x="2406963" y="801687"/>
                </a:lnTo>
                <a:lnTo>
                  <a:pt x="2282825" y="744216"/>
                </a:lnTo>
                <a:lnTo>
                  <a:pt x="2282825" y="312737"/>
                </a:lnTo>
                <a:close/>
                <a:moveTo>
                  <a:pt x="458964" y="22907"/>
                </a:moveTo>
                <a:lnTo>
                  <a:pt x="448307" y="23134"/>
                </a:lnTo>
                <a:lnTo>
                  <a:pt x="438104" y="24041"/>
                </a:lnTo>
                <a:lnTo>
                  <a:pt x="427674" y="25175"/>
                </a:lnTo>
                <a:lnTo>
                  <a:pt x="417471" y="26990"/>
                </a:lnTo>
                <a:lnTo>
                  <a:pt x="407722" y="29485"/>
                </a:lnTo>
                <a:lnTo>
                  <a:pt x="397745" y="32206"/>
                </a:lnTo>
                <a:lnTo>
                  <a:pt x="388222" y="35382"/>
                </a:lnTo>
                <a:lnTo>
                  <a:pt x="378926" y="39237"/>
                </a:lnTo>
                <a:lnTo>
                  <a:pt x="369857" y="43320"/>
                </a:lnTo>
                <a:lnTo>
                  <a:pt x="361014" y="47856"/>
                </a:lnTo>
                <a:lnTo>
                  <a:pt x="352171" y="52846"/>
                </a:lnTo>
                <a:lnTo>
                  <a:pt x="344009" y="58289"/>
                </a:lnTo>
                <a:lnTo>
                  <a:pt x="335847" y="63959"/>
                </a:lnTo>
                <a:lnTo>
                  <a:pt x="328138" y="70083"/>
                </a:lnTo>
                <a:lnTo>
                  <a:pt x="320655" y="76660"/>
                </a:lnTo>
                <a:lnTo>
                  <a:pt x="313626" y="83238"/>
                </a:lnTo>
                <a:lnTo>
                  <a:pt x="306598" y="90722"/>
                </a:lnTo>
                <a:lnTo>
                  <a:pt x="300022" y="98207"/>
                </a:lnTo>
                <a:lnTo>
                  <a:pt x="294127" y="105918"/>
                </a:lnTo>
                <a:lnTo>
                  <a:pt x="288232" y="113856"/>
                </a:lnTo>
                <a:lnTo>
                  <a:pt x="283017" y="122248"/>
                </a:lnTo>
                <a:lnTo>
                  <a:pt x="278029" y="130867"/>
                </a:lnTo>
                <a:lnTo>
                  <a:pt x="273494" y="139939"/>
                </a:lnTo>
                <a:lnTo>
                  <a:pt x="269186" y="149011"/>
                </a:lnTo>
                <a:lnTo>
                  <a:pt x="265559" y="158310"/>
                </a:lnTo>
                <a:lnTo>
                  <a:pt x="262158" y="167836"/>
                </a:lnTo>
                <a:lnTo>
                  <a:pt x="259664" y="177589"/>
                </a:lnTo>
                <a:lnTo>
                  <a:pt x="257396" y="187568"/>
                </a:lnTo>
                <a:lnTo>
                  <a:pt x="255582" y="197775"/>
                </a:lnTo>
                <a:lnTo>
                  <a:pt x="254222" y="207754"/>
                </a:lnTo>
                <a:lnTo>
                  <a:pt x="253542" y="218414"/>
                </a:lnTo>
                <a:lnTo>
                  <a:pt x="253088" y="229074"/>
                </a:lnTo>
                <a:lnTo>
                  <a:pt x="253088" y="495117"/>
                </a:lnTo>
                <a:lnTo>
                  <a:pt x="369630" y="495117"/>
                </a:lnTo>
                <a:lnTo>
                  <a:pt x="376659" y="495344"/>
                </a:lnTo>
                <a:lnTo>
                  <a:pt x="383461" y="496024"/>
                </a:lnTo>
                <a:lnTo>
                  <a:pt x="390263" y="496705"/>
                </a:lnTo>
                <a:lnTo>
                  <a:pt x="397065" y="498066"/>
                </a:lnTo>
                <a:lnTo>
                  <a:pt x="403867" y="499653"/>
                </a:lnTo>
                <a:lnTo>
                  <a:pt x="410216" y="501468"/>
                </a:lnTo>
                <a:lnTo>
                  <a:pt x="416791" y="503509"/>
                </a:lnTo>
                <a:lnTo>
                  <a:pt x="422913" y="505777"/>
                </a:lnTo>
                <a:lnTo>
                  <a:pt x="428808" y="508726"/>
                </a:lnTo>
                <a:lnTo>
                  <a:pt x="434930" y="511674"/>
                </a:lnTo>
                <a:lnTo>
                  <a:pt x="440598" y="514849"/>
                </a:lnTo>
                <a:lnTo>
                  <a:pt x="446266" y="518478"/>
                </a:lnTo>
                <a:lnTo>
                  <a:pt x="451481" y="522334"/>
                </a:lnTo>
                <a:lnTo>
                  <a:pt x="456923" y="526190"/>
                </a:lnTo>
                <a:lnTo>
                  <a:pt x="461911" y="530726"/>
                </a:lnTo>
                <a:lnTo>
                  <a:pt x="466446" y="535035"/>
                </a:lnTo>
                <a:lnTo>
                  <a:pt x="471207" y="539798"/>
                </a:lnTo>
                <a:lnTo>
                  <a:pt x="475289" y="545015"/>
                </a:lnTo>
                <a:lnTo>
                  <a:pt x="479370" y="549777"/>
                </a:lnTo>
                <a:lnTo>
                  <a:pt x="483451" y="555221"/>
                </a:lnTo>
                <a:lnTo>
                  <a:pt x="487079" y="560664"/>
                </a:lnTo>
                <a:lnTo>
                  <a:pt x="490026" y="566561"/>
                </a:lnTo>
                <a:lnTo>
                  <a:pt x="493201" y="572458"/>
                </a:lnTo>
                <a:lnTo>
                  <a:pt x="496148" y="578355"/>
                </a:lnTo>
                <a:lnTo>
                  <a:pt x="498416" y="584706"/>
                </a:lnTo>
                <a:lnTo>
                  <a:pt x="500683" y="591056"/>
                </a:lnTo>
                <a:lnTo>
                  <a:pt x="502497" y="597407"/>
                </a:lnTo>
                <a:lnTo>
                  <a:pt x="504084" y="603984"/>
                </a:lnTo>
                <a:lnTo>
                  <a:pt x="505218" y="610788"/>
                </a:lnTo>
                <a:lnTo>
                  <a:pt x="506125" y="617592"/>
                </a:lnTo>
                <a:lnTo>
                  <a:pt x="506578" y="624623"/>
                </a:lnTo>
                <a:lnTo>
                  <a:pt x="506578" y="631428"/>
                </a:lnTo>
                <a:lnTo>
                  <a:pt x="506578" y="638459"/>
                </a:lnTo>
                <a:lnTo>
                  <a:pt x="506125" y="645263"/>
                </a:lnTo>
                <a:lnTo>
                  <a:pt x="505218" y="652294"/>
                </a:lnTo>
                <a:lnTo>
                  <a:pt x="504084" y="659098"/>
                </a:lnTo>
                <a:lnTo>
                  <a:pt x="502497" y="665449"/>
                </a:lnTo>
                <a:lnTo>
                  <a:pt x="500683" y="672026"/>
                </a:lnTo>
                <a:lnTo>
                  <a:pt x="498416" y="678150"/>
                </a:lnTo>
                <a:lnTo>
                  <a:pt x="496148" y="684500"/>
                </a:lnTo>
                <a:lnTo>
                  <a:pt x="493201" y="690397"/>
                </a:lnTo>
                <a:lnTo>
                  <a:pt x="490026" y="696294"/>
                </a:lnTo>
                <a:lnTo>
                  <a:pt x="487079" y="701964"/>
                </a:lnTo>
                <a:lnTo>
                  <a:pt x="483451" y="707861"/>
                </a:lnTo>
                <a:lnTo>
                  <a:pt x="479370" y="712851"/>
                </a:lnTo>
                <a:lnTo>
                  <a:pt x="475289" y="718067"/>
                </a:lnTo>
                <a:lnTo>
                  <a:pt x="471207" y="723057"/>
                </a:lnTo>
                <a:lnTo>
                  <a:pt x="466446" y="727820"/>
                </a:lnTo>
                <a:lnTo>
                  <a:pt x="461911" y="732356"/>
                </a:lnTo>
                <a:lnTo>
                  <a:pt x="456923" y="736666"/>
                </a:lnTo>
                <a:lnTo>
                  <a:pt x="451481" y="740748"/>
                </a:lnTo>
                <a:lnTo>
                  <a:pt x="446266" y="744604"/>
                </a:lnTo>
                <a:lnTo>
                  <a:pt x="440598" y="748006"/>
                </a:lnTo>
                <a:lnTo>
                  <a:pt x="434930" y="751408"/>
                </a:lnTo>
                <a:lnTo>
                  <a:pt x="428808" y="754356"/>
                </a:lnTo>
                <a:lnTo>
                  <a:pt x="422913" y="757078"/>
                </a:lnTo>
                <a:lnTo>
                  <a:pt x="416791" y="759573"/>
                </a:lnTo>
                <a:lnTo>
                  <a:pt x="410216" y="761614"/>
                </a:lnTo>
                <a:lnTo>
                  <a:pt x="403867" y="763429"/>
                </a:lnTo>
                <a:lnTo>
                  <a:pt x="397065" y="765016"/>
                </a:lnTo>
                <a:lnTo>
                  <a:pt x="390263" y="766377"/>
                </a:lnTo>
                <a:lnTo>
                  <a:pt x="383461" y="767058"/>
                </a:lnTo>
                <a:lnTo>
                  <a:pt x="376659" y="767738"/>
                </a:lnTo>
                <a:lnTo>
                  <a:pt x="369630" y="767965"/>
                </a:lnTo>
                <a:lnTo>
                  <a:pt x="253088" y="767965"/>
                </a:lnTo>
                <a:lnTo>
                  <a:pt x="253088" y="1135844"/>
                </a:lnTo>
                <a:lnTo>
                  <a:pt x="369630" y="1135844"/>
                </a:lnTo>
                <a:lnTo>
                  <a:pt x="376659" y="1136071"/>
                </a:lnTo>
                <a:lnTo>
                  <a:pt x="383461" y="1136751"/>
                </a:lnTo>
                <a:lnTo>
                  <a:pt x="390263" y="1137659"/>
                </a:lnTo>
                <a:lnTo>
                  <a:pt x="397065" y="1138793"/>
                </a:lnTo>
                <a:lnTo>
                  <a:pt x="403867" y="1140380"/>
                </a:lnTo>
                <a:lnTo>
                  <a:pt x="410216" y="1142195"/>
                </a:lnTo>
                <a:lnTo>
                  <a:pt x="416791" y="1144236"/>
                </a:lnTo>
                <a:lnTo>
                  <a:pt x="422913" y="1146731"/>
                </a:lnTo>
                <a:lnTo>
                  <a:pt x="428808" y="1149452"/>
                </a:lnTo>
                <a:lnTo>
                  <a:pt x="434930" y="1152401"/>
                </a:lnTo>
                <a:lnTo>
                  <a:pt x="440598" y="1155803"/>
                </a:lnTo>
                <a:lnTo>
                  <a:pt x="446266" y="1159205"/>
                </a:lnTo>
                <a:lnTo>
                  <a:pt x="451481" y="1163061"/>
                </a:lnTo>
                <a:lnTo>
                  <a:pt x="456923" y="1167370"/>
                </a:lnTo>
                <a:lnTo>
                  <a:pt x="461911" y="1171453"/>
                </a:lnTo>
                <a:lnTo>
                  <a:pt x="466446" y="1175989"/>
                </a:lnTo>
                <a:lnTo>
                  <a:pt x="471207" y="1180752"/>
                </a:lnTo>
                <a:lnTo>
                  <a:pt x="475289" y="1185741"/>
                </a:lnTo>
                <a:lnTo>
                  <a:pt x="479370" y="1190958"/>
                </a:lnTo>
                <a:lnTo>
                  <a:pt x="483451" y="1196401"/>
                </a:lnTo>
                <a:lnTo>
                  <a:pt x="487079" y="1201845"/>
                </a:lnTo>
                <a:lnTo>
                  <a:pt x="490026" y="1207515"/>
                </a:lnTo>
                <a:lnTo>
                  <a:pt x="493201" y="1213412"/>
                </a:lnTo>
                <a:lnTo>
                  <a:pt x="496148" y="1219309"/>
                </a:lnTo>
                <a:lnTo>
                  <a:pt x="498416" y="1225659"/>
                </a:lnTo>
                <a:lnTo>
                  <a:pt x="500683" y="1231783"/>
                </a:lnTo>
                <a:lnTo>
                  <a:pt x="502497" y="1238360"/>
                </a:lnTo>
                <a:lnTo>
                  <a:pt x="504084" y="1245165"/>
                </a:lnTo>
                <a:lnTo>
                  <a:pt x="505218" y="1251742"/>
                </a:lnTo>
                <a:lnTo>
                  <a:pt x="506125" y="1258546"/>
                </a:lnTo>
                <a:lnTo>
                  <a:pt x="506578" y="1265350"/>
                </a:lnTo>
                <a:lnTo>
                  <a:pt x="506578" y="1272381"/>
                </a:lnTo>
                <a:lnTo>
                  <a:pt x="506578" y="1279639"/>
                </a:lnTo>
                <a:lnTo>
                  <a:pt x="506125" y="1286216"/>
                </a:lnTo>
                <a:lnTo>
                  <a:pt x="505218" y="1293021"/>
                </a:lnTo>
                <a:lnTo>
                  <a:pt x="504084" y="1299825"/>
                </a:lnTo>
                <a:lnTo>
                  <a:pt x="502497" y="1306629"/>
                </a:lnTo>
                <a:lnTo>
                  <a:pt x="500683" y="1312980"/>
                </a:lnTo>
                <a:lnTo>
                  <a:pt x="498416" y="1319330"/>
                </a:lnTo>
                <a:lnTo>
                  <a:pt x="496148" y="1325454"/>
                </a:lnTo>
                <a:lnTo>
                  <a:pt x="493201" y="1331351"/>
                </a:lnTo>
                <a:lnTo>
                  <a:pt x="490026" y="1337475"/>
                </a:lnTo>
                <a:lnTo>
                  <a:pt x="487079" y="1343145"/>
                </a:lnTo>
                <a:lnTo>
                  <a:pt x="483451" y="1348588"/>
                </a:lnTo>
                <a:lnTo>
                  <a:pt x="479370" y="1354031"/>
                </a:lnTo>
                <a:lnTo>
                  <a:pt x="475289" y="1359248"/>
                </a:lnTo>
                <a:lnTo>
                  <a:pt x="471207" y="1364011"/>
                </a:lnTo>
                <a:lnTo>
                  <a:pt x="466446" y="1368774"/>
                </a:lnTo>
                <a:lnTo>
                  <a:pt x="461911" y="1373537"/>
                </a:lnTo>
                <a:lnTo>
                  <a:pt x="456923" y="1377619"/>
                </a:lnTo>
                <a:lnTo>
                  <a:pt x="451481" y="1381702"/>
                </a:lnTo>
                <a:lnTo>
                  <a:pt x="446266" y="1385557"/>
                </a:lnTo>
                <a:lnTo>
                  <a:pt x="440598" y="1388960"/>
                </a:lnTo>
                <a:lnTo>
                  <a:pt x="434930" y="1392362"/>
                </a:lnTo>
                <a:lnTo>
                  <a:pt x="428808" y="1395537"/>
                </a:lnTo>
                <a:lnTo>
                  <a:pt x="422913" y="1398032"/>
                </a:lnTo>
                <a:lnTo>
                  <a:pt x="416791" y="1400300"/>
                </a:lnTo>
                <a:lnTo>
                  <a:pt x="410216" y="1402795"/>
                </a:lnTo>
                <a:lnTo>
                  <a:pt x="403867" y="1404609"/>
                </a:lnTo>
                <a:lnTo>
                  <a:pt x="397065" y="1406197"/>
                </a:lnTo>
                <a:lnTo>
                  <a:pt x="390263" y="1407104"/>
                </a:lnTo>
                <a:lnTo>
                  <a:pt x="383461" y="1408238"/>
                </a:lnTo>
                <a:lnTo>
                  <a:pt x="376659" y="1408692"/>
                </a:lnTo>
                <a:lnTo>
                  <a:pt x="369630" y="1408692"/>
                </a:lnTo>
                <a:lnTo>
                  <a:pt x="253088" y="1408692"/>
                </a:lnTo>
                <a:lnTo>
                  <a:pt x="253088" y="1777025"/>
                </a:lnTo>
                <a:lnTo>
                  <a:pt x="369630" y="1777025"/>
                </a:lnTo>
                <a:lnTo>
                  <a:pt x="376659" y="1777252"/>
                </a:lnTo>
                <a:lnTo>
                  <a:pt x="383461" y="1777705"/>
                </a:lnTo>
                <a:lnTo>
                  <a:pt x="390263" y="1778386"/>
                </a:lnTo>
                <a:lnTo>
                  <a:pt x="397065" y="1779747"/>
                </a:lnTo>
                <a:lnTo>
                  <a:pt x="403867" y="1781334"/>
                </a:lnTo>
                <a:lnTo>
                  <a:pt x="410216" y="1783149"/>
                </a:lnTo>
                <a:lnTo>
                  <a:pt x="416791" y="1785190"/>
                </a:lnTo>
                <a:lnTo>
                  <a:pt x="422913" y="1787912"/>
                </a:lnTo>
                <a:lnTo>
                  <a:pt x="428808" y="1790407"/>
                </a:lnTo>
                <a:lnTo>
                  <a:pt x="434930" y="1793582"/>
                </a:lnTo>
                <a:lnTo>
                  <a:pt x="440598" y="1796984"/>
                </a:lnTo>
                <a:lnTo>
                  <a:pt x="446266" y="1800159"/>
                </a:lnTo>
                <a:lnTo>
                  <a:pt x="451481" y="1804242"/>
                </a:lnTo>
                <a:lnTo>
                  <a:pt x="456923" y="1808324"/>
                </a:lnTo>
                <a:lnTo>
                  <a:pt x="461911" y="1812407"/>
                </a:lnTo>
                <a:lnTo>
                  <a:pt x="466446" y="1817170"/>
                </a:lnTo>
                <a:lnTo>
                  <a:pt x="471207" y="1821706"/>
                </a:lnTo>
                <a:lnTo>
                  <a:pt x="475289" y="1826695"/>
                </a:lnTo>
                <a:lnTo>
                  <a:pt x="479370" y="1831912"/>
                </a:lnTo>
                <a:lnTo>
                  <a:pt x="483451" y="1837129"/>
                </a:lnTo>
                <a:lnTo>
                  <a:pt x="487079" y="1842799"/>
                </a:lnTo>
                <a:lnTo>
                  <a:pt x="490026" y="1848469"/>
                </a:lnTo>
                <a:lnTo>
                  <a:pt x="493201" y="1854139"/>
                </a:lnTo>
                <a:lnTo>
                  <a:pt x="496148" y="1860490"/>
                </a:lnTo>
                <a:lnTo>
                  <a:pt x="498416" y="1866613"/>
                </a:lnTo>
                <a:lnTo>
                  <a:pt x="500683" y="1872964"/>
                </a:lnTo>
                <a:lnTo>
                  <a:pt x="502497" y="1879314"/>
                </a:lnTo>
                <a:lnTo>
                  <a:pt x="504084" y="1885892"/>
                </a:lnTo>
                <a:lnTo>
                  <a:pt x="505218" y="1892696"/>
                </a:lnTo>
                <a:lnTo>
                  <a:pt x="506125" y="1899273"/>
                </a:lnTo>
                <a:lnTo>
                  <a:pt x="506578" y="1906304"/>
                </a:lnTo>
                <a:lnTo>
                  <a:pt x="506578" y="1913335"/>
                </a:lnTo>
                <a:lnTo>
                  <a:pt x="506578" y="1920366"/>
                </a:lnTo>
                <a:lnTo>
                  <a:pt x="506125" y="1927397"/>
                </a:lnTo>
                <a:lnTo>
                  <a:pt x="505218" y="1933975"/>
                </a:lnTo>
                <a:lnTo>
                  <a:pt x="504084" y="1940779"/>
                </a:lnTo>
                <a:lnTo>
                  <a:pt x="502497" y="1947356"/>
                </a:lnTo>
                <a:lnTo>
                  <a:pt x="500683" y="1953707"/>
                </a:lnTo>
                <a:lnTo>
                  <a:pt x="498416" y="1960284"/>
                </a:lnTo>
                <a:lnTo>
                  <a:pt x="496148" y="1966408"/>
                </a:lnTo>
                <a:lnTo>
                  <a:pt x="493201" y="1972532"/>
                </a:lnTo>
                <a:lnTo>
                  <a:pt x="490026" y="1978429"/>
                </a:lnTo>
                <a:lnTo>
                  <a:pt x="487079" y="1984099"/>
                </a:lnTo>
                <a:lnTo>
                  <a:pt x="483451" y="1989542"/>
                </a:lnTo>
                <a:lnTo>
                  <a:pt x="479370" y="1994986"/>
                </a:lnTo>
                <a:lnTo>
                  <a:pt x="475289" y="1999975"/>
                </a:lnTo>
                <a:lnTo>
                  <a:pt x="471207" y="2004965"/>
                </a:lnTo>
                <a:lnTo>
                  <a:pt x="466446" y="2009728"/>
                </a:lnTo>
                <a:lnTo>
                  <a:pt x="461911" y="2014264"/>
                </a:lnTo>
                <a:lnTo>
                  <a:pt x="456923" y="2018573"/>
                </a:lnTo>
                <a:lnTo>
                  <a:pt x="451481" y="2022429"/>
                </a:lnTo>
                <a:lnTo>
                  <a:pt x="446266" y="2026285"/>
                </a:lnTo>
                <a:lnTo>
                  <a:pt x="440598" y="2029914"/>
                </a:lnTo>
                <a:lnTo>
                  <a:pt x="434930" y="2033089"/>
                </a:lnTo>
                <a:lnTo>
                  <a:pt x="428808" y="2036264"/>
                </a:lnTo>
                <a:lnTo>
                  <a:pt x="422913" y="2038759"/>
                </a:lnTo>
                <a:lnTo>
                  <a:pt x="416791" y="2041481"/>
                </a:lnTo>
                <a:lnTo>
                  <a:pt x="410216" y="2043522"/>
                </a:lnTo>
                <a:lnTo>
                  <a:pt x="403867" y="2045336"/>
                </a:lnTo>
                <a:lnTo>
                  <a:pt x="397065" y="2046924"/>
                </a:lnTo>
                <a:lnTo>
                  <a:pt x="390263" y="2048285"/>
                </a:lnTo>
                <a:lnTo>
                  <a:pt x="383461" y="2048965"/>
                </a:lnTo>
                <a:lnTo>
                  <a:pt x="376659" y="2049419"/>
                </a:lnTo>
                <a:lnTo>
                  <a:pt x="369630" y="2049646"/>
                </a:lnTo>
                <a:lnTo>
                  <a:pt x="253088" y="2049646"/>
                </a:lnTo>
                <a:lnTo>
                  <a:pt x="253088" y="2315689"/>
                </a:lnTo>
                <a:lnTo>
                  <a:pt x="253542" y="2326349"/>
                </a:lnTo>
                <a:lnTo>
                  <a:pt x="254222" y="2336782"/>
                </a:lnTo>
                <a:lnTo>
                  <a:pt x="255582" y="2347215"/>
                </a:lnTo>
                <a:lnTo>
                  <a:pt x="257396" y="2357195"/>
                </a:lnTo>
                <a:lnTo>
                  <a:pt x="259664" y="2367401"/>
                </a:lnTo>
                <a:lnTo>
                  <a:pt x="262158" y="2376927"/>
                </a:lnTo>
                <a:lnTo>
                  <a:pt x="265559" y="2386679"/>
                </a:lnTo>
                <a:lnTo>
                  <a:pt x="269186" y="2395978"/>
                </a:lnTo>
                <a:lnTo>
                  <a:pt x="273494" y="2405051"/>
                </a:lnTo>
                <a:lnTo>
                  <a:pt x="278029" y="2414123"/>
                </a:lnTo>
                <a:lnTo>
                  <a:pt x="283017" y="2422515"/>
                </a:lnTo>
                <a:lnTo>
                  <a:pt x="288232" y="2430907"/>
                </a:lnTo>
                <a:lnTo>
                  <a:pt x="294127" y="2439072"/>
                </a:lnTo>
                <a:lnTo>
                  <a:pt x="300022" y="2446783"/>
                </a:lnTo>
                <a:lnTo>
                  <a:pt x="306598" y="2454268"/>
                </a:lnTo>
                <a:lnTo>
                  <a:pt x="313626" y="2461525"/>
                </a:lnTo>
                <a:lnTo>
                  <a:pt x="320655" y="2468330"/>
                </a:lnTo>
                <a:lnTo>
                  <a:pt x="328138" y="2474680"/>
                </a:lnTo>
                <a:lnTo>
                  <a:pt x="335847" y="2481031"/>
                </a:lnTo>
                <a:lnTo>
                  <a:pt x="344009" y="2486701"/>
                </a:lnTo>
                <a:lnTo>
                  <a:pt x="352171" y="2492144"/>
                </a:lnTo>
                <a:lnTo>
                  <a:pt x="361014" y="2497134"/>
                </a:lnTo>
                <a:lnTo>
                  <a:pt x="369857" y="2501443"/>
                </a:lnTo>
                <a:lnTo>
                  <a:pt x="378926" y="2505526"/>
                </a:lnTo>
                <a:lnTo>
                  <a:pt x="388222" y="2509608"/>
                </a:lnTo>
                <a:lnTo>
                  <a:pt x="397745" y="2512557"/>
                </a:lnTo>
                <a:lnTo>
                  <a:pt x="407722" y="2515505"/>
                </a:lnTo>
                <a:lnTo>
                  <a:pt x="417471" y="2517773"/>
                </a:lnTo>
                <a:lnTo>
                  <a:pt x="427674" y="2519588"/>
                </a:lnTo>
                <a:lnTo>
                  <a:pt x="438104" y="2520948"/>
                </a:lnTo>
                <a:lnTo>
                  <a:pt x="448307" y="2521629"/>
                </a:lnTo>
                <a:lnTo>
                  <a:pt x="458964" y="2521856"/>
                </a:lnTo>
                <a:lnTo>
                  <a:pt x="2030011" y="2521856"/>
                </a:lnTo>
                <a:lnTo>
                  <a:pt x="2040667" y="2521629"/>
                </a:lnTo>
                <a:lnTo>
                  <a:pt x="2051324" y="2520948"/>
                </a:lnTo>
                <a:lnTo>
                  <a:pt x="2061527" y="2519588"/>
                </a:lnTo>
                <a:lnTo>
                  <a:pt x="2071503" y="2517773"/>
                </a:lnTo>
                <a:lnTo>
                  <a:pt x="2081706" y="2515505"/>
                </a:lnTo>
                <a:lnTo>
                  <a:pt x="2091456" y="2512557"/>
                </a:lnTo>
                <a:lnTo>
                  <a:pt x="2100752" y="2509608"/>
                </a:lnTo>
                <a:lnTo>
                  <a:pt x="2110502" y="2505526"/>
                </a:lnTo>
                <a:lnTo>
                  <a:pt x="2119571" y="2501443"/>
                </a:lnTo>
                <a:lnTo>
                  <a:pt x="2128187" y="2497134"/>
                </a:lnTo>
                <a:lnTo>
                  <a:pt x="2136803" y="2492144"/>
                </a:lnTo>
                <a:lnTo>
                  <a:pt x="2145192" y="2486701"/>
                </a:lnTo>
                <a:lnTo>
                  <a:pt x="2153354" y="2481031"/>
                </a:lnTo>
                <a:lnTo>
                  <a:pt x="2161290" y="2474680"/>
                </a:lnTo>
                <a:lnTo>
                  <a:pt x="2168546" y="2468330"/>
                </a:lnTo>
                <a:lnTo>
                  <a:pt x="2175801" y="2461525"/>
                </a:lnTo>
                <a:lnTo>
                  <a:pt x="2182376" y="2454268"/>
                </a:lnTo>
                <a:lnTo>
                  <a:pt x="2188952" y="2446783"/>
                </a:lnTo>
                <a:lnTo>
                  <a:pt x="2195074" y="2439072"/>
                </a:lnTo>
                <a:lnTo>
                  <a:pt x="2200969" y="2430907"/>
                </a:lnTo>
                <a:lnTo>
                  <a:pt x="2206410" y="2422515"/>
                </a:lnTo>
                <a:lnTo>
                  <a:pt x="2211172" y="2414123"/>
                </a:lnTo>
                <a:lnTo>
                  <a:pt x="2215933" y="2405051"/>
                </a:lnTo>
                <a:lnTo>
                  <a:pt x="2219788" y="2395978"/>
                </a:lnTo>
                <a:lnTo>
                  <a:pt x="2223642" y="2386679"/>
                </a:lnTo>
                <a:lnTo>
                  <a:pt x="2226817" y="2376927"/>
                </a:lnTo>
                <a:lnTo>
                  <a:pt x="2229538" y="2367401"/>
                </a:lnTo>
                <a:lnTo>
                  <a:pt x="2232032" y="2357195"/>
                </a:lnTo>
                <a:lnTo>
                  <a:pt x="2233845" y="2347215"/>
                </a:lnTo>
                <a:lnTo>
                  <a:pt x="2235206" y="2336782"/>
                </a:lnTo>
                <a:lnTo>
                  <a:pt x="2235886" y="2326349"/>
                </a:lnTo>
                <a:lnTo>
                  <a:pt x="2236113" y="2315689"/>
                </a:lnTo>
                <a:lnTo>
                  <a:pt x="2236113" y="229074"/>
                </a:lnTo>
                <a:lnTo>
                  <a:pt x="2235886" y="218414"/>
                </a:lnTo>
                <a:lnTo>
                  <a:pt x="2235206" y="207754"/>
                </a:lnTo>
                <a:lnTo>
                  <a:pt x="2233845" y="197775"/>
                </a:lnTo>
                <a:lnTo>
                  <a:pt x="2232032" y="187568"/>
                </a:lnTo>
                <a:lnTo>
                  <a:pt x="2229538" y="177589"/>
                </a:lnTo>
                <a:lnTo>
                  <a:pt x="2226817" y="167836"/>
                </a:lnTo>
                <a:lnTo>
                  <a:pt x="2223642" y="158310"/>
                </a:lnTo>
                <a:lnTo>
                  <a:pt x="2219788" y="149011"/>
                </a:lnTo>
                <a:lnTo>
                  <a:pt x="2215933" y="139939"/>
                </a:lnTo>
                <a:lnTo>
                  <a:pt x="2211172" y="130867"/>
                </a:lnTo>
                <a:lnTo>
                  <a:pt x="2206410" y="122248"/>
                </a:lnTo>
                <a:lnTo>
                  <a:pt x="2200969" y="113856"/>
                </a:lnTo>
                <a:lnTo>
                  <a:pt x="2195074" y="105918"/>
                </a:lnTo>
                <a:lnTo>
                  <a:pt x="2188952" y="98207"/>
                </a:lnTo>
                <a:lnTo>
                  <a:pt x="2182376" y="90722"/>
                </a:lnTo>
                <a:lnTo>
                  <a:pt x="2175801" y="83238"/>
                </a:lnTo>
                <a:lnTo>
                  <a:pt x="2168546" y="76660"/>
                </a:lnTo>
                <a:lnTo>
                  <a:pt x="2161290" y="70083"/>
                </a:lnTo>
                <a:lnTo>
                  <a:pt x="2153354" y="63959"/>
                </a:lnTo>
                <a:lnTo>
                  <a:pt x="2145192" y="58289"/>
                </a:lnTo>
                <a:lnTo>
                  <a:pt x="2136803" y="52846"/>
                </a:lnTo>
                <a:lnTo>
                  <a:pt x="2128187" y="47856"/>
                </a:lnTo>
                <a:lnTo>
                  <a:pt x="2119571" y="43320"/>
                </a:lnTo>
                <a:lnTo>
                  <a:pt x="2110502" y="39237"/>
                </a:lnTo>
                <a:lnTo>
                  <a:pt x="2100752" y="35382"/>
                </a:lnTo>
                <a:lnTo>
                  <a:pt x="2091456" y="32206"/>
                </a:lnTo>
                <a:lnTo>
                  <a:pt x="2081706" y="29485"/>
                </a:lnTo>
                <a:lnTo>
                  <a:pt x="2071503" y="26990"/>
                </a:lnTo>
                <a:lnTo>
                  <a:pt x="2061527" y="25175"/>
                </a:lnTo>
                <a:lnTo>
                  <a:pt x="2051324" y="24041"/>
                </a:lnTo>
                <a:lnTo>
                  <a:pt x="2040667" y="23134"/>
                </a:lnTo>
                <a:lnTo>
                  <a:pt x="2030011" y="22907"/>
                </a:lnTo>
                <a:lnTo>
                  <a:pt x="458964" y="22907"/>
                </a:lnTo>
                <a:close/>
                <a:moveTo>
                  <a:pt x="458964" y="0"/>
                </a:moveTo>
                <a:lnTo>
                  <a:pt x="2030011" y="0"/>
                </a:lnTo>
                <a:lnTo>
                  <a:pt x="2042028" y="453"/>
                </a:lnTo>
                <a:lnTo>
                  <a:pt x="2053364" y="1134"/>
                </a:lnTo>
                <a:lnTo>
                  <a:pt x="2064701" y="2722"/>
                </a:lnTo>
                <a:lnTo>
                  <a:pt x="2076265" y="4763"/>
                </a:lnTo>
                <a:lnTo>
                  <a:pt x="2087148" y="7258"/>
                </a:lnTo>
                <a:lnTo>
                  <a:pt x="2098031" y="10433"/>
                </a:lnTo>
                <a:lnTo>
                  <a:pt x="2108688" y="14062"/>
                </a:lnTo>
                <a:lnTo>
                  <a:pt x="2118891" y="18371"/>
                </a:lnTo>
                <a:lnTo>
                  <a:pt x="2129094" y="22680"/>
                </a:lnTo>
                <a:lnTo>
                  <a:pt x="2138843" y="27897"/>
                </a:lnTo>
                <a:lnTo>
                  <a:pt x="2148593" y="33340"/>
                </a:lnTo>
                <a:lnTo>
                  <a:pt x="2157889" y="39237"/>
                </a:lnTo>
                <a:lnTo>
                  <a:pt x="2166959" y="45815"/>
                </a:lnTo>
                <a:lnTo>
                  <a:pt x="2175574" y="52392"/>
                </a:lnTo>
                <a:lnTo>
                  <a:pt x="2183737" y="59650"/>
                </a:lnTo>
                <a:lnTo>
                  <a:pt x="2191899" y="67361"/>
                </a:lnTo>
                <a:lnTo>
                  <a:pt x="2199382" y="75299"/>
                </a:lnTo>
                <a:lnTo>
                  <a:pt x="2206637" y="83691"/>
                </a:lnTo>
                <a:lnTo>
                  <a:pt x="2213212" y="92083"/>
                </a:lnTo>
                <a:lnTo>
                  <a:pt x="2219788" y="101155"/>
                </a:lnTo>
                <a:lnTo>
                  <a:pt x="2225683" y="110681"/>
                </a:lnTo>
                <a:lnTo>
                  <a:pt x="2231125" y="120207"/>
                </a:lnTo>
                <a:lnTo>
                  <a:pt x="2236340" y="129960"/>
                </a:lnTo>
                <a:lnTo>
                  <a:pt x="2241101" y="140166"/>
                </a:lnTo>
                <a:lnTo>
                  <a:pt x="2244955" y="150599"/>
                </a:lnTo>
                <a:lnTo>
                  <a:pt x="2248583" y="161032"/>
                </a:lnTo>
                <a:lnTo>
                  <a:pt x="2251758" y="172145"/>
                </a:lnTo>
                <a:lnTo>
                  <a:pt x="2254252" y="183032"/>
                </a:lnTo>
                <a:lnTo>
                  <a:pt x="2256292" y="194372"/>
                </a:lnTo>
                <a:lnTo>
                  <a:pt x="2257879" y="205713"/>
                </a:lnTo>
                <a:lnTo>
                  <a:pt x="2258786" y="217053"/>
                </a:lnTo>
                <a:lnTo>
                  <a:pt x="2259013" y="229074"/>
                </a:lnTo>
                <a:lnTo>
                  <a:pt x="2259013" y="2315689"/>
                </a:lnTo>
                <a:lnTo>
                  <a:pt x="2258786" y="2327483"/>
                </a:lnTo>
                <a:lnTo>
                  <a:pt x="2257879" y="2339050"/>
                </a:lnTo>
                <a:lnTo>
                  <a:pt x="2256292" y="2350617"/>
                </a:lnTo>
                <a:lnTo>
                  <a:pt x="2254252" y="2361958"/>
                </a:lnTo>
                <a:lnTo>
                  <a:pt x="2251758" y="2372844"/>
                </a:lnTo>
                <a:lnTo>
                  <a:pt x="2248583" y="2383731"/>
                </a:lnTo>
                <a:lnTo>
                  <a:pt x="2244955" y="2394391"/>
                </a:lnTo>
                <a:lnTo>
                  <a:pt x="2241101" y="2404824"/>
                </a:lnTo>
                <a:lnTo>
                  <a:pt x="2236340" y="2414803"/>
                </a:lnTo>
                <a:lnTo>
                  <a:pt x="2231125" y="2424783"/>
                </a:lnTo>
                <a:lnTo>
                  <a:pt x="2225683" y="2434309"/>
                </a:lnTo>
                <a:lnTo>
                  <a:pt x="2219788" y="2443608"/>
                </a:lnTo>
                <a:lnTo>
                  <a:pt x="2213212" y="2452680"/>
                </a:lnTo>
                <a:lnTo>
                  <a:pt x="2206637" y="2461299"/>
                </a:lnTo>
                <a:lnTo>
                  <a:pt x="2199382" y="2469464"/>
                </a:lnTo>
                <a:lnTo>
                  <a:pt x="2191899" y="2477629"/>
                </a:lnTo>
                <a:lnTo>
                  <a:pt x="2183737" y="2485113"/>
                </a:lnTo>
                <a:lnTo>
                  <a:pt x="2175574" y="2492371"/>
                </a:lnTo>
                <a:lnTo>
                  <a:pt x="2166959" y="2499175"/>
                </a:lnTo>
                <a:lnTo>
                  <a:pt x="2157889" y="2505526"/>
                </a:lnTo>
                <a:lnTo>
                  <a:pt x="2148593" y="2511649"/>
                </a:lnTo>
                <a:lnTo>
                  <a:pt x="2138843" y="2517093"/>
                </a:lnTo>
                <a:lnTo>
                  <a:pt x="2129094" y="2522309"/>
                </a:lnTo>
                <a:lnTo>
                  <a:pt x="2118891" y="2526619"/>
                </a:lnTo>
                <a:lnTo>
                  <a:pt x="2108688" y="2530701"/>
                </a:lnTo>
                <a:lnTo>
                  <a:pt x="2098031" y="2534330"/>
                </a:lnTo>
                <a:lnTo>
                  <a:pt x="2087148" y="2537505"/>
                </a:lnTo>
                <a:lnTo>
                  <a:pt x="2076265" y="2540000"/>
                </a:lnTo>
                <a:lnTo>
                  <a:pt x="2064701" y="2542268"/>
                </a:lnTo>
                <a:lnTo>
                  <a:pt x="2053364" y="2543402"/>
                </a:lnTo>
                <a:lnTo>
                  <a:pt x="2042028" y="2544536"/>
                </a:lnTo>
                <a:lnTo>
                  <a:pt x="2030011" y="2544763"/>
                </a:lnTo>
                <a:lnTo>
                  <a:pt x="458964" y="2544763"/>
                </a:lnTo>
                <a:lnTo>
                  <a:pt x="447400" y="2544536"/>
                </a:lnTo>
                <a:lnTo>
                  <a:pt x="435610" y="2543402"/>
                </a:lnTo>
                <a:lnTo>
                  <a:pt x="424273" y="2542268"/>
                </a:lnTo>
                <a:lnTo>
                  <a:pt x="413163" y="2540000"/>
                </a:lnTo>
                <a:lnTo>
                  <a:pt x="402053" y="2537505"/>
                </a:lnTo>
                <a:lnTo>
                  <a:pt x="391170" y="2534330"/>
                </a:lnTo>
                <a:lnTo>
                  <a:pt x="380513" y="2530701"/>
                </a:lnTo>
                <a:lnTo>
                  <a:pt x="370084" y="2526619"/>
                </a:lnTo>
                <a:lnTo>
                  <a:pt x="359880" y="2522309"/>
                </a:lnTo>
                <a:lnTo>
                  <a:pt x="350131" y="2517093"/>
                </a:lnTo>
                <a:lnTo>
                  <a:pt x="340608" y="2511649"/>
                </a:lnTo>
                <a:lnTo>
                  <a:pt x="331085" y="2505526"/>
                </a:lnTo>
                <a:lnTo>
                  <a:pt x="322469" y="2499175"/>
                </a:lnTo>
                <a:lnTo>
                  <a:pt x="313626" y="2492371"/>
                </a:lnTo>
                <a:lnTo>
                  <a:pt x="305237" y="2485113"/>
                </a:lnTo>
                <a:lnTo>
                  <a:pt x="297528" y="2477629"/>
                </a:lnTo>
                <a:lnTo>
                  <a:pt x="289819" y="2469464"/>
                </a:lnTo>
                <a:lnTo>
                  <a:pt x="282564" y="2461299"/>
                </a:lnTo>
                <a:lnTo>
                  <a:pt x="275762" y="2452680"/>
                </a:lnTo>
                <a:lnTo>
                  <a:pt x="269413" y="2443608"/>
                </a:lnTo>
                <a:lnTo>
                  <a:pt x="263518" y="2434309"/>
                </a:lnTo>
                <a:lnTo>
                  <a:pt x="257850" y="2424783"/>
                </a:lnTo>
                <a:lnTo>
                  <a:pt x="252862" y="2414803"/>
                </a:lnTo>
                <a:lnTo>
                  <a:pt x="248327" y="2404824"/>
                </a:lnTo>
                <a:lnTo>
                  <a:pt x="244019" y="2394391"/>
                </a:lnTo>
                <a:lnTo>
                  <a:pt x="240391" y="2383731"/>
                </a:lnTo>
                <a:lnTo>
                  <a:pt x="237444" y="2372844"/>
                </a:lnTo>
                <a:lnTo>
                  <a:pt x="234723" y="2361958"/>
                </a:lnTo>
                <a:lnTo>
                  <a:pt x="232682" y="2350617"/>
                </a:lnTo>
                <a:lnTo>
                  <a:pt x="231322" y="2339050"/>
                </a:lnTo>
                <a:lnTo>
                  <a:pt x="230415" y="2327483"/>
                </a:lnTo>
                <a:lnTo>
                  <a:pt x="230188" y="2315689"/>
                </a:lnTo>
                <a:lnTo>
                  <a:pt x="230188" y="2026965"/>
                </a:lnTo>
                <a:lnTo>
                  <a:pt x="369630" y="2026965"/>
                </a:lnTo>
                <a:lnTo>
                  <a:pt x="375298" y="2026738"/>
                </a:lnTo>
                <a:lnTo>
                  <a:pt x="381194" y="2026285"/>
                </a:lnTo>
                <a:lnTo>
                  <a:pt x="386862" y="2025604"/>
                </a:lnTo>
                <a:lnTo>
                  <a:pt x="392530" y="2024470"/>
                </a:lnTo>
                <a:lnTo>
                  <a:pt x="397972" y="2023336"/>
                </a:lnTo>
                <a:lnTo>
                  <a:pt x="403414" y="2021749"/>
                </a:lnTo>
                <a:lnTo>
                  <a:pt x="408628" y="2019934"/>
                </a:lnTo>
                <a:lnTo>
                  <a:pt x="413843" y="2017893"/>
                </a:lnTo>
                <a:lnTo>
                  <a:pt x="419058" y="2015852"/>
                </a:lnTo>
                <a:lnTo>
                  <a:pt x="424046" y="2013130"/>
                </a:lnTo>
                <a:lnTo>
                  <a:pt x="428581" y="2010408"/>
                </a:lnTo>
                <a:lnTo>
                  <a:pt x="433343" y="2007460"/>
                </a:lnTo>
                <a:lnTo>
                  <a:pt x="438104" y="2004285"/>
                </a:lnTo>
                <a:lnTo>
                  <a:pt x="442185" y="2000882"/>
                </a:lnTo>
                <a:lnTo>
                  <a:pt x="446266" y="1997254"/>
                </a:lnTo>
                <a:lnTo>
                  <a:pt x="450348" y="1993398"/>
                </a:lnTo>
                <a:lnTo>
                  <a:pt x="453975" y="1989542"/>
                </a:lnTo>
                <a:lnTo>
                  <a:pt x="457603" y="1985460"/>
                </a:lnTo>
                <a:lnTo>
                  <a:pt x="461004" y="1981377"/>
                </a:lnTo>
                <a:lnTo>
                  <a:pt x="464405" y="1976841"/>
                </a:lnTo>
                <a:lnTo>
                  <a:pt x="467353" y="1972305"/>
                </a:lnTo>
                <a:lnTo>
                  <a:pt x="470074" y="1967315"/>
                </a:lnTo>
                <a:lnTo>
                  <a:pt x="472794" y="1962552"/>
                </a:lnTo>
                <a:lnTo>
                  <a:pt x="474835" y="1957336"/>
                </a:lnTo>
                <a:lnTo>
                  <a:pt x="476876" y="1952119"/>
                </a:lnTo>
                <a:lnTo>
                  <a:pt x="478690" y="1947129"/>
                </a:lnTo>
                <a:lnTo>
                  <a:pt x="480277" y="1941686"/>
                </a:lnTo>
                <a:lnTo>
                  <a:pt x="481637" y="1936243"/>
                </a:lnTo>
                <a:lnTo>
                  <a:pt x="482544" y="1930799"/>
                </a:lnTo>
                <a:lnTo>
                  <a:pt x="483451" y="1924902"/>
                </a:lnTo>
                <a:lnTo>
                  <a:pt x="483904" y="1919232"/>
                </a:lnTo>
                <a:lnTo>
                  <a:pt x="483904" y="1913335"/>
                </a:lnTo>
                <a:lnTo>
                  <a:pt x="483904" y="1907665"/>
                </a:lnTo>
                <a:lnTo>
                  <a:pt x="483451" y="1901768"/>
                </a:lnTo>
                <a:lnTo>
                  <a:pt x="482544" y="1896325"/>
                </a:lnTo>
                <a:lnTo>
                  <a:pt x="481637" y="1890428"/>
                </a:lnTo>
                <a:lnTo>
                  <a:pt x="480277" y="1884985"/>
                </a:lnTo>
                <a:lnTo>
                  <a:pt x="478690" y="1879541"/>
                </a:lnTo>
                <a:lnTo>
                  <a:pt x="476876" y="1874325"/>
                </a:lnTo>
                <a:lnTo>
                  <a:pt x="474835" y="1869335"/>
                </a:lnTo>
                <a:lnTo>
                  <a:pt x="472794" y="1864345"/>
                </a:lnTo>
                <a:lnTo>
                  <a:pt x="470074" y="1859356"/>
                </a:lnTo>
                <a:lnTo>
                  <a:pt x="467353" y="1854366"/>
                </a:lnTo>
                <a:lnTo>
                  <a:pt x="464405" y="1850056"/>
                </a:lnTo>
                <a:lnTo>
                  <a:pt x="461004" y="1845747"/>
                </a:lnTo>
                <a:lnTo>
                  <a:pt x="457603" y="1841211"/>
                </a:lnTo>
                <a:lnTo>
                  <a:pt x="453975" y="1837129"/>
                </a:lnTo>
                <a:lnTo>
                  <a:pt x="450348" y="1833273"/>
                </a:lnTo>
                <a:lnTo>
                  <a:pt x="446266" y="1829417"/>
                </a:lnTo>
                <a:lnTo>
                  <a:pt x="442185" y="1826015"/>
                </a:lnTo>
                <a:lnTo>
                  <a:pt x="438104" y="1822613"/>
                </a:lnTo>
                <a:lnTo>
                  <a:pt x="433343" y="1819211"/>
                </a:lnTo>
                <a:lnTo>
                  <a:pt x="428581" y="1816262"/>
                </a:lnTo>
                <a:lnTo>
                  <a:pt x="424046" y="1813541"/>
                </a:lnTo>
                <a:lnTo>
                  <a:pt x="419058" y="1811273"/>
                </a:lnTo>
                <a:lnTo>
                  <a:pt x="413843" y="1808778"/>
                </a:lnTo>
                <a:lnTo>
                  <a:pt x="408628" y="1806737"/>
                </a:lnTo>
                <a:lnTo>
                  <a:pt x="403414" y="1804922"/>
                </a:lnTo>
                <a:lnTo>
                  <a:pt x="397972" y="1803334"/>
                </a:lnTo>
                <a:lnTo>
                  <a:pt x="392530" y="1801974"/>
                </a:lnTo>
                <a:lnTo>
                  <a:pt x="386862" y="1801293"/>
                </a:lnTo>
                <a:lnTo>
                  <a:pt x="381194" y="1800613"/>
                </a:lnTo>
                <a:lnTo>
                  <a:pt x="375298" y="1799932"/>
                </a:lnTo>
                <a:lnTo>
                  <a:pt x="369630" y="1799932"/>
                </a:lnTo>
                <a:lnTo>
                  <a:pt x="230188" y="1799932"/>
                </a:lnTo>
                <a:lnTo>
                  <a:pt x="230188" y="1385784"/>
                </a:lnTo>
                <a:lnTo>
                  <a:pt x="369630" y="1385784"/>
                </a:lnTo>
                <a:lnTo>
                  <a:pt x="375298" y="1385557"/>
                </a:lnTo>
                <a:lnTo>
                  <a:pt x="381194" y="1385331"/>
                </a:lnTo>
                <a:lnTo>
                  <a:pt x="386862" y="1384650"/>
                </a:lnTo>
                <a:lnTo>
                  <a:pt x="392530" y="1383516"/>
                </a:lnTo>
                <a:lnTo>
                  <a:pt x="397972" y="1382155"/>
                </a:lnTo>
                <a:lnTo>
                  <a:pt x="403414" y="1380795"/>
                </a:lnTo>
                <a:lnTo>
                  <a:pt x="408628" y="1378980"/>
                </a:lnTo>
                <a:lnTo>
                  <a:pt x="413843" y="1376712"/>
                </a:lnTo>
                <a:lnTo>
                  <a:pt x="419058" y="1374671"/>
                </a:lnTo>
                <a:lnTo>
                  <a:pt x="424046" y="1372176"/>
                </a:lnTo>
                <a:lnTo>
                  <a:pt x="428581" y="1369227"/>
                </a:lnTo>
                <a:lnTo>
                  <a:pt x="433343" y="1366506"/>
                </a:lnTo>
                <a:lnTo>
                  <a:pt x="438104" y="1363331"/>
                </a:lnTo>
                <a:lnTo>
                  <a:pt x="442185" y="1359928"/>
                </a:lnTo>
                <a:lnTo>
                  <a:pt x="446266" y="1356300"/>
                </a:lnTo>
                <a:lnTo>
                  <a:pt x="450348" y="1352671"/>
                </a:lnTo>
                <a:lnTo>
                  <a:pt x="453975" y="1348588"/>
                </a:lnTo>
                <a:lnTo>
                  <a:pt x="457603" y="1344732"/>
                </a:lnTo>
                <a:lnTo>
                  <a:pt x="461004" y="1340196"/>
                </a:lnTo>
                <a:lnTo>
                  <a:pt x="464405" y="1335887"/>
                </a:lnTo>
                <a:lnTo>
                  <a:pt x="467353" y="1331124"/>
                </a:lnTo>
                <a:lnTo>
                  <a:pt x="470074" y="1326588"/>
                </a:lnTo>
                <a:lnTo>
                  <a:pt x="472794" y="1321598"/>
                </a:lnTo>
                <a:lnTo>
                  <a:pt x="474835" y="1316608"/>
                </a:lnTo>
                <a:lnTo>
                  <a:pt x="476876" y="1311392"/>
                </a:lnTo>
                <a:lnTo>
                  <a:pt x="478690" y="1305949"/>
                </a:lnTo>
                <a:lnTo>
                  <a:pt x="480277" y="1300732"/>
                </a:lnTo>
                <a:lnTo>
                  <a:pt x="481637" y="1295289"/>
                </a:lnTo>
                <a:lnTo>
                  <a:pt x="482544" y="1289619"/>
                </a:lnTo>
                <a:lnTo>
                  <a:pt x="483451" y="1283948"/>
                </a:lnTo>
                <a:lnTo>
                  <a:pt x="483904" y="1278278"/>
                </a:lnTo>
                <a:lnTo>
                  <a:pt x="483904" y="1272381"/>
                </a:lnTo>
                <a:lnTo>
                  <a:pt x="483904" y="1266711"/>
                </a:lnTo>
                <a:lnTo>
                  <a:pt x="483451" y="1260814"/>
                </a:lnTo>
                <a:lnTo>
                  <a:pt x="482544" y="1255144"/>
                </a:lnTo>
                <a:lnTo>
                  <a:pt x="481637" y="1249474"/>
                </a:lnTo>
                <a:lnTo>
                  <a:pt x="480277" y="1244031"/>
                </a:lnTo>
                <a:lnTo>
                  <a:pt x="478690" y="1238814"/>
                </a:lnTo>
                <a:lnTo>
                  <a:pt x="476876" y="1233371"/>
                </a:lnTo>
                <a:lnTo>
                  <a:pt x="474835" y="1228154"/>
                </a:lnTo>
                <a:lnTo>
                  <a:pt x="472794" y="1223391"/>
                </a:lnTo>
                <a:lnTo>
                  <a:pt x="470074" y="1218401"/>
                </a:lnTo>
                <a:lnTo>
                  <a:pt x="467353" y="1213639"/>
                </a:lnTo>
                <a:lnTo>
                  <a:pt x="464405" y="1209102"/>
                </a:lnTo>
                <a:lnTo>
                  <a:pt x="461004" y="1204566"/>
                </a:lnTo>
                <a:lnTo>
                  <a:pt x="457603" y="1200257"/>
                </a:lnTo>
                <a:lnTo>
                  <a:pt x="453975" y="1196175"/>
                </a:lnTo>
                <a:lnTo>
                  <a:pt x="450348" y="1192092"/>
                </a:lnTo>
                <a:lnTo>
                  <a:pt x="446266" y="1188463"/>
                </a:lnTo>
                <a:lnTo>
                  <a:pt x="442185" y="1184834"/>
                </a:lnTo>
                <a:lnTo>
                  <a:pt x="438104" y="1181659"/>
                </a:lnTo>
                <a:lnTo>
                  <a:pt x="433343" y="1178484"/>
                </a:lnTo>
                <a:lnTo>
                  <a:pt x="428581" y="1175308"/>
                </a:lnTo>
                <a:lnTo>
                  <a:pt x="424046" y="1172813"/>
                </a:lnTo>
                <a:lnTo>
                  <a:pt x="419058" y="1170092"/>
                </a:lnTo>
                <a:lnTo>
                  <a:pt x="413843" y="1167824"/>
                </a:lnTo>
                <a:lnTo>
                  <a:pt x="408628" y="1165783"/>
                </a:lnTo>
                <a:lnTo>
                  <a:pt x="403414" y="1164195"/>
                </a:lnTo>
                <a:lnTo>
                  <a:pt x="397972" y="1162607"/>
                </a:lnTo>
                <a:lnTo>
                  <a:pt x="392530" y="1161246"/>
                </a:lnTo>
                <a:lnTo>
                  <a:pt x="386862" y="1160339"/>
                </a:lnTo>
                <a:lnTo>
                  <a:pt x="381194" y="1159432"/>
                </a:lnTo>
                <a:lnTo>
                  <a:pt x="375298" y="1158978"/>
                </a:lnTo>
                <a:lnTo>
                  <a:pt x="369630" y="1158978"/>
                </a:lnTo>
                <a:lnTo>
                  <a:pt x="230188" y="1158978"/>
                </a:lnTo>
                <a:lnTo>
                  <a:pt x="230188" y="744831"/>
                </a:lnTo>
                <a:lnTo>
                  <a:pt x="369630" y="744831"/>
                </a:lnTo>
                <a:lnTo>
                  <a:pt x="375298" y="744831"/>
                </a:lnTo>
                <a:lnTo>
                  <a:pt x="381194" y="744377"/>
                </a:lnTo>
                <a:lnTo>
                  <a:pt x="386862" y="743470"/>
                </a:lnTo>
                <a:lnTo>
                  <a:pt x="392530" y="742563"/>
                </a:lnTo>
                <a:lnTo>
                  <a:pt x="397972" y="741429"/>
                </a:lnTo>
                <a:lnTo>
                  <a:pt x="403414" y="739841"/>
                </a:lnTo>
                <a:lnTo>
                  <a:pt x="408628" y="738026"/>
                </a:lnTo>
                <a:lnTo>
                  <a:pt x="413843" y="735985"/>
                </a:lnTo>
                <a:lnTo>
                  <a:pt x="419058" y="733717"/>
                </a:lnTo>
                <a:lnTo>
                  <a:pt x="424046" y="731222"/>
                </a:lnTo>
                <a:lnTo>
                  <a:pt x="428581" y="728501"/>
                </a:lnTo>
                <a:lnTo>
                  <a:pt x="433343" y="725325"/>
                </a:lnTo>
                <a:lnTo>
                  <a:pt x="438104" y="722377"/>
                </a:lnTo>
                <a:lnTo>
                  <a:pt x="442185" y="718975"/>
                </a:lnTo>
                <a:lnTo>
                  <a:pt x="446266" y="715573"/>
                </a:lnTo>
                <a:lnTo>
                  <a:pt x="450348" y="711717"/>
                </a:lnTo>
                <a:lnTo>
                  <a:pt x="453975" y="707861"/>
                </a:lnTo>
                <a:lnTo>
                  <a:pt x="457603" y="703552"/>
                </a:lnTo>
                <a:lnTo>
                  <a:pt x="461004" y="699243"/>
                </a:lnTo>
                <a:lnTo>
                  <a:pt x="464405" y="694706"/>
                </a:lnTo>
                <a:lnTo>
                  <a:pt x="467353" y="690170"/>
                </a:lnTo>
                <a:lnTo>
                  <a:pt x="470074" y="685407"/>
                </a:lnTo>
                <a:lnTo>
                  <a:pt x="472794" y="680645"/>
                </a:lnTo>
                <a:lnTo>
                  <a:pt x="474835" y="675655"/>
                </a:lnTo>
                <a:lnTo>
                  <a:pt x="476876" y="670438"/>
                </a:lnTo>
                <a:lnTo>
                  <a:pt x="478690" y="665222"/>
                </a:lnTo>
                <a:lnTo>
                  <a:pt x="480277" y="659778"/>
                </a:lnTo>
                <a:lnTo>
                  <a:pt x="481637" y="654335"/>
                </a:lnTo>
                <a:lnTo>
                  <a:pt x="482544" y="648665"/>
                </a:lnTo>
                <a:lnTo>
                  <a:pt x="483451" y="642995"/>
                </a:lnTo>
                <a:lnTo>
                  <a:pt x="483904" y="637325"/>
                </a:lnTo>
                <a:lnTo>
                  <a:pt x="483904" y="631428"/>
                </a:lnTo>
                <a:lnTo>
                  <a:pt x="483904" y="625531"/>
                </a:lnTo>
                <a:lnTo>
                  <a:pt x="483451" y="619861"/>
                </a:lnTo>
                <a:lnTo>
                  <a:pt x="482544" y="614190"/>
                </a:lnTo>
                <a:lnTo>
                  <a:pt x="481637" y="608747"/>
                </a:lnTo>
                <a:lnTo>
                  <a:pt x="480277" y="603077"/>
                </a:lnTo>
                <a:lnTo>
                  <a:pt x="478690" y="597860"/>
                </a:lnTo>
                <a:lnTo>
                  <a:pt x="476876" y="592417"/>
                </a:lnTo>
                <a:lnTo>
                  <a:pt x="474835" y="587427"/>
                </a:lnTo>
                <a:lnTo>
                  <a:pt x="472794" y="582211"/>
                </a:lnTo>
                <a:lnTo>
                  <a:pt x="470074" y="577448"/>
                </a:lnTo>
                <a:lnTo>
                  <a:pt x="467353" y="572685"/>
                </a:lnTo>
                <a:lnTo>
                  <a:pt x="464405" y="567922"/>
                </a:lnTo>
                <a:lnTo>
                  <a:pt x="461004" y="563613"/>
                </a:lnTo>
                <a:lnTo>
                  <a:pt x="457603" y="559530"/>
                </a:lnTo>
                <a:lnTo>
                  <a:pt x="453975" y="555221"/>
                </a:lnTo>
                <a:lnTo>
                  <a:pt x="450348" y="551138"/>
                </a:lnTo>
                <a:lnTo>
                  <a:pt x="446266" y="547509"/>
                </a:lnTo>
                <a:lnTo>
                  <a:pt x="442185" y="543881"/>
                </a:lnTo>
                <a:lnTo>
                  <a:pt x="438104" y="540478"/>
                </a:lnTo>
                <a:lnTo>
                  <a:pt x="433343" y="537303"/>
                </a:lnTo>
                <a:lnTo>
                  <a:pt x="428581" y="534581"/>
                </a:lnTo>
                <a:lnTo>
                  <a:pt x="424046" y="531633"/>
                </a:lnTo>
                <a:lnTo>
                  <a:pt x="419058" y="529138"/>
                </a:lnTo>
                <a:lnTo>
                  <a:pt x="413843" y="527097"/>
                </a:lnTo>
                <a:lnTo>
                  <a:pt x="408628" y="525056"/>
                </a:lnTo>
                <a:lnTo>
                  <a:pt x="403414" y="523241"/>
                </a:lnTo>
                <a:lnTo>
                  <a:pt x="397972" y="521654"/>
                </a:lnTo>
                <a:lnTo>
                  <a:pt x="392530" y="520293"/>
                </a:lnTo>
                <a:lnTo>
                  <a:pt x="386862" y="519159"/>
                </a:lnTo>
                <a:lnTo>
                  <a:pt x="381194" y="518478"/>
                </a:lnTo>
                <a:lnTo>
                  <a:pt x="375298" y="518251"/>
                </a:lnTo>
                <a:lnTo>
                  <a:pt x="369630" y="518025"/>
                </a:lnTo>
                <a:lnTo>
                  <a:pt x="230188" y="518025"/>
                </a:lnTo>
                <a:lnTo>
                  <a:pt x="230188" y="229074"/>
                </a:lnTo>
                <a:lnTo>
                  <a:pt x="230415" y="217053"/>
                </a:lnTo>
                <a:lnTo>
                  <a:pt x="231322" y="205713"/>
                </a:lnTo>
                <a:lnTo>
                  <a:pt x="232682" y="194372"/>
                </a:lnTo>
                <a:lnTo>
                  <a:pt x="234723" y="183032"/>
                </a:lnTo>
                <a:lnTo>
                  <a:pt x="237444" y="172145"/>
                </a:lnTo>
                <a:lnTo>
                  <a:pt x="240391" y="161032"/>
                </a:lnTo>
                <a:lnTo>
                  <a:pt x="244019" y="150599"/>
                </a:lnTo>
                <a:lnTo>
                  <a:pt x="248327" y="140166"/>
                </a:lnTo>
                <a:lnTo>
                  <a:pt x="252862" y="129960"/>
                </a:lnTo>
                <a:lnTo>
                  <a:pt x="257850" y="120207"/>
                </a:lnTo>
                <a:lnTo>
                  <a:pt x="263518" y="110681"/>
                </a:lnTo>
                <a:lnTo>
                  <a:pt x="269413" y="101155"/>
                </a:lnTo>
                <a:lnTo>
                  <a:pt x="275762" y="92083"/>
                </a:lnTo>
                <a:lnTo>
                  <a:pt x="282564" y="83691"/>
                </a:lnTo>
                <a:lnTo>
                  <a:pt x="289819" y="75299"/>
                </a:lnTo>
                <a:lnTo>
                  <a:pt x="297528" y="67361"/>
                </a:lnTo>
                <a:lnTo>
                  <a:pt x="305237" y="59650"/>
                </a:lnTo>
                <a:lnTo>
                  <a:pt x="313626" y="52392"/>
                </a:lnTo>
                <a:lnTo>
                  <a:pt x="322469" y="45815"/>
                </a:lnTo>
                <a:lnTo>
                  <a:pt x="331085" y="39237"/>
                </a:lnTo>
                <a:lnTo>
                  <a:pt x="340608" y="33340"/>
                </a:lnTo>
                <a:lnTo>
                  <a:pt x="350131" y="27897"/>
                </a:lnTo>
                <a:lnTo>
                  <a:pt x="359880" y="22680"/>
                </a:lnTo>
                <a:lnTo>
                  <a:pt x="370084" y="18371"/>
                </a:lnTo>
                <a:lnTo>
                  <a:pt x="380513" y="14062"/>
                </a:lnTo>
                <a:lnTo>
                  <a:pt x="391170" y="10433"/>
                </a:lnTo>
                <a:lnTo>
                  <a:pt x="402053" y="7258"/>
                </a:lnTo>
                <a:lnTo>
                  <a:pt x="413163" y="4763"/>
                </a:lnTo>
                <a:lnTo>
                  <a:pt x="424273" y="2722"/>
                </a:lnTo>
                <a:lnTo>
                  <a:pt x="435610" y="1134"/>
                </a:lnTo>
                <a:lnTo>
                  <a:pt x="447400" y="453"/>
                </a:lnTo>
                <a:lnTo>
                  <a:pt x="458964"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grpSp>
        <p:nvGrpSpPr>
          <p:cNvPr id="5" name="Group 2"/>
          <p:cNvGrpSpPr/>
          <p:nvPr/>
        </p:nvGrpSpPr>
        <p:grpSpPr bwMode="auto">
          <a:xfrm>
            <a:off x="3210419" y="2260209"/>
            <a:ext cx="6068284" cy="666704"/>
            <a:chOff x="0" y="0"/>
            <a:chExt cx="3398" cy="383"/>
          </a:xfrm>
        </p:grpSpPr>
        <p:cxnSp>
          <p:nvCxnSpPr>
            <p:cNvPr id="6" name="AutoShape 20"/>
            <p:cNvCxnSpPr>
              <a:cxnSpLocks noChangeShapeType="1"/>
            </p:cNvCxnSpPr>
            <p:nvPr/>
          </p:nvCxnSpPr>
          <p:spPr bwMode="auto">
            <a:xfrm rot="5400000">
              <a:off x="22" y="-22"/>
              <a:ext cx="383" cy="427"/>
            </a:xfrm>
            <a:prstGeom prst="bentConnector3">
              <a:avLst>
                <a:gd name="adj1" fmla="val 49602"/>
              </a:avLst>
            </a:prstGeom>
            <a:noFill/>
            <a:ln w="19050">
              <a:solidFill>
                <a:srgbClr val="008080"/>
              </a:solidFill>
              <a:miter lim="800000"/>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 name="AutoShape 21"/>
            <p:cNvCxnSpPr>
              <a:cxnSpLocks noChangeShapeType="1"/>
            </p:cNvCxnSpPr>
            <p:nvPr/>
          </p:nvCxnSpPr>
          <p:spPr bwMode="auto">
            <a:xfrm rot="16200000" flipH="1">
              <a:off x="864" y="-442"/>
              <a:ext cx="383" cy="1267"/>
            </a:xfrm>
            <a:prstGeom prst="bentConnector3">
              <a:avLst>
                <a:gd name="adj1" fmla="val 49602"/>
              </a:avLst>
            </a:prstGeom>
            <a:noFill/>
            <a:ln w="19050">
              <a:solidFill>
                <a:srgbClr val="008080"/>
              </a:solidFill>
              <a:miter lim="800000"/>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 name="AutoShape 22"/>
            <p:cNvCxnSpPr>
              <a:cxnSpLocks noChangeShapeType="1"/>
            </p:cNvCxnSpPr>
            <p:nvPr/>
          </p:nvCxnSpPr>
          <p:spPr bwMode="auto">
            <a:xfrm rot="16200000" flipH="1">
              <a:off x="1716" y="-1294"/>
              <a:ext cx="383" cy="2971"/>
            </a:xfrm>
            <a:prstGeom prst="bentConnector3">
              <a:avLst>
                <a:gd name="adj1" fmla="val 49602"/>
              </a:avLst>
            </a:prstGeom>
            <a:noFill/>
            <a:ln w="19050">
              <a:solidFill>
                <a:srgbClr val="008080"/>
              </a:solidFill>
              <a:miter lim="800000"/>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sp>
        <p:nvSpPr>
          <p:cNvPr id="9" name="Rectangle 26"/>
          <p:cNvSpPr>
            <a:spLocks noChangeArrowheads="1"/>
          </p:cNvSpPr>
          <p:nvPr/>
        </p:nvSpPr>
        <p:spPr bwMode="auto">
          <a:xfrm>
            <a:off x="4210476" y="1493712"/>
            <a:ext cx="6146844" cy="622115"/>
          </a:xfrm>
          <a:prstGeom prst="rect">
            <a:avLst/>
          </a:prstGeom>
          <a:solidFill>
            <a:srgbClr val="00B0F0"/>
          </a:solidFill>
          <a:ln>
            <a:noFill/>
          </a:ln>
          <a:effectLst/>
        </p:spPr>
        <p:txBody>
          <a:bodyPr anchor="ct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algn="ctr"/>
            <a:r>
              <a:rPr lang="zh-CN" altLang="en-US" sz="2000" b="0" dirty="0">
                <a:solidFill>
                  <a:schemeClr val="bg1"/>
                </a:solidFill>
                <a:latin typeface="微软雅黑" panose="020B0503020204020204" pitchFamily="34" charset="-122"/>
                <a:ea typeface="黑体" panose="02010609060101010101" charset="-122"/>
                <a:sym typeface="微软雅黑" panose="020B0503020204020204" pitchFamily="34" charset="-122"/>
              </a:rPr>
              <a:t>单击此处添加段落文字内容</a:t>
            </a:r>
          </a:p>
        </p:txBody>
      </p:sp>
      <p:sp>
        <p:nvSpPr>
          <p:cNvPr id="10" name="AutoShape 24"/>
          <p:cNvSpPr>
            <a:spLocks noChangeArrowheads="1"/>
          </p:cNvSpPr>
          <p:nvPr/>
        </p:nvSpPr>
        <p:spPr bwMode="auto">
          <a:xfrm>
            <a:off x="2318648" y="1376932"/>
            <a:ext cx="2624352" cy="853552"/>
          </a:xfrm>
          <a:prstGeom prst="roundRect">
            <a:avLst>
              <a:gd name="adj" fmla="val 0"/>
            </a:avLst>
          </a:prstGeom>
          <a:solidFill>
            <a:srgbClr val="0070C0"/>
          </a:solidFill>
          <a:ln>
            <a:noFill/>
          </a:ln>
          <a:effectLst/>
        </p:spPr>
        <p:txBody>
          <a:bodyPr wrap="none" anchor="ct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algn="ctr"/>
            <a:r>
              <a:rPr lang="zh-CN" altLang="en-US" sz="2400" b="0" dirty="0">
                <a:solidFill>
                  <a:srgbClr val="FFFFFF"/>
                </a:solidFill>
                <a:latin typeface="微软雅黑" panose="020B0503020204020204" pitchFamily="34" charset="-122"/>
                <a:ea typeface="黑体" panose="02010609060101010101" charset="-122"/>
                <a:sym typeface="微软雅黑" panose="020B0503020204020204" pitchFamily="34" charset="-122"/>
              </a:rPr>
              <a:t>单击添加文字</a:t>
            </a:r>
            <a:endParaRPr lang="zh-CN" altLang="en-US" sz="2400" b="0" dirty="0">
              <a:ea typeface="黑体" panose="02010609060101010101" charset="-122"/>
            </a:endParaRPr>
          </a:p>
        </p:txBody>
      </p:sp>
      <p:grpSp>
        <p:nvGrpSpPr>
          <p:cNvPr id="11" name="Group 8"/>
          <p:cNvGrpSpPr/>
          <p:nvPr/>
        </p:nvGrpSpPr>
        <p:grpSpPr bwMode="auto">
          <a:xfrm>
            <a:off x="1821805" y="3054310"/>
            <a:ext cx="2751748" cy="2751748"/>
            <a:chOff x="0" y="0"/>
            <a:chExt cx="1296" cy="1296"/>
          </a:xfrm>
          <a:solidFill>
            <a:schemeClr val="tx2">
              <a:lumMod val="40000"/>
              <a:lumOff val="60000"/>
            </a:schemeClr>
          </a:solidFill>
        </p:grpSpPr>
        <p:sp>
          <p:nvSpPr>
            <p:cNvPr id="12" name="Rectangle 18"/>
            <p:cNvSpPr>
              <a:spLocks noChangeArrowheads="1"/>
            </p:cNvSpPr>
            <p:nvPr/>
          </p:nvSpPr>
          <p:spPr bwMode="auto">
            <a:xfrm>
              <a:off x="0" y="0"/>
              <a:ext cx="1296" cy="1296"/>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eaLnBrk="1" hangingPunct="1"/>
              <a:endParaRPr lang="zh-CN" altLang="en-US" sz="3600" dirty="0">
                <a:ea typeface="微软雅黑" panose="020B0503020204020204" pitchFamily="34" charset="-122"/>
              </a:endParaRPr>
            </a:p>
          </p:txBody>
        </p:sp>
        <p:sp>
          <p:nvSpPr>
            <p:cNvPr id="13" name="Rectangle 9"/>
            <p:cNvSpPr>
              <a:spLocks noChangeArrowheads="1"/>
            </p:cNvSpPr>
            <p:nvPr/>
          </p:nvSpPr>
          <p:spPr bwMode="auto">
            <a:xfrm>
              <a:off x="38" y="702"/>
              <a:ext cx="1242" cy="498"/>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algn="ctr">
                <a:lnSpc>
                  <a:spcPct val="120000"/>
                </a:lnSpc>
              </a:pPr>
              <a:r>
                <a:rPr lang="zh-CN" altLang="en-US" sz="1800" b="0" dirty="0">
                  <a:solidFill>
                    <a:schemeClr val="bg1"/>
                  </a:solidFill>
                  <a:latin typeface="微软雅黑" panose="020B0503020204020204" pitchFamily="34" charset="-122"/>
                  <a:ea typeface="黑体" panose="02010609060101010101" charset="-122"/>
                  <a:sym typeface="微软雅黑" panose="020B0503020204020204" pitchFamily="34" charset="-122"/>
                </a:rPr>
                <a:t>单击此处添加文字内容</a:t>
              </a:r>
            </a:p>
            <a:p>
              <a:pPr algn="ctr">
                <a:lnSpc>
                  <a:spcPct val="120000"/>
                </a:lnSpc>
              </a:pPr>
              <a:r>
                <a:rPr lang="zh-CN" altLang="en-US" sz="1800" b="0" dirty="0">
                  <a:solidFill>
                    <a:schemeClr val="bg1"/>
                  </a:solidFill>
                  <a:latin typeface="微软雅黑" panose="020B0503020204020204" pitchFamily="34" charset="-122"/>
                  <a:ea typeface="黑体" panose="02010609060101010101" charset="-122"/>
                  <a:sym typeface="微软雅黑" panose="020B0503020204020204" pitchFamily="34" charset="-122"/>
                </a:rPr>
                <a:t>单击此处添加文字内容</a:t>
              </a:r>
            </a:p>
            <a:p>
              <a:pPr algn="ctr">
                <a:lnSpc>
                  <a:spcPct val="120000"/>
                </a:lnSpc>
              </a:pPr>
              <a:r>
                <a:rPr lang="zh-CN" altLang="en-US" sz="1800" b="0" dirty="0">
                  <a:solidFill>
                    <a:schemeClr val="bg1"/>
                  </a:solidFill>
                  <a:latin typeface="微软雅黑" panose="020B0503020204020204" pitchFamily="34" charset="-122"/>
                  <a:ea typeface="黑体" panose="02010609060101010101" charset="-122"/>
                  <a:sym typeface="微软雅黑" panose="020B0503020204020204" pitchFamily="34" charset="-122"/>
                </a:rPr>
                <a:t>单击此处添加文字内容</a:t>
              </a:r>
              <a:endParaRPr lang="zh-CN" altLang="en-US" sz="1800" b="0" dirty="0">
                <a:solidFill>
                  <a:schemeClr val="bg1"/>
                </a:solidFill>
                <a:ea typeface="黑体" panose="02010609060101010101" charset="-122"/>
              </a:endParaRPr>
            </a:p>
          </p:txBody>
        </p:sp>
        <p:sp>
          <p:nvSpPr>
            <p:cNvPr id="14" name="Rectangle 15"/>
            <p:cNvSpPr>
              <a:spLocks noChangeArrowheads="1"/>
            </p:cNvSpPr>
            <p:nvPr/>
          </p:nvSpPr>
          <p:spPr bwMode="auto">
            <a:xfrm>
              <a:off x="46" y="248"/>
              <a:ext cx="522" cy="174"/>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r>
                <a:rPr lang="zh-CN" altLang="en-US" sz="1800" b="0">
                  <a:solidFill>
                    <a:schemeClr val="bg1"/>
                  </a:solidFill>
                  <a:latin typeface="微软雅黑" panose="020B0503020204020204" pitchFamily="34" charset="-122"/>
                  <a:ea typeface="黑体" panose="02010609060101010101" charset="-122"/>
                  <a:sym typeface="微软雅黑" panose="020B0503020204020204" pitchFamily="34" charset="-122"/>
                </a:rPr>
                <a:t>添加文字</a:t>
              </a:r>
            </a:p>
          </p:txBody>
        </p:sp>
        <p:grpSp>
          <p:nvGrpSpPr>
            <p:cNvPr id="15" name="Group 12"/>
            <p:cNvGrpSpPr/>
            <p:nvPr/>
          </p:nvGrpSpPr>
          <p:grpSpPr bwMode="auto">
            <a:xfrm>
              <a:off x="668" y="93"/>
              <a:ext cx="518" cy="518"/>
              <a:chOff x="0" y="0"/>
              <a:chExt cx="518" cy="518"/>
            </a:xfrm>
            <a:grpFill/>
          </p:grpSpPr>
          <p:sp>
            <p:nvSpPr>
              <p:cNvPr id="16" name="Rectangle 16"/>
              <p:cNvSpPr>
                <a:spLocks noChangeArrowheads="1"/>
              </p:cNvSpPr>
              <p:nvPr/>
            </p:nvSpPr>
            <p:spPr bwMode="auto">
              <a:xfrm>
                <a:off x="0" y="0"/>
                <a:ext cx="518" cy="518"/>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endParaRPr lang="zh-CN" altLang="en-US" sz="2400" b="0">
                  <a:solidFill>
                    <a:srgbClr val="FF6600"/>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17" name="Picture 14" descr="图片1"/>
              <p:cNvPicPr>
                <a:picLocks noChangeAspect="1" noChangeArrowheads="1"/>
              </p:cNvPicPr>
              <p:nvPr/>
            </p:nvPicPr>
            <p:blipFill>
              <a:blip r:embed="rId2">
                <a:extLst>
                  <a:ext uri="{28A0092B-C50C-407E-A947-70E740481C1C}">
                    <a14:useLocalDpi xmlns:a14="http://schemas.microsoft.com/office/drawing/2010/main" val="0"/>
                  </a:ext>
                </a:extLst>
              </a:blip>
              <a:srcRect l="7111" r="7729" b="73111"/>
              <a:stretch>
                <a:fillRect/>
              </a:stretch>
            </p:blipFill>
            <p:spPr bwMode="auto">
              <a:xfrm>
                <a:off x="10" y="50"/>
                <a:ext cx="485" cy="465"/>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grpSp>
      <p:grpSp>
        <p:nvGrpSpPr>
          <p:cNvPr id="18" name="Group 15"/>
          <p:cNvGrpSpPr/>
          <p:nvPr/>
        </p:nvGrpSpPr>
        <p:grpSpPr bwMode="auto">
          <a:xfrm>
            <a:off x="4826222" y="3054310"/>
            <a:ext cx="2751748" cy="2751748"/>
            <a:chOff x="0" y="0"/>
            <a:chExt cx="1296" cy="1296"/>
          </a:xfrm>
          <a:solidFill>
            <a:schemeClr val="tx2">
              <a:lumMod val="60000"/>
              <a:lumOff val="40000"/>
            </a:schemeClr>
          </a:solidFill>
        </p:grpSpPr>
        <p:sp>
          <p:nvSpPr>
            <p:cNvPr id="19" name="Rectangle 25"/>
            <p:cNvSpPr>
              <a:spLocks noChangeArrowheads="1"/>
            </p:cNvSpPr>
            <p:nvPr/>
          </p:nvSpPr>
          <p:spPr bwMode="auto">
            <a:xfrm>
              <a:off x="0" y="0"/>
              <a:ext cx="1296" cy="1296"/>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eaLnBrk="1" hangingPunct="1"/>
              <a:endParaRPr lang="zh-CN" altLang="en-US" sz="3600" dirty="0">
                <a:ea typeface="微软雅黑" panose="020B0503020204020204" pitchFamily="34" charset="-122"/>
              </a:endParaRPr>
            </a:p>
          </p:txBody>
        </p:sp>
        <p:sp>
          <p:nvSpPr>
            <p:cNvPr id="20" name="Rectangle 9"/>
            <p:cNvSpPr>
              <a:spLocks noChangeArrowheads="1"/>
            </p:cNvSpPr>
            <p:nvPr/>
          </p:nvSpPr>
          <p:spPr bwMode="auto">
            <a:xfrm>
              <a:off x="38" y="702"/>
              <a:ext cx="1242" cy="498"/>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algn="ctr">
                <a:lnSpc>
                  <a:spcPct val="120000"/>
                </a:lnSpc>
              </a:pPr>
              <a:r>
                <a:rPr lang="zh-CN" altLang="en-US" sz="1800" b="0" dirty="0">
                  <a:solidFill>
                    <a:schemeClr val="bg1"/>
                  </a:solidFill>
                  <a:latin typeface="微软雅黑" panose="020B0503020204020204" pitchFamily="34" charset="-122"/>
                  <a:ea typeface="黑体" panose="02010609060101010101" charset="-122"/>
                  <a:sym typeface="微软雅黑" panose="020B0503020204020204" pitchFamily="34" charset="-122"/>
                </a:rPr>
                <a:t>单击此处添加文字内容</a:t>
              </a:r>
            </a:p>
            <a:p>
              <a:pPr algn="ctr">
                <a:lnSpc>
                  <a:spcPct val="120000"/>
                </a:lnSpc>
              </a:pPr>
              <a:r>
                <a:rPr lang="zh-CN" altLang="en-US" sz="1800" b="0" dirty="0">
                  <a:solidFill>
                    <a:schemeClr val="bg1"/>
                  </a:solidFill>
                  <a:latin typeface="微软雅黑" panose="020B0503020204020204" pitchFamily="34" charset="-122"/>
                  <a:ea typeface="黑体" panose="02010609060101010101" charset="-122"/>
                  <a:sym typeface="微软雅黑" panose="020B0503020204020204" pitchFamily="34" charset="-122"/>
                </a:rPr>
                <a:t>单击此处添加文字内容</a:t>
              </a:r>
            </a:p>
            <a:p>
              <a:pPr algn="ctr">
                <a:lnSpc>
                  <a:spcPct val="120000"/>
                </a:lnSpc>
              </a:pPr>
              <a:r>
                <a:rPr lang="zh-CN" altLang="en-US" sz="1800" b="0" dirty="0">
                  <a:solidFill>
                    <a:schemeClr val="bg1"/>
                  </a:solidFill>
                  <a:latin typeface="微软雅黑" panose="020B0503020204020204" pitchFamily="34" charset="-122"/>
                  <a:ea typeface="黑体" panose="02010609060101010101" charset="-122"/>
                  <a:sym typeface="微软雅黑" panose="020B0503020204020204" pitchFamily="34" charset="-122"/>
                </a:rPr>
                <a:t>单击此处添加文字内容</a:t>
              </a:r>
              <a:endParaRPr lang="zh-CN" altLang="en-US" sz="1800" b="0" dirty="0">
                <a:solidFill>
                  <a:schemeClr val="bg1"/>
                </a:solidFill>
                <a:ea typeface="黑体" panose="02010609060101010101" charset="-122"/>
              </a:endParaRPr>
            </a:p>
          </p:txBody>
        </p:sp>
        <p:sp>
          <p:nvSpPr>
            <p:cNvPr id="21" name="Rectangle 15"/>
            <p:cNvSpPr>
              <a:spLocks noChangeArrowheads="1"/>
            </p:cNvSpPr>
            <p:nvPr/>
          </p:nvSpPr>
          <p:spPr bwMode="auto">
            <a:xfrm>
              <a:off x="46" y="248"/>
              <a:ext cx="522" cy="174"/>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r>
                <a:rPr lang="zh-CN" altLang="en-US" sz="1800" b="0">
                  <a:solidFill>
                    <a:schemeClr val="bg1"/>
                  </a:solidFill>
                  <a:latin typeface="微软雅黑" panose="020B0503020204020204" pitchFamily="34" charset="-122"/>
                  <a:ea typeface="黑体" panose="02010609060101010101" charset="-122"/>
                  <a:sym typeface="微软雅黑" panose="020B0503020204020204" pitchFamily="34" charset="-122"/>
                </a:rPr>
                <a:t>添加文字</a:t>
              </a:r>
            </a:p>
          </p:txBody>
        </p:sp>
        <p:grpSp>
          <p:nvGrpSpPr>
            <p:cNvPr id="22" name="Group 19"/>
            <p:cNvGrpSpPr/>
            <p:nvPr/>
          </p:nvGrpSpPr>
          <p:grpSpPr bwMode="auto">
            <a:xfrm>
              <a:off x="668" y="93"/>
              <a:ext cx="518" cy="518"/>
              <a:chOff x="0" y="0"/>
              <a:chExt cx="518" cy="518"/>
            </a:xfrm>
            <a:grpFill/>
          </p:grpSpPr>
          <p:sp>
            <p:nvSpPr>
              <p:cNvPr id="23" name="Rectangle 16"/>
              <p:cNvSpPr>
                <a:spLocks noChangeArrowheads="1"/>
              </p:cNvSpPr>
              <p:nvPr/>
            </p:nvSpPr>
            <p:spPr bwMode="auto">
              <a:xfrm>
                <a:off x="0" y="0"/>
                <a:ext cx="518" cy="518"/>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endParaRPr lang="zh-CN" altLang="en-US" sz="2400" b="0">
                  <a:solidFill>
                    <a:srgbClr val="FF6600"/>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24" name="Picture 14" descr="图片1"/>
              <p:cNvPicPr>
                <a:picLocks noChangeAspect="1" noChangeArrowheads="1"/>
              </p:cNvPicPr>
              <p:nvPr/>
            </p:nvPicPr>
            <p:blipFill>
              <a:blip r:embed="rId2">
                <a:extLst>
                  <a:ext uri="{28A0092B-C50C-407E-A947-70E740481C1C}">
                    <a14:useLocalDpi xmlns:a14="http://schemas.microsoft.com/office/drawing/2010/main" val="0"/>
                  </a:ext>
                </a:extLst>
              </a:blip>
              <a:srcRect l="7111" r="7729" b="73111"/>
              <a:stretch>
                <a:fillRect/>
              </a:stretch>
            </p:blipFill>
            <p:spPr bwMode="auto">
              <a:xfrm>
                <a:off x="10" y="50"/>
                <a:ext cx="485" cy="465"/>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grpSp>
      <p:grpSp>
        <p:nvGrpSpPr>
          <p:cNvPr id="25" name="Group 22"/>
          <p:cNvGrpSpPr/>
          <p:nvPr/>
        </p:nvGrpSpPr>
        <p:grpSpPr bwMode="auto">
          <a:xfrm>
            <a:off x="7832761" y="3054310"/>
            <a:ext cx="2751748" cy="2751748"/>
            <a:chOff x="0" y="0"/>
            <a:chExt cx="1296" cy="1296"/>
          </a:xfrm>
          <a:solidFill>
            <a:srgbClr val="0070C0"/>
          </a:solidFill>
        </p:grpSpPr>
        <p:sp>
          <p:nvSpPr>
            <p:cNvPr id="26" name="Rectangle 32"/>
            <p:cNvSpPr>
              <a:spLocks noChangeArrowheads="1"/>
            </p:cNvSpPr>
            <p:nvPr/>
          </p:nvSpPr>
          <p:spPr bwMode="auto">
            <a:xfrm>
              <a:off x="0" y="0"/>
              <a:ext cx="1296" cy="1296"/>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eaLnBrk="1" hangingPunct="1"/>
              <a:endParaRPr lang="zh-CN" altLang="en-US" sz="3600" dirty="0">
                <a:ea typeface="微软雅黑" panose="020B0503020204020204" pitchFamily="34" charset="-122"/>
              </a:endParaRPr>
            </a:p>
          </p:txBody>
        </p:sp>
        <p:sp>
          <p:nvSpPr>
            <p:cNvPr id="27" name="Rectangle 9"/>
            <p:cNvSpPr>
              <a:spLocks noChangeArrowheads="1"/>
            </p:cNvSpPr>
            <p:nvPr/>
          </p:nvSpPr>
          <p:spPr bwMode="auto">
            <a:xfrm>
              <a:off x="38" y="702"/>
              <a:ext cx="1242" cy="498"/>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algn="ctr">
                <a:lnSpc>
                  <a:spcPct val="120000"/>
                </a:lnSpc>
              </a:pPr>
              <a:r>
                <a:rPr lang="zh-CN" altLang="en-US" sz="1800" b="0">
                  <a:solidFill>
                    <a:schemeClr val="bg1"/>
                  </a:solidFill>
                  <a:latin typeface="微软雅黑" panose="020B0503020204020204" pitchFamily="34" charset="-122"/>
                  <a:ea typeface="黑体" panose="02010609060101010101" charset="-122"/>
                  <a:sym typeface="微软雅黑" panose="020B0503020204020204" pitchFamily="34" charset="-122"/>
                </a:rPr>
                <a:t>单击此处添加文字内容</a:t>
              </a:r>
            </a:p>
            <a:p>
              <a:pPr algn="ctr">
                <a:lnSpc>
                  <a:spcPct val="120000"/>
                </a:lnSpc>
              </a:pPr>
              <a:r>
                <a:rPr lang="zh-CN" altLang="en-US" sz="1800" b="0">
                  <a:solidFill>
                    <a:schemeClr val="bg1"/>
                  </a:solidFill>
                  <a:latin typeface="微软雅黑" panose="020B0503020204020204" pitchFamily="34" charset="-122"/>
                  <a:ea typeface="黑体" panose="02010609060101010101" charset="-122"/>
                  <a:sym typeface="微软雅黑" panose="020B0503020204020204" pitchFamily="34" charset="-122"/>
                </a:rPr>
                <a:t>单击此处添加文字内容</a:t>
              </a:r>
            </a:p>
            <a:p>
              <a:pPr algn="ctr">
                <a:lnSpc>
                  <a:spcPct val="120000"/>
                </a:lnSpc>
              </a:pPr>
              <a:r>
                <a:rPr lang="zh-CN" altLang="en-US" sz="1800" b="0">
                  <a:solidFill>
                    <a:schemeClr val="bg1"/>
                  </a:solidFill>
                  <a:latin typeface="微软雅黑" panose="020B0503020204020204" pitchFamily="34" charset="-122"/>
                  <a:ea typeface="黑体" panose="02010609060101010101" charset="-122"/>
                  <a:sym typeface="微软雅黑" panose="020B0503020204020204" pitchFamily="34" charset="-122"/>
                </a:rPr>
                <a:t>单击此处添加文字内容</a:t>
              </a:r>
              <a:endParaRPr lang="zh-CN" altLang="en-US" sz="1800" b="0">
                <a:solidFill>
                  <a:schemeClr val="bg1"/>
                </a:solidFill>
                <a:ea typeface="黑体" panose="02010609060101010101" charset="-122"/>
              </a:endParaRPr>
            </a:p>
          </p:txBody>
        </p:sp>
        <p:sp>
          <p:nvSpPr>
            <p:cNvPr id="28" name="Rectangle 15"/>
            <p:cNvSpPr>
              <a:spLocks noChangeArrowheads="1"/>
            </p:cNvSpPr>
            <p:nvPr/>
          </p:nvSpPr>
          <p:spPr bwMode="auto">
            <a:xfrm>
              <a:off x="46" y="248"/>
              <a:ext cx="522" cy="174"/>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r>
                <a:rPr lang="zh-CN" altLang="en-US" sz="1800" b="0">
                  <a:solidFill>
                    <a:schemeClr val="bg1"/>
                  </a:solidFill>
                  <a:latin typeface="微软雅黑" panose="020B0503020204020204" pitchFamily="34" charset="-122"/>
                  <a:ea typeface="黑体" panose="02010609060101010101" charset="-122"/>
                  <a:sym typeface="微软雅黑" panose="020B0503020204020204" pitchFamily="34" charset="-122"/>
                </a:rPr>
                <a:t>添加文字</a:t>
              </a:r>
            </a:p>
          </p:txBody>
        </p:sp>
        <p:grpSp>
          <p:nvGrpSpPr>
            <p:cNvPr id="29" name="Group 26"/>
            <p:cNvGrpSpPr/>
            <p:nvPr/>
          </p:nvGrpSpPr>
          <p:grpSpPr bwMode="auto">
            <a:xfrm>
              <a:off x="668" y="93"/>
              <a:ext cx="518" cy="518"/>
              <a:chOff x="0" y="0"/>
              <a:chExt cx="518" cy="518"/>
            </a:xfrm>
            <a:grpFill/>
          </p:grpSpPr>
          <p:sp>
            <p:nvSpPr>
              <p:cNvPr id="30" name="Rectangle 16"/>
              <p:cNvSpPr>
                <a:spLocks noChangeArrowheads="1"/>
              </p:cNvSpPr>
              <p:nvPr/>
            </p:nvSpPr>
            <p:spPr bwMode="auto">
              <a:xfrm>
                <a:off x="0" y="0"/>
                <a:ext cx="518" cy="518"/>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endParaRPr lang="zh-CN" altLang="en-US" sz="2400" b="0">
                  <a:solidFill>
                    <a:srgbClr val="FF6600"/>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31" name="Picture 14" descr="图片1"/>
              <p:cNvPicPr>
                <a:picLocks noChangeAspect="1" noChangeArrowheads="1"/>
              </p:cNvPicPr>
              <p:nvPr/>
            </p:nvPicPr>
            <p:blipFill>
              <a:blip r:embed="rId2">
                <a:extLst>
                  <a:ext uri="{28A0092B-C50C-407E-A947-70E740481C1C}">
                    <a14:useLocalDpi xmlns:a14="http://schemas.microsoft.com/office/drawing/2010/main" val="0"/>
                  </a:ext>
                </a:extLst>
              </a:blip>
              <a:srcRect l="7111" r="7729" b="73111"/>
              <a:stretch>
                <a:fillRect/>
              </a:stretch>
            </p:blipFill>
            <p:spPr bwMode="auto">
              <a:xfrm>
                <a:off x="10" y="50"/>
                <a:ext cx="485" cy="465"/>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grpSp>
    </p:spTree>
  </p:cSld>
  <p:clrMapOvr>
    <a:masterClrMapping/>
  </p:clrMapOvr>
  <mc:AlternateContent xmlns:mc="http://schemas.openxmlformats.org/markup-compatibility/2006" xmlns:p14="http://schemas.microsoft.com/office/powerpoint/2010/main">
    <mc:Choice Requires="p14">
      <p:transition spd="slow" p14:dur="900" advTm="10000">
        <p14:warp dir="in"/>
      </p:transition>
    </mc:Choice>
    <mc:Fallback xmlns="">
      <p:transition spd="slow" advTm="1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2"/>
                                        </p:tgtEl>
                                        <p:attrNameLst>
                                          <p:attrName>ppt_y</p:attrName>
                                        </p:attrNameLst>
                                      </p:cBhvr>
                                      <p:tavLst>
                                        <p:tav tm="0">
                                          <p:val>
                                            <p:strVal val="#ppt_y"/>
                                          </p:val>
                                        </p:tav>
                                        <p:tav tm="100000">
                                          <p:val>
                                            <p:strVal val="#ppt_y"/>
                                          </p:val>
                                        </p:tav>
                                      </p:tavLst>
                                    </p:anim>
                                    <p:anim calcmode="lin" valueType="num">
                                      <p:cBhvr>
                                        <p:cTn id="1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fill="hold"/>
                                        <p:tgtEl>
                                          <p:spTgt spid="10"/>
                                        </p:tgtEl>
                                        <p:attrNameLst>
                                          <p:attrName>ppt_x</p:attrName>
                                        </p:attrNameLst>
                                      </p:cBhvr>
                                      <p:tavLst>
                                        <p:tav tm="0">
                                          <p:val>
                                            <p:strVal val="0-#ppt_w/2"/>
                                          </p:val>
                                        </p:tav>
                                        <p:tav tm="100000">
                                          <p:val>
                                            <p:strVal val="#ppt_x"/>
                                          </p:val>
                                        </p:tav>
                                      </p:tavLst>
                                    </p:anim>
                                    <p:anim calcmode="lin" valueType="num">
                                      <p:cBhvr additive="base">
                                        <p:cTn id="27"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fill="hold"/>
                                        <p:tgtEl>
                                          <p:spTgt spid="9"/>
                                        </p:tgtEl>
                                        <p:attrNameLst>
                                          <p:attrName>ppt_x</p:attrName>
                                        </p:attrNameLst>
                                      </p:cBhvr>
                                      <p:tavLst>
                                        <p:tav tm="0">
                                          <p:val>
                                            <p:strVal val="1+#ppt_w/2"/>
                                          </p:val>
                                        </p:tav>
                                        <p:tav tm="100000">
                                          <p:val>
                                            <p:strVal val="#ppt_x"/>
                                          </p:val>
                                        </p:tav>
                                      </p:tavLst>
                                    </p:anim>
                                    <p:anim calcmode="lin" valueType="num">
                                      <p:cBhvr additive="base">
                                        <p:cTn id="33"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wipe(up)">
                                      <p:cBhvr>
                                        <p:cTn id="38" dur="500"/>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additive="base">
                                        <p:cTn id="49" dur="500" fill="hold"/>
                                        <p:tgtEl>
                                          <p:spTgt spid="18"/>
                                        </p:tgtEl>
                                        <p:attrNameLst>
                                          <p:attrName>ppt_x</p:attrName>
                                        </p:attrNameLst>
                                      </p:cBhvr>
                                      <p:tavLst>
                                        <p:tav tm="0">
                                          <p:val>
                                            <p:strVal val="#ppt_x"/>
                                          </p:val>
                                        </p:tav>
                                        <p:tav tm="100000">
                                          <p:val>
                                            <p:strVal val="#ppt_x"/>
                                          </p:val>
                                        </p:tav>
                                      </p:tavLst>
                                    </p:anim>
                                    <p:anim calcmode="lin" valueType="num">
                                      <p:cBhvr additive="base">
                                        <p:cTn id="5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500" fill="hold"/>
                                        <p:tgtEl>
                                          <p:spTgt spid="25"/>
                                        </p:tgtEl>
                                        <p:attrNameLst>
                                          <p:attrName>ppt_x</p:attrName>
                                        </p:attrNameLst>
                                      </p:cBhvr>
                                      <p:tavLst>
                                        <p:tav tm="0">
                                          <p:val>
                                            <p:strVal val="#ppt_x"/>
                                          </p:val>
                                        </p:tav>
                                        <p:tav tm="100000">
                                          <p:val>
                                            <p:strVal val="#ppt_x"/>
                                          </p:val>
                                        </p:tav>
                                      </p:tavLst>
                                    </p:anim>
                                    <p:anim calcmode="lin" valueType="num">
                                      <p:cBhvr additive="base">
                                        <p:cTn id="5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9"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68590" y="333450"/>
            <a:ext cx="3262433" cy="461665"/>
          </a:xfrm>
          <a:prstGeom prst="rect">
            <a:avLst/>
          </a:prstGeom>
          <a:noFill/>
        </p:spPr>
        <p:txBody>
          <a:bodyPr wrap="none" rtlCol="0">
            <a:spAutoFit/>
          </a:bodyPr>
          <a:lstStyle/>
          <a:p>
            <a:r>
              <a:rPr lang="zh-CN" altLang="en-US" sz="2400" dirty="0">
                <a:solidFill>
                  <a:schemeClr val="bg1"/>
                </a:solidFill>
                <a:latin typeface="方正兰亭粗黑简体" panose="02000000000000000000" pitchFamily="2" charset="-122"/>
                <a:ea typeface="方正兰亭粗黑简体" panose="02000000000000000000" pitchFamily="2" charset="-122"/>
              </a:rPr>
              <a:t>点击输入您的标题内容</a:t>
            </a:r>
          </a:p>
        </p:txBody>
      </p:sp>
      <p:sp>
        <p:nvSpPr>
          <p:cNvPr id="3" name="矩形 2"/>
          <p:cNvSpPr/>
          <p:nvPr/>
        </p:nvSpPr>
        <p:spPr>
          <a:xfrm>
            <a:off x="0" y="117426"/>
            <a:ext cx="1418655" cy="9212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4" name="KSO_Shape"/>
          <p:cNvSpPr/>
          <p:nvPr/>
        </p:nvSpPr>
        <p:spPr bwMode="auto">
          <a:xfrm>
            <a:off x="502354" y="189434"/>
            <a:ext cx="772285" cy="792088"/>
          </a:xfrm>
          <a:custGeom>
            <a:avLst/>
            <a:gdLst>
              <a:gd name="T0" fmla="*/ 342531 w 2482850"/>
              <a:gd name="T1" fmla="*/ 1411756 h 2544763"/>
              <a:gd name="T2" fmla="*/ 306547 w 2482850"/>
              <a:gd name="T3" fmla="*/ 1492974 h 2544763"/>
              <a:gd name="T4" fmla="*/ 13579 w 2482850"/>
              <a:gd name="T5" fmla="*/ 1472457 h 2544763"/>
              <a:gd name="T6" fmla="*/ 20029 w 2482850"/>
              <a:gd name="T7" fmla="*/ 1384118 h 2544763"/>
              <a:gd name="T8" fmla="*/ 1841954 w 2482850"/>
              <a:gd name="T9" fmla="*/ 1334060 h 2544763"/>
              <a:gd name="T10" fmla="*/ 1837887 w 2482850"/>
              <a:gd name="T11" fmla="*/ 1604505 h 2544763"/>
              <a:gd name="T12" fmla="*/ 1149584 w 2482850"/>
              <a:gd name="T13" fmla="*/ 1082629 h 2544763"/>
              <a:gd name="T14" fmla="*/ 1326475 w 2482850"/>
              <a:gd name="T15" fmla="*/ 1289240 h 2544763"/>
              <a:gd name="T16" fmla="*/ 574873 w 2482850"/>
              <a:gd name="T17" fmla="*/ 1171589 h 2544763"/>
              <a:gd name="T18" fmla="*/ 1815518 w 2482850"/>
              <a:gd name="T19" fmla="*/ 969269 h 2544763"/>
              <a:gd name="T20" fmla="*/ 1853647 w 2482850"/>
              <a:gd name="T21" fmla="*/ 1234357 h 2544763"/>
              <a:gd name="T22" fmla="*/ 290931 w 2482850"/>
              <a:gd name="T23" fmla="*/ 886711 h 2544763"/>
              <a:gd name="T24" fmla="*/ 345416 w 2482850"/>
              <a:gd name="T25" fmla="*/ 956400 h 2544763"/>
              <a:gd name="T26" fmla="*/ 284141 w 2482850"/>
              <a:gd name="T27" fmla="*/ 1020493 h 2544763"/>
              <a:gd name="T28" fmla="*/ 3055 w 2482850"/>
              <a:gd name="T29" fmla="*/ 973186 h 2544763"/>
              <a:gd name="T30" fmla="*/ 38870 w 2482850"/>
              <a:gd name="T31" fmla="*/ 892137 h 2544763"/>
              <a:gd name="T32" fmla="*/ 1092019 w 2482850"/>
              <a:gd name="T33" fmla="*/ 666011 h 2544763"/>
              <a:gd name="T34" fmla="*/ 1142276 w 2482850"/>
              <a:gd name="T35" fmla="*/ 816768 h 2544763"/>
              <a:gd name="T36" fmla="*/ 1014427 w 2482850"/>
              <a:gd name="T37" fmla="*/ 1013872 h 2544763"/>
              <a:gd name="T38" fmla="*/ 872485 w 2482850"/>
              <a:gd name="T39" fmla="*/ 1026945 h 2544763"/>
              <a:gd name="T40" fmla="*/ 735127 w 2482850"/>
              <a:gd name="T41" fmla="*/ 831198 h 2544763"/>
              <a:gd name="T42" fmla="*/ 767726 w 2482850"/>
              <a:gd name="T43" fmla="*/ 705058 h 2544763"/>
              <a:gd name="T44" fmla="*/ 937004 w 2482850"/>
              <a:gd name="T45" fmla="*/ 631887 h 2544763"/>
              <a:gd name="T46" fmla="*/ 1839921 w 2482850"/>
              <a:gd name="T47" fmla="*/ 646042 h 2544763"/>
              <a:gd name="T48" fmla="*/ 1839921 w 2482850"/>
              <a:gd name="T49" fmla="*/ 916908 h 2544763"/>
              <a:gd name="T50" fmla="*/ 1041836 w 2482850"/>
              <a:gd name="T51" fmla="*/ 497072 h 2544763"/>
              <a:gd name="T52" fmla="*/ 1122120 w 2482850"/>
              <a:gd name="T53" fmla="*/ 564600 h 2544763"/>
              <a:gd name="T54" fmla="*/ 1106537 w 2482850"/>
              <a:gd name="T55" fmla="*/ 695751 h 2544763"/>
              <a:gd name="T56" fmla="*/ 1008639 w 2482850"/>
              <a:gd name="T57" fmla="*/ 596666 h 2544763"/>
              <a:gd name="T58" fmla="*/ 789300 w 2482850"/>
              <a:gd name="T59" fmla="*/ 616178 h 2544763"/>
              <a:gd name="T60" fmla="*/ 727987 w 2482850"/>
              <a:gd name="T61" fmla="*/ 682008 h 2544763"/>
              <a:gd name="T62" fmla="*/ 807762 w 2482850"/>
              <a:gd name="T63" fmla="*/ 502672 h 2544763"/>
              <a:gd name="T64" fmla="*/ 315373 w 2482850"/>
              <a:gd name="T65" fmla="*/ 416928 h 2544763"/>
              <a:gd name="T66" fmla="*/ 338797 w 2482850"/>
              <a:gd name="T67" fmla="*/ 502278 h 2544763"/>
              <a:gd name="T68" fmla="*/ 51431 w 2482850"/>
              <a:gd name="T69" fmla="*/ 538518 h 2544763"/>
              <a:gd name="T70" fmla="*/ 340 w 2482850"/>
              <a:gd name="T71" fmla="*/ 466038 h 2544763"/>
              <a:gd name="T72" fmla="*/ 65010 w 2482850"/>
              <a:gd name="T73" fmla="*/ 405412 h 2544763"/>
              <a:gd name="T74" fmla="*/ 1857375 w 2482850"/>
              <a:gd name="T75" fmla="*/ 519685 h 2544763"/>
              <a:gd name="T76" fmla="*/ 343343 w 2482850"/>
              <a:gd name="T77" fmla="*/ 17148 h 2544763"/>
              <a:gd name="T78" fmla="*/ 191196 w 2482850"/>
              <a:gd name="T79" fmla="*/ 148054 h 2544763"/>
              <a:gd name="T80" fmla="*/ 371159 w 2482850"/>
              <a:gd name="T81" fmla="*/ 432954 h 2544763"/>
              <a:gd name="T82" fmla="*/ 329603 w 2482850"/>
              <a:gd name="T83" fmla="*/ 559954 h 2544763"/>
              <a:gd name="T84" fmla="*/ 345547 w 2482850"/>
              <a:gd name="T85" fmla="*/ 876945 h 2544763"/>
              <a:gd name="T86" fmla="*/ 361661 w 2482850"/>
              <a:gd name="T87" fmla="*/ 1009548 h 2544763"/>
              <a:gd name="T88" fmla="*/ 306875 w 2482850"/>
              <a:gd name="T89" fmla="*/ 1334859 h 2544763"/>
              <a:gd name="T90" fmla="*/ 377944 w 2482850"/>
              <a:gd name="T91" fmla="*/ 1447766 h 2544763"/>
              <a:gd name="T92" fmla="*/ 276513 w 2482850"/>
              <a:gd name="T93" fmla="*/ 1534357 h 2544763"/>
              <a:gd name="T94" fmla="*/ 305009 w 2482850"/>
              <a:gd name="T95" fmla="*/ 1883098 h 2544763"/>
              <a:gd name="T96" fmla="*/ 1657699 w 2482850"/>
              <a:gd name="T97" fmla="*/ 1800412 h 2544763"/>
              <a:gd name="T98" fmla="*/ 1610885 w 2482850"/>
              <a:gd name="T99" fmla="*/ 47879 h 2544763"/>
              <a:gd name="T100" fmla="*/ 1621063 w 2482850"/>
              <a:gd name="T101" fmla="*/ 34297 h 2544763"/>
              <a:gd name="T102" fmla="*/ 1672965 w 2482850"/>
              <a:gd name="T103" fmla="*/ 1807712 h 2544763"/>
              <a:gd name="T104" fmla="*/ 300769 w 2482850"/>
              <a:gd name="T105" fmla="*/ 1899567 h 2544763"/>
              <a:gd name="T106" fmla="*/ 276513 w 2482850"/>
              <a:gd name="T107" fmla="*/ 1517378 h 2544763"/>
              <a:gd name="T108" fmla="*/ 360982 w 2482850"/>
              <a:gd name="T109" fmla="*/ 1445389 h 2544763"/>
              <a:gd name="T110" fmla="*/ 301787 w 2482850"/>
              <a:gd name="T111" fmla="*/ 1351158 h 2544763"/>
              <a:gd name="T112" fmla="*/ 347413 w 2482850"/>
              <a:gd name="T113" fmla="*/ 1000040 h 2544763"/>
              <a:gd name="T114" fmla="*/ 333843 w 2482850"/>
              <a:gd name="T115" fmla="*/ 889679 h 2544763"/>
              <a:gd name="T116" fmla="*/ 320614 w 2482850"/>
              <a:gd name="T117" fmla="*/ 545353 h 2544763"/>
              <a:gd name="T118" fmla="*/ 355215 w 2482850"/>
              <a:gd name="T119" fmla="*/ 439746 h 2544763"/>
              <a:gd name="T120" fmla="*/ 174065 w 2482850"/>
              <a:gd name="T121" fmla="*/ 145506 h 2544763"/>
              <a:gd name="T122" fmla="*/ 343343 w 2482850"/>
              <a:gd name="T123" fmla="*/ 0 h 254476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482850" h="2544763">
                <a:moveTo>
                  <a:pt x="86902" y="1822450"/>
                </a:moveTo>
                <a:lnTo>
                  <a:pt x="91667" y="1822450"/>
                </a:lnTo>
                <a:lnTo>
                  <a:pt x="370523" y="1822450"/>
                </a:lnTo>
                <a:lnTo>
                  <a:pt x="375061" y="1822450"/>
                </a:lnTo>
                <a:lnTo>
                  <a:pt x="379826" y="1822903"/>
                </a:lnTo>
                <a:lnTo>
                  <a:pt x="384137" y="1823583"/>
                </a:lnTo>
                <a:lnTo>
                  <a:pt x="388902" y="1824262"/>
                </a:lnTo>
                <a:lnTo>
                  <a:pt x="393213" y="1825395"/>
                </a:lnTo>
                <a:lnTo>
                  <a:pt x="397524" y="1826527"/>
                </a:lnTo>
                <a:lnTo>
                  <a:pt x="401835" y="1827886"/>
                </a:lnTo>
                <a:lnTo>
                  <a:pt x="405919" y="1829472"/>
                </a:lnTo>
                <a:lnTo>
                  <a:pt x="409777" y="1831284"/>
                </a:lnTo>
                <a:lnTo>
                  <a:pt x="414088" y="1833322"/>
                </a:lnTo>
                <a:lnTo>
                  <a:pt x="417718" y="1835587"/>
                </a:lnTo>
                <a:lnTo>
                  <a:pt x="421575" y="1838079"/>
                </a:lnTo>
                <a:lnTo>
                  <a:pt x="425206" y="1840344"/>
                </a:lnTo>
                <a:lnTo>
                  <a:pt x="428609" y="1843062"/>
                </a:lnTo>
                <a:lnTo>
                  <a:pt x="432013" y="1846006"/>
                </a:lnTo>
                <a:lnTo>
                  <a:pt x="434962" y="1848951"/>
                </a:lnTo>
                <a:lnTo>
                  <a:pt x="438139" y="1852122"/>
                </a:lnTo>
                <a:lnTo>
                  <a:pt x="441088" y="1855293"/>
                </a:lnTo>
                <a:lnTo>
                  <a:pt x="443584" y="1858691"/>
                </a:lnTo>
                <a:lnTo>
                  <a:pt x="446307" y="1862315"/>
                </a:lnTo>
                <a:lnTo>
                  <a:pt x="448803" y="1865939"/>
                </a:lnTo>
                <a:lnTo>
                  <a:pt x="450845" y="1869789"/>
                </a:lnTo>
                <a:lnTo>
                  <a:pt x="452887" y="1873640"/>
                </a:lnTo>
                <a:lnTo>
                  <a:pt x="454702" y="1877490"/>
                </a:lnTo>
                <a:lnTo>
                  <a:pt x="456291" y="1881794"/>
                </a:lnTo>
                <a:lnTo>
                  <a:pt x="457879" y="1885871"/>
                </a:lnTo>
                <a:lnTo>
                  <a:pt x="459240" y="1890401"/>
                </a:lnTo>
                <a:lnTo>
                  <a:pt x="460148" y="1894704"/>
                </a:lnTo>
                <a:lnTo>
                  <a:pt x="461055" y="1899008"/>
                </a:lnTo>
                <a:lnTo>
                  <a:pt x="461509" y="1903538"/>
                </a:lnTo>
                <a:lnTo>
                  <a:pt x="461736" y="1908068"/>
                </a:lnTo>
                <a:lnTo>
                  <a:pt x="461963" y="1912824"/>
                </a:lnTo>
                <a:lnTo>
                  <a:pt x="461736" y="1917581"/>
                </a:lnTo>
                <a:lnTo>
                  <a:pt x="461509" y="1922111"/>
                </a:lnTo>
                <a:lnTo>
                  <a:pt x="461055" y="1926641"/>
                </a:lnTo>
                <a:lnTo>
                  <a:pt x="460148" y="1930945"/>
                </a:lnTo>
                <a:lnTo>
                  <a:pt x="459240" y="1935248"/>
                </a:lnTo>
                <a:lnTo>
                  <a:pt x="457879" y="1939778"/>
                </a:lnTo>
                <a:lnTo>
                  <a:pt x="456291" y="1943855"/>
                </a:lnTo>
                <a:lnTo>
                  <a:pt x="454702" y="1947932"/>
                </a:lnTo>
                <a:lnTo>
                  <a:pt x="452887" y="1952009"/>
                </a:lnTo>
                <a:lnTo>
                  <a:pt x="450845" y="1955860"/>
                </a:lnTo>
                <a:lnTo>
                  <a:pt x="448803" y="1959710"/>
                </a:lnTo>
                <a:lnTo>
                  <a:pt x="446307" y="1963334"/>
                </a:lnTo>
                <a:lnTo>
                  <a:pt x="443584" y="1966958"/>
                </a:lnTo>
                <a:lnTo>
                  <a:pt x="441088" y="1970356"/>
                </a:lnTo>
                <a:lnTo>
                  <a:pt x="438139" y="1973753"/>
                </a:lnTo>
                <a:lnTo>
                  <a:pt x="434962" y="1976698"/>
                </a:lnTo>
                <a:lnTo>
                  <a:pt x="432013" y="1979643"/>
                </a:lnTo>
                <a:lnTo>
                  <a:pt x="428609" y="1982587"/>
                </a:lnTo>
                <a:lnTo>
                  <a:pt x="425206" y="1985305"/>
                </a:lnTo>
                <a:lnTo>
                  <a:pt x="421575" y="1988023"/>
                </a:lnTo>
                <a:lnTo>
                  <a:pt x="417718" y="1990288"/>
                </a:lnTo>
                <a:lnTo>
                  <a:pt x="414088" y="1992327"/>
                </a:lnTo>
                <a:lnTo>
                  <a:pt x="409777" y="1994365"/>
                </a:lnTo>
                <a:lnTo>
                  <a:pt x="405919" y="1996177"/>
                </a:lnTo>
                <a:lnTo>
                  <a:pt x="401835" y="1997763"/>
                </a:lnTo>
                <a:lnTo>
                  <a:pt x="397524" y="1999348"/>
                </a:lnTo>
                <a:lnTo>
                  <a:pt x="393213" y="2000254"/>
                </a:lnTo>
                <a:lnTo>
                  <a:pt x="388902" y="2001387"/>
                </a:lnTo>
                <a:lnTo>
                  <a:pt x="384137" y="2002066"/>
                </a:lnTo>
                <a:lnTo>
                  <a:pt x="379826" y="2002972"/>
                </a:lnTo>
                <a:lnTo>
                  <a:pt x="375061" y="2003199"/>
                </a:lnTo>
                <a:lnTo>
                  <a:pt x="370523" y="2003425"/>
                </a:lnTo>
                <a:lnTo>
                  <a:pt x="91667" y="2003425"/>
                </a:lnTo>
                <a:lnTo>
                  <a:pt x="86902" y="2003199"/>
                </a:lnTo>
                <a:lnTo>
                  <a:pt x="82364" y="2002972"/>
                </a:lnTo>
                <a:lnTo>
                  <a:pt x="77599" y="2002066"/>
                </a:lnTo>
                <a:lnTo>
                  <a:pt x="73288" y="2001387"/>
                </a:lnTo>
                <a:lnTo>
                  <a:pt x="68750" y="2000254"/>
                </a:lnTo>
                <a:lnTo>
                  <a:pt x="64439" y="1999348"/>
                </a:lnTo>
                <a:lnTo>
                  <a:pt x="60128" y="1997763"/>
                </a:lnTo>
                <a:lnTo>
                  <a:pt x="56044" y="1996177"/>
                </a:lnTo>
                <a:lnTo>
                  <a:pt x="51959" y="1994365"/>
                </a:lnTo>
                <a:lnTo>
                  <a:pt x="48102" y="1992327"/>
                </a:lnTo>
                <a:lnTo>
                  <a:pt x="44245" y="1990288"/>
                </a:lnTo>
                <a:lnTo>
                  <a:pt x="40615" y="1988023"/>
                </a:lnTo>
                <a:lnTo>
                  <a:pt x="36757" y="1985305"/>
                </a:lnTo>
                <a:lnTo>
                  <a:pt x="33581" y="1982587"/>
                </a:lnTo>
                <a:lnTo>
                  <a:pt x="30177" y="1979643"/>
                </a:lnTo>
                <a:lnTo>
                  <a:pt x="26774" y="1976698"/>
                </a:lnTo>
                <a:lnTo>
                  <a:pt x="23824" y="1973753"/>
                </a:lnTo>
                <a:lnTo>
                  <a:pt x="21101" y="1970356"/>
                </a:lnTo>
                <a:lnTo>
                  <a:pt x="18152" y="1966958"/>
                </a:lnTo>
                <a:lnTo>
                  <a:pt x="15656" y="1963334"/>
                </a:lnTo>
                <a:lnTo>
                  <a:pt x="13160" y="1959710"/>
                </a:lnTo>
                <a:lnTo>
                  <a:pt x="11118" y="1955860"/>
                </a:lnTo>
                <a:lnTo>
                  <a:pt x="9076" y="1952009"/>
                </a:lnTo>
                <a:lnTo>
                  <a:pt x="7261" y="1947932"/>
                </a:lnTo>
                <a:lnTo>
                  <a:pt x="5446" y="1943855"/>
                </a:lnTo>
                <a:lnTo>
                  <a:pt x="4084" y="1939778"/>
                </a:lnTo>
                <a:lnTo>
                  <a:pt x="2950" y="1935248"/>
                </a:lnTo>
                <a:lnTo>
                  <a:pt x="1815" y="1930945"/>
                </a:lnTo>
                <a:lnTo>
                  <a:pt x="1134" y="1926641"/>
                </a:lnTo>
                <a:lnTo>
                  <a:pt x="454" y="1922111"/>
                </a:lnTo>
                <a:lnTo>
                  <a:pt x="0" y="1917581"/>
                </a:lnTo>
                <a:lnTo>
                  <a:pt x="0" y="1912824"/>
                </a:lnTo>
                <a:lnTo>
                  <a:pt x="0" y="1908068"/>
                </a:lnTo>
                <a:lnTo>
                  <a:pt x="454" y="1903538"/>
                </a:lnTo>
                <a:lnTo>
                  <a:pt x="1134" y="1899008"/>
                </a:lnTo>
                <a:lnTo>
                  <a:pt x="1815" y="1894704"/>
                </a:lnTo>
                <a:lnTo>
                  <a:pt x="2950" y="1890401"/>
                </a:lnTo>
                <a:lnTo>
                  <a:pt x="4084" y="1885871"/>
                </a:lnTo>
                <a:lnTo>
                  <a:pt x="5446" y="1881794"/>
                </a:lnTo>
                <a:lnTo>
                  <a:pt x="7261" y="1877490"/>
                </a:lnTo>
                <a:lnTo>
                  <a:pt x="9076" y="1873640"/>
                </a:lnTo>
                <a:lnTo>
                  <a:pt x="11118" y="1869789"/>
                </a:lnTo>
                <a:lnTo>
                  <a:pt x="13160" y="1865939"/>
                </a:lnTo>
                <a:lnTo>
                  <a:pt x="15656" y="1862315"/>
                </a:lnTo>
                <a:lnTo>
                  <a:pt x="18152" y="1858691"/>
                </a:lnTo>
                <a:lnTo>
                  <a:pt x="21101" y="1855293"/>
                </a:lnTo>
                <a:lnTo>
                  <a:pt x="23824" y="1852122"/>
                </a:lnTo>
                <a:lnTo>
                  <a:pt x="26774" y="1848951"/>
                </a:lnTo>
                <a:lnTo>
                  <a:pt x="30177" y="1846006"/>
                </a:lnTo>
                <a:lnTo>
                  <a:pt x="33581" y="1843062"/>
                </a:lnTo>
                <a:lnTo>
                  <a:pt x="36757" y="1840344"/>
                </a:lnTo>
                <a:lnTo>
                  <a:pt x="40615" y="1838079"/>
                </a:lnTo>
                <a:lnTo>
                  <a:pt x="44245" y="1835587"/>
                </a:lnTo>
                <a:lnTo>
                  <a:pt x="48102" y="1833322"/>
                </a:lnTo>
                <a:lnTo>
                  <a:pt x="51959" y="1831284"/>
                </a:lnTo>
                <a:lnTo>
                  <a:pt x="56044" y="1829472"/>
                </a:lnTo>
                <a:lnTo>
                  <a:pt x="60128" y="1827886"/>
                </a:lnTo>
                <a:lnTo>
                  <a:pt x="64439" y="1826527"/>
                </a:lnTo>
                <a:lnTo>
                  <a:pt x="68750" y="1825395"/>
                </a:lnTo>
                <a:lnTo>
                  <a:pt x="73288" y="1824262"/>
                </a:lnTo>
                <a:lnTo>
                  <a:pt x="77599" y="1823583"/>
                </a:lnTo>
                <a:lnTo>
                  <a:pt x="82364" y="1822903"/>
                </a:lnTo>
                <a:lnTo>
                  <a:pt x="86902" y="1822450"/>
                </a:lnTo>
                <a:close/>
                <a:moveTo>
                  <a:pt x="2282825" y="1685925"/>
                </a:moveTo>
                <a:lnTo>
                  <a:pt x="2412173" y="1745797"/>
                </a:lnTo>
                <a:lnTo>
                  <a:pt x="2422140" y="1750786"/>
                </a:lnTo>
                <a:lnTo>
                  <a:pt x="2426897" y="1753281"/>
                </a:lnTo>
                <a:lnTo>
                  <a:pt x="2431201" y="1756002"/>
                </a:lnTo>
                <a:lnTo>
                  <a:pt x="2435732" y="1758724"/>
                </a:lnTo>
                <a:lnTo>
                  <a:pt x="2439583" y="1761445"/>
                </a:lnTo>
                <a:lnTo>
                  <a:pt x="2443434" y="1764166"/>
                </a:lnTo>
                <a:lnTo>
                  <a:pt x="2447058" y="1767115"/>
                </a:lnTo>
                <a:lnTo>
                  <a:pt x="2450456" y="1769836"/>
                </a:lnTo>
                <a:lnTo>
                  <a:pt x="2453628" y="1773011"/>
                </a:lnTo>
                <a:lnTo>
                  <a:pt x="2456799" y="1775959"/>
                </a:lnTo>
                <a:lnTo>
                  <a:pt x="2459518" y="1778907"/>
                </a:lnTo>
                <a:lnTo>
                  <a:pt x="2462236" y="1782082"/>
                </a:lnTo>
                <a:lnTo>
                  <a:pt x="2464501" y="1785257"/>
                </a:lnTo>
                <a:lnTo>
                  <a:pt x="2466766" y="1788432"/>
                </a:lnTo>
                <a:lnTo>
                  <a:pt x="2468805" y="1791607"/>
                </a:lnTo>
                <a:lnTo>
                  <a:pt x="2470617" y="1794782"/>
                </a:lnTo>
                <a:lnTo>
                  <a:pt x="2472430" y="1798184"/>
                </a:lnTo>
                <a:lnTo>
                  <a:pt x="2474015" y="1801813"/>
                </a:lnTo>
                <a:lnTo>
                  <a:pt x="2475601" y="1805215"/>
                </a:lnTo>
                <a:lnTo>
                  <a:pt x="2477866" y="1812245"/>
                </a:lnTo>
                <a:lnTo>
                  <a:pt x="2479905" y="1819502"/>
                </a:lnTo>
                <a:lnTo>
                  <a:pt x="2481264" y="1826986"/>
                </a:lnTo>
                <a:lnTo>
                  <a:pt x="2482397" y="1834697"/>
                </a:lnTo>
                <a:lnTo>
                  <a:pt x="2482850" y="1842861"/>
                </a:lnTo>
                <a:lnTo>
                  <a:pt x="2482850" y="1851025"/>
                </a:lnTo>
                <a:lnTo>
                  <a:pt x="2482850" y="2068286"/>
                </a:lnTo>
                <a:lnTo>
                  <a:pt x="2482850" y="2076677"/>
                </a:lnTo>
                <a:lnTo>
                  <a:pt x="2482397" y="2084388"/>
                </a:lnTo>
                <a:lnTo>
                  <a:pt x="2481264" y="2092326"/>
                </a:lnTo>
                <a:lnTo>
                  <a:pt x="2479905" y="2099810"/>
                </a:lnTo>
                <a:lnTo>
                  <a:pt x="2477866" y="2107067"/>
                </a:lnTo>
                <a:lnTo>
                  <a:pt x="2475601" y="2114324"/>
                </a:lnTo>
                <a:lnTo>
                  <a:pt x="2474015" y="2117726"/>
                </a:lnTo>
                <a:lnTo>
                  <a:pt x="2472430" y="2121127"/>
                </a:lnTo>
                <a:lnTo>
                  <a:pt x="2470617" y="2124302"/>
                </a:lnTo>
                <a:lnTo>
                  <a:pt x="2468805" y="2127704"/>
                </a:lnTo>
                <a:lnTo>
                  <a:pt x="2466766" y="2130879"/>
                </a:lnTo>
                <a:lnTo>
                  <a:pt x="2464501" y="2134281"/>
                </a:lnTo>
                <a:lnTo>
                  <a:pt x="2462236" y="2137456"/>
                </a:lnTo>
                <a:lnTo>
                  <a:pt x="2459518" y="2140404"/>
                </a:lnTo>
                <a:lnTo>
                  <a:pt x="2456799" y="2143352"/>
                </a:lnTo>
                <a:lnTo>
                  <a:pt x="2453628" y="2146527"/>
                </a:lnTo>
                <a:lnTo>
                  <a:pt x="2450456" y="2149249"/>
                </a:lnTo>
                <a:lnTo>
                  <a:pt x="2447058" y="2152197"/>
                </a:lnTo>
                <a:lnTo>
                  <a:pt x="2443434" y="2154919"/>
                </a:lnTo>
                <a:lnTo>
                  <a:pt x="2439583" y="2157867"/>
                </a:lnTo>
                <a:lnTo>
                  <a:pt x="2435732" y="2160588"/>
                </a:lnTo>
                <a:lnTo>
                  <a:pt x="2431201" y="2163310"/>
                </a:lnTo>
                <a:lnTo>
                  <a:pt x="2426897" y="2165804"/>
                </a:lnTo>
                <a:lnTo>
                  <a:pt x="2422140" y="2168526"/>
                </a:lnTo>
                <a:lnTo>
                  <a:pt x="2412173" y="2173742"/>
                </a:lnTo>
                <a:lnTo>
                  <a:pt x="2282825" y="2233613"/>
                </a:lnTo>
                <a:lnTo>
                  <a:pt x="2282825" y="1685925"/>
                </a:lnTo>
                <a:close/>
                <a:moveTo>
                  <a:pt x="1216535" y="1436687"/>
                </a:moveTo>
                <a:lnTo>
                  <a:pt x="1274253" y="1436687"/>
                </a:lnTo>
                <a:lnTo>
                  <a:pt x="1303338" y="1492629"/>
                </a:lnTo>
                <a:lnTo>
                  <a:pt x="1283046" y="1513778"/>
                </a:lnTo>
                <a:lnTo>
                  <a:pt x="1301534" y="1642262"/>
                </a:lnTo>
                <a:lnTo>
                  <a:pt x="1245394" y="1852612"/>
                </a:lnTo>
                <a:lnTo>
                  <a:pt x="1189254" y="1642262"/>
                </a:lnTo>
                <a:lnTo>
                  <a:pt x="1207516" y="1513778"/>
                </a:lnTo>
                <a:lnTo>
                  <a:pt x="1187450" y="1492629"/>
                </a:lnTo>
                <a:lnTo>
                  <a:pt x="1216535" y="1436687"/>
                </a:lnTo>
                <a:close/>
                <a:moveTo>
                  <a:pt x="1389519" y="1379537"/>
                </a:moveTo>
                <a:lnTo>
                  <a:pt x="1401785" y="1384753"/>
                </a:lnTo>
                <a:lnTo>
                  <a:pt x="1434494" y="1399267"/>
                </a:lnTo>
                <a:lnTo>
                  <a:pt x="1456754" y="1409246"/>
                </a:lnTo>
                <a:lnTo>
                  <a:pt x="1481740" y="1420358"/>
                </a:lnTo>
                <a:lnTo>
                  <a:pt x="1508543" y="1432831"/>
                </a:lnTo>
                <a:lnTo>
                  <a:pt x="1536709" y="1446212"/>
                </a:lnTo>
                <a:lnTo>
                  <a:pt x="1565557" y="1460273"/>
                </a:lnTo>
                <a:lnTo>
                  <a:pt x="1593950" y="1474560"/>
                </a:lnTo>
                <a:lnTo>
                  <a:pt x="1607578" y="1481818"/>
                </a:lnTo>
                <a:lnTo>
                  <a:pt x="1621207" y="1489075"/>
                </a:lnTo>
                <a:lnTo>
                  <a:pt x="1634154" y="1496105"/>
                </a:lnTo>
                <a:lnTo>
                  <a:pt x="1646647" y="1503362"/>
                </a:lnTo>
                <a:lnTo>
                  <a:pt x="1658232" y="1509939"/>
                </a:lnTo>
                <a:lnTo>
                  <a:pt x="1669589" y="1516743"/>
                </a:lnTo>
                <a:lnTo>
                  <a:pt x="1679584" y="1523546"/>
                </a:lnTo>
                <a:lnTo>
                  <a:pt x="1688669" y="1529669"/>
                </a:lnTo>
                <a:lnTo>
                  <a:pt x="1697074" y="1536019"/>
                </a:lnTo>
                <a:lnTo>
                  <a:pt x="1704115" y="1541689"/>
                </a:lnTo>
                <a:lnTo>
                  <a:pt x="1707068" y="1544410"/>
                </a:lnTo>
                <a:lnTo>
                  <a:pt x="1709794" y="1547132"/>
                </a:lnTo>
                <a:lnTo>
                  <a:pt x="1712292" y="1549853"/>
                </a:lnTo>
                <a:lnTo>
                  <a:pt x="1714337" y="1552348"/>
                </a:lnTo>
                <a:lnTo>
                  <a:pt x="1716154" y="1554843"/>
                </a:lnTo>
                <a:lnTo>
                  <a:pt x="1717971" y="1558018"/>
                </a:lnTo>
                <a:lnTo>
                  <a:pt x="1721833" y="1565048"/>
                </a:lnTo>
                <a:lnTo>
                  <a:pt x="1726148" y="1573666"/>
                </a:lnTo>
                <a:lnTo>
                  <a:pt x="1730237" y="1583191"/>
                </a:lnTo>
                <a:lnTo>
                  <a:pt x="1734326" y="1593850"/>
                </a:lnTo>
                <a:lnTo>
                  <a:pt x="1738869" y="1605416"/>
                </a:lnTo>
                <a:lnTo>
                  <a:pt x="1742957" y="1618116"/>
                </a:lnTo>
                <a:lnTo>
                  <a:pt x="1747500" y="1631269"/>
                </a:lnTo>
                <a:lnTo>
                  <a:pt x="1751816" y="1645330"/>
                </a:lnTo>
                <a:lnTo>
                  <a:pt x="1755904" y="1659844"/>
                </a:lnTo>
                <a:lnTo>
                  <a:pt x="1764536" y="1690460"/>
                </a:lnTo>
                <a:lnTo>
                  <a:pt x="1773168" y="1722210"/>
                </a:lnTo>
                <a:lnTo>
                  <a:pt x="1781118" y="1753960"/>
                </a:lnTo>
                <a:lnTo>
                  <a:pt x="1788613" y="1785030"/>
                </a:lnTo>
                <a:lnTo>
                  <a:pt x="1795428" y="1814966"/>
                </a:lnTo>
                <a:lnTo>
                  <a:pt x="1801561" y="1842180"/>
                </a:lnTo>
                <a:lnTo>
                  <a:pt x="1807012" y="1866446"/>
                </a:lnTo>
                <a:lnTo>
                  <a:pt x="1814962" y="1902505"/>
                </a:lnTo>
                <a:lnTo>
                  <a:pt x="1817688" y="1916112"/>
                </a:lnTo>
                <a:lnTo>
                  <a:pt x="1244600" y="1916112"/>
                </a:lnTo>
                <a:lnTo>
                  <a:pt x="1389519" y="1379537"/>
                </a:lnTo>
                <a:close/>
                <a:moveTo>
                  <a:pt x="1100083" y="1379537"/>
                </a:moveTo>
                <a:lnTo>
                  <a:pt x="1244600" y="1916112"/>
                </a:lnTo>
                <a:lnTo>
                  <a:pt x="673100" y="1916112"/>
                </a:lnTo>
                <a:lnTo>
                  <a:pt x="676045" y="1902505"/>
                </a:lnTo>
                <a:lnTo>
                  <a:pt x="683520" y="1866446"/>
                </a:lnTo>
                <a:lnTo>
                  <a:pt x="688956" y="1842180"/>
                </a:lnTo>
                <a:lnTo>
                  <a:pt x="695072" y="1814966"/>
                </a:lnTo>
                <a:lnTo>
                  <a:pt x="702094" y="1785030"/>
                </a:lnTo>
                <a:lnTo>
                  <a:pt x="709569" y="1753960"/>
                </a:lnTo>
                <a:lnTo>
                  <a:pt x="717724" y="1722210"/>
                </a:lnTo>
                <a:lnTo>
                  <a:pt x="725878" y="1690460"/>
                </a:lnTo>
                <a:lnTo>
                  <a:pt x="734486" y="1659844"/>
                </a:lnTo>
                <a:lnTo>
                  <a:pt x="739016" y="1645330"/>
                </a:lnTo>
                <a:lnTo>
                  <a:pt x="743320" y="1631269"/>
                </a:lnTo>
                <a:lnTo>
                  <a:pt x="747397" y="1618116"/>
                </a:lnTo>
                <a:lnTo>
                  <a:pt x="751928" y="1605416"/>
                </a:lnTo>
                <a:lnTo>
                  <a:pt x="756005" y="1593850"/>
                </a:lnTo>
                <a:lnTo>
                  <a:pt x="760082" y="1583191"/>
                </a:lnTo>
                <a:lnTo>
                  <a:pt x="764386" y="1573666"/>
                </a:lnTo>
                <a:lnTo>
                  <a:pt x="768463" y="1565048"/>
                </a:lnTo>
                <a:lnTo>
                  <a:pt x="772314" y="1558018"/>
                </a:lnTo>
                <a:lnTo>
                  <a:pt x="774353" y="1554843"/>
                </a:lnTo>
                <a:lnTo>
                  <a:pt x="776165" y="1552348"/>
                </a:lnTo>
                <a:lnTo>
                  <a:pt x="778203" y="1549853"/>
                </a:lnTo>
                <a:lnTo>
                  <a:pt x="780695" y="1547132"/>
                </a:lnTo>
                <a:lnTo>
                  <a:pt x="783413" y="1544410"/>
                </a:lnTo>
                <a:lnTo>
                  <a:pt x="786358" y="1541689"/>
                </a:lnTo>
                <a:lnTo>
                  <a:pt x="793607" y="1536019"/>
                </a:lnTo>
                <a:lnTo>
                  <a:pt x="801535" y="1529669"/>
                </a:lnTo>
                <a:lnTo>
                  <a:pt x="810822" y="1523546"/>
                </a:lnTo>
                <a:lnTo>
                  <a:pt x="821015" y="1516743"/>
                </a:lnTo>
                <a:lnTo>
                  <a:pt x="831888" y="1509939"/>
                </a:lnTo>
                <a:lnTo>
                  <a:pt x="843893" y="1503362"/>
                </a:lnTo>
                <a:lnTo>
                  <a:pt x="855898" y="1496105"/>
                </a:lnTo>
                <a:lnTo>
                  <a:pt x="869263" y="1489075"/>
                </a:lnTo>
                <a:lnTo>
                  <a:pt x="882401" y="1481818"/>
                </a:lnTo>
                <a:lnTo>
                  <a:pt x="896445" y="1474560"/>
                </a:lnTo>
                <a:lnTo>
                  <a:pt x="924533" y="1460273"/>
                </a:lnTo>
                <a:lnTo>
                  <a:pt x="953074" y="1446212"/>
                </a:lnTo>
                <a:lnTo>
                  <a:pt x="981388" y="1432831"/>
                </a:lnTo>
                <a:lnTo>
                  <a:pt x="1008117" y="1420358"/>
                </a:lnTo>
                <a:lnTo>
                  <a:pt x="1033034" y="1409246"/>
                </a:lnTo>
                <a:lnTo>
                  <a:pt x="1055006" y="1399267"/>
                </a:lnTo>
                <a:lnTo>
                  <a:pt x="1088077" y="1384753"/>
                </a:lnTo>
                <a:lnTo>
                  <a:pt x="1100083" y="1379537"/>
                </a:lnTo>
                <a:close/>
                <a:moveTo>
                  <a:pt x="2282825" y="1227137"/>
                </a:moveTo>
                <a:lnTo>
                  <a:pt x="2412173" y="1287064"/>
                </a:lnTo>
                <a:lnTo>
                  <a:pt x="2422140" y="1292285"/>
                </a:lnTo>
                <a:lnTo>
                  <a:pt x="2426897" y="1294782"/>
                </a:lnTo>
                <a:lnTo>
                  <a:pt x="2431201" y="1297505"/>
                </a:lnTo>
                <a:lnTo>
                  <a:pt x="2435732" y="1300002"/>
                </a:lnTo>
                <a:lnTo>
                  <a:pt x="2439583" y="1302953"/>
                </a:lnTo>
                <a:lnTo>
                  <a:pt x="2443434" y="1305677"/>
                </a:lnTo>
                <a:lnTo>
                  <a:pt x="2447058" y="1308628"/>
                </a:lnTo>
                <a:lnTo>
                  <a:pt x="2450456" y="1311352"/>
                </a:lnTo>
                <a:lnTo>
                  <a:pt x="2453628" y="1314303"/>
                </a:lnTo>
                <a:lnTo>
                  <a:pt x="2456799" y="1317481"/>
                </a:lnTo>
                <a:lnTo>
                  <a:pt x="2459518" y="1320205"/>
                </a:lnTo>
                <a:lnTo>
                  <a:pt x="2462236" y="1323383"/>
                </a:lnTo>
                <a:lnTo>
                  <a:pt x="2464501" y="1326561"/>
                </a:lnTo>
                <a:lnTo>
                  <a:pt x="2466766" y="1329966"/>
                </a:lnTo>
                <a:lnTo>
                  <a:pt x="2468805" y="1332917"/>
                </a:lnTo>
                <a:lnTo>
                  <a:pt x="2470617" y="1336322"/>
                </a:lnTo>
                <a:lnTo>
                  <a:pt x="2472430" y="1339727"/>
                </a:lnTo>
                <a:lnTo>
                  <a:pt x="2474015" y="1343132"/>
                </a:lnTo>
                <a:lnTo>
                  <a:pt x="2475601" y="1346537"/>
                </a:lnTo>
                <a:lnTo>
                  <a:pt x="2477866" y="1353800"/>
                </a:lnTo>
                <a:lnTo>
                  <a:pt x="2479905" y="1361064"/>
                </a:lnTo>
                <a:lnTo>
                  <a:pt x="2481264" y="1368555"/>
                </a:lnTo>
                <a:lnTo>
                  <a:pt x="2482397" y="1376273"/>
                </a:lnTo>
                <a:lnTo>
                  <a:pt x="2482850" y="1384445"/>
                </a:lnTo>
                <a:lnTo>
                  <a:pt x="2482850" y="1392390"/>
                </a:lnTo>
                <a:lnTo>
                  <a:pt x="2482850" y="1609852"/>
                </a:lnTo>
                <a:lnTo>
                  <a:pt x="2482850" y="1618251"/>
                </a:lnTo>
                <a:lnTo>
                  <a:pt x="2482397" y="1626196"/>
                </a:lnTo>
                <a:lnTo>
                  <a:pt x="2481264" y="1634141"/>
                </a:lnTo>
                <a:lnTo>
                  <a:pt x="2479905" y="1641632"/>
                </a:lnTo>
                <a:lnTo>
                  <a:pt x="2477866" y="1648895"/>
                </a:lnTo>
                <a:lnTo>
                  <a:pt x="2475601" y="1655932"/>
                </a:lnTo>
                <a:lnTo>
                  <a:pt x="2474015" y="1659337"/>
                </a:lnTo>
                <a:lnTo>
                  <a:pt x="2472430" y="1662969"/>
                </a:lnTo>
                <a:lnTo>
                  <a:pt x="2470617" y="1666147"/>
                </a:lnTo>
                <a:lnTo>
                  <a:pt x="2468805" y="1669325"/>
                </a:lnTo>
                <a:lnTo>
                  <a:pt x="2466766" y="1672730"/>
                </a:lnTo>
                <a:lnTo>
                  <a:pt x="2464501" y="1675908"/>
                </a:lnTo>
                <a:lnTo>
                  <a:pt x="2462236" y="1678859"/>
                </a:lnTo>
                <a:lnTo>
                  <a:pt x="2459518" y="1682037"/>
                </a:lnTo>
                <a:lnTo>
                  <a:pt x="2456799" y="1685215"/>
                </a:lnTo>
                <a:lnTo>
                  <a:pt x="2453628" y="1687939"/>
                </a:lnTo>
                <a:lnTo>
                  <a:pt x="2450456" y="1691117"/>
                </a:lnTo>
                <a:lnTo>
                  <a:pt x="2447058" y="1694068"/>
                </a:lnTo>
                <a:lnTo>
                  <a:pt x="2443434" y="1696792"/>
                </a:lnTo>
                <a:lnTo>
                  <a:pt x="2439583" y="1699743"/>
                </a:lnTo>
                <a:lnTo>
                  <a:pt x="2435732" y="1702240"/>
                </a:lnTo>
                <a:lnTo>
                  <a:pt x="2431201" y="1705190"/>
                </a:lnTo>
                <a:lnTo>
                  <a:pt x="2426897" y="1707687"/>
                </a:lnTo>
                <a:lnTo>
                  <a:pt x="2422140" y="1710411"/>
                </a:lnTo>
                <a:lnTo>
                  <a:pt x="2412173" y="1715178"/>
                </a:lnTo>
                <a:lnTo>
                  <a:pt x="2406963" y="1717675"/>
                </a:lnTo>
                <a:lnTo>
                  <a:pt x="2282825" y="1660018"/>
                </a:lnTo>
                <a:lnTo>
                  <a:pt x="2282825" y="1227137"/>
                </a:lnTo>
                <a:close/>
                <a:moveTo>
                  <a:pt x="91667" y="1182687"/>
                </a:moveTo>
                <a:lnTo>
                  <a:pt x="370523" y="1182687"/>
                </a:lnTo>
                <a:lnTo>
                  <a:pt x="375061" y="1182913"/>
                </a:lnTo>
                <a:lnTo>
                  <a:pt x="379826" y="1183140"/>
                </a:lnTo>
                <a:lnTo>
                  <a:pt x="384137" y="1183593"/>
                </a:lnTo>
                <a:lnTo>
                  <a:pt x="388902" y="1184499"/>
                </a:lnTo>
                <a:lnTo>
                  <a:pt x="393213" y="1185405"/>
                </a:lnTo>
                <a:lnTo>
                  <a:pt x="397524" y="1186764"/>
                </a:lnTo>
                <a:lnTo>
                  <a:pt x="401835" y="1188349"/>
                </a:lnTo>
                <a:lnTo>
                  <a:pt x="405919" y="1189935"/>
                </a:lnTo>
                <a:lnTo>
                  <a:pt x="409777" y="1191747"/>
                </a:lnTo>
                <a:lnTo>
                  <a:pt x="414088" y="1193785"/>
                </a:lnTo>
                <a:lnTo>
                  <a:pt x="417718" y="1195824"/>
                </a:lnTo>
                <a:lnTo>
                  <a:pt x="421575" y="1198089"/>
                </a:lnTo>
                <a:lnTo>
                  <a:pt x="425206" y="1200807"/>
                </a:lnTo>
                <a:lnTo>
                  <a:pt x="428609" y="1203298"/>
                </a:lnTo>
                <a:lnTo>
                  <a:pt x="432013" y="1206243"/>
                </a:lnTo>
                <a:lnTo>
                  <a:pt x="434962" y="1209187"/>
                </a:lnTo>
                <a:lnTo>
                  <a:pt x="438139" y="1212358"/>
                </a:lnTo>
                <a:lnTo>
                  <a:pt x="441088" y="1215756"/>
                </a:lnTo>
                <a:lnTo>
                  <a:pt x="443584" y="1219154"/>
                </a:lnTo>
                <a:lnTo>
                  <a:pt x="446307" y="1222778"/>
                </a:lnTo>
                <a:lnTo>
                  <a:pt x="448803" y="1226402"/>
                </a:lnTo>
                <a:lnTo>
                  <a:pt x="450845" y="1230026"/>
                </a:lnTo>
                <a:lnTo>
                  <a:pt x="452887" y="1233876"/>
                </a:lnTo>
                <a:lnTo>
                  <a:pt x="454702" y="1237953"/>
                </a:lnTo>
                <a:lnTo>
                  <a:pt x="456291" y="1242257"/>
                </a:lnTo>
                <a:lnTo>
                  <a:pt x="457879" y="1246334"/>
                </a:lnTo>
                <a:lnTo>
                  <a:pt x="459240" y="1250411"/>
                </a:lnTo>
                <a:lnTo>
                  <a:pt x="460148" y="1254941"/>
                </a:lnTo>
                <a:lnTo>
                  <a:pt x="461055" y="1259471"/>
                </a:lnTo>
                <a:lnTo>
                  <a:pt x="461509" y="1264001"/>
                </a:lnTo>
                <a:lnTo>
                  <a:pt x="461736" y="1268531"/>
                </a:lnTo>
                <a:lnTo>
                  <a:pt x="461963" y="1273061"/>
                </a:lnTo>
                <a:lnTo>
                  <a:pt x="461736" y="1277591"/>
                </a:lnTo>
                <a:lnTo>
                  <a:pt x="461509" y="1282348"/>
                </a:lnTo>
                <a:lnTo>
                  <a:pt x="461055" y="1286651"/>
                </a:lnTo>
                <a:lnTo>
                  <a:pt x="460148" y="1291408"/>
                </a:lnTo>
                <a:lnTo>
                  <a:pt x="459240" y="1295485"/>
                </a:lnTo>
                <a:lnTo>
                  <a:pt x="457879" y="1300015"/>
                </a:lnTo>
                <a:lnTo>
                  <a:pt x="456291" y="1304092"/>
                </a:lnTo>
                <a:lnTo>
                  <a:pt x="454702" y="1308169"/>
                </a:lnTo>
                <a:lnTo>
                  <a:pt x="452887" y="1312246"/>
                </a:lnTo>
                <a:lnTo>
                  <a:pt x="450845" y="1316323"/>
                </a:lnTo>
                <a:lnTo>
                  <a:pt x="448803" y="1319947"/>
                </a:lnTo>
                <a:lnTo>
                  <a:pt x="446307" y="1323571"/>
                </a:lnTo>
                <a:lnTo>
                  <a:pt x="443584" y="1327195"/>
                </a:lnTo>
                <a:lnTo>
                  <a:pt x="441088" y="1330366"/>
                </a:lnTo>
                <a:lnTo>
                  <a:pt x="438139" y="1333764"/>
                </a:lnTo>
                <a:lnTo>
                  <a:pt x="434962" y="1336935"/>
                </a:lnTo>
                <a:lnTo>
                  <a:pt x="432013" y="1340106"/>
                </a:lnTo>
                <a:lnTo>
                  <a:pt x="428609" y="1342824"/>
                </a:lnTo>
                <a:lnTo>
                  <a:pt x="425206" y="1345542"/>
                </a:lnTo>
                <a:lnTo>
                  <a:pt x="421575" y="1348033"/>
                </a:lnTo>
                <a:lnTo>
                  <a:pt x="417718" y="1350525"/>
                </a:lnTo>
                <a:lnTo>
                  <a:pt x="414088" y="1352563"/>
                </a:lnTo>
                <a:lnTo>
                  <a:pt x="409777" y="1354602"/>
                </a:lnTo>
                <a:lnTo>
                  <a:pt x="405919" y="1356414"/>
                </a:lnTo>
                <a:lnTo>
                  <a:pt x="401835" y="1357999"/>
                </a:lnTo>
                <a:lnTo>
                  <a:pt x="397524" y="1359585"/>
                </a:lnTo>
                <a:lnTo>
                  <a:pt x="393213" y="1360717"/>
                </a:lnTo>
                <a:lnTo>
                  <a:pt x="388902" y="1361850"/>
                </a:lnTo>
                <a:lnTo>
                  <a:pt x="384137" y="1362529"/>
                </a:lnTo>
                <a:lnTo>
                  <a:pt x="379826" y="1363209"/>
                </a:lnTo>
                <a:lnTo>
                  <a:pt x="375061" y="1363435"/>
                </a:lnTo>
                <a:lnTo>
                  <a:pt x="370523" y="1363662"/>
                </a:lnTo>
                <a:lnTo>
                  <a:pt x="91667" y="1363662"/>
                </a:lnTo>
                <a:lnTo>
                  <a:pt x="86902" y="1363435"/>
                </a:lnTo>
                <a:lnTo>
                  <a:pt x="82364" y="1363209"/>
                </a:lnTo>
                <a:lnTo>
                  <a:pt x="77599" y="1362529"/>
                </a:lnTo>
                <a:lnTo>
                  <a:pt x="73288" y="1361850"/>
                </a:lnTo>
                <a:lnTo>
                  <a:pt x="68750" y="1360717"/>
                </a:lnTo>
                <a:lnTo>
                  <a:pt x="64439" y="1359585"/>
                </a:lnTo>
                <a:lnTo>
                  <a:pt x="60128" y="1357999"/>
                </a:lnTo>
                <a:lnTo>
                  <a:pt x="56044" y="1356414"/>
                </a:lnTo>
                <a:lnTo>
                  <a:pt x="51959" y="1354602"/>
                </a:lnTo>
                <a:lnTo>
                  <a:pt x="48102" y="1352563"/>
                </a:lnTo>
                <a:lnTo>
                  <a:pt x="44245" y="1350525"/>
                </a:lnTo>
                <a:lnTo>
                  <a:pt x="40615" y="1348033"/>
                </a:lnTo>
                <a:lnTo>
                  <a:pt x="36757" y="1345542"/>
                </a:lnTo>
                <a:lnTo>
                  <a:pt x="33581" y="1342824"/>
                </a:lnTo>
                <a:lnTo>
                  <a:pt x="30177" y="1340106"/>
                </a:lnTo>
                <a:lnTo>
                  <a:pt x="26774" y="1336935"/>
                </a:lnTo>
                <a:lnTo>
                  <a:pt x="23824" y="1333764"/>
                </a:lnTo>
                <a:lnTo>
                  <a:pt x="21101" y="1330366"/>
                </a:lnTo>
                <a:lnTo>
                  <a:pt x="18152" y="1327195"/>
                </a:lnTo>
                <a:lnTo>
                  <a:pt x="15656" y="1323571"/>
                </a:lnTo>
                <a:lnTo>
                  <a:pt x="13160" y="1319947"/>
                </a:lnTo>
                <a:lnTo>
                  <a:pt x="11118" y="1316323"/>
                </a:lnTo>
                <a:lnTo>
                  <a:pt x="9076" y="1312246"/>
                </a:lnTo>
                <a:lnTo>
                  <a:pt x="7261" y="1308169"/>
                </a:lnTo>
                <a:lnTo>
                  <a:pt x="5446" y="1304092"/>
                </a:lnTo>
                <a:lnTo>
                  <a:pt x="4084" y="1300015"/>
                </a:lnTo>
                <a:lnTo>
                  <a:pt x="2950" y="1295485"/>
                </a:lnTo>
                <a:lnTo>
                  <a:pt x="1815" y="1291408"/>
                </a:lnTo>
                <a:lnTo>
                  <a:pt x="1134" y="1286651"/>
                </a:lnTo>
                <a:lnTo>
                  <a:pt x="454" y="1282348"/>
                </a:lnTo>
                <a:lnTo>
                  <a:pt x="0" y="1277591"/>
                </a:lnTo>
                <a:lnTo>
                  <a:pt x="0" y="1273061"/>
                </a:lnTo>
                <a:lnTo>
                  <a:pt x="0" y="1268531"/>
                </a:lnTo>
                <a:lnTo>
                  <a:pt x="454" y="1264001"/>
                </a:lnTo>
                <a:lnTo>
                  <a:pt x="1134" y="1259471"/>
                </a:lnTo>
                <a:lnTo>
                  <a:pt x="1815" y="1254941"/>
                </a:lnTo>
                <a:lnTo>
                  <a:pt x="2950" y="1250411"/>
                </a:lnTo>
                <a:lnTo>
                  <a:pt x="4084" y="1246334"/>
                </a:lnTo>
                <a:lnTo>
                  <a:pt x="5446" y="1242257"/>
                </a:lnTo>
                <a:lnTo>
                  <a:pt x="7261" y="1237953"/>
                </a:lnTo>
                <a:lnTo>
                  <a:pt x="9076" y="1233876"/>
                </a:lnTo>
                <a:lnTo>
                  <a:pt x="11118" y="1230026"/>
                </a:lnTo>
                <a:lnTo>
                  <a:pt x="13160" y="1226402"/>
                </a:lnTo>
                <a:lnTo>
                  <a:pt x="15656" y="1222778"/>
                </a:lnTo>
                <a:lnTo>
                  <a:pt x="18152" y="1219154"/>
                </a:lnTo>
                <a:lnTo>
                  <a:pt x="21101" y="1215756"/>
                </a:lnTo>
                <a:lnTo>
                  <a:pt x="23824" y="1212358"/>
                </a:lnTo>
                <a:lnTo>
                  <a:pt x="26774" y="1209187"/>
                </a:lnTo>
                <a:lnTo>
                  <a:pt x="30177" y="1206243"/>
                </a:lnTo>
                <a:lnTo>
                  <a:pt x="33581" y="1203298"/>
                </a:lnTo>
                <a:lnTo>
                  <a:pt x="36757" y="1200807"/>
                </a:lnTo>
                <a:lnTo>
                  <a:pt x="40615" y="1198089"/>
                </a:lnTo>
                <a:lnTo>
                  <a:pt x="44245" y="1195824"/>
                </a:lnTo>
                <a:lnTo>
                  <a:pt x="48102" y="1193785"/>
                </a:lnTo>
                <a:lnTo>
                  <a:pt x="51959" y="1191747"/>
                </a:lnTo>
                <a:lnTo>
                  <a:pt x="56044" y="1189935"/>
                </a:lnTo>
                <a:lnTo>
                  <a:pt x="60128" y="1188349"/>
                </a:lnTo>
                <a:lnTo>
                  <a:pt x="64439" y="1186764"/>
                </a:lnTo>
                <a:lnTo>
                  <a:pt x="68750" y="1185405"/>
                </a:lnTo>
                <a:lnTo>
                  <a:pt x="73288" y="1184499"/>
                </a:lnTo>
                <a:lnTo>
                  <a:pt x="77599" y="1183593"/>
                </a:lnTo>
                <a:lnTo>
                  <a:pt x="82364" y="1183140"/>
                </a:lnTo>
                <a:lnTo>
                  <a:pt x="86902" y="1182913"/>
                </a:lnTo>
                <a:lnTo>
                  <a:pt x="91667" y="1182687"/>
                </a:lnTo>
                <a:close/>
                <a:moveTo>
                  <a:pt x="1390308" y="782637"/>
                </a:moveTo>
                <a:lnTo>
                  <a:pt x="1396663" y="786039"/>
                </a:lnTo>
                <a:lnTo>
                  <a:pt x="1402564" y="789894"/>
                </a:lnTo>
                <a:lnTo>
                  <a:pt x="1408238" y="793749"/>
                </a:lnTo>
                <a:lnTo>
                  <a:pt x="1413458" y="797831"/>
                </a:lnTo>
                <a:lnTo>
                  <a:pt x="1418225" y="802140"/>
                </a:lnTo>
                <a:lnTo>
                  <a:pt x="1422764" y="806449"/>
                </a:lnTo>
                <a:lnTo>
                  <a:pt x="1426849" y="811439"/>
                </a:lnTo>
                <a:lnTo>
                  <a:pt x="1430935" y="816428"/>
                </a:lnTo>
                <a:lnTo>
                  <a:pt x="1434112" y="821417"/>
                </a:lnTo>
                <a:lnTo>
                  <a:pt x="1437516" y="826860"/>
                </a:lnTo>
                <a:lnTo>
                  <a:pt x="1440694" y="832303"/>
                </a:lnTo>
                <a:lnTo>
                  <a:pt x="1443644" y="837973"/>
                </a:lnTo>
                <a:lnTo>
                  <a:pt x="1446141" y="843869"/>
                </a:lnTo>
                <a:lnTo>
                  <a:pt x="1448411" y="849765"/>
                </a:lnTo>
                <a:lnTo>
                  <a:pt x="1450907" y="856115"/>
                </a:lnTo>
                <a:lnTo>
                  <a:pt x="1452723" y="862465"/>
                </a:lnTo>
                <a:lnTo>
                  <a:pt x="1454766" y="869042"/>
                </a:lnTo>
                <a:lnTo>
                  <a:pt x="1456581" y="875846"/>
                </a:lnTo>
                <a:lnTo>
                  <a:pt x="1459759" y="889680"/>
                </a:lnTo>
                <a:lnTo>
                  <a:pt x="1462709" y="904648"/>
                </a:lnTo>
                <a:lnTo>
                  <a:pt x="1465433" y="919842"/>
                </a:lnTo>
                <a:lnTo>
                  <a:pt x="1471107" y="952499"/>
                </a:lnTo>
                <a:lnTo>
                  <a:pt x="1474284" y="969735"/>
                </a:lnTo>
                <a:lnTo>
                  <a:pt x="1477462" y="987424"/>
                </a:lnTo>
                <a:lnTo>
                  <a:pt x="1483363" y="988785"/>
                </a:lnTo>
                <a:lnTo>
                  <a:pt x="1489037" y="990146"/>
                </a:lnTo>
                <a:lnTo>
                  <a:pt x="1494484" y="992187"/>
                </a:lnTo>
                <a:lnTo>
                  <a:pt x="1499704" y="994228"/>
                </a:lnTo>
                <a:lnTo>
                  <a:pt x="1504470" y="996949"/>
                </a:lnTo>
                <a:lnTo>
                  <a:pt x="1509237" y="999671"/>
                </a:lnTo>
                <a:lnTo>
                  <a:pt x="1513549" y="1003073"/>
                </a:lnTo>
                <a:lnTo>
                  <a:pt x="1517407" y="1006474"/>
                </a:lnTo>
                <a:lnTo>
                  <a:pt x="1521493" y="1010330"/>
                </a:lnTo>
                <a:lnTo>
                  <a:pt x="1525124" y="1014185"/>
                </a:lnTo>
                <a:lnTo>
                  <a:pt x="1528075" y="1018721"/>
                </a:lnTo>
                <a:lnTo>
                  <a:pt x="1530798" y="1023030"/>
                </a:lnTo>
                <a:lnTo>
                  <a:pt x="1533068" y="1027792"/>
                </a:lnTo>
                <a:lnTo>
                  <a:pt x="1535110" y="1032555"/>
                </a:lnTo>
                <a:lnTo>
                  <a:pt x="1536472" y="1037771"/>
                </a:lnTo>
                <a:lnTo>
                  <a:pt x="1537607" y="1043214"/>
                </a:lnTo>
                <a:lnTo>
                  <a:pt x="1538288" y="1048657"/>
                </a:lnTo>
                <a:lnTo>
                  <a:pt x="1538288" y="1054326"/>
                </a:lnTo>
                <a:lnTo>
                  <a:pt x="1537834" y="1060223"/>
                </a:lnTo>
                <a:lnTo>
                  <a:pt x="1536699" y="1066119"/>
                </a:lnTo>
                <a:lnTo>
                  <a:pt x="1535110" y="1072016"/>
                </a:lnTo>
                <a:lnTo>
                  <a:pt x="1533068" y="1078366"/>
                </a:lnTo>
                <a:lnTo>
                  <a:pt x="1530117" y="1084489"/>
                </a:lnTo>
                <a:lnTo>
                  <a:pt x="1526940" y="1091066"/>
                </a:lnTo>
                <a:lnTo>
                  <a:pt x="1522854" y="1097416"/>
                </a:lnTo>
                <a:lnTo>
                  <a:pt x="1518315" y="1103766"/>
                </a:lnTo>
                <a:lnTo>
                  <a:pt x="1512868" y="1110342"/>
                </a:lnTo>
                <a:lnTo>
                  <a:pt x="1506967" y="1116919"/>
                </a:lnTo>
                <a:lnTo>
                  <a:pt x="1500158" y="1123496"/>
                </a:lnTo>
                <a:lnTo>
                  <a:pt x="1492668" y="1129846"/>
                </a:lnTo>
                <a:lnTo>
                  <a:pt x="1484271" y="1136650"/>
                </a:lnTo>
                <a:lnTo>
                  <a:pt x="1474965" y="1143000"/>
                </a:lnTo>
                <a:lnTo>
                  <a:pt x="1472696" y="1155019"/>
                </a:lnTo>
                <a:lnTo>
                  <a:pt x="1469745" y="1167266"/>
                </a:lnTo>
                <a:lnTo>
                  <a:pt x="1466568" y="1179059"/>
                </a:lnTo>
                <a:lnTo>
                  <a:pt x="1462936" y="1190851"/>
                </a:lnTo>
                <a:lnTo>
                  <a:pt x="1459078" y="1202417"/>
                </a:lnTo>
                <a:lnTo>
                  <a:pt x="1454993" y="1213984"/>
                </a:lnTo>
                <a:lnTo>
                  <a:pt x="1450680" y="1225323"/>
                </a:lnTo>
                <a:lnTo>
                  <a:pt x="1445687" y="1236435"/>
                </a:lnTo>
                <a:lnTo>
                  <a:pt x="1440467" y="1247321"/>
                </a:lnTo>
                <a:lnTo>
                  <a:pt x="1435020" y="1257980"/>
                </a:lnTo>
                <a:lnTo>
                  <a:pt x="1429346" y="1268412"/>
                </a:lnTo>
                <a:lnTo>
                  <a:pt x="1423218" y="1278391"/>
                </a:lnTo>
                <a:lnTo>
                  <a:pt x="1416863" y="1288369"/>
                </a:lnTo>
                <a:lnTo>
                  <a:pt x="1410281" y="1297894"/>
                </a:lnTo>
                <a:lnTo>
                  <a:pt x="1403245" y="1307193"/>
                </a:lnTo>
                <a:lnTo>
                  <a:pt x="1395982" y="1316037"/>
                </a:lnTo>
                <a:lnTo>
                  <a:pt x="1388719" y="1324655"/>
                </a:lnTo>
                <a:lnTo>
                  <a:pt x="1381003" y="1332593"/>
                </a:lnTo>
                <a:lnTo>
                  <a:pt x="1373059" y="1340077"/>
                </a:lnTo>
                <a:lnTo>
                  <a:pt x="1364661" y="1347334"/>
                </a:lnTo>
                <a:lnTo>
                  <a:pt x="1356037" y="1354364"/>
                </a:lnTo>
                <a:lnTo>
                  <a:pt x="1347639" y="1360714"/>
                </a:lnTo>
                <a:lnTo>
                  <a:pt x="1338561" y="1366610"/>
                </a:lnTo>
                <a:lnTo>
                  <a:pt x="1329028" y="1371827"/>
                </a:lnTo>
                <a:lnTo>
                  <a:pt x="1319723" y="1376816"/>
                </a:lnTo>
                <a:lnTo>
                  <a:pt x="1310190" y="1380898"/>
                </a:lnTo>
                <a:lnTo>
                  <a:pt x="1300431" y="1384527"/>
                </a:lnTo>
                <a:lnTo>
                  <a:pt x="1295211" y="1386341"/>
                </a:lnTo>
                <a:lnTo>
                  <a:pt x="1290218" y="1387702"/>
                </a:lnTo>
                <a:lnTo>
                  <a:pt x="1284997" y="1389062"/>
                </a:lnTo>
                <a:lnTo>
                  <a:pt x="1279777" y="1390196"/>
                </a:lnTo>
                <a:lnTo>
                  <a:pt x="1274557" y="1391330"/>
                </a:lnTo>
                <a:lnTo>
                  <a:pt x="1269110" y="1392010"/>
                </a:lnTo>
                <a:lnTo>
                  <a:pt x="1264117" y="1392691"/>
                </a:lnTo>
                <a:lnTo>
                  <a:pt x="1258670" y="1393371"/>
                </a:lnTo>
                <a:lnTo>
                  <a:pt x="1253223" y="1393825"/>
                </a:lnTo>
                <a:lnTo>
                  <a:pt x="1247776" y="1393825"/>
                </a:lnTo>
                <a:lnTo>
                  <a:pt x="1242328" y="1393825"/>
                </a:lnTo>
                <a:lnTo>
                  <a:pt x="1236881" y="1393371"/>
                </a:lnTo>
                <a:lnTo>
                  <a:pt x="1231661" y="1392691"/>
                </a:lnTo>
                <a:lnTo>
                  <a:pt x="1226214" y="1392010"/>
                </a:lnTo>
                <a:lnTo>
                  <a:pt x="1220994" y="1391330"/>
                </a:lnTo>
                <a:lnTo>
                  <a:pt x="1215774" y="1390196"/>
                </a:lnTo>
                <a:lnTo>
                  <a:pt x="1210554" y="1389062"/>
                </a:lnTo>
                <a:lnTo>
                  <a:pt x="1205333" y="1387702"/>
                </a:lnTo>
                <a:lnTo>
                  <a:pt x="1200113" y="1386341"/>
                </a:lnTo>
                <a:lnTo>
                  <a:pt x="1195347" y="1384527"/>
                </a:lnTo>
                <a:lnTo>
                  <a:pt x="1185361" y="1380898"/>
                </a:lnTo>
                <a:lnTo>
                  <a:pt x="1175828" y="1376816"/>
                </a:lnTo>
                <a:lnTo>
                  <a:pt x="1166296" y="1371827"/>
                </a:lnTo>
                <a:lnTo>
                  <a:pt x="1157217" y="1366610"/>
                </a:lnTo>
                <a:lnTo>
                  <a:pt x="1148139" y="1360714"/>
                </a:lnTo>
                <a:lnTo>
                  <a:pt x="1139514" y="1354364"/>
                </a:lnTo>
                <a:lnTo>
                  <a:pt x="1130890" y="1347334"/>
                </a:lnTo>
                <a:lnTo>
                  <a:pt x="1122492" y="1340077"/>
                </a:lnTo>
                <a:lnTo>
                  <a:pt x="1114548" y="1332593"/>
                </a:lnTo>
                <a:lnTo>
                  <a:pt x="1106832" y="1324655"/>
                </a:lnTo>
                <a:lnTo>
                  <a:pt x="1099569" y="1316037"/>
                </a:lnTo>
                <a:lnTo>
                  <a:pt x="1092306" y="1307193"/>
                </a:lnTo>
                <a:lnTo>
                  <a:pt x="1085270" y="1297894"/>
                </a:lnTo>
                <a:lnTo>
                  <a:pt x="1078688" y="1288369"/>
                </a:lnTo>
                <a:lnTo>
                  <a:pt x="1072333" y="1278391"/>
                </a:lnTo>
                <a:lnTo>
                  <a:pt x="1066205" y="1268412"/>
                </a:lnTo>
                <a:lnTo>
                  <a:pt x="1060531" y="1257980"/>
                </a:lnTo>
                <a:lnTo>
                  <a:pt x="1055084" y="1247321"/>
                </a:lnTo>
                <a:lnTo>
                  <a:pt x="1049864" y="1236435"/>
                </a:lnTo>
                <a:lnTo>
                  <a:pt x="1045098" y="1225323"/>
                </a:lnTo>
                <a:lnTo>
                  <a:pt x="1040558" y="1213984"/>
                </a:lnTo>
                <a:lnTo>
                  <a:pt x="1036473" y="1202417"/>
                </a:lnTo>
                <a:lnTo>
                  <a:pt x="1032615" y="1190851"/>
                </a:lnTo>
                <a:lnTo>
                  <a:pt x="1028983" y="1179059"/>
                </a:lnTo>
                <a:lnTo>
                  <a:pt x="1025806" y="1167266"/>
                </a:lnTo>
                <a:lnTo>
                  <a:pt x="1022855" y="1155019"/>
                </a:lnTo>
                <a:lnTo>
                  <a:pt x="1020586" y="1143000"/>
                </a:lnTo>
                <a:lnTo>
                  <a:pt x="1011507" y="1136650"/>
                </a:lnTo>
                <a:lnTo>
                  <a:pt x="1003336" y="1129846"/>
                </a:lnTo>
                <a:lnTo>
                  <a:pt x="995620" y="1123496"/>
                </a:lnTo>
                <a:lnTo>
                  <a:pt x="988811" y="1116919"/>
                </a:lnTo>
                <a:lnTo>
                  <a:pt x="982683" y="1110342"/>
                </a:lnTo>
                <a:lnTo>
                  <a:pt x="977236" y="1103766"/>
                </a:lnTo>
                <a:lnTo>
                  <a:pt x="972696" y="1097416"/>
                </a:lnTo>
                <a:lnTo>
                  <a:pt x="968838" y="1091066"/>
                </a:lnTo>
                <a:lnTo>
                  <a:pt x="965434" y="1084489"/>
                </a:lnTo>
                <a:lnTo>
                  <a:pt x="962483" y="1078366"/>
                </a:lnTo>
                <a:lnTo>
                  <a:pt x="960440" y="1072016"/>
                </a:lnTo>
                <a:lnTo>
                  <a:pt x="958852" y="1066119"/>
                </a:lnTo>
                <a:lnTo>
                  <a:pt x="957944" y="1060223"/>
                </a:lnTo>
                <a:lnTo>
                  <a:pt x="957263" y="1054326"/>
                </a:lnTo>
                <a:lnTo>
                  <a:pt x="957263" y="1048657"/>
                </a:lnTo>
                <a:lnTo>
                  <a:pt x="958171" y="1043214"/>
                </a:lnTo>
                <a:lnTo>
                  <a:pt x="959079" y="1037771"/>
                </a:lnTo>
                <a:lnTo>
                  <a:pt x="960440" y="1032555"/>
                </a:lnTo>
                <a:lnTo>
                  <a:pt x="962483" y="1027792"/>
                </a:lnTo>
                <a:lnTo>
                  <a:pt x="964753" y="1023030"/>
                </a:lnTo>
                <a:lnTo>
                  <a:pt x="967476" y="1018721"/>
                </a:lnTo>
                <a:lnTo>
                  <a:pt x="970654" y="1014185"/>
                </a:lnTo>
                <a:lnTo>
                  <a:pt x="974285" y="1010330"/>
                </a:lnTo>
                <a:lnTo>
                  <a:pt x="978144" y="1006474"/>
                </a:lnTo>
                <a:lnTo>
                  <a:pt x="982002" y="1003073"/>
                </a:lnTo>
                <a:lnTo>
                  <a:pt x="986541" y="999671"/>
                </a:lnTo>
                <a:lnTo>
                  <a:pt x="991307" y="996949"/>
                </a:lnTo>
                <a:lnTo>
                  <a:pt x="996301" y="994228"/>
                </a:lnTo>
                <a:lnTo>
                  <a:pt x="1001521" y="992187"/>
                </a:lnTo>
                <a:lnTo>
                  <a:pt x="1006514" y="990146"/>
                </a:lnTo>
                <a:lnTo>
                  <a:pt x="1012415" y="988785"/>
                </a:lnTo>
                <a:lnTo>
                  <a:pt x="1018089" y="987424"/>
                </a:lnTo>
                <a:lnTo>
                  <a:pt x="1022401" y="964292"/>
                </a:lnTo>
                <a:lnTo>
                  <a:pt x="1026260" y="941840"/>
                </a:lnTo>
                <a:lnTo>
                  <a:pt x="1029891" y="920523"/>
                </a:lnTo>
                <a:lnTo>
                  <a:pt x="1033749" y="900339"/>
                </a:lnTo>
                <a:lnTo>
                  <a:pt x="1035792" y="890587"/>
                </a:lnTo>
                <a:lnTo>
                  <a:pt x="1037835" y="881289"/>
                </a:lnTo>
                <a:lnTo>
                  <a:pt x="1040104" y="872217"/>
                </a:lnTo>
                <a:lnTo>
                  <a:pt x="1042374" y="863373"/>
                </a:lnTo>
                <a:lnTo>
                  <a:pt x="1045325" y="854981"/>
                </a:lnTo>
                <a:lnTo>
                  <a:pt x="1048048" y="846817"/>
                </a:lnTo>
                <a:lnTo>
                  <a:pt x="1051453" y="838880"/>
                </a:lnTo>
                <a:lnTo>
                  <a:pt x="1055311" y="831396"/>
                </a:lnTo>
                <a:lnTo>
                  <a:pt x="1062574" y="834117"/>
                </a:lnTo>
                <a:lnTo>
                  <a:pt x="1072787" y="837065"/>
                </a:lnTo>
                <a:lnTo>
                  <a:pt x="1085270" y="840467"/>
                </a:lnTo>
                <a:lnTo>
                  <a:pt x="1092306" y="842281"/>
                </a:lnTo>
                <a:lnTo>
                  <a:pt x="1100023" y="843869"/>
                </a:lnTo>
                <a:lnTo>
                  <a:pt x="1108420" y="845456"/>
                </a:lnTo>
                <a:lnTo>
                  <a:pt x="1116818" y="847044"/>
                </a:lnTo>
                <a:lnTo>
                  <a:pt x="1126123" y="848178"/>
                </a:lnTo>
                <a:lnTo>
                  <a:pt x="1135883" y="849539"/>
                </a:lnTo>
                <a:lnTo>
                  <a:pt x="1145869" y="850673"/>
                </a:lnTo>
                <a:lnTo>
                  <a:pt x="1156309" y="851126"/>
                </a:lnTo>
                <a:lnTo>
                  <a:pt x="1167204" y="851580"/>
                </a:lnTo>
                <a:lnTo>
                  <a:pt x="1178552" y="851806"/>
                </a:lnTo>
                <a:lnTo>
                  <a:pt x="1190354" y="851580"/>
                </a:lnTo>
                <a:lnTo>
                  <a:pt x="1202156" y="851126"/>
                </a:lnTo>
                <a:lnTo>
                  <a:pt x="1214412" y="849992"/>
                </a:lnTo>
                <a:lnTo>
                  <a:pt x="1226895" y="848631"/>
                </a:lnTo>
                <a:lnTo>
                  <a:pt x="1239605" y="846364"/>
                </a:lnTo>
                <a:lnTo>
                  <a:pt x="1252542" y="844096"/>
                </a:lnTo>
                <a:lnTo>
                  <a:pt x="1265933" y="840921"/>
                </a:lnTo>
                <a:lnTo>
                  <a:pt x="1279323" y="837292"/>
                </a:lnTo>
                <a:lnTo>
                  <a:pt x="1292714" y="832983"/>
                </a:lnTo>
                <a:lnTo>
                  <a:pt x="1306559" y="827994"/>
                </a:lnTo>
                <a:lnTo>
                  <a:pt x="1313368" y="825499"/>
                </a:lnTo>
                <a:lnTo>
                  <a:pt x="1320404" y="822551"/>
                </a:lnTo>
                <a:lnTo>
                  <a:pt x="1327212" y="819603"/>
                </a:lnTo>
                <a:lnTo>
                  <a:pt x="1334248" y="816201"/>
                </a:lnTo>
                <a:lnTo>
                  <a:pt x="1341057" y="812799"/>
                </a:lnTo>
                <a:lnTo>
                  <a:pt x="1348093" y="809171"/>
                </a:lnTo>
                <a:lnTo>
                  <a:pt x="1355129" y="805315"/>
                </a:lnTo>
                <a:lnTo>
                  <a:pt x="1362165" y="801006"/>
                </a:lnTo>
                <a:lnTo>
                  <a:pt x="1369201" y="796924"/>
                </a:lnTo>
                <a:lnTo>
                  <a:pt x="1376463" y="792389"/>
                </a:lnTo>
                <a:lnTo>
                  <a:pt x="1383272" y="787626"/>
                </a:lnTo>
                <a:lnTo>
                  <a:pt x="1390308" y="782637"/>
                </a:lnTo>
                <a:close/>
                <a:moveTo>
                  <a:pt x="2282825" y="769937"/>
                </a:moveTo>
                <a:lnTo>
                  <a:pt x="2412173" y="829864"/>
                </a:lnTo>
                <a:lnTo>
                  <a:pt x="2422140" y="834858"/>
                </a:lnTo>
                <a:lnTo>
                  <a:pt x="2426897" y="837355"/>
                </a:lnTo>
                <a:lnTo>
                  <a:pt x="2431201" y="840078"/>
                </a:lnTo>
                <a:lnTo>
                  <a:pt x="2435732" y="842802"/>
                </a:lnTo>
                <a:lnTo>
                  <a:pt x="2439583" y="845526"/>
                </a:lnTo>
                <a:lnTo>
                  <a:pt x="2443434" y="848250"/>
                </a:lnTo>
                <a:lnTo>
                  <a:pt x="2447058" y="851201"/>
                </a:lnTo>
                <a:lnTo>
                  <a:pt x="2450456" y="853925"/>
                </a:lnTo>
                <a:lnTo>
                  <a:pt x="2453628" y="857103"/>
                </a:lnTo>
                <a:lnTo>
                  <a:pt x="2456799" y="860054"/>
                </a:lnTo>
                <a:lnTo>
                  <a:pt x="2459518" y="863005"/>
                </a:lnTo>
                <a:lnTo>
                  <a:pt x="2462236" y="866183"/>
                </a:lnTo>
                <a:lnTo>
                  <a:pt x="2464501" y="869361"/>
                </a:lnTo>
                <a:lnTo>
                  <a:pt x="2466766" y="872539"/>
                </a:lnTo>
                <a:lnTo>
                  <a:pt x="2468805" y="875717"/>
                </a:lnTo>
                <a:lnTo>
                  <a:pt x="2470617" y="878895"/>
                </a:lnTo>
                <a:lnTo>
                  <a:pt x="2472430" y="882300"/>
                </a:lnTo>
                <a:lnTo>
                  <a:pt x="2474015" y="885932"/>
                </a:lnTo>
                <a:lnTo>
                  <a:pt x="2475601" y="889337"/>
                </a:lnTo>
                <a:lnTo>
                  <a:pt x="2477866" y="896373"/>
                </a:lnTo>
                <a:lnTo>
                  <a:pt x="2479905" y="903637"/>
                </a:lnTo>
                <a:lnTo>
                  <a:pt x="2481264" y="911128"/>
                </a:lnTo>
                <a:lnTo>
                  <a:pt x="2482397" y="918846"/>
                </a:lnTo>
                <a:lnTo>
                  <a:pt x="2482850" y="927018"/>
                </a:lnTo>
                <a:lnTo>
                  <a:pt x="2482850" y="935190"/>
                </a:lnTo>
                <a:lnTo>
                  <a:pt x="2482850" y="1152652"/>
                </a:lnTo>
                <a:lnTo>
                  <a:pt x="2482850" y="1160824"/>
                </a:lnTo>
                <a:lnTo>
                  <a:pt x="2482397" y="1168768"/>
                </a:lnTo>
                <a:lnTo>
                  <a:pt x="2481264" y="1176486"/>
                </a:lnTo>
                <a:lnTo>
                  <a:pt x="2479905" y="1184204"/>
                </a:lnTo>
                <a:lnTo>
                  <a:pt x="2477866" y="1191468"/>
                </a:lnTo>
                <a:lnTo>
                  <a:pt x="2475601" y="1198732"/>
                </a:lnTo>
                <a:lnTo>
                  <a:pt x="2474015" y="1202137"/>
                </a:lnTo>
                <a:lnTo>
                  <a:pt x="2472430" y="1205315"/>
                </a:lnTo>
                <a:lnTo>
                  <a:pt x="2470617" y="1208720"/>
                </a:lnTo>
                <a:lnTo>
                  <a:pt x="2468805" y="1212125"/>
                </a:lnTo>
                <a:lnTo>
                  <a:pt x="2466766" y="1215303"/>
                </a:lnTo>
                <a:lnTo>
                  <a:pt x="2464501" y="1218708"/>
                </a:lnTo>
                <a:lnTo>
                  <a:pt x="2462236" y="1221658"/>
                </a:lnTo>
                <a:lnTo>
                  <a:pt x="2459518" y="1224836"/>
                </a:lnTo>
                <a:lnTo>
                  <a:pt x="2456799" y="1227787"/>
                </a:lnTo>
                <a:lnTo>
                  <a:pt x="2453628" y="1230738"/>
                </a:lnTo>
                <a:lnTo>
                  <a:pt x="2450456" y="1233689"/>
                </a:lnTo>
                <a:lnTo>
                  <a:pt x="2447058" y="1236640"/>
                </a:lnTo>
                <a:lnTo>
                  <a:pt x="2443434" y="1239364"/>
                </a:lnTo>
                <a:lnTo>
                  <a:pt x="2439583" y="1242315"/>
                </a:lnTo>
                <a:lnTo>
                  <a:pt x="2435732" y="1245039"/>
                </a:lnTo>
                <a:lnTo>
                  <a:pt x="2431201" y="1247763"/>
                </a:lnTo>
                <a:lnTo>
                  <a:pt x="2426897" y="1250260"/>
                </a:lnTo>
                <a:lnTo>
                  <a:pt x="2422140" y="1252984"/>
                </a:lnTo>
                <a:lnTo>
                  <a:pt x="2412173" y="1257978"/>
                </a:lnTo>
                <a:lnTo>
                  <a:pt x="2406963" y="1260475"/>
                </a:lnTo>
                <a:lnTo>
                  <a:pt x="2282825" y="1202818"/>
                </a:lnTo>
                <a:lnTo>
                  <a:pt x="2282825" y="769937"/>
                </a:lnTo>
                <a:close/>
                <a:moveTo>
                  <a:pt x="1247774" y="628650"/>
                </a:moveTo>
                <a:lnTo>
                  <a:pt x="1262265" y="628876"/>
                </a:lnTo>
                <a:lnTo>
                  <a:pt x="1276302" y="629556"/>
                </a:lnTo>
                <a:lnTo>
                  <a:pt x="1290113" y="631143"/>
                </a:lnTo>
                <a:lnTo>
                  <a:pt x="1303472" y="632956"/>
                </a:lnTo>
                <a:lnTo>
                  <a:pt x="1316830" y="635222"/>
                </a:lnTo>
                <a:lnTo>
                  <a:pt x="1329282" y="638169"/>
                </a:lnTo>
                <a:lnTo>
                  <a:pt x="1341282" y="641569"/>
                </a:lnTo>
                <a:lnTo>
                  <a:pt x="1353056" y="645195"/>
                </a:lnTo>
                <a:lnTo>
                  <a:pt x="1363923" y="649274"/>
                </a:lnTo>
                <a:lnTo>
                  <a:pt x="1374338" y="654034"/>
                </a:lnTo>
                <a:lnTo>
                  <a:pt x="1378866" y="656300"/>
                </a:lnTo>
                <a:lnTo>
                  <a:pt x="1383847" y="658794"/>
                </a:lnTo>
                <a:lnTo>
                  <a:pt x="1388149" y="661513"/>
                </a:lnTo>
                <a:lnTo>
                  <a:pt x="1392677" y="664006"/>
                </a:lnTo>
                <a:lnTo>
                  <a:pt x="1396753" y="666953"/>
                </a:lnTo>
                <a:lnTo>
                  <a:pt x="1400602" y="669672"/>
                </a:lnTo>
                <a:lnTo>
                  <a:pt x="1404451" y="672619"/>
                </a:lnTo>
                <a:lnTo>
                  <a:pt x="1407847" y="675565"/>
                </a:lnTo>
                <a:lnTo>
                  <a:pt x="1411243" y="678512"/>
                </a:lnTo>
                <a:lnTo>
                  <a:pt x="1414413" y="681685"/>
                </a:lnTo>
                <a:lnTo>
                  <a:pt x="1417130" y="685084"/>
                </a:lnTo>
                <a:lnTo>
                  <a:pt x="1419847" y="688257"/>
                </a:lnTo>
                <a:lnTo>
                  <a:pt x="1425507" y="688484"/>
                </a:lnTo>
                <a:lnTo>
                  <a:pt x="1430941" y="689164"/>
                </a:lnTo>
                <a:lnTo>
                  <a:pt x="1436148" y="690297"/>
                </a:lnTo>
                <a:lnTo>
                  <a:pt x="1441356" y="691430"/>
                </a:lnTo>
                <a:lnTo>
                  <a:pt x="1446110" y="693017"/>
                </a:lnTo>
                <a:lnTo>
                  <a:pt x="1450865" y="694830"/>
                </a:lnTo>
                <a:lnTo>
                  <a:pt x="1455167" y="697323"/>
                </a:lnTo>
                <a:lnTo>
                  <a:pt x="1459695" y="699816"/>
                </a:lnTo>
                <a:lnTo>
                  <a:pt x="1463544" y="702763"/>
                </a:lnTo>
                <a:lnTo>
                  <a:pt x="1467619" y="705709"/>
                </a:lnTo>
                <a:lnTo>
                  <a:pt x="1471242" y="708882"/>
                </a:lnTo>
                <a:lnTo>
                  <a:pt x="1474865" y="712508"/>
                </a:lnTo>
                <a:lnTo>
                  <a:pt x="1478261" y="716361"/>
                </a:lnTo>
                <a:lnTo>
                  <a:pt x="1481657" y="720668"/>
                </a:lnTo>
                <a:lnTo>
                  <a:pt x="1484827" y="724747"/>
                </a:lnTo>
                <a:lnTo>
                  <a:pt x="1487544" y="729053"/>
                </a:lnTo>
                <a:lnTo>
                  <a:pt x="1490487" y="733813"/>
                </a:lnTo>
                <a:lnTo>
                  <a:pt x="1492977" y="738799"/>
                </a:lnTo>
                <a:lnTo>
                  <a:pt x="1495468" y="743785"/>
                </a:lnTo>
                <a:lnTo>
                  <a:pt x="1497732" y="748998"/>
                </a:lnTo>
                <a:lnTo>
                  <a:pt x="1499996" y="754211"/>
                </a:lnTo>
                <a:lnTo>
                  <a:pt x="1502034" y="759877"/>
                </a:lnTo>
                <a:lnTo>
                  <a:pt x="1503845" y="765543"/>
                </a:lnTo>
                <a:lnTo>
                  <a:pt x="1505656" y="771436"/>
                </a:lnTo>
                <a:lnTo>
                  <a:pt x="1509053" y="783222"/>
                </a:lnTo>
                <a:lnTo>
                  <a:pt x="1511996" y="795460"/>
                </a:lnTo>
                <a:lnTo>
                  <a:pt x="1514260" y="808153"/>
                </a:lnTo>
                <a:lnTo>
                  <a:pt x="1516071" y="821071"/>
                </a:lnTo>
                <a:lnTo>
                  <a:pt x="1517656" y="833990"/>
                </a:lnTo>
                <a:lnTo>
                  <a:pt x="1519015" y="846909"/>
                </a:lnTo>
                <a:lnTo>
                  <a:pt x="1519694" y="860281"/>
                </a:lnTo>
                <a:lnTo>
                  <a:pt x="1520147" y="873200"/>
                </a:lnTo>
                <a:lnTo>
                  <a:pt x="1520826" y="886118"/>
                </a:lnTo>
                <a:lnTo>
                  <a:pt x="1520826" y="898584"/>
                </a:lnTo>
                <a:lnTo>
                  <a:pt x="1520373" y="910823"/>
                </a:lnTo>
                <a:lnTo>
                  <a:pt x="1520147" y="922608"/>
                </a:lnTo>
                <a:lnTo>
                  <a:pt x="1519241" y="945046"/>
                </a:lnTo>
                <a:lnTo>
                  <a:pt x="1517883" y="964311"/>
                </a:lnTo>
                <a:lnTo>
                  <a:pt x="1516524" y="981083"/>
                </a:lnTo>
                <a:lnTo>
                  <a:pt x="1514939" y="993321"/>
                </a:lnTo>
                <a:lnTo>
                  <a:pt x="1511996" y="991508"/>
                </a:lnTo>
                <a:lnTo>
                  <a:pt x="1508600" y="990148"/>
                </a:lnTo>
                <a:lnTo>
                  <a:pt x="1505204" y="988562"/>
                </a:lnTo>
                <a:lnTo>
                  <a:pt x="1501808" y="987202"/>
                </a:lnTo>
                <a:lnTo>
                  <a:pt x="1498185" y="985842"/>
                </a:lnTo>
                <a:lnTo>
                  <a:pt x="1494562" y="984936"/>
                </a:lnTo>
                <a:lnTo>
                  <a:pt x="1490713" y="983802"/>
                </a:lnTo>
                <a:lnTo>
                  <a:pt x="1487091" y="983349"/>
                </a:lnTo>
                <a:lnTo>
                  <a:pt x="1481657" y="946859"/>
                </a:lnTo>
                <a:lnTo>
                  <a:pt x="1479166" y="929408"/>
                </a:lnTo>
                <a:lnTo>
                  <a:pt x="1476223" y="912636"/>
                </a:lnTo>
                <a:lnTo>
                  <a:pt x="1473280" y="896544"/>
                </a:lnTo>
                <a:lnTo>
                  <a:pt x="1469657" y="881132"/>
                </a:lnTo>
                <a:lnTo>
                  <a:pt x="1467846" y="873653"/>
                </a:lnTo>
                <a:lnTo>
                  <a:pt x="1465808" y="866400"/>
                </a:lnTo>
                <a:lnTo>
                  <a:pt x="1463770" y="859374"/>
                </a:lnTo>
                <a:lnTo>
                  <a:pt x="1461506" y="852802"/>
                </a:lnTo>
                <a:lnTo>
                  <a:pt x="1459242" y="846002"/>
                </a:lnTo>
                <a:lnTo>
                  <a:pt x="1456299" y="839430"/>
                </a:lnTo>
                <a:lnTo>
                  <a:pt x="1453356" y="833310"/>
                </a:lnTo>
                <a:lnTo>
                  <a:pt x="1450412" y="826964"/>
                </a:lnTo>
                <a:lnTo>
                  <a:pt x="1447242" y="821071"/>
                </a:lnTo>
                <a:lnTo>
                  <a:pt x="1443620" y="815405"/>
                </a:lnTo>
                <a:lnTo>
                  <a:pt x="1439771" y="809966"/>
                </a:lnTo>
                <a:lnTo>
                  <a:pt x="1435922" y="804526"/>
                </a:lnTo>
                <a:lnTo>
                  <a:pt x="1431394" y="799313"/>
                </a:lnTo>
                <a:lnTo>
                  <a:pt x="1426865" y="794780"/>
                </a:lnTo>
                <a:lnTo>
                  <a:pt x="1421884" y="789794"/>
                </a:lnTo>
                <a:lnTo>
                  <a:pt x="1416677" y="785261"/>
                </a:lnTo>
                <a:lnTo>
                  <a:pt x="1411017" y="781182"/>
                </a:lnTo>
                <a:lnTo>
                  <a:pt x="1405130" y="777102"/>
                </a:lnTo>
                <a:lnTo>
                  <a:pt x="1398791" y="773249"/>
                </a:lnTo>
                <a:lnTo>
                  <a:pt x="1391998" y="769623"/>
                </a:lnTo>
                <a:lnTo>
                  <a:pt x="1384753" y="774609"/>
                </a:lnTo>
                <a:lnTo>
                  <a:pt x="1377508" y="779595"/>
                </a:lnTo>
                <a:lnTo>
                  <a:pt x="1370263" y="784355"/>
                </a:lnTo>
                <a:lnTo>
                  <a:pt x="1363018" y="788661"/>
                </a:lnTo>
                <a:lnTo>
                  <a:pt x="1355772" y="793194"/>
                </a:lnTo>
                <a:lnTo>
                  <a:pt x="1348301" y="797047"/>
                </a:lnTo>
                <a:lnTo>
                  <a:pt x="1341056" y="800900"/>
                </a:lnTo>
                <a:lnTo>
                  <a:pt x="1334037" y="804526"/>
                </a:lnTo>
                <a:lnTo>
                  <a:pt x="1326792" y="807926"/>
                </a:lnTo>
                <a:lnTo>
                  <a:pt x="1319547" y="811326"/>
                </a:lnTo>
                <a:lnTo>
                  <a:pt x="1312302" y="814045"/>
                </a:lnTo>
                <a:lnTo>
                  <a:pt x="1305283" y="816992"/>
                </a:lnTo>
                <a:lnTo>
                  <a:pt x="1298038" y="819711"/>
                </a:lnTo>
                <a:lnTo>
                  <a:pt x="1291245" y="822205"/>
                </a:lnTo>
                <a:lnTo>
                  <a:pt x="1277208" y="826511"/>
                </a:lnTo>
                <a:lnTo>
                  <a:pt x="1263397" y="830364"/>
                </a:lnTo>
                <a:lnTo>
                  <a:pt x="1249812" y="833537"/>
                </a:lnTo>
                <a:lnTo>
                  <a:pt x="1236454" y="836030"/>
                </a:lnTo>
                <a:lnTo>
                  <a:pt x="1223322" y="838296"/>
                </a:lnTo>
                <a:lnTo>
                  <a:pt x="1210417" y="839656"/>
                </a:lnTo>
                <a:lnTo>
                  <a:pt x="1197964" y="840789"/>
                </a:lnTo>
                <a:lnTo>
                  <a:pt x="1185511" y="841469"/>
                </a:lnTo>
                <a:lnTo>
                  <a:pt x="1173738" y="841469"/>
                </a:lnTo>
                <a:lnTo>
                  <a:pt x="1162191" y="841469"/>
                </a:lnTo>
                <a:lnTo>
                  <a:pt x="1151097" y="841016"/>
                </a:lnTo>
                <a:lnTo>
                  <a:pt x="1140229" y="840336"/>
                </a:lnTo>
                <a:lnTo>
                  <a:pt x="1129814" y="839203"/>
                </a:lnTo>
                <a:lnTo>
                  <a:pt x="1120079" y="837843"/>
                </a:lnTo>
                <a:lnTo>
                  <a:pt x="1110796" y="836710"/>
                </a:lnTo>
                <a:lnTo>
                  <a:pt x="1101739" y="835123"/>
                </a:lnTo>
                <a:lnTo>
                  <a:pt x="1093362" y="833310"/>
                </a:lnTo>
                <a:lnTo>
                  <a:pt x="1085438" y="831724"/>
                </a:lnTo>
                <a:lnTo>
                  <a:pt x="1078193" y="829910"/>
                </a:lnTo>
                <a:lnTo>
                  <a:pt x="1065514" y="826284"/>
                </a:lnTo>
                <a:lnTo>
                  <a:pt x="1055099" y="823111"/>
                </a:lnTo>
                <a:lnTo>
                  <a:pt x="1047401" y="820391"/>
                </a:lnTo>
                <a:lnTo>
                  <a:pt x="1043552" y="828097"/>
                </a:lnTo>
                <a:lnTo>
                  <a:pt x="1040156" y="836483"/>
                </a:lnTo>
                <a:lnTo>
                  <a:pt x="1036986" y="844869"/>
                </a:lnTo>
                <a:lnTo>
                  <a:pt x="1034043" y="853708"/>
                </a:lnTo>
                <a:lnTo>
                  <a:pt x="1031552" y="862774"/>
                </a:lnTo>
                <a:lnTo>
                  <a:pt x="1029288" y="872520"/>
                </a:lnTo>
                <a:lnTo>
                  <a:pt x="1027024" y="882265"/>
                </a:lnTo>
                <a:lnTo>
                  <a:pt x="1024986" y="892464"/>
                </a:lnTo>
                <a:lnTo>
                  <a:pt x="1021137" y="913316"/>
                </a:lnTo>
                <a:lnTo>
                  <a:pt x="1017288" y="935527"/>
                </a:lnTo>
                <a:lnTo>
                  <a:pt x="1013213" y="958871"/>
                </a:lnTo>
                <a:lnTo>
                  <a:pt x="1011175" y="970884"/>
                </a:lnTo>
                <a:lnTo>
                  <a:pt x="1008458" y="983349"/>
                </a:lnTo>
                <a:lnTo>
                  <a:pt x="1004609" y="984029"/>
                </a:lnTo>
                <a:lnTo>
                  <a:pt x="1000760" y="984936"/>
                </a:lnTo>
                <a:lnTo>
                  <a:pt x="997138" y="985842"/>
                </a:lnTo>
                <a:lnTo>
                  <a:pt x="993515" y="987202"/>
                </a:lnTo>
                <a:lnTo>
                  <a:pt x="989892" y="988789"/>
                </a:lnTo>
                <a:lnTo>
                  <a:pt x="986496" y="990375"/>
                </a:lnTo>
                <a:lnTo>
                  <a:pt x="983100" y="991962"/>
                </a:lnTo>
                <a:lnTo>
                  <a:pt x="979704" y="993775"/>
                </a:lnTo>
                <a:lnTo>
                  <a:pt x="977666" y="979723"/>
                </a:lnTo>
                <a:lnTo>
                  <a:pt x="976761" y="970657"/>
                </a:lnTo>
                <a:lnTo>
                  <a:pt x="975402" y="960458"/>
                </a:lnTo>
                <a:lnTo>
                  <a:pt x="974496" y="949352"/>
                </a:lnTo>
                <a:lnTo>
                  <a:pt x="973817" y="937340"/>
                </a:lnTo>
                <a:lnTo>
                  <a:pt x="973364" y="924421"/>
                </a:lnTo>
                <a:lnTo>
                  <a:pt x="973138" y="911049"/>
                </a:lnTo>
                <a:lnTo>
                  <a:pt x="973364" y="896771"/>
                </a:lnTo>
                <a:lnTo>
                  <a:pt x="974044" y="882039"/>
                </a:lnTo>
                <a:lnTo>
                  <a:pt x="975402" y="866854"/>
                </a:lnTo>
                <a:lnTo>
                  <a:pt x="977213" y="851442"/>
                </a:lnTo>
                <a:lnTo>
                  <a:pt x="978119" y="843736"/>
                </a:lnTo>
                <a:lnTo>
                  <a:pt x="979704" y="835577"/>
                </a:lnTo>
                <a:lnTo>
                  <a:pt x="981062" y="827871"/>
                </a:lnTo>
                <a:lnTo>
                  <a:pt x="982874" y="819711"/>
                </a:lnTo>
                <a:lnTo>
                  <a:pt x="984911" y="812006"/>
                </a:lnTo>
                <a:lnTo>
                  <a:pt x="986949" y="804073"/>
                </a:lnTo>
                <a:lnTo>
                  <a:pt x="989440" y="796140"/>
                </a:lnTo>
                <a:lnTo>
                  <a:pt x="991930" y="788208"/>
                </a:lnTo>
                <a:lnTo>
                  <a:pt x="994873" y="780502"/>
                </a:lnTo>
                <a:lnTo>
                  <a:pt x="997817" y="772569"/>
                </a:lnTo>
                <a:lnTo>
                  <a:pt x="1001213" y="765090"/>
                </a:lnTo>
                <a:lnTo>
                  <a:pt x="1004836" y="757384"/>
                </a:lnTo>
                <a:lnTo>
                  <a:pt x="1008685" y="749905"/>
                </a:lnTo>
                <a:lnTo>
                  <a:pt x="1012986" y="742652"/>
                </a:lnTo>
                <a:lnTo>
                  <a:pt x="1017288" y="735400"/>
                </a:lnTo>
                <a:lnTo>
                  <a:pt x="1022043" y="728147"/>
                </a:lnTo>
                <a:lnTo>
                  <a:pt x="1027024" y="721121"/>
                </a:lnTo>
                <a:lnTo>
                  <a:pt x="1032458" y="714095"/>
                </a:lnTo>
                <a:lnTo>
                  <a:pt x="1038118" y="707522"/>
                </a:lnTo>
                <a:lnTo>
                  <a:pt x="1044231" y="701176"/>
                </a:lnTo>
                <a:lnTo>
                  <a:pt x="1050344" y="694603"/>
                </a:lnTo>
                <a:lnTo>
                  <a:pt x="1057136" y="688711"/>
                </a:lnTo>
                <a:lnTo>
                  <a:pt x="1064382" y="682818"/>
                </a:lnTo>
                <a:lnTo>
                  <a:pt x="1071627" y="676925"/>
                </a:lnTo>
                <a:lnTo>
                  <a:pt x="1079778" y="671486"/>
                </a:lnTo>
                <a:lnTo>
                  <a:pt x="1087702" y="666726"/>
                </a:lnTo>
                <a:lnTo>
                  <a:pt x="1096306" y="661740"/>
                </a:lnTo>
                <a:lnTo>
                  <a:pt x="1105362" y="656980"/>
                </a:lnTo>
                <a:lnTo>
                  <a:pt x="1114645" y="652674"/>
                </a:lnTo>
                <a:lnTo>
                  <a:pt x="1124380" y="648821"/>
                </a:lnTo>
                <a:lnTo>
                  <a:pt x="1134795" y="645195"/>
                </a:lnTo>
                <a:lnTo>
                  <a:pt x="1145437" y="641795"/>
                </a:lnTo>
                <a:lnTo>
                  <a:pt x="1156531" y="638622"/>
                </a:lnTo>
                <a:lnTo>
                  <a:pt x="1168304" y="636129"/>
                </a:lnTo>
                <a:lnTo>
                  <a:pt x="1180304" y="634089"/>
                </a:lnTo>
                <a:lnTo>
                  <a:pt x="1192757" y="631823"/>
                </a:lnTo>
                <a:lnTo>
                  <a:pt x="1205662" y="630690"/>
                </a:lnTo>
                <a:lnTo>
                  <a:pt x="1219247" y="629330"/>
                </a:lnTo>
                <a:lnTo>
                  <a:pt x="1233058" y="628876"/>
                </a:lnTo>
                <a:lnTo>
                  <a:pt x="1247774" y="628650"/>
                </a:lnTo>
                <a:close/>
                <a:moveTo>
                  <a:pt x="91667" y="541337"/>
                </a:moveTo>
                <a:lnTo>
                  <a:pt x="370523" y="541337"/>
                </a:lnTo>
                <a:lnTo>
                  <a:pt x="375061" y="541563"/>
                </a:lnTo>
                <a:lnTo>
                  <a:pt x="379826" y="542015"/>
                </a:lnTo>
                <a:lnTo>
                  <a:pt x="384137" y="542468"/>
                </a:lnTo>
                <a:lnTo>
                  <a:pt x="388902" y="543373"/>
                </a:lnTo>
                <a:lnTo>
                  <a:pt x="393213" y="544278"/>
                </a:lnTo>
                <a:lnTo>
                  <a:pt x="397524" y="545635"/>
                </a:lnTo>
                <a:lnTo>
                  <a:pt x="401835" y="546992"/>
                </a:lnTo>
                <a:lnTo>
                  <a:pt x="405919" y="548576"/>
                </a:lnTo>
                <a:lnTo>
                  <a:pt x="409777" y="550386"/>
                </a:lnTo>
                <a:lnTo>
                  <a:pt x="414088" y="552421"/>
                </a:lnTo>
                <a:lnTo>
                  <a:pt x="417718" y="554684"/>
                </a:lnTo>
                <a:lnTo>
                  <a:pt x="421575" y="556946"/>
                </a:lnTo>
                <a:lnTo>
                  <a:pt x="425206" y="559434"/>
                </a:lnTo>
                <a:lnTo>
                  <a:pt x="428609" y="562149"/>
                </a:lnTo>
                <a:lnTo>
                  <a:pt x="432013" y="564864"/>
                </a:lnTo>
                <a:lnTo>
                  <a:pt x="434962" y="568031"/>
                </a:lnTo>
                <a:lnTo>
                  <a:pt x="438139" y="571198"/>
                </a:lnTo>
                <a:lnTo>
                  <a:pt x="441088" y="574591"/>
                </a:lnTo>
                <a:lnTo>
                  <a:pt x="443584" y="577984"/>
                </a:lnTo>
                <a:lnTo>
                  <a:pt x="446307" y="581604"/>
                </a:lnTo>
                <a:lnTo>
                  <a:pt x="448803" y="585223"/>
                </a:lnTo>
                <a:lnTo>
                  <a:pt x="450845" y="589069"/>
                </a:lnTo>
                <a:lnTo>
                  <a:pt x="452887" y="592915"/>
                </a:lnTo>
                <a:lnTo>
                  <a:pt x="454702" y="596760"/>
                </a:lnTo>
                <a:lnTo>
                  <a:pt x="456291" y="600832"/>
                </a:lnTo>
                <a:lnTo>
                  <a:pt x="457879" y="605130"/>
                </a:lnTo>
                <a:lnTo>
                  <a:pt x="459240" y="609429"/>
                </a:lnTo>
                <a:lnTo>
                  <a:pt x="460148" y="613727"/>
                </a:lnTo>
                <a:lnTo>
                  <a:pt x="461055" y="618251"/>
                </a:lnTo>
                <a:lnTo>
                  <a:pt x="461509" y="622549"/>
                </a:lnTo>
                <a:lnTo>
                  <a:pt x="461736" y="627300"/>
                </a:lnTo>
                <a:lnTo>
                  <a:pt x="461963" y="631824"/>
                </a:lnTo>
                <a:lnTo>
                  <a:pt x="461736" y="636575"/>
                </a:lnTo>
                <a:lnTo>
                  <a:pt x="461509" y="641099"/>
                </a:lnTo>
                <a:lnTo>
                  <a:pt x="461055" y="645624"/>
                </a:lnTo>
                <a:lnTo>
                  <a:pt x="460148" y="650148"/>
                </a:lnTo>
                <a:lnTo>
                  <a:pt x="459240" y="654446"/>
                </a:lnTo>
                <a:lnTo>
                  <a:pt x="457879" y="658518"/>
                </a:lnTo>
                <a:lnTo>
                  <a:pt x="456291" y="662816"/>
                </a:lnTo>
                <a:lnTo>
                  <a:pt x="454702" y="666888"/>
                </a:lnTo>
                <a:lnTo>
                  <a:pt x="452887" y="670960"/>
                </a:lnTo>
                <a:lnTo>
                  <a:pt x="450845" y="674806"/>
                </a:lnTo>
                <a:lnTo>
                  <a:pt x="448803" y="678652"/>
                </a:lnTo>
                <a:lnTo>
                  <a:pt x="446307" y="682271"/>
                </a:lnTo>
                <a:lnTo>
                  <a:pt x="443584" y="685664"/>
                </a:lnTo>
                <a:lnTo>
                  <a:pt x="441088" y="689284"/>
                </a:lnTo>
                <a:lnTo>
                  <a:pt x="438139" y="692451"/>
                </a:lnTo>
                <a:lnTo>
                  <a:pt x="434962" y="695618"/>
                </a:lnTo>
                <a:lnTo>
                  <a:pt x="432013" y="698559"/>
                </a:lnTo>
                <a:lnTo>
                  <a:pt x="428609" y="701500"/>
                </a:lnTo>
                <a:lnTo>
                  <a:pt x="425206" y="703988"/>
                </a:lnTo>
                <a:lnTo>
                  <a:pt x="421575" y="706703"/>
                </a:lnTo>
                <a:lnTo>
                  <a:pt x="417718" y="708965"/>
                </a:lnTo>
                <a:lnTo>
                  <a:pt x="414088" y="711227"/>
                </a:lnTo>
                <a:lnTo>
                  <a:pt x="409777" y="713489"/>
                </a:lnTo>
                <a:lnTo>
                  <a:pt x="405919" y="715299"/>
                </a:lnTo>
                <a:lnTo>
                  <a:pt x="401835" y="716883"/>
                </a:lnTo>
                <a:lnTo>
                  <a:pt x="397524" y="718014"/>
                </a:lnTo>
                <a:lnTo>
                  <a:pt x="393213" y="719371"/>
                </a:lnTo>
                <a:lnTo>
                  <a:pt x="388902" y="720502"/>
                </a:lnTo>
                <a:lnTo>
                  <a:pt x="384137" y="721181"/>
                </a:lnTo>
                <a:lnTo>
                  <a:pt x="379826" y="721633"/>
                </a:lnTo>
                <a:lnTo>
                  <a:pt x="375061" y="722312"/>
                </a:lnTo>
                <a:lnTo>
                  <a:pt x="370523" y="722312"/>
                </a:lnTo>
                <a:lnTo>
                  <a:pt x="91667" y="722312"/>
                </a:lnTo>
                <a:lnTo>
                  <a:pt x="86902" y="722312"/>
                </a:lnTo>
                <a:lnTo>
                  <a:pt x="82364" y="721633"/>
                </a:lnTo>
                <a:lnTo>
                  <a:pt x="77599" y="721181"/>
                </a:lnTo>
                <a:lnTo>
                  <a:pt x="73288" y="720502"/>
                </a:lnTo>
                <a:lnTo>
                  <a:pt x="68750" y="719371"/>
                </a:lnTo>
                <a:lnTo>
                  <a:pt x="64439" y="718014"/>
                </a:lnTo>
                <a:lnTo>
                  <a:pt x="60128" y="716883"/>
                </a:lnTo>
                <a:lnTo>
                  <a:pt x="56044" y="715299"/>
                </a:lnTo>
                <a:lnTo>
                  <a:pt x="51959" y="713489"/>
                </a:lnTo>
                <a:lnTo>
                  <a:pt x="48102" y="711227"/>
                </a:lnTo>
                <a:lnTo>
                  <a:pt x="44245" y="708965"/>
                </a:lnTo>
                <a:lnTo>
                  <a:pt x="40615" y="706703"/>
                </a:lnTo>
                <a:lnTo>
                  <a:pt x="36757" y="703988"/>
                </a:lnTo>
                <a:lnTo>
                  <a:pt x="33581" y="701500"/>
                </a:lnTo>
                <a:lnTo>
                  <a:pt x="30177" y="698559"/>
                </a:lnTo>
                <a:lnTo>
                  <a:pt x="26774" y="695618"/>
                </a:lnTo>
                <a:lnTo>
                  <a:pt x="23824" y="692451"/>
                </a:lnTo>
                <a:lnTo>
                  <a:pt x="21101" y="689284"/>
                </a:lnTo>
                <a:lnTo>
                  <a:pt x="18152" y="685664"/>
                </a:lnTo>
                <a:lnTo>
                  <a:pt x="15656" y="682271"/>
                </a:lnTo>
                <a:lnTo>
                  <a:pt x="13160" y="678652"/>
                </a:lnTo>
                <a:lnTo>
                  <a:pt x="11118" y="674806"/>
                </a:lnTo>
                <a:lnTo>
                  <a:pt x="9076" y="670960"/>
                </a:lnTo>
                <a:lnTo>
                  <a:pt x="7261" y="666888"/>
                </a:lnTo>
                <a:lnTo>
                  <a:pt x="5446" y="662816"/>
                </a:lnTo>
                <a:lnTo>
                  <a:pt x="4084" y="658518"/>
                </a:lnTo>
                <a:lnTo>
                  <a:pt x="2950" y="654446"/>
                </a:lnTo>
                <a:lnTo>
                  <a:pt x="1815" y="650148"/>
                </a:lnTo>
                <a:lnTo>
                  <a:pt x="1134" y="645624"/>
                </a:lnTo>
                <a:lnTo>
                  <a:pt x="454" y="641099"/>
                </a:lnTo>
                <a:lnTo>
                  <a:pt x="0" y="636575"/>
                </a:lnTo>
                <a:lnTo>
                  <a:pt x="0" y="631824"/>
                </a:lnTo>
                <a:lnTo>
                  <a:pt x="0" y="627300"/>
                </a:lnTo>
                <a:lnTo>
                  <a:pt x="454" y="622549"/>
                </a:lnTo>
                <a:lnTo>
                  <a:pt x="1134" y="618251"/>
                </a:lnTo>
                <a:lnTo>
                  <a:pt x="1815" y="613727"/>
                </a:lnTo>
                <a:lnTo>
                  <a:pt x="2950" y="609429"/>
                </a:lnTo>
                <a:lnTo>
                  <a:pt x="4084" y="605130"/>
                </a:lnTo>
                <a:lnTo>
                  <a:pt x="5446" y="600832"/>
                </a:lnTo>
                <a:lnTo>
                  <a:pt x="7261" y="596760"/>
                </a:lnTo>
                <a:lnTo>
                  <a:pt x="9076" y="592915"/>
                </a:lnTo>
                <a:lnTo>
                  <a:pt x="11118" y="589069"/>
                </a:lnTo>
                <a:lnTo>
                  <a:pt x="13160" y="585223"/>
                </a:lnTo>
                <a:lnTo>
                  <a:pt x="15656" y="581604"/>
                </a:lnTo>
                <a:lnTo>
                  <a:pt x="18152" y="577984"/>
                </a:lnTo>
                <a:lnTo>
                  <a:pt x="21101" y="574591"/>
                </a:lnTo>
                <a:lnTo>
                  <a:pt x="23824" y="571198"/>
                </a:lnTo>
                <a:lnTo>
                  <a:pt x="26774" y="568031"/>
                </a:lnTo>
                <a:lnTo>
                  <a:pt x="30177" y="564864"/>
                </a:lnTo>
                <a:lnTo>
                  <a:pt x="33581" y="562149"/>
                </a:lnTo>
                <a:lnTo>
                  <a:pt x="36757" y="559434"/>
                </a:lnTo>
                <a:lnTo>
                  <a:pt x="40615" y="556946"/>
                </a:lnTo>
                <a:lnTo>
                  <a:pt x="44245" y="554684"/>
                </a:lnTo>
                <a:lnTo>
                  <a:pt x="48102" y="552421"/>
                </a:lnTo>
                <a:lnTo>
                  <a:pt x="51959" y="550386"/>
                </a:lnTo>
                <a:lnTo>
                  <a:pt x="56044" y="548576"/>
                </a:lnTo>
                <a:lnTo>
                  <a:pt x="60128" y="546992"/>
                </a:lnTo>
                <a:lnTo>
                  <a:pt x="64439" y="545635"/>
                </a:lnTo>
                <a:lnTo>
                  <a:pt x="68750" y="544278"/>
                </a:lnTo>
                <a:lnTo>
                  <a:pt x="73288" y="543373"/>
                </a:lnTo>
                <a:lnTo>
                  <a:pt x="77599" y="542468"/>
                </a:lnTo>
                <a:lnTo>
                  <a:pt x="82364" y="542015"/>
                </a:lnTo>
                <a:lnTo>
                  <a:pt x="86902" y="541563"/>
                </a:lnTo>
                <a:lnTo>
                  <a:pt x="91667" y="541337"/>
                </a:lnTo>
                <a:close/>
                <a:moveTo>
                  <a:pt x="2282825" y="312737"/>
                </a:moveTo>
                <a:lnTo>
                  <a:pt x="2412173" y="372470"/>
                </a:lnTo>
                <a:lnTo>
                  <a:pt x="2422140" y="377674"/>
                </a:lnTo>
                <a:lnTo>
                  <a:pt x="2426897" y="380163"/>
                </a:lnTo>
                <a:lnTo>
                  <a:pt x="2431201" y="382878"/>
                </a:lnTo>
                <a:lnTo>
                  <a:pt x="2435732" y="385367"/>
                </a:lnTo>
                <a:lnTo>
                  <a:pt x="2439583" y="388308"/>
                </a:lnTo>
                <a:lnTo>
                  <a:pt x="2443434" y="391023"/>
                </a:lnTo>
                <a:lnTo>
                  <a:pt x="2447058" y="393964"/>
                </a:lnTo>
                <a:lnTo>
                  <a:pt x="2450456" y="396680"/>
                </a:lnTo>
                <a:lnTo>
                  <a:pt x="2453628" y="399621"/>
                </a:lnTo>
                <a:lnTo>
                  <a:pt x="2456799" y="402562"/>
                </a:lnTo>
                <a:lnTo>
                  <a:pt x="2459518" y="405504"/>
                </a:lnTo>
                <a:lnTo>
                  <a:pt x="2462236" y="408671"/>
                </a:lnTo>
                <a:lnTo>
                  <a:pt x="2464501" y="411839"/>
                </a:lnTo>
                <a:lnTo>
                  <a:pt x="2466766" y="415233"/>
                </a:lnTo>
                <a:lnTo>
                  <a:pt x="2468805" y="418174"/>
                </a:lnTo>
                <a:lnTo>
                  <a:pt x="2470617" y="421568"/>
                </a:lnTo>
                <a:lnTo>
                  <a:pt x="2472430" y="424962"/>
                </a:lnTo>
                <a:lnTo>
                  <a:pt x="2474015" y="428356"/>
                </a:lnTo>
                <a:lnTo>
                  <a:pt x="2475601" y="431750"/>
                </a:lnTo>
                <a:lnTo>
                  <a:pt x="2477866" y="438990"/>
                </a:lnTo>
                <a:lnTo>
                  <a:pt x="2479905" y="446231"/>
                </a:lnTo>
                <a:lnTo>
                  <a:pt x="2481264" y="453697"/>
                </a:lnTo>
                <a:lnTo>
                  <a:pt x="2482397" y="461390"/>
                </a:lnTo>
                <a:lnTo>
                  <a:pt x="2482850" y="469536"/>
                </a:lnTo>
                <a:lnTo>
                  <a:pt x="2482850" y="477455"/>
                </a:lnTo>
                <a:lnTo>
                  <a:pt x="2482850" y="694213"/>
                </a:lnTo>
                <a:lnTo>
                  <a:pt x="2482850" y="702584"/>
                </a:lnTo>
                <a:lnTo>
                  <a:pt x="2482397" y="710504"/>
                </a:lnTo>
                <a:lnTo>
                  <a:pt x="2481264" y="718423"/>
                </a:lnTo>
                <a:lnTo>
                  <a:pt x="2479905" y="725889"/>
                </a:lnTo>
                <a:lnTo>
                  <a:pt x="2477866" y="733130"/>
                </a:lnTo>
                <a:lnTo>
                  <a:pt x="2475601" y="740144"/>
                </a:lnTo>
                <a:lnTo>
                  <a:pt x="2474015" y="743311"/>
                </a:lnTo>
                <a:lnTo>
                  <a:pt x="2472430" y="746932"/>
                </a:lnTo>
                <a:lnTo>
                  <a:pt x="2470617" y="750326"/>
                </a:lnTo>
                <a:lnTo>
                  <a:pt x="2468805" y="753493"/>
                </a:lnTo>
                <a:lnTo>
                  <a:pt x="2466766" y="756887"/>
                </a:lnTo>
                <a:lnTo>
                  <a:pt x="2464501" y="760055"/>
                </a:lnTo>
                <a:lnTo>
                  <a:pt x="2462236" y="762996"/>
                </a:lnTo>
                <a:lnTo>
                  <a:pt x="2459518" y="766164"/>
                </a:lnTo>
                <a:lnTo>
                  <a:pt x="2456799" y="769331"/>
                </a:lnTo>
                <a:lnTo>
                  <a:pt x="2453628" y="772047"/>
                </a:lnTo>
                <a:lnTo>
                  <a:pt x="2450456" y="775214"/>
                </a:lnTo>
                <a:lnTo>
                  <a:pt x="2447058" y="778156"/>
                </a:lnTo>
                <a:lnTo>
                  <a:pt x="2443434" y="780871"/>
                </a:lnTo>
                <a:lnTo>
                  <a:pt x="2439583" y="783812"/>
                </a:lnTo>
                <a:lnTo>
                  <a:pt x="2435732" y="786301"/>
                </a:lnTo>
                <a:lnTo>
                  <a:pt x="2431201" y="789242"/>
                </a:lnTo>
                <a:lnTo>
                  <a:pt x="2426897" y="791731"/>
                </a:lnTo>
                <a:lnTo>
                  <a:pt x="2422140" y="794446"/>
                </a:lnTo>
                <a:lnTo>
                  <a:pt x="2412173" y="799198"/>
                </a:lnTo>
                <a:lnTo>
                  <a:pt x="2406963" y="801687"/>
                </a:lnTo>
                <a:lnTo>
                  <a:pt x="2282825" y="744216"/>
                </a:lnTo>
                <a:lnTo>
                  <a:pt x="2282825" y="312737"/>
                </a:lnTo>
                <a:close/>
                <a:moveTo>
                  <a:pt x="458964" y="22907"/>
                </a:moveTo>
                <a:lnTo>
                  <a:pt x="448307" y="23134"/>
                </a:lnTo>
                <a:lnTo>
                  <a:pt x="438104" y="24041"/>
                </a:lnTo>
                <a:lnTo>
                  <a:pt x="427674" y="25175"/>
                </a:lnTo>
                <a:lnTo>
                  <a:pt x="417471" y="26990"/>
                </a:lnTo>
                <a:lnTo>
                  <a:pt x="407722" y="29485"/>
                </a:lnTo>
                <a:lnTo>
                  <a:pt x="397745" y="32206"/>
                </a:lnTo>
                <a:lnTo>
                  <a:pt x="388222" y="35382"/>
                </a:lnTo>
                <a:lnTo>
                  <a:pt x="378926" y="39237"/>
                </a:lnTo>
                <a:lnTo>
                  <a:pt x="369857" y="43320"/>
                </a:lnTo>
                <a:lnTo>
                  <a:pt x="361014" y="47856"/>
                </a:lnTo>
                <a:lnTo>
                  <a:pt x="352171" y="52846"/>
                </a:lnTo>
                <a:lnTo>
                  <a:pt x="344009" y="58289"/>
                </a:lnTo>
                <a:lnTo>
                  <a:pt x="335847" y="63959"/>
                </a:lnTo>
                <a:lnTo>
                  <a:pt x="328138" y="70083"/>
                </a:lnTo>
                <a:lnTo>
                  <a:pt x="320655" y="76660"/>
                </a:lnTo>
                <a:lnTo>
                  <a:pt x="313626" y="83238"/>
                </a:lnTo>
                <a:lnTo>
                  <a:pt x="306598" y="90722"/>
                </a:lnTo>
                <a:lnTo>
                  <a:pt x="300022" y="98207"/>
                </a:lnTo>
                <a:lnTo>
                  <a:pt x="294127" y="105918"/>
                </a:lnTo>
                <a:lnTo>
                  <a:pt x="288232" y="113856"/>
                </a:lnTo>
                <a:lnTo>
                  <a:pt x="283017" y="122248"/>
                </a:lnTo>
                <a:lnTo>
                  <a:pt x="278029" y="130867"/>
                </a:lnTo>
                <a:lnTo>
                  <a:pt x="273494" y="139939"/>
                </a:lnTo>
                <a:lnTo>
                  <a:pt x="269186" y="149011"/>
                </a:lnTo>
                <a:lnTo>
                  <a:pt x="265559" y="158310"/>
                </a:lnTo>
                <a:lnTo>
                  <a:pt x="262158" y="167836"/>
                </a:lnTo>
                <a:lnTo>
                  <a:pt x="259664" y="177589"/>
                </a:lnTo>
                <a:lnTo>
                  <a:pt x="257396" y="187568"/>
                </a:lnTo>
                <a:lnTo>
                  <a:pt x="255582" y="197775"/>
                </a:lnTo>
                <a:lnTo>
                  <a:pt x="254222" y="207754"/>
                </a:lnTo>
                <a:lnTo>
                  <a:pt x="253542" y="218414"/>
                </a:lnTo>
                <a:lnTo>
                  <a:pt x="253088" y="229074"/>
                </a:lnTo>
                <a:lnTo>
                  <a:pt x="253088" y="495117"/>
                </a:lnTo>
                <a:lnTo>
                  <a:pt x="369630" y="495117"/>
                </a:lnTo>
                <a:lnTo>
                  <a:pt x="376659" y="495344"/>
                </a:lnTo>
                <a:lnTo>
                  <a:pt x="383461" y="496024"/>
                </a:lnTo>
                <a:lnTo>
                  <a:pt x="390263" y="496705"/>
                </a:lnTo>
                <a:lnTo>
                  <a:pt x="397065" y="498066"/>
                </a:lnTo>
                <a:lnTo>
                  <a:pt x="403867" y="499653"/>
                </a:lnTo>
                <a:lnTo>
                  <a:pt x="410216" y="501468"/>
                </a:lnTo>
                <a:lnTo>
                  <a:pt x="416791" y="503509"/>
                </a:lnTo>
                <a:lnTo>
                  <a:pt x="422913" y="505777"/>
                </a:lnTo>
                <a:lnTo>
                  <a:pt x="428808" y="508726"/>
                </a:lnTo>
                <a:lnTo>
                  <a:pt x="434930" y="511674"/>
                </a:lnTo>
                <a:lnTo>
                  <a:pt x="440598" y="514849"/>
                </a:lnTo>
                <a:lnTo>
                  <a:pt x="446266" y="518478"/>
                </a:lnTo>
                <a:lnTo>
                  <a:pt x="451481" y="522334"/>
                </a:lnTo>
                <a:lnTo>
                  <a:pt x="456923" y="526190"/>
                </a:lnTo>
                <a:lnTo>
                  <a:pt x="461911" y="530726"/>
                </a:lnTo>
                <a:lnTo>
                  <a:pt x="466446" y="535035"/>
                </a:lnTo>
                <a:lnTo>
                  <a:pt x="471207" y="539798"/>
                </a:lnTo>
                <a:lnTo>
                  <a:pt x="475289" y="545015"/>
                </a:lnTo>
                <a:lnTo>
                  <a:pt x="479370" y="549777"/>
                </a:lnTo>
                <a:lnTo>
                  <a:pt x="483451" y="555221"/>
                </a:lnTo>
                <a:lnTo>
                  <a:pt x="487079" y="560664"/>
                </a:lnTo>
                <a:lnTo>
                  <a:pt x="490026" y="566561"/>
                </a:lnTo>
                <a:lnTo>
                  <a:pt x="493201" y="572458"/>
                </a:lnTo>
                <a:lnTo>
                  <a:pt x="496148" y="578355"/>
                </a:lnTo>
                <a:lnTo>
                  <a:pt x="498416" y="584706"/>
                </a:lnTo>
                <a:lnTo>
                  <a:pt x="500683" y="591056"/>
                </a:lnTo>
                <a:lnTo>
                  <a:pt x="502497" y="597407"/>
                </a:lnTo>
                <a:lnTo>
                  <a:pt x="504084" y="603984"/>
                </a:lnTo>
                <a:lnTo>
                  <a:pt x="505218" y="610788"/>
                </a:lnTo>
                <a:lnTo>
                  <a:pt x="506125" y="617592"/>
                </a:lnTo>
                <a:lnTo>
                  <a:pt x="506578" y="624623"/>
                </a:lnTo>
                <a:lnTo>
                  <a:pt x="506578" y="631428"/>
                </a:lnTo>
                <a:lnTo>
                  <a:pt x="506578" y="638459"/>
                </a:lnTo>
                <a:lnTo>
                  <a:pt x="506125" y="645263"/>
                </a:lnTo>
                <a:lnTo>
                  <a:pt x="505218" y="652294"/>
                </a:lnTo>
                <a:lnTo>
                  <a:pt x="504084" y="659098"/>
                </a:lnTo>
                <a:lnTo>
                  <a:pt x="502497" y="665449"/>
                </a:lnTo>
                <a:lnTo>
                  <a:pt x="500683" y="672026"/>
                </a:lnTo>
                <a:lnTo>
                  <a:pt x="498416" y="678150"/>
                </a:lnTo>
                <a:lnTo>
                  <a:pt x="496148" y="684500"/>
                </a:lnTo>
                <a:lnTo>
                  <a:pt x="493201" y="690397"/>
                </a:lnTo>
                <a:lnTo>
                  <a:pt x="490026" y="696294"/>
                </a:lnTo>
                <a:lnTo>
                  <a:pt x="487079" y="701964"/>
                </a:lnTo>
                <a:lnTo>
                  <a:pt x="483451" y="707861"/>
                </a:lnTo>
                <a:lnTo>
                  <a:pt x="479370" y="712851"/>
                </a:lnTo>
                <a:lnTo>
                  <a:pt x="475289" y="718067"/>
                </a:lnTo>
                <a:lnTo>
                  <a:pt x="471207" y="723057"/>
                </a:lnTo>
                <a:lnTo>
                  <a:pt x="466446" y="727820"/>
                </a:lnTo>
                <a:lnTo>
                  <a:pt x="461911" y="732356"/>
                </a:lnTo>
                <a:lnTo>
                  <a:pt x="456923" y="736666"/>
                </a:lnTo>
                <a:lnTo>
                  <a:pt x="451481" y="740748"/>
                </a:lnTo>
                <a:lnTo>
                  <a:pt x="446266" y="744604"/>
                </a:lnTo>
                <a:lnTo>
                  <a:pt x="440598" y="748006"/>
                </a:lnTo>
                <a:lnTo>
                  <a:pt x="434930" y="751408"/>
                </a:lnTo>
                <a:lnTo>
                  <a:pt x="428808" y="754356"/>
                </a:lnTo>
                <a:lnTo>
                  <a:pt x="422913" y="757078"/>
                </a:lnTo>
                <a:lnTo>
                  <a:pt x="416791" y="759573"/>
                </a:lnTo>
                <a:lnTo>
                  <a:pt x="410216" y="761614"/>
                </a:lnTo>
                <a:lnTo>
                  <a:pt x="403867" y="763429"/>
                </a:lnTo>
                <a:lnTo>
                  <a:pt x="397065" y="765016"/>
                </a:lnTo>
                <a:lnTo>
                  <a:pt x="390263" y="766377"/>
                </a:lnTo>
                <a:lnTo>
                  <a:pt x="383461" y="767058"/>
                </a:lnTo>
                <a:lnTo>
                  <a:pt x="376659" y="767738"/>
                </a:lnTo>
                <a:lnTo>
                  <a:pt x="369630" y="767965"/>
                </a:lnTo>
                <a:lnTo>
                  <a:pt x="253088" y="767965"/>
                </a:lnTo>
                <a:lnTo>
                  <a:pt x="253088" y="1135844"/>
                </a:lnTo>
                <a:lnTo>
                  <a:pt x="369630" y="1135844"/>
                </a:lnTo>
                <a:lnTo>
                  <a:pt x="376659" y="1136071"/>
                </a:lnTo>
                <a:lnTo>
                  <a:pt x="383461" y="1136751"/>
                </a:lnTo>
                <a:lnTo>
                  <a:pt x="390263" y="1137659"/>
                </a:lnTo>
                <a:lnTo>
                  <a:pt x="397065" y="1138793"/>
                </a:lnTo>
                <a:lnTo>
                  <a:pt x="403867" y="1140380"/>
                </a:lnTo>
                <a:lnTo>
                  <a:pt x="410216" y="1142195"/>
                </a:lnTo>
                <a:lnTo>
                  <a:pt x="416791" y="1144236"/>
                </a:lnTo>
                <a:lnTo>
                  <a:pt x="422913" y="1146731"/>
                </a:lnTo>
                <a:lnTo>
                  <a:pt x="428808" y="1149452"/>
                </a:lnTo>
                <a:lnTo>
                  <a:pt x="434930" y="1152401"/>
                </a:lnTo>
                <a:lnTo>
                  <a:pt x="440598" y="1155803"/>
                </a:lnTo>
                <a:lnTo>
                  <a:pt x="446266" y="1159205"/>
                </a:lnTo>
                <a:lnTo>
                  <a:pt x="451481" y="1163061"/>
                </a:lnTo>
                <a:lnTo>
                  <a:pt x="456923" y="1167370"/>
                </a:lnTo>
                <a:lnTo>
                  <a:pt x="461911" y="1171453"/>
                </a:lnTo>
                <a:lnTo>
                  <a:pt x="466446" y="1175989"/>
                </a:lnTo>
                <a:lnTo>
                  <a:pt x="471207" y="1180752"/>
                </a:lnTo>
                <a:lnTo>
                  <a:pt x="475289" y="1185741"/>
                </a:lnTo>
                <a:lnTo>
                  <a:pt x="479370" y="1190958"/>
                </a:lnTo>
                <a:lnTo>
                  <a:pt x="483451" y="1196401"/>
                </a:lnTo>
                <a:lnTo>
                  <a:pt x="487079" y="1201845"/>
                </a:lnTo>
                <a:lnTo>
                  <a:pt x="490026" y="1207515"/>
                </a:lnTo>
                <a:lnTo>
                  <a:pt x="493201" y="1213412"/>
                </a:lnTo>
                <a:lnTo>
                  <a:pt x="496148" y="1219309"/>
                </a:lnTo>
                <a:lnTo>
                  <a:pt x="498416" y="1225659"/>
                </a:lnTo>
                <a:lnTo>
                  <a:pt x="500683" y="1231783"/>
                </a:lnTo>
                <a:lnTo>
                  <a:pt x="502497" y="1238360"/>
                </a:lnTo>
                <a:lnTo>
                  <a:pt x="504084" y="1245165"/>
                </a:lnTo>
                <a:lnTo>
                  <a:pt x="505218" y="1251742"/>
                </a:lnTo>
                <a:lnTo>
                  <a:pt x="506125" y="1258546"/>
                </a:lnTo>
                <a:lnTo>
                  <a:pt x="506578" y="1265350"/>
                </a:lnTo>
                <a:lnTo>
                  <a:pt x="506578" y="1272381"/>
                </a:lnTo>
                <a:lnTo>
                  <a:pt x="506578" y="1279639"/>
                </a:lnTo>
                <a:lnTo>
                  <a:pt x="506125" y="1286216"/>
                </a:lnTo>
                <a:lnTo>
                  <a:pt x="505218" y="1293021"/>
                </a:lnTo>
                <a:lnTo>
                  <a:pt x="504084" y="1299825"/>
                </a:lnTo>
                <a:lnTo>
                  <a:pt x="502497" y="1306629"/>
                </a:lnTo>
                <a:lnTo>
                  <a:pt x="500683" y="1312980"/>
                </a:lnTo>
                <a:lnTo>
                  <a:pt x="498416" y="1319330"/>
                </a:lnTo>
                <a:lnTo>
                  <a:pt x="496148" y="1325454"/>
                </a:lnTo>
                <a:lnTo>
                  <a:pt x="493201" y="1331351"/>
                </a:lnTo>
                <a:lnTo>
                  <a:pt x="490026" y="1337475"/>
                </a:lnTo>
                <a:lnTo>
                  <a:pt x="487079" y="1343145"/>
                </a:lnTo>
                <a:lnTo>
                  <a:pt x="483451" y="1348588"/>
                </a:lnTo>
                <a:lnTo>
                  <a:pt x="479370" y="1354031"/>
                </a:lnTo>
                <a:lnTo>
                  <a:pt x="475289" y="1359248"/>
                </a:lnTo>
                <a:lnTo>
                  <a:pt x="471207" y="1364011"/>
                </a:lnTo>
                <a:lnTo>
                  <a:pt x="466446" y="1368774"/>
                </a:lnTo>
                <a:lnTo>
                  <a:pt x="461911" y="1373537"/>
                </a:lnTo>
                <a:lnTo>
                  <a:pt x="456923" y="1377619"/>
                </a:lnTo>
                <a:lnTo>
                  <a:pt x="451481" y="1381702"/>
                </a:lnTo>
                <a:lnTo>
                  <a:pt x="446266" y="1385557"/>
                </a:lnTo>
                <a:lnTo>
                  <a:pt x="440598" y="1388960"/>
                </a:lnTo>
                <a:lnTo>
                  <a:pt x="434930" y="1392362"/>
                </a:lnTo>
                <a:lnTo>
                  <a:pt x="428808" y="1395537"/>
                </a:lnTo>
                <a:lnTo>
                  <a:pt x="422913" y="1398032"/>
                </a:lnTo>
                <a:lnTo>
                  <a:pt x="416791" y="1400300"/>
                </a:lnTo>
                <a:lnTo>
                  <a:pt x="410216" y="1402795"/>
                </a:lnTo>
                <a:lnTo>
                  <a:pt x="403867" y="1404609"/>
                </a:lnTo>
                <a:lnTo>
                  <a:pt x="397065" y="1406197"/>
                </a:lnTo>
                <a:lnTo>
                  <a:pt x="390263" y="1407104"/>
                </a:lnTo>
                <a:lnTo>
                  <a:pt x="383461" y="1408238"/>
                </a:lnTo>
                <a:lnTo>
                  <a:pt x="376659" y="1408692"/>
                </a:lnTo>
                <a:lnTo>
                  <a:pt x="369630" y="1408692"/>
                </a:lnTo>
                <a:lnTo>
                  <a:pt x="253088" y="1408692"/>
                </a:lnTo>
                <a:lnTo>
                  <a:pt x="253088" y="1777025"/>
                </a:lnTo>
                <a:lnTo>
                  <a:pt x="369630" y="1777025"/>
                </a:lnTo>
                <a:lnTo>
                  <a:pt x="376659" y="1777252"/>
                </a:lnTo>
                <a:lnTo>
                  <a:pt x="383461" y="1777705"/>
                </a:lnTo>
                <a:lnTo>
                  <a:pt x="390263" y="1778386"/>
                </a:lnTo>
                <a:lnTo>
                  <a:pt x="397065" y="1779747"/>
                </a:lnTo>
                <a:lnTo>
                  <a:pt x="403867" y="1781334"/>
                </a:lnTo>
                <a:lnTo>
                  <a:pt x="410216" y="1783149"/>
                </a:lnTo>
                <a:lnTo>
                  <a:pt x="416791" y="1785190"/>
                </a:lnTo>
                <a:lnTo>
                  <a:pt x="422913" y="1787912"/>
                </a:lnTo>
                <a:lnTo>
                  <a:pt x="428808" y="1790407"/>
                </a:lnTo>
                <a:lnTo>
                  <a:pt x="434930" y="1793582"/>
                </a:lnTo>
                <a:lnTo>
                  <a:pt x="440598" y="1796984"/>
                </a:lnTo>
                <a:lnTo>
                  <a:pt x="446266" y="1800159"/>
                </a:lnTo>
                <a:lnTo>
                  <a:pt x="451481" y="1804242"/>
                </a:lnTo>
                <a:lnTo>
                  <a:pt x="456923" y="1808324"/>
                </a:lnTo>
                <a:lnTo>
                  <a:pt x="461911" y="1812407"/>
                </a:lnTo>
                <a:lnTo>
                  <a:pt x="466446" y="1817170"/>
                </a:lnTo>
                <a:lnTo>
                  <a:pt x="471207" y="1821706"/>
                </a:lnTo>
                <a:lnTo>
                  <a:pt x="475289" y="1826695"/>
                </a:lnTo>
                <a:lnTo>
                  <a:pt x="479370" y="1831912"/>
                </a:lnTo>
                <a:lnTo>
                  <a:pt x="483451" y="1837129"/>
                </a:lnTo>
                <a:lnTo>
                  <a:pt x="487079" y="1842799"/>
                </a:lnTo>
                <a:lnTo>
                  <a:pt x="490026" y="1848469"/>
                </a:lnTo>
                <a:lnTo>
                  <a:pt x="493201" y="1854139"/>
                </a:lnTo>
                <a:lnTo>
                  <a:pt x="496148" y="1860490"/>
                </a:lnTo>
                <a:lnTo>
                  <a:pt x="498416" y="1866613"/>
                </a:lnTo>
                <a:lnTo>
                  <a:pt x="500683" y="1872964"/>
                </a:lnTo>
                <a:lnTo>
                  <a:pt x="502497" y="1879314"/>
                </a:lnTo>
                <a:lnTo>
                  <a:pt x="504084" y="1885892"/>
                </a:lnTo>
                <a:lnTo>
                  <a:pt x="505218" y="1892696"/>
                </a:lnTo>
                <a:lnTo>
                  <a:pt x="506125" y="1899273"/>
                </a:lnTo>
                <a:lnTo>
                  <a:pt x="506578" y="1906304"/>
                </a:lnTo>
                <a:lnTo>
                  <a:pt x="506578" y="1913335"/>
                </a:lnTo>
                <a:lnTo>
                  <a:pt x="506578" y="1920366"/>
                </a:lnTo>
                <a:lnTo>
                  <a:pt x="506125" y="1927397"/>
                </a:lnTo>
                <a:lnTo>
                  <a:pt x="505218" y="1933975"/>
                </a:lnTo>
                <a:lnTo>
                  <a:pt x="504084" y="1940779"/>
                </a:lnTo>
                <a:lnTo>
                  <a:pt x="502497" y="1947356"/>
                </a:lnTo>
                <a:lnTo>
                  <a:pt x="500683" y="1953707"/>
                </a:lnTo>
                <a:lnTo>
                  <a:pt x="498416" y="1960284"/>
                </a:lnTo>
                <a:lnTo>
                  <a:pt x="496148" y="1966408"/>
                </a:lnTo>
                <a:lnTo>
                  <a:pt x="493201" y="1972532"/>
                </a:lnTo>
                <a:lnTo>
                  <a:pt x="490026" y="1978429"/>
                </a:lnTo>
                <a:lnTo>
                  <a:pt x="487079" y="1984099"/>
                </a:lnTo>
                <a:lnTo>
                  <a:pt x="483451" y="1989542"/>
                </a:lnTo>
                <a:lnTo>
                  <a:pt x="479370" y="1994986"/>
                </a:lnTo>
                <a:lnTo>
                  <a:pt x="475289" y="1999975"/>
                </a:lnTo>
                <a:lnTo>
                  <a:pt x="471207" y="2004965"/>
                </a:lnTo>
                <a:lnTo>
                  <a:pt x="466446" y="2009728"/>
                </a:lnTo>
                <a:lnTo>
                  <a:pt x="461911" y="2014264"/>
                </a:lnTo>
                <a:lnTo>
                  <a:pt x="456923" y="2018573"/>
                </a:lnTo>
                <a:lnTo>
                  <a:pt x="451481" y="2022429"/>
                </a:lnTo>
                <a:lnTo>
                  <a:pt x="446266" y="2026285"/>
                </a:lnTo>
                <a:lnTo>
                  <a:pt x="440598" y="2029914"/>
                </a:lnTo>
                <a:lnTo>
                  <a:pt x="434930" y="2033089"/>
                </a:lnTo>
                <a:lnTo>
                  <a:pt x="428808" y="2036264"/>
                </a:lnTo>
                <a:lnTo>
                  <a:pt x="422913" y="2038759"/>
                </a:lnTo>
                <a:lnTo>
                  <a:pt x="416791" y="2041481"/>
                </a:lnTo>
                <a:lnTo>
                  <a:pt x="410216" y="2043522"/>
                </a:lnTo>
                <a:lnTo>
                  <a:pt x="403867" y="2045336"/>
                </a:lnTo>
                <a:lnTo>
                  <a:pt x="397065" y="2046924"/>
                </a:lnTo>
                <a:lnTo>
                  <a:pt x="390263" y="2048285"/>
                </a:lnTo>
                <a:lnTo>
                  <a:pt x="383461" y="2048965"/>
                </a:lnTo>
                <a:lnTo>
                  <a:pt x="376659" y="2049419"/>
                </a:lnTo>
                <a:lnTo>
                  <a:pt x="369630" y="2049646"/>
                </a:lnTo>
                <a:lnTo>
                  <a:pt x="253088" y="2049646"/>
                </a:lnTo>
                <a:lnTo>
                  <a:pt x="253088" y="2315689"/>
                </a:lnTo>
                <a:lnTo>
                  <a:pt x="253542" y="2326349"/>
                </a:lnTo>
                <a:lnTo>
                  <a:pt x="254222" y="2336782"/>
                </a:lnTo>
                <a:lnTo>
                  <a:pt x="255582" y="2347215"/>
                </a:lnTo>
                <a:lnTo>
                  <a:pt x="257396" y="2357195"/>
                </a:lnTo>
                <a:lnTo>
                  <a:pt x="259664" y="2367401"/>
                </a:lnTo>
                <a:lnTo>
                  <a:pt x="262158" y="2376927"/>
                </a:lnTo>
                <a:lnTo>
                  <a:pt x="265559" y="2386679"/>
                </a:lnTo>
                <a:lnTo>
                  <a:pt x="269186" y="2395978"/>
                </a:lnTo>
                <a:lnTo>
                  <a:pt x="273494" y="2405051"/>
                </a:lnTo>
                <a:lnTo>
                  <a:pt x="278029" y="2414123"/>
                </a:lnTo>
                <a:lnTo>
                  <a:pt x="283017" y="2422515"/>
                </a:lnTo>
                <a:lnTo>
                  <a:pt x="288232" y="2430907"/>
                </a:lnTo>
                <a:lnTo>
                  <a:pt x="294127" y="2439072"/>
                </a:lnTo>
                <a:lnTo>
                  <a:pt x="300022" y="2446783"/>
                </a:lnTo>
                <a:lnTo>
                  <a:pt x="306598" y="2454268"/>
                </a:lnTo>
                <a:lnTo>
                  <a:pt x="313626" y="2461525"/>
                </a:lnTo>
                <a:lnTo>
                  <a:pt x="320655" y="2468330"/>
                </a:lnTo>
                <a:lnTo>
                  <a:pt x="328138" y="2474680"/>
                </a:lnTo>
                <a:lnTo>
                  <a:pt x="335847" y="2481031"/>
                </a:lnTo>
                <a:lnTo>
                  <a:pt x="344009" y="2486701"/>
                </a:lnTo>
                <a:lnTo>
                  <a:pt x="352171" y="2492144"/>
                </a:lnTo>
                <a:lnTo>
                  <a:pt x="361014" y="2497134"/>
                </a:lnTo>
                <a:lnTo>
                  <a:pt x="369857" y="2501443"/>
                </a:lnTo>
                <a:lnTo>
                  <a:pt x="378926" y="2505526"/>
                </a:lnTo>
                <a:lnTo>
                  <a:pt x="388222" y="2509608"/>
                </a:lnTo>
                <a:lnTo>
                  <a:pt x="397745" y="2512557"/>
                </a:lnTo>
                <a:lnTo>
                  <a:pt x="407722" y="2515505"/>
                </a:lnTo>
                <a:lnTo>
                  <a:pt x="417471" y="2517773"/>
                </a:lnTo>
                <a:lnTo>
                  <a:pt x="427674" y="2519588"/>
                </a:lnTo>
                <a:lnTo>
                  <a:pt x="438104" y="2520948"/>
                </a:lnTo>
                <a:lnTo>
                  <a:pt x="448307" y="2521629"/>
                </a:lnTo>
                <a:lnTo>
                  <a:pt x="458964" y="2521856"/>
                </a:lnTo>
                <a:lnTo>
                  <a:pt x="2030011" y="2521856"/>
                </a:lnTo>
                <a:lnTo>
                  <a:pt x="2040667" y="2521629"/>
                </a:lnTo>
                <a:lnTo>
                  <a:pt x="2051324" y="2520948"/>
                </a:lnTo>
                <a:lnTo>
                  <a:pt x="2061527" y="2519588"/>
                </a:lnTo>
                <a:lnTo>
                  <a:pt x="2071503" y="2517773"/>
                </a:lnTo>
                <a:lnTo>
                  <a:pt x="2081706" y="2515505"/>
                </a:lnTo>
                <a:lnTo>
                  <a:pt x="2091456" y="2512557"/>
                </a:lnTo>
                <a:lnTo>
                  <a:pt x="2100752" y="2509608"/>
                </a:lnTo>
                <a:lnTo>
                  <a:pt x="2110502" y="2505526"/>
                </a:lnTo>
                <a:lnTo>
                  <a:pt x="2119571" y="2501443"/>
                </a:lnTo>
                <a:lnTo>
                  <a:pt x="2128187" y="2497134"/>
                </a:lnTo>
                <a:lnTo>
                  <a:pt x="2136803" y="2492144"/>
                </a:lnTo>
                <a:lnTo>
                  <a:pt x="2145192" y="2486701"/>
                </a:lnTo>
                <a:lnTo>
                  <a:pt x="2153354" y="2481031"/>
                </a:lnTo>
                <a:lnTo>
                  <a:pt x="2161290" y="2474680"/>
                </a:lnTo>
                <a:lnTo>
                  <a:pt x="2168546" y="2468330"/>
                </a:lnTo>
                <a:lnTo>
                  <a:pt x="2175801" y="2461525"/>
                </a:lnTo>
                <a:lnTo>
                  <a:pt x="2182376" y="2454268"/>
                </a:lnTo>
                <a:lnTo>
                  <a:pt x="2188952" y="2446783"/>
                </a:lnTo>
                <a:lnTo>
                  <a:pt x="2195074" y="2439072"/>
                </a:lnTo>
                <a:lnTo>
                  <a:pt x="2200969" y="2430907"/>
                </a:lnTo>
                <a:lnTo>
                  <a:pt x="2206410" y="2422515"/>
                </a:lnTo>
                <a:lnTo>
                  <a:pt x="2211172" y="2414123"/>
                </a:lnTo>
                <a:lnTo>
                  <a:pt x="2215933" y="2405051"/>
                </a:lnTo>
                <a:lnTo>
                  <a:pt x="2219788" y="2395978"/>
                </a:lnTo>
                <a:lnTo>
                  <a:pt x="2223642" y="2386679"/>
                </a:lnTo>
                <a:lnTo>
                  <a:pt x="2226817" y="2376927"/>
                </a:lnTo>
                <a:lnTo>
                  <a:pt x="2229538" y="2367401"/>
                </a:lnTo>
                <a:lnTo>
                  <a:pt x="2232032" y="2357195"/>
                </a:lnTo>
                <a:lnTo>
                  <a:pt x="2233845" y="2347215"/>
                </a:lnTo>
                <a:lnTo>
                  <a:pt x="2235206" y="2336782"/>
                </a:lnTo>
                <a:lnTo>
                  <a:pt x="2235886" y="2326349"/>
                </a:lnTo>
                <a:lnTo>
                  <a:pt x="2236113" y="2315689"/>
                </a:lnTo>
                <a:lnTo>
                  <a:pt x="2236113" y="229074"/>
                </a:lnTo>
                <a:lnTo>
                  <a:pt x="2235886" y="218414"/>
                </a:lnTo>
                <a:lnTo>
                  <a:pt x="2235206" y="207754"/>
                </a:lnTo>
                <a:lnTo>
                  <a:pt x="2233845" y="197775"/>
                </a:lnTo>
                <a:lnTo>
                  <a:pt x="2232032" y="187568"/>
                </a:lnTo>
                <a:lnTo>
                  <a:pt x="2229538" y="177589"/>
                </a:lnTo>
                <a:lnTo>
                  <a:pt x="2226817" y="167836"/>
                </a:lnTo>
                <a:lnTo>
                  <a:pt x="2223642" y="158310"/>
                </a:lnTo>
                <a:lnTo>
                  <a:pt x="2219788" y="149011"/>
                </a:lnTo>
                <a:lnTo>
                  <a:pt x="2215933" y="139939"/>
                </a:lnTo>
                <a:lnTo>
                  <a:pt x="2211172" y="130867"/>
                </a:lnTo>
                <a:lnTo>
                  <a:pt x="2206410" y="122248"/>
                </a:lnTo>
                <a:lnTo>
                  <a:pt x="2200969" y="113856"/>
                </a:lnTo>
                <a:lnTo>
                  <a:pt x="2195074" y="105918"/>
                </a:lnTo>
                <a:lnTo>
                  <a:pt x="2188952" y="98207"/>
                </a:lnTo>
                <a:lnTo>
                  <a:pt x="2182376" y="90722"/>
                </a:lnTo>
                <a:lnTo>
                  <a:pt x="2175801" y="83238"/>
                </a:lnTo>
                <a:lnTo>
                  <a:pt x="2168546" y="76660"/>
                </a:lnTo>
                <a:lnTo>
                  <a:pt x="2161290" y="70083"/>
                </a:lnTo>
                <a:lnTo>
                  <a:pt x="2153354" y="63959"/>
                </a:lnTo>
                <a:lnTo>
                  <a:pt x="2145192" y="58289"/>
                </a:lnTo>
                <a:lnTo>
                  <a:pt x="2136803" y="52846"/>
                </a:lnTo>
                <a:lnTo>
                  <a:pt x="2128187" y="47856"/>
                </a:lnTo>
                <a:lnTo>
                  <a:pt x="2119571" y="43320"/>
                </a:lnTo>
                <a:lnTo>
                  <a:pt x="2110502" y="39237"/>
                </a:lnTo>
                <a:lnTo>
                  <a:pt x="2100752" y="35382"/>
                </a:lnTo>
                <a:lnTo>
                  <a:pt x="2091456" y="32206"/>
                </a:lnTo>
                <a:lnTo>
                  <a:pt x="2081706" y="29485"/>
                </a:lnTo>
                <a:lnTo>
                  <a:pt x="2071503" y="26990"/>
                </a:lnTo>
                <a:lnTo>
                  <a:pt x="2061527" y="25175"/>
                </a:lnTo>
                <a:lnTo>
                  <a:pt x="2051324" y="24041"/>
                </a:lnTo>
                <a:lnTo>
                  <a:pt x="2040667" y="23134"/>
                </a:lnTo>
                <a:lnTo>
                  <a:pt x="2030011" y="22907"/>
                </a:lnTo>
                <a:lnTo>
                  <a:pt x="458964" y="22907"/>
                </a:lnTo>
                <a:close/>
                <a:moveTo>
                  <a:pt x="458964" y="0"/>
                </a:moveTo>
                <a:lnTo>
                  <a:pt x="2030011" y="0"/>
                </a:lnTo>
                <a:lnTo>
                  <a:pt x="2042028" y="453"/>
                </a:lnTo>
                <a:lnTo>
                  <a:pt x="2053364" y="1134"/>
                </a:lnTo>
                <a:lnTo>
                  <a:pt x="2064701" y="2722"/>
                </a:lnTo>
                <a:lnTo>
                  <a:pt x="2076265" y="4763"/>
                </a:lnTo>
                <a:lnTo>
                  <a:pt x="2087148" y="7258"/>
                </a:lnTo>
                <a:lnTo>
                  <a:pt x="2098031" y="10433"/>
                </a:lnTo>
                <a:lnTo>
                  <a:pt x="2108688" y="14062"/>
                </a:lnTo>
                <a:lnTo>
                  <a:pt x="2118891" y="18371"/>
                </a:lnTo>
                <a:lnTo>
                  <a:pt x="2129094" y="22680"/>
                </a:lnTo>
                <a:lnTo>
                  <a:pt x="2138843" y="27897"/>
                </a:lnTo>
                <a:lnTo>
                  <a:pt x="2148593" y="33340"/>
                </a:lnTo>
                <a:lnTo>
                  <a:pt x="2157889" y="39237"/>
                </a:lnTo>
                <a:lnTo>
                  <a:pt x="2166959" y="45815"/>
                </a:lnTo>
                <a:lnTo>
                  <a:pt x="2175574" y="52392"/>
                </a:lnTo>
                <a:lnTo>
                  <a:pt x="2183737" y="59650"/>
                </a:lnTo>
                <a:lnTo>
                  <a:pt x="2191899" y="67361"/>
                </a:lnTo>
                <a:lnTo>
                  <a:pt x="2199382" y="75299"/>
                </a:lnTo>
                <a:lnTo>
                  <a:pt x="2206637" y="83691"/>
                </a:lnTo>
                <a:lnTo>
                  <a:pt x="2213212" y="92083"/>
                </a:lnTo>
                <a:lnTo>
                  <a:pt x="2219788" y="101155"/>
                </a:lnTo>
                <a:lnTo>
                  <a:pt x="2225683" y="110681"/>
                </a:lnTo>
                <a:lnTo>
                  <a:pt x="2231125" y="120207"/>
                </a:lnTo>
                <a:lnTo>
                  <a:pt x="2236340" y="129960"/>
                </a:lnTo>
                <a:lnTo>
                  <a:pt x="2241101" y="140166"/>
                </a:lnTo>
                <a:lnTo>
                  <a:pt x="2244955" y="150599"/>
                </a:lnTo>
                <a:lnTo>
                  <a:pt x="2248583" y="161032"/>
                </a:lnTo>
                <a:lnTo>
                  <a:pt x="2251758" y="172145"/>
                </a:lnTo>
                <a:lnTo>
                  <a:pt x="2254252" y="183032"/>
                </a:lnTo>
                <a:lnTo>
                  <a:pt x="2256292" y="194372"/>
                </a:lnTo>
                <a:lnTo>
                  <a:pt x="2257879" y="205713"/>
                </a:lnTo>
                <a:lnTo>
                  <a:pt x="2258786" y="217053"/>
                </a:lnTo>
                <a:lnTo>
                  <a:pt x="2259013" y="229074"/>
                </a:lnTo>
                <a:lnTo>
                  <a:pt x="2259013" y="2315689"/>
                </a:lnTo>
                <a:lnTo>
                  <a:pt x="2258786" y="2327483"/>
                </a:lnTo>
                <a:lnTo>
                  <a:pt x="2257879" y="2339050"/>
                </a:lnTo>
                <a:lnTo>
                  <a:pt x="2256292" y="2350617"/>
                </a:lnTo>
                <a:lnTo>
                  <a:pt x="2254252" y="2361958"/>
                </a:lnTo>
                <a:lnTo>
                  <a:pt x="2251758" y="2372844"/>
                </a:lnTo>
                <a:lnTo>
                  <a:pt x="2248583" y="2383731"/>
                </a:lnTo>
                <a:lnTo>
                  <a:pt x="2244955" y="2394391"/>
                </a:lnTo>
                <a:lnTo>
                  <a:pt x="2241101" y="2404824"/>
                </a:lnTo>
                <a:lnTo>
                  <a:pt x="2236340" y="2414803"/>
                </a:lnTo>
                <a:lnTo>
                  <a:pt x="2231125" y="2424783"/>
                </a:lnTo>
                <a:lnTo>
                  <a:pt x="2225683" y="2434309"/>
                </a:lnTo>
                <a:lnTo>
                  <a:pt x="2219788" y="2443608"/>
                </a:lnTo>
                <a:lnTo>
                  <a:pt x="2213212" y="2452680"/>
                </a:lnTo>
                <a:lnTo>
                  <a:pt x="2206637" y="2461299"/>
                </a:lnTo>
                <a:lnTo>
                  <a:pt x="2199382" y="2469464"/>
                </a:lnTo>
                <a:lnTo>
                  <a:pt x="2191899" y="2477629"/>
                </a:lnTo>
                <a:lnTo>
                  <a:pt x="2183737" y="2485113"/>
                </a:lnTo>
                <a:lnTo>
                  <a:pt x="2175574" y="2492371"/>
                </a:lnTo>
                <a:lnTo>
                  <a:pt x="2166959" y="2499175"/>
                </a:lnTo>
                <a:lnTo>
                  <a:pt x="2157889" y="2505526"/>
                </a:lnTo>
                <a:lnTo>
                  <a:pt x="2148593" y="2511649"/>
                </a:lnTo>
                <a:lnTo>
                  <a:pt x="2138843" y="2517093"/>
                </a:lnTo>
                <a:lnTo>
                  <a:pt x="2129094" y="2522309"/>
                </a:lnTo>
                <a:lnTo>
                  <a:pt x="2118891" y="2526619"/>
                </a:lnTo>
                <a:lnTo>
                  <a:pt x="2108688" y="2530701"/>
                </a:lnTo>
                <a:lnTo>
                  <a:pt x="2098031" y="2534330"/>
                </a:lnTo>
                <a:lnTo>
                  <a:pt x="2087148" y="2537505"/>
                </a:lnTo>
                <a:lnTo>
                  <a:pt x="2076265" y="2540000"/>
                </a:lnTo>
                <a:lnTo>
                  <a:pt x="2064701" y="2542268"/>
                </a:lnTo>
                <a:lnTo>
                  <a:pt x="2053364" y="2543402"/>
                </a:lnTo>
                <a:lnTo>
                  <a:pt x="2042028" y="2544536"/>
                </a:lnTo>
                <a:lnTo>
                  <a:pt x="2030011" y="2544763"/>
                </a:lnTo>
                <a:lnTo>
                  <a:pt x="458964" y="2544763"/>
                </a:lnTo>
                <a:lnTo>
                  <a:pt x="447400" y="2544536"/>
                </a:lnTo>
                <a:lnTo>
                  <a:pt x="435610" y="2543402"/>
                </a:lnTo>
                <a:lnTo>
                  <a:pt x="424273" y="2542268"/>
                </a:lnTo>
                <a:lnTo>
                  <a:pt x="413163" y="2540000"/>
                </a:lnTo>
                <a:lnTo>
                  <a:pt x="402053" y="2537505"/>
                </a:lnTo>
                <a:lnTo>
                  <a:pt x="391170" y="2534330"/>
                </a:lnTo>
                <a:lnTo>
                  <a:pt x="380513" y="2530701"/>
                </a:lnTo>
                <a:lnTo>
                  <a:pt x="370084" y="2526619"/>
                </a:lnTo>
                <a:lnTo>
                  <a:pt x="359880" y="2522309"/>
                </a:lnTo>
                <a:lnTo>
                  <a:pt x="350131" y="2517093"/>
                </a:lnTo>
                <a:lnTo>
                  <a:pt x="340608" y="2511649"/>
                </a:lnTo>
                <a:lnTo>
                  <a:pt x="331085" y="2505526"/>
                </a:lnTo>
                <a:lnTo>
                  <a:pt x="322469" y="2499175"/>
                </a:lnTo>
                <a:lnTo>
                  <a:pt x="313626" y="2492371"/>
                </a:lnTo>
                <a:lnTo>
                  <a:pt x="305237" y="2485113"/>
                </a:lnTo>
                <a:lnTo>
                  <a:pt x="297528" y="2477629"/>
                </a:lnTo>
                <a:lnTo>
                  <a:pt x="289819" y="2469464"/>
                </a:lnTo>
                <a:lnTo>
                  <a:pt x="282564" y="2461299"/>
                </a:lnTo>
                <a:lnTo>
                  <a:pt x="275762" y="2452680"/>
                </a:lnTo>
                <a:lnTo>
                  <a:pt x="269413" y="2443608"/>
                </a:lnTo>
                <a:lnTo>
                  <a:pt x="263518" y="2434309"/>
                </a:lnTo>
                <a:lnTo>
                  <a:pt x="257850" y="2424783"/>
                </a:lnTo>
                <a:lnTo>
                  <a:pt x="252862" y="2414803"/>
                </a:lnTo>
                <a:lnTo>
                  <a:pt x="248327" y="2404824"/>
                </a:lnTo>
                <a:lnTo>
                  <a:pt x="244019" y="2394391"/>
                </a:lnTo>
                <a:lnTo>
                  <a:pt x="240391" y="2383731"/>
                </a:lnTo>
                <a:lnTo>
                  <a:pt x="237444" y="2372844"/>
                </a:lnTo>
                <a:lnTo>
                  <a:pt x="234723" y="2361958"/>
                </a:lnTo>
                <a:lnTo>
                  <a:pt x="232682" y="2350617"/>
                </a:lnTo>
                <a:lnTo>
                  <a:pt x="231322" y="2339050"/>
                </a:lnTo>
                <a:lnTo>
                  <a:pt x="230415" y="2327483"/>
                </a:lnTo>
                <a:lnTo>
                  <a:pt x="230188" y="2315689"/>
                </a:lnTo>
                <a:lnTo>
                  <a:pt x="230188" y="2026965"/>
                </a:lnTo>
                <a:lnTo>
                  <a:pt x="369630" y="2026965"/>
                </a:lnTo>
                <a:lnTo>
                  <a:pt x="375298" y="2026738"/>
                </a:lnTo>
                <a:lnTo>
                  <a:pt x="381194" y="2026285"/>
                </a:lnTo>
                <a:lnTo>
                  <a:pt x="386862" y="2025604"/>
                </a:lnTo>
                <a:lnTo>
                  <a:pt x="392530" y="2024470"/>
                </a:lnTo>
                <a:lnTo>
                  <a:pt x="397972" y="2023336"/>
                </a:lnTo>
                <a:lnTo>
                  <a:pt x="403414" y="2021749"/>
                </a:lnTo>
                <a:lnTo>
                  <a:pt x="408628" y="2019934"/>
                </a:lnTo>
                <a:lnTo>
                  <a:pt x="413843" y="2017893"/>
                </a:lnTo>
                <a:lnTo>
                  <a:pt x="419058" y="2015852"/>
                </a:lnTo>
                <a:lnTo>
                  <a:pt x="424046" y="2013130"/>
                </a:lnTo>
                <a:lnTo>
                  <a:pt x="428581" y="2010408"/>
                </a:lnTo>
                <a:lnTo>
                  <a:pt x="433343" y="2007460"/>
                </a:lnTo>
                <a:lnTo>
                  <a:pt x="438104" y="2004285"/>
                </a:lnTo>
                <a:lnTo>
                  <a:pt x="442185" y="2000882"/>
                </a:lnTo>
                <a:lnTo>
                  <a:pt x="446266" y="1997254"/>
                </a:lnTo>
                <a:lnTo>
                  <a:pt x="450348" y="1993398"/>
                </a:lnTo>
                <a:lnTo>
                  <a:pt x="453975" y="1989542"/>
                </a:lnTo>
                <a:lnTo>
                  <a:pt x="457603" y="1985460"/>
                </a:lnTo>
                <a:lnTo>
                  <a:pt x="461004" y="1981377"/>
                </a:lnTo>
                <a:lnTo>
                  <a:pt x="464405" y="1976841"/>
                </a:lnTo>
                <a:lnTo>
                  <a:pt x="467353" y="1972305"/>
                </a:lnTo>
                <a:lnTo>
                  <a:pt x="470074" y="1967315"/>
                </a:lnTo>
                <a:lnTo>
                  <a:pt x="472794" y="1962552"/>
                </a:lnTo>
                <a:lnTo>
                  <a:pt x="474835" y="1957336"/>
                </a:lnTo>
                <a:lnTo>
                  <a:pt x="476876" y="1952119"/>
                </a:lnTo>
                <a:lnTo>
                  <a:pt x="478690" y="1947129"/>
                </a:lnTo>
                <a:lnTo>
                  <a:pt x="480277" y="1941686"/>
                </a:lnTo>
                <a:lnTo>
                  <a:pt x="481637" y="1936243"/>
                </a:lnTo>
                <a:lnTo>
                  <a:pt x="482544" y="1930799"/>
                </a:lnTo>
                <a:lnTo>
                  <a:pt x="483451" y="1924902"/>
                </a:lnTo>
                <a:lnTo>
                  <a:pt x="483904" y="1919232"/>
                </a:lnTo>
                <a:lnTo>
                  <a:pt x="483904" y="1913335"/>
                </a:lnTo>
                <a:lnTo>
                  <a:pt x="483904" y="1907665"/>
                </a:lnTo>
                <a:lnTo>
                  <a:pt x="483451" y="1901768"/>
                </a:lnTo>
                <a:lnTo>
                  <a:pt x="482544" y="1896325"/>
                </a:lnTo>
                <a:lnTo>
                  <a:pt x="481637" y="1890428"/>
                </a:lnTo>
                <a:lnTo>
                  <a:pt x="480277" y="1884985"/>
                </a:lnTo>
                <a:lnTo>
                  <a:pt x="478690" y="1879541"/>
                </a:lnTo>
                <a:lnTo>
                  <a:pt x="476876" y="1874325"/>
                </a:lnTo>
                <a:lnTo>
                  <a:pt x="474835" y="1869335"/>
                </a:lnTo>
                <a:lnTo>
                  <a:pt x="472794" y="1864345"/>
                </a:lnTo>
                <a:lnTo>
                  <a:pt x="470074" y="1859356"/>
                </a:lnTo>
                <a:lnTo>
                  <a:pt x="467353" y="1854366"/>
                </a:lnTo>
                <a:lnTo>
                  <a:pt x="464405" y="1850056"/>
                </a:lnTo>
                <a:lnTo>
                  <a:pt x="461004" y="1845747"/>
                </a:lnTo>
                <a:lnTo>
                  <a:pt x="457603" y="1841211"/>
                </a:lnTo>
                <a:lnTo>
                  <a:pt x="453975" y="1837129"/>
                </a:lnTo>
                <a:lnTo>
                  <a:pt x="450348" y="1833273"/>
                </a:lnTo>
                <a:lnTo>
                  <a:pt x="446266" y="1829417"/>
                </a:lnTo>
                <a:lnTo>
                  <a:pt x="442185" y="1826015"/>
                </a:lnTo>
                <a:lnTo>
                  <a:pt x="438104" y="1822613"/>
                </a:lnTo>
                <a:lnTo>
                  <a:pt x="433343" y="1819211"/>
                </a:lnTo>
                <a:lnTo>
                  <a:pt x="428581" y="1816262"/>
                </a:lnTo>
                <a:lnTo>
                  <a:pt x="424046" y="1813541"/>
                </a:lnTo>
                <a:lnTo>
                  <a:pt x="419058" y="1811273"/>
                </a:lnTo>
                <a:lnTo>
                  <a:pt x="413843" y="1808778"/>
                </a:lnTo>
                <a:lnTo>
                  <a:pt x="408628" y="1806737"/>
                </a:lnTo>
                <a:lnTo>
                  <a:pt x="403414" y="1804922"/>
                </a:lnTo>
                <a:lnTo>
                  <a:pt x="397972" y="1803334"/>
                </a:lnTo>
                <a:lnTo>
                  <a:pt x="392530" y="1801974"/>
                </a:lnTo>
                <a:lnTo>
                  <a:pt x="386862" y="1801293"/>
                </a:lnTo>
                <a:lnTo>
                  <a:pt x="381194" y="1800613"/>
                </a:lnTo>
                <a:lnTo>
                  <a:pt x="375298" y="1799932"/>
                </a:lnTo>
                <a:lnTo>
                  <a:pt x="369630" y="1799932"/>
                </a:lnTo>
                <a:lnTo>
                  <a:pt x="230188" y="1799932"/>
                </a:lnTo>
                <a:lnTo>
                  <a:pt x="230188" y="1385784"/>
                </a:lnTo>
                <a:lnTo>
                  <a:pt x="369630" y="1385784"/>
                </a:lnTo>
                <a:lnTo>
                  <a:pt x="375298" y="1385557"/>
                </a:lnTo>
                <a:lnTo>
                  <a:pt x="381194" y="1385331"/>
                </a:lnTo>
                <a:lnTo>
                  <a:pt x="386862" y="1384650"/>
                </a:lnTo>
                <a:lnTo>
                  <a:pt x="392530" y="1383516"/>
                </a:lnTo>
                <a:lnTo>
                  <a:pt x="397972" y="1382155"/>
                </a:lnTo>
                <a:lnTo>
                  <a:pt x="403414" y="1380795"/>
                </a:lnTo>
                <a:lnTo>
                  <a:pt x="408628" y="1378980"/>
                </a:lnTo>
                <a:lnTo>
                  <a:pt x="413843" y="1376712"/>
                </a:lnTo>
                <a:lnTo>
                  <a:pt x="419058" y="1374671"/>
                </a:lnTo>
                <a:lnTo>
                  <a:pt x="424046" y="1372176"/>
                </a:lnTo>
                <a:lnTo>
                  <a:pt x="428581" y="1369227"/>
                </a:lnTo>
                <a:lnTo>
                  <a:pt x="433343" y="1366506"/>
                </a:lnTo>
                <a:lnTo>
                  <a:pt x="438104" y="1363331"/>
                </a:lnTo>
                <a:lnTo>
                  <a:pt x="442185" y="1359928"/>
                </a:lnTo>
                <a:lnTo>
                  <a:pt x="446266" y="1356300"/>
                </a:lnTo>
                <a:lnTo>
                  <a:pt x="450348" y="1352671"/>
                </a:lnTo>
                <a:lnTo>
                  <a:pt x="453975" y="1348588"/>
                </a:lnTo>
                <a:lnTo>
                  <a:pt x="457603" y="1344732"/>
                </a:lnTo>
                <a:lnTo>
                  <a:pt x="461004" y="1340196"/>
                </a:lnTo>
                <a:lnTo>
                  <a:pt x="464405" y="1335887"/>
                </a:lnTo>
                <a:lnTo>
                  <a:pt x="467353" y="1331124"/>
                </a:lnTo>
                <a:lnTo>
                  <a:pt x="470074" y="1326588"/>
                </a:lnTo>
                <a:lnTo>
                  <a:pt x="472794" y="1321598"/>
                </a:lnTo>
                <a:lnTo>
                  <a:pt x="474835" y="1316608"/>
                </a:lnTo>
                <a:lnTo>
                  <a:pt x="476876" y="1311392"/>
                </a:lnTo>
                <a:lnTo>
                  <a:pt x="478690" y="1305949"/>
                </a:lnTo>
                <a:lnTo>
                  <a:pt x="480277" y="1300732"/>
                </a:lnTo>
                <a:lnTo>
                  <a:pt x="481637" y="1295289"/>
                </a:lnTo>
                <a:lnTo>
                  <a:pt x="482544" y="1289619"/>
                </a:lnTo>
                <a:lnTo>
                  <a:pt x="483451" y="1283948"/>
                </a:lnTo>
                <a:lnTo>
                  <a:pt x="483904" y="1278278"/>
                </a:lnTo>
                <a:lnTo>
                  <a:pt x="483904" y="1272381"/>
                </a:lnTo>
                <a:lnTo>
                  <a:pt x="483904" y="1266711"/>
                </a:lnTo>
                <a:lnTo>
                  <a:pt x="483451" y="1260814"/>
                </a:lnTo>
                <a:lnTo>
                  <a:pt x="482544" y="1255144"/>
                </a:lnTo>
                <a:lnTo>
                  <a:pt x="481637" y="1249474"/>
                </a:lnTo>
                <a:lnTo>
                  <a:pt x="480277" y="1244031"/>
                </a:lnTo>
                <a:lnTo>
                  <a:pt x="478690" y="1238814"/>
                </a:lnTo>
                <a:lnTo>
                  <a:pt x="476876" y="1233371"/>
                </a:lnTo>
                <a:lnTo>
                  <a:pt x="474835" y="1228154"/>
                </a:lnTo>
                <a:lnTo>
                  <a:pt x="472794" y="1223391"/>
                </a:lnTo>
                <a:lnTo>
                  <a:pt x="470074" y="1218401"/>
                </a:lnTo>
                <a:lnTo>
                  <a:pt x="467353" y="1213639"/>
                </a:lnTo>
                <a:lnTo>
                  <a:pt x="464405" y="1209102"/>
                </a:lnTo>
                <a:lnTo>
                  <a:pt x="461004" y="1204566"/>
                </a:lnTo>
                <a:lnTo>
                  <a:pt x="457603" y="1200257"/>
                </a:lnTo>
                <a:lnTo>
                  <a:pt x="453975" y="1196175"/>
                </a:lnTo>
                <a:lnTo>
                  <a:pt x="450348" y="1192092"/>
                </a:lnTo>
                <a:lnTo>
                  <a:pt x="446266" y="1188463"/>
                </a:lnTo>
                <a:lnTo>
                  <a:pt x="442185" y="1184834"/>
                </a:lnTo>
                <a:lnTo>
                  <a:pt x="438104" y="1181659"/>
                </a:lnTo>
                <a:lnTo>
                  <a:pt x="433343" y="1178484"/>
                </a:lnTo>
                <a:lnTo>
                  <a:pt x="428581" y="1175308"/>
                </a:lnTo>
                <a:lnTo>
                  <a:pt x="424046" y="1172813"/>
                </a:lnTo>
                <a:lnTo>
                  <a:pt x="419058" y="1170092"/>
                </a:lnTo>
                <a:lnTo>
                  <a:pt x="413843" y="1167824"/>
                </a:lnTo>
                <a:lnTo>
                  <a:pt x="408628" y="1165783"/>
                </a:lnTo>
                <a:lnTo>
                  <a:pt x="403414" y="1164195"/>
                </a:lnTo>
                <a:lnTo>
                  <a:pt x="397972" y="1162607"/>
                </a:lnTo>
                <a:lnTo>
                  <a:pt x="392530" y="1161246"/>
                </a:lnTo>
                <a:lnTo>
                  <a:pt x="386862" y="1160339"/>
                </a:lnTo>
                <a:lnTo>
                  <a:pt x="381194" y="1159432"/>
                </a:lnTo>
                <a:lnTo>
                  <a:pt x="375298" y="1158978"/>
                </a:lnTo>
                <a:lnTo>
                  <a:pt x="369630" y="1158978"/>
                </a:lnTo>
                <a:lnTo>
                  <a:pt x="230188" y="1158978"/>
                </a:lnTo>
                <a:lnTo>
                  <a:pt x="230188" y="744831"/>
                </a:lnTo>
                <a:lnTo>
                  <a:pt x="369630" y="744831"/>
                </a:lnTo>
                <a:lnTo>
                  <a:pt x="375298" y="744831"/>
                </a:lnTo>
                <a:lnTo>
                  <a:pt x="381194" y="744377"/>
                </a:lnTo>
                <a:lnTo>
                  <a:pt x="386862" y="743470"/>
                </a:lnTo>
                <a:lnTo>
                  <a:pt x="392530" y="742563"/>
                </a:lnTo>
                <a:lnTo>
                  <a:pt x="397972" y="741429"/>
                </a:lnTo>
                <a:lnTo>
                  <a:pt x="403414" y="739841"/>
                </a:lnTo>
                <a:lnTo>
                  <a:pt x="408628" y="738026"/>
                </a:lnTo>
                <a:lnTo>
                  <a:pt x="413843" y="735985"/>
                </a:lnTo>
                <a:lnTo>
                  <a:pt x="419058" y="733717"/>
                </a:lnTo>
                <a:lnTo>
                  <a:pt x="424046" y="731222"/>
                </a:lnTo>
                <a:lnTo>
                  <a:pt x="428581" y="728501"/>
                </a:lnTo>
                <a:lnTo>
                  <a:pt x="433343" y="725325"/>
                </a:lnTo>
                <a:lnTo>
                  <a:pt x="438104" y="722377"/>
                </a:lnTo>
                <a:lnTo>
                  <a:pt x="442185" y="718975"/>
                </a:lnTo>
                <a:lnTo>
                  <a:pt x="446266" y="715573"/>
                </a:lnTo>
                <a:lnTo>
                  <a:pt x="450348" y="711717"/>
                </a:lnTo>
                <a:lnTo>
                  <a:pt x="453975" y="707861"/>
                </a:lnTo>
                <a:lnTo>
                  <a:pt x="457603" y="703552"/>
                </a:lnTo>
                <a:lnTo>
                  <a:pt x="461004" y="699243"/>
                </a:lnTo>
                <a:lnTo>
                  <a:pt x="464405" y="694706"/>
                </a:lnTo>
                <a:lnTo>
                  <a:pt x="467353" y="690170"/>
                </a:lnTo>
                <a:lnTo>
                  <a:pt x="470074" y="685407"/>
                </a:lnTo>
                <a:lnTo>
                  <a:pt x="472794" y="680645"/>
                </a:lnTo>
                <a:lnTo>
                  <a:pt x="474835" y="675655"/>
                </a:lnTo>
                <a:lnTo>
                  <a:pt x="476876" y="670438"/>
                </a:lnTo>
                <a:lnTo>
                  <a:pt x="478690" y="665222"/>
                </a:lnTo>
                <a:lnTo>
                  <a:pt x="480277" y="659778"/>
                </a:lnTo>
                <a:lnTo>
                  <a:pt x="481637" y="654335"/>
                </a:lnTo>
                <a:lnTo>
                  <a:pt x="482544" y="648665"/>
                </a:lnTo>
                <a:lnTo>
                  <a:pt x="483451" y="642995"/>
                </a:lnTo>
                <a:lnTo>
                  <a:pt x="483904" y="637325"/>
                </a:lnTo>
                <a:lnTo>
                  <a:pt x="483904" y="631428"/>
                </a:lnTo>
                <a:lnTo>
                  <a:pt x="483904" y="625531"/>
                </a:lnTo>
                <a:lnTo>
                  <a:pt x="483451" y="619861"/>
                </a:lnTo>
                <a:lnTo>
                  <a:pt x="482544" y="614190"/>
                </a:lnTo>
                <a:lnTo>
                  <a:pt x="481637" y="608747"/>
                </a:lnTo>
                <a:lnTo>
                  <a:pt x="480277" y="603077"/>
                </a:lnTo>
                <a:lnTo>
                  <a:pt x="478690" y="597860"/>
                </a:lnTo>
                <a:lnTo>
                  <a:pt x="476876" y="592417"/>
                </a:lnTo>
                <a:lnTo>
                  <a:pt x="474835" y="587427"/>
                </a:lnTo>
                <a:lnTo>
                  <a:pt x="472794" y="582211"/>
                </a:lnTo>
                <a:lnTo>
                  <a:pt x="470074" y="577448"/>
                </a:lnTo>
                <a:lnTo>
                  <a:pt x="467353" y="572685"/>
                </a:lnTo>
                <a:lnTo>
                  <a:pt x="464405" y="567922"/>
                </a:lnTo>
                <a:lnTo>
                  <a:pt x="461004" y="563613"/>
                </a:lnTo>
                <a:lnTo>
                  <a:pt x="457603" y="559530"/>
                </a:lnTo>
                <a:lnTo>
                  <a:pt x="453975" y="555221"/>
                </a:lnTo>
                <a:lnTo>
                  <a:pt x="450348" y="551138"/>
                </a:lnTo>
                <a:lnTo>
                  <a:pt x="446266" y="547509"/>
                </a:lnTo>
                <a:lnTo>
                  <a:pt x="442185" y="543881"/>
                </a:lnTo>
                <a:lnTo>
                  <a:pt x="438104" y="540478"/>
                </a:lnTo>
                <a:lnTo>
                  <a:pt x="433343" y="537303"/>
                </a:lnTo>
                <a:lnTo>
                  <a:pt x="428581" y="534581"/>
                </a:lnTo>
                <a:lnTo>
                  <a:pt x="424046" y="531633"/>
                </a:lnTo>
                <a:lnTo>
                  <a:pt x="419058" y="529138"/>
                </a:lnTo>
                <a:lnTo>
                  <a:pt x="413843" y="527097"/>
                </a:lnTo>
                <a:lnTo>
                  <a:pt x="408628" y="525056"/>
                </a:lnTo>
                <a:lnTo>
                  <a:pt x="403414" y="523241"/>
                </a:lnTo>
                <a:lnTo>
                  <a:pt x="397972" y="521654"/>
                </a:lnTo>
                <a:lnTo>
                  <a:pt x="392530" y="520293"/>
                </a:lnTo>
                <a:lnTo>
                  <a:pt x="386862" y="519159"/>
                </a:lnTo>
                <a:lnTo>
                  <a:pt x="381194" y="518478"/>
                </a:lnTo>
                <a:lnTo>
                  <a:pt x="375298" y="518251"/>
                </a:lnTo>
                <a:lnTo>
                  <a:pt x="369630" y="518025"/>
                </a:lnTo>
                <a:lnTo>
                  <a:pt x="230188" y="518025"/>
                </a:lnTo>
                <a:lnTo>
                  <a:pt x="230188" y="229074"/>
                </a:lnTo>
                <a:lnTo>
                  <a:pt x="230415" y="217053"/>
                </a:lnTo>
                <a:lnTo>
                  <a:pt x="231322" y="205713"/>
                </a:lnTo>
                <a:lnTo>
                  <a:pt x="232682" y="194372"/>
                </a:lnTo>
                <a:lnTo>
                  <a:pt x="234723" y="183032"/>
                </a:lnTo>
                <a:lnTo>
                  <a:pt x="237444" y="172145"/>
                </a:lnTo>
                <a:lnTo>
                  <a:pt x="240391" y="161032"/>
                </a:lnTo>
                <a:lnTo>
                  <a:pt x="244019" y="150599"/>
                </a:lnTo>
                <a:lnTo>
                  <a:pt x="248327" y="140166"/>
                </a:lnTo>
                <a:lnTo>
                  <a:pt x="252862" y="129960"/>
                </a:lnTo>
                <a:lnTo>
                  <a:pt x="257850" y="120207"/>
                </a:lnTo>
                <a:lnTo>
                  <a:pt x="263518" y="110681"/>
                </a:lnTo>
                <a:lnTo>
                  <a:pt x="269413" y="101155"/>
                </a:lnTo>
                <a:lnTo>
                  <a:pt x="275762" y="92083"/>
                </a:lnTo>
                <a:lnTo>
                  <a:pt x="282564" y="83691"/>
                </a:lnTo>
                <a:lnTo>
                  <a:pt x="289819" y="75299"/>
                </a:lnTo>
                <a:lnTo>
                  <a:pt x="297528" y="67361"/>
                </a:lnTo>
                <a:lnTo>
                  <a:pt x="305237" y="59650"/>
                </a:lnTo>
                <a:lnTo>
                  <a:pt x="313626" y="52392"/>
                </a:lnTo>
                <a:lnTo>
                  <a:pt x="322469" y="45815"/>
                </a:lnTo>
                <a:lnTo>
                  <a:pt x="331085" y="39237"/>
                </a:lnTo>
                <a:lnTo>
                  <a:pt x="340608" y="33340"/>
                </a:lnTo>
                <a:lnTo>
                  <a:pt x="350131" y="27897"/>
                </a:lnTo>
                <a:lnTo>
                  <a:pt x="359880" y="22680"/>
                </a:lnTo>
                <a:lnTo>
                  <a:pt x="370084" y="18371"/>
                </a:lnTo>
                <a:lnTo>
                  <a:pt x="380513" y="14062"/>
                </a:lnTo>
                <a:lnTo>
                  <a:pt x="391170" y="10433"/>
                </a:lnTo>
                <a:lnTo>
                  <a:pt x="402053" y="7258"/>
                </a:lnTo>
                <a:lnTo>
                  <a:pt x="413163" y="4763"/>
                </a:lnTo>
                <a:lnTo>
                  <a:pt x="424273" y="2722"/>
                </a:lnTo>
                <a:lnTo>
                  <a:pt x="435610" y="1134"/>
                </a:lnTo>
                <a:lnTo>
                  <a:pt x="447400" y="453"/>
                </a:lnTo>
                <a:lnTo>
                  <a:pt x="458964"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grpSp>
        <p:nvGrpSpPr>
          <p:cNvPr id="5" name="Group 2"/>
          <p:cNvGrpSpPr/>
          <p:nvPr/>
        </p:nvGrpSpPr>
        <p:grpSpPr bwMode="auto">
          <a:xfrm>
            <a:off x="2247762" y="2058093"/>
            <a:ext cx="5112099" cy="506192"/>
            <a:chOff x="0" y="0"/>
            <a:chExt cx="4652967" cy="459490"/>
          </a:xfrm>
        </p:grpSpPr>
        <p:sp>
          <p:nvSpPr>
            <p:cNvPr id="6" name="AutoShape 7"/>
            <p:cNvSpPr>
              <a:spLocks noChangeAspect="1" noChangeArrowheads="1" noTextEdit="1"/>
            </p:cNvSpPr>
            <p:nvPr/>
          </p:nvSpPr>
          <p:spPr bwMode="auto">
            <a:xfrm>
              <a:off x="0" y="0"/>
              <a:ext cx="4652966" cy="4575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dirty="0">
                <a:ea typeface="微软雅黑" panose="020B0503020204020204" pitchFamily="34" charset="-122"/>
              </a:endParaRPr>
            </a:p>
          </p:txBody>
        </p:sp>
        <p:sp>
          <p:nvSpPr>
            <p:cNvPr id="7" name="Rectangle 9"/>
            <p:cNvSpPr>
              <a:spLocks noChangeArrowheads="1"/>
            </p:cNvSpPr>
            <p:nvPr/>
          </p:nvSpPr>
          <p:spPr bwMode="auto">
            <a:xfrm>
              <a:off x="1305" y="64617"/>
              <a:ext cx="4625552" cy="24802"/>
            </a:xfrm>
            <a:prstGeom prst="rect">
              <a:avLst/>
            </a:prstGeom>
            <a:solidFill>
              <a:srgbClr val="D5D5D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eaLnBrk="1" hangingPunct="1">
                <a:buFontTx/>
                <a:buNone/>
              </a:pPr>
              <a:endParaRPr lang="zh-CN" altLang="zh-CN" sz="1800" b="0" dirty="0">
                <a:latin typeface="Calibri" panose="020F0502020204030204" pitchFamily="34" charset="0"/>
                <a:ea typeface="微软雅黑" panose="020B0503020204020204" pitchFamily="34" charset="-122"/>
              </a:endParaRPr>
            </a:p>
          </p:txBody>
        </p:sp>
        <p:sp>
          <p:nvSpPr>
            <p:cNvPr id="8" name="Rectangle 10"/>
            <p:cNvSpPr>
              <a:spLocks noChangeArrowheads="1"/>
            </p:cNvSpPr>
            <p:nvPr/>
          </p:nvSpPr>
          <p:spPr bwMode="auto">
            <a:xfrm>
              <a:off x="4622291" y="0"/>
              <a:ext cx="30676" cy="459490"/>
            </a:xfrm>
            <a:prstGeom prst="rect">
              <a:avLst/>
            </a:prstGeom>
            <a:solidFill>
              <a:srgbClr val="D5D5D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eaLnBrk="1" hangingPunct="1">
                <a:buFontTx/>
                <a:buNone/>
              </a:pPr>
              <a:endParaRPr lang="zh-CN" altLang="zh-CN" sz="1800" b="0" dirty="0">
                <a:latin typeface="Calibri" panose="020F0502020204030204" pitchFamily="34" charset="0"/>
                <a:ea typeface="微软雅黑" panose="020B0503020204020204" pitchFamily="34" charset="-122"/>
              </a:endParaRPr>
            </a:p>
          </p:txBody>
        </p:sp>
        <p:sp>
          <p:nvSpPr>
            <p:cNvPr id="9" name="Rectangle 11"/>
            <p:cNvSpPr>
              <a:spLocks noChangeArrowheads="1"/>
            </p:cNvSpPr>
            <p:nvPr/>
          </p:nvSpPr>
          <p:spPr bwMode="auto">
            <a:xfrm>
              <a:off x="3687650" y="0"/>
              <a:ext cx="30676" cy="152729"/>
            </a:xfrm>
            <a:prstGeom prst="rect">
              <a:avLst/>
            </a:prstGeom>
            <a:solidFill>
              <a:srgbClr val="D5D5D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eaLnBrk="1" hangingPunct="1">
                <a:buFontTx/>
                <a:buNone/>
              </a:pPr>
              <a:endParaRPr lang="zh-CN" altLang="zh-CN" sz="1800" b="0" dirty="0">
                <a:latin typeface="Calibri" panose="020F0502020204030204" pitchFamily="34" charset="0"/>
                <a:ea typeface="微软雅黑" panose="020B0503020204020204" pitchFamily="34" charset="-122"/>
              </a:endParaRPr>
            </a:p>
          </p:txBody>
        </p:sp>
        <p:sp>
          <p:nvSpPr>
            <p:cNvPr id="10" name="Rectangle 12"/>
            <p:cNvSpPr>
              <a:spLocks noChangeArrowheads="1"/>
            </p:cNvSpPr>
            <p:nvPr/>
          </p:nvSpPr>
          <p:spPr bwMode="auto">
            <a:xfrm>
              <a:off x="2767370" y="0"/>
              <a:ext cx="30676" cy="152729"/>
            </a:xfrm>
            <a:prstGeom prst="rect">
              <a:avLst/>
            </a:prstGeom>
            <a:solidFill>
              <a:srgbClr val="D5D5D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eaLnBrk="1" hangingPunct="1">
                <a:buFontTx/>
                <a:buNone/>
              </a:pPr>
              <a:endParaRPr lang="zh-CN" altLang="zh-CN" sz="1800" b="0" dirty="0">
                <a:latin typeface="Calibri" panose="020F0502020204030204" pitchFamily="34" charset="0"/>
                <a:ea typeface="微软雅黑" panose="020B0503020204020204" pitchFamily="34" charset="-122"/>
              </a:endParaRPr>
            </a:p>
          </p:txBody>
        </p:sp>
        <p:sp>
          <p:nvSpPr>
            <p:cNvPr id="11" name="Rectangle 13"/>
            <p:cNvSpPr>
              <a:spLocks noChangeArrowheads="1"/>
            </p:cNvSpPr>
            <p:nvPr/>
          </p:nvSpPr>
          <p:spPr bwMode="auto">
            <a:xfrm>
              <a:off x="4151707" y="0"/>
              <a:ext cx="29371" cy="152729"/>
            </a:xfrm>
            <a:prstGeom prst="rect">
              <a:avLst/>
            </a:prstGeom>
            <a:solidFill>
              <a:srgbClr val="D5D5D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eaLnBrk="1" hangingPunct="1">
                <a:buFontTx/>
                <a:buNone/>
              </a:pPr>
              <a:endParaRPr lang="zh-CN" altLang="zh-CN" sz="1800" b="0" dirty="0">
                <a:latin typeface="Calibri" panose="020F0502020204030204" pitchFamily="34" charset="0"/>
                <a:ea typeface="微软雅黑" panose="020B0503020204020204" pitchFamily="34" charset="-122"/>
              </a:endParaRPr>
            </a:p>
          </p:txBody>
        </p:sp>
        <p:sp>
          <p:nvSpPr>
            <p:cNvPr id="12" name="Rectangle 14"/>
            <p:cNvSpPr>
              <a:spLocks noChangeArrowheads="1"/>
            </p:cNvSpPr>
            <p:nvPr/>
          </p:nvSpPr>
          <p:spPr bwMode="auto">
            <a:xfrm>
              <a:off x="3230120" y="0"/>
              <a:ext cx="29371" cy="152729"/>
            </a:xfrm>
            <a:prstGeom prst="rect">
              <a:avLst/>
            </a:prstGeom>
            <a:solidFill>
              <a:srgbClr val="D5D5D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eaLnBrk="1" hangingPunct="1">
                <a:buFontTx/>
                <a:buNone/>
              </a:pPr>
              <a:endParaRPr lang="zh-CN" altLang="zh-CN" sz="1800" b="0" dirty="0">
                <a:latin typeface="Calibri" panose="020F0502020204030204" pitchFamily="34" charset="0"/>
                <a:ea typeface="微软雅黑" panose="020B0503020204020204" pitchFamily="34" charset="-122"/>
              </a:endParaRPr>
            </a:p>
          </p:txBody>
        </p:sp>
        <p:sp>
          <p:nvSpPr>
            <p:cNvPr id="13" name="Rectangle 15"/>
            <p:cNvSpPr>
              <a:spLocks noChangeArrowheads="1"/>
            </p:cNvSpPr>
            <p:nvPr/>
          </p:nvSpPr>
          <p:spPr bwMode="auto">
            <a:xfrm>
              <a:off x="1845131" y="0"/>
              <a:ext cx="29371" cy="152729"/>
            </a:xfrm>
            <a:prstGeom prst="rect">
              <a:avLst/>
            </a:prstGeom>
            <a:solidFill>
              <a:srgbClr val="D5D5D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eaLnBrk="1" hangingPunct="1">
                <a:buFontTx/>
                <a:buNone/>
              </a:pPr>
              <a:endParaRPr lang="zh-CN" altLang="zh-CN" sz="1800" b="0" dirty="0">
                <a:latin typeface="Calibri" panose="020F0502020204030204" pitchFamily="34" charset="0"/>
                <a:ea typeface="微软雅黑" panose="020B0503020204020204" pitchFamily="34" charset="-122"/>
              </a:endParaRPr>
            </a:p>
          </p:txBody>
        </p:sp>
        <p:sp>
          <p:nvSpPr>
            <p:cNvPr id="14" name="Rectangle 16"/>
            <p:cNvSpPr>
              <a:spLocks noChangeArrowheads="1"/>
            </p:cNvSpPr>
            <p:nvPr/>
          </p:nvSpPr>
          <p:spPr bwMode="auto">
            <a:xfrm>
              <a:off x="2306576" y="0"/>
              <a:ext cx="29371" cy="152729"/>
            </a:xfrm>
            <a:prstGeom prst="rect">
              <a:avLst/>
            </a:prstGeom>
            <a:solidFill>
              <a:srgbClr val="D5D5D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eaLnBrk="1" hangingPunct="1">
                <a:buFontTx/>
                <a:buNone/>
              </a:pPr>
              <a:endParaRPr lang="zh-CN" altLang="zh-CN" sz="1800" b="0" dirty="0">
                <a:latin typeface="Calibri" panose="020F0502020204030204" pitchFamily="34" charset="0"/>
                <a:ea typeface="微软雅黑" panose="020B0503020204020204" pitchFamily="34" charset="-122"/>
              </a:endParaRPr>
            </a:p>
          </p:txBody>
        </p:sp>
        <p:sp>
          <p:nvSpPr>
            <p:cNvPr id="15" name="Rectangle 17"/>
            <p:cNvSpPr>
              <a:spLocks noChangeArrowheads="1"/>
            </p:cNvSpPr>
            <p:nvPr/>
          </p:nvSpPr>
          <p:spPr bwMode="auto">
            <a:xfrm>
              <a:off x="1386296" y="0"/>
              <a:ext cx="28717" cy="152729"/>
            </a:xfrm>
            <a:prstGeom prst="rect">
              <a:avLst/>
            </a:prstGeom>
            <a:solidFill>
              <a:srgbClr val="D5D5D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eaLnBrk="1" hangingPunct="1">
                <a:buFontTx/>
                <a:buNone/>
              </a:pPr>
              <a:endParaRPr lang="zh-CN" altLang="zh-CN" sz="1800" b="0" dirty="0">
                <a:latin typeface="Calibri" panose="020F0502020204030204" pitchFamily="34" charset="0"/>
                <a:ea typeface="微软雅黑" panose="020B0503020204020204" pitchFamily="34" charset="-122"/>
              </a:endParaRPr>
            </a:p>
          </p:txBody>
        </p:sp>
        <p:sp>
          <p:nvSpPr>
            <p:cNvPr id="16" name="Rectangle 18"/>
            <p:cNvSpPr>
              <a:spLocks noChangeArrowheads="1"/>
            </p:cNvSpPr>
            <p:nvPr/>
          </p:nvSpPr>
          <p:spPr bwMode="auto">
            <a:xfrm>
              <a:off x="926807" y="0"/>
              <a:ext cx="30676" cy="152729"/>
            </a:xfrm>
            <a:prstGeom prst="rect">
              <a:avLst/>
            </a:prstGeom>
            <a:solidFill>
              <a:srgbClr val="D5D5D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eaLnBrk="1" hangingPunct="1">
                <a:buFontTx/>
                <a:buNone/>
              </a:pPr>
              <a:endParaRPr lang="zh-CN" altLang="zh-CN" sz="1800" b="0" dirty="0">
                <a:latin typeface="Calibri" panose="020F0502020204030204" pitchFamily="34" charset="0"/>
                <a:ea typeface="微软雅黑" panose="020B0503020204020204" pitchFamily="34" charset="-122"/>
              </a:endParaRPr>
            </a:p>
          </p:txBody>
        </p:sp>
        <p:sp>
          <p:nvSpPr>
            <p:cNvPr id="17" name="Rectangle 19"/>
            <p:cNvSpPr>
              <a:spLocks noChangeArrowheads="1"/>
            </p:cNvSpPr>
            <p:nvPr/>
          </p:nvSpPr>
          <p:spPr bwMode="auto">
            <a:xfrm>
              <a:off x="1305" y="434688"/>
              <a:ext cx="4625553" cy="24802"/>
            </a:xfrm>
            <a:prstGeom prst="rect">
              <a:avLst/>
            </a:prstGeom>
            <a:solidFill>
              <a:srgbClr val="D5D5D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eaLnBrk="1" hangingPunct="1">
                <a:buFontTx/>
                <a:buNone/>
              </a:pPr>
              <a:endParaRPr lang="zh-CN" altLang="zh-CN" sz="1800" b="0" dirty="0">
                <a:latin typeface="Calibri" panose="020F0502020204030204" pitchFamily="34" charset="0"/>
                <a:ea typeface="微软雅黑" panose="020B0503020204020204" pitchFamily="34" charset="-122"/>
              </a:endParaRPr>
            </a:p>
          </p:txBody>
        </p:sp>
        <p:sp>
          <p:nvSpPr>
            <p:cNvPr id="18" name="Rectangle 20"/>
            <p:cNvSpPr>
              <a:spLocks noChangeArrowheads="1"/>
            </p:cNvSpPr>
            <p:nvPr/>
          </p:nvSpPr>
          <p:spPr bwMode="auto">
            <a:xfrm>
              <a:off x="464056" y="0"/>
              <a:ext cx="30676" cy="152729"/>
            </a:xfrm>
            <a:prstGeom prst="rect">
              <a:avLst/>
            </a:prstGeom>
            <a:solidFill>
              <a:srgbClr val="D5D5D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eaLnBrk="1" hangingPunct="1">
                <a:buFontTx/>
                <a:buNone/>
              </a:pPr>
              <a:endParaRPr lang="zh-CN" altLang="zh-CN" sz="1800" b="0" dirty="0">
                <a:latin typeface="Calibri" panose="020F0502020204030204" pitchFamily="34" charset="0"/>
                <a:ea typeface="微软雅黑" panose="020B0503020204020204" pitchFamily="34" charset="-122"/>
              </a:endParaRPr>
            </a:p>
          </p:txBody>
        </p:sp>
        <p:sp>
          <p:nvSpPr>
            <p:cNvPr id="19" name="Rectangle 21"/>
            <p:cNvSpPr>
              <a:spLocks noChangeArrowheads="1"/>
            </p:cNvSpPr>
            <p:nvPr/>
          </p:nvSpPr>
          <p:spPr bwMode="auto">
            <a:xfrm>
              <a:off x="1305" y="0"/>
              <a:ext cx="29371" cy="447089"/>
            </a:xfrm>
            <a:prstGeom prst="rect">
              <a:avLst/>
            </a:prstGeom>
            <a:solidFill>
              <a:srgbClr val="D5D5D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eaLnBrk="1" hangingPunct="1">
                <a:buFontTx/>
                <a:buNone/>
              </a:pPr>
              <a:endParaRPr lang="zh-CN" altLang="zh-CN" sz="1800" b="0" dirty="0">
                <a:latin typeface="Calibri" panose="020F0502020204030204" pitchFamily="34" charset="0"/>
                <a:ea typeface="微软雅黑" panose="020B0503020204020204" pitchFamily="34" charset="-122"/>
              </a:endParaRPr>
            </a:p>
          </p:txBody>
        </p:sp>
        <p:sp>
          <p:nvSpPr>
            <p:cNvPr id="20" name="矩形 35"/>
            <p:cNvSpPr>
              <a:spLocks noChangeArrowheads="1"/>
            </p:cNvSpPr>
            <p:nvPr/>
          </p:nvSpPr>
          <p:spPr bwMode="auto">
            <a:xfrm>
              <a:off x="2814022" y="105425"/>
              <a:ext cx="401152" cy="306326"/>
            </a:xfrm>
            <a:prstGeom prst="rect">
              <a:avLst/>
            </a:prstGeom>
            <a:solidFill>
              <a:srgbClr val="FF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algn="ctr" eaLnBrk="1" hangingPunct="1">
                <a:buFontTx/>
                <a:buNone/>
              </a:pPr>
              <a:endParaRPr lang="zh-CN" altLang="zh-CN" sz="1800" b="0" dirty="0">
                <a:solidFill>
                  <a:srgbClr val="FFFFFF"/>
                </a:solidFill>
                <a:latin typeface="Calibri" panose="020F0502020204030204" pitchFamily="34" charset="0"/>
                <a:ea typeface="微软雅黑" panose="020B0503020204020204" pitchFamily="34" charset="-122"/>
              </a:endParaRPr>
            </a:p>
          </p:txBody>
        </p:sp>
        <p:sp>
          <p:nvSpPr>
            <p:cNvPr id="21" name="矩形 36"/>
            <p:cNvSpPr>
              <a:spLocks noChangeArrowheads="1"/>
            </p:cNvSpPr>
            <p:nvPr/>
          </p:nvSpPr>
          <p:spPr bwMode="auto">
            <a:xfrm>
              <a:off x="2354560" y="105082"/>
              <a:ext cx="402705" cy="306109"/>
            </a:xfrm>
            <a:prstGeom prst="rect">
              <a:avLst/>
            </a:prstGeom>
            <a:solidFill>
              <a:srgbClr val="8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eaLnBrk="1" hangingPunct="1">
                <a:buFontTx/>
                <a:buNone/>
              </a:pPr>
              <a:endParaRPr lang="zh-CN" altLang="zh-CN" sz="1800" b="0" dirty="0">
                <a:latin typeface="Calibri" panose="020F0502020204030204" pitchFamily="34" charset="0"/>
                <a:ea typeface="微软雅黑" panose="020B0503020204020204" pitchFamily="34" charset="-122"/>
              </a:endParaRPr>
            </a:p>
          </p:txBody>
        </p:sp>
        <p:sp>
          <p:nvSpPr>
            <p:cNvPr id="22" name="矩形 37"/>
            <p:cNvSpPr>
              <a:spLocks noChangeArrowheads="1"/>
            </p:cNvSpPr>
            <p:nvPr/>
          </p:nvSpPr>
          <p:spPr bwMode="auto">
            <a:xfrm>
              <a:off x="1895918" y="105082"/>
              <a:ext cx="402705" cy="306109"/>
            </a:xfrm>
            <a:prstGeom prst="rect">
              <a:avLst/>
            </a:prstGeom>
            <a:solidFill>
              <a:srgbClr val="8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eaLnBrk="1" hangingPunct="1">
                <a:buFontTx/>
                <a:buNone/>
              </a:pPr>
              <a:endParaRPr lang="zh-CN" altLang="zh-CN" sz="1800" b="0" dirty="0">
                <a:latin typeface="Calibri" panose="020F0502020204030204" pitchFamily="34" charset="0"/>
                <a:ea typeface="微软雅黑" panose="020B0503020204020204" pitchFamily="34" charset="-122"/>
              </a:endParaRPr>
            </a:p>
          </p:txBody>
        </p:sp>
        <p:sp>
          <p:nvSpPr>
            <p:cNvPr id="23" name="矩形 38"/>
            <p:cNvSpPr>
              <a:spLocks noChangeArrowheads="1"/>
            </p:cNvSpPr>
            <p:nvPr/>
          </p:nvSpPr>
          <p:spPr bwMode="auto">
            <a:xfrm>
              <a:off x="1437276" y="105082"/>
              <a:ext cx="402705" cy="306109"/>
            </a:xfrm>
            <a:prstGeom prst="rect">
              <a:avLst/>
            </a:prstGeom>
            <a:solidFill>
              <a:srgbClr val="8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eaLnBrk="1" hangingPunct="1">
                <a:buFontTx/>
                <a:buNone/>
              </a:pPr>
              <a:endParaRPr lang="zh-CN" altLang="zh-CN" sz="1800" b="0" dirty="0">
                <a:latin typeface="Calibri" panose="020F0502020204030204" pitchFamily="34" charset="0"/>
                <a:ea typeface="微软雅黑" panose="020B0503020204020204" pitchFamily="34" charset="-122"/>
              </a:endParaRPr>
            </a:p>
          </p:txBody>
        </p:sp>
        <p:sp>
          <p:nvSpPr>
            <p:cNvPr id="24" name="矩形 39"/>
            <p:cNvSpPr>
              <a:spLocks noChangeArrowheads="1"/>
            </p:cNvSpPr>
            <p:nvPr/>
          </p:nvSpPr>
          <p:spPr bwMode="auto">
            <a:xfrm>
              <a:off x="978635" y="105082"/>
              <a:ext cx="402705" cy="306109"/>
            </a:xfrm>
            <a:prstGeom prst="rect">
              <a:avLst/>
            </a:prstGeom>
            <a:solidFill>
              <a:srgbClr val="8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eaLnBrk="1" hangingPunct="1">
                <a:buFontTx/>
                <a:buNone/>
              </a:pPr>
              <a:endParaRPr lang="zh-CN" altLang="zh-CN" sz="1800" b="0" dirty="0">
                <a:latin typeface="Calibri" panose="020F0502020204030204" pitchFamily="34" charset="0"/>
                <a:ea typeface="微软雅黑" panose="020B0503020204020204" pitchFamily="34" charset="-122"/>
              </a:endParaRPr>
            </a:p>
          </p:txBody>
        </p:sp>
        <p:sp>
          <p:nvSpPr>
            <p:cNvPr id="25" name="矩形 40"/>
            <p:cNvSpPr>
              <a:spLocks noChangeArrowheads="1"/>
            </p:cNvSpPr>
            <p:nvPr/>
          </p:nvSpPr>
          <p:spPr bwMode="auto">
            <a:xfrm>
              <a:off x="519993" y="105082"/>
              <a:ext cx="402705" cy="306109"/>
            </a:xfrm>
            <a:prstGeom prst="rect">
              <a:avLst/>
            </a:prstGeom>
            <a:solidFill>
              <a:srgbClr val="8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eaLnBrk="1" hangingPunct="1">
                <a:buFontTx/>
                <a:buNone/>
              </a:pPr>
              <a:endParaRPr lang="zh-CN" altLang="zh-CN" sz="1800" b="0" dirty="0">
                <a:latin typeface="Calibri" panose="020F0502020204030204" pitchFamily="34" charset="0"/>
                <a:ea typeface="微软雅黑" panose="020B0503020204020204" pitchFamily="34" charset="-122"/>
              </a:endParaRPr>
            </a:p>
          </p:txBody>
        </p:sp>
        <p:sp>
          <p:nvSpPr>
            <p:cNvPr id="26" name="矩形 41"/>
            <p:cNvSpPr>
              <a:spLocks noChangeArrowheads="1"/>
            </p:cNvSpPr>
            <p:nvPr/>
          </p:nvSpPr>
          <p:spPr bwMode="auto">
            <a:xfrm>
              <a:off x="61350" y="105082"/>
              <a:ext cx="402705" cy="306109"/>
            </a:xfrm>
            <a:prstGeom prst="rect">
              <a:avLst/>
            </a:prstGeom>
            <a:solidFill>
              <a:srgbClr val="8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eaLnBrk="1" hangingPunct="1">
                <a:buFontTx/>
                <a:buNone/>
              </a:pPr>
              <a:endParaRPr lang="zh-CN" altLang="zh-CN" sz="1800" b="0" dirty="0">
                <a:latin typeface="Calibri" panose="020F0502020204030204" pitchFamily="34" charset="0"/>
                <a:ea typeface="微软雅黑" panose="020B0503020204020204" pitchFamily="34" charset="-122"/>
              </a:endParaRPr>
            </a:p>
          </p:txBody>
        </p:sp>
        <p:sp>
          <p:nvSpPr>
            <p:cNvPr id="27" name="矩形 42"/>
            <p:cNvSpPr>
              <a:spLocks noChangeArrowheads="1"/>
            </p:cNvSpPr>
            <p:nvPr/>
          </p:nvSpPr>
          <p:spPr bwMode="auto">
            <a:xfrm>
              <a:off x="3272766" y="105425"/>
              <a:ext cx="401152" cy="306326"/>
            </a:xfrm>
            <a:prstGeom prst="rect">
              <a:avLst/>
            </a:prstGeom>
            <a:solidFill>
              <a:srgbClr val="FF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algn="ctr" eaLnBrk="1" hangingPunct="1">
                <a:buFontTx/>
                <a:buNone/>
              </a:pPr>
              <a:endParaRPr lang="zh-CN" altLang="zh-CN" sz="1800" b="0" dirty="0">
                <a:solidFill>
                  <a:srgbClr val="FFFFFF"/>
                </a:solidFill>
                <a:latin typeface="Calibri" panose="020F0502020204030204" pitchFamily="34" charset="0"/>
                <a:ea typeface="微软雅黑" panose="020B0503020204020204" pitchFamily="34" charset="-122"/>
              </a:endParaRPr>
            </a:p>
          </p:txBody>
        </p:sp>
        <p:sp>
          <p:nvSpPr>
            <p:cNvPr id="28" name="矩形 43"/>
            <p:cNvSpPr>
              <a:spLocks noChangeArrowheads="1"/>
            </p:cNvSpPr>
            <p:nvPr/>
          </p:nvSpPr>
          <p:spPr bwMode="auto">
            <a:xfrm>
              <a:off x="3729523" y="105425"/>
              <a:ext cx="403137" cy="306326"/>
            </a:xfrm>
            <a:prstGeom prst="rect">
              <a:avLst/>
            </a:prstGeom>
            <a:solidFill>
              <a:srgbClr val="FF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algn="ctr" eaLnBrk="1" hangingPunct="1">
                <a:buFontTx/>
                <a:buNone/>
              </a:pPr>
              <a:endParaRPr lang="zh-CN" altLang="zh-CN" sz="1800" b="0" dirty="0">
                <a:solidFill>
                  <a:srgbClr val="FFFFFF"/>
                </a:solidFill>
                <a:latin typeface="Calibri" panose="020F0502020204030204" pitchFamily="34" charset="0"/>
                <a:ea typeface="微软雅黑" panose="020B0503020204020204" pitchFamily="34" charset="-122"/>
              </a:endParaRPr>
            </a:p>
          </p:txBody>
        </p:sp>
        <p:sp>
          <p:nvSpPr>
            <p:cNvPr id="29" name="矩形 44"/>
            <p:cNvSpPr>
              <a:spLocks noChangeArrowheads="1"/>
            </p:cNvSpPr>
            <p:nvPr/>
          </p:nvSpPr>
          <p:spPr bwMode="auto">
            <a:xfrm>
              <a:off x="4188266" y="105425"/>
              <a:ext cx="403139" cy="306326"/>
            </a:xfrm>
            <a:prstGeom prst="rect">
              <a:avLst/>
            </a:prstGeom>
            <a:solidFill>
              <a:srgbClr val="FF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algn="ctr" eaLnBrk="1" hangingPunct="1">
                <a:buFontTx/>
                <a:buNone/>
              </a:pPr>
              <a:endParaRPr lang="zh-CN" altLang="zh-CN" sz="1800" b="0" dirty="0">
                <a:solidFill>
                  <a:srgbClr val="FFFFFF"/>
                </a:solidFill>
                <a:latin typeface="Calibri" panose="020F0502020204030204" pitchFamily="34" charset="0"/>
                <a:ea typeface="微软雅黑" panose="020B0503020204020204" pitchFamily="34" charset="-122"/>
              </a:endParaRPr>
            </a:p>
          </p:txBody>
        </p:sp>
      </p:grpSp>
      <p:grpSp>
        <p:nvGrpSpPr>
          <p:cNvPr id="128" name="组合 127"/>
          <p:cNvGrpSpPr/>
          <p:nvPr/>
        </p:nvGrpSpPr>
        <p:grpSpPr>
          <a:xfrm>
            <a:off x="1418655" y="1890589"/>
            <a:ext cx="580971" cy="669331"/>
            <a:chOff x="1418655" y="1890589"/>
            <a:chExt cx="580971" cy="669331"/>
          </a:xfrm>
        </p:grpSpPr>
        <p:sp>
          <p:nvSpPr>
            <p:cNvPr id="32" name="Oval 37"/>
            <p:cNvSpPr>
              <a:spLocks noChangeArrowheads="1"/>
            </p:cNvSpPr>
            <p:nvPr/>
          </p:nvSpPr>
          <p:spPr bwMode="auto">
            <a:xfrm flipH="1">
              <a:off x="1501389" y="1890589"/>
              <a:ext cx="112746" cy="116881"/>
            </a:xfrm>
            <a:prstGeom prst="ellipse">
              <a:avLst/>
            </a:prstGeom>
            <a:solidFill>
              <a:srgbClr val="0070C0"/>
            </a:solidFill>
            <a:ln>
              <a:noFill/>
            </a:ln>
            <a:effectLst/>
          </p:spPr>
          <p:txBody>
            <a:bodyP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eaLnBrk="1" hangingPunct="1">
                <a:buFontTx/>
                <a:buNone/>
              </a:pPr>
              <a:endParaRPr lang="zh-CN" altLang="zh-CN" sz="1800" b="0" dirty="0">
                <a:latin typeface="Calibri" panose="020F0502020204030204" pitchFamily="34" charset="0"/>
                <a:ea typeface="微软雅黑" panose="020B0503020204020204" pitchFamily="34" charset="-122"/>
              </a:endParaRPr>
            </a:p>
          </p:txBody>
        </p:sp>
        <p:sp>
          <p:nvSpPr>
            <p:cNvPr id="33" name="Freeform 38"/>
            <p:cNvSpPr/>
            <p:nvPr/>
          </p:nvSpPr>
          <p:spPr bwMode="auto">
            <a:xfrm flipH="1">
              <a:off x="1466511" y="2017560"/>
              <a:ext cx="13789" cy="0"/>
            </a:xfrm>
            <a:custGeom>
              <a:avLst/>
              <a:gdLst>
                <a:gd name="T0" fmla="*/ 0 w 7"/>
                <a:gd name="T1" fmla="*/ 41 w 7"/>
                <a:gd name="T2" fmla="*/ 0 w 7"/>
                <a:gd name="T3" fmla="*/ 0 60000 65536"/>
                <a:gd name="T4" fmla="*/ 0 60000 65536"/>
                <a:gd name="T5" fmla="*/ 0 60000 65536"/>
                <a:gd name="T6" fmla="*/ 0 w 7"/>
                <a:gd name="T7" fmla="*/ 7 w 7"/>
              </a:gdLst>
              <a:ahLst/>
              <a:cxnLst>
                <a:cxn ang="T3">
                  <a:pos x="T0" y="0"/>
                </a:cxn>
                <a:cxn ang="T4">
                  <a:pos x="T1" y="0"/>
                </a:cxn>
                <a:cxn ang="T5">
                  <a:pos x="T2" y="0"/>
                </a:cxn>
              </a:cxnLst>
              <a:rect l="T6" t="0" r="T7" b="0"/>
              <a:pathLst>
                <a:path w="7">
                  <a:moveTo>
                    <a:pt x="0" y="0"/>
                  </a:moveTo>
                  <a:cubicBezTo>
                    <a:pt x="7" y="0"/>
                    <a:pt x="7" y="0"/>
                    <a:pt x="7" y="0"/>
                  </a:cubicBezTo>
                  <a:cubicBezTo>
                    <a:pt x="3" y="0"/>
                    <a:pt x="1" y="0"/>
                    <a:pt x="0" y="0"/>
                  </a:cubicBezTo>
                  <a:close/>
                </a:path>
              </a:pathLst>
            </a:custGeom>
            <a:solidFill>
              <a:srgbClr val="0070C0"/>
            </a:solidFill>
            <a:ln>
              <a:noFill/>
            </a:ln>
            <a:effectLst/>
          </p:spPr>
          <p:txBody>
            <a:bodyPr/>
            <a:lstStyle/>
            <a:p>
              <a:endParaRPr lang="zh-CN" altLang="en-US" dirty="0">
                <a:ea typeface="微软雅黑" panose="020B0503020204020204" pitchFamily="34" charset="-122"/>
              </a:endParaRPr>
            </a:p>
          </p:txBody>
        </p:sp>
        <p:sp>
          <p:nvSpPr>
            <p:cNvPr id="34" name="Freeform 39"/>
            <p:cNvSpPr/>
            <p:nvPr/>
          </p:nvSpPr>
          <p:spPr bwMode="auto">
            <a:xfrm flipH="1">
              <a:off x="1418655" y="2017560"/>
              <a:ext cx="279837" cy="542360"/>
            </a:xfrm>
            <a:custGeom>
              <a:avLst/>
              <a:gdLst>
                <a:gd name="T0" fmla="*/ 799 w 146"/>
                <a:gd name="T1" fmla="*/ 61 h 273"/>
                <a:gd name="T2" fmla="*/ 714 w 146"/>
                <a:gd name="T3" fmla="*/ 5 h 273"/>
                <a:gd name="T4" fmla="*/ 676 w 146"/>
                <a:gd name="T5" fmla="*/ 0 h 273"/>
                <a:gd name="T6" fmla="*/ 647 w 146"/>
                <a:gd name="T7" fmla="*/ 0 h 273"/>
                <a:gd name="T8" fmla="*/ 647 w 146"/>
                <a:gd name="T9" fmla="*/ 0 h 273"/>
                <a:gd name="T10" fmla="*/ 603 w 146"/>
                <a:gd name="T11" fmla="*/ 0 h 273"/>
                <a:gd name="T12" fmla="*/ 168 w 146"/>
                <a:gd name="T13" fmla="*/ 0 h 273"/>
                <a:gd name="T14" fmla="*/ 163 w 146"/>
                <a:gd name="T15" fmla="*/ 0 h 273"/>
                <a:gd name="T16" fmla="*/ 163 w 146"/>
                <a:gd name="T17" fmla="*/ 0 h 273"/>
                <a:gd name="T18" fmla="*/ 163 w 146"/>
                <a:gd name="T19" fmla="*/ 0 h 273"/>
                <a:gd name="T20" fmla="*/ 106 w 146"/>
                <a:gd name="T21" fmla="*/ 5 h 273"/>
                <a:gd name="T22" fmla="*/ 0 w 146"/>
                <a:gd name="T23" fmla="*/ 123 h 273"/>
                <a:gd name="T24" fmla="*/ 0 w 146"/>
                <a:gd name="T25" fmla="*/ 123 h 273"/>
                <a:gd name="T26" fmla="*/ 0 w 146"/>
                <a:gd name="T27" fmla="*/ 123 h 273"/>
                <a:gd name="T28" fmla="*/ 0 w 146"/>
                <a:gd name="T29" fmla="*/ 619 h 273"/>
                <a:gd name="T30" fmla="*/ 78 w 146"/>
                <a:gd name="T31" fmla="*/ 692 h 273"/>
                <a:gd name="T32" fmla="*/ 151 w 146"/>
                <a:gd name="T33" fmla="*/ 619 h 273"/>
                <a:gd name="T34" fmla="*/ 151 w 146"/>
                <a:gd name="T35" fmla="*/ 151 h 273"/>
                <a:gd name="T36" fmla="*/ 168 w 146"/>
                <a:gd name="T37" fmla="*/ 151 h 273"/>
                <a:gd name="T38" fmla="*/ 168 w 146"/>
                <a:gd name="T39" fmla="*/ 765 h 273"/>
                <a:gd name="T40" fmla="*/ 168 w 146"/>
                <a:gd name="T41" fmla="*/ 765 h 273"/>
                <a:gd name="T42" fmla="*/ 168 w 146"/>
                <a:gd name="T43" fmla="*/ 770 h 273"/>
                <a:gd name="T44" fmla="*/ 168 w 146"/>
                <a:gd name="T45" fmla="*/ 1429 h 273"/>
                <a:gd name="T46" fmla="*/ 262 w 146"/>
                <a:gd name="T47" fmla="*/ 1524 h 273"/>
                <a:gd name="T48" fmla="*/ 357 w 146"/>
                <a:gd name="T49" fmla="*/ 1429 h 273"/>
                <a:gd name="T50" fmla="*/ 357 w 146"/>
                <a:gd name="T51" fmla="*/ 770 h 273"/>
                <a:gd name="T52" fmla="*/ 357 w 146"/>
                <a:gd name="T53" fmla="*/ 765 h 273"/>
                <a:gd name="T54" fmla="*/ 357 w 146"/>
                <a:gd name="T55" fmla="*/ 765 h 273"/>
                <a:gd name="T56" fmla="*/ 357 w 146"/>
                <a:gd name="T57" fmla="*/ 765 h 273"/>
                <a:gd name="T58" fmla="*/ 409 w 146"/>
                <a:gd name="T59" fmla="*/ 709 h 273"/>
                <a:gd name="T60" fmla="*/ 458 w 146"/>
                <a:gd name="T61" fmla="*/ 765 h 273"/>
                <a:gd name="T62" fmla="*/ 458 w 146"/>
                <a:gd name="T63" fmla="*/ 765 h 273"/>
                <a:gd name="T64" fmla="*/ 458 w 146"/>
                <a:gd name="T65" fmla="*/ 765 h 273"/>
                <a:gd name="T66" fmla="*/ 458 w 146"/>
                <a:gd name="T67" fmla="*/ 770 h 273"/>
                <a:gd name="T68" fmla="*/ 458 w 146"/>
                <a:gd name="T69" fmla="*/ 1429 h 273"/>
                <a:gd name="T70" fmla="*/ 553 w 146"/>
                <a:gd name="T71" fmla="*/ 1524 h 273"/>
                <a:gd name="T72" fmla="*/ 647 w 146"/>
                <a:gd name="T73" fmla="*/ 1429 h 273"/>
                <a:gd name="T74" fmla="*/ 647 w 146"/>
                <a:gd name="T75" fmla="*/ 770 h 273"/>
                <a:gd name="T76" fmla="*/ 647 w 146"/>
                <a:gd name="T77" fmla="*/ 765 h 273"/>
                <a:gd name="T78" fmla="*/ 647 w 146"/>
                <a:gd name="T79" fmla="*/ 765 h 273"/>
                <a:gd name="T80" fmla="*/ 647 w 146"/>
                <a:gd name="T81" fmla="*/ 151 h 273"/>
                <a:gd name="T82" fmla="*/ 664 w 146"/>
                <a:gd name="T83" fmla="*/ 151 h 273"/>
                <a:gd name="T84" fmla="*/ 664 w 146"/>
                <a:gd name="T85" fmla="*/ 619 h 273"/>
                <a:gd name="T86" fmla="*/ 737 w 146"/>
                <a:gd name="T87" fmla="*/ 692 h 273"/>
                <a:gd name="T88" fmla="*/ 815 w 146"/>
                <a:gd name="T89" fmla="*/ 619 h 273"/>
                <a:gd name="T90" fmla="*/ 815 w 146"/>
                <a:gd name="T91" fmla="*/ 123 h 273"/>
                <a:gd name="T92" fmla="*/ 799 w 146"/>
                <a:gd name="T93" fmla="*/ 61 h 27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46"/>
                <a:gd name="T142" fmla="*/ 0 h 273"/>
                <a:gd name="T143" fmla="*/ 146 w 146"/>
                <a:gd name="T144" fmla="*/ 273 h 27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46" h="273">
                  <a:moveTo>
                    <a:pt x="143" y="11"/>
                  </a:moveTo>
                  <a:cubicBezTo>
                    <a:pt x="140" y="5"/>
                    <a:pt x="133" y="3"/>
                    <a:pt x="128" y="1"/>
                  </a:cubicBezTo>
                  <a:cubicBezTo>
                    <a:pt x="125" y="1"/>
                    <a:pt x="123" y="1"/>
                    <a:pt x="121" y="0"/>
                  </a:cubicBezTo>
                  <a:cubicBezTo>
                    <a:pt x="116" y="0"/>
                    <a:pt x="116" y="0"/>
                    <a:pt x="116" y="0"/>
                  </a:cubicBezTo>
                  <a:cubicBezTo>
                    <a:pt x="116" y="0"/>
                    <a:pt x="116" y="0"/>
                    <a:pt x="116" y="0"/>
                  </a:cubicBezTo>
                  <a:cubicBezTo>
                    <a:pt x="108" y="0"/>
                    <a:pt x="108" y="0"/>
                    <a:pt x="108" y="0"/>
                  </a:cubicBezTo>
                  <a:cubicBezTo>
                    <a:pt x="30" y="0"/>
                    <a:pt x="30" y="0"/>
                    <a:pt x="30" y="0"/>
                  </a:cubicBezTo>
                  <a:cubicBezTo>
                    <a:pt x="29" y="0"/>
                    <a:pt x="29" y="0"/>
                    <a:pt x="29" y="0"/>
                  </a:cubicBezTo>
                  <a:cubicBezTo>
                    <a:pt x="29" y="0"/>
                    <a:pt x="29" y="0"/>
                    <a:pt x="29" y="0"/>
                  </a:cubicBezTo>
                  <a:cubicBezTo>
                    <a:pt x="29" y="0"/>
                    <a:pt x="29" y="0"/>
                    <a:pt x="29" y="0"/>
                  </a:cubicBezTo>
                  <a:cubicBezTo>
                    <a:pt x="27" y="0"/>
                    <a:pt x="23" y="1"/>
                    <a:pt x="19" y="1"/>
                  </a:cubicBezTo>
                  <a:cubicBezTo>
                    <a:pt x="10" y="3"/>
                    <a:pt x="0" y="8"/>
                    <a:pt x="0" y="22"/>
                  </a:cubicBezTo>
                  <a:cubicBezTo>
                    <a:pt x="0" y="22"/>
                    <a:pt x="0" y="22"/>
                    <a:pt x="0" y="22"/>
                  </a:cubicBezTo>
                  <a:cubicBezTo>
                    <a:pt x="0" y="22"/>
                    <a:pt x="0" y="22"/>
                    <a:pt x="0" y="22"/>
                  </a:cubicBezTo>
                  <a:cubicBezTo>
                    <a:pt x="0" y="111"/>
                    <a:pt x="0" y="111"/>
                    <a:pt x="0" y="111"/>
                  </a:cubicBezTo>
                  <a:cubicBezTo>
                    <a:pt x="0" y="118"/>
                    <a:pt x="6" y="124"/>
                    <a:pt x="14" y="124"/>
                  </a:cubicBezTo>
                  <a:cubicBezTo>
                    <a:pt x="21" y="124"/>
                    <a:pt x="27" y="118"/>
                    <a:pt x="27" y="111"/>
                  </a:cubicBezTo>
                  <a:cubicBezTo>
                    <a:pt x="27" y="27"/>
                    <a:pt x="27" y="27"/>
                    <a:pt x="27" y="27"/>
                  </a:cubicBezTo>
                  <a:cubicBezTo>
                    <a:pt x="30" y="27"/>
                    <a:pt x="30" y="27"/>
                    <a:pt x="30" y="27"/>
                  </a:cubicBezTo>
                  <a:cubicBezTo>
                    <a:pt x="30" y="137"/>
                    <a:pt x="30" y="137"/>
                    <a:pt x="30" y="137"/>
                  </a:cubicBezTo>
                  <a:cubicBezTo>
                    <a:pt x="30" y="137"/>
                    <a:pt x="30" y="137"/>
                    <a:pt x="30" y="137"/>
                  </a:cubicBezTo>
                  <a:cubicBezTo>
                    <a:pt x="30" y="137"/>
                    <a:pt x="30" y="138"/>
                    <a:pt x="30" y="138"/>
                  </a:cubicBezTo>
                  <a:cubicBezTo>
                    <a:pt x="30" y="256"/>
                    <a:pt x="30" y="256"/>
                    <a:pt x="30" y="256"/>
                  </a:cubicBezTo>
                  <a:cubicBezTo>
                    <a:pt x="30" y="265"/>
                    <a:pt x="38" y="273"/>
                    <a:pt x="47" y="273"/>
                  </a:cubicBezTo>
                  <a:cubicBezTo>
                    <a:pt x="56" y="273"/>
                    <a:pt x="64" y="265"/>
                    <a:pt x="64" y="256"/>
                  </a:cubicBezTo>
                  <a:cubicBezTo>
                    <a:pt x="64" y="138"/>
                    <a:pt x="64" y="138"/>
                    <a:pt x="64" y="138"/>
                  </a:cubicBezTo>
                  <a:cubicBezTo>
                    <a:pt x="64" y="138"/>
                    <a:pt x="64" y="137"/>
                    <a:pt x="64" y="137"/>
                  </a:cubicBezTo>
                  <a:cubicBezTo>
                    <a:pt x="64" y="137"/>
                    <a:pt x="64" y="137"/>
                    <a:pt x="64" y="137"/>
                  </a:cubicBezTo>
                  <a:cubicBezTo>
                    <a:pt x="64" y="137"/>
                    <a:pt x="64" y="137"/>
                    <a:pt x="64" y="137"/>
                  </a:cubicBezTo>
                  <a:cubicBezTo>
                    <a:pt x="64" y="132"/>
                    <a:pt x="68" y="127"/>
                    <a:pt x="73" y="127"/>
                  </a:cubicBezTo>
                  <a:cubicBezTo>
                    <a:pt x="78" y="127"/>
                    <a:pt x="82" y="132"/>
                    <a:pt x="82" y="137"/>
                  </a:cubicBezTo>
                  <a:cubicBezTo>
                    <a:pt x="82" y="137"/>
                    <a:pt x="82" y="137"/>
                    <a:pt x="82" y="137"/>
                  </a:cubicBezTo>
                  <a:cubicBezTo>
                    <a:pt x="82" y="137"/>
                    <a:pt x="82" y="137"/>
                    <a:pt x="82" y="137"/>
                  </a:cubicBezTo>
                  <a:cubicBezTo>
                    <a:pt x="82" y="137"/>
                    <a:pt x="82" y="138"/>
                    <a:pt x="82" y="138"/>
                  </a:cubicBezTo>
                  <a:cubicBezTo>
                    <a:pt x="82" y="256"/>
                    <a:pt x="82" y="256"/>
                    <a:pt x="82" y="256"/>
                  </a:cubicBezTo>
                  <a:cubicBezTo>
                    <a:pt x="82" y="265"/>
                    <a:pt x="90" y="273"/>
                    <a:pt x="99" y="273"/>
                  </a:cubicBezTo>
                  <a:cubicBezTo>
                    <a:pt x="108" y="273"/>
                    <a:pt x="116" y="265"/>
                    <a:pt x="116" y="256"/>
                  </a:cubicBezTo>
                  <a:cubicBezTo>
                    <a:pt x="116" y="138"/>
                    <a:pt x="116" y="138"/>
                    <a:pt x="116" y="138"/>
                  </a:cubicBezTo>
                  <a:cubicBezTo>
                    <a:pt x="116" y="138"/>
                    <a:pt x="116" y="137"/>
                    <a:pt x="116" y="137"/>
                  </a:cubicBezTo>
                  <a:cubicBezTo>
                    <a:pt x="116" y="137"/>
                    <a:pt x="116" y="137"/>
                    <a:pt x="116" y="137"/>
                  </a:cubicBezTo>
                  <a:cubicBezTo>
                    <a:pt x="116" y="27"/>
                    <a:pt x="116" y="27"/>
                    <a:pt x="116" y="27"/>
                  </a:cubicBezTo>
                  <a:cubicBezTo>
                    <a:pt x="119" y="27"/>
                    <a:pt x="119" y="27"/>
                    <a:pt x="119" y="27"/>
                  </a:cubicBezTo>
                  <a:cubicBezTo>
                    <a:pt x="119" y="111"/>
                    <a:pt x="119" y="111"/>
                    <a:pt x="119" y="111"/>
                  </a:cubicBezTo>
                  <a:cubicBezTo>
                    <a:pt x="119" y="118"/>
                    <a:pt x="125" y="124"/>
                    <a:pt x="132" y="124"/>
                  </a:cubicBezTo>
                  <a:cubicBezTo>
                    <a:pt x="140" y="124"/>
                    <a:pt x="146" y="118"/>
                    <a:pt x="146" y="111"/>
                  </a:cubicBezTo>
                  <a:cubicBezTo>
                    <a:pt x="146" y="22"/>
                    <a:pt x="146" y="22"/>
                    <a:pt x="146" y="22"/>
                  </a:cubicBezTo>
                  <a:cubicBezTo>
                    <a:pt x="146" y="18"/>
                    <a:pt x="145" y="14"/>
                    <a:pt x="143" y="11"/>
                  </a:cubicBezTo>
                  <a:close/>
                </a:path>
              </a:pathLst>
            </a:custGeom>
            <a:solidFill>
              <a:srgbClr val="0070C0"/>
            </a:solidFill>
            <a:ln>
              <a:noFill/>
            </a:ln>
            <a:effectLst/>
          </p:spPr>
          <p:txBody>
            <a:bodyPr/>
            <a:lstStyle/>
            <a:p>
              <a:endParaRPr lang="zh-CN" altLang="en-US" dirty="0">
                <a:ea typeface="微软雅黑" panose="020B0503020204020204" pitchFamily="34" charset="-122"/>
              </a:endParaRPr>
            </a:p>
          </p:txBody>
        </p:sp>
        <p:sp>
          <p:nvSpPr>
            <p:cNvPr id="37" name="Oval 37"/>
            <p:cNvSpPr>
              <a:spLocks noChangeArrowheads="1"/>
            </p:cNvSpPr>
            <p:nvPr/>
          </p:nvSpPr>
          <p:spPr bwMode="auto">
            <a:xfrm flipH="1">
              <a:off x="1807107" y="1890589"/>
              <a:ext cx="110124" cy="116881"/>
            </a:xfrm>
            <a:prstGeom prst="ellipse">
              <a:avLst/>
            </a:prstGeom>
            <a:solidFill>
              <a:srgbClr val="0070C0"/>
            </a:solidFill>
            <a:ln>
              <a:noFill/>
            </a:ln>
            <a:effectLst/>
          </p:spPr>
          <p:txBody>
            <a:bodyP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eaLnBrk="1" hangingPunct="1">
                <a:buFontTx/>
                <a:buNone/>
              </a:pPr>
              <a:endParaRPr lang="zh-CN" altLang="zh-CN" sz="1800" b="0" dirty="0">
                <a:latin typeface="Calibri" panose="020F0502020204030204" pitchFamily="34" charset="0"/>
                <a:ea typeface="微软雅黑" panose="020B0503020204020204" pitchFamily="34" charset="-122"/>
              </a:endParaRPr>
            </a:p>
          </p:txBody>
        </p:sp>
        <p:sp>
          <p:nvSpPr>
            <p:cNvPr id="38" name="Freeform 38"/>
            <p:cNvSpPr/>
            <p:nvPr/>
          </p:nvSpPr>
          <p:spPr bwMode="auto">
            <a:xfrm flipH="1">
              <a:off x="1773040" y="2017560"/>
              <a:ext cx="13468" cy="0"/>
            </a:xfrm>
            <a:custGeom>
              <a:avLst/>
              <a:gdLst>
                <a:gd name="T0" fmla="*/ 0 w 7"/>
                <a:gd name="T1" fmla="*/ 41 w 7"/>
                <a:gd name="T2" fmla="*/ 0 w 7"/>
                <a:gd name="T3" fmla="*/ 0 60000 65536"/>
                <a:gd name="T4" fmla="*/ 0 60000 65536"/>
                <a:gd name="T5" fmla="*/ 0 60000 65536"/>
                <a:gd name="T6" fmla="*/ 0 w 7"/>
                <a:gd name="T7" fmla="*/ 7 w 7"/>
              </a:gdLst>
              <a:ahLst/>
              <a:cxnLst>
                <a:cxn ang="T3">
                  <a:pos x="T0" y="0"/>
                </a:cxn>
                <a:cxn ang="T4">
                  <a:pos x="T1" y="0"/>
                </a:cxn>
                <a:cxn ang="T5">
                  <a:pos x="T2" y="0"/>
                </a:cxn>
              </a:cxnLst>
              <a:rect l="T6" t="0" r="T7" b="0"/>
              <a:pathLst>
                <a:path w="7">
                  <a:moveTo>
                    <a:pt x="0" y="0"/>
                  </a:moveTo>
                  <a:cubicBezTo>
                    <a:pt x="7" y="0"/>
                    <a:pt x="7" y="0"/>
                    <a:pt x="7" y="0"/>
                  </a:cubicBezTo>
                  <a:cubicBezTo>
                    <a:pt x="3" y="0"/>
                    <a:pt x="1" y="0"/>
                    <a:pt x="0" y="0"/>
                  </a:cubicBezTo>
                  <a:close/>
                </a:path>
              </a:pathLst>
            </a:custGeom>
            <a:solidFill>
              <a:srgbClr val="0070C0"/>
            </a:solidFill>
            <a:ln>
              <a:noFill/>
            </a:ln>
            <a:effectLst/>
          </p:spPr>
          <p:txBody>
            <a:bodyPr/>
            <a:lstStyle/>
            <a:p>
              <a:endParaRPr lang="zh-CN" altLang="en-US" dirty="0">
                <a:ea typeface="微软雅黑" panose="020B0503020204020204" pitchFamily="34" charset="-122"/>
              </a:endParaRPr>
            </a:p>
          </p:txBody>
        </p:sp>
        <p:sp>
          <p:nvSpPr>
            <p:cNvPr id="39" name="Freeform 39"/>
            <p:cNvSpPr/>
            <p:nvPr/>
          </p:nvSpPr>
          <p:spPr bwMode="auto">
            <a:xfrm flipH="1">
              <a:off x="1726297" y="2017560"/>
              <a:ext cx="273329" cy="542360"/>
            </a:xfrm>
            <a:custGeom>
              <a:avLst/>
              <a:gdLst>
                <a:gd name="T0" fmla="*/ 799 w 146"/>
                <a:gd name="T1" fmla="*/ 61 h 273"/>
                <a:gd name="T2" fmla="*/ 714 w 146"/>
                <a:gd name="T3" fmla="*/ 5 h 273"/>
                <a:gd name="T4" fmla="*/ 676 w 146"/>
                <a:gd name="T5" fmla="*/ 0 h 273"/>
                <a:gd name="T6" fmla="*/ 647 w 146"/>
                <a:gd name="T7" fmla="*/ 0 h 273"/>
                <a:gd name="T8" fmla="*/ 647 w 146"/>
                <a:gd name="T9" fmla="*/ 0 h 273"/>
                <a:gd name="T10" fmla="*/ 603 w 146"/>
                <a:gd name="T11" fmla="*/ 0 h 273"/>
                <a:gd name="T12" fmla="*/ 168 w 146"/>
                <a:gd name="T13" fmla="*/ 0 h 273"/>
                <a:gd name="T14" fmla="*/ 163 w 146"/>
                <a:gd name="T15" fmla="*/ 0 h 273"/>
                <a:gd name="T16" fmla="*/ 163 w 146"/>
                <a:gd name="T17" fmla="*/ 0 h 273"/>
                <a:gd name="T18" fmla="*/ 163 w 146"/>
                <a:gd name="T19" fmla="*/ 0 h 273"/>
                <a:gd name="T20" fmla="*/ 106 w 146"/>
                <a:gd name="T21" fmla="*/ 5 h 273"/>
                <a:gd name="T22" fmla="*/ 0 w 146"/>
                <a:gd name="T23" fmla="*/ 123 h 273"/>
                <a:gd name="T24" fmla="*/ 0 w 146"/>
                <a:gd name="T25" fmla="*/ 123 h 273"/>
                <a:gd name="T26" fmla="*/ 0 w 146"/>
                <a:gd name="T27" fmla="*/ 123 h 273"/>
                <a:gd name="T28" fmla="*/ 0 w 146"/>
                <a:gd name="T29" fmla="*/ 619 h 273"/>
                <a:gd name="T30" fmla="*/ 78 w 146"/>
                <a:gd name="T31" fmla="*/ 692 h 273"/>
                <a:gd name="T32" fmla="*/ 151 w 146"/>
                <a:gd name="T33" fmla="*/ 619 h 273"/>
                <a:gd name="T34" fmla="*/ 151 w 146"/>
                <a:gd name="T35" fmla="*/ 151 h 273"/>
                <a:gd name="T36" fmla="*/ 168 w 146"/>
                <a:gd name="T37" fmla="*/ 151 h 273"/>
                <a:gd name="T38" fmla="*/ 168 w 146"/>
                <a:gd name="T39" fmla="*/ 765 h 273"/>
                <a:gd name="T40" fmla="*/ 168 w 146"/>
                <a:gd name="T41" fmla="*/ 765 h 273"/>
                <a:gd name="T42" fmla="*/ 168 w 146"/>
                <a:gd name="T43" fmla="*/ 770 h 273"/>
                <a:gd name="T44" fmla="*/ 168 w 146"/>
                <a:gd name="T45" fmla="*/ 1429 h 273"/>
                <a:gd name="T46" fmla="*/ 262 w 146"/>
                <a:gd name="T47" fmla="*/ 1524 h 273"/>
                <a:gd name="T48" fmla="*/ 357 w 146"/>
                <a:gd name="T49" fmla="*/ 1429 h 273"/>
                <a:gd name="T50" fmla="*/ 357 w 146"/>
                <a:gd name="T51" fmla="*/ 770 h 273"/>
                <a:gd name="T52" fmla="*/ 357 w 146"/>
                <a:gd name="T53" fmla="*/ 765 h 273"/>
                <a:gd name="T54" fmla="*/ 357 w 146"/>
                <a:gd name="T55" fmla="*/ 765 h 273"/>
                <a:gd name="T56" fmla="*/ 357 w 146"/>
                <a:gd name="T57" fmla="*/ 765 h 273"/>
                <a:gd name="T58" fmla="*/ 409 w 146"/>
                <a:gd name="T59" fmla="*/ 709 h 273"/>
                <a:gd name="T60" fmla="*/ 458 w 146"/>
                <a:gd name="T61" fmla="*/ 765 h 273"/>
                <a:gd name="T62" fmla="*/ 458 w 146"/>
                <a:gd name="T63" fmla="*/ 765 h 273"/>
                <a:gd name="T64" fmla="*/ 458 w 146"/>
                <a:gd name="T65" fmla="*/ 765 h 273"/>
                <a:gd name="T66" fmla="*/ 458 w 146"/>
                <a:gd name="T67" fmla="*/ 770 h 273"/>
                <a:gd name="T68" fmla="*/ 458 w 146"/>
                <a:gd name="T69" fmla="*/ 1429 h 273"/>
                <a:gd name="T70" fmla="*/ 553 w 146"/>
                <a:gd name="T71" fmla="*/ 1524 h 273"/>
                <a:gd name="T72" fmla="*/ 647 w 146"/>
                <a:gd name="T73" fmla="*/ 1429 h 273"/>
                <a:gd name="T74" fmla="*/ 647 w 146"/>
                <a:gd name="T75" fmla="*/ 770 h 273"/>
                <a:gd name="T76" fmla="*/ 647 w 146"/>
                <a:gd name="T77" fmla="*/ 765 h 273"/>
                <a:gd name="T78" fmla="*/ 647 w 146"/>
                <a:gd name="T79" fmla="*/ 765 h 273"/>
                <a:gd name="T80" fmla="*/ 647 w 146"/>
                <a:gd name="T81" fmla="*/ 151 h 273"/>
                <a:gd name="T82" fmla="*/ 664 w 146"/>
                <a:gd name="T83" fmla="*/ 151 h 273"/>
                <a:gd name="T84" fmla="*/ 664 w 146"/>
                <a:gd name="T85" fmla="*/ 619 h 273"/>
                <a:gd name="T86" fmla="*/ 737 w 146"/>
                <a:gd name="T87" fmla="*/ 692 h 273"/>
                <a:gd name="T88" fmla="*/ 815 w 146"/>
                <a:gd name="T89" fmla="*/ 619 h 273"/>
                <a:gd name="T90" fmla="*/ 815 w 146"/>
                <a:gd name="T91" fmla="*/ 123 h 273"/>
                <a:gd name="T92" fmla="*/ 799 w 146"/>
                <a:gd name="T93" fmla="*/ 61 h 27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46"/>
                <a:gd name="T142" fmla="*/ 0 h 273"/>
                <a:gd name="T143" fmla="*/ 146 w 146"/>
                <a:gd name="T144" fmla="*/ 273 h 27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46" h="273">
                  <a:moveTo>
                    <a:pt x="143" y="11"/>
                  </a:moveTo>
                  <a:cubicBezTo>
                    <a:pt x="140" y="5"/>
                    <a:pt x="133" y="3"/>
                    <a:pt x="128" y="1"/>
                  </a:cubicBezTo>
                  <a:cubicBezTo>
                    <a:pt x="125" y="1"/>
                    <a:pt x="123" y="1"/>
                    <a:pt x="121" y="0"/>
                  </a:cubicBezTo>
                  <a:cubicBezTo>
                    <a:pt x="116" y="0"/>
                    <a:pt x="116" y="0"/>
                    <a:pt x="116" y="0"/>
                  </a:cubicBezTo>
                  <a:cubicBezTo>
                    <a:pt x="116" y="0"/>
                    <a:pt x="116" y="0"/>
                    <a:pt x="116" y="0"/>
                  </a:cubicBezTo>
                  <a:cubicBezTo>
                    <a:pt x="108" y="0"/>
                    <a:pt x="108" y="0"/>
                    <a:pt x="108" y="0"/>
                  </a:cubicBezTo>
                  <a:cubicBezTo>
                    <a:pt x="30" y="0"/>
                    <a:pt x="30" y="0"/>
                    <a:pt x="30" y="0"/>
                  </a:cubicBezTo>
                  <a:cubicBezTo>
                    <a:pt x="29" y="0"/>
                    <a:pt x="29" y="0"/>
                    <a:pt x="29" y="0"/>
                  </a:cubicBezTo>
                  <a:cubicBezTo>
                    <a:pt x="29" y="0"/>
                    <a:pt x="29" y="0"/>
                    <a:pt x="29" y="0"/>
                  </a:cubicBezTo>
                  <a:cubicBezTo>
                    <a:pt x="29" y="0"/>
                    <a:pt x="29" y="0"/>
                    <a:pt x="29" y="0"/>
                  </a:cubicBezTo>
                  <a:cubicBezTo>
                    <a:pt x="27" y="0"/>
                    <a:pt x="23" y="1"/>
                    <a:pt x="19" y="1"/>
                  </a:cubicBezTo>
                  <a:cubicBezTo>
                    <a:pt x="10" y="3"/>
                    <a:pt x="0" y="8"/>
                    <a:pt x="0" y="22"/>
                  </a:cubicBezTo>
                  <a:cubicBezTo>
                    <a:pt x="0" y="22"/>
                    <a:pt x="0" y="22"/>
                    <a:pt x="0" y="22"/>
                  </a:cubicBezTo>
                  <a:cubicBezTo>
                    <a:pt x="0" y="22"/>
                    <a:pt x="0" y="22"/>
                    <a:pt x="0" y="22"/>
                  </a:cubicBezTo>
                  <a:cubicBezTo>
                    <a:pt x="0" y="111"/>
                    <a:pt x="0" y="111"/>
                    <a:pt x="0" y="111"/>
                  </a:cubicBezTo>
                  <a:cubicBezTo>
                    <a:pt x="0" y="118"/>
                    <a:pt x="6" y="124"/>
                    <a:pt x="14" y="124"/>
                  </a:cubicBezTo>
                  <a:cubicBezTo>
                    <a:pt x="21" y="124"/>
                    <a:pt x="27" y="118"/>
                    <a:pt x="27" y="111"/>
                  </a:cubicBezTo>
                  <a:cubicBezTo>
                    <a:pt x="27" y="27"/>
                    <a:pt x="27" y="27"/>
                    <a:pt x="27" y="27"/>
                  </a:cubicBezTo>
                  <a:cubicBezTo>
                    <a:pt x="30" y="27"/>
                    <a:pt x="30" y="27"/>
                    <a:pt x="30" y="27"/>
                  </a:cubicBezTo>
                  <a:cubicBezTo>
                    <a:pt x="30" y="137"/>
                    <a:pt x="30" y="137"/>
                    <a:pt x="30" y="137"/>
                  </a:cubicBezTo>
                  <a:cubicBezTo>
                    <a:pt x="30" y="137"/>
                    <a:pt x="30" y="137"/>
                    <a:pt x="30" y="137"/>
                  </a:cubicBezTo>
                  <a:cubicBezTo>
                    <a:pt x="30" y="137"/>
                    <a:pt x="30" y="138"/>
                    <a:pt x="30" y="138"/>
                  </a:cubicBezTo>
                  <a:cubicBezTo>
                    <a:pt x="30" y="256"/>
                    <a:pt x="30" y="256"/>
                    <a:pt x="30" y="256"/>
                  </a:cubicBezTo>
                  <a:cubicBezTo>
                    <a:pt x="30" y="265"/>
                    <a:pt x="38" y="273"/>
                    <a:pt x="47" y="273"/>
                  </a:cubicBezTo>
                  <a:cubicBezTo>
                    <a:pt x="56" y="273"/>
                    <a:pt x="64" y="265"/>
                    <a:pt x="64" y="256"/>
                  </a:cubicBezTo>
                  <a:cubicBezTo>
                    <a:pt x="64" y="138"/>
                    <a:pt x="64" y="138"/>
                    <a:pt x="64" y="138"/>
                  </a:cubicBezTo>
                  <a:cubicBezTo>
                    <a:pt x="64" y="138"/>
                    <a:pt x="64" y="137"/>
                    <a:pt x="64" y="137"/>
                  </a:cubicBezTo>
                  <a:cubicBezTo>
                    <a:pt x="64" y="137"/>
                    <a:pt x="64" y="137"/>
                    <a:pt x="64" y="137"/>
                  </a:cubicBezTo>
                  <a:cubicBezTo>
                    <a:pt x="64" y="137"/>
                    <a:pt x="64" y="137"/>
                    <a:pt x="64" y="137"/>
                  </a:cubicBezTo>
                  <a:cubicBezTo>
                    <a:pt x="64" y="132"/>
                    <a:pt x="68" y="127"/>
                    <a:pt x="73" y="127"/>
                  </a:cubicBezTo>
                  <a:cubicBezTo>
                    <a:pt x="78" y="127"/>
                    <a:pt x="82" y="132"/>
                    <a:pt x="82" y="137"/>
                  </a:cubicBezTo>
                  <a:cubicBezTo>
                    <a:pt x="82" y="137"/>
                    <a:pt x="82" y="137"/>
                    <a:pt x="82" y="137"/>
                  </a:cubicBezTo>
                  <a:cubicBezTo>
                    <a:pt x="82" y="137"/>
                    <a:pt x="82" y="137"/>
                    <a:pt x="82" y="137"/>
                  </a:cubicBezTo>
                  <a:cubicBezTo>
                    <a:pt x="82" y="137"/>
                    <a:pt x="82" y="138"/>
                    <a:pt x="82" y="138"/>
                  </a:cubicBezTo>
                  <a:cubicBezTo>
                    <a:pt x="82" y="256"/>
                    <a:pt x="82" y="256"/>
                    <a:pt x="82" y="256"/>
                  </a:cubicBezTo>
                  <a:cubicBezTo>
                    <a:pt x="82" y="265"/>
                    <a:pt x="90" y="273"/>
                    <a:pt x="99" y="273"/>
                  </a:cubicBezTo>
                  <a:cubicBezTo>
                    <a:pt x="108" y="273"/>
                    <a:pt x="116" y="265"/>
                    <a:pt x="116" y="256"/>
                  </a:cubicBezTo>
                  <a:cubicBezTo>
                    <a:pt x="116" y="138"/>
                    <a:pt x="116" y="138"/>
                    <a:pt x="116" y="138"/>
                  </a:cubicBezTo>
                  <a:cubicBezTo>
                    <a:pt x="116" y="138"/>
                    <a:pt x="116" y="137"/>
                    <a:pt x="116" y="137"/>
                  </a:cubicBezTo>
                  <a:cubicBezTo>
                    <a:pt x="116" y="137"/>
                    <a:pt x="116" y="137"/>
                    <a:pt x="116" y="137"/>
                  </a:cubicBezTo>
                  <a:cubicBezTo>
                    <a:pt x="116" y="27"/>
                    <a:pt x="116" y="27"/>
                    <a:pt x="116" y="27"/>
                  </a:cubicBezTo>
                  <a:cubicBezTo>
                    <a:pt x="119" y="27"/>
                    <a:pt x="119" y="27"/>
                    <a:pt x="119" y="27"/>
                  </a:cubicBezTo>
                  <a:cubicBezTo>
                    <a:pt x="119" y="111"/>
                    <a:pt x="119" y="111"/>
                    <a:pt x="119" y="111"/>
                  </a:cubicBezTo>
                  <a:cubicBezTo>
                    <a:pt x="119" y="118"/>
                    <a:pt x="125" y="124"/>
                    <a:pt x="132" y="124"/>
                  </a:cubicBezTo>
                  <a:cubicBezTo>
                    <a:pt x="140" y="124"/>
                    <a:pt x="146" y="118"/>
                    <a:pt x="146" y="111"/>
                  </a:cubicBezTo>
                  <a:cubicBezTo>
                    <a:pt x="146" y="22"/>
                    <a:pt x="146" y="22"/>
                    <a:pt x="146" y="22"/>
                  </a:cubicBezTo>
                  <a:cubicBezTo>
                    <a:pt x="146" y="18"/>
                    <a:pt x="145" y="14"/>
                    <a:pt x="143" y="11"/>
                  </a:cubicBezTo>
                  <a:close/>
                </a:path>
              </a:pathLst>
            </a:custGeom>
            <a:solidFill>
              <a:srgbClr val="0070C0"/>
            </a:solidFill>
            <a:ln>
              <a:noFill/>
            </a:ln>
            <a:effectLst/>
          </p:spPr>
          <p:txBody>
            <a:bodyPr/>
            <a:lstStyle/>
            <a:p>
              <a:endParaRPr lang="zh-CN" altLang="en-US" dirty="0">
                <a:ea typeface="微软雅黑" panose="020B0503020204020204" pitchFamily="34" charset="-122"/>
              </a:endParaRPr>
            </a:p>
          </p:txBody>
        </p:sp>
      </p:grpSp>
      <p:grpSp>
        <p:nvGrpSpPr>
          <p:cNvPr id="40" name="Group 37"/>
          <p:cNvGrpSpPr/>
          <p:nvPr/>
        </p:nvGrpSpPr>
        <p:grpSpPr bwMode="auto">
          <a:xfrm>
            <a:off x="2247762" y="3314844"/>
            <a:ext cx="5112099" cy="506192"/>
            <a:chOff x="0" y="0"/>
            <a:chExt cx="4652970" cy="459488"/>
          </a:xfrm>
        </p:grpSpPr>
        <p:sp>
          <p:nvSpPr>
            <p:cNvPr id="41" name="AutoShape 7"/>
            <p:cNvSpPr>
              <a:spLocks noChangeAspect="1" noChangeArrowheads="1" noTextEdit="1"/>
            </p:cNvSpPr>
            <p:nvPr/>
          </p:nvSpPr>
          <p:spPr bwMode="auto">
            <a:xfrm>
              <a:off x="0" y="0"/>
              <a:ext cx="4652970" cy="4575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dirty="0">
                <a:ea typeface="微软雅黑" panose="020B0503020204020204" pitchFamily="34" charset="-122"/>
              </a:endParaRPr>
            </a:p>
          </p:txBody>
        </p:sp>
        <p:sp>
          <p:nvSpPr>
            <p:cNvPr id="42" name="Rectangle 9"/>
            <p:cNvSpPr>
              <a:spLocks noChangeArrowheads="1"/>
            </p:cNvSpPr>
            <p:nvPr/>
          </p:nvSpPr>
          <p:spPr bwMode="auto">
            <a:xfrm>
              <a:off x="1305" y="64616"/>
              <a:ext cx="4625557" cy="24802"/>
            </a:xfrm>
            <a:prstGeom prst="rect">
              <a:avLst/>
            </a:prstGeom>
            <a:solidFill>
              <a:srgbClr val="D5D5D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eaLnBrk="1" hangingPunct="1">
                <a:buFontTx/>
                <a:buNone/>
              </a:pPr>
              <a:endParaRPr lang="zh-CN" altLang="zh-CN" sz="1800" b="0" dirty="0">
                <a:latin typeface="Calibri" panose="020F0502020204030204" pitchFamily="34" charset="0"/>
                <a:ea typeface="微软雅黑" panose="020B0503020204020204" pitchFamily="34" charset="-122"/>
              </a:endParaRPr>
            </a:p>
          </p:txBody>
        </p:sp>
        <p:sp>
          <p:nvSpPr>
            <p:cNvPr id="43" name="Rectangle 10"/>
            <p:cNvSpPr>
              <a:spLocks noChangeArrowheads="1"/>
            </p:cNvSpPr>
            <p:nvPr/>
          </p:nvSpPr>
          <p:spPr bwMode="auto">
            <a:xfrm>
              <a:off x="4622294" y="0"/>
              <a:ext cx="30676" cy="459488"/>
            </a:xfrm>
            <a:prstGeom prst="rect">
              <a:avLst/>
            </a:prstGeom>
            <a:solidFill>
              <a:srgbClr val="D5D5D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eaLnBrk="1" hangingPunct="1">
                <a:buFontTx/>
                <a:buNone/>
              </a:pPr>
              <a:endParaRPr lang="zh-CN" altLang="zh-CN" sz="1800" b="0" dirty="0">
                <a:latin typeface="Calibri" panose="020F0502020204030204" pitchFamily="34" charset="0"/>
                <a:ea typeface="微软雅黑" panose="020B0503020204020204" pitchFamily="34" charset="-122"/>
              </a:endParaRPr>
            </a:p>
          </p:txBody>
        </p:sp>
        <p:sp>
          <p:nvSpPr>
            <p:cNvPr id="44" name="Rectangle 11"/>
            <p:cNvSpPr>
              <a:spLocks noChangeArrowheads="1"/>
            </p:cNvSpPr>
            <p:nvPr/>
          </p:nvSpPr>
          <p:spPr bwMode="auto">
            <a:xfrm>
              <a:off x="3687653" y="0"/>
              <a:ext cx="30676" cy="152728"/>
            </a:xfrm>
            <a:prstGeom prst="rect">
              <a:avLst/>
            </a:prstGeom>
            <a:solidFill>
              <a:srgbClr val="D5D5D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eaLnBrk="1" hangingPunct="1">
                <a:buFontTx/>
                <a:buNone/>
              </a:pPr>
              <a:endParaRPr lang="zh-CN" altLang="zh-CN" sz="1800" b="0" dirty="0">
                <a:latin typeface="Calibri" panose="020F0502020204030204" pitchFamily="34" charset="0"/>
                <a:ea typeface="微软雅黑" panose="020B0503020204020204" pitchFamily="34" charset="-122"/>
              </a:endParaRPr>
            </a:p>
          </p:txBody>
        </p:sp>
        <p:sp>
          <p:nvSpPr>
            <p:cNvPr id="45" name="Rectangle 12"/>
            <p:cNvSpPr>
              <a:spLocks noChangeArrowheads="1"/>
            </p:cNvSpPr>
            <p:nvPr/>
          </p:nvSpPr>
          <p:spPr bwMode="auto">
            <a:xfrm>
              <a:off x="2767372" y="0"/>
              <a:ext cx="30676" cy="152728"/>
            </a:xfrm>
            <a:prstGeom prst="rect">
              <a:avLst/>
            </a:prstGeom>
            <a:solidFill>
              <a:srgbClr val="D5D5D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eaLnBrk="1" hangingPunct="1">
                <a:buFontTx/>
                <a:buNone/>
              </a:pPr>
              <a:endParaRPr lang="zh-CN" altLang="zh-CN" sz="1800" b="0" dirty="0">
                <a:latin typeface="Calibri" panose="020F0502020204030204" pitchFamily="34" charset="0"/>
                <a:ea typeface="微软雅黑" panose="020B0503020204020204" pitchFamily="34" charset="-122"/>
              </a:endParaRPr>
            </a:p>
          </p:txBody>
        </p:sp>
        <p:sp>
          <p:nvSpPr>
            <p:cNvPr id="46" name="Rectangle 13"/>
            <p:cNvSpPr>
              <a:spLocks noChangeArrowheads="1"/>
            </p:cNvSpPr>
            <p:nvPr/>
          </p:nvSpPr>
          <p:spPr bwMode="auto">
            <a:xfrm>
              <a:off x="4151710" y="0"/>
              <a:ext cx="29371" cy="152728"/>
            </a:xfrm>
            <a:prstGeom prst="rect">
              <a:avLst/>
            </a:prstGeom>
            <a:solidFill>
              <a:srgbClr val="D5D5D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eaLnBrk="1" hangingPunct="1">
                <a:buFontTx/>
                <a:buNone/>
              </a:pPr>
              <a:endParaRPr lang="zh-CN" altLang="zh-CN" sz="1800" b="0" dirty="0">
                <a:latin typeface="Calibri" panose="020F0502020204030204" pitchFamily="34" charset="0"/>
                <a:ea typeface="微软雅黑" panose="020B0503020204020204" pitchFamily="34" charset="-122"/>
              </a:endParaRPr>
            </a:p>
          </p:txBody>
        </p:sp>
        <p:sp>
          <p:nvSpPr>
            <p:cNvPr id="47" name="Rectangle 14"/>
            <p:cNvSpPr>
              <a:spLocks noChangeArrowheads="1"/>
            </p:cNvSpPr>
            <p:nvPr/>
          </p:nvSpPr>
          <p:spPr bwMode="auto">
            <a:xfrm>
              <a:off x="3230123" y="0"/>
              <a:ext cx="29371" cy="152728"/>
            </a:xfrm>
            <a:prstGeom prst="rect">
              <a:avLst/>
            </a:prstGeom>
            <a:solidFill>
              <a:srgbClr val="D5D5D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eaLnBrk="1" hangingPunct="1">
                <a:buFontTx/>
                <a:buNone/>
              </a:pPr>
              <a:endParaRPr lang="zh-CN" altLang="zh-CN" sz="1800" b="0" dirty="0">
                <a:latin typeface="Calibri" panose="020F0502020204030204" pitchFamily="34" charset="0"/>
                <a:ea typeface="微软雅黑" panose="020B0503020204020204" pitchFamily="34" charset="-122"/>
              </a:endParaRPr>
            </a:p>
          </p:txBody>
        </p:sp>
        <p:sp>
          <p:nvSpPr>
            <p:cNvPr id="48" name="Rectangle 15"/>
            <p:cNvSpPr>
              <a:spLocks noChangeArrowheads="1"/>
            </p:cNvSpPr>
            <p:nvPr/>
          </p:nvSpPr>
          <p:spPr bwMode="auto">
            <a:xfrm>
              <a:off x="1845132" y="0"/>
              <a:ext cx="29371" cy="152728"/>
            </a:xfrm>
            <a:prstGeom prst="rect">
              <a:avLst/>
            </a:prstGeom>
            <a:solidFill>
              <a:srgbClr val="D5D5D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eaLnBrk="1" hangingPunct="1">
                <a:buFontTx/>
                <a:buNone/>
              </a:pPr>
              <a:endParaRPr lang="zh-CN" altLang="zh-CN" sz="1800" b="0" dirty="0">
                <a:latin typeface="Calibri" panose="020F0502020204030204" pitchFamily="34" charset="0"/>
                <a:ea typeface="微软雅黑" panose="020B0503020204020204" pitchFamily="34" charset="-122"/>
              </a:endParaRPr>
            </a:p>
          </p:txBody>
        </p:sp>
        <p:sp>
          <p:nvSpPr>
            <p:cNvPr id="49" name="Rectangle 16"/>
            <p:cNvSpPr>
              <a:spLocks noChangeArrowheads="1"/>
            </p:cNvSpPr>
            <p:nvPr/>
          </p:nvSpPr>
          <p:spPr bwMode="auto">
            <a:xfrm>
              <a:off x="2306578" y="0"/>
              <a:ext cx="29371" cy="152728"/>
            </a:xfrm>
            <a:prstGeom prst="rect">
              <a:avLst/>
            </a:prstGeom>
            <a:solidFill>
              <a:srgbClr val="D5D5D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eaLnBrk="1" hangingPunct="1">
                <a:buFontTx/>
                <a:buNone/>
              </a:pPr>
              <a:endParaRPr lang="zh-CN" altLang="zh-CN" sz="1800" b="0" dirty="0">
                <a:latin typeface="Calibri" panose="020F0502020204030204" pitchFamily="34" charset="0"/>
                <a:ea typeface="微软雅黑" panose="020B0503020204020204" pitchFamily="34" charset="-122"/>
              </a:endParaRPr>
            </a:p>
          </p:txBody>
        </p:sp>
        <p:sp>
          <p:nvSpPr>
            <p:cNvPr id="50" name="Rectangle 17"/>
            <p:cNvSpPr>
              <a:spLocks noChangeArrowheads="1"/>
            </p:cNvSpPr>
            <p:nvPr/>
          </p:nvSpPr>
          <p:spPr bwMode="auto">
            <a:xfrm>
              <a:off x="1386297" y="0"/>
              <a:ext cx="28718" cy="152728"/>
            </a:xfrm>
            <a:prstGeom prst="rect">
              <a:avLst/>
            </a:prstGeom>
            <a:solidFill>
              <a:srgbClr val="D5D5D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eaLnBrk="1" hangingPunct="1">
                <a:buFontTx/>
                <a:buNone/>
              </a:pPr>
              <a:endParaRPr lang="zh-CN" altLang="zh-CN" sz="1800" b="0" dirty="0">
                <a:latin typeface="Calibri" panose="020F0502020204030204" pitchFamily="34" charset="0"/>
                <a:ea typeface="微软雅黑" panose="020B0503020204020204" pitchFamily="34" charset="-122"/>
              </a:endParaRPr>
            </a:p>
          </p:txBody>
        </p:sp>
        <p:sp>
          <p:nvSpPr>
            <p:cNvPr id="51" name="Rectangle 18"/>
            <p:cNvSpPr>
              <a:spLocks noChangeArrowheads="1"/>
            </p:cNvSpPr>
            <p:nvPr/>
          </p:nvSpPr>
          <p:spPr bwMode="auto">
            <a:xfrm>
              <a:off x="926808" y="0"/>
              <a:ext cx="30676" cy="152728"/>
            </a:xfrm>
            <a:prstGeom prst="rect">
              <a:avLst/>
            </a:prstGeom>
            <a:solidFill>
              <a:srgbClr val="D5D5D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eaLnBrk="1" hangingPunct="1">
                <a:buFontTx/>
                <a:buNone/>
              </a:pPr>
              <a:endParaRPr lang="zh-CN" altLang="zh-CN" sz="1800" b="0" dirty="0">
                <a:latin typeface="Calibri" panose="020F0502020204030204" pitchFamily="34" charset="0"/>
                <a:ea typeface="微软雅黑" panose="020B0503020204020204" pitchFamily="34" charset="-122"/>
              </a:endParaRPr>
            </a:p>
          </p:txBody>
        </p:sp>
        <p:sp>
          <p:nvSpPr>
            <p:cNvPr id="52" name="Rectangle 19"/>
            <p:cNvSpPr>
              <a:spLocks noChangeArrowheads="1"/>
            </p:cNvSpPr>
            <p:nvPr/>
          </p:nvSpPr>
          <p:spPr bwMode="auto">
            <a:xfrm>
              <a:off x="1305" y="434686"/>
              <a:ext cx="4625557" cy="24802"/>
            </a:xfrm>
            <a:prstGeom prst="rect">
              <a:avLst/>
            </a:prstGeom>
            <a:solidFill>
              <a:srgbClr val="D5D5D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eaLnBrk="1" hangingPunct="1">
                <a:buFontTx/>
                <a:buNone/>
              </a:pPr>
              <a:endParaRPr lang="zh-CN" altLang="zh-CN" sz="1800" b="0" dirty="0">
                <a:latin typeface="Calibri" panose="020F0502020204030204" pitchFamily="34" charset="0"/>
                <a:ea typeface="微软雅黑" panose="020B0503020204020204" pitchFamily="34" charset="-122"/>
              </a:endParaRPr>
            </a:p>
          </p:txBody>
        </p:sp>
        <p:sp>
          <p:nvSpPr>
            <p:cNvPr id="53" name="Rectangle 20"/>
            <p:cNvSpPr>
              <a:spLocks noChangeArrowheads="1"/>
            </p:cNvSpPr>
            <p:nvPr/>
          </p:nvSpPr>
          <p:spPr bwMode="auto">
            <a:xfrm>
              <a:off x="464057" y="0"/>
              <a:ext cx="30676" cy="152728"/>
            </a:xfrm>
            <a:prstGeom prst="rect">
              <a:avLst/>
            </a:prstGeom>
            <a:solidFill>
              <a:srgbClr val="D5D5D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eaLnBrk="1" hangingPunct="1">
                <a:buFontTx/>
                <a:buNone/>
              </a:pPr>
              <a:endParaRPr lang="zh-CN" altLang="zh-CN" sz="1800" b="0" dirty="0">
                <a:latin typeface="Calibri" panose="020F0502020204030204" pitchFamily="34" charset="0"/>
                <a:ea typeface="微软雅黑" panose="020B0503020204020204" pitchFamily="34" charset="-122"/>
              </a:endParaRPr>
            </a:p>
          </p:txBody>
        </p:sp>
        <p:sp>
          <p:nvSpPr>
            <p:cNvPr id="54" name="Rectangle 21"/>
            <p:cNvSpPr>
              <a:spLocks noChangeArrowheads="1"/>
            </p:cNvSpPr>
            <p:nvPr/>
          </p:nvSpPr>
          <p:spPr bwMode="auto">
            <a:xfrm>
              <a:off x="1305" y="0"/>
              <a:ext cx="29371" cy="447087"/>
            </a:xfrm>
            <a:prstGeom prst="rect">
              <a:avLst/>
            </a:prstGeom>
            <a:solidFill>
              <a:srgbClr val="D5D5D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eaLnBrk="1" hangingPunct="1">
                <a:buFontTx/>
                <a:buNone/>
              </a:pPr>
              <a:endParaRPr lang="zh-CN" altLang="zh-CN" sz="1800" b="0" dirty="0">
                <a:latin typeface="Calibri" panose="020F0502020204030204" pitchFamily="34" charset="0"/>
                <a:ea typeface="微软雅黑" panose="020B0503020204020204" pitchFamily="34" charset="-122"/>
              </a:endParaRPr>
            </a:p>
          </p:txBody>
        </p:sp>
        <p:sp>
          <p:nvSpPr>
            <p:cNvPr id="55" name="矩形 73"/>
            <p:cNvSpPr>
              <a:spLocks noChangeArrowheads="1"/>
            </p:cNvSpPr>
            <p:nvPr/>
          </p:nvSpPr>
          <p:spPr bwMode="auto">
            <a:xfrm>
              <a:off x="2813204" y="105082"/>
              <a:ext cx="402705" cy="306108"/>
            </a:xfrm>
            <a:prstGeom prst="rect">
              <a:avLst/>
            </a:prstGeom>
            <a:solidFill>
              <a:srgbClr val="8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eaLnBrk="1" hangingPunct="1">
                <a:buFontTx/>
                <a:buNone/>
              </a:pPr>
              <a:endParaRPr lang="zh-CN" altLang="zh-CN" sz="1800" b="0" dirty="0">
                <a:latin typeface="Calibri" panose="020F0502020204030204" pitchFamily="34" charset="0"/>
                <a:ea typeface="微软雅黑" panose="020B0503020204020204" pitchFamily="34" charset="-122"/>
              </a:endParaRPr>
            </a:p>
          </p:txBody>
        </p:sp>
        <p:sp>
          <p:nvSpPr>
            <p:cNvPr id="56" name="矩形 74"/>
            <p:cNvSpPr>
              <a:spLocks noChangeArrowheads="1"/>
            </p:cNvSpPr>
            <p:nvPr/>
          </p:nvSpPr>
          <p:spPr bwMode="auto">
            <a:xfrm>
              <a:off x="2354562" y="105082"/>
              <a:ext cx="402705" cy="306108"/>
            </a:xfrm>
            <a:prstGeom prst="rect">
              <a:avLst/>
            </a:prstGeom>
            <a:solidFill>
              <a:srgbClr val="8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eaLnBrk="1" hangingPunct="1">
                <a:buFontTx/>
                <a:buNone/>
              </a:pPr>
              <a:endParaRPr lang="zh-CN" altLang="zh-CN" sz="1800" b="0" dirty="0">
                <a:latin typeface="Calibri" panose="020F0502020204030204" pitchFamily="34" charset="0"/>
                <a:ea typeface="微软雅黑" panose="020B0503020204020204" pitchFamily="34" charset="-122"/>
              </a:endParaRPr>
            </a:p>
          </p:txBody>
        </p:sp>
        <p:sp>
          <p:nvSpPr>
            <p:cNvPr id="57" name="矩形 75"/>
            <p:cNvSpPr>
              <a:spLocks noChangeArrowheads="1"/>
            </p:cNvSpPr>
            <p:nvPr/>
          </p:nvSpPr>
          <p:spPr bwMode="auto">
            <a:xfrm>
              <a:off x="1895920" y="105082"/>
              <a:ext cx="402705" cy="306108"/>
            </a:xfrm>
            <a:prstGeom prst="rect">
              <a:avLst/>
            </a:prstGeom>
            <a:solidFill>
              <a:srgbClr val="8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eaLnBrk="1" hangingPunct="1">
                <a:buFontTx/>
                <a:buNone/>
              </a:pPr>
              <a:endParaRPr lang="zh-CN" altLang="zh-CN" sz="1800" b="0" dirty="0">
                <a:latin typeface="Calibri" panose="020F0502020204030204" pitchFamily="34" charset="0"/>
                <a:ea typeface="微软雅黑" panose="020B0503020204020204" pitchFamily="34" charset="-122"/>
              </a:endParaRPr>
            </a:p>
          </p:txBody>
        </p:sp>
        <p:sp>
          <p:nvSpPr>
            <p:cNvPr id="58" name="矩形 76"/>
            <p:cNvSpPr>
              <a:spLocks noChangeArrowheads="1"/>
            </p:cNvSpPr>
            <p:nvPr/>
          </p:nvSpPr>
          <p:spPr bwMode="auto">
            <a:xfrm>
              <a:off x="1437278" y="105082"/>
              <a:ext cx="402705" cy="306108"/>
            </a:xfrm>
            <a:prstGeom prst="rect">
              <a:avLst/>
            </a:prstGeom>
            <a:solidFill>
              <a:srgbClr val="8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eaLnBrk="1" hangingPunct="1">
                <a:buFontTx/>
                <a:buNone/>
              </a:pPr>
              <a:endParaRPr lang="zh-CN" altLang="zh-CN" sz="1800" b="0" dirty="0">
                <a:latin typeface="Calibri" panose="020F0502020204030204" pitchFamily="34" charset="0"/>
                <a:ea typeface="微软雅黑" panose="020B0503020204020204" pitchFamily="34" charset="-122"/>
              </a:endParaRPr>
            </a:p>
          </p:txBody>
        </p:sp>
        <p:sp>
          <p:nvSpPr>
            <p:cNvPr id="59" name="矩形 77"/>
            <p:cNvSpPr>
              <a:spLocks noChangeArrowheads="1"/>
            </p:cNvSpPr>
            <p:nvPr/>
          </p:nvSpPr>
          <p:spPr bwMode="auto">
            <a:xfrm>
              <a:off x="978636" y="105082"/>
              <a:ext cx="402705" cy="306108"/>
            </a:xfrm>
            <a:prstGeom prst="rect">
              <a:avLst/>
            </a:prstGeom>
            <a:solidFill>
              <a:srgbClr val="8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eaLnBrk="1" hangingPunct="1">
                <a:buFontTx/>
                <a:buNone/>
              </a:pPr>
              <a:endParaRPr lang="zh-CN" altLang="zh-CN" sz="1800" b="0" dirty="0">
                <a:latin typeface="Calibri" panose="020F0502020204030204" pitchFamily="34" charset="0"/>
                <a:ea typeface="微软雅黑" panose="020B0503020204020204" pitchFamily="34" charset="-122"/>
              </a:endParaRPr>
            </a:p>
          </p:txBody>
        </p:sp>
        <p:sp>
          <p:nvSpPr>
            <p:cNvPr id="60" name="矩形 78"/>
            <p:cNvSpPr>
              <a:spLocks noChangeArrowheads="1"/>
            </p:cNvSpPr>
            <p:nvPr/>
          </p:nvSpPr>
          <p:spPr bwMode="auto">
            <a:xfrm>
              <a:off x="519994" y="105082"/>
              <a:ext cx="402705" cy="306108"/>
            </a:xfrm>
            <a:prstGeom prst="rect">
              <a:avLst/>
            </a:prstGeom>
            <a:solidFill>
              <a:srgbClr val="8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eaLnBrk="1" hangingPunct="1">
                <a:buFontTx/>
                <a:buNone/>
              </a:pPr>
              <a:endParaRPr lang="zh-CN" altLang="zh-CN" sz="1800" b="0" dirty="0">
                <a:latin typeface="Calibri" panose="020F0502020204030204" pitchFamily="34" charset="0"/>
                <a:ea typeface="微软雅黑" panose="020B0503020204020204" pitchFamily="34" charset="-122"/>
              </a:endParaRPr>
            </a:p>
          </p:txBody>
        </p:sp>
        <p:sp>
          <p:nvSpPr>
            <p:cNvPr id="61" name="矩形 79"/>
            <p:cNvSpPr>
              <a:spLocks noChangeArrowheads="1"/>
            </p:cNvSpPr>
            <p:nvPr/>
          </p:nvSpPr>
          <p:spPr bwMode="auto">
            <a:xfrm>
              <a:off x="61352" y="105082"/>
              <a:ext cx="402705" cy="306108"/>
            </a:xfrm>
            <a:prstGeom prst="rect">
              <a:avLst/>
            </a:prstGeom>
            <a:solidFill>
              <a:srgbClr val="8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eaLnBrk="1" hangingPunct="1">
                <a:buFontTx/>
                <a:buNone/>
              </a:pPr>
              <a:endParaRPr lang="zh-CN" altLang="zh-CN" sz="1800" b="0" dirty="0">
                <a:latin typeface="Calibri" panose="020F0502020204030204" pitchFamily="34" charset="0"/>
                <a:ea typeface="微软雅黑" panose="020B0503020204020204" pitchFamily="34" charset="-122"/>
              </a:endParaRPr>
            </a:p>
          </p:txBody>
        </p:sp>
        <p:sp>
          <p:nvSpPr>
            <p:cNvPr id="62" name="矩形 80"/>
            <p:cNvSpPr>
              <a:spLocks noChangeArrowheads="1"/>
            </p:cNvSpPr>
            <p:nvPr/>
          </p:nvSpPr>
          <p:spPr bwMode="auto">
            <a:xfrm>
              <a:off x="3271846" y="105082"/>
              <a:ext cx="402705" cy="306108"/>
            </a:xfrm>
            <a:prstGeom prst="rect">
              <a:avLst/>
            </a:prstGeom>
            <a:solidFill>
              <a:srgbClr val="8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eaLnBrk="1" hangingPunct="1">
                <a:buFontTx/>
                <a:buNone/>
              </a:pPr>
              <a:endParaRPr lang="zh-CN" altLang="zh-CN" sz="1800" b="0" dirty="0">
                <a:latin typeface="Calibri" panose="020F0502020204030204" pitchFamily="34" charset="0"/>
                <a:ea typeface="微软雅黑" panose="020B0503020204020204" pitchFamily="34" charset="-122"/>
              </a:endParaRPr>
            </a:p>
          </p:txBody>
        </p:sp>
        <p:sp>
          <p:nvSpPr>
            <p:cNvPr id="63" name="矩形 81"/>
            <p:cNvSpPr>
              <a:spLocks noChangeArrowheads="1"/>
            </p:cNvSpPr>
            <p:nvPr/>
          </p:nvSpPr>
          <p:spPr bwMode="auto">
            <a:xfrm>
              <a:off x="3729526" y="105424"/>
              <a:ext cx="403138" cy="306325"/>
            </a:xfrm>
            <a:prstGeom prst="rect">
              <a:avLst/>
            </a:prstGeom>
            <a:solidFill>
              <a:srgbClr val="FF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algn="ctr" eaLnBrk="1" hangingPunct="1">
                <a:buFontTx/>
                <a:buNone/>
              </a:pPr>
              <a:endParaRPr lang="zh-CN" altLang="zh-CN" sz="1800" b="0" dirty="0">
                <a:solidFill>
                  <a:srgbClr val="FFFFFF"/>
                </a:solidFill>
                <a:latin typeface="Calibri" panose="020F0502020204030204" pitchFamily="34" charset="0"/>
                <a:ea typeface="微软雅黑" panose="020B0503020204020204" pitchFamily="34" charset="-122"/>
              </a:endParaRPr>
            </a:p>
          </p:txBody>
        </p:sp>
        <p:sp>
          <p:nvSpPr>
            <p:cNvPr id="64" name="矩形 82"/>
            <p:cNvSpPr>
              <a:spLocks noChangeArrowheads="1"/>
            </p:cNvSpPr>
            <p:nvPr/>
          </p:nvSpPr>
          <p:spPr bwMode="auto">
            <a:xfrm>
              <a:off x="4188269" y="105424"/>
              <a:ext cx="403139" cy="306325"/>
            </a:xfrm>
            <a:prstGeom prst="rect">
              <a:avLst/>
            </a:prstGeom>
            <a:solidFill>
              <a:srgbClr val="FF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algn="ctr" eaLnBrk="1" hangingPunct="1">
                <a:buFontTx/>
                <a:buNone/>
              </a:pPr>
              <a:endParaRPr lang="zh-CN" altLang="zh-CN" sz="1800" b="0" dirty="0">
                <a:solidFill>
                  <a:srgbClr val="FFFFFF"/>
                </a:solidFill>
                <a:latin typeface="Calibri" panose="020F0502020204030204" pitchFamily="34" charset="0"/>
                <a:ea typeface="微软雅黑" panose="020B0503020204020204" pitchFamily="34" charset="-122"/>
              </a:endParaRPr>
            </a:p>
          </p:txBody>
        </p:sp>
      </p:grpSp>
      <p:grpSp>
        <p:nvGrpSpPr>
          <p:cNvPr id="65" name="Group 62"/>
          <p:cNvGrpSpPr/>
          <p:nvPr/>
        </p:nvGrpSpPr>
        <p:grpSpPr bwMode="auto">
          <a:xfrm>
            <a:off x="5036180" y="1355533"/>
            <a:ext cx="604374" cy="562920"/>
            <a:chOff x="0" y="0"/>
            <a:chExt cx="576064" cy="535781"/>
          </a:xfrm>
        </p:grpSpPr>
        <p:grpSp>
          <p:nvGrpSpPr>
            <p:cNvPr id="66" name="Group 63"/>
            <p:cNvGrpSpPr/>
            <p:nvPr/>
          </p:nvGrpSpPr>
          <p:grpSpPr bwMode="auto">
            <a:xfrm rot="3277959">
              <a:off x="190" y="8335"/>
              <a:ext cx="535781" cy="519112"/>
              <a:chOff x="0" y="0"/>
              <a:chExt cx="1071563" cy="1038225"/>
            </a:xfrm>
          </p:grpSpPr>
          <p:sp>
            <p:nvSpPr>
              <p:cNvPr id="68" name="Freeform 45"/>
              <p:cNvSpPr/>
              <p:nvPr/>
            </p:nvSpPr>
            <p:spPr bwMode="auto">
              <a:xfrm>
                <a:off x="0" y="0"/>
                <a:ext cx="1071563" cy="1038225"/>
              </a:xfrm>
              <a:custGeom>
                <a:avLst/>
                <a:gdLst>
                  <a:gd name="T0" fmla="*/ 1903450520 w 559"/>
                  <a:gd name="T1" fmla="*/ 843940921 h 542"/>
                  <a:gd name="T2" fmla="*/ 841487497 w 559"/>
                  <a:gd name="T3" fmla="*/ 84395050 h 542"/>
                  <a:gd name="T4" fmla="*/ 80840706 w 559"/>
                  <a:gd name="T5" fmla="*/ 1144825039 h 542"/>
                  <a:gd name="T6" fmla="*/ 1142805646 w 559"/>
                  <a:gd name="T7" fmla="*/ 1904370911 h 542"/>
                  <a:gd name="T8" fmla="*/ 2054109594 w 559"/>
                  <a:gd name="T9" fmla="*/ 1753929810 h 542"/>
                  <a:gd name="T10" fmla="*/ 1903450520 w 559"/>
                  <a:gd name="T11" fmla="*/ 843940921 h 542"/>
                  <a:gd name="T12" fmla="*/ 0 60000 65536"/>
                  <a:gd name="T13" fmla="*/ 0 60000 65536"/>
                  <a:gd name="T14" fmla="*/ 0 60000 65536"/>
                  <a:gd name="T15" fmla="*/ 0 60000 65536"/>
                  <a:gd name="T16" fmla="*/ 0 60000 65536"/>
                  <a:gd name="T17" fmla="*/ 0 60000 65536"/>
                  <a:gd name="T18" fmla="*/ 0 w 559"/>
                  <a:gd name="T19" fmla="*/ 0 h 542"/>
                  <a:gd name="T20" fmla="*/ 559 w 559"/>
                  <a:gd name="T21" fmla="*/ 542 h 542"/>
                </a:gdLst>
                <a:ahLst/>
                <a:cxnLst>
                  <a:cxn ang="T12">
                    <a:pos x="T0" y="T1"/>
                  </a:cxn>
                  <a:cxn ang="T13">
                    <a:pos x="T2" y="T3"/>
                  </a:cxn>
                  <a:cxn ang="T14">
                    <a:pos x="T4" y="T5"/>
                  </a:cxn>
                  <a:cxn ang="T15">
                    <a:pos x="T6" y="T7"/>
                  </a:cxn>
                  <a:cxn ang="T16">
                    <a:pos x="T8" y="T9"/>
                  </a:cxn>
                  <a:cxn ang="T17">
                    <a:pos x="T10" y="T11"/>
                  </a:cxn>
                </a:cxnLst>
                <a:rect l="T18" t="T19" r="T20" b="T21"/>
                <a:pathLst>
                  <a:path w="559" h="542">
                    <a:moveTo>
                      <a:pt x="518" y="230"/>
                    </a:moveTo>
                    <a:cubicBezTo>
                      <a:pt x="496" y="93"/>
                      <a:pt x="366" y="0"/>
                      <a:pt x="229" y="23"/>
                    </a:cubicBezTo>
                    <a:cubicBezTo>
                      <a:pt x="92" y="45"/>
                      <a:pt x="0" y="175"/>
                      <a:pt x="22" y="312"/>
                    </a:cubicBezTo>
                    <a:cubicBezTo>
                      <a:pt x="45" y="449"/>
                      <a:pt x="174" y="542"/>
                      <a:pt x="311" y="519"/>
                    </a:cubicBezTo>
                    <a:cubicBezTo>
                      <a:pt x="559" y="478"/>
                      <a:pt x="559" y="478"/>
                      <a:pt x="559" y="478"/>
                    </a:cubicBezTo>
                    <a:lnTo>
                      <a:pt x="518" y="230"/>
                    </a:lnTo>
                    <a:close/>
                  </a:path>
                </a:pathLst>
              </a:custGeom>
              <a:solidFill>
                <a:srgbClr val="878582">
                  <a:alpha val="92155"/>
                </a:srgbClr>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dirty="0">
                  <a:ea typeface="微软雅黑" panose="020B0503020204020204" pitchFamily="34" charset="-122"/>
                </a:endParaRPr>
              </a:p>
            </p:txBody>
          </p:sp>
          <p:sp>
            <p:nvSpPr>
              <p:cNvPr id="69" name="椭圆 90"/>
              <p:cNvSpPr>
                <a:spLocks noChangeArrowheads="1"/>
              </p:cNvSpPr>
              <p:nvPr/>
            </p:nvSpPr>
            <p:spPr bwMode="auto">
              <a:xfrm>
                <a:off x="101961" y="99280"/>
                <a:ext cx="839663" cy="839663"/>
              </a:xfrm>
              <a:prstGeom prst="ellipse">
                <a:avLst/>
              </a:prstGeom>
              <a:solidFill>
                <a:srgbClr val="3DBCC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vert="eaVert"/>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eaLnBrk="1" hangingPunct="1">
                  <a:buFontTx/>
                  <a:buNone/>
                </a:pPr>
                <a:endParaRPr lang="zh-CN" altLang="zh-CN" sz="1800" b="0" dirty="0">
                  <a:latin typeface="Calibri" panose="020F0502020204030204" pitchFamily="34" charset="0"/>
                  <a:ea typeface="微软雅黑" panose="020B0503020204020204" pitchFamily="34" charset="-122"/>
                </a:endParaRPr>
              </a:p>
            </p:txBody>
          </p:sp>
        </p:grpSp>
        <p:sp>
          <p:nvSpPr>
            <p:cNvPr id="67" name="Text Box 11"/>
            <p:cNvSpPr txBox="1">
              <a:spLocks noChangeArrowheads="1"/>
            </p:cNvSpPr>
            <p:nvPr/>
          </p:nvSpPr>
          <p:spPr bwMode="auto">
            <a:xfrm>
              <a:off x="0" y="131381"/>
              <a:ext cx="576064" cy="2826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algn="just" eaLnBrk="1" hangingPunct="1">
                <a:buFontTx/>
                <a:buNone/>
              </a:pPr>
              <a:r>
                <a:rPr lang="en-US" altLang="zh-CN" sz="800" b="0" dirty="0">
                  <a:solidFill>
                    <a:schemeClr val="bg1"/>
                  </a:solidFill>
                  <a:latin typeface="Century725 Blk BT"/>
                  <a:ea typeface="微软雅黑" panose="020B0503020204020204" pitchFamily="34" charset="-122"/>
                </a:rPr>
                <a:t>60%</a:t>
              </a:r>
            </a:p>
          </p:txBody>
        </p:sp>
      </p:grpSp>
      <p:grpSp>
        <p:nvGrpSpPr>
          <p:cNvPr id="70" name="Group 67"/>
          <p:cNvGrpSpPr/>
          <p:nvPr/>
        </p:nvGrpSpPr>
        <p:grpSpPr bwMode="auto">
          <a:xfrm>
            <a:off x="2247762" y="4571597"/>
            <a:ext cx="5109918" cy="506192"/>
            <a:chOff x="0" y="0"/>
            <a:chExt cx="4652970" cy="459488"/>
          </a:xfrm>
        </p:grpSpPr>
        <p:sp>
          <p:nvSpPr>
            <p:cNvPr id="71" name="AutoShape 7"/>
            <p:cNvSpPr>
              <a:spLocks noChangeAspect="1" noChangeArrowheads="1" noTextEdit="1"/>
            </p:cNvSpPr>
            <p:nvPr/>
          </p:nvSpPr>
          <p:spPr bwMode="auto">
            <a:xfrm>
              <a:off x="0" y="0"/>
              <a:ext cx="4652970" cy="4575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dirty="0">
                <a:ea typeface="微软雅黑" panose="020B0503020204020204" pitchFamily="34" charset="-122"/>
              </a:endParaRPr>
            </a:p>
          </p:txBody>
        </p:sp>
        <p:sp>
          <p:nvSpPr>
            <p:cNvPr id="72" name="Rectangle 9"/>
            <p:cNvSpPr>
              <a:spLocks noChangeArrowheads="1"/>
            </p:cNvSpPr>
            <p:nvPr/>
          </p:nvSpPr>
          <p:spPr bwMode="auto">
            <a:xfrm>
              <a:off x="1305" y="64616"/>
              <a:ext cx="4625557" cy="24802"/>
            </a:xfrm>
            <a:prstGeom prst="rect">
              <a:avLst/>
            </a:prstGeom>
            <a:solidFill>
              <a:srgbClr val="D5D5D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eaLnBrk="1" hangingPunct="1">
                <a:buFontTx/>
                <a:buNone/>
              </a:pPr>
              <a:endParaRPr lang="zh-CN" altLang="zh-CN" sz="1800" b="0" dirty="0">
                <a:latin typeface="Calibri" panose="020F0502020204030204" pitchFamily="34" charset="0"/>
                <a:ea typeface="微软雅黑" panose="020B0503020204020204" pitchFamily="34" charset="-122"/>
              </a:endParaRPr>
            </a:p>
          </p:txBody>
        </p:sp>
        <p:sp>
          <p:nvSpPr>
            <p:cNvPr id="73" name="Rectangle 10"/>
            <p:cNvSpPr>
              <a:spLocks noChangeArrowheads="1"/>
            </p:cNvSpPr>
            <p:nvPr/>
          </p:nvSpPr>
          <p:spPr bwMode="auto">
            <a:xfrm>
              <a:off x="4622294" y="0"/>
              <a:ext cx="30676" cy="459488"/>
            </a:xfrm>
            <a:prstGeom prst="rect">
              <a:avLst/>
            </a:prstGeom>
            <a:solidFill>
              <a:srgbClr val="D5D5D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eaLnBrk="1" hangingPunct="1">
                <a:buFontTx/>
                <a:buNone/>
              </a:pPr>
              <a:endParaRPr lang="zh-CN" altLang="zh-CN" sz="1800" b="0" dirty="0">
                <a:latin typeface="Calibri" panose="020F0502020204030204" pitchFamily="34" charset="0"/>
                <a:ea typeface="微软雅黑" panose="020B0503020204020204" pitchFamily="34" charset="-122"/>
              </a:endParaRPr>
            </a:p>
          </p:txBody>
        </p:sp>
        <p:sp>
          <p:nvSpPr>
            <p:cNvPr id="74" name="Rectangle 11"/>
            <p:cNvSpPr>
              <a:spLocks noChangeArrowheads="1"/>
            </p:cNvSpPr>
            <p:nvPr/>
          </p:nvSpPr>
          <p:spPr bwMode="auto">
            <a:xfrm>
              <a:off x="3687653" y="0"/>
              <a:ext cx="30676" cy="152728"/>
            </a:xfrm>
            <a:prstGeom prst="rect">
              <a:avLst/>
            </a:prstGeom>
            <a:solidFill>
              <a:srgbClr val="D5D5D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eaLnBrk="1" hangingPunct="1">
                <a:buFontTx/>
                <a:buNone/>
              </a:pPr>
              <a:endParaRPr lang="zh-CN" altLang="zh-CN" sz="1800" b="0" dirty="0">
                <a:latin typeface="Calibri" panose="020F0502020204030204" pitchFamily="34" charset="0"/>
                <a:ea typeface="微软雅黑" panose="020B0503020204020204" pitchFamily="34" charset="-122"/>
              </a:endParaRPr>
            </a:p>
          </p:txBody>
        </p:sp>
        <p:sp>
          <p:nvSpPr>
            <p:cNvPr id="75" name="Rectangle 12"/>
            <p:cNvSpPr>
              <a:spLocks noChangeArrowheads="1"/>
            </p:cNvSpPr>
            <p:nvPr/>
          </p:nvSpPr>
          <p:spPr bwMode="auto">
            <a:xfrm>
              <a:off x="2767372" y="0"/>
              <a:ext cx="30676" cy="152728"/>
            </a:xfrm>
            <a:prstGeom prst="rect">
              <a:avLst/>
            </a:prstGeom>
            <a:solidFill>
              <a:srgbClr val="D5D5D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eaLnBrk="1" hangingPunct="1">
                <a:buFontTx/>
                <a:buNone/>
              </a:pPr>
              <a:endParaRPr lang="zh-CN" altLang="zh-CN" sz="1800" b="0" dirty="0">
                <a:latin typeface="Calibri" panose="020F0502020204030204" pitchFamily="34" charset="0"/>
                <a:ea typeface="微软雅黑" panose="020B0503020204020204" pitchFamily="34" charset="-122"/>
              </a:endParaRPr>
            </a:p>
          </p:txBody>
        </p:sp>
        <p:sp>
          <p:nvSpPr>
            <p:cNvPr id="76" name="Rectangle 13"/>
            <p:cNvSpPr>
              <a:spLocks noChangeArrowheads="1"/>
            </p:cNvSpPr>
            <p:nvPr/>
          </p:nvSpPr>
          <p:spPr bwMode="auto">
            <a:xfrm>
              <a:off x="4151710" y="0"/>
              <a:ext cx="29371" cy="152728"/>
            </a:xfrm>
            <a:prstGeom prst="rect">
              <a:avLst/>
            </a:prstGeom>
            <a:solidFill>
              <a:srgbClr val="D5D5D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eaLnBrk="1" hangingPunct="1">
                <a:buFontTx/>
                <a:buNone/>
              </a:pPr>
              <a:endParaRPr lang="zh-CN" altLang="zh-CN" sz="1800" b="0" dirty="0">
                <a:latin typeface="Calibri" panose="020F0502020204030204" pitchFamily="34" charset="0"/>
                <a:ea typeface="微软雅黑" panose="020B0503020204020204" pitchFamily="34" charset="-122"/>
              </a:endParaRPr>
            </a:p>
          </p:txBody>
        </p:sp>
        <p:sp>
          <p:nvSpPr>
            <p:cNvPr id="77" name="Rectangle 14"/>
            <p:cNvSpPr>
              <a:spLocks noChangeArrowheads="1"/>
            </p:cNvSpPr>
            <p:nvPr/>
          </p:nvSpPr>
          <p:spPr bwMode="auto">
            <a:xfrm>
              <a:off x="3230123" y="0"/>
              <a:ext cx="29371" cy="152728"/>
            </a:xfrm>
            <a:prstGeom prst="rect">
              <a:avLst/>
            </a:prstGeom>
            <a:solidFill>
              <a:srgbClr val="D5D5D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eaLnBrk="1" hangingPunct="1">
                <a:buFontTx/>
                <a:buNone/>
              </a:pPr>
              <a:endParaRPr lang="zh-CN" altLang="zh-CN" sz="1800" b="0" dirty="0">
                <a:latin typeface="Calibri" panose="020F0502020204030204" pitchFamily="34" charset="0"/>
                <a:ea typeface="微软雅黑" panose="020B0503020204020204" pitchFamily="34" charset="-122"/>
              </a:endParaRPr>
            </a:p>
          </p:txBody>
        </p:sp>
        <p:sp>
          <p:nvSpPr>
            <p:cNvPr id="78" name="Rectangle 15"/>
            <p:cNvSpPr>
              <a:spLocks noChangeArrowheads="1"/>
            </p:cNvSpPr>
            <p:nvPr/>
          </p:nvSpPr>
          <p:spPr bwMode="auto">
            <a:xfrm>
              <a:off x="1845132" y="0"/>
              <a:ext cx="29371" cy="152728"/>
            </a:xfrm>
            <a:prstGeom prst="rect">
              <a:avLst/>
            </a:prstGeom>
            <a:solidFill>
              <a:srgbClr val="D5D5D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eaLnBrk="1" hangingPunct="1">
                <a:buFontTx/>
                <a:buNone/>
              </a:pPr>
              <a:endParaRPr lang="zh-CN" altLang="zh-CN" sz="1800" b="0" dirty="0">
                <a:latin typeface="Calibri" panose="020F0502020204030204" pitchFamily="34" charset="0"/>
                <a:ea typeface="微软雅黑" panose="020B0503020204020204" pitchFamily="34" charset="-122"/>
              </a:endParaRPr>
            </a:p>
          </p:txBody>
        </p:sp>
        <p:sp>
          <p:nvSpPr>
            <p:cNvPr id="79" name="Rectangle 16"/>
            <p:cNvSpPr>
              <a:spLocks noChangeArrowheads="1"/>
            </p:cNvSpPr>
            <p:nvPr/>
          </p:nvSpPr>
          <p:spPr bwMode="auto">
            <a:xfrm>
              <a:off x="2306578" y="0"/>
              <a:ext cx="29371" cy="152728"/>
            </a:xfrm>
            <a:prstGeom prst="rect">
              <a:avLst/>
            </a:prstGeom>
            <a:solidFill>
              <a:srgbClr val="D5D5D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eaLnBrk="1" hangingPunct="1">
                <a:buFontTx/>
                <a:buNone/>
              </a:pPr>
              <a:endParaRPr lang="zh-CN" altLang="zh-CN" sz="1800" b="0" dirty="0">
                <a:latin typeface="Calibri" panose="020F0502020204030204" pitchFamily="34" charset="0"/>
                <a:ea typeface="微软雅黑" panose="020B0503020204020204" pitchFamily="34" charset="-122"/>
              </a:endParaRPr>
            </a:p>
          </p:txBody>
        </p:sp>
        <p:sp>
          <p:nvSpPr>
            <p:cNvPr id="80" name="Rectangle 17"/>
            <p:cNvSpPr>
              <a:spLocks noChangeArrowheads="1"/>
            </p:cNvSpPr>
            <p:nvPr/>
          </p:nvSpPr>
          <p:spPr bwMode="auto">
            <a:xfrm>
              <a:off x="1386297" y="0"/>
              <a:ext cx="28718" cy="152728"/>
            </a:xfrm>
            <a:prstGeom prst="rect">
              <a:avLst/>
            </a:prstGeom>
            <a:solidFill>
              <a:srgbClr val="D5D5D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eaLnBrk="1" hangingPunct="1">
                <a:buFontTx/>
                <a:buNone/>
              </a:pPr>
              <a:endParaRPr lang="zh-CN" altLang="zh-CN" sz="1800" b="0" dirty="0">
                <a:latin typeface="Calibri" panose="020F0502020204030204" pitchFamily="34" charset="0"/>
                <a:ea typeface="微软雅黑" panose="020B0503020204020204" pitchFamily="34" charset="-122"/>
              </a:endParaRPr>
            </a:p>
          </p:txBody>
        </p:sp>
        <p:sp>
          <p:nvSpPr>
            <p:cNvPr id="81" name="Rectangle 18"/>
            <p:cNvSpPr>
              <a:spLocks noChangeArrowheads="1"/>
            </p:cNvSpPr>
            <p:nvPr/>
          </p:nvSpPr>
          <p:spPr bwMode="auto">
            <a:xfrm>
              <a:off x="926808" y="0"/>
              <a:ext cx="30676" cy="152728"/>
            </a:xfrm>
            <a:prstGeom prst="rect">
              <a:avLst/>
            </a:prstGeom>
            <a:solidFill>
              <a:srgbClr val="D5D5D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eaLnBrk="1" hangingPunct="1">
                <a:buFontTx/>
                <a:buNone/>
              </a:pPr>
              <a:endParaRPr lang="zh-CN" altLang="zh-CN" sz="1800" b="0" dirty="0">
                <a:latin typeface="Calibri" panose="020F0502020204030204" pitchFamily="34" charset="0"/>
                <a:ea typeface="微软雅黑" panose="020B0503020204020204" pitchFamily="34" charset="-122"/>
              </a:endParaRPr>
            </a:p>
          </p:txBody>
        </p:sp>
        <p:sp>
          <p:nvSpPr>
            <p:cNvPr id="82" name="Rectangle 19"/>
            <p:cNvSpPr>
              <a:spLocks noChangeArrowheads="1"/>
            </p:cNvSpPr>
            <p:nvPr/>
          </p:nvSpPr>
          <p:spPr bwMode="auto">
            <a:xfrm>
              <a:off x="1305" y="434686"/>
              <a:ext cx="4625557" cy="24802"/>
            </a:xfrm>
            <a:prstGeom prst="rect">
              <a:avLst/>
            </a:prstGeom>
            <a:solidFill>
              <a:srgbClr val="D5D5D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eaLnBrk="1" hangingPunct="1">
                <a:buFontTx/>
                <a:buNone/>
              </a:pPr>
              <a:endParaRPr lang="zh-CN" altLang="zh-CN" sz="1800" b="0" dirty="0">
                <a:latin typeface="Calibri" panose="020F0502020204030204" pitchFamily="34" charset="0"/>
                <a:ea typeface="微软雅黑" panose="020B0503020204020204" pitchFamily="34" charset="-122"/>
              </a:endParaRPr>
            </a:p>
          </p:txBody>
        </p:sp>
        <p:sp>
          <p:nvSpPr>
            <p:cNvPr id="83" name="Rectangle 20"/>
            <p:cNvSpPr>
              <a:spLocks noChangeArrowheads="1"/>
            </p:cNvSpPr>
            <p:nvPr/>
          </p:nvSpPr>
          <p:spPr bwMode="auto">
            <a:xfrm>
              <a:off x="464057" y="0"/>
              <a:ext cx="30676" cy="152728"/>
            </a:xfrm>
            <a:prstGeom prst="rect">
              <a:avLst/>
            </a:prstGeom>
            <a:solidFill>
              <a:srgbClr val="D5D5D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eaLnBrk="1" hangingPunct="1">
                <a:buFontTx/>
                <a:buNone/>
              </a:pPr>
              <a:endParaRPr lang="zh-CN" altLang="zh-CN" sz="1800" b="0" dirty="0">
                <a:latin typeface="Calibri" panose="020F0502020204030204" pitchFamily="34" charset="0"/>
                <a:ea typeface="微软雅黑" panose="020B0503020204020204" pitchFamily="34" charset="-122"/>
              </a:endParaRPr>
            </a:p>
          </p:txBody>
        </p:sp>
        <p:sp>
          <p:nvSpPr>
            <p:cNvPr id="84" name="Rectangle 21"/>
            <p:cNvSpPr>
              <a:spLocks noChangeArrowheads="1"/>
            </p:cNvSpPr>
            <p:nvPr/>
          </p:nvSpPr>
          <p:spPr bwMode="auto">
            <a:xfrm>
              <a:off x="1305" y="0"/>
              <a:ext cx="29371" cy="447087"/>
            </a:xfrm>
            <a:prstGeom prst="rect">
              <a:avLst/>
            </a:prstGeom>
            <a:solidFill>
              <a:srgbClr val="D5D5D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eaLnBrk="1" hangingPunct="1">
                <a:buFontTx/>
                <a:buNone/>
              </a:pPr>
              <a:endParaRPr lang="zh-CN" altLang="zh-CN" sz="1800" b="0" dirty="0">
                <a:latin typeface="Calibri" panose="020F0502020204030204" pitchFamily="34" charset="0"/>
                <a:ea typeface="微软雅黑" panose="020B0503020204020204" pitchFamily="34" charset="-122"/>
              </a:endParaRPr>
            </a:p>
          </p:txBody>
        </p:sp>
        <p:sp>
          <p:nvSpPr>
            <p:cNvPr id="85" name="矩形 111"/>
            <p:cNvSpPr>
              <a:spLocks noChangeArrowheads="1"/>
            </p:cNvSpPr>
            <p:nvPr/>
          </p:nvSpPr>
          <p:spPr bwMode="auto">
            <a:xfrm>
              <a:off x="2813204" y="105082"/>
              <a:ext cx="402705" cy="306108"/>
            </a:xfrm>
            <a:prstGeom prst="rect">
              <a:avLst/>
            </a:prstGeom>
            <a:solidFill>
              <a:srgbClr val="8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eaLnBrk="1" hangingPunct="1">
                <a:buFontTx/>
                <a:buNone/>
              </a:pPr>
              <a:endParaRPr lang="zh-CN" altLang="zh-CN" sz="1800" b="0" dirty="0">
                <a:latin typeface="Calibri" panose="020F0502020204030204" pitchFamily="34" charset="0"/>
                <a:ea typeface="微软雅黑" panose="020B0503020204020204" pitchFamily="34" charset="-122"/>
              </a:endParaRPr>
            </a:p>
          </p:txBody>
        </p:sp>
        <p:sp>
          <p:nvSpPr>
            <p:cNvPr id="86" name="矩形 112"/>
            <p:cNvSpPr>
              <a:spLocks noChangeArrowheads="1"/>
            </p:cNvSpPr>
            <p:nvPr/>
          </p:nvSpPr>
          <p:spPr bwMode="auto">
            <a:xfrm>
              <a:off x="2354562" y="105082"/>
              <a:ext cx="402705" cy="306108"/>
            </a:xfrm>
            <a:prstGeom prst="rect">
              <a:avLst/>
            </a:prstGeom>
            <a:solidFill>
              <a:srgbClr val="8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eaLnBrk="1" hangingPunct="1">
                <a:buFontTx/>
                <a:buNone/>
              </a:pPr>
              <a:endParaRPr lang="zh-CN" altLang="zh-CN" sz="1800" b="0" dirty="0">
                <a:latin typeface="Calibri" panose="020F0502020204030204" pitchFamily="34" charset="0"/>
                <a:ea typeface="微软雅黑" panose="020B0503020204020204" pitchFamily="34" charset="-122"/>
              </a:endParaRPr>
            </a:p>
          </p:txBody>
        </p:sp>
        <p:sp>
          <p:nvSpPr>
            <p:cNvPr id="87" name="矩形 113"/>
            <p:cNvSpPr>
              <a:spLocks noChangeArrowheads="1"/>
            </p:cNvSpPr>
            <p:nvPr/>
          </p:nvSpPr>
          <p:spPr bwMode="auto">
            <a:xfrm>
              <a:off x="1895920" y="105082"/>
              <a:ext cx="402705" cy="306108"/>
            </a:xfrm>
            <a:prstGeom prst="rect">
              <a:avLst/>
            </a:prstGeom>
            <a:solidFill>
              <a:srgbClr val="8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eaLnBrk="1" hangingPunct="1">
                <a:buFontTx/>
                <a:buNone/>
              </a:pPr>
              <a:endParaRPr lang="zh-CN" altLang="zh-CN" sz="1800" b="0" dirty="0">
                <a:latin typeface="Calibri" panose="020F0502020204030204" pitchFamily="34" charset="0"/>
                <a:ea typeface="微软雅黑" panose="020B0503020204020204" pitchFamily="34" charset="-122"/>
              </a:endParaRPr>
            </a:p>
          </p:txBody>
        </p:sp>
        <p:sp>
          <p:nvSpPr>
            <p:cNvPr id="88" name="矩形 114"/>
            <p:cNvSpPr>
              <a:spLocks noChangeArrowheads="1"/>
            </p:cNvSpPr>
            <p:nvPr/>
          </p:nvSpPr>
          <p:spPr bwMode="auto">
            <a:xfrm>
              <a:off x="1437278" y="105082"/>
              <a:ext cx="402705" cy="306108"/>
            </a:xfrm>
            <a:prstGeom prst="rect">
              <a:avLst/>
            </a:prstGeom>
            <a:solidFill>
              <a:srgbClr val="8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eaLnBrk="1" hangingPunct="1">
                <a:buFontTx/>
                <a:buNone/>
              </a:pPr>
              <a:endParaRPr lang="zh-CN" altLang="zh-CN" sz="1800" b="0" dirty="0">
                <a:latin typeface="Calibri" panose="020F0502020204030204" pitchFamily="34" charset="0"/>
                <a:ea typeface="微软雅黑" panose="020B0503020204020204" pitchFamily="34" charset="-122"/>
              </a:endParaRPr>
            </a:p>
          </p:txBody>
        </p:sp>
        <p:sp>
          <p:nvSpPr>
            <p:cNvPr id="89" name="矩形 115"/>
            <p:cNvSpPr>
              <a:spLocks noChangeArrowheads="1"/>
            </p:cNvSpPr>
            <p:nvPr/>
          </p:nvSpPr>
          <p:spPr bwMode="auto">
            <a:xfrm>
              <a:off x="978636" y="105082"/>
              <a:ext cx="402705" cy="306108"/>
            </a:xfrm>
            <a:prstGeom prst="rect">
              <a:avLst/>
            </a:prstGeom>
            <a:solidFill>
              <a:srgbClr val="8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eaLnBrk="1" hangingPunct="1">
                <a:buFontTx/>
                <a:buNone/>
              </a:pPr>
              <a:endParaRPr lang="zh-CN" altLang="zh-CN" sz="1800" b="0" dirty="0">
                <a:latin typeface="Calibri" panose="020F0502020204030204" pitchFamily="34" charset="0"/>
                <a:ea typeface="微软雅黑" panose="020B0503020204020204" pitchFamily="34" charset="-122"/>
              </a:endParaRPr>
            </a:p>
          </p:txBody>
        </p:sp>
        <p:sp>
          <p:nvSpPr>
            <p:cNvPr id="90" name="矩形 116"/>
            <p:cNvSpPr>
              <a:spLocks noChangeArrowheads="1"/>
            </p:cNvSpPr>
            <p:nvPr/>
          </p:nvSpPr>
          <p:spPr bwMode="auto">
            <a:xfrm>
              <a:off x="519994" y="105082"/>
              <a:ext cx="402705" cy="306108"/>
            </a:xfrm>
            <a:prstGeom prst="rect">
              <a:avLst/>
            </a:prstGeom>
            <a:solidFill>
              <a:srgbClr val="8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eaLnBrk="1" hangingPunct="1">
                <a:buFontTx/>
                <a:buNone/>
              </a:pPr>
              <a:endParaRPr lang="zh-CN" altLang="zh-CN" sz="1800" b="0" dirty="0">
                <a:latin typeface="Calibri" panose="020F0502020204030204" pitchFamily="34" charset="0"/>
                <a:ea typeface="微软雅黑" panose="020B0503020204020204" pitchFamily="34" charset="-122"/>
              </a:endParaRPr>
            </a:p>
          </p:txBody>
        </p:sp>
        <p:sp>
          <p:nvSpPr>
            <p:cNvPr id="91" name="矩形 117"/>
            <p:cNvSpPr>
              <a:spLocks noChangeArrowheads="1"/>
            </p:cNvSpPr>
            <p:nvPr/>
          </p:nvSpPr>
          <p:spPr bwMode="auto">
            <a:xfrm>
              <a:off x="61352" y="105082"/>
              <a:ext cx="402705" cy="306108"/>
            </a:xfrm>
            <a:prstGeom prst="rect">
              <a:avLst/>
            </a:prstGeom>
            <a:solidFill>
              <a:srgbClr val="8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eaLnBrk="1" hangingPunct="1">
                <a:buFontTx/>
                <a:buNone/>
              </a:pPr>
              <a:endParaRPr lang="zh-CN" altLang="zh-CN" sz="1800" b="0" dirty="0">
                <a:latin typeface="Calibri" panose="020F0502020204030204" pitchFamily="34" charset="0"/>
                <a:ea typeface="微软雅黑" panose="020B0503020204020204" pitchFamily="34" charset="-122"/>
              </a:endParaRPr>
            </a:p>
          </p:txBody>
        </p:sp>
        <p:sp>
          <p:nvSpPr>
            <p:cNvPr id="92" name="矩形 118"/>
            <p:cNvSpPr>
              <a:spLocks noChangeArrowheads="1"/>
            </p:cNvSpPr>
            <p:nvPr/>
          </p:nvSpPr>
          <p:spPr bwMode="auto">
            <a:xfrm>
              <a:off x="3272178" y="104970"/>
              <a:ext cx="403311" cy="306985"/>
            </a:xfrm>
            <a:prstGeom prst="rect">
              <a:avLst/>
            </a:prstGeom>
            <a:solidFill>
              <a:srgbClr val="FF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algn="ctr" eaLnBrk="1" hangingPunct="1">
                <a:buFontTx/>
                <a:buNone/>
              </a:pPr>
              <a:endParaRPr lang="zh-CN" altLang="zh-CN" sz="1800" b="0" dirty="0">
                <a:solidFill>
                  <a:srgbClr val="FFFFFF"/>
                </a:solidFill>
                <a:latin typeface="Calibri" panose="020F0502020204030204" pitchFamily="34" charset="0"/>
                <a:ea typeface="微软雅黑" panose="020B0503020204020204" pitchFamily="34" charset="-122"/>
              </a:endParaRPr>
            </a:p>
          </p:txBody>
        </p:sp>
        <p:sp>
          <p:nvSpPr>
            <p:cNvPr id="93" name="矩形 119"/>
            <p:cNvSpPr>
              <a:spLocks noChangeArrowheads="1"/>
            </p:cNvSpPr>
            <p:nvPr/>
          </p:nvSpPr>
          <p:spPr bwMode="auto">
            <a:xfrm>
              <a:off x="3731118" y="104970"/>
              <a:ext cx="401324" cy="306985"/>
            </a:xfrm>
            <a:prstGeom prst="rect">
              <a:avLst/>
            </a:prstGeom>
            <a:solidFill>
              <a:srgbClr val="FF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algn="ctr" eaLnBrk="1" hangingPunct="1">
                <a:buFontTx/>
                <a:buNone/>
              </a:pPr>
              <a:endParaRPr lang="zh-CN" altLang="zh-CN" sz="1800" b="0" dirty="0">
                <a:solidFill>
                  <a:srgbClr val="FFFFFF"/>
                </a:solidFill>
                <a:latin typeface="Calibri" panose="020F0502020204030204" pitchFamily="34" charset="0"/>
                <a:ea typeface="微软雅黑" panose="020B0503020204020204" pitchFamily="34" charset="-122"/>
              </a:endParaRPr>
            </a:p>
          </p:txBody>
        </p:sp>
        <p:sp>
          <p:nvSpPr>
            <p:cNvPr id="94" name="矩形 120"/>
            <p:cNvSpPr>
              <a:spLocks noChangeArrowheads="1"/>
            </p:cNvSpPr>
            <p:nvPr/>
          </p:nvSpPr>
          <p:spPr bwMode="auto">
            <a:xfrm>
              <a:off x="4190056" y="104970"/>
              <a:ext cx="401324" cy="306985"/>
            </a:xfrm>
            <a:prstGeom prst="rect">
              <a:avLst/>
            </a:prstGeom>
            <a:solidFill>
              <a:srgbClr val="FF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algn="ctr" eaLnBrk="1" hangingPunct="1">
                <a:buFontTx/>
                <a:buNone/>
              </a:pPr>
              <a:endParaRPr lang="zh-CN" altLang="zh-CN" sz="1800" b="0" dirty="0">
                <a:solidFill>
                  <a:srgbClr val="FFFFFF"/>
                </a:solidFill>
                <a:latin typeface="Calibri" panose="020F0502020204030204" pitchFamily="34" charset="0"/>
                <a:ea typeface="微软雅黑" panose="020B0503020204020204" pitchFamily="34" charset="-122"/>
              </a:endParaRPr>
            </a:p>
          </p:txBody>
        </p:sp>
      </p:grpSp>
      <p:grpSp>
        <p:nvGrpSpPr>
          <p:cNvPr id="129" name="组合 128"/>
          <p:cNvGrpSpPr/>
          <p:nvPr/>
        </p:nvGrpSpPr>
        <p:grpSpPr>
          <a:xfrm>
            <a:off x="1418655" y="3142977"/>
            <a:ext cx="589102" cy="669331"/>
            <a:chOff x="1418655" y="3142977"/>
            <a:chExt cx="589102" cy="669331"/>
          </a:xfrm>
        </p:grpSpPr>
        <p:sp>
          <p:nvSpPr>
            <p:cNvPr id="96" name="Freeform 28"/>
            <p:cNvSpPr/>
            <p:nvPr/>
          </p:nvSpPr>
          <p:spPr bwMode="auto">
            <a:xfrm>
              <a:off x="1805768" y="3144659"/>
              <a:ext cx="115895" cy="122629"/>
            </a:xfrm>
            <a:custGeom>
              <a:avLst/>
              <a:gdLst>
                <a:gd name="T0" fmla="*/ 205809056 w 15"/>
                <a:gd name="T1" fmla="*/ 101612700 h 15"/>
                <a:gd name="T2" fmla="*/ 109764583 w 15"/>
                <a:gd name="T3" fmla="*/ 217741500 h 15"/>
                <a:gd name="T4" fmla="*/ 0 w 15"/>
                <a:gd name="T5" fmla="*/ 101612700 h 15"/>
                <a:gd name="T6" fmla="*/ 109764583 w 15"/>
                <a:gd name="T7" fmla="*/ 0 h 15"/>
                <a:gd name="T8" fmla="*/ 205809056 w 15"/>
                <a:gd name="T9" fmla="*/ 101612700 h 15"/>
                <a:gd name="T10" fmla="*/ 0 60000 65536"/>
                <a:gd name="T11" fmla="*/ 0 60000 65536"/>
                <a:gd name="T12" fmla="*/ 0 60000 65536"/>
                <a:gd name="T13" fmla="*/ 0 60000 65536"/>
                <a:gd name="T14" fmla="*/ 0 60000 65536"/>
                <a:gd name="T15" fmla="*/ 0 w 15"/>
                <a:gd name="T16" fmla="*/ 0 h 15"/>
                <a:gd name="T17" fmla="*/ 15 w 15"/>
                <a:gd name="T18" fmla="*/ 15 h 15"/>
              </a:gdLst>
              <a:ahLst/>
              <a:cxnLst>
                <a:cxn ang="T10">
                  <a:pos x="T0" y="T1"/>
                </a:cxn>
                <a:cxn ang="T11">
                  <a:pos x="T2" y="T3"/>
                </a:cxn>
                <a:cxn ang="T12">
                  <a:pos x="T4" y="T5"/>
                </a:cxn>
                <a:cxn ang="T13">
                  <a:pos x="T6" y="T7"/>
                </a:cxn>
                <a:cxn ang="T14">
                  <a:pos x="T8" y="T9"/>
                </a:cxn>
              </a:cxnLst>
              <a:rect l="T15" t="T16" r="T17" b="T18"/>
              <a:pathLst>
                <a:path w="15" h="15">
                  <a:moveTo>
                    <a:pt x="15" y="7"/>
                  </a:moveTo>
                  <a:cubicBezTo>
                    <a:pt x="15" y="12"/>
                    <a:pt x="12" y="15"/>
                    <a:pt x="8" y="15"/>
                  </a:cubicBezTo>
                  <a:cubicBezTo>
                    <a:pt x="4" y="15"/>
                    <a:pt x="0" y="12"/>
                    <a:pt x="0" y="7"/>
                  </a:cubicBezTo>
                  <a:cubicBezTo>
                    <a:pt x="0" y="4"/>
                    <a:pt x="4" y="0"/>
                    <a:pt x="8" y="0"/>
                  </a:cubicBezTo>
                  <a:cubicBezTo>
                    <a:pt x="12" y="0"/>
                    <a:pt x="15" y="4"/>
                    <a:pt x="15" y="7"/>
                  </a:cubicBezTo>
                  <a:close/>
                </a:path>
              </a:pathLst>
            </a:custGeom>
            <a:solidFill>
              <a:srgbClr val="EB7513"/>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dirty="0">
                <a:ea typeface="微软雅黑" panose="020B0503020204020204" pitchFamily="34" charset="-122"/>
              </a:endParaRPr>
            </a:p>
          </p:txBody>
        </p:sp>
        <p:sp>
          <p:nvSpPr>
            <p:cNvPr id="97" name="Freeform 30"/>
            <p:cNvSpPr/>
            <p:nvPr/>
          </p:nvSpPr>
          <p:spPr bwMode="auto">
            <a:xfrm>
              <a:off x="1726297" y="3274101"/>
              <a:ext cx="281460" cy="538207"/>
            </a:xfrm>
            <a:custGeom>
              <a:avLst/>
              <a:gdLst>
                <a:gd name="T0" fmla="*/ 491729169 w 36"/>
                <a:gd name="T1" fmla="*/ 42045009 h 67"/>
                <a:gd name="T2" fmla="*/ 435531657 w 36"/>
                <a:gd name="T3" fmla="*/ 0 h 67"/>
                <a:gd name="T4" fmla="*/ 407431027 w 36"/>
                <a:gd name="T5" fmla="*/ 0 h 67"/>
                <a:gd name="T6" fmla="*/ 393382586 w 36"/>
                <a:gd name="T7" fmla="*/ 0 h 67"/>
                <a:gd name="T8" fmla="*/ 393382586 w 36"/>
                <a:gd name="T9" fmla="*/ 0 h 67"/>
                <a:gd name="T10" fmla="*/ 365285704 w 36"/>
                <a:gd name="T11" fmla="*/ 0 h 67"/>
                <a:gd name="T12" fmla="*/ 98346584 w 36"/>
                <a:gd name="T13" fmla="*/ 0 h 67"/>
                <a:gd name="T14" fmla="*/ 98346584 w 36"/>
                <a:gd name="T15" fmla="*/ 0 h 67"/>
                <a:gd name="T16" fmla="*/ 98346584 w 36"/>
                <a:gd name="T17" fmla="*/ 0 h 67"/>
                <a:gd name="T18" fmla="*/ 56197512 w 36"/>
                <a:gd name="T19" fmla="*/ 0 h 67"/>
                <a:gd name="T20" fmla="*/ 0 w 36"/>
                <a:gd name="T21" fmla="*/ 70073766 h 67"/>
                <a:gd name="T22" fmla="*/ 0 w 36"/>
                <a:gd name="T23" fmla="*/ 70073766 h 67"/>
                <a:gd name="T24" fmla="*/ 0 w 36"/>
                <a:gd name="T25" fmla="*/ 70073766 h 67"/>
                <a:gd name="T26" fmla="*/ 0 w 36"/>
                <a:gd name="T27" fmla="*/ 378405077 h 67"/>
                <a:gd name="T28" fmla="*/ 42149071 w 36"/>
                <a:gd name="T29" fmla="*/ 434462593 h 67"/>
                <a:gd name="T30" fmla="*/ 84298143 w 36"/>
                <a:gd name="T31" fmla="*/ 378405077 h 67"/>
                <a:gd name="T32" fmla="*/ 84298143 w 36"/>
                <a:gd name="T33" fmla="*/ 98106268 h 67"/>
                <a:gd name="T34" fmla="*/ 98346584 w 36"/>
                <a:gd name="T35" fmla="*/ 98106268 h 67"/>
                <a:gd name="T36" fmla="*/ 98346584 w 36"/>
                <a:gd name="T37" fmla="*/ 420450086 h 67"/>
                <a:gd name="T38" fmla="*/ 56197512 w 36"/>
                <a:gd name="T39" fmla="*/ 658703887 h 67"/>
                <a:gd name="T40" fmla="*/ 98346584 w 36"/>
                <a:gd name="T41" fmla="*/ 658703887 h 67"/>
                <a:gd name="T42" fmla="*/ 98346584 w 36"/>
                <a:gd name="T43" fmla="*/ 882941437 h 67"/>
                <a:gd name="T44" fmla="*/ 154544096 w 36"/>
                <a:gd name="T45" fmla="*/ 939002696 h 67"/>
                <a:gd name="T46" fmla="*/ 210741608 w 36"/>
                <a:gd name="T47" fmla="*/ 882941437 h 67"/>
                <a:gd name="T48" fmla="*/ 210741608 w 36"/>
                <a:gd name="T49" fmla="*/ 658703887 h 67"/>
                <a:gd name="T50" fmla="*/ 280987561 w 36"/>
                <a:gd name="T51" fmla="*/ 658703887 h 67"/>
                <a:gd name="T52" fmla="*/ 280987561 w 36"/>
                <a:gd name="T53" fmla="*/ 882941437 h 67"/>
                <a:gd name="T54" fmla="*/ 337185074 w 36"/>
                <a:gd name="T55" fmla="*/ 939002696 h 67"/>
                <a:gd name="T56" fmla="*/ 393382586 w 36"/>
                <a:gd name="T57" fmla="*/ 882941437 h 67"/>
                <a:gd name="T58" fmla="*/ 393382586 w 36"/>
                <a:gd name="T59" fmla="*/ 658703887 h 67"/>
                <a:gd name="T60" fmla="*/ 435531657 w 36"/>
                <a:gd name="T61" fmla="*/ 658703887 h 67"/>
                <a:gd name="T62" fmla="*/ 393382586 w 36"/>
                <a:gd name="T63" fmla="*/ 420450086 h 67"/>
                <a:gd name="T64" fmla="*/ 393382586 w 36"/>
                <a:gd name="T65" fmla="*/ 98106268 h 67"/>
                <a:gd name="T66" fmla="*/ 407431027 w 36"/>
                <a:gd name="T67" fmla="*/ 98106268 h 67"/>
                <a:gd name="T68" fmla="*/ 407431027 w 36"/>
                <a:gd name="T69" fmla="*/ 378405077 h 67"/>
                <a:gd name="T70" fmla="*/ 449580098 w 36"/>
                <a:gd name="T71" fmla="*/ 434462593 h 67"/>
                <a:gd name="T72" fmla="*/ 505777610 w 36"/>
                <a:gd name="T73" fmla="*/ 378405077 h 67"/>
                <a:gd name="T74" fmla="*/ 505777610 w 36"/>
                <a:gd name="T75" fmla="*/ 70073766 h 67"/>
                <a:gd name="T76" fmla="*/ 491729169 w 36"/>
                <a:gd name="T77" fmla="*/ 42045009 h 6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6"/>
                <a:gd name="T118" fmla="*/ 0 h 67"/>
                <a:gd name="T119" fmla="*/ 36 w 36"/>
                <a:gd name="T120" fmla="*/ 67 h 6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6" h="67">
                  <a:moveTo>
                    <a:pt x="35" y="3"/>
                  </a:moveTo>
                  <a:cubicBezTo>
                    <a:pt x="34" y="1"/>
                    <a:pt x="33" y="1"/>
                    <a:pt x="31" y="0"/>
                  </a:cubicBezTo>
                  <a:cubicBezTo>
                    <a:pt x="31" y="0"/>
                    <a:pt x="30" y="0"/>
                    <a:pt x="29" y="0"/>
                  </a:cubicBezTo>
                  <a:cubicBezTo>
                    <a:pt x="28" y="0"/>
                    <a:pt x="28" y="0"/>
                    <a:pt x="28" y="0"/>
                  </a:cubicBezTo>
                  <a:cubicBezTo>
                    <a:pt x="28" y="0"/>
                    <a:pt x="28" y="0"/>
                    <a:pt x="28" y="0"/>
                  </a:cubicBezTo>
                  <a:cubicBezTo>
                    <a:pt x="26" y="0"/>
                    <a:pt x="26" y="0"/>
                    <a:pt x="26" y="0"/>
                  </a:cubicBezTo>
                  <a:cubicBezTo>
                    <a:pt x="7" y="0"/>
                    <a:pt x="7" y="0"/>
                    <a:pt x="7" y="0"/>
                  </a:cubicBezTo>
                  <a:cubicBezTo>
                    <a:pt x="7" y="0"/>
                    <a:pt x="7" y="0"/>
                    <a:pt x="7" y="0"/>
                  </a:cubicBezTo>
                  <a:cubicBezTo>
                    <a:pt x="7" y="0"/>
                    <a:pt x="7" y="0"/>
                    <a:pt x="7" y="0"/>
                  </a:cubicBezTo>
                  <a:cubicBezTo>
                    <a:pt x="6" y="0"/>
                    <a:pt x="5" y="0"/>
                    <a:pt x="4" y="0"/>
                  </a:cubicBezTo>
                  <a:cubicBezTo>
                    <a:pt x="2" y="1"/>
                    <a:pt x="0" y="2"/>
                    <a:pt x="0" y="5"/>
                  </a:cubicBezTo>
                  <a:cubicBezTo>
                    <a:pt x="0" y="5"/>
                    <a:pt x="0" y="5"/>
                    <a:pt x="0" y="5"/>
                  </a:cubicBezTo>
                  <a:cubicBezTo>
                    <a:pt x="0" y="5"/>
                    <a:pt x="0" y="5"/>
                    <a:pt x="0" y="5"/>
                  </a:cubicBezTo>
                  <a:cubicBezTo>
                    <a:pt x="0" y="27"/>
                    <a:pt x="0" y="27"/>
                    <a:pt x="0" y="27"/>
                  </a:cubicBezTo>
                  <a:cubicBezTo>
                    <a:pt x="0" y="29"/>
                    <a:pt x="1" y="31"/>
                    <a:pt x="3" y="31"/>
                  </a:cubicBezTo>
                  <a:cubicBezTo>
                    <a:pt x="5" y="31"/>
                    <a:pt x="6" y="29"/>
                    <a:pt x="6" y="27"/>
                  </a:cubicBezTo>
                  <a:cubicBezTo>
                    <a:pt x="6" y="7"/>
                    <a:pt x="6" y="7"/>
                    <a:pt x="6" y="7"/>
                  </a:cubicBezTo>
                  <a:cubicBezTo>
                    <a:pt x="7" y="7"/>
                    <a:pt x="7" y="7"/>
                    <a:pt x="7" y="7"/>
                  </a:cubicBezTo>
                  <a:cubicBezTo>
                    <a:pt x="7" y="30"/>
                    <a:pt x="7" y="30"/>
                    <a:pt x="7" y="30"/>
                  </a:cubicBezTo>
                  <a:cubicBezTo>
                    <a:pt x="4" y="47"/>
                    <a:pt x="4" y="47"/>
                    <a:pt x="4" y="47"/>
                  </a:cubicBezTo>
                  <a:cubicBezTo>
                    <a:pt x="7" y="47"/>
                    <a:pt x="7" y="47"/>
                    <a:pt x="7" y="47"/>
                  </a:cubicBezTo>
                  <a:cubicBezTo>
                    <a:pt x="7" y="63"/>
                    <a:pt x="7" y="63"/>
                    <a:pt x="7" y="63"/>
                  </a:cubicBezTo>
                  <a:cubicBezTo>
                    <a:pt x="7" y="65"/>
                    <a:pt x="9" y="67"/>
                    <a:pt x="11" y="67"/>
                  </a:cubicBezTo>
                  <a:cubicBezTo>
                    <a:pt x="14" y="67"/>
                    <a:pt x="15" y="65"/>
                    <a:pt x="15" y="63"/>
                  </a:cubicBezTo>
                  <a:cubicBezTo>
                    <a:pt x="15" y="47"/>
                    <a:pt x="15" y="47"/>
                    <a:pt x="15" y="47"/>
                  </a:cubicBezTo>
                  <a:cubicBezTo>
                    <a:pt x="20" y="47"/>
                    <a:pt x="20" y="47"/>
                    <a:pt x="20" y="47"/>
                  </a:cubicBezTo>
                  <a:cubicBezTo>
                    <a:pt x="20" y="63"/>
                    <a:pt x="20" y="63"/>
                    <a:pt x="20" y="63"/>
                  </a:cubicBezTo>
                  <a:cubicBezTo>
                    <a:pt x="20" y="65"/>
                    <a:pt x="22" y="67"/>
                    <a:pt x="24" y="67"/>
                  </a:cubicBezTo>
                  <a:cubicBezTo>
                    <a:pt x="26" y="67"/>
                    <a:pt x="28" y="65"/>
                    <a:pt x="28" y="63"/>
                  </a:cubicBezTo>
                  <a:cubicBezTo>
                    <a:pt x="28" y="47"/>
                    <a:pt x="28" y="47"/>
                    <a:pt x="28" y="47"/>
                  </a:cubicBezTo>
                  <a:cubicBezTo>
                    <a:pt x="31" y="47"/>
                    <a:pt x="31" y="47"/>
                    <a:pt x="31" y="47"/>
                  </a:cubicBezTo>
                  <a:cubicBezTo>
                    <a:pt x="28" y="30"/>
                    <a:pt x="28" y="30"/>
                    <a:pt x="28" y="30"/>
                  </a:cubicBezTo>
                  <a:cubicBezTo>
                    <a:pt x="28" y="7"/>
                    <a:pt x="28" y="7"/>
                    <a:pt x="28" y="7"/>
                  </a:cubicBezTo>
                  <a:cubicBezTo>
                    <a:pt x="29" y="7"/>
                    <a:pt x="29" y="7"/>
                    <a:pt x="29" y="7"/>
                  </a:cubicBezTo>
                  <a:cubicBezTo>
                    <a:pt x="29" y="27"/>
                    <a:pt x="29" y="27"/>
                    <a:pt x="29" y="27"/>
                  </a:cubicBezTo>
                  <a:cubicBezTo>
                    <a:pt x="29" y="29"/>
                    <a:pt x="30" y="31"/>
                    <a:pt x="32" y="31"/>
                  </a:cubicBezTo>
                  <a:cubicBezTo>
                    <a:pt x="34" y="31"/>
                    <a:pt x="36" y="29"/>
                    <a:pt x="36" y="27"/>
                  </a:cubicBezTo>
                  <a:cubicBezTo>
                    <a:pt x="36" y="5"/>
                    <a:pt x="36" y="5"/>
                    <a:pt x="36" y="5"/>
                  </a:cubicBezTo>
                  <a:cubicBezTo>
                    <a:pt x="36" y="4"/>
                    <a:pt x="35" y="3"/>
                    <a:pt x="35" y="3"/>
                  </a:cubicBezTo>
                  <a:close/>
                </a:path>
              </a:pathLst>
            </a:custGeom>
            <a:solidFill>
              <a:srgbClr val="EB7513"/>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dirty="0">
                <a:ea typeface="微软雅黑" panose="020B0503020204020204" pitchFamily="34" charset="-122"/>
              </a:endParaRPr>
            </a:p>
          </p:txBody>
        </p:sp>
        <p:sp>
          <p:nvSpPr>
            <p:cNvPr id="100" name="Oval 37"/>
            <p:cNvSpPr>
              <a:spLocks noChangeArrowheads="1"/>
            </p:cNvSpPr>
            <p:nvPr/>
          </p:nvSpPr>
          <p:spPr bwMode="auto">
            <a:xfrm flipH="1">
              <a:off x="1502672" y="3142977"/>
              <a:ext cx="114494" cy="116881"/>
            </a:xfrm>
            <a:prstGeom prst="ellipse">
              <a:avLst/>
            </a:prstGeom>
            <a:solidFill>
              <a:srgbClr val="0070C0"/>
            </a:solidFill>
            <a:ln>
              <a:noFill/>
            </a:ln>
            <a:effectLst/>
          </p:spPr>
          <p:txBody>
            <a:bodyP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eaLnBrk="1" hangingPunct="1">
                <a:buFontTx/>
                <a:buNone/>
              </a:pPr>
              <a:endParaRPr lang="zh-CN" altLang="zh-CN" sz="1800" b="0" dirty="0">
                <a:latin typeface="Calibri" panose="020F0502020204030204" pitchFamily="34" charset="0"/>
                <a:ea typeface="微软雅黑" panose="020B0503020204020204" pitchFamily="34" charset="-122"/>
              </a:endParaRPr>
            </a:p>
          </p:txBody>
        </p:sp>
        <p:sp>
          <p:nvSpPr>
            <p:cNvPr id="101" name="Freeform 38"/>
            <p:cNvSpPr/>
            <p:nvPr/>
          </p:nvSpPr>
          <p:spPr bwMode="auto">
            <a:xfrm flipH="1">
              <a:off x="1467253" y="3269948"/>
              <a:ext cx="14003" cy="0"/>
            </a:xfrm>
            <a:custGeom>
              <a:avLst/>
              <a:gdLst>
                <a:gd name="T0" fmla="*/ 0 w 7"/>
                <a:gd name="T1" fmla="*/ 41 w 7"/>
                <a:gd name="T2" fmla="*/ 0 w 7"/>
                <a:gd name="T3" fmla="*/ 0 60000 65536"/>
                <a:gd name="T4" fmla="*/ 0 60000 65536"/>
                <a:gd name="T5" fmla="*/ 0 60000 65536"/>
                <a:gd name="T6" fmla="*/ 0 w 7"/>
                <a:gd name="T7" fmla="*/ 7 w 7"/>
              </a:gdLst>
              <a:ahLst/>
              <a:cxnLst>
                <a:cxn ang="T3">
                  <a:pos x="T0" y="0"/>
                </a:cxn>
                <a:cxn ang="T4">
                  <a:pos x="T1" y="0"/>
                </a:cxn>
                <a:cxn ang="T5">
                  <a:pos x="T2" y="0"/>
                </a:cxn>
              </a:cxnLst>
              <a:rect l="T6" t="0" r="T7" b="0"/>
              <a:pathLst>
                <a:path w="7">
                  <a:moveTo>
                    <a:pt x="0" y="0"/>
                  </a:moveTo>
                  <a:cubicBezTo>
                    <a:pt x="7" y="0"/>
                    <a:pt x="7" y="0"/>
                    <a:pt x="7" y="0"/>
                  </a:cubicBezTo>
                  <a:cubicBezTo>
                    <a:pt x="3" y="0"/>
                    <a:pt x="1" y="0"/>
                    <a:pt x="0" y="0"/>
                  </a:cubicBezTo>
                  <a:close/>
                </a:path>
              </a:pathLst>
            </a:custGeom>
            <a:solidFill>
              <a:srgbClr val="0070C0"/>
            </a:solidFill>
            <a:ln>
              <a:noFill/>
            </a:ln>
            <a:effectLst/>
          </p:spPr>
          <p:txBody>
            <a:bodyPr/>
            <a:lstStyle/>
            <a:p>
              <a:endParaRPr lang="zh-CN" altLang="en-US" dirty="0">
                <a:ea typeface="微软雅黑" panose="020B0503020204020204" pitchFamily="34" charset="-122"/>
              </a:endParaRPr>
            </a:p>
          </p:txBody>
        </p:sp>
        <p:sp>
          <p:nvSpPr>
            <p:cNvPr id="102" name="Freeform 39"/>
            <p:cNvSpPr/>
            <p:nvPr/>
          </p:nvSpPr>
          <p:spPr bwMode="auto">
            <a:xfrm flipH="1">
              <a:off x="1418655" y="3269948"/>
              <a:ext cx="284176" cy="542360"/>
            </a:xfrm>
            <a:custGeom>
              <a:avLst/>
              <a:gdLst>
                <a:gd name="T0" fmla="*/ 799 w 146"/>
                <a:gd name="T1" fmla="*/ 61 h 273"/>
                <a:gd name="T2" fmla="*/ 714 w 146"/>
                <a:gd name="T3" fmla="*/ 5 h 273"/>
                <a:gd name="T4" fmla="*/ 676 w 146"/>
                <a:gd name="T5" fmla="*/ 0 h 273"/>
                <a:gd name="T6" fmla="*/ 647 w 146"/>
                <a:gd name="T7" fmla="*/ 0 h 273"/>
                <a:gd name="T8" fmla="*/ 647 w 146"/>
                <a:gd name="T9" fmla="*/ 0 h 273"/>
                <a:gd name="T10" fmla="*/ 603 w 146"/>
                <a:gd name="T11" fmla="*/ 0 h 273"/>
                <a:gd name="T12" fmla="*/ 168 w 146"/>
                <a:gd name="T13" fmla="*/ 0 h 273"/>
                <a:gd name="T14" fmla="*/ 163 w 146"/>
                <a:gd name="T15" fmla="*/ 0 h 273"/>
                <a:gd name="T16" fmla="*/ 163 w 146"/>
                <a:gd name="T17" fmla="*/ 0 h 273"/>
                <a:gd name="T18" fmla="*/ 163 w 146"/>
                <a:gd name="T19" fmla="*/ 0 h 273"/>
                <a:gd name="T20" fmla="*/ 106 w 146"/>
                <a:gd name="T21" fmla="*/ 5 h 273"/>
                <a:gd name="T22" fmla="*/ 0 w 146"/>
                <a:gd name="T23" fmla="*/ 123 h 273"/>
                <a:gd name="T24" fmla="*/ 0 w 146"/>
                <a:gd name="T25" fmla="*/ 123 h 273"/>
                <a:gd name="T26" fmla="*/ 0 w 146"/>
                <a:gd name="T27" fmla="*/ 123 h 273"/>
                <a:gd name="T28" fmla="*/ 0 w 146"/>
                <a:gd name="T29" fmla="*/ 619 h 273"/>
                <a:gd name="T30" fmla="*/ 78 w 146"/>
                <a:gd name="T31" fmla="*/ 692 h 273"/>
                <a:gd name="T32" fmla="*/ 151 w 146"/>
                <a:gd name="T33" fmla="*/ 619 h 273"/>
                <a:gd name="T34" fmla="*/ 151 w 146"/>
                <a:gd name="T35" fmla="*/ 151 h 273"/>
                <a:gd name="T36" fmla="*/ 168 w 146"/>
                <a:gd name="T37" fmla="*/ 151 h 273"/>
                <a:gd name="T38" fmla="*/ 168 w 146"/>
                <a:gd name="T39" fmla="*/ 765 h 273"/>
                <a:gd name="T40" fmla="*/ 168 w 146"/>
                <a:gd name="T41" fmla="*/ 765 h 273"/>
                <a:gd name="T42" fmla="*/ 168 w 146"/>
                <a:gd name="T43" fmla="*/ 770 h 273"/>
                <a:gd name="T44" fmla="*/ 168 w 146"/>
                <a:gd name="T45" fmla="*/ 1429 h 273"/>
                <a:gd name="T46" fmla="*/ 262 w 146"/>
                <a:gd name="T47" fmla="*/ 1524 h 273"/>
                <a:gd name="T48" fmla="*/ 357 w 146"/>
                <a:gd name="T49" fmla="*/ 1429 h 273"/>
                <a:gd name="T50" fmla="*/ 357 w 146"/>
                <a:gd name="T51" fmla="*/ 770 h 273"/>
                <a:gd name="T52" fmla="*/ 357 w 146"/>
                <a:gd name="T53" fmla="*/ 765 h 273"/>
                <a:gd name="T54" fmla="*/ 357 w 146"/>
                <a:gd name="T55" fmla="*/ 765 h 273"/>
                <a:gd name="T56" fmla="*/ 357 w 146"/>
                <a:gd name="T57" fmla="*/ 765 h 273"/>
                <a:gd name="T58" fmla="*/ 409 w 146"/>
                <a:gd name="T59" fmla="*/ 709 h 273"/>
                <a:gd name="T60" fmla="*/ 458 w 146"/>
                <a:gd name="T61" fmla="*/ 765 h 273"/>
                <a:gd name="T62" fmla="*/ 458 w 146"/>
                <a:gd name="T63" fmla="*/ 765 h 273"/>
                <a:gd name="T64" fmla="*/ 458 w 146"/>
                <a:gd name="T65" fmla="*/ 765 h 273"/>
                <a:gd name="T66" fmla="*/ 458 w 146"/>
                <a:gd name="T67" fmla="*/ 770 h 273"/>
                <a:gd name="T68" fmla="*/ 458 w 146"/>
                <a:gd name="T69" fmla="*/ 1429 h 273"/>
                <a:gd name="T70" fmla="*/ 553 w 146"/>
                <a:gd name="T71" fmla="*/ 1524 h 273"/>
                <a:gd name="T72" fmla="*/ 647 w 146"/>
                <a:gd name="T73" fmla="*/ 1429 h 273"/>
                <a:gd name="T74" fmla="*/ 647 w 146"/>
                <a:gd name="T75" fmla="*/ 770 h 273"/>
                <a:gd name="T76" fmla="*/ 647 w 146"/>
                <a:gd name="T77" fmla="*/ 765 h 273"/>
                <a:gd name="T78" fmla="*/ 647 w 146"/>
                <a:gd name="T79" fmla="*/ 765 h 273"/>
                <a:gd name="T80" fmla="*/ 647 w 146"/>
                <a:gd name="T81" fmla="*/ 151 h 273"/>
                <a:gd name="T82" fmla="*/ 664 w 146"/>
                <a:gd name="T83" fmla="*/ 151 h 273"/>
                <a:gd name="T84" fmla="*/ 664 w 146"/>
                <a:gd name="T85" fmla="*/ 619 h 273"/>
                <a:gd name="T86" fmla="*/ 737 w 146"/>
                <a:gd name="T87" fmla="*/ 692 h 273"/>
                <a:gd name="T88" fmla="*/ 815 w 146"/>
                <a:gd name="T89" fmla="*/ 619 h 273"/>
                <a:gd name="T90" fmla="*/ 815 w 146"/>
                <a:gd name="T91" fmla="*/ 123 h 273"/>
                <a:gd name="T92" fmla="*/ 799 w 146"/>
                <a:gd name="T93" fmla="*/ 61 h 27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46"/>
                <a:gd name="T142" fmla="*/ 0 h 273"/>
                <a:gd name="T143" fmla="*/ 146 w 146"/>
                <a:gd name="T144" fmla="*/ 273 h 27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46" h="273">
                  <a:moveTo>
                    <a:pt x="143" y="11"/>
                  </a:moveTo>
                  <a:cubicBezTo>
                    <a:pt x="140" y="5"/>
                    <a:pt x="133" y="3"/>
                    <a:pt x="128" y="1"/>
                  </a:cubicBezTo>
                  <a:cubicBezTo>
                    <a:pt x="125" y="1"/>
                    <a:pt x="123" y="1"/>
                    <a:pt x="121" y="0"/>
                  </a:cubicBezTo>
                  <a:cubicBezTo>
                    <a:pt x="116" y="0"/>
                    <a:pt x="116" y="0"/>
                    <a:pt x="116" y="0"/>
                  </a:cubicBezTo>
                  <a:cubicBezTo>
                    <a:pt x="116" y="0"/>
                    <a:pt x="116" y="0"/>
                    <a:pt x="116" y="0"/>
                  </a:cubicBezTo>
                  <a:cubicBezTo>
                    <a:pt x="108" y="0"/>
                    <a:pt x="108" y="0"/>
                    <a:pt x="108" y="0"/>
                  </a:cubicBezTo>
                  <a:cubicBezTo>
                    <a:pt x="30" y="0"/>
                    <a:pt x="30" y="0"/>
                    <a:pt x="30" y="0"/>
                  </a:cubicBezTo>
                  <a:cubicBezTo>
                    <a:pt x="29" y="0"/>
                    <a:pt x="29" y="0"/>
                    <a:pt x="29" y="0"/>
                  </a:cubicBezTo>
                  <a:cubicBezTo>
                    <a:pt x="29" y="0"/>
                    <a:pt x="29" y="0"/>
                    <a:pt x="29" y="0"/>
                  </a:cubicBezTo>
                  <a:cubicBezTo>
                    <a:pt x="29" y="0"/>
                    <a:pt x="29" y="0"/>
                    <a:pt x="29" y="0"/>
                  </a:cubicBezTo>
                  <a:cubicBezTo>
                    <a:pt x="27" y="0"/>
                    <a:pt x="23" y="1"/>
                    <a:pt x="19" y="1"/>
                  </a:cubicBezTo>
                  <a:cubicBezTo>
                    <a:pt x="10" y="3"/>
                    <a:pt x="0" y="8"/>
                    <a:pt x="0" y="22"/>
                  </a:cubicBezTo>
                  <a:cubicBezTo>
                    <a:pt x="0" y="22"/>
                    <a:pt x="0" y="22"/>
                    <a:pt x="0" y="22"/>
                  </a:cubicBezTo>
                  <a:cubicBezTo>
                    <a:pt x="0" y="22"/>
                    <a:pt x="0" y="22"/>
                    <a:pt x="0" y="22"/>
                  </a:cubicBezTo>
                  <a:cubicBezTo>
                    <a:pt x="0" y="111"/>
                    <a:pt x="0" y="111"/>
                    <a:pt x="0" y="111"/>
                  </a:cubicBezTo>
                  <a:cubicBezTo>
                    <a:pt x="0" y="118"/>
                    <a:pt x="6" y="124"/>
                    <a:pt x="14" y="124"/>
                  </a:cubicBezTo>
                  <a:cubicBezTo>
                    <a:pt x="21" y="124"/>
                    <a:pt x="27" y="118"/>
                    <a:pt x="27" y="111"/>
                  </a:cubicBezTo>
                  <a:cubicBezTo>
                    <a:pt x="27" y="27"/>
                    <a:pt x="27" y="27"/>
                    <a:pt x="27" y="27"/>
                  </a:cubicBezTo>
                  <a:cubicBezTo>
                    <a:pt x="30" y="27"/>
                    <a:pt x="30" y="27"/>
                    <a:pt x="30" y="27"/>
                  </a:cubicBezTo>
                  <a:cubicBezTo>
                    <a:pt x="30" y="137"/>
                    <a:pt x="30" y="137"/>
                    <a:pt x="30" y="137"/>
                  </a:cubicBezTo>
                  <a:cubicBezTo>
                    <a:pt x="30" y="137"/>
                    <a:pt x="30" y="137"/>
                    <a:pt x="30" y="137"/>
                  </a:cubicBezTo>
                  <a:cubicBezTo>
                    <a:pt x="30" y="137"/>
                    <a:pt x="30" y="138"/>
                    <a:pt x="30" y="138"/>
                  </a:cubicBezTo>
                  <a:cubicBezTo>
                    <a:pt x="30" y="256"/>
                    <a:pt x="30" y="256"/>
                    <a:pt x="30" y="256"/>
                  </a:cubicBezTo>
                  <a:cubicBezTo>
                    <a:pt x="30" y="265"/>
                    <a:pt x="38" y="273"/>
                    <a:pt x="47" y="273"/>
                  </a:cubicBezTo>
                  <a:cubicBezTo>
                    <a:pt x="56" y="273"/>
                    <a:pt x="64" y="265"/>
                    <a:pt x="64" y="256"/>
                  </a:cubicBezTo>
                  <a:cubicBezTo>
                    <a:pt x="64" y="138"/>
                    <a:pt x="64" y="138"/>
                    <a:pt x="64" y="138"/>
                  </a:cubicBezTo>
                  <a:cubicBezTo>
                    <a:pt x="64" y="138"/>
                    <a:pt x="64" y="137"/>
                    <a:pt x="64" y="137"/>
                  </a:cubicBezTo>
                  <a:cubicBezTo>
                    <a:pt x="64" y="137"/>
                    <a:pt x="64" y="137"/>
                    <a:pt x="64" y="137"/>
                  </a:cubicBezTo>
                  <a:cubicBezTo>
                    <a:pt x="64" y="137"/>
                    <a:pt x="64" y="137"/>
                    <a:pt x="64" y="137"/>
                  </a:cubicBezTo>
                  <a:cubicBezTo>
                    <a:pt x="64" y="132"/>
                    <a:pt x="68" y="127"/>
                    <a:pt x="73" y="127"/>
                  </a:cubicBezTo>
                  <a:cubicBezTo>
                    <a:pt x="78" y="127"/>
                    <a:pt x="82" y="132"/>
                    <a:pt x="82" y="137"/>
                  </a:cubicBezTo>
                  <a:cubicBezTo>
                    <a:pt x="82" y="137"/>
                    <a:pt x="82" y="137"/>
                    <a:pt x="82" y="137"/>
                  </a:cubicBezTo>
                  <a:cubicBezTo>
                    <a:pt x="82" y="137"/>
                    <a:pt x="82" y="137"/>
                    <a:pt x="82" y="137"/>
                  </a:cubicBezTo>
                  <a:cubicBezTo>
                    <a:pt x="82" y="137"/>
                    <a:pt x="82" y="138"/>
                    <a:pt x="82" y="138"/>
                  </a:cubicBezTo>
                  <a:cubicBezTo>
                    <a:pt x="82" y="256"/>
                    <a:pt x="82" y="256"/>
                    <a:pt x="82" y="256"/>
                  </a:cubicBezTo>
                  <a:cubicBezTo>
                    <a:pt x="82" y="265"/>
                    <a:pt x="90" y="273"/>
                    <a:pt x="99" y="273"/>
                  </a:cubicBezTo>
                  <a:cubicBezTo>
                    <a:pt x="108" y="273"/>
                    <a:pt x="116" y="265"/>
                    <a:pt x="116" y="256"/>
                  </a:cubicBezTo>
                  <a:cubicBezTo>
                    <a:pt x="116" y="138"/>
                    <a:pt x="116" y="138"/>
                    <a:pt x="116" y="138"/>
                  </a:cubicBezTo>
                  <a:cubicBezTo>
                    <a:pt x="116" y="138"/>
                    <a:pt x="116" y="137"/>
                    <a:pt x="116" y="137"/>
                  </a:cubicBezTo>
                  <a:cubicBezTo>
                    <a:pt x="116" y="137"/>
                    <a:pt x="116" y="137"/>
                    <a:pt x="116" y="137"/>
                  </a:cubicBezTo>
                  <a:cubicBezTo>
                    <a:pt x="116" y="27"/>
                    <a:pt x="116" y="27"/>
                    <a:pt x="116" y="27"/>
                  </a:cubicBezTo>
                  <a:cubicBezTo>
                    <a:pt x="119" y="27"/>
                    <a:pt x="119" y="27"/>
                    <a:pt x="119" y="27"/>
                  </a:cubicBezTo>
                  <a:cubicBezTo>
                    <a:pt x="119" y="111"/>
                    <a:pt x="119" y="111"/>
                    <a:pt x="119" y="111"/>
                  </a:cubicBezTo>
                  <a:cubicBezTo>
                    <a:pt x="119" y="118"/>
                    <a:pt x="125" y="124"/>
                    <a:pt x="132" y="124"/>
                  </a:cubicBezTo>
                  <a:cubicBezTo>
                    <a:pt x="140" y="124"/>
                    <a:pt x="146" y="118"/>
                    <a:pt x="146" y="111"/>
                  </a:cubicBezTo>
                  <a:cubicBezTo>
                    <a:pt x="146" y="22"/>
                    <a:pt x="146" y="22"/>
                    <a:pt x="146" y="22"/>
                  </a:cubicBezTo>
                  <a:cubicBezTo>
                    <a:pt x="146" y="18"/>
                    <a:pt x="145" y="14"/>
                    <a:pt x="143" y="11"/>
                  </a:cubicBezTo>
                  <a:close/>
                </a:path>
              </a:pathLst>
            </a:custGeom>
            <a:solidFill>
              <a:srgbClr val="0070C0"/>
            </a:solidFill>
            <a:ln>
              <a:noFill/>
            </a:ln>
            <a:effectLst/>
          </p:spPr>
          <p:txBody>
            <a:bodyPr/>
            <a:lstStyle/>
            <a:p>
              <a:endParaRPr lang="zh-CN" altLang="en-US" dirty="0">
                <a:ea typeface="微软雅黑" panose="020B0503020204020204" pitchFamily="34" charset="-122"/>
              </a:endParaRPr>
            </a:p>
          </p:txBody>
        </p:sp>
      </p:grpSp>
      <p:grpSp>
        <p:nvGrpSpPr>
          <p:cNvPr id="130" name="组合 129"/>
          <p:cNvGrpSpPr/>
          <p:nvPr/>
        </p:nvGrpSpPr>
        <p:grpSpPr>
          <a:xfrm>
            <a:off x="1418655" y="4427594"/>
            <a:ext cx="589102" cy="667649"/>
            <a:chOff x="1418655" y="4427594"/>
            <a:chExt cx="589102" cy="667649"/>
          </a:xfrm>
        </p:grpSpPr>
        <p:grpSp>
          <p:nvGrpSpPr>
            <p:cNvPr id="103" name="Group 100"/>
            <p:cNvGrpSpPr/>
            <p:nvPr/>
          </p:nvGrpSpPr>
          <p:grpSpPr bwMode="auto">
            <a:xfrm>
              <a:off x="1418655" y="4427594"/>
              <a:ext cx="281459" cy="667649"/>
              <a:chOff x="0" y="0"/>
              <a:chExt cx="134937" cy="311150"/>
            </a:xfrm>
          </p:grpSpPr>
          <p:sp>
            <p:nvSpPr>
              <p:cNvPr id="104" name="Freeform 28"/>
              <p:cNvSpPr/>
              <p:nvPr/>
            </p:nvSpPr>
            <p:spPr bwMode="auto">
              <a:xfrm>
                <a:off x="38100" y="0"/>
                <a:ext cx="55562" cy="57150"/>
              </a:xfrm>
              <a:custGeom>
                <a:avLst/>
                <a:gdLst>
                  <a:gd name="T0" fmla="*/ 205809056 w 15"/>
                  <a:gd name="T1" fmla="*/ 101612700 h 15"/>
                  <a:gd name="T2" fmla="*/ 109764583 w 15"/>
                  <a:gd name="T3" fmla="*/ 217741500 h 15"/>
                  <a:gd name="T4" fmla="*/ 0 w 15"/>
                  <a:gd name="T5" fmla="*/ 101612700 h 15"/>
                  <a:gd name="T6" fmla="*/ 109764583 w 15"/>
                  <a:gd name="T7" fmla="*/ 0 h 15"/>
                  <a:gd name="T8" fmla="*/ 205809056 w 15"/>
                  <a:gd name="T9" fmla="*/ 101612700 h 15"/>
                  <a:gd name="T10" fmla="*/ 0 60000 65536"/>
                  <a:gd name="T11" fmla="*/ 0 60000 65536"/>
                  <a:gd name="T12" fmla="*/ 0 60000 65536"/>
                  <a:gd name="T13" fmla="*/ 0 60000 65536"/>
                  <a:gd name="T14" fmla="*/ 0 60000 65536"/>
                  <a:gd name="T15" fmla="*/ 0 w 15"/>
                  <a:gd name="T16" fmla="*/ 0 h 15"/>
                  <a:gd name="T17" fmla="*/ 15 w 15"/>
                  <a:gd name="T18" fmla="*/ 15 h 15"/>
                </a:gdLst>
                <a:ahLst/>
                <a:cxnLst>
                  <a:cxn ang="T10">
                    <a:pos x="T0" y="T1"/>
                  </a:cxn>
                  <a:cxn ang="T11">
                    <a:pos x="T2" y="T3"/>
                  </a:cxn>
                  <a:cxn ang="T12">
                    <a:pos x="T4" y="T5"/>
                  </a:cxn>
                  <a:cxn ang="T13">
                    <a:pos x="T6" y="T7"/>
                  </a:cxn>
                  <a:cxn ang="T14">
                    <a:pos x="T8" y="T9"/>
                  </a:cxn>
                </a:cxnLst>
                <a:rect l="T15" t="T16" r="T17" b="T18"/>
                <a:pathLst>
                  <a:path w="15" h="15">
                    <a:moveTo>
                      <a:pt x="15" y="7"/>
                    </a:moveTo>
                    <a:cubicBezTo>
                      <a:pt x="15" y="12"/>
                      <a:pt x="12" y="15"/>
                      <a:pt x="8" y="15"/>
                    </a:cubicBezTo>
                    <a:cubicBezTo>
                      <a:pt x="4" y="15"/>
                      <a:pt x="0" y="12"/>
                      <a:pt x="0" y="7"/>
                    </a:cubicBezTo>
                    <a:cubicBezTo>
                      <a:pt x="0" y="4"/>
                      <a:pt x="4" y="0"/>
                      <a:pt x="8" y="0"/>
                    </a:cubicBezTo>
                    <a:cubicBezTo>
                      <a:pt x="12" y="0"/>
                      <a:pt x="15" y="4"/>
                      <a:pt x="15" y="7"/>
                    </a:cubicBezTo>
                    <a:close/>
                  </a:path>
                </a:pathLst>
              </a:custGeom>
              <a:solidFill>
                <a:srgbClr val="EB7513"/>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dirty="0">
                  <a:ea typeface="微软雅黑" panose="020B0503020204020204" pitchFamily="34" charset="-122"/>
                </a:endParaRPr>
              </a:p>
            </p:txBody>
          </p:sp>
          <p:sp>
            <p:nvSpPr>
              <p:cNvPr id="105" name="Freeform 30"/>
              <p:cNvSpPr/>
              <p:nvPr/>
            </p:nvSpPr>
            <p:spPr bwMode="auto">
              <a:xfrm>
                <a:off x="0" y="60325"/>
                <a:ext cx="134937" cy="250825"/>
              </a:xfrm>
              <a:custGeom>
                <a:avLst/>
                <a:gdLst>
                  <a:gd name="T0" fmla="*/ 491729169 w 36"/>
                  <a:gd name="T1" fmla="*/ 42045009 h 67"/>
                  <a:gd name="T2" fmla="*/ 435531657 w 36"/>
                  <a:gd name="T3" fmla="*/ 0 h 67"/>
                  <a:gd name="T4" fmla="*/ 407431027 w 36"/>
                  <a:gd name="T5" fmla="*/ 0 h 67"/>
                  <a:gd name="T6" fmla="*/ 393382586 w 36"/>
                  <a:gd name="T7" fmla="*/ 0 h 67"/>
                  <a:gd name="T8" fmla="*/ 393382586 w 36"/>
                  <a:gd name="T9" fmla="*/ 0 h 67"/>
                  <a:gd name="T10" fmla="*/ 365285704 w 36"/>
                  <a:gd name="T11" fmla="*/ 0 h 67"/>
                  <a:gd name="T12" fmla="*/ 98346584 w 36"/>
                  <a:gd name="T13" fmla="*/ 0 h 67"/>
                  <a:gd name="T14" fmla="*/ 98346584 w 36"/>
                  <a:gd name="T15" fmla="*/ 0 h 67"/>
                  <a:gd name="T16" fmla="*/ 98346584 w 36"/>
                  <a:gd name="T17" fmla="*/ 0 h 67"/>
                  <a:gd name="T18" fmla="*/ 56197512 w 36"/>
                  <a:gd name="T19" fmla="*/ 0 h 67"/>
                  <a:gd name="T20" fmla="*/ 0 w 36"/>
                  <a:gd name="T21" fmla="*/ 70073766 h 67"/>
                  <a:gd name="T22" fmla="*/ 0 w 36"/>
                  <a:gd name="T23" fmla="*/ 70073766 h 67"/>
                  <a:gd name="T24" fmla="*/ 0 w 36"/>
                  <a:gd name="T25" fmla="*/ 70073766 h 67"/>
                  <a:gd name="T26" fmla="*/ 0 w 36"/>
                  <a:gd name="T27" fmla="*/ 378405077 h 67"/>
                  <a:gd name="T28" fmla="*/ 42149071 w 36"/>
                  <a:gd name="T29" fmla="*/ 434462593 h 67"/>
                  <a:gd name="T30" fmla="*/ 84298143 w 36"/>
                  <a:gd name="T31" fmla="*/ 378405077 h 67"/>
                  <a:gd name="T32" fmla="*/ 84298143 w 36"/>
                  <a:gd name="T33" fmla="*/ 98106268 h 67"/>
                  <a:gd name="T34" fmla="*/ 98346584 w 36"/>
                  <a:gd name="T35" fmla="*/ 98106268 h 67"/>
                  <a:gd name="T36" fmla="*/ 98346584 w 36"/>
                  <a:gd name="T37" fmla="*/ 420450086 h 67"/>
                  <a:gd name="T38" fmla="*/ 56197512 w 36"/>
                  <a:gd name="T39" fmla="*/ 658703887 h 67"/>
                  <a:gd name="T40" fmla="*/ 98346584 w 36"/>
                  <a:gd name="T41" fmla="*/ 658703887 h 67"/>
                  <a:gd name="T42" fmla="*/ 98346584 w 36"/>
                  <a:gd name="T43" fmla="*/ 882941437 h 67"/>
                  <a:gd name="T44" fmla="*/ 154544096 w 36"/>
                  <a:gd name="T45" fmla="*/ 939002696 h 67"/>
                  <a:gd name="T46" fmla="*/ 210741608 w 36"/>
                  <a:gd name="T47" fmla="*/ 882941437 h 67"/>
                  <a:gd name="T48" fmla="*/ 210741608 w 36"/>
                  <a:gd name="T49" fmla="*/ 658703887 h 67"/>
                  <a:gd name="T50" fmla="*/ 280987561 w 36"/>
                  <a:gd name="T51" fmla="*/ 658703887 h 67"/>
                  <a:gd name="T52" fmla="*/ 280987561 w 36"/>
                  <a:gd name="T53" fmla="*/ 882941437 h 67"/>
                  <a:gd name="T54" fmla="*/ 337185074 w 36"/>
                  <a:gd name="T55" fmla="*/ 939002696 h 67"/>
                  <a:gd name="T56" fmla="*/ 393382586 w 36"/>
                  <a:gd name="T57" fmla="*/ 882941437 h 67"/>
                  <a:gd name="T58" fmla="*/ 393382586 w 36"/>
                  <a:gd name="T59" fmla="*/ 658703887 h 67"/>
                  <a:gd name="T60" fmla="*/ 435531657 w 36"/>
                  <a:gd name="T61" fmla="*/ 658703887 h 67"/>
                  <a:gd name="T62" fmla="*/ 393382586 w 36"/>
                  <a:gd name="T63" fmla="*/ 420450086 h 67"/>
                  <a:gd name="T64" fmla="*/ 393382586 w 36"/>
                  <a:gd name="T65" fmla="*/ 98106268 h 67"/>
                  <a:gd name="T66" fmla="*/ 407431027 w 36"/>
                  <a:gd name="T67" fmla="*/ 98106268 h 67"/>
                  <a:gd name="T68" fmla="*/ 407431027 w 36"/>
                  <a:gd name="T69" fmla="*/ 378405077 h 67"/>
                  <a:gd name="T70" fmla="*/ 449580098 w 36"/>
                  <a:gd name="T71" fmla="*/ 434462593 h 67"/>
                  <a:gd name="T72" fmla="*/ 505777610 w 36"/>
                  <a:gd name="T73" fmla="*/ 378405077 h 67"/>
                  <a:gd name="T74" fmla="*/ 505777610 w 36"/>
                  <a:gd name="T75" fmla="*/ 70073766 h 67"/>
                  <a:gd name="T76" fmla="*/ 491729169 w 36"/>
                  <a:gd name="T77" fmla="*/ 42045009 h 6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6"/>
                  <a:gd name="T118" fmla="*/ 0 h 67"/>
                  <a:gd name="T119" fmla="*/ 36 w 36"/>
                  <a:gd name="T120" fmla="*/ 67 h 6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6" h="67">
                    <a:moveTo>
                      <a:pt x="35" y="3"/>
                    </a:moveTo>
                    <a:cubicBezTo>
                      <a:pt x="34" y="1"/>
                      <a:pt x="33" y="1"/>
                      <a:pt x="31" y="0"/>
                    </a:cubicBezTo>
                    <a:cubicBezTo>
                      <a:pt x="31" y="0"/>
                      <a:pt x="30" y="0"/>
                      <a:pt x="29" y="0"/>
                    </a:cubicBezTo>
                    <a:cubicBezTo>
                      <a:pt x="28" y="0"/>
                      <a:pt x="28" y="0"/>
                      <a:pt x="28" y="0"/>
                    </a:cubicBezTo>
                    <a:cubicBezTo>
                      <a:pt x="28" y="0"/>
                      <a:pt x="28" y="0"/>
                      <a:pt x="28" y="0"/>
                    </a:cubicBezTo>
                    <a:cubicBezTo>
                      <a:pt x="26" y="0"/>
                      <a:pt x="26" y="0"/>
                      <a:pt x="26" y="0"/>
                    </a:cubicBezTo>
                    <a:cubicBezTo>
                      <a:pt x="7" y="0"/>
                      <a:pt x="7" y="0"/>
                      <a:pt x="7" y="0"/>
                    </a:cubicBezTo>
                    <a:cubicBezTo>
                      <a:pt x="7" y="0"/>
                      <a:pt x="7" y="0"/>
                      <a:pt x="7" y="0"/>
                    </a:cubicBezTo>
                    <a:cubicBezTo>
                      <a:pt x="7" y="0"/>
                      <a:pt x="7" y="0"/>
                      <a:pt x="7" y="0"/>
                    </a:cubicBezTo>
                    <a:cubicBezTo>
                      <a:pt x="6" y="0"/>
                      <a:pt x="5" y="0"/>
                      <a:pt x="4" y="0"/>
                    </a:cubicBezTo>
                    <a:cubicBezTo>
                      <a:pt x="2" y="1"/>
                      <a:pt x="0" y="2"/>
                      <a:pt x="0" y="5"/>
                    </a:cubicBezTo>
                    <a:cubicBezTo>
                      <a:pt x="0" y="5"/>
                      <a:pt x="0" y="5"/>
                      <a:pt x="0" y="5"/>
                    </a:cubicBezTo>
                    <a:cubicBezTo>
                      <a:pt x="0" y="5"/>
                      <a:pt x="0" y="5"/>
                      <a:pt x="0" y="5"/>
                    </a:cubicBezTo>
                    <a:cubicBezTo>
                      <a:pt x="0" y="27"/>
                      <a:pt x="0" y="27"/>
                      <a:pt x="0" y="27"/>
                    </a:cubicBezTo>
                    <a:cubicBezTo>
                      <a:pt x="0" y="29"/>
                      <a:pt x="1" y="31"/>
                      <a:pt x="3" y="31"/>
                    </a:cubicBezTo>
                    <a:cubicBezTo>
                      <a:pt x="5" y="31"/>
                      <a:pt x="6" y="29"/>
                      <a:pt x="6" y="27"/>
                    </a:cubicBezTo>
                    <a:cubicBezTo>
                      <a:pt x="6" y="7"/>
                      <a:pt x="6" y="7"/>
                      <a:pt x="6" y="7"/>
                    </a:cubicBezTo>
                    <a:cubicBezTo>
                      <a:pt x="7" y="7"/>
                      <a:pt x="7" y="7"/>
                      <a:pt x="7" y="7"/>
                    </a:cubicBezTo>
                    <a:cubicBezTo>
                      <a:pt x="7" y="30"/>
                      <a:pt x="7" y="30"/>
                      <a:pt x="7" y="30"/>
                    </a:cubicBezTo>
                    <a:cubicBezTo>
                      <a:pt x="4" y="47"/>
                      <a:pt x="4" y="47"/>
                      <a:pt x="4" y="47"/>
                    </a:cubicBezTo>
                    <a:cubicBezTo>
                      <a:pt x="7" y="47"/>
                      <a:pt x="7" y="47"/>
                      <a:pt x="7" y="47"/>
                    </a:cubicBezTo>
                    <a:cubicBezTo>
                      <a:pt x="7" y="63"/>
                      <a:pt x="7" y="63"/>
                      <a:pt x="7" y="63"/>
                    </a:cubicBezTo>
                    <a:cubicBezTo>
                      <a:pt x="7" y="65"/>
                      <a:pt x="9" y="67"/>
                      <a:pt x="11" y="67"/>
                    </a:cubicBezTo>
                    <a:cubicBezTo>
                      <a:pt x="14" y="67"/>
                      <a:pt x="15" y="65"/>
                      <a:pt x="15" y="63"/>
                    </a:cubicBezTo>
                    <a:cubicBezTo>
                      <a:pt x="15" y="47"/>
                      <a:pt x="15" y="47"/>
                      <a:pt x="15" y="47"/>
                    </a:cubicBezTo>
                    <a:cubicBezTo>
                      <a:pt x="20" y="47"/>
                      <a:pt x="20" y="47"/>
                      <a:pt x="20" y="47"/>
                    </a:cubicBezTo>
                    <a:cubicBezTo>
                      <a:pt x="20" y="63"/>
                      <a:pt x="20" y="63"/>
                      <a:pt x="20" y="63"/>
                    </a:cubicBezTo>
                    <a:cubicBezTo>
                      <a:pt x="20" y="65"/>
                      <a:pt x="22" y="67"/>
                      <a:pt x="24" y="67"/>
                    </a:cubicBezTo>
                    <a:cubicBezTo>
                      <a:pt x="26" y="67"/>
                      <a:pt x="28" y="65"/>
                      <a:pt x="28" y="63"/>
                    </a:cubicBezTo>
                    <a:cubicBezTo>
                      <a:pt x="28" y="47"/>
                      <a:pt x="28" y="47"/>
                      <a:pt x="28" y="47"/>
                    </a:cubicBezTo>
                    <a:cubicBezTo>
                      <a:pt x="31" y="47"/>
                      <a:pt x="31" y="47"/>
                      <a:pt x="31" y="47"/>
                    </a:cubicBezTo>
                    <a:cubicBezTo>
                      <a:pt x="28" y="30"/>
                      <a:pt x="28" y="30"/>
                      <a:pt x="28" y="30"/>
                    </a:cubicBezTo>
                    <a:cubicBezTo>
                      <a:pt x="28" y="7"/>
                      <a:pt x="28" y="7"/>
                      <a:pt x="28" y="7"/>
                    </a:cubicBezTo>
                    <a:cubicBezTo>
                      <a:pt x="29" y="7"/>
                      <a:pt x="29" y="7"/>
                      <a:pt x="29" y="7"/>
                    </a:cubicBezTo>
                    <a:cubicBezTo>
                      <a:pt x="29" y="27"/>
                      <a:pt x="29" y="27"/>
                      <a:pt x="29" y="27"/>
                    </a:cubicBezTo>
                    <a:cubicBezTo>
                      <a:pt x="29" y="29"/>
                      <a:pt x="30" y="31"/>
                      <a:pt x="32" y="31"/>
                    </a:cubicBezTo>
                    <a:cubicBezTo>
                      <a:pt x="34" y="31"/>
                      <a:pt x="36" y="29"/>
                      <a:pt x="36" y="27"/>
                    </a:cubicBezTo>
                    <a:cubicBezTo>
                      <a:pt x="36" y="5"/>
                      <a:pt x="36" y="5"/>
                      <a:pt x="36" y="5"/>
                    </a:cubicBezTo>
                    <a:cubicBezTo>
                      <a:pt x="36" y="4"/>
                      <a:pt x="35" y="3"/>
                      <a:pt x="35" y="3"/>
                    </a:cubicBezTo>
                    <a:close/>
                  </a:path>
                </a:pathLst>
              </a:custGeom>
              <a:solidFill>
                <a:srgbClr val="EB7513"/>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dirty="0">
                  <a:ea typeface="微软雅黑" panose="020B0503020204020204" pitchFamily="34" charset="-122"/>
                </a:endParaRPr>
              </a:p>
            </p:txBody>
          </p:sp>
        </p:grpSp>
        <p:grpSp>
          <p:nvGrpSpPr>
            <p:cNvPr id="106" name="Group 103"/>
            <p:cNvGrpSpPr/>
            <p:nvPr/>
          </p:nvGrpSpPr>
          <p:grpSpPr bwMode="auto">
            <a:xfrm>
              <a:off x="1726297" y="4427594"/>
              <a:ext cx="281460" cy="667649"/>
              <a:chOff x="0" y="0"/>
              <a:chExt cx="134937" cy="311150"/>
            </a:xfrm>
          </p:grpSpPr>
          <p:sp>
            <p:nvSpPr>
              <p:cNvPr id="107" name="Freeform 28"/>
              <p:cNvSpPr/>
              <p:nvPr/>
            </p:nvSpPr>
            <p:spPr bwMode="auto">
              <a:xfrm>
                <a:off x="38100" y="0"/>
                <a:ext cx="55562" cy="57150"/>
              </a:xfrm>
              <a:custGeom>
                <a:avLst/>
                <a:gdLst>
                  <a:gd name="T0" fmla="*/ 205809056 w 15"/>
                  <a:gd name="T1" fmla="*/ 101612700 h 15"/>
                  <a:gd name="T2" fmla="*/ 109764583 w 15"/>
                  <a:gd name="T3" fmla="*/ 217741500 h 15"/>
                  <a:gd name="T4" fmla="*/ 0 w 15"/>
                  <a:gd name="T5" fmla="*/ 101612700 h 15"/>
                  <a:gd name="T6" fmla="*/ 109764583 w 15"/>
                  <a:gd name="T7" fmla="*/ 0 h 15"/>
                  <a:gd name="T8" fmla="*/ 205809056 w 15"/>
                  <a:gd name="T9" fmla="*/ 101612700 h 15"/>
                  <a:gd name="T10" fmla="*/ 0 60000 65536"/>
                  <a:gd name="T11" fmla="*/ 0 60000 65536"/>
                  <a:gd name="T12" fmla="*/ 0 60000 65536"/>
                  <a:gd name="T13" fmla="*/ 0 60000 65536"/>
                  <a:gd name="T14" fmla="*/ 0 60000 65536"/>
                  <a:gd name="T15" fmla="*/ 0 w 15"/>
                  <a:gd name="T16" fmla="*/ 0 h 15"/>
                  <a:gd name="T17" fmla="*/ 15 w 15"/>
                  <a:gd name="T18" fmla="*/ 15 h 15"/>
                </a:gdLst>
                <a:ahLst/>
                <a:cxnLst>
                  <a:cxn ang="T10">
                    <a:pos x="T0" y="T1"/>
                  </a:cxn>
                  <a:cxn ang="T11">
                    <a:pos x="T2" y="T3"/>
                  </a:cxn>
                  <a:cxn ang="T12">
                    <a:pos x="T4" y="T5"/>
                  </a:cxn>
                  <a:cxn ang="T13">
                    <a:pos x="T6" y="T7"/>
                  </a:cxn>
                  <a:cxn ang="T14">
                    <a:pos x="T8" y="T9"/>
                  </a:cxn>
                </a:cxnLst>
                <a:rect l="T15" t="T16" r="T17" b="T18"/>
                <a:pathLst>
                  <a:path w="15" h="15">
                    <a:moveTo>
                      <a:pt x="15" y="7"/>
                    </a:moveTo>
                    <a:cubicBezTo>
                      <a:pt x="15" y="12"/>
                      <a:pt x="12" y="15"/>
                      <a:pt x="8" y="15"/>
                    </a:cubicBezTo>
                    <a:cubicBezTo>
                      <a:pt x="4" y="15"/>
                      <a:pt x="0" y="12"/>
                      <a:pt x="0" y="7"/>
                    </a:cubicBezTo>
                    <a:cubicBezTo>
                      <a:pt x="0" y="4"/>
                      <a:pt x="4" y="0"/>
                      <a:pt x="8" y="0"/>
                    </a:cubicBezTo>
                    <a:cubicBezTo>
                      <a:pt x="12" y="0"/>
                      <a:pt x="15" y="4"/>
                      <a:pt x="15" y="7"/>
                    </a:cubicBezTo>
                    <a:close/>
                  </a:path>
                </a:pathLst>
              </a:custGeom>
              <a:solidFill>
                <a:srgbClr val="EB7513"/>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dirty="0">
                  <a:ea typeface="微软雅黑" panose="020B0503020204020204" pitchFamily="34" charset="-122"/>
                </a:endParaRPr>
              </a:p>
            </p:txBody>
          </p:sp>
          <p:sp>
            <p:nvSpPr>
              <p:cNvPr id="108" name="Freeform 30"/>
              <p:cNvSpPr/>
              <p:nvPr/>
            </p:nvSpPr>
            <p:spPr bwMode="auto">
              <a:xfrm>
                <a:off x="0" y="60325"/>
                <a:ext cx="134937" cy="250825"/>
              </a:xfrm>
              <a:custGeom>
                <a:avLst/>
                <a:gdLst>
                  <a:gd name="T0" fmla="*/ 491729169 w 36"/>
                  <a:gd name="T1" fmla="*/ 42045009 h 67"/>
                  <a:gd name="T2" fmla="*/ 435531657 w 36"/>
                  <a:gd name="T3" fmla="*/ 0 h 67"/>
                  <a:gd name="T4" fmla="*/ 407431027 w 36"/>
                  <a:gd name="T5" fmla="*/ 0 h 67"/>
                  <a:gd name="T6" fmla="*/ 393382586 w 36"/>
                  <a:gd name="T7" fmla="*/ 0 h 67"/>
                  <a:gd name="T8" fmla="*/ 393382586 w 36"/>
                  <a:gd name="T9" fmla="*/ 0 h 67"/>
                  <a:gd name="T10" fmla="*/ 365285704 w 36"/>
                  <a:gd name="T11" fmla="*/ 0 h 67"/>
                  <a:gd name="T12" fmla="*/ 98346584 w 36"/>
                  <a:gd name="T13" fmla="*/ 0 h 67"/>
                  <a:gd name="T14" fmla="*/ 98346584 w 36"/>
                  <a:gd name="T15" fmla="*/ 0 h 67"/>
                  <a:gd name="T16" fmla="*/ 98346584 w 36"/>
                  <a:gd name="T17" fmla="*/ 0 h 67"/>
                  <a:gd name="T18" fmla="*/ 56197512 w 36"/>
                  <a:gd name="T19" fmla="*/ 0 h 67"/>
                  <a:gd name="T20" fmla="*/ 0 w 36"/>
                  <a:gd name="T21" fmla="*/ 70073766 h 67"/>
                  <a:gd name="T22" fmla="*/ 0 w 36"/>
                  <a:gd name="T23" fmla="*/ 70073766 h 67"/>
                  <a:gd name="T24" fmla="*/ 0 w 36"/>
                  <a:gd name="T25" fmla="*/ 70073766 h 67"/>
                  <a:gd name="T26" fmla="*/ 0 w 36"/>
                  <a:gd name="T27" fmla="*/ 378405077 h 67"/>
                  <a:gd name="T28" fmla="*/ 42149071 w 36"/>
                  <a:gd name="T29" fmla="*/ 434462593 h 67"/>
                  <a:gd name="T30" fmla="*/ 84298143 w 36"/>
                  <a:gd name="T31" fmla="*/ 378405077 h 67"/>
                  <a:gd name="T32" fmla="*/ 84298143 w 36"/>
                  <a:gd name="T33" fmla="*/ 98106268 h 67"/>
                  <a:gd name="T34" fmla="*/ 98346584 w 36"/>
                  <a:gd name="T35" fmla="*/ 98106268 h 67"/>
                  <a:gd name="T36" fmla="*/ 98346584 w 36"/>
                  <a:gd name="T37" fmla="*/ 420450086 h 67"/>
                  <a:gd name="T38" fmla="*/ 56197512 w 36"/>
                  <a:gd name="T39" fmla="*/ 658703887 h 67"/>
                  <a:gd name="T40" fmla="*/ 98346584 w 36"/>
                  <a:gd name="T41" fmla="*/ 658703887 h 67"/>
                  <a:gd name="T42" fmla="*/ 98346584 w 36"/>
                  <a:gd name="T43" fmla="*/ 882941437 h 67"/>
                  <a:gd name="T44" fmla="*/ 154544096 w 36"/>
                  <a:gd name="T45" fmla="*/ 939002696 h 67"/>
                  <a:gd name="T46" fmla="*/ 210741608 w 36"/>
                  <a:gd name="T47" fmla="*/ 882941437 h 67"/>
                  <a:gd name="T48" fmla="*/ 210741608 w 36"/>
                  <a:gd name="T49" fmla="*/ 658703887 h 67"/>
                  <a:gd name="T50" fmla="*/ 280987561 w 36"/>
                  <a:gd name="T51" fmla="*/ 658703887 h 67"/>
                  <a:gd name="T52" fmla="*/ 280987561 w 36"/>
                  <a:gd name="T53" fmla="*/ 882941437 h 67"/>
                  <a:gd name="T54" fmla="*/ 337185074 w 36"/>
                  <a:gd name="T55" fmla="*/ 939002696 h 67"/>
                  <a:gd name="T56" fmla="*/ 393382586 w 36"/>
                  <a:gd name="T57" fmla="*/ 882941437 h 67"/>
                  <a:gd name="T58" fmla="*/ 393382586 w 36"/>
                  <a:gd name="T59" fmla="*/ 658703887 h 67"/>
                  <a:gd name="T60" fmla="*/ 435531657 w 36"/>
                  <a:gd name="T61" fmla="*/ 658703887 h 67"/>
                  <a:gd name="T62" fmla="*/ 393382586 w 36"/>
                  <a:gd name="T63" fmla="*/ 420450086 h 67"/>
                  <a:gd name="T64" fmla="*/ 393382586 w 36"/>
                  <a:gd name="T65" fmla="*/ 98106268 h 67"/>
                  <a:gd name="T66" fmla="*/ 407431027 w 36"/>
                  <a:gd name="T67" fmla="*/ 98106268 h 67"/>
                  <a:gd name="T68" fmla="*/ 407431027 w 36"/>
                  <a:gd name="T69" fmla="*/ 378405077 h 67"/>
                  <a:gd name="T70" fmla="*/ 449580098 w 36"/>
                  <a:gd name="T71" fmla="*/ 434462593 h 67"/>
                  <a:gd name="T72" fmla="*/ 505777610 w 36"/>
                  <a:gd name="T73" fmla="*/ 378405077 h 67"/>
                  <a:gd name="T74" fmla="*/ 505777610 w 36"/>
                  <a:gd name="T75" fmla="*/ 70073766 h 67"/>
                  <a:gd name="T76" fmla="*/ 491729169 w 36"/>
                  <a:gd name="T77" fmla="*/ 42045009 h 6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6"/>
                  <a:gd name="T118" fmla="*/ 0 h 67"/>
                  <a:gd name="T119" fmla="*/ 36 w 36"/>
                  <a:gd name="T120" fmla="*/ 67 h 6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6" h="67">
                    <a:moveTo>
                      <a:pt x="35" y="3"/>
                    </a:moveTo>
                    <a:cubicBezTo>
                      <a:pt x="34" y="1"/>
                      <a:pt x="33" y="1"/>
                      <a:pt x="31" y="0"/>
                    </a:cubicBezTo>
                    <a:cubicBezTo>
                      <a:pt x="31" y="0"/>
                      <a:pt x="30" y="0"/>
                      <a:pt x="29" y="0"/>
                    </a:cubicBezTo>
                    <a:cubicBezTo>
                      <a:pt x="28" y="0"/>
                      <a:pt x="28" y="0"/>
                      <a:pt x="28" y="0"/>
                    </a:cubicBezTo>
                    <a:cubicBezTo>
                      <a:pt x="28" y="0"/>
                      <a:pt x="28" y="0"/>
                      <a:pt x="28" y="0"/>
                    </a:cubicBezTo>
                    <a:cubicBezTo>
                      <a:pt x="26" y="0"/>
                      <a:pt x="26" y="0"/>
                      <a:pt x="26" y="0"/>
                    </a:cubicBezTo>
                    <a:cubicBezTo>
                      <a:pt x="7" y="0"/>
                      <a:pt x="7" y="0"/>
                      <a:pt x="7" y="0"/>
                    </a:cubicBezTo>
                    <a:cubicBezTo>
                      <a:pt x="7" y="0"/>
                      <a:pt x="7" y="0"/>
                      <a:pt x="7" y="0"/>
                    </a:cubicBezTo>
                    <a:cubicBezTo>
                      <a:pt x="7" y="0"/>
                      <a:pt x="7" y="0"/>
                      <a:pt x="7" y="0"/>
                    </a:cubicBezTo>
                    <a:cubicBezTo>
                      <a:pt x="6" y="0"/>
                      <a:pt x="5" y="0"/>
                      <a:pt x="4" y="0"/>
                    </a:cubicBezTo>
                    <a:cubicBezTo>
                      <a:pt x="2" y="1"/>
                      <a:pt x="0" y="2"/>
                      <a:pt x="0" y="5"/>
                    </a:cubicBezTo>
                    <a:cubicBezTo>
                      <a:pt x="0" y="5"/>
                      <a:pt x="0" y="5"/>
                      <a:pt x="0" y="5"/>
                    </a:cubicBezTo>
                    <a:cubicBezTo>
                      <a:pt x="0" y="5"/>
                      <a:pt x="0" y="5"/>
                      <a:pt x="0" y="5"/>
                    </a:cubicBezTo>
                    <a:cubicBezTo>
                      <a:pt x="0" y="27"/>
                      <a:pt x="0" y="27"/>
                      <a:pt x="0" y="27"/>
                    </a:cubicBezTo>
                    <a:cubicBezTo>
                      <a:pt x="0" y="29"/>
                      <a:pt x="1" y="31"/>
                      <a:pt x="3" y="31"/>
                    </a:cubicBezTo>
                    <a:cubicBezTo>
                      <a:pt x="5" y="31"/>
                      <a:pt x="6" y="29"/>
                      <a:pt x="6" y="27"/>
                    </a:cubicBezTo>
                    <a:cubicBezTo>
                      <a:pt x="6" y="7"/>
                      <a:pt x="6" y="7"/>
                      <a:pt x="6" y="7"/>
                    </a:cubicBezTo>
                    <a:cubicBezTo>
                      <a:pt x="7" y="7"/>
                      <a:pt x="7" y="7"/>
                      <a:pt x="7" y="7"/>
                    </a:cubicBezTo>
                    <a:cubicBezTo>
                      <a:pt x="7" y="30"/>
                      <a:pt x="7" y="30"/>
                      <a:pt x="7" y="30"/>
                    </a:cubicBezTo>
                    <a:cubicBezTo>
                      <a:pt x="4" y="47"/>
                      <a:pt x="4" y="47"/>
                      <a:pt x="4" y="47"/>
                    </a:cubicBezTo>
                    <a:cubicBezTo>
                      <a:pt x="7" y="47"/>
                      <a:pt x="7" y="47"/>
                      <a:pt x="7" y="47"/>
                    </a:cubicBezTo>
                    <a:cubicBezTo>
                      <a:pt x="7" y="63"/>
                      <a:pt x="7" y="63"/>
                      <a:pt x="7" y="63"/>
                    </a:cubicBezTo>
                    <a:cubicBezTo>
                      <a:pt x="7" y="65"/>
                      <a:pt x="9" y="67"/>
                      <a:pt x="11" y="67"/>
                    </a:cubicBezTo>
                    <a:cubicBezTo>
                      <a:pt x="14" y="67"/>
                      <a:pt x="15" y="65"/>
                      <a:pt x="15" y="63"/>
                    </a:cubicBezTo>
                    <a:cubicBezTo>
                      <a:pt x="15" y="47"/>
                      <a:pt x="15" y="47"/>
                      <a:pt x="15" y="47"/>
                    </a:cubicBezTo>
                    <a:cubicBezTo>
                      <a:pt x="20" y="47"/>
                      <a:pt x="20" y="47"/>
                      <a:pt x="20" y="47"/>
                    </a:cubicBezTo>
                    <a:cubicBezTo>
                      <a:pt x="20" y="63"/>
                      <a:pt x="20" y="63"/>
                      <a:pt x="20" y="63"/>
                    </a:cubicBezTo>
                    <a:cubicBezTo>
                      <a:pt x="20" y="65"/>
                      <a:pt x="22" y="67"/>
                      <a:pt x="24" y="67"/>
                    </a:cubicBezTo>
                    <a:cubicBezTo>
                      <a:pt x="26" y="67"/>
                      <a:pt x="28" y="65"/>
                      <a:pt x="28" y="63"/>
                    </a:cubicBezTo>
                    <a:cubicBezTo>
                      <a:pt x="28" y="47"/>
                      <a:pt x="28" y="47"/>
                      <a:pt x="28" y="47"/>
                    </a:cubicBezTo>
                    <a:cubicBezTo>
                      <a:pt x="31" y="47"/>
                      <a:pt x="31" y="47"/>
                      <a:pt x="31" y="47"/>
                    </a:cubicBezTo>
                    <a:cubicBezTo>
                      <a:pt x="28" y="30"/>
                      <a:pt x="28" y="30"/>
                      <a:pt x="28" y="30"/>
                    </a:cubicBezTo>
                    <a:cubicBezTo>
                      <a:pt x="28" y="7"/>
                      <a:pt x="28" y="7"/>
                      <a:pt x="28" y="7"/>
                    </a:cubicBezTo>
                    <a:cubicBezTo>
                      <a:pt x="29" y="7"/>
                      <a:pt x="29" y="7"/>
                      <a:pt x="29" y="7"/>
                    </a:cubicBezTo>
                    <a:cubicBezTo>
                      <a:pt x="29" y="27"/>
                      <a:pt x="29" y="27"/>
                      <a:pt x="29" y="27"/>
                    </a:cubicBezTo>
                    <a:cubicBezTo>
                      <a:pt x="29" y="29"/>
                      <a:pt x="30" y="31"/>
                      <a:pt x="32" y="31"/>
                    </a:cubicBezTo>
                    <a:cubicBezTo>
                      <a:pt x="34" y="31"/>
                      <a:pt x="36" y="29"/>
                      <a:pt x="36" y="27"/>
                    </a:cubicBezTo>
                    <a:cubicBezTo>
                      <a:pt x="36" y="5"/>
                      <a:pt x="36" y="5"/>
                      <a:pt x="36" y="5"/>
                    </a:cubicBezTo>
                    <a:cubicBezTo>
                      <a:pt x="36" y="4"/>
                      <a:pt x="35" y="3"/>
                      <a:pt x="35" y="3"/>
                    </a:cubicBezTo>
                    <a:close/>
                  </a:path>
                </a:pathLst>
              </a:custGeom>
              <a:solidFill>
                <a:srgbClr val="EB7513"/>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dirty="0">
                  <a:ea typeface="微软雅黑" panose="020B0503020204020204" pitchFamily="34" charset="-122"/>
                </a:endParaRPr>
              </a:p>
            </p:txBody>
          </p:sp>
        </p:grpSp>
      </p:grpSp>
      <p:grpSp>
        <p:nvGrpSpPr>
          <p:cNvPr id="109" name="Group 106"/>
          <p:cNvGrpSpPr/>
          <p:nvPr/>
        </p:nvGrpSpPr>
        <p:grpSpPr bwMode="auto">
          <a:xfrm>
            <a:off x="6033290" y="2607922"/>
            <a:ext cx="604376" cy="558557"/>
            <a:chOff x="0" y="0"/>
            <a:chExt cx="576064" cy="535781"/>
          </a:xfrm>
        </p:grpSpPr>
        <p:grpSp>
          <p:nvGrpSpPr>
            <p:cNvPr id="110" name="Group 107"/>
            <p:cNvGrpSpPr/>
            <p:nvPr/>
          </p:nvGrpSpPr>
          <p:grpSpPr bwMode="auto">
            <a:xfrm rot="3277959">
              <a:off x="190" y="8335"/>
              <a:ext cx="535781" cy="519112"/>
              <a:chOff x="0" y="0"/>
              <a:chExt cx="1071563" cy="1038225"/>
            </a:xfrm>
          </p:grpSpPr>
          <p:sp>
            <p:nvSpPr>
              <p:cNvPr id="112" name="Freeform 45"/>
              <p:cNvSpPr/>
              <p:nvPr/>
            </p:nvSpPr>
            <p:spPr bwMode="auto">
              <a:xfrm>
                <a:off x="0" y="0"/>
                <a:ext cx="1071563" cy="1038225"/>
              </a:xfrm>
              <a:custGeom>
                <a:avLst/>
                <a:gdLst>
                  <a:gd name="T0" fmla="*/ 1903450520 w 559"/>
                  <a:gd name="T1" fmla="*/ 843940921 h 542"/>
                  <a:gd name="T2" fmla="*/ 841487497 w 559"/>
                  <a:gd name="T3" fmla="*/ 84395050 h 542"/>
                  <a:gd name="T4" fmla="*/ 80840706 w 559"/>
                  <a:gd name="T5" fmla="*/ 1144825039 h 542"/>
                  <a:gd name="T6" fmla="*/ 1142805646 w 559"/>
                  <a:gd name="T7" fmla="*/ 1904370911 h 542"/>
                  <a:gd name="T8" fmla="*/ 2054109594 w 559"/>
                  <a:gd name="T9" fmla="*/ 1753929810 h 542"/>
                  <a:gd name="T10" fmla="*/ 1903450520 w 559"/>
                  <a:gd name="T11" fmla="*/ 843940921 h 542"/>
                  <a:gd name="T12" fmla="*/ 0 60000 65536"/>
                  <a:gd name="T13" fmla="*/ 0 60000 65536"/>
                  <a:gd name="T14" fmla="*/ 0 60000 65536"/>
                  <a:gd name="T15" fmla="*/ 0 60000 65536"/>
                  <a:gd name="T16" fmla="*/ 0 60000 65536"/>
                  <a:gd name="T17" fmla="*/ 0 60000 65536"/>
                  <a:gd name="T18" fmla="*/ 0 w 559"/>
                  <a:gd name="T19" fmla="*/ 0 h 542"/>
                  <a:gd name="T20" fmla="*/ 559 w 559"/>
                  <a:gd name="T21" fmla="*/ 542 h 542"/>
                </a:gdLst>
                <a:ahLst/>
                <a:cxnLst>
                  <a:cxn ang="T12">
                    <a:pos x="T0" y="T1"/>
                  </a:cxn>
                  <a:cxn ang="T13">
                    <a:pos x="T2" y="T3"/>
                  </a:cxn>
                  <a:cxn ang="T14">
                    <a:pos x="T4" y="T5"/>
                  </a:cxn>
                  <a:cxn ang="T15">
                    <a:pos x="T6" y="T7"/>
                  </a:cxn>
                  <a:cxn ang="T16">
                    <a:pos x="T8" y="T9"/>
                  </a:cxn>
                  <a:cxn ang="T17">
                    <a:pos x="T10" y="T11"/>
                  </a:cxn>
                </a:cxnLst>
                <a:rect l="T18" t="T19" r="T20" b="T21"/>
                <a:pathLst>
                  <a:path w="559" h="542">
                    <a:moveTo>
                      <a:pt x="518" y="230"/>
                    </a:moveTo>
                    <a:cubicBezTo>
                      <a:pt x="496" y="93"/>
                      <a:pt x="366" y="0"/>
                      <a:pt x="229" y="23"/>
                    </a:cubicBezTo>
                    <a:cubicBezTo>
                      <a:pt x="92" y="45"/>
                      <a:pt x="0" y="175"/>
                      <a:pt x="22" y="312"/>
                    </a:cubicBezTo>
                    <a:cubicBezTo>
                      <a:pt x="45" y="449"/>
                      <a:pt x="174" y="542"/>
                      <a:pt x="311" y="519"/>
                    </a:cubicBezTo>
                    <a:cubicBezTo>
                      <a:pt x="559" y="478"/>
                      <a:pt x="559" y="478"/>
                      <a:pt x="559" y="478"/>
                    </a:cubicBezTo>
                    <a:lnTo>
                      <a:pt x="518" y="230"/>
                    </a:lnTo>
                    <a:close/>
                  </a:path>
                </a:pathLst>
              </a:custGeom>
              <a:solidFill>
                <a:srgbClr val="878582">
                  <a:alpha val="92155"/>
                </a:srgbClr>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dirty="0">
                  <a:ea typeface="微软雅黑" panose="020B0503020204020204" pitchFamily="34" charset="-122"/>
                </a:endParaRPr>
              </a:p>
            </p:txBody>
          </p:sp>
          <p:sp>
            <p:nvSpPr>
              <p:cNvPr id="113" name="椭圆 172"/>
              <p:cNvSpPr>
                <a:spLocks noChangeArrowheads="1"/>
              </p:cNvSpPr>
              <p:nvPr/>
            </p:nvSpPr>
            <p:spPr bwMode="auto">
              <a:xfrm>
                <a:off x="101961" y="99280"/>
                <a:ext cx="839663" cy="839663"/>
              </a:xfrm>
              <a:prstGeom prst="ellipse">
                <a:avLst/>
              </a:prstGeom>
              <a:solidFill>
                <a:srgbClr val="3DBCC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vert="eaVert"/>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eaLnBrk="1" hangingPunct="1">
                  <a:buFontTx/>
                  <a:buNone/>
                </a:pPr>
                <a:endParaRPr lang="zh-CN" altLang="zh-CN" sz="1800" b="0" dirty="0">
                  <a:latin typeface="Calibri" panose="020F0502020204030204" pitchFamily="34" charset="0"/>
                  <a:ea typeface="微软雅黑" panose="020B0503020204020204" pitchFamily="34" charset="-122"/>
                </a:endParaRPr>
              </a:p>
            </p:txBody>
          </p:sp>
        </p:grpSp>
        <p:sp>
          <p:nvSpPr>
            <p:cNvPr id="111" name="Text Box 11"/>
            <p:cNvSpPr txBox="1">
              <a:spLocks noChangeArrowheads="1"/>
            </p:cNvSpPr>
            <p:nvPr/>
          </p:nvSpPr>
          <p:spPr bwMode="auto">
            <a:xfrm>
              <a:off x="0" y="131381"/>
              <a:ext cx="576064" cy="2826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algn="just" eaLnBrk="1" hangingPunct="1">
                <a:buFontTx/>
                <a:buNone/>
              </a:pPr>
              <a:r>
                <a:rPr lang="en-US" altLang="zh-CN" sz="800" b="0">
                  <a:solidFill>
                    <a:schemeClr val="bg1"/>
                  </a:solidFill>
                  <a:latin typeface="Century725 Blk BT"/>
                  <a:ea typeface="微软雅黑" panose="020B0503020204020204" pitchFamily="34" charset="-122"/>
                </a:rPr>
                <a:t>80%</a:t>
              </a:r>
            </a:p>
          </p:txBody>
        </p:sp>
      </p:grpSp>
      <p:grpSp>
        <p:nvGrpSpPr>
          <p:cNvPr id="114" name="Group 111"/>
          <p:cNvGrpSpPr/>
          <p:nvPr/>
        </p:nvGrpSpPr>
        <p:grpSpPr bwMode="auto">
          <a:xfrm>
            <a:off x="5520553" y="3869037"/>
            <a:ext cx="602193" cy="558557"/>
            <a:chOff x="0" y="0"/>
            <a:chExt cx="576064" cy="535781"/>
          </a:xfrm>
        </p:grpSpPr>
        <p:grpSp>
          <p:nvGrpSpPr>
            <p:cNvPr id="115" name="Group 112"/>
            <p:cNvGrpSpPr/>
            <p:nvPr/>
          </p:nvGrpSpPr>
          <p:grpSpPr bwMode="auto">
            <a:xfrm rot="3277959">
              <a:off x="190" y="8335"/>
              <a:ext cx="535781" cy="519112"/>
              <a:chOff x="0" y="0"/>
              <a:chExt cx="1071563" cy="1038225"/>
            </a:xfrm>
          </p:grpSpPr>
          <p:sp>
            <p:nvSpPr>
              <p:cNvPr id="117" name="Freeform 45"/>
              <p:cNvSpPr/>
              <p:nvPr/>
            </p:nvSpPr>
            <p:spPr bwMode="auto">
              <a:xfrm>
                <a:off x="0" y="0"/>
                <a:ext cx="1071563" cy="1038225"/>
              </a:xfrm>
              <a:custGeom>
                <a:avLst/>
                <a:gdLst>
                  <a:gd name="T0" fmla="*/ 1903450520 w 559"/>
                  <a:gd name="T1" fmla="*/ 843940921 h 542"/>
                  <a:gd name="T2" fmla="*/ 841487497 w 559"/>
                  <a:gd name="T3" fmla="*/ 84395050 h 542"/>
                  <a:gd name="T4" fmla="*/ 80840706 w 559"/>
                  <a:gd name="T5" fmla="*/ 1144825039 h 542"/>
                  <a:gd name="T6" fmla="*/ 1142805646 w 559"/>
                  <a:gd name="T7" fmla="*/ 1904370911 h 542"/>
                  <a:gd name="T8" fmla="*/ 2054109594 w 559"/>
                  <a:gd name="T9" fmla="*/ 1753929810 h 542"/>
                  <a:gd name="T10" fmla="*/ 1903450520 w 559"/>
                  <a:gd name="T11" fmla="*/ 843940921 h 542"/>
                  <a:gd name="T12" fmla="*/ 0 60000 65536"/>
                  <a:gd name="T13" fmla="*/ 0 60000 65536"/>
                  <a:gd name="T14" fmla="*/ 0 60000 65536"/>
                  <a:gd name="T15" fmla="*/ 0 60000 65536"/>
                  <a:gd name="T16" fmla="*/ 0 60000 65536"/>
                  <a:gd name="T17" fmla="*/ 0 60000 65536"/>
                  <a:gd name="T18" fmla="*/ 0 w 559"/>
                  <a:gd name="T19" fmla="*/ 0 h 542"/>
                  <a:gd name="T20" fmla="*/ 559 w 559"/>
                  <a:gd name="T21" fmla="*/ 542 h 542"/>
                </a:gdLst>
                <a:ahLst/>
                <a:cxnLst>
                  <a:cxn ang="T12">
                    <a:pos x="T0" y="T1"/>
                  </a:cxn>
                  <a:cxn ang="T13">
                    <a:pos x="T2" y="T3"/>
                  </a:cxn>
                  <a:cxn ang="T14">
                    <a:pos x="T4" y="T5"/>
                  </a:cxn>
                  <a:cxn ang="T15">
                    <a:pos x="T6" y="T7"/>
                  </a:cxn>
                  <a:cxn ang="T16">
                    <a:pos x="T8" y="T9"/>
                  </a:cxn>
                  <a:cxn ang="T17">
                    <a:pos x="T10" y="T11"/>
                  </a:cxn>
                </a:cxnLst>
                <a:rect l="T18" t="T19" r="T20" b="T21"/>
                <a:pathLst>
                  <a:path w="559" h="542">
                    <a:moveTo>
                      <a:pt x="518" y="230"/>
                    </a:moveTo>
                    <a:cubicBezTo>
                      <a:pt x="496" y="93"/>
                      <a:pt x="366" y="0"/>
                      <a:pt x="229" y="23"/>
                    </a:cubicBezTo>
                    <a:cubicBezTo>
                      <a:pt x="92" y="45"/>
                      <a:pt x="0" y="175"/>
                      <a:pt x="22" y="312"/>
                    </a:cubicBezTo>
                    <a:cubicBezTo>
                      <a:pt x="45" y="449"/>
                      <a:pt x="174" y="542"/>
                      <a:pt x="311" y="519"/>
                    </a:cubicBezTo>
                    <a:cubicBezTo>
                      <a:pt x="559" y="478"/>
                      <a:pt x="559" y="478"/>
                      <a:pt x="559" y="478"/>
                    </a:cubicBezTo>
                    <a:lnTo>
                      <a:pt x="518" y="230"/>
                    </a:lnTo>
                    <a:close/>
                  </a:path>
                </a:pathLst>
              </a:custGeom>
              <a:solidFill>
                <a:srgbClr val="878582">
                  <a:alpha val="92155"/>
                </a:srgbClr>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dirty="0">
                  <a:ea typeface="微软雅黑" panose="020B0503020204020204" pitchFamily="34" charset="-122"/>
                </a:endParaRPr>
              </a:p>
            </p:txBody>
          </p:sp>
          <p:sp>
            <p:nvSpPr>
              <p:cNvPr id="118" name="椭圆 177"/>
              <p:cNvSpPr>
                <a:spLocks noChangeArrowheads="1"/>
              </p:cNvSpPr>
              <p:nvPr/>
            </p:nvSpPr>
            <p:spPr bwMode="auto">
              <a:xfrm>
                <a:off x="101961" y="99280"/>
                <a:ext cx="839663" cy="839663"/>
              </a:xfrm>
              <a:prstGeom prst="ellipse">
                <a:avLst/>
              </a:prstGeom>
              <a:solidFill>
                <a:srgbClr val="3DBCC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vert="eaVert"/>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eaLnBrk="1" hangingPunct="1">
                  <a:buFontTx/>
                  <a:buNone/>
                </a:pPr>
                <a:endParaRPr lang="zh-CN" altLang="zh-CN" sz="1800" b="0" dirty="0">
                  <a:latin typeface="Calibri" panose="020F0502020204030204" pitchFamily="34" charset="0"/>
                  <a:ea typeface="微软雅黑" panose="020B0503020204020204" pitchFamily="34" charset="-122"/>
                </a:endParaRPr>
              </a:p>
            </p:txBody>
          </p:sp>
        </p:grpSp>
        <p:sp>
          <p:nvSpPr>
            <p:cNvPr id="116" name="Text Box 11"/>
            <p:cNvSpPr txBox="1">
              <a:spLocks noChangeArrowheads="1"/>
            </p:cNvSpPr>
            <p:nvPr/>
          </p:nvSpPr>
          <p:spPr bwMode="auto">
            <a:xfrm>
              <a:off x="0" y="131381"/>
              <a:ext cx="576064" cy="2826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algn="just" eaLnBrk="1" hangingPunct="1">
                <a:buFontTx/>
                <a:buNone/>
              </a:pPr>
              <a:r>
                <a:rPr lang="en-US" altLang="zh-CN" sz="800" b="0">
                  <a:solidFill>
                    <a:schemeClr val="bg1"/>
                  </a:solidFill>
                  <a:latin typeface="Century725 Blk BT"/>
                  <a:ea typeface="微软雅黑" panose="020B0503020204020204" pitchFamily="34" charset="-122"/>
                </a:rPr>
                <a:t>70%</a:t>
              </a:r>
            </a:p>
          </p:txBody>
        </p:sp>
      </p:grpSp>
      <p:sp>
        <p:nvSpPr>
          <p:cNvPr id="119" name="Rectangle 125"/>
          <p:cNvSpPr>
            <a:spLocks noChangeArrowheads="1"/>
          </p:cNvSpPr>
          <p:nvPr/>
        </p:nvSpPr>
        <p:spPr bwMode="auto">
          <a:xfrm>
            <a:off x="7629938" y="2067869"/>
            <a:ext cx="3376680" cy="3837849"/>
          </a:xfrm>
          <a:prstGeom prst="rect">
            <a:avLst/>
          </a:prstGeom>
          <a:solidFill>
            <a:schemeClr val="accent5">
              <a:lumMod val="60000"/>
              <a:lumOff val="40000"/>
            </a:schemeClr>
          </a:solidFill>
          <a:ln>
            <a:noFill/>
          </a:ln>
          <a:effectLst>
            <a:outerShdw dist="35921" dir="2700000" algn="ctr" rotWithShape="0">
              <a:schemeClr val="bg2"/>
            </a:outerShdw>
          </a:effectLst>
        </p:spPr>
        <p:txBody>
          <a:bodyPr wrap="none" lIns="90170" tIns="46990" rIns="90170" bIns="46990" anchor="ct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2400" b="0">
              <a:solidFill>
                <a:schemeClr val="bg1"/>
              </a:solidFill>
              <a:ea typeface="方正大黑简体" pitchFamily="2" charset="-122"/>
            </a:endParaRPr>
          </a:p>
        </p:txBody>
      </p:sp>
      <p:sp>
        <p:nvSpPr>
          <p:cNvPr id="120" name="Text Box 126"/>
          <p:cNvSpPr txBox="1">
            <a:spLocks noChangeArrowheads="1"/>
          </p:cNvSpPr>
          <p:nvPr/>
        </p:nvSpPr>
        <p:spPr bwMode="auto">
          <a:xfrm>
            <a:off x="7755000" y="2831920"/>
            <a:ext cx="3126556" cy="923330"/>
          </a:xfrm>
          <a:prstGeom prst="rect">
            <a:avLst/>
          </a:prstGeom>
          <a:noFill/>
          <a:ln>
            <a:noFill/>
          </a:ln>
          <a:effectLst/>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800" b="0" dirty="0">
                <a:ea typeface="黑体" panose="02010609060101010101" charset="-122"/>
              </a:rPr>
              <a:t>请点击此处添加相关内容</a:t>
            </a:r>
          </a:p>
          <a:p>
            <a:pPr algn="ctr" eaLnBrk="1" hangingPunct="1"/>
            <a:r>
              <a:rPr lang="zh-CN" altLang="en-US" sz="1800" b="0" dirty="0">
                <a:ea typeface="黑体" panose="02010609060101010101" charset="-122"/>
              </a:rPr>
              <a:t>请点击此处添加相关内容</a:t>
            </a:r>
          </a:p>
          <a:p>
            <a:pPr algn="ctr" eaLnBrk="1" hangingPunct="1"/>
            <a:r>
              <a:rPr lang="zh-CN" altLang="en-US" sz="1800" b="0" dirty="0">
                <a:ea typeface="黑体" panose="02010609060101010101" charset="-122"/>
              </a:rPr>
              <a:t>请点击此处添加相关内容</a:t>
            </a:r>
            <a:endParaRPr lang="zh-CN" altLang="en-US" sz="2400" b="0" dirty="0">
              <a:ea typeface="微软雅黑" panose="020B0503020204020204" pitchFamily="34" charset="-122"/>
            </a:endParaRPr>
          </a:p>
        </p:txBody>
      </p:sp>
      <p:sp>
        <p:nvSpPr>
          <p:cNvPr id="121" name="AutoShape 127"/>
          <p:cNvSpPr>
            <a:spLocks noChangeArrowheads="1"/>
          </p:cNvSpPr>
          <p:nvPr/>
        </p:nvSpPr>
        <p:spPr bwMode="auto">
          <a:xfrm>
            <a:off x="8052022" y="1749350"/>
            <a:ext cx="2532510" cy="707383"/>
          </a:xfrm>
          <a:prstGeom prst="roundRect">
            <a:avLst>
              <a:gd name="adj" fmla="val 50000"/>
            </a:avLst>
          </a:prstGeom>
          <a:solidFill>
            <a:schemeClr val="bg1"/>
          </a:solidFill>
          <a:ln w="38100">
            <a:solidFill>
              <a:srgbClr val="00B0F0"/>
            </a:solidFill>
            <a:round/>
          </a:ln>
          <a:effectLst/>
        </p:spPr>
        <p:txBody>
          <a:bodyPr wrap="none" lIns="90170" tIns="46990" rIns="90170" bIns="46990" anchor="ct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b="0" dirty="0">
                <a:ea typeface="黑体" panose="02010609060101010101" charset="-122"/>
              </a:rPr>
              <a:t>添加段落文字</a:t>
            </a:r>
          </a:p>
        </p:txBody>
      </p:sp>
      <p:sp>
        <p:nvSpPr>
          <p:cNvPr id="122" name="Text Box 128"/>
          <p:cNvSpPr txBox="1">
            <a:spLocks noChangeArrowheads="1"/>
          </p:cNvSpPr>
          <p:nvPr/>
        </p:nvSpPr>
        <p:spPr bwMode="auto">
          <a:xfrm>
            <a:off x="7755000" y="4535894"/>
            <a:ext cx="3126556" cy="923330"/>
          </a:xfrm>
          <a:prstGeom prst="rect">
            <a:avLst/>
          </a:prstGeom>
          <a:noFill/>
          <a:ln>
            <a:noFill/>
          </a:ln>
          <a:effectLst/>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800" b="0" dirty="0">
                <a:ea typeface="黑体" panose="02010609060101010101" charset="-122"/>
              </a:rPr>
              <a:t>请点击此处添加相关内容</a:t>
            </a:r>
          </a:p>
          <a:p>
            <a:pPr algn="ctr" eaLnBrk="1" hangingPunct="1"/>
            <a:r>
              <a:rPr lang="zh-CN" altLang="en-US" sz="1800" b="0" dirty="0">
                <a:ea typeface="黑体" panose="02010609060101010101" charset="-122"/>
              </a:rPr>
              <a:t>请点击此处添加相关内容</a:t>
            </a:r>
          </a:p>
          <a:p>
            <a:pPr algn="ctr" eaLnBrk="1" hangingPunct="1"/>
            <a:r>
              <a:rPr lang="zh-CN" altLang="en-US" sz="1800" b="0" dirty="0">
                <a:ea typeface="黑体" panose="02010609060101010101" charset="-122"/>
              </a:rPr>
              <a:t>请点击此处添加相关内容</a:t>
            </a:r>
            <a:endParaRPr lang="zh-CN" altLang="en-US" sz="2400" b="0" dirty="0">
              <a:ea typeface="微软雅黑" panose="020B0503020204020204" pitchFamily="34" charset="-122"/>
            </a:endParaRPr>
          </a:p>
        </p:txBody>
      </p:sp>
      <p:sp>
        <p:nvSpPr>
          <p:cNvPr id="123" name="Line 129"/>
          <p:cNvSpPr>
            <a:spLocks noChangeShapeType="1"/>
          </p:cNvSpPr>
          <p:nvPr/>
        </p:nvSpPr>
        <p:spPr bwMode="auto">
          <a:xfrm>
            <a:off x="7864429" y="4240825"/>
            <a:ext cx="2907696" cy="0"/>
          </a:xfrm>
          <a:prstGeom prst="line">
            <a:avLst/>
          </a:prstGeom>
          <a:noFill/>
          <a:ln w="19050">
            <a:solidFill>
              <a:schemeClr val="bg1"/>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ea typeface="微软雅黑" panose="020B0503020204020204" pitchFamily="34" charset="-122"/>
            </a:endParaRPr>
          </a:p>
        </p:txBody>
      </p:sp>
      <p:pic>
        <p:nvPicPr>
          <p:cNvPr id="124" name="Picture 130" descr="dy"/>
          <p:cNvPicPr>
            <a:picLocks noChangeArrowheads="1"/>
          </p:cNvPicPr>
          <p:nvPr/>
        </p:nvPicPr>
        <p:blipFill>
          <a:blip r:embed="rId2">
            <a:lum bright="34000"/>
            <a:extLst>
              <a:ext uri="{28A0092B-C50C-407E-A947-70E740481C1C}">
                <a14:useLocalDpi xmlns:a14="http://schemas.microsoft.com/office/drawing/2010/main" val="0"/>
              </a:ext>
            </a:extLst>
          </a:blip>
          <a:srcRect/>
          <a:stretch>
            <a:fillRect/>
          </a:stretch>
        </p:blipFill>
        <p:spPr bwMode="auto">
          <a:xfrm>
            <a:off x="6674385" y="5481676"/>
            <a:ext cx="5229164" cy="4416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1100" advTm="10000">
        <p14:switch dir="r"/>
      </p:transition>
    </mc:Choice>
    <mc:Fallback xmlns="">
      <p:transition spd="slow" advTm="1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2"/>
                                        </p:tgtEl>
                                        <p:attrNameLst>
                                          <p:attrName>ppt_y</p:attrName>
                                        </p:attrNameLst>
                                      </p:cBhvr>
                                      <p:tavLst>
                                        <p:tav tm="0">
                                          <p:val>
                                            <p:strVal val="#ppt_y"/>
                                          </p:val>
                                        </p:tav>
                                        <p:tav tm="100000">
                                          <p:val>
                                            <p:strVal val="#ppt_y"/>
                                          </p:val>
                                        </p:tav>
                                      </p:tavLst>
                                    </p:anim>
                                    <p:anim calcmode="lin" valueType="num">
                                      <p:cBhvr>
                                        <p:cTn id="1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nodeType="clickEffect">
                                  <p:stCondLst>
                                    <p:cond delay="0"/>
                                  </p:stCondLst>
                                  <p:childTnLst>
                                    <p:set>
                                      <p:cBhvr>
                                        <p:cTn id="25" dur="1" fill="hold">
                                          <p:stCondLst>
                                            <p:cond delay="0"/>
                                          </p:stCondLst>
                                        </p:cTn>
                                        <p:tgtEl>
                                          <p:spTgt spid="128"/>
                                        </p:tgtEl>
                                        <p:attrNameLst>
                                          <p:attrName>style.visibility</p:attrName>
                                        </p:attrNameLst>
                                      </p:cBhvr>
                                      <p:to>
                                        <p:strVal val="visible"/>
                                      </p:to>
                                    </p:set>
                                    <p:anim calcmode="lin" valueType="num">
                                      <p:cBhvr additive="base">
                                        <p:cTn id="26" dur="250" fill="hold"/>
                                        <p:tgtEl>
                                          <p:spTgt spid="128"/>
                                        </p:tgtEl>
                                        <p:attrNameLst>
                                          <p:attrName>ppt_x</p:attrName>
                                        </p:attrNameLst>
                                      </p:cBhvr>
                                      <p:tavLst>
                                        <p:tav tm="0">
                                          <p:val>
                                            <p:strVal val="0-#ppt_w/2"/>
                                          </p:val>
                                        </p:tav>
                                        <p:tav tm="100000">
                                          <p:val>
                                            <p:strVal val="#ppt_x"/>
                                          </p:val>
                                        </p:tav>
                                      </p:tavLst>
                                    </p:anim>
                                    <p:anim calcmode="lin" valueType="num">
                                      <p:cBhvr additive="base">
                                        <p:cTn id="27" dur="250" fill="hold"/>
                                        <p:tgtEl>
                                          <p:spTgt spid="128"/>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left)">
                                      <p:cBhvr>
                                        <p:cTn id="32" dur="1000"/>
                                        <p:tgtEl>
                                          <p:spTgt spid="5"/>
                                        </p:tgtEl>
                                      </p:cBhvr>
                                    </p:animEffect>
                                  </p:childTnLst>
                                </p:cTn>
                              </p:par>
                              <p:par>
                                <p:cTn id="33" presetID="2" presetClass="entr" presetSubtype="8" fill="hold" nodeType="withEffect">
                                  <p:stCondLst>
                                    <p:cond delay="0"/>
                                  </p:stCondLst>
                                  <p:childTnLst>
                                    <p:set>
                                      <p:cBhvr>
                                        <p:cTn id="34" dur="1" fill="hold">
                                          <p:stCondLst>
                                            <p:cond delay="0"/>
                                          </p:stCondLst>
                                        </p:cTn>
                                        <p:tgtEl>
                                          <p:spTgt spid="65"/>
                                        </p:tgtEl>
                                        <p:attrNameLst>
                                          <p:attrName>style.visibility</p:attrName>
                                        </p:attrNameLst>
                                      </p:cBhvr>
                                      <p:to>
                                        <p:strVal val="visible"/>
                                      </p:to>
                                    </p:set>
                                    <p:anim calcmode="lin" valueType="num">
                                      <p:cBhvr additive="base">
                                        <p:cTn id="35" dur="1000" fill="hold"/>
                                        <p:tgtEl>
                                          <p:spTgt spid="65"/>
                                        </p:tgtEl>
                                        <p:attrNameLst>
                                          <p:attrName>ppt_x</p:attrName>
                                        </p:attrNameLst>
                                      </p:cBhvr>
                                      <p:tavLst>
                                        <p:tav tm="0">
                                          <p:val>
                                            <p:strVal val="0-#ppt_w/2"/>
                                          </p:val>
                                        </p:tav>
                                        <p:tav tm="100000">
                                          <p:val>
                                            <p:strVal val="#ppt_x"/>
                                          </p:val>
                                        </p:tav>
                                      </p:tavLst>
                                    </p:anim>
                                    <p:anim calcmode="lin" valueType="num">
                                      <p:cBhvr additive="base">
                                        <p:cTn id="36" dur="1000" fill="hold"/>
                                        <p:tgtEl>
                                          <p:spTgt spid="65"/>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nodeType="clickEffect">
                                  <p:stCondLst>
                                    <p:cond delay="0"/>
                                  </p:stCondLst>
                                  <p:childTnLst>
                                    <p:set>
                                      <p:cBhvr>
                                        <p:cTn id="40" dur="1" fill="hold">
                                          <p:stCondLst>
                                            <p:cond delay="0"/>
                                          </p:stCondLst>
                                        </p:cTn>
                                        <p:tgtEl>
                                          <p:spTgt spid="129"/>
                                        </p:tgtEl>
                                        <p:attrNameLst>
                                          <p:attrName>style.visibility</p:attrName>
                                        </p:attrNameLst>
                                      </p:cBhvr>
                                      <p:to>
                                        <p:strVal val="visible"/>
                                      </p:to>
                                    </p:set>
                                    <p:anim calcmode="lin" valueType="num">
                                      <p:cBhvr additive="base">
                                        <p:cTn id="41" dur="250" fill="hold"/>
                                        <p:tgtEl>
                                          <p:spTgt spid="129"/>
                                        </p:tgtEl>
                                        <p:attrNameLst>
                                          <p:attrName>ppt_x</p:attrName>
                                        </p:attrNameLst>
                                      </p:cBhvr>
                                      <p:tavLst>
                                        <p:tav tm="0">
                                          <p:val>
                                            <p:strVal val="0-#ppt_w/2"/>
                                          </p:val>
                                        </p:tav>
                                        <p:tav tm="100000">
                                          <p:val>
                                            <p:strVal val="#ppt_x"/>
                                          </p:val>
                                        </p:tav>
                                      </p:tavLst>
                                    </p:anim>
                                    <p:anim calcmode="lin" valueType="num">
                                      <p:cBhvr additive="base">
                                        <p:cTn id="42" dur="250" fill="hold"/>
                                        <p:tgtEl>
                                          <p:spTgt spid="129"/>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40"/>
                                        </p:tgtEl>
                                        <p:attrNameLst>
                                          <p:attrName>style.visibility</p:attrName>
                                        </p:attrNameLst>
                                      </p:cBhvr>
                                      <p:to>
                                        <p:strVal val="visible"/>
                                      </p:to>
                                    </p:set>
                                    <p:animEffect transition="in" filter="wipe(left)">
                                      <p:cBhvr>
                                        <p:cTn id="47" dur="1000"/>
                                        <p:tgtEl>
                                          <p:spTgt spid="40"/>
                                        </p:tgtEl>
                                      </p:cBhvr>
                                    </p:animEffect>
                                  </p:childTnLst>
                                </p:cTn>
                              </p:par>
                              <p:par>
                                <p:cTn id="48" presetID="2" presetClass="entr" presetSubtype="8" fill="hold" nodeType="withEffect">
                                  <p:stCondLst>
                                    <p:cond delay="0"/>
                                  </p:stCondLst>
                                  <p:childTnLst>
                                    <p:set>
                                      <p:cBhvr>
                                        <p:cTn id="49" dur="1" fill="hold">
                                          <p:stCondLst>
                                            <p:cond delay="0"/>
                                          </p:stCondLst>
                                        </p:cTn>
                                        <p:tgtEl>
                                          <p:spTgt spid="109"/>
                                        </p:tgtEl>
                                        <p:attrNameLst>
                                          <p:attrName>style.visibility</p:attrName>
                                        </p:attrNameLst>
                                      </p:cBhvr>
                                      <p:to>
                                        <p:strVal val="visible"/>
                                      </p:to>
                                    </p:set>
                                    <p:anim calcmode="lin" valueType="num">
                                      <p:cBhvr additive="base">
                                        <p:cTn id="50" dur="1000" fill="hold"/>
                                        <p:tgtEl>
                                          <p:spTgt spid="109"/>
                                        </p:tgtEl>
                                        <p:attrNameLst>
                                          <p:attrName>ppt_x</p:attrName>
                                        </p:attrNameLst>
                                      </p:cBhvr>
                                      <p:tavLst>
                                        <p:tav tm="0">
                                          <p:val>
                                            <p:strVal val="0-#ppt_w/2"/>
                                          </p:val>
                                        </p:tav>
                                        <p:tav tm="100000">
                                          <p:val>
                                            <p:strVal val="#ppt_x"/>
                                          </p:val>
                                        </p:tav>
                                      </p:tavLst>
                                    </p:anim>
                                    <p:anim calcmode="lin" valueType="num">
                                      <p:cBhvr additive="base">
                                        <p:cTn id="51" dur="1000" fill="hold"/>
                                        <p:tgtEl>
                                          <p:spTgt spid="109"/>
                                        </p:tgtEl>
                                        <p:attrNameLst>
                                          <p:attrName>ppt_y</p:attrName>
                                        </p:attrNameLst>
                                      </p:cBhvr>
                                      <p:tavLst>
                                        <p:tav tm="0">
                                          <p:val>
                                            <p:strVal val="#ppt_y"/>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8" fill="hold" nodeType="clickEffect">
                                  <p:stCondLst>
                                    <p:cond delay="0"/>
                                  </p:stCondLst>
                                  <p:childTnLst>
                                    <p:set>
                                      <p:cBhvr>
                                        <p:cTn id="55" dur="1" fill="hold">
                                          <p:stCondLst>
                                            <p:cond delay="0"/>
                                          </p:stCondLst>
                                        </p:cTn>
                                        <p:tgtEl>
                                          <p:spTgt spid="130"/>
                                        </p:tgtEl>
                                        <p:attrNameLst>
                                          <p:attrName>style.visibility</p:attrName>
                                        </p:attrNameLst>
                                      </p:cBhvr>
                                      <p:to>
                                        <p:strVal val="visible"/>
                                      </p:to>
                                    </p:set>
                                    <p:anim calcmode="lin" valueType="num">
                                      <p:cBhvr additive="base">
                                        <p:cTn id="56" dur="250" fill="hold"/>
                                        <p:tgtEl>
                                          <p:spTgt spid="130"/>
                                        </p:tgtEl>
                                        <p:attrNameLst>
                                          <p:attrName>ppt_x</p:attrName>
                                        </p:attrNameLst>
                                      </p:cBhvr>
                                      <p:tavLst>
                                        <p:tav tm="0">
                                          <p:val>
                                            <p:strVal val="0-#ppt_w/2"/>
                                          </p:val>
                                        </p:tav>
                                        <p:tav tm="100000">
                                          <p:val>
                                            <p:strVal val="#ppt_x"/>
                                          </p:val>
                                        </p:tav>
                                      </p:tavLst>
                                    </p:anim>
                                    <p:anim calcmode="lin" valueType="num">
                                      <p:cBhvr additive="base">
                                        <p:cTn id="57" dur="250" fill="hold"/>
                                        <p:tgtEl>
                                          <p:spTgt spid="130"/>
                                        </p:tgtEl>
                                        <p:attrNameLst>
                                          <p:attrName>ppt_y</p:attrName>
                                        </p:attrNameLst>
                                      </p:cBhvr>
                                      <p:tavLst>
                                        <p:tav tm="0">
                                          <p:val>
                                            <p:strVal val="#ppt_y"/>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70"/>
                                        </p:tgtEl>
                                        <p:attrNameLst>
                                          <p:attrName>style.visibility</p:attrName>
                                        </p:attrNameLst>
                                      </p:cBhvr>
                                      <p:to>
                                        <p:strVal val="visible"/>
                                      </p:to>
                                    </p:set>
                                    <p:animEffect transition="in" filter="wipe(left)">
                                      <p:cBhvr>
                                        <p:cTn id="62" dur="1000"/>
                                        <p:tgtEl>
                                          <p:spTgt spid="70"/>
                                        </p:tgtEl>
                                      </p:cBhvr>
                                    </p:animEffect>
                                  </p:childTnLst>
                                </p:cTn>
                              </p:par>
                              <p:par>
                                <p:cTn id="63" presetID="2" presetClass="entr" presetSubtype="8" fill="hold" nodeType="withEffect">
                                  <p:stCondLst>
                                    <p:cond delay="0"/>
                                  </p:stCondLst>
                                  <p:childTnLst>
                                    <p:set>
                                      <p:cBhvr>
                                        <p:cTn id="64" dur="1" fill="hold">
                                          <p:stCondLst>
                                            <p:cond delay="0"/>
                                          </p:stCondLst>
                                        </p:cTn>
                                        <p:tgtEl>
                                          <p:spTgt spid="114"/>
                                        </p:tgtEl>
                                        <p:attrNameLst>
                                          <p:attrName>style.visibility</p:attrName>
                                        </p:attrNameLst>
                                      </p:cBhvr>
                                      <p:to>
                                        <p:strVal val="visible"/>
                                      </p:to>
                                    </p:set>
                                    <p:anim calcmode="lin" valueType="num">
                                      <p:cBhvr additive="base">
                                        <p:cTn id="65" dur="1000" fill="hold"/>
                                        <p:tgtEl>
                                          <p:spTgt spid="114"/>
                                        </p:tgtEl>
                                        <p:attrNameLst>
                                          <p:attrName>ppt_x</p:attrName>
                                        </p:attrNameLst>
                                      </p:cBhvr>
                                      <p:tavLst>
                                        <p:tav tm="0">
                                          <p:val>
                                            <p:strVal val="0-#ppt_w/2"/>
                                          </p:val>
                                        </p:tav>
                                        <p:tav tm="100000">
                                          <p:val>
                                            <p:strVal val="#ppt_x"/>
                                          </p:val>
                                        </p:tav>
                                      </p:tavLst>
                                    </p:anim>
                                    <p:anim calcmode="lin" valueType="num">
                                      <p:cBhvr additive="base">
                                        <p:cTn id="66" dur="1000" fill="hold"/>
                                        <p:tgtEl>
                                          <p:spTgt spid="114"/>
                                        </p:tgtEl>
                                        <p:attrNameLst>
                                          <p:attrName>ppt_y</p:attrName>
                                        </p:attrNameLst>
                                      </p:cBhvr>
                                      <p:tavLst>
                                        <p:tav tm="0">
                                          <p:val>
                                            <p:strVal val="#ppt_y"/>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53" presetClass="entr" presetSubtype="16" fill="hold" grpId="0" nodeType="clickEffect">
                                  <p:stCondLst>
                                    <p:cond delay="0"/>
                                  </p:stCondLst>
                                  <p:childTnLst>
                                    <p:set>
                                      <p:cBhvr>
                                        <p:cTn id="70" dur="1" fill="hold">
                                          <p:stCondLst>
                                            <p:cond delay="0"/>
                                          </p:stCondLst>
                                        </p:cTn>
                                        <p:tgtEl>
                                          <p:spTgt spid="121"/>
                                        </p:tgtEl>
                                        <p:attrNameLst>
                                          <p:attrName>style.visibility</p:attrName>
                                        </p:attrNameLst>
                                      </p:cBhvr>
                                      <p:to>
                                        <p:strVal val="visible"/>
                                      </p:to>
                                    </p:set>
                                    <p:anim calcmode="lin" valueType="num">
                                      <p:cBhvr>
                                        <p:cTn id="71" dur="500" fill="hold"/>
                                        <p:tgtEl>
                                          <p:spTgt spid="121"/>
                                        </p:tgtEl>
                                        <p:attrNameLst>
                                          <p:attrName>ppt_w</p:attrName>
                                        </p:attrNameLst>
                                      </p:cBhvr>
                                      <p:tavLst>
                                        <p:tav tm="0">
                                          <p:val>
                                            <p:fltVal val="0"/>
                                          </p:val>
                                        </p:tav>
                                        <p:tav tm="100000">
                                          <p:val>
                                            <p:strVal val="#ppt_w"/>
                                          </p:val>
                                        </p:tav>
                                      </p:tavLst>
                                    </p:anim>
                                    <p:anim calcmode="lin" valueType="num">
                                      <p:cBhvr>
                                        <p:cTn id="72" dur="500" fill="hold"/>
                                        <p:tgtEl>
                                          <p:spTgt spid="121"/>
                                        </p:tgtEl>
                                        <p:attrNameLst>
                                          <p:attrName>ppt_h</p:attrName>
                                        </p:attrNameLst>
                                      </p:cBhvr>
                                      <p:tavLst>
                                        <p:tav tm="0">
                                          <p:val>
                                            <p:fltVal val="0"/>
                                          </p:val>
                                        </p:tav>
                                        <p:tav tm="100000">
                                          <p:val>
                                            <p:strVal val="#ppt_h"/>
                                          </p:val>
                                        </p:tav>
                                      </p:tavLst>
                                    </p:anim>
                                    <p:animEffect transition="in" filter="fade">
                                      <p:cBhvr>
                                        <p:cTn id="73" dur="500"/>
                                        <p:tgtEl>
                                          <p:spTgt spid="121"/>
                                        </p:tgtEl>
                                      </p:cBhvr>
                                    </p:animEffec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nodeType="clickEffect">
                                  <p:stCondLst>
                                    <p:cond delay="0"/>
                                  </p:stCondLst>
                                  <p:childTnLst>
                                    <p:set>
                                      <p:cBhvr>
                                        <p:cTn id="77" dur="1" fill="hold">
                                          <p:stCondLst>
                                            <p:cond delay="0"/>
                                          </p:stCondLst>
                                        </p:cTn>
                                        <p:tgtEl>
                                          <p:spTgt spid="124"/>
                                        </p:tgtEl>
                                        <p:attrNameLst>
                                          <p:attrName>style.visibility</p:attrName>
                                        </p:attrNameLst>
                                      </p:cBhvr>
                                      <p:to>
                                        <p:strVal val="visible"/>
                                      </p:to>
                                    </p:set>
                                  </p:childTnLst>
                                </p:cTn>
                              </p:par>
                              <p:par>
                                <p:cTn id="78" presetID="22" presetClass="entr" presetSubtype="4" fill="hold" grpId="0" nodeType="withEffect">
                                  <p:stCondLst>
                                    <p:cond delay="0"/>
                                  </p:stCondLst>
                                  <p:childTnLst>
                                    <p:set>
                                      <p:cBhvr>
                                        <p:cTn id="79" dur="1" fill="hold">
                                          <p:stCondLst>
                                            <p:cond delay="0"/>
                                          </p:stCondLst>
                                        </p:cTn>
                                        <p:tgtEl>
                                          <p:spTgt spid="119"/>
                                        </p:tgtEl>
                                        <p:attrNameLst>
                                          <p:attrName>style.visibility</p:attrName>
                                        </p:attrNameLst>
                                      </p:cBhvr>
                                      <p:to>
                                        <p:strVal val="visible"/>
                                      </p:to>
                                    </p:set>
                                    <p:animEffect transition="in" filter="wipe(down)">
                                      <p:cBhvr>
                                        <p:cTn id="80" dur="1250"/>
                                        <p:tgtEl>
                                          <p:spTgt spid="119"/>
                                        </p:tgtEl>
                                      </p:cBhvr>
                                    </p:animEffect>
                                  </p:childTnLst>
                                </p:cTn>
                              </p:par>
                            </p:childTnLst>
                          </p:cTn>
                        </p:par>
                      </p:childTnLst>
                    </p:cTn>
                  </p:par>
                  <p:par>
                    <p:cTn id="81" fill="hold">
                      <p:stCondLst>
                        <p:cond delay="indefinite"/>
                      </p:stCondLst>
                      <p:childTnLst>
                        <p:par>
                          <p:cTn id="82" fill="hold">
                            <p:stCondLst>
                              <p:cond delay="0"/>
                            </p:stCondLst>
                            <p:childTnLst>
                              <p:par>
                                <p:cTn id="83" presetID="42" presetClass="entr" presetSubtype="0" fill="hold" grpId="0" nodeType="clickEffect">
                                  <p:stCondLst>
                                    <p:cond delay="0"/>
                                  </p:stCondLst>
                                  <p:iterate type="lt">
                                    <p:tmPct val="10000"/>
                                  </p:iterate>
                                  <p:childTnLst>
                                    <p:set>
                                      <p:cBhvr>
                                        <p:cTn id="84" dur="1" fill="hold">
                                          <p:stCondLst>
                                            <p:cond delay="0"/>
                                          </p:stCondLst>
                                        </p:cTn>
                                        <p:tgtEl>
                                          <p:spTgt spid="120"/>
                                        </p:tgtEl>
                                        <p:attrNameLst>
                                          <p:attrName>style.visibility</p:attrName>
                                        </p:attrNameLst>
                                      </p:cBhvr>
                                      <p:to>
                                        <p:strVal val="visible"/>
                                      </p:to>
                                    </p:set>
                                    <p:animEffect transition="in" filter="fade">
                                      <p:cBhvr>
                                        <p:cTn id="85" dur="500"/>
                                        <p:tgtEl>
                                          <p:spTgt spid="120"/>
                                        </p:tgtEl>
                                      </p:cBhvr>
                                    </p:animEffect>
                                    <p:anim calcmode="lin" valueType="num">
                                      <p:cBhvr>
                                        <p:cTn id="86" dur="500" fill="hold"/>
                                        <p:tgtEl>
                                          <p:spTgt spid="120"/>
                                        </p:tgtEl>
                                        <p:attrNameLst>
                                          <p:attrName>ppt_x</p:attrName>
                                        </p:attrNameLst>
                                      </p:cBhvr>
                                      <p:tavLst>
                                        <p:tav tm="0">
                                          <p:val>
                                            <p:strVal val="#ppt_x"/>
                                          </p:val>
                                        </p:tav>
                                        <p:tav tm="100000">
                                          <p:val>
                                            <p:strVal val="#ppt_x"/>
                                          </p:val>
                                        </p:tav>
                                      </p:tavLst>
                                    </p:anim>
                                    <p:anim calcmode="lin" valueType="num">
                                      <p:cBhvr>
                                        <p:cTn id="87" dur="500" fill="hold"/>
                                        <p:tgtEl>
                                          <p:spTgt spid="120"/>
                                        </p:tgtEl>
                                        <p:attrNameLst>
                                          <p:attrName>ppt_y</p:attrName>
                                        </p:attrNameLst>
                                      </p:cBhvr>
                                      <p:tavLst>
                                        <p:tav tm="0">
                                          <p:val>
                                            <p:strVal val="#ppt_y+.1"/>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22" presetClass="entr" presetSubtype="4" fill="hold" grpId="0" nodeType="clickEffect">
                                  <p:stCondLst>
                                    <p:cond delay="0"/>
                                  </p:stCondLst>
                                  <p:childTnLst>
                                    <p:set>
                                      <p:cBhvr>
                                        <p:cTn id="91" dur="1" fill="hold">
                                          <p:stCondLst>
                                            <p:cond delay="0"/>
                                          </p:stCondLst>
                                        </p:cTn>
                                        <p:tgtEl>
                                          <p:spTgt spid="123"/>
                                        </p:tgtEl>
                                        <p:attrNameLst>
                                          <p:attrName>style.visibility</p:attrName>
                                        </p:attrNameLst>
                                      </p:cBhvr>
                                      <p:to>
                                        <p:strVal val="visible"/>
                                      </p:to>
                                    </p:set>
                                    <p:animEffect transition="in" filter="wipe(down)">
                                      <p:cBhvr>
                                        <p:cTn id="92" dur="500"/>
                                        <p:tgtEl>
                                          <p:spTgt spid="123"/>
                                        </p:tgtEl>
                                      </p:cBhvr>
                                    </p:animEffect>
                                  </p:childTnLst>
                                </p:cTn>
                              </p:par>
                            </p:childTnLst>
                          </p:cTn>
                        </p:par>
                      </p:childTnLst>
                    </p:cTn>
                  </p:par>
                  <p:par>
                    <p:cTn id="93" fill="hold">
                      <p:stCondLst>
                        <p:cond delay="indefinite"/>
                      </p:stCondLst>
                      <p:childTnLst>
                        <p:par>
                          <p:cTn id="94" fill="hold">
                            <p:stCondLst>
                              <p:cond delay="0"/>
                            </p:stCondLst>
                            <p:childTnLst>
                              <p:par>
                                <p:cTn id="95" presetID="42" presetClass="entr" presetSubtype="0" fill="hold" grpId="0" nodeType="clickEffect">
                                  <p:stCondLst>
                                    <p:cond delay="0"/>
                                  </p:stCondLst>
                                  <p:iterate type="lt">
                                    <p:tmPct val="10000"/>
                                  </p:iterate>
                                  <p:childTnLst>
                                    <p:set>
                                      <p:cBhvr>
                                        <p:cTn id="96" dur="1" fill="hold">
                                          <p:stCondLst>
                                            <p:cond delay="0"/>
                                          </p:stCondLst>
                                        </p:cTn>
                                        <p:tgtEl>
                                          <p:spTgt spid="122"/>
                                        </p:tgtEl>
                                        <p:attrNameLst>
                                          <p:attrName>style.visibility</p:attrName>
                                        </p:attrNameLst>
                                      </p:cBhvr>
                                      <p:to>
                                        <p:strVal val="visible"/>
                                      </p:to>
                                    </p:set>
                                    <p:animEffect transition="in" filter="fade">
                                      <p:cBhvr>
                                        <p:cTn id="97" dur="500"/>
                                        <p:tgtEl>
                                          <p:spTgt spid="122"/>
                                        </p:tgtEl>
                                      </p:cBhvr>
                                    </p:animEffect>
                                    <p:anim calcmode="lin" valueType="num">
                                      <p:cBhvr>
                                        <p:cTn id="98" dur="500" fill="hold"/>
                                        <p:tgtEl>
                                          <p:spTgt spid="122"/>
                                        </p:tgtEl>
                                        <p:attrNameLst>
                                          <p:attrName>ppt_x</p:attrName>
                                        </p:attrNameLst>
                                      </p:cBhvr>
                                      <p:tavLst>
                                        <p:tav tm="0">
                                          <p:val>
                                            <p:strVal val="#ppt_x"/>
                                          </p:val>
                                        </p:tav>
                                        <p:tav tm="100000">
                                          <p:val>
                                            <p:strVal val="#ppt_x"/>
                                          </p:val>
                                        </p:tav>
                                      </p:tavLst>
                                    </p:anim>
                                    <p:anim calcmode="lin" valueType="num">
                                      <p:cBhvr>
                                        <p:cTn id="99" dur="500" fill="hold"/>
                                        <p:tgtEl>
                                          <p:spTgt spid="1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119" grpId="0" animBg="1"/>
      <p:bldP spid="120" grpId="0"/>
      <p:bldP spid="121" grpId="0" animBg="1"/>
      <p:bldP spid="122" grpId="0"/>
      <p:bldP spid="12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68590" y="333450"/>
            <a:ext cx="3262433" cy="461665"/>
          </a:xfrm>
          <a:prstGeom prst="rect">
            <a:avLst/>
          </a:prstGeom>
          <a:noFill/>
        </p:spPr>
        <p:txBody>
          <a:bodyPr wrap="none" rtlCol="0">
            <a:spAutoFit/>
          </a:bodyPr>
          <a:lstStyle/>
          <a:p>
            <a:r>
              <a:rPr lang="zh-CN" altLang="en-US" sz="2400" dirty="0">
                <a:solidFill>
                  <a:schemeClr val="bg1"/>
                </a:solidFill>
                <a:latin typeface="方正兰亭粗黑简体" panose="02000000000000000000" pitchFamily="2" charset="-122"/>
                <a:ea typeface="方正兰亭粗黑简体" panose="02000000000000000000" pitchFamily="2" charset="-122"/>
              </a:rPr>
              <a:t>点击输入您的标题内容</a:t>
            </a:r>
          </a:p>
        </p:txBody>
      </p:sp>
      <p:sp>
        <p:nvSpPr>
          <p:cNvPr id="3" name="矩形 2"/>
          <p:cNvSpPr/>
          <p:nvPr/>
        </p:nvSpPr>
        <p:spPr>
          <a:xfrm>
            <a:off x="0" y="117426"/>
            <a:ext cx="1418655" cy="9212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4" name="KSO_Shape"/>
          <p:cNvSpPr/>
          <p:nvPr/>
        </p:nvSpPr>
        <p:spPr bwMode="auto">
          <a:xfrm>
            <a:off x="502354" y="189434"/>
            <a:ext cx="772285" cy="792088"/>
          </a:xfrm>
          <a:custGeom>
            <a:avLst/>
            <a:gdLst>
              <a:gd name="T0" fmla="*/ 342531 w 2482850"/>
              <a:gd name="T1" fmla="*/ 1411756 h 2544763"/>
              <a:gd name="T2" fmla="*/ 306547 w 2482850"/>
              <a:gd name="T3" fmla="*/ 1492974 h 2544763"/>
              <a:gd name="T4" fmla="*/ 13579 w 2482850"/>
              <a:gd name="T5" fmla="*/ 1472457 h 2544763"/>
              <a:gd name="T6" fmla="*/ 20029 w 2482850"/>
              <a:gd name="T7" fmla="*/ 1384118 h 2544763"/>
              <a:gd name="T8" fmla="*/ 1841954 w 2482850"/>
              <a:gd name="T9" fmla="*/ 1334060 h 2544763"/>
              <a:gd name="T10" fmla="*/ 1837887 w 2482850"/>
              <a:gd name="T11" fmla="*/ 1604505 h 2544763"/>
              <a:gd name="T12" fmla="*/ 1149584 w 2482850"/>
              <a:gd name="T13" fmla="*/ 1082629 h 2544763"/>
              <a:gd name="T14" fmla="*/ 1326475 w 2482850"/>
              <a:gd name="T15" fmla="*/ 1289240 h 2544763"/>
              <a:gd name="T16" fmla="*/ 574873 w 2482850"/>
              <a:gd name="T17" fmla="*/ 1171589 h 2544763"/>
              <a:gd name="T18" fmla="*/ 1815518 w 2482850"/>
              <a:gd name="T19" fmla="*/ 969269 h 2544763"/>
              <a:gd name="T20" fmla="*/ 1853647 w 2482850"/>
              <a:gd name="T21" fmla="*/ 1234357 h 2544763"/>
              <a:gd name="T22" fmla="*/ 290931 w 2482850"/>
              <a:gd name="T23" fmla="*/ 886711 h 2544763"/>
              <a:gd name="T24" fmla="*/ 345416 w 2482850"/>
              <a:gd name="T25" fmla="*/ 956400 h 2544763"/>
              <a:gd name="T26" fmla="*/ 284141 w 2482850"/>
              <a:gd name="T27" fmla="*/ 1020493 h 2544763"/>
              <a:gd name="T28" fmla="*/ 3055 w 2482850"/>
              <a:gd name="T29" fmla="*/ 973186 h 2544763"/>
              <a:gd name="T30" fmla="*/ 38870 w 2482850"/>
              <a:gd name="T31" fmla="*/ 892137 h 2544763"/>
              <a:gd name="T32" fmla="*/ 1092019 w 2482850"/>
              <a:gd name="T33" fmla="*/ 666011 h 2544763"/>
              <a:gd name="T34" fmla="*/ 1142276 w 2482850"/>
              <a:gd name="T35" fmla="*/ 816768 h 2544763"/>
              <a:gd name="T36" fmla="*/ 1014427 w 2482850"/>
              <a:gd name="T37" fmla="*/ 1013872 h 2544763"/>
              <a:gd name="T38" fmla="*/ 872485 w 2482850"/>
              <a:gd name="T39" fmla="*/ 1026945 h 2544763"/>
              <a:gd name="T40" fmla="*/ 735127 w 2482850"/>
              <a:gd name="T41" fmla="*/ 831198 h 2544763"/>
              <a:gd name="T42" fmla="*/ 767726 w 2482850"/>
              <a:gd name="T43" fmla="*/ 705058 h 2544763"/>
              <a:gd name="T44" fmla="*/ 937004 w 2482850"/>
              <a:gd name="T45" fmla="*/ 631887 h 2544763"/>
              <a:gd name="T46" fmla="*/ 1839921 w 2482850"/>
              <a:gd name="T47" fmla="*/ 646042 h 2544763"/>
              <a:gd name="T48" fmla="*/ 1839921 w 2482850"/>
              <a:gd name="T49" fmla="*/ 916908 h 2544763"/>
              <a:gd name="T50" fmla="*/ 1041836 w 2482850"/>
              <a:gd name="T51" fmla="*/ 497072 h 2544763"/>
              <a:gd name="T52" fmla="*/ 1122120 w 2482850"/>
              <a:gd name="T53" fmla="*/ 564600 h 2544763"/>
              <a:gd name="T54" fmla="*/ 1106537 w 2482850"/>
              <a:gd name="T55" fmla="*/ 695751 h 2544763"/>
              <a:gd name="T56" fmla="*/ 1008639 w 2482850"/>
              <a:gd name="T57" fmla="*/ 596666 h 2544763"/>
              <a:gd name="T58" fmla="*/ 789300 w 2482850"/>
              <a:gd name="T59" fmla="*/ 616178 h 2544763"/>
              <a:gd name="T60" fmla="*/ 727987 w 2482850"/>
              <a:gd name="T61" fmla="*/ 682008 h 2544763"/>
              <a:gd name="T62" fmla="*/ 807762 w 2482850"/>
              <a:gd name="T63" fmla="*/ 502672 h 2544763"/>
              <a:gd name="T64" fmla="*/ 315373 w 2482850"/>
              <a:gd name="T65" fmla="*/ 416928 h 2544763"/>
              <a:gd name="T66" fmla="*/ 338797 w 2482850"/>
              <a:gd name="T67" fmla="*/ 502278 h 2544763"/>
              <a:gd name="T68" fmla="*/ 51431 w 2482850"/>
              <a:gd name="T69" fmla="*/ 538518 h 2544763"/>
              <a:gd name="T70" fmla="*/ 340 w 2482850"/>
              <a:gd name="T71" fmla="*/ 466038 h 2544763"/>
              <a:gd name="T72" fmla="*/ 65010 w 2482850"/>
              <a:gd name="T73" fmla="*/ 405412 h 2544763"/>
              <a:gd name="T74" fmla="*/ 1857375 w 2482850"/>
              <a:gd name="T75" fmla="*/ 519685 h 2544763"/>
              <a:gd name="T76" fmla="*/ 343343 w 2482850"/>
              <a:gd name="T77" fmla="*/ 17148 h 2544763"/>
              <a:gd name="T78" fmla="*/ 191196 w 2482850"/>
              <a:gd name="T79" fmla="*/ 148054 h 2544763"/>
              <a:gd name="T80" fmla="*/ 371159 w 2482850"/>
              <a:gd name="T81" fmla="*/ 432954 h 2544763"/>
              <a:gd name="T82" fmla="*/ 329603 w 2482850"/>
              <a:gd name="T83" fmla="*/ 559954 h 2544763"/>
              <a:gd name="T84" fmla="*/ 345547 w 2482850"/>
              <a:gd name="T85" fmla="*/ 876945 h 2544763"/>
              <a:gd name="T86" fmla="*/ 361661 w 2482850"/>
              <a:gd name="T87" fmla="*/ 1009548 h 2544763"/>
              <a:gd name="T88" fmla="*/ 306875 w 2482850"/>
              <a:gd name="T89" fmla="*/ 1334859 h 2544763"/>
              <a:gd name="T90" fmla="*/ 377944 w 2482850"/>
              <a:gd name="T91" fmla="*/ 1447766 h 2544763"/>
              <a:gd name="T92" fmla="*/ 276513 w 2482850"/>
              <a:gd name="T93" fmla="*/ 1534357 h 2544763"/>
              <a:gd name="T94" fmla="*/ 305009 w 2482850"/>
              <a:gd name="T95" fmla="*/ 1883098 h 2544763"/>
              <a:gd name="T96" fmla="*/ 1657699 w 2482850"/>
              <a:gd name="T97" fmla="*/ 1800412 h 2544763"/>
              <a:gd name="T98" fmla="*/ 1610885 w 2482850"/>
              <a:gd name="T99" fmla="*/ 47879 h 2544763"/>
              <a:gd name="T100" fmla="*/ 1621063 w 2482850"/>
              <a:gd name="T101" fmla="*/ 34297 h 2544763"/>
              <a:gd name="T102" fmla="*/ 1672965 w 2482850"/>
              <a:gd name="T103" fmla="*/ 1807712 h 2544763"/>
              <a:gd name="T104" fmla="*/ 300769 w 2482850"/>
              <a:gd name="T105" fmla="*/ 1899567 h 2544763"/>
              <a:gd name="T106" fmla="*/ 276513 w 2482850"/>
              <a:gd name="T107" fmla="*/ 1517378 h 2544763"/>
              <a:gd name="T108" fmla="*/ 360982 w 2482850"/>
              <a:gd name="T109" fmla="*/ 1445389 h 2544763"/>
              <a:gd name="T110" fmla="*/ 301787 w 2482850"/>
              <a:gd name="T111" fmla="*/ 1351158 h 2544763"/>
              <a:gd name="T112" fmla="*/ 347413 w 2482850"/>
              <a:gd name="T113" fmla="*/ 1000040 h 2544763"/>
              <a:gd name="T114" fmla="*/ 333843 w 2482850"/>
              <a:gd name="T115" fmla="*/ 889679 h 2544763"/>
              <a:gd name="T116" fmla="*/ 320614 w 2482850"/>
              <a:gd name="T117" fmla="*/ 545353 h 2544763"/>
              <a:gd name="T118" fmla="*/ 355215 w 2482850"/>
              <a:gd name="T119" fmla="*/ 439746 h 2544763"/>
              <a:gd name="T120" fmla="*/ 174065 w 2482850"/>
              <a:gd name="T121" fmla="*/ 145506 h 2544763"/>
              <a:gd name="T122" fmla="*/ 343343 w 2482850"/>
              <a:gd name="T123" fmla="*/ 0 h 254476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482850" h="2544763">
                <a:moveTo>
                  <a:pt x="86902" y="1822450"/>
                </a:moveTo>
                <a:lnTo>
                  <a:pt x="91667" y="1822450"/>
                </a:lnTo>
                <a:lnTo>
                  <a:pt x="370523" y="1822450"/>
                </a:lnTo>
                <a:lnTo>
                  <a:pt x="375061" y="1822450"/>
                </a:lnTo>
                <a:lnTo>
                  <a:pt x="379826" y="1822903"/>
                </a:lnTo>
                <a:lnTo>
                  <a:pt x="384137" y="1823583"/>
                </a:lnTo>
                <a:lnTo>
                  <a:pt x="388902" y="1824262"/>
                </a:lnTo>
                <a:lnTo>
                  <a:pt x="393213" y="1825395"/>
                </a:lnTo>
                <a:lnTo>
                  <a:pt x="397524" y="1826527"/>
                </a:lnTo>
                <a:lnTo>
                  <a:pt x="401835" y="1827886"/>
                </a:lnTo>
                <a:lnTo>
                  <a:pt x="405919" y="1829472"/>
                </a:lnTo>
                <a:lnTo>
                  <a:pt x="409777" y="1831284"/>
                </a:lnTo>
                <a:lnTo>
                  <a:pt x="414088" y="1833322"/>
                </a:lnTo>
                <a:lnTo>
                  <a:pt x="417718" y="1835587"/>
                </a:lnTo>
                <a:lnTo>
                  <a:pt x="421575" y="1838079"/>
                </a:lnTo>
                <a:lnTo>
                  <a:pt x="425206" y="1840344"/>
                </a:lnTo>
                <a:lnTo>
                  <a:pt x="428609" y="1843062"/>
                </a:lnTo>
                <a:lnTo>
                  <a:pt x="432013" y="1846006"/>
                </a:lnTo>
                <a:lnTo>
                  <a:pt x="434962" y="1848951"/>
                </a:lnTo>
                <a:lnTo>
                  <a:pt x="438139" y="1852122"/>
                </a:lnTo>
                <a:lnTo>
                  <a:pt x="441088" y="1855293"/>
                </a:lnTo>
                <a:lnTo>
                  <a:pt x="443584" y="1858691"/>
                </a:lnTo>
                <a:lnTo>
                  <a:pt x="446307" y="1862315"/>
                </a:lnTo>
                <a:lnTo>
                  <a:pt x="448803" y="1865939"/>
                </a:lnTo>
                <a:lnTo>
                  <a:pt x="450845" y="1869789"/>
                </a:lnTo>
                <a:lnTo>
                  <a:pt x="452887" y="1873640"/>
                </a:lnTo>
                <a:lnTo>
                  <a:pt x="454702" y="1877490"/>
                </a:lnTo>
                <a:lnTo>
                  <a:pt x="456291" y="1881794"/>
                </a:lnTo>
                <a:lnTo>
                  <a:pt x="457879" y="1885871"/>
                </a:lnTo>
                <a:lnTo>
                  <a:pt x="459240" y="1890401"/>
                </a:lnTo>
                <a:lnTo>
                  <a:pt x="460148" y="1894704"/>
                </a:lnTo>
                <a:lnTo>
                  <a:pt x="461055" y="1899008"/>
                </a:lnTo>
                <a:lnTo>
                  <a:pt x="461509" y="1903538"/>
                </a:lnTo>
                <a:lnTo>
                  <a:pt x="461736" y="1908068"/>
                </a:lnTo>
                <a:lnTo>
                  <a:pt x="461963" y="1912824"/>
                </a:lnTo>
                <a:lnTo>
                  <a:pt x="461736" y="1917581"/>
                </a:lnTo>
                <a:lnTo>
                  <a:pt x="461509" y="1922111"/>
                </a:lnTo>
                <a:lnTo>
                  <a:pt x="461055" y="1926641"/>
                </a:lnTo>
                <a:lnTo>
                  <a:pt x="460148" y="1930945"/>
                </a:lnTo>
                <a:lnTo>
                  <a:pt x="459240" y="1935248"/>
                </a:lnTo>
                <a:lnTo>
                  <a:pt x="457879" y="1939778"/>
                </a:lnTo>
                <a:lnTo>
                  <a:pt x="456291" y="1943855"/>
                </a:lnTo>
                <a:lnTo>
                  <a:pt x="454702" y="1947932"/>
                </a:lnTo>
                <a:lnTo>
                  <a:pt x="452887" y="1952009"/>
                </a:lnTo>
                <a:lnTo>
                  <a:pt x="450845" y="1955860"/>
                </a:lnTo>
                <a:lnTo>
                  <a:pt x="448803" y="1959710"/>
                </a:lnTo>
                <a:lnTo>
                  <a:pt x="446307" y="1963334"/>
                </a:lnTo>
                <a:lnTo>
                  <a:pt x="443584" y="1966958"/>
                </a:lnTo>
                <a:lnTo>
                  <a:pt x="441088" y="1970356"/>
                </a:lnTo>
                <a:lnTo>
                  <a:pt x="438139" y="1973753"/>
                </a:lnTo>
                <a:lnTo>
                  <a:pt x="434962" y="1976698"/>
                </a:lnTo>
                <a:lnTo>
                  <a:pt x="432013" y="1979643"/>
                </a:lnTo>
                <a:lnTo>
                  <a:pt x="428609" y="1982587"/>
                </a:lnTo>
                <a:lnTo>
                  <a:pt x="425206" y="1985305"/>
                </a:lnTo>
                <a:lnTo>
                  <a:pt x="421575" y="1988023"/>
                </a:lnTo>
                <a:lnTo>
                  <a:pt x="417718" y="1990288"/>
                </a:lnTo>
                <a:lnTo>
                  <a:pt x="414088" y="1992327"/>
                </a:lnTo>
                <a:lnTo>
                  <a:pt x="409777" y="1994365"/>
                </a:lnTo>
                <a:lnTo>
                  <a:pt x="405919" y="1996177"/>
                </a:lnTo>
                <a:lnTo>
                  <a:pt x="401835" y="1997763"/>
                </a:lnTo>
                <a:lnTo>
                  <a:pt x="397524" y="1999348"/>
                </a:lnTo>
                <a:lnTo>
                  <a:pt x="393213" y="2000254"/>
                </a:lnTo>
                <a:lnTo>
                  <a:pt x="388902" y="2001387"/>
                </a:lnTo>
                <a:lnTo>
                  <a:pt x="384137" y="2002066"/>
                </a:lnTo>
                <a:lnTo>
                  <a:pt x="379826" y="2002972"/>
                </a:lnTo>
                <a:lnTo>
                  <a:pt x="375061" y="2003199"/>
                </a:lnTo>
                <a:lnTo>
                  <a:pt x="370523" y="2003425"/>
                </a:lnTo>
                <a:lnTo>
                  <a:pt x="91667" y="2003425"/>
                </a:lnTo>
                <a:lnTo>
                  <a:pt x="86902" y="2003199"/>
                </a:lnTo>
                <a:lnTo>
                  <a:pt x="82364" y="2002972"/>
                </a:lnTo>
                <a:lnTo>
                  <a:pt x="77599" y="2002066"/>
                </a:lnTo>
                <a:lnTo>
                  <a:pt x="73288" y="2001387"/>
                </a:lnTo>
                <a:lnTo>
                  <a:pt x="68750" y="2000254"/>
                </a:lnTo>
                <a:lnTo>
                  <a:pt x="64439" y="1999348"/>
                </a:lnTo>
                <a:lnTo>
                  <a:pt x="60128" y="1997763"/>
                </a:lnTo>
                <a:lnTo>
                  <a:pt x="56044" y="1996177"/>
                </a:lnTo>
                <a:lnTo>
                  <a:pt x="51959" y="1994365"/>
                </a:lnTo>
                <a:lnTo>
                  <a:pt x="48102" y="1992327"/>
                </a:lnTo>
                <a:lnTo>
                  <a:pt x="44245" y="1990288"/>
                </a:lnTo>
                <a:lnTo>
                  <a:pt x="40615" y="1988023"/>
                </a:lnTo>
                <a:lnTo>
                  <a:pt x="36757" y="1985305"/>
                </a:lnTo>
                <a:lnTo>
                  <a:pt x="33581" y="1982587"/>
                </a:lnTo>
                <a:lnTo>
                  <a:pt x="30177" y="1979643"/>
                </a:lnTo>
                <a:lnTo>
                  <a:pt x="26774" y="1976698"/>
                </a:lnTo>
                <a:lnTo>
                  <a:pt x="23824" y="1973753"/>
                </a:lnTo>
                <a:lnTo>
                  <a:pt x="21101" y="1970356"/>
                </a:lnTo>
                <a:lnTo>
                  <a:pt x="18152" y="1966958"/>
                </a:lnTo>
                <a:lnTo>
                  <a:pt x="15656" y="1963334"/>
                </a:lnTo>
                <a:lnTo>
                  <a:pt x="13160" y="1959710"/>
                </a:lnTo>
                <a:lnTo>
                  <a:pt x="11118" y="1955860"/>
                </a:lnTo>
                <a:lnTo>
                  <a:pt x="9076" y="1952009"/>
                </a:lnTo>
                <a:lnTo>
                  <a:pt x="7261" y="1947932"/>
                </a:lnTo>
                <a:lnTo>
                  <a:pt x="5446" y="1943855"/>
                </a:lnTo>
                <a:lnTo>
                  <a:pt x="4084" y="1939778"/>
                </a:lnTo>
                <a:lnTo>
                  <a:pt x="2950" y="1935248"/>
                </a:lnTo>
                <a:lnTo>
                  <a:pt x="1815" y="1930945"/>
                </a:lnTo>
                <a:lnTo>
                  <a:pt x="1134" y="1926641"/>
                </a:lnTo>
                <a:lnTo>
                  <a:pt x="454" y="1922111"/>
                </a:lnTo>
                <a:lnTo>
                  <a:pt x="0" y="1917581"/>
                </a:lnTo>
                <a:lnTo>
                  <a:pt x="0" y="1912824"/>
                </a:lnTo>
                <a:lnTo>
                  <a:pt x="0" y="1908068"/>
                </a:lnTo>
                <a:lnTo>
                  <a:pt x="454" y="1903538"/>
                </a:lnTo>
                <a:lnTo>
                  <a:pt x="1134" y="1899008"/>
                </a:lnTo>
                <a:lnTo>
                  <a:pt x="1815" y="1894704"/>
                </a:lnTo>
                <a:lnTo>
                  <a:pt x="2950" y="1890401"/>
                </a:lnTo>
                <a:lnTo>
                  <a:pt x="4084" y="1885871"/>
                </a:lnTo>
                <a:lnTo>
                  <a:pt x="5446" y="1881794"/>
                </a:lnTo>
                <a:lnTo>
                  <a:pt x="7261" y="1877490"/>
                </a:lnTo>
                <a:lnTo>
                  <a:pt x="9076" y="1873640"/>
                </a:lnTo>
                <a:lnTo>
                  <a:pt x="11118" y="1869789"/>
                </a:lnTo>
                <a:lnTo>
                  <a:pt x="13160" y="1865939"/>
                </a:lnTo>
                <a:lnTo>
                  <a:pt x="15656" y="1862315"/>
                </a:lnTo>
                <a:lnTo>
                  <a:pt x="18152" y="1858691"/>
                </a:lnTo>
                <a:lnTo>
                  <a:pt x="21101" y="1855293"/>
                </a:lnTo>
                <a:lnTo>
                  <a:pt x="23824" y="1852122"/>
                </a:lnTo>
                <a:lnTo>
                  <a:pt x="26774" y="1848951"/>
                </a:lnTo>
                <a:lnTo>
                  <a:pt x="30177" y="1846006"/>
                </a:lnTo>
                <a:lnTo>
                  <a:pt x="33581" y="1843062"/>
                </a:lnTo>
                <a:lnTo>
                  <a:pt x="36757" y="1840344"/>
                </a:lnTo>
                <a:lnTo>
                  <a:pt x="40615" y="1838079"/>
                </a:lnTo>
                <a:lnTo>
                  <a:pt x="44245" y="1835587"/>
                </a:lnTo>
                <a:lnTo>
                  <a:pt x="48102" y="1833322"/>
                </a:lnTo>
                <a:lnTo>
                  <a:pt x="51959" y="1831284"/>
                </a:lnTo>
                <a:lnTo>
                  <a:pt x="56044" y="1829472"/>
                </a:lnTo>
                <a:lnTo>
                  <a:pt x="60128" y="1827886"/>
                </a:lnTo>
                <a:lnTo>
                  <a:pt x="64439" y="1826527"/>
                </a:lnTo>
                <a:lnTo>
                  <a:pt x="68750" y="1825395"/>
                </a:lnTo>
                <a:lnTo>
                  <a:pt x="73288" y="1824262"/>
                </a:lnTo>
                <a:lnTo>
                  <a:pt x="77599" y="1823583"/>
                </a:lnTo>
                <a:lnTo>
                  <a:pt x="82364" y="1822903"/>
                </a:lnTo>
                <a:lnTo>
                  <a:pt x="86902" y="1822450"/>
                </a:lnTo>
                <a:close/>
                <a:moveTo>
                  <a:pt x="2282825" y="1685925"/>
                </a:moveTo>
                <a:lnTo>
                  <a:pt x="2412173" y="1745797"/>
                </a:lnTo>
                <a:lnTo>
                  <a:pt x="2422140" y="1750786"/>
                </a:lnTo>
                <a:lnTo>
                  <a:pt x="2426897" y="1753281"/>
                </a:lnTo>
                <a:lnTo>
                  <a:pt x="2431201" y="1756002"/>
                </a:lnTo>
                <a:lnTo>
                  <a:pt x="2435732" y="1758724"/>
                </a:lnTo>
                <a:lnTo>
                  <a:pt x="2439583" y="1761445"/>
                </a:lnTo>
                <a:lnTo>
                  <a:pt x="2443434" y="1764166"/>
                </a:lnTo>
                <a:lnTo>
                  <a:pt x="2447058" y="1767115"/>
                </a:lnTo>
                <a:lnTo>
                  <a:pt x="2450456" y="1769836"/>
                </a:lnTo>
                <a:lnTo>
                  <a:pt x="2453628" y="1773011"/>
                </a:lnTo>
                <a:lnTo>
                  <a:pt x="2456799" y="1775959"/>
                </a:lnTo>
                <a:lnTo>
                  <a:pt x="2459518" y="1778907"/>
                </a:lnTo>
                <a:lnTo>
                  <a:pt x="2462236" y="1782082"/>
                </a:lnTo>
                <a:lnTo>
                  <a:pt x="2464501" y="1785257"/>
                </a:lnTo>
                <a:lnTo>
                  <a:pt x="2466766" y="1788432"/>
                </a:lnTo>
                <a:lnTo>
                  <a:pt x="2468805" y="1791607"/>
                </a:lnTo>
                <a:lnTo>
                  <a:pt x="2470617" y="1794782"/>
                </a:lnTo>
                <a:lnTo>
                  <a:pt x="2472430" y="1798184"/>
                </a:lnTo>
                <a:lnTo>
                  <a:pt x="2474015" y="1801813"/>
                </a:lnTo>
                <a:lnTo>
                  <a:pt x="2475601" y="1805215"/>
                </a:lnTo>
                <a:lnTo>
                  <a:pt x="2477866" y="1812245"/>
                </a:lnTo>
                <a:lnTo>
                  <a:pt x="2479905" y="1819502"/>
                </a:lnTo>
                <a:lnTo>
                  <a:pt x="2481264" y="1826986"/>
                </a:lnTo>
                <a:lnTo>
                  <a:pt x="2482397" y="1834697"/>
                </a:lnTo>
                <a:lnTo>
                  <a:pt x="2482850" y="1842861"/>
                </a:lnTo>
                <a:lnTo>
                  <a:pt x="2482850" y="1851025"/>
                </a:lnTo>
                <a:lnTo>
                  <a:pt x="2482850" y="2068286"/>
                </a:lnTo>
                <a:lnTo>
                  <a:pt x="2482850" y="2076677"/>
                </a:lnTo>
                <a:lnTo>
                  <a:pt x="2482397" y="2084388"/>
                </a:lnTo>
                <a:lnTo>
                  <a:pt x="2481264" y="2092326"/>
                </a:lnTo>
                <a:lnTo>
                  <a:pt x="2479905" y="2099810"/>
                </a:lnTo>
                <a:lnTo>
                  <a:pt x="2477866" y="2107067"/>
                </a:lnTo>
                <a:lnTo>
                  <a:pt x="2475601" y="2114324"/>
                </a:lnTo>
                <a:lnTo>
                  <a:pt x="2474015" y="2117726"/>
                </a:lnTo>
                <a:lnTo>
                  <a:pt x="2472430" y="2121127"/>
                </a:lnTo>
                <a:lnTo>
                  <a:pt x="2470617" y="2124302"/>
                </a:lnTo>
                <a:lnTo>
                  <a:pt x="2468805" y="2127704"/>
                </a:lnTo>
                <a:lnTo>
                  <a:pt x="2466766" y="2130879"/>
                </a:lnTo>
                <a:lnTo>
                  <a:pt x="2464501" y="2134281"/>
                </a:lnTo>
                <a:lnTo>
                  <a:pt x="2462236" y="2137456"/>
                </a:lnTo>
                <a:lnTo>
                  <a:pt x="2459518" y="2140404"/>
                </a:lnTo>
                <a:lnTo>
                  <a:pt x="2456799" y="2143352"/>
                </a:lnTo>
                <a:lnTo>
                  <a:pt x="2453628" y="2146527"/>
                </a:lnTo>
                <a:lnTo>
                  <a:pt x="2450456" y="2149249"/>
                </a:lnTo>
                <a:lnTo>
                  <a:pt x="2447058" y="2152197"/>
                </a:lnTo>
                <a:lnTo>
                  <a:pt x="2443434" y="2154919"/>
                </a:lnTo>
                <a:lnTo>
                  <a:pt x="2439583" y="2157867"/>
                </a:lnTo>
                <a:lnTo>
                  <a:pt x="2435732" y="2160588"/>
                </a:lnTo>
                <a:lnTo>
                  <a:pt x="2431201" y="2163310"/>
                </a:lnTo>
                <a:lnTo>
                  <a:pt x="2426897" y="2165804"/>
                </a:lnTo>
                <a:lnTo>
                  <a:pt x="2422140" y="2168526"/>
                </a:lnTo>
                <a:lnTo>
                  <a:pt x="2412173" y="2173742"/>
                </a:lnTo>
                <a:lnTo>
                  <a:pt x="2282825" y="2233613"/>
                </a:lnTo>
                <a:lnTo>
                  <a:pt x="2282825" y="1685925"/>
                </a:lnTo>
                <a:close/>
                <a:moveTo>
                  <a:pt x="1216535" y="1436687"/>
                </a:moveTo>
                <a:lnTo>
                  <a:pt x="1274253" y="1436687"/>
                </a:lnTo>
                <a:lnTo>
                  <a:pt x="1303338" y="1492629"/>
                </a:lnTo>
                <a:lnTo>
                  <a:pt x="1283046" y="1513778"/>
                </a:lnTo>
                <a:lnTo>
                  <a:pt x="1301534" y="1642262"/>
                </a:lnTo>
                <a:lnTo>
                  <a:pt x="1245394" y="1852612"/>
                </a:lnTo>
                <a:lnTo>
                  <a:pt x="1189254" y="1642262"/>
                </a:lnTo>
                <a:lnTo>
                  <a:pt x="1207516" y="1513778"/>
                </a:lnTo>
                <a:lnTo>
                  <a:pt x="1187450" y="1492629"/>
                </a:lnTo>
                <a:lnTo>
                  <a:pt x="1216535" y="1436687"/>
                </a:lnTo>
                <a:close/>
                <a:moveTo>
                  <a:pt x="1389519" y="1379537"/>
                </a:moveTo>
                <a:lnTo>
                  <a:pt x="1401785" y="1384753"/>
                </a:lnTo>
                <a:lnTo>
                  <a:pt x="1434494" y="1399267"/>
                </a:lnTo>
                <a:lnTo>
                  <a:pt x="1456754" y="1409246"/>
                </a:lnTo>
                <a:lnTo>
                  <a:pt x="1481740" y="1420358"/>
                </a:lnTo>
                <a:lnTo>
                  <a:pt x="1508543" y="1432831"/>
                </a:lnTo>
                <a:lnTo>
                  <a:pt x="1536709" y="1446212"/>
                </a:lnTo>
                <a:lnTo>
                  <a:pt x="1565557" y="1460273"/>
                </a:lnTo>
                <a:lnTo>
                  <a:pt x="1593950" y="1474560"/>
                </a:lnTo>
                <a:lnTo>
                  <a:pt x="1607578" y="1481818"/>
                </a:lnTo>
                <a:lnTo>
                  <a:pt x="1621207" y="1489075"/>
                </a:lnTo>
                <a:lnTo>
                  <a:pt x="1634154" y="1496105"/>
                </a:lnTo>
                <a:lnTo>
                  <a:pt x="1646647" y="1503362"/>
                </a:lnTo>
                <a:lnTo>
                  <a:pt x="1658232" y="1509939"/>
                </a:lnTo>
                <a:lnTo>
                  <a:pt x="1669589" y="1516743"/>
                </a:lnTo>
                <a:lnTo>
                  <a:pt x="1679584" y="1523546"/>
                </a:lnTo>
                <a:lnTo>
                  <a:pt x="1688669" y="1529669"/>
                </a:lnTo>
                <a:lnTo>
                  <a:pt x="1697074" y="1536019"/>
                </a:lnTo>
                <a:lnTo>
                  <a:pt x="1704115" y="1541689"/>
                </a:lnTo>
                <a:lnTo>
                  <a:pt x="1707068" y="1544410"/>
                </a:lnTo>
                <a:lnTo>
                  <a:pt x="1709794" y="1547132"/>
                </a:lnTo>
                <a:lnTo>
                  <a:pt x="1712292" y="1549853"/>
                </a:lnTo>
                <a:lnTo>
                  <a:pt x="1714337" y="1552348"/>
                </a:lnTo>
                <a:lnTo>
                  <a:pt x="1716154" y="1554843"/>
                </a:lnTo>
                <a:lnTo>
                  <a:pt x="1717971" y="1558018"/>
                </a:lnTo>
                <a:lnTo>
                  <a:pt x="1721833" y="1565048"/>
                </a:lnTo>
                <a:lnTo>
                  <a:pt x="1726148" y="1573666"/>
                </a:lnTo>
                <a:lnTo>
                  <a:pt x="1730237" y="1583191"/>
                </a:lnTo>
                <a:lnTo>
                  <a:pt x="1734326" y="1593850"/>
                </a:lnTo>
                <a:lnTo>
                  <a:pt x="1738869" y="1605416"/>
                </a:lnTo>
                <a:lnTo>
                  <a:pt x="1742957" y="1618116"/>
                </a:lnTo>
                <a:lnTo>
                  <a:pt x="1747500" y="1631269"/>
                </a:lnTo>
                <a:lnTo>
                  <a:pt x="1751816" y="1645330"/>
                </a:lnTo>
                <a:lnTo>
                  <a:pt x="1755904" y="1659844"/>
                </a:lnTo>
                <a:lnTo>
                  <a:pt x="1764536" y="1690460"/>
                </a:lnTo>
                <a:lnTo>
                  <a:pt x="1773168" y="1722210"/>
                </a:lnTo>
                <a:lnTo>
                  <a:pt x="1781118" y="1753960"/>
                </a:lnTo>
                <a:lnTo>
                  <a:pt x="1788613" y="1785030"/>
                </a:lnTo>
                <a:lnTo>
                  <a:pt x="1795428" y="1814966"/>
                </a:lnTo>
                <a:lnTo>
                  <a:pt x="1801561" y="1842180"/>
                </a:lnTo>
                <a:lnTo>
                  <a:pt x="1807012" y="1866446"/>
                </a:lnTo>
                <a:lnTo>
                  <a:pt x="1814962" y="1902505"/>
                </a:lnTo>
                <a:lnTo>
                  <a:pt x="1817688" y="1916112"/>
                </a:lnTo>
                <a:lnTo>
                  <a:pt x="1244600" y="1916112"/>
                </a:lnTo>
                <a:lnTo>
                  <a:pt x="1389519" y="1379537"/>
                </a:lnTo>
                <a:close/>
                <a:moveTo>
                  <a:pt x="1100083" y="1379537"/>
                </a:moveTo>
                <a:lnTo>
                  <a:pt x="1244600" y="1916112"/>
                </a:lnTo>
                <a:lnTo>
                  <a:pt x="673100" y="1916112"/>
                </a:lnTo>
                <a:lnTo>
                  <a:pt x="676045" y="1902505"/>
                </a:lnTo>
                <a:lnTo>
                  <a:pt x="683520" y="1866446"/>
                </a:lnTo>
                <a:lnTo>
                  <a:pt x="688956" y="1842180"/>
                </a:lnTo>
                <a:lnTo>
                  <a:pt x="695072" y="1814966"/>
                </a:lnTo>
                <a:lnTo>
                  <a:pt x="702094" y="1785030"/>
                </a:lnTo>
                <a:lnTo>
                  <a:pt x="709569" y="1753960"/>
                </a:lnTo>
                <a:lnTo>
                  <a:pt x="717724" y="1722210"/>
                </a:lnTo>
                <a:lnTo>
                  <a:pt x="725878" y="1690460"/>
                </a:lnTo>
                <a:lnTo>
                  <a:pt x="734486" y="1659844"/>
                </a:lnTo>
                <a:lnTo>
                  <a:pt x="739016" y="1645330"/>
                </a:lnTo>
                <a:lnTo>
                  <a:pt x="743320" y="1631269"/>
                </a:lnTo>
                <a:lnTo>
                  <a:pt x="747397" y="1618116"/>
                </a:lnTo>
                <a:lnTo>
                  <a:pt x="751928" y="1605416"/>
                </a:lnTo>
                <a:lnTo>
                  <a:pt x="756005" y="1593850"/>
                </a:lnTo>
                <a:lnTo>
                  <a:pt x="760082" y="1583191"/>
                </a:lnTo>
                <a:lnTo>
                  <a:pt x="764386" y="1573666"/>
                </a:lnTo>
                <a:lnTo>
                  <a:pt x="768463" y="1565048"/>
                </a:lnTo>
                <a:lnTo>
                  <a:pt x="772314" y="1558018"/>
                </a:lnTo>
                <a:lnTo>
                  <a:pt x="774353" y="1554843"/>
                </a:lnTo>
                <a:lnTo>
                  <a:pt x="776165" y="1552348"/>
                </a:lnTo>
                <a:lnTo>
                  <a:pt x="778203" y="1549853"/>
                </a:lnTo>
                <a:lnTo>
                  <a:pt x="780695" y="1547132"/>
                </a:lnTo>
                <a:lnTo>
                  <a:pt x="783413" y="1544410"/>
                </a:lnTo>
                <a:lnTo>
                  <a:pt x="786358" y="1541689"/>
                </a:lnTo>
                <a:lnTo>
                  <a:pt x="793607" y="1536019"/>
                </a:lnTo>
                <a:lnTo>
                  <a:pt x="801535" y="1529669"/>
                </a:lnTo>
                <a:lnTo>
                  <a:pt x="810822" y="1523546"/>
                </a:lnTo>
                <a:lnTo>
                  <a:pt x="821015" y="1516743"/>
                </a:lnTo>
                <a:lnTo>
                  <a:pt x="831888" y="1509939"/>
                </a:lnTo>
                <a:lnTo>
                  <a:pt x="843893" y="1503362"/>
                </a:lnTo>
                <a:lnTo>
                  <a:pt x="855898" y="1496105"/>
                </a:lnTo>
                <a:lnTo>
                  <a:pt x="869263" y="1489075"/>
                </a:lnTo>
                <a:lnTo>
                  <a:pt x="882401" y="1481818"/>
                </a:lnTo>
                <a:lnTo>
                  <a:pt x="896445" y="1474560"/>
                </a:lnTo>
                <a:lnTo>
                  <a:pt x="924533" y="1460273"/>
                </a:lnTo>
                <a:lnTo>
                  <a:pt x="953074" y="1446212"/>
                </a:lnTo>
                <a:lnTo>
                  <a:pt x="981388" y="1432831"/>
                </a:lnTo>
                <a:lnTo>
                  <a:pt x="1008117" y="1420358"/>
                </a:lnTo>
                <a:lnTo>
                  <a:pt x="1033034" y="1409246"/>
                </a:lnTo>
                <a:lnTo>
                  <a:pt x="1055006" y="1399267"/>
                </a:lnTo>
                <a:lnTo>
                  <a:pt x="1088077" y="1384753"/>
                </a:lnTo>
                <a:lnTo>
                  <a:pt x="1100083" y="1379537"/>
                </a:lnTo>
                <a:close/>
                <a:moveTo>
                  <a:pt x="2282825" y="1227137"/>
                </a:moveTo>
                <a:lnTo>
                  <a:pt x="2412173" y="1287064"/>
                </a:lnTo>
                <a:lnTo>
                  <a:pt x="2422140" y="1292285"/>
                </a:lnTo>
                <a:lnTo>
                  <a:pt x="2426897" y="1294782"/>
                </a:lnTo>
                <a:lnTo>
                  <a:pt x="2431201" y="1297505"/>
                </a:lnTo>
                <a:lnTo>
                  <a:pt x="2435732" y="1300002"/>
                </a:lnTo>
                <a:lnTo>
                  <a:pt x="2439583" y="1302953"/>
                </a:lnTo>
                <a:lnTo>
                  <a:pt x="2443434" y="1305677"/>
                </a:lnTo>
                <a:lnTo>
                  <a:pt x="2447058" y="1308628"/>
                </a:lnTo>
                <a:lnTo>
                  <a:pt x="2450456" y="1311352"/>
                </a:lnTo>
                <a:lnTo>
                  <a:pt x="2453628" y="1314303"/>
                </a:lnTo>
                <a:lnTo>
                  <a:pt x="2456799" y="1317481"/>
                </a:lnTo>
                <a:lnTo>
                  <a:pt x="2459518" y="1320205"/>
                </a:lnTo>
                <a:lnTo>
                  <a:pt x="2462236" y="1323383"/>
                </a:lnTo>
                <a:lnTo>
                  <a:pt x="2464501" y="1326561"/>
                </a:lnTo>
                <a:lnTo>
                  <a:pt x="2466766" y="1329966"/>
                </a:lnTo>
                <a:lnTo>
                  <a:pt x="2468805" y="1332917"/>
                </a:lnTo>
                <a:lnTo>
                  <a:pt x="2470617" y="1336322"/>
                </a:lnTo>
                <a:lnTo>
                  <a:pt x="2472430" y="1339727"/>
                </a:lnTo>
                <a:lnTo>
                  <a:pt x="2474015" y="1343132"/>
                </a:lnTo>
                <a:lnTo>
                  <a:pt x="2475601" y="1346537"/>
                </a:lnTo>
                <a:lnTo>
                  <a:pt x="2477866" y="1353800"/>
                </a:lnTo>
                <a:lnTo>
                  <a:pt x="2479905" y="1361064"/>
                </a:lnTo>
                <a:lnTo>
                  <a:pt x="2481264" y="1368555"/>
                </a:lnTo>
                <a:lnTo>
                  <a:pt x="2482397" y="1376273"/>
                </a:lnTo>
                <a:lnTo>
                  <a:pt x="2482850" y="1384445"/>
                </a:lnTo>
                <a:lnTo>
                  <a:pt x="2482850" y="1392390"/>
                </a:lnTo>
                <a:lnTo>
                  <a:pt x="2482850" y="1609852"/>
                </a:lnTo>
                <a:lnTo>
                  <a:pt x="2482850" y="1618251"/>
                </a:lnTo>
                <a:lnTo>
                  <a:pt x="2482397" y="1626196"/>
                </a:lnTo>
                <a:lnTo>
                  <a:pt x="2481264" y="1634141"/>
                </a:lnTo>
                <a:lnTo>
                  <a:pt x="2479905" y="1641632"/>
                </a:lnTo>
                <a:lnTo>
                  <a:pt x="2477866" y="1648895"/>
                </a:lnTo>
                <a:lnTo>
                  <a:pt x="2475601" y="1655932"/>
                </a:lnTo>
                <a:lnTo>
                  <a:pt x="2474015" y="1659337"/>
                </a:lnTo>
                <a:lnTo>
                  <a:pt x="2472430" y="1662969"/>
                </a:lnTo>
                <a:lnTo>
                  <a:pt x="2470617" y="1666147"/>
                </a:lnTo>
                <a:lnTo>
                  <a:pt x="2468805" y="1669325"/>
                </a:lnTo>
                <a:lnTo>
                  <a:pt x="2466766" y="1672730"/>
                </a:lnTo>
                <a:lnTo>
                  <a:pt x="2464501" y="1675908"/>
                </a:lnTo>
                <a:lnTo>
                  <a:pt x="2462236" y="1678859"/>
                </a:lnTo>
                <a:lnTo>
                  <a:pt x="2459518" y="1682037"/>
                </a:lnTo>
                <a:lnTo>
                  <a:pt x="2456799" y="1685215"/>
                </a:lnTo>
                <a:lnTo>
                  <a:pt x="2453628" y="1687939"/>
                </a:lnTo>
                <a:lnTo>
                  <a:pt x="2450456" y="1691117"/>
                </a:lnTo>
                <a:lnTo>
                  <a:pt x="2447058" y="1694068"/>
                </a:lnTo>
                <a:lnTo>
                  <a:pt x="2443434" y="1696792"/>
                </a:lnTo>
                <a:lnTo>
                  <a:pt x="2439583" y="1699743"/>
                </a:lnTo>
                <a:lnTo>
                  <a:pt x="2435732" y="1702240"/>
                </a:lnTo>
                <a:lnTo>
                  <a:pt x="2431201" y="1705190"/>
                </a:lnTo>
                <a:lnTo>
                  <a:pt x="2426897" y="1707687"/>
                </a:lnTo>
                <a:lnTo>
                  <a:pt x="2422140" y="1710411"/>
                </a:lnTo>
                <a:lnTo>
                  <a:pt x="2412173" y="1715178"/>
                </a:lnTo>
                <a:lnTo>
                  <a:pt x="2406963" y="1717675"/>
                </a:lnTo>
                <a:lnTo>
                  <a:pt x="2282825" y="1660018"/>
                </a:lnTo>
                <a:lnTo>
                  <a:pt x="2282825" y="1227137"/>
                </a:lnTo>
                <a:close/>
                <a:moveTo>
                  <a:pt x="91667" y="1182687"/>
                </a:moveTo>
                <a:lnTo>
                  <a:pt x="370523" y="1182687"/>
                </a:lnTo>
                <a:lnTo>
                  <a:pt x="375061" y="1182913"/>
                </a:lnTo>
                <a:lnTo>
                  <a:pt x="379826" y="1183140"/>
                </a:lnTo>
                <a:lnTo>
                  <a:pt x="384137" y="1183593"/>
                </a:lnTo>
                <a:lnTo>
                  <a:pt x="388902" y="1184499"/>
                </a:lnTo>
                <a:lnTo>
                  <a:pt x="393213" y="1185405"/>
                </a:lnTo>
                <a:lnTo>
                  <a:pt x="397524" y="1186764"/>
                </a:lnTo>
                <a:lnTo>
                  <a:pt x="401835" y="1188349"/>
                </a:lnTo>
                <a:lnTo>
                  <a:pt x="405919" y="1189935"/>
                </a:lnTo>
                <a:lnTo>
                  <a:pt x="409777" y="1191747"/>
                </a:lnTo>
                <a:lnTo>
                  <a:pt x="414088" y="1193785"/>
                </a:lnTo>
                <a:lnTo>
                  <a:pt x="417718" y="1195824"/>
                </a:lnTo>
                <a:lnTo>
                  <a:pt x="421575" y="1198089"/>
                </a:lnTo>
                <a:lnTo>
                  <a:pt x="425206" y="1200807"/>
                </a:lnTo>
                <a:lnTo>
                  <a:pt x="428609" y="1203298"/>
                </a:lnTo>
                <a:lnTo>
                  <a:pt x="432013" y="1206243"/>
                </a:lnTo>
                <a:lnTo>
                  <a:pt x="434962" y="1209187"/>
                </a:lnTo>
                <a:lnTo>
                  <a:pt x="438139" y="1212358"/>
                </a:lnTo>
                <a:lnTo>
                  <a:pt x="441088" y="1215756"/>
                </a:lnTo>
                <a:lnTo>
                  <a:pt x="443584" y="1219154"/>
                </a:lnTo>
                <a:lnTo>
                  <a:pt x="446307" y="1222778"/>
                </a:lnTo>
                <a:lnTo>
                  <a:pt x="448803" y="1226402"/>
                </a:lnTo>
                <a:lnTo>
                  <a:pt x="450845" y="1230026"/>
                </a:lnTo>
                <a:lnTo>
                  <a:pt x="452887" y="1233876"/>
                </a:lnTo>
                <a:lnTo>
                  <a:pt x="454702" y="1237953"/>
                </a:lnTo>
                <a:lnTo>
                  <a:pt x="456291" y="1242257"/>
                </a:lnTo>
                <a:lnTo>
                  <a:pt x="457879" y="1246334"/>
                </a:lnTo>
                <a:lnTo>
                  <a:pt x="459240" y="1250411"/>
                </a:lnTo>
                <a:lnTo>
                  <a:pt x="460148" y="1254941"/>
                </a:lnTo>
                <a:lnTo>
                  <a:pt x="461055" y="1259471"/>
                </a:lnTo>
                <a:lnTo>
                  <a:pt x="461509" y="1264001"/>
                </a:lnTo>
                <a:lnTo>
                  <a:pt x="461736" y="1268531"/>
                </a:lnTo>
                <a:lnTo>
                  <a:pt x="461963" y="1273061"/>
                </a:lnTo>
                <a:lnTo>
                  <a:pt x="461736" y="1277591"/>
                </a:lnTo>
                <a:lnTo>
                  <a:pt x="461509" y="1282348"/>
                </a:lnTo>
                <a:lnTo>
                  <a:pt x="461055" y="1286651"/>
                </a:lnTo>
                <a:lnTo>
                  <a:pt x="460148" y="1291408"/>
                </a:lnTo>
                <a:lnTo>
                  <a:pt x="459240" y="1295485"/>
                </a:lnTo>
                <a:lnTo>
                  <a:pt x="457879" y="1300015"/>
                </a:lnTo>
                <a:lnTo>
                  <a:pt x="456291" y="1304092"/>
                </a:lnTo>
                <a:lnTo>
                  <a:pt x="454702" y="1308169"/>
                </a:lnTo>
                <a:lnTo>
                  <a:pt x="452887" y="1312246"/>
                </a:lnTo>
                <a:lnTo>
                  <a:pt x="450845" y="1316323"/>
                </a:lnTo>
                <a:lnTo>
                  <a:pt x="448803" y="1319947"/>
                </a:lnTo>
                <a:lnTo>
                  <a:pt x="446307" y="1323571"/>
                </a:lnTo>
                <a:lnTo>
                  <a:pt x="443584" y="1327195"/>
                </a:lnTo>
                <a:lnTo>
                  <a:pt x="441088" y="1330366"/>
                </a:lnTo>
                <a:lnTo>
                  <a:pt x="438139" y="1333764"/>
                </a:lnTo>
                <a:lnTo>
                  <a:pt x="434962" y="1336935"/>
                </a:lnTo>
                <a:lnTo>
                  <a:pt x="432013" y="1340106"/>
                </a:lnTo>
                <a:lnTo>
                  <a:pt x="428609" y="1342824"/>
                </a:lnTo>
                <a:lnTo>
                  <a:pt x="425206" y="1345542"/>
                </a:lnTo>
                <a:lnTo>
                  <a:pt x="421575" y="1348033"/>
                </a:lnTo>
                <a:lnTo>
                  <a:pt x="417718" y="1350525"/>
                </a:lnTo>
                <a:lnTo>
                  <a:pt x="414088" y="1352563"/>
                </a:lnTo>
                <a:lnTo>
                  <a:pt x="409777" y="1354602"/>
                </a:lnTo>
                <a:lnTo>
                  <a:pt x="405919" y="1356414"/>
                </a:lnTo>
                <a:lnTo>
                  <a:pt x="401835" y="1357999"/>
                </a:lnTo>
                <a:lnTo>
                  <a:pt x="397524" y="1359585"/>
                </a:lnTo>
                <a:lnTo>
                  <a:pt x="393213" y="1360717"/>
                </a:lnTo>
                <a:lnTo>
                  <a:pt x="388902" y="1361850"/>
                </a:lnTo>
                <a:lnTo>
                  <a:pt x="384137" y="1362529"/>
                </a:lnTo>
                <a:lnTo>
                  <a:pt x="379826" y="1363209"/>
                </a:lnTo>
                <a:lnTo>
                  <a:pt x="375061" y="1363435"/>
                </a:lnTo>
                <a:lnTo>
                  <a:pt x="370523" y="1363662"/>
                </a:lnTo>
                <a:lnTo>
                  <a:pt x="91667" y="1363662"/>
                </a:lnTo>
                <a:lnTo>
                  <a:pt x="86902" y="1363435"/>
                </a:lnTo>
                <a:lnTo>
                  <a:pt x="82364" y="1363209"/>
                </a:lnTo>
                <a:lnTo>
                  <a:pt x="77599" y="1362529"/>
                </a:lnTo>
                <a:lnTo>
                  <a:pt x="73288" y="1361850"/>
                </a:lnTo>
                <a:lnTo>
                  <a:pt x="68750" y="1360717"/>
                </a:lnTo>
                <a:lnTo>
                  <a:pt x="64439" y="1359585"/>
                </a:lnTo>
                <a:lnTo>
                  <a:pt x="60128" y="1357999"/>
                </a:lnTo>
                <a:lnTo>
                  <a:pt x="56044" y="1356414"/>
                </a:lnTo>
                <a:lnTo>
                  <a:pt x="51959" y="1354602"/>
                </a:lnTo>
                <a:lnTo>
                  <a:pt x="48102" y="1352563"/>
                </a:lnTo>
                <a:lnTo>
                  <a:pt x="44245" y="1350525"/>
                </a:lnTo>
                <a:lnTo>
                  <a:pt x="40615" y="1348033"/>
                </a:lnTo>
                <a:lnTo>
                  <a:pt x="36757" y="1345542"/>
                </a:lnTo>
                <a:lnTo>
                  <a:pt x="33581" y="1342824"/>
                </a:lnTo>
                <a:lnTo>
                  <a:pt x="30177" y="1340106"/>
                </a:lnTo>
                <a:lnTo>
                  <a:pt x="26774" y="1336935"/>
                </a:lnTo>
                <a:lnTo>
                  <a:pt x="23824" y="1333764"/>
                </a:lnTo>
                <a:lnTo>
                  <a:pt x="21101" y="1330366"/>
                </a:lnTo>
                <a:lnTo>
                  <a:pt x="18152" y="1327195"/>
                </a:lnTo>
                <a:lnTo>
                  <a:pt x="15656" y="1323571"/>
                </a:lnTo>
                <a:lnTo>
                  <a:pt x="13160" y="1319947"/>
                </a:lnTo>
                <a:lnTo>
                  <a:pt x="11118" y="1316323"/>
                </a:lnTo>
                <a:lnTo>
                  <a:pt x="9076" y="1312246"/>
                </a:lnTo>
                <a:lnTo>
                  <a:pt x="7261" y="1308169"/>
                </a:lnTo>
                <a:lnTo>
                  <a:pt x="5446" y="1304092"/>
                </a:lnTo>
                <a:lnTo>
                  <a:pt x="4084" y="1300015"/>
                </a:lnTo>
                <a:lnTo>
                  <a:pt x="2950" y="1295485"/>
                </a:lnTo>
                <a:lnTo>
                  <a:pt x="1815" y="1291408"/>
                </a:lnTo>
                <a:lnTo>
                  <a:pt x="1134" y="1286651"/>
                </a:lnTo>
                <a:lnTo>
                  <a:pt x="454" y="1282348"/>
                </a:lnTo>
                <a:lnTo>
                  <a:pt x="0" y="1277591"/>
                </a:lnTo>
                <a:lnTo>
                  <a:pt x="0" y="1273061"/>
                </a:lnTo>
                <a:lnTo>
                  <a:pt x="0" y="1268531"/>
                </a:lnTo>
                <a:lnTo>
                  <a:pt x="454" y="1264001"/>
                </a:lnTo>
                <a:lnTo>
                  <a:pt x="1134" y="1259471"/>
                </a:lnTo>
                <a:lnTo>
                  <a:pt x="1815" y="1254941"/>
                </a:lnTo>
                <a:lnTo>
                  <a:pt x="2950" y="1250411"/>
                </a:lnTo>
                <a:lnTo>
                  <a:pt x="4084" y="1246334"/>
                </a:lnTo>
                <a:lnTo>
                  <a:pt x="5446" y="1242257"/>
                </a:lnTo>
                <a:lnTo>
                  <a:pt x="7261" y="1237953"/>
                </a:lnTo>
                <a:lnTo>
                  <a:pt x="9076" y="1233876"/>
                </a:lnTo>
                <a:lnTo>
                  <a:pt x="11118" y="1230026"/>
                </a:lnTo>
                <a:lnTo>
                  <a:pt x="13160" y="1226402"/>
                </a:lnTo>
                <a:lnTo>
                  <a:pt x="15656" y="1222778"/>
                </a:lnTo>
                <a:lnTo>
                  <a:pt x="18152" y="1219154"/>
                </a:lnTo>
                <a:lnTo>
                  <a:pt x="21101" y="1215756"/>
                </a:lnTo>
                <a:lnTo>
                  <a:pt x="23824" y="1212358"/>
                </a:lnTo>
                <a:lnTo>
                  <a:pt x="26774" y="1209187"/>
                </a:lnTo>
                <a:lnTo>
                  <a:pt x="30177" y="1206243"/>
                </a:lnTo>
                <a:lnTo>
                  <a:pt x="33581" y="1203298"/>
                </a:lnTo>
                <a:lnTo>
                  <a:pt x="36757" y="1200807"/>
                </a:lnTo>
                <a:lnTo>
                  <a:pt x="40615" y="1198089"/>
                </a:lnTo>
                <a:lnTo>
                  <a:pt x="44245" y="1195824"/>
                </a:lnTo>
                <a:lnTo>
                  <a:pt x="48102" y="1193785"/>
                </a:lnTo>
                <a:lnTo>
                  <a:pt x="51959" y="1191747"/>
                </a:lnTo>
                <a:lnTo>
                  <a:pt x="56044" y="1189935"/>
                </a:lnTo>
                <a:lnTo>
                  <a:pt x="60128" y="1188349"/>
                </a:lnTo>
                <a:lnTo>
                  <a:pt x="64439" y="1186764"/>
                </a:lnTo>
                <a:lnTo>
                  <a:pt x="68750" y="1185405"/>
                </a:lnTo>
                <a:lnTo>
                  <a:pt x="73288" y="1184499"/>
                </a:lnTo>
                <a:lnTo>
                  <a:pt x="77599" y="1183593"/>
                </a:lnTo>
                <a:lnTo>
                  <a:pt x="82364" y="1183140"/>
                </a:lnTo>
                <a:lnTo>
                  <a:pt x="86902" y="1182913"/>
                </a:lnTo>
                <a:lnTo>
                  <a:pt x="91667" y="1182687"/>
                </a:lnTo>
                <a:close/>
                <a:moveTo>
                  <a:pt x="1390308" y="782637"/>
                </a:moveTo>
                <a:lnTo>
                  <a:pt x="1396663" y="786039"/>
                </a:lnTo>
                <a:lnTo>
                  <a:pt x="1402564" y="789894"/>
                </a:lnTo>
                <a:lnTo>
                  <a:pt x="1408238" y="793749"/>
                </a:lnTo>
                <a:lnTo>
                  <a:pt x="1413458" y="797831"/>
                </a:lnTo>
                <a:lnTo>
                  <a:pt x="1418225" y="802140"/>
                </a:lnTo>
                <a:lnTo>
                  <a:pt x="1422764" y="806449"/>
                </a:lnTo>
                <a:lnTo>
                  <a:pt x="1426849" y="811439"/>
                </a:lnTo>
                <a:lnTo>
                  <a:pt x="1430935" y="816428"/>
                </a:lnTo>
                <a:lnTo>
                  <a:pt x="1434112" y="821417"/>
                </a:lnTo>
                <a:lnTo>
                  <a:pt x="1437516" y="826860"/>
                </a:lnTo>
                <a:lnTo>
                  <a:pt x="1440694" y="832303"/>
                </a:lnTo>
                <a:lnTo>
                  <a:pt x="1443644" y="837973"/>
                </a:lnTo>
                <a:lnTo>
                  <a:pt x="1446141" y="843869"/>
                </a:lnTo>
                <a:lnTo>
                  <a:pt x="1448411" y="849765"/>
                </a:lnTo>
                <a:lnTo>
                  <a:pt x="1450907" y="856115"/>
                </a:lnTo>
                <a:lnTo>
                  <a:pt x="1452723" y="862465"/>
                </a:lnTo>
                <a:lnTo>
                  <a:pt x="1454766" y="869042"/>
                </a:lnTo>
                <a:lnTo>
                  <a:pt x="1456581" y="875846"/>
                </a:lnTo>
                <a:lnTo>
                  <a:pt x="1459759" y="889680"/>
                </a:lnTo>
                <a:lnTo>
                  <a:pt x="1462709" y="904648"/>
                </a:lnTo>
                <a:lnTo>
                  <a:pt x="1465433" y="919842"/>
                </a:lnTo>
                <a:lnTo>
                  <a:pt x="1471107" y="952499"/>
                </a:lnTo>
                <a:lnTo>
                  <a:pt x="1474284" y="969735"/>
                </a:lnTo>
                <a:lnTo>
                  <a:pt x="1477462" y="987424"/>
                </a:lnTo>
                <a:lnTo>
                  <a:pt x="1483363" y="988785"/>
                </a:lnTo>
                <a:lnTo>
                  <a:pt x="1489037" y="990146"/>
                </a:lnTo>
                <a:lnTo>
                  <a:pt x="1494484" y="992187"/>
                </a:lnTo>
                <a:lnTo>
                  <a:pt x="1499704" y="994228"/>
                </a:lnTo>
                <a:lnTo>
                  <a:pt x="1504470" y="996949"/>
                </a:lnTo>
                <a:lnTo>
                  <a:pt x="1509237" y="999671"/>
                </a:lnTo>
                <a:lnTo>
                  <a:pt x="1513549" y="1003073"/>
                </a:lnTo>
                <a:lnTo>
                  <a:pt x="1517407" y="1006474"/>
                </a:lnTo>
                <a:lnTo>
                  <a:pt x="1521493" y="1010330"/>
                </a:lnTo>
                <a:lnTo>
                  <a:pt x="1525124" y="1014185"/>
                </a:lnTo>
                <a:lnTo>
                  <a:pt x="1528075" y="1018721"/>
                </a:lnTo>
                <a:lnTo>
                  <a:pt x="1530798" y="1023030"/>
                </a:lnTo>
                <a:lnTo>
                  <a:pt x="1533068" y="1027792"/>
                </a:lnTo>
                <a:lnTo>
                  <a:pt x="1535110" y="1032555"/>
                </a:lnTo>
                <a:lnTo>
                  <a:pt x="1536472" y="1037771"/>
                </a:lnTo>
                <a:lnTo>
                  <a:pt x="1537607" y="1043214"/>
                </a:lnTo>
                <a:lnTo>
                  <a:pt x="1538288" y="1048657"/>
                </a:lnTo>
                <a:lnTo>
                  <a:pt x="1538288" y="1054326"/>
                </a:lnTo>
                <a:lnTo>
                  <a:pt x="1537834" y="1060223"/>
                </a:lnTo>
                <a:lnTo>
                  <a:pt x="1536699" y="1066119"/>
                </a:lnTo>
                <a:lnTo>
                  <a:pt x="1535110" y="1072016"/>
                </a:lnTo>
                <a:lnTo>
                  <a:pt x="1533068" y="1078366"/>
                </a:lnTo>
                <a:lnTo>
                  <a:pt x="1530117" y="1084489"/>
                </a:lnTo>
                <a:lnTo>
                  <a:pt x="1526940" y="1091066"/>
                </a:lnTo>
                <a:lnTo>
                  <a:pt x="1522854" y="1097416"/>
                </a:lnTo>
                <a:lnTo>
                  <a:pt x="1518315" y="1103766"/>
                </a:lnTo>
                <a:lnTo>
                  <a:pt x="1512868" y="1110342"/>
                </a:lnTo>
                <a:lnTo>
                  <a:pt x="1506967" y="1116919"/>
                </a:lnTo>
                <a:lnTo>
                  <a:pt x="1500158" y="1123496"/>
                </a:lnTo>
                <a:lnTo>
                  <a:pt x="1492668" y="1129846"/>
                </a:lnTo>
                <a:lnTo>
                  <a:pt x="1484271" y="1136650"/>
                </a:lnTo>
                <a:lnTo>
                  <a:pt x="1474965" y="1143000"/>
                </a:lnTo>
                <a:lnTo>
                  <a:pt x="1472696" y="1155019"/>
                </a:lnTo>
                <a:lnTo>
                  <a:pt x="1469745" y="1167266"/>
                </a:lnTo>
                <a:lnTo>
                  <a:pt x="1466568" y="1179059"/>
                </a:lnTo>
                <a:lnTo>
                  <a:pt x="1462936" y="1190851"/>
                </a:lnTo>
                <a:lnTo>
                  <a:pt x="1459078" y="1202417"/>
                </a:lnTo>
                <a:lnTo>
                  <a:pt x="1454993" y="1213984"/>
                </a:lnTo>
                <a:lnTo>
                  <a:pt x="1450680" y="1225323"/>
                </a:lnTo>
                <a:lnTo>
                  <a:pt x="1445687" y="1236435"/>
                </a:lnTo>
                <a:lnTo>
                  <a:pt x="1440467" y="1247321"/>
                </a:lnTo>
                <a:lnTo>
                  <a:pt x="1435020" y="1257980"/>
                </a:lnTo>
                <a:lnTo>
                  <a:pt x="1429346" y="1268412"/>
                </a:lnTo>
                <a:lnTo>
                  <a:pt x="1423218" y="1278391"/>
                </a:lnTo>
                <a:lnTo>
                  <a:pt x="1416863" y="1288369"/>
                </a:lnTo>
                <a:lnTo>
                  <a:pt x="1410281" y="1297894"/>
                </a:lnTo>
                <a:lnTo>
                  <a:pt x="1403245" y="1307193"/>
                </a:lnTo>
                <a:lnTo>
                  <a:pt x="1395982" y="1316037"/>
                </a:lnTo>
                <a:lnTo>
                  <a:pt x="1388719" y="1324655"/>
                </a:lnTo>
                <a:lnTo>
                  <a:pt x="1381003" y="1332593"/>
                </a:lnTo>
                <a:lnTo>
                  <a:pt x="1373059" y="1340077"/>
                </a:lnTo>
                <a:lnTo>
                  <a:pt x="1364661" y="1347334"/>
                </a:lnTo>
                <a:lnTo>
                  <a:pt x="1356037" y="1354364"/>
                </a:lnTo>
                <a:lnTo>
                  <a:pt x="1347639" y="1360714"/>
                </a:lnTo>
                <a:lnTo>
                  <a:pt x="1338561" y="1366610"/>
                </a:lnTo>
                <a:lnTo>
                  <a:pt x="1329028" y="1371827"/>
                </a:lnTo>
                <a:lnTo>
                  <a:pt x="1319723" y="1376816"/>
                </a:lnTo>
                <a:lnTo>
                  <a:pt x="1310190" y="1380898"/>
                </a:lnTo>
                <a:lnTo>
                  <a:pt x="1300431" y="1384527"/>
                </a:lnTo>
                <a:lnTo>
                  <a:pt x="1295211" y="1386341"/>
                </a:lnTo>
                <a:lnTo>
                  <a:pt x="1290218" y="1387702"/>
                </a:lnTo>
                <a:lnTo>
                  <a:pt x="1284997" y="1389062"/>
                </a:lnTo>
                <a:lnTo>
                  <a:pt x="1279777" y="1390196"/>
                </a:lnTo>
                <a:lnTo>
                  <a:pt x="1274557" y="1391330"/>
                </a:lnTo>
                <a:lnTo>
                  <a:pt x="1269110" y="1392010"/>
                </a:lnTo>
                <a:lnTo>
                  <a:pt x="1264117" y="1392691"/>
                </a:lnTo>
                <a:lnTo>
                  <a:pt x="1258670" y="1393371"/>
                </a:lnTo>
                <a:lnTo>
                  <a:pt x="1253223" y="1393825"/>
                </a:lnTo>
                <a:lnTo>
                  <a:pt x="1247776" y="1393825"/>
                </a:lnTo>
                <a:lnTo>
                  <a:pt x="1242328" y="1393825"/>
                </a:lnTo>
                <a:lnTo>
                  <a:pt x="1236881" y="1393371"/>
                </a:lnTo>
                <a:lnTo>
                  <a:pt x="1231661" y="1392691"/>
                </a:lnTo>
                <a:lnTo>
                  <a:pt x="1226214" y="1392010"/>
                </a:lnTo>
                <a:lnTo>
                  <a:pt x="1220994" y="1391330"/>
                </a:lnTo>
                <a:lnTo>
                  <a:pt x="1215774" y="1390196"/>
                </a:lnTo>
                <a:lnTo>
                  <a:pt x="1210554" y="1389062"/>
                </a:lnTo>
                <a:lnTo>
                  <a:pt x="1205333" y="1387702"/>
                </a:lnTo>
                <a:lnTo>
                  <a:pt x="1200113" y="1386341"/>
                </a:lnTo>
                <a:lnTo>
                  <a:pt x="1195347" y="1384527"/>
                </a:lnTo>
                <a:lnTo>
                  <a:pt x="1185361" y="1380898"/>
                </a:lnTo>
                <a:lnTo>
                  <a:pt x="1175828" y="1376816"/>
                </a:lnTo>
                <a:lnTo>
                  <a:pt x="1166296" y="1371827"/>
                </a:lnTo>
                <a:lnTo>
                  <a:pt x="1157217" y="1366610"/>
                </a:lnTo>
                <a:lnTo>
                  <a:pt x="1148139" y="1360714"/>
                </a:lnTo>
                <a:lnTo>
                  <a:pt x="1139514" y="1354364"/>
                </a:lnTo>
                <a:lnTo>
                  <a:pt x="1130890" y="1347334"/>
                </a:lnTo>
                <a:lnTo>
                  <a:pt x="1122492" y="1340077"/>
                </a:lnTo>
                <a:lnTo>
                  <a:pt x="1114548" y="1332593"/>
                </a:lnTo>
                <a:lnTo>
                  <a:pt x="1106832" y="1324655"/>
                </a:lnTo>
                <a:lnTo>
                  <a:pt x="1099569" y="1316037"/>
                </a:lnTo>
                <a:lnTo>
                  <a:pt x="1092306" y="1307193"/>
                </a:lnTo>
                <a:lnTo>
                  <a:pt x="1085270" y="1297894"/>
                </a:lnTo>
                <a:lnTo>
                  <a:pt x="1078688" y="1288369"/>
                </a:lnTo>
                <a:lnTo>
                  <a:pt x="1072333" y="1278391"/>
                </a:lnTo>
                <a:lnTo>
                  <a:pt x="1066205" y="1268412"/>
                </a:lnTo>
                <a:lnTo>
                  <a:pt x="1060531" y="1257980"/>
                </a:lnTo>
                <a:lnTo>
                  <a:pt x="1055084" y="1247321"/>
                </a:lnTo>
                <a:lnTo>
                  <a:pt x="1049864" y="1236435"/>
                </a:lnTo>
                <a:lnTo>
                  <a:pt x="1045098" y="1225323"/>
                </a:lnTo>
                <a:lnTo>
                  <a:pt x="1040558" y="1213984"/>
                </a:lnTo>
                <a:lnTo>
                  <a:pt x="1036473" y="1202417"/>
                </a:lnTo>
                <a:lnTo>
                  <a:pt x="1032615" y="1190851"/>
                </a:lnTo>
                <a:lnTo>
                  <a:pt x="1028983" y="1179059"/>
                </a:lnTo>
                <a:lnTo>
                  <a:pt x="1025806" y="1167266"/>
                </a:lnTo>
                <a:lnTo>
                  <a:pt x="1022855" y="1155019"/>
                </a:lnTo>
                <a:lnTo>
                  <a:pt x="1020586" y="1143000"/>
                </a:lnTo>
                <a:lnTo>
                  <a:pt x="1011507" y="1136650"/>
                </a:lnTo>
                <a:lnTo>
                  <a:pt x="1003336" y="1129846"/>
                </a:lnTo>
                <a:lnTo>
                  <a:pt x="995620" y="1123496"/>
                </a:lnTo>
                <a:lnTo>
                  <a:pt x="988811" y="1116919"/>
                </a:lnTo>
                <a:lnTo>
                  <a:pt x="982683" y="1110342"/>
                </a:lnTo>
                <a:lnTo>
                  <a:pt x="977236" y="1103766"/>
                </a:lnTo>
                <a:lnTo>
                  <a:pt x="972696" y="1097416"/>
                </a:lnTo>
                <a:lnTo>
                  <a:pt x="968838" y="1091066"/>
                </a:lnTo>
                <a:lnTo>
                  <a:pt x="965434" y="1084489"/>
                </a:lnTo>
                <a:lnTo>
                  <a:pt x="962483" y="1078366"/>
                </a:lnTo>
                <a:lnTo>
                  <a:pt x="960440" y="1072016"/>
                </a:lnTo>
                <a:lnTo>
                  <a:pt x="958852" y="1066119"/>
                </a:lnTo>
                <a:lnTo>
                  <a:pt x="957944" y="1060223"/>
                </a:lnTo>
                <a:lnTo>
                  <a:pt x="957263" y="1054326"/>
                </a:lnTo>
                <a:lnTo>
                  <a:pt x="957263" y="1048657"/>
                </a:lnTo>
                <a:lnTo>
                  <a:pt x="958171" y="1043214"/>
                </a:lnTo>
                <a:lnTo>
                  <a:pt x="959079" y="1037771"/>
                </a:lnTo>
                <a:lnTo>
                  <a:pt x="960440" y="1032555"/>
                </a:lnTo>
                <a:lnTo>
                  <a:pt x="962483" y="1027792"/>
                </a:lnTo>
                <a:lnTo>
                  <a:pt x="964753" y="1023030"/>
                </a:lnTo>
                <a:lnTo>
                  <a:pt x="967476" y="1018721"/>
                </a:lnTo>
                <a:lnTo>
                  <a:pt x="970654" y="1014185"/>
                </a:lnTo>
                <a:lnTo>
                  <a:pt x="974285" y="1010330"/>
                </a:lnTo>
                <a:lnTo>
                  <a:pt x="978144" y="1006474"/>
                </a:lnTo>
                <a:lnTo>
                  <a:pt x="982002" y="1003073"/>
                </a:lnTo>
                <a:lnTo>
                  <a:pt x="986541" y="999671"/>
                </a:lnTo>
                <a:lnTo>
                  <a:pt x="991307" y="996949"/>
                </a:lnTo>
                <a:lnTo>
                  <a:pt x="996301" y="994228"/>
                </a:lnTo>
                <a:lnTo>
                  <a:pt x="1001521" y="992187"/>
                </a:lnTo>
                <a:lnTo>
                  <a:pt x="1006514" y="990146"/>
                </a:lnTo>
                <a:lnTo>
                  <a:pt x="1012415" y="988785"/>
                </a:lnTo>
                <a:lnTo>
                  <a:pt x="1018089" y="987424"/>
                </a:lnTo>
                <a:lnTo>
                  <a:pt x="1022401" y="964292"/>
                </a:lnTo>
                <a:lnTo>
                  <a:pt x="1026260" y="941840"/>
                </a:lnTo>
                <a:lnTo>
                  <a:pt x="1029891" y="920523"/>
                </a:lnTo>
                <a:lnTo>
                  <a:pt x="1033749" y="900339"/>
                </a:lnTo>
                <a:lnTo>
                  <a:pt x="1035792" y="890587"/>
                </a:lnTo>
                <a:lnTo>
                  <a:pt x="1037835" y="881289"/>
                </a:lnTo>
                <a:lnTo>
                  <a:pt x="1040104" y="872217"/>
                </a:lnTo>
                <a:lnTo>
                  <a:pt x="1042374" y="863373"/>
                </a:lnTo>
                <a:lnTo>
                  <a:pt x="1045325" y="854981"/>
                </a:lnTo>
                <a:lnTo>
                  <a:pt x="1048048" y="846817"/>
                </a:lnTo>
                <a:lnTo>
                  <a:pt x="1051453" y="838880"/>
                </a:lnTo>
                <a:lnTo>
                  <a:pt x="1055311" y="831396"/>
                </a:lnTo>
                <a:lnTo>
                  <a:pt x="1062574" y="834117"/>
                </a:lnTo>
                <a:lnTo>
                  <a:pt x="1072787" y="837065"/>
                </a:lnTo>
                <a:lnTo>
                  <a:pt x="1085270" y="840467"/>
                </a:lnTo>
                <a:lnTo>
                  <a:pt x="1092306" y="842281"/>
                </a:lnTo>
                <a:lnTo>
                  <a:pt x="1100023" y="843869"/>
                </a:lnTo>
                <a:lnTo>
                  <a:pt x="1108420" y="845456"/>
                </a:lnTo>
                <a:lnTo>
                  <a:pt x="1116818" y="847044"/>
                </a:lnTo>
                <a:lnTo>
                  <a:pt x="1126123" y="848178"/>
                </a:lnTo>
                <a:lnTo>
                  <a:pt x="1135883" y="849539"/>
                </a:lnTo>
                <a:lnTo>
                  <a:pt x="1145869" y="850673"/>
                </a:lnTo>
                <a:lnTo>
                  <a:pt x="1156309" y="851126"/>
                </a:lnTo>
                <a:lnTo>
                  <a:pt x="1167204" y="851580"/>
                </a:lnTo>
                <a:lnTo>
                  <a:pt x="1178552" y="851806"/>
                </a:lnTo>
                <a:lnTo>
                  <a:pt x="1190354" y="851580"/>
                </a:lnTo>
                <a:lnTo>
                  <a:pt x="1202156" y="851126"/>
                </a:lnTo>
                <a:lnTo>
                  <a:pt x="1214412" y="849992"/>
                </a:lnTo>
                <a:lnTo>
                  <a:pt x="1226895" y="848631"/>
                </a:lnTo>
                <a:lnTo>
                  <a:pt x="1239605" y="846364"/>
                </a:lnTo>
                <a:lnTo>
                  <a:pt x="1252542" y="844096"/>
                </a:lnTo>
                <a:lnTo>
                  <a:pt x="1265933" y="840921"/>
                </a:lnTo>
                <a:lnTo>
                  <a:pt x="1279323" y="837292"/>
                </a:lnTo>
                <a:lnTo>
                  <a:pt x="1292714" y="832983"/>
                </a:lnTo>
                <a:lnTo>
                  <a:pt x="1306559" y="827994"/>
                </a:lnTo>
                <a:lnTo>
                  <a:pt x="1313368" y="825499"/>
                </a:lnTo>
                <a:lnTo>
                  <a:pt x="1320404" y="822551"/>
                </a:lnTo>
                <a:lnTo>
                  <a:pt x="1327212" y="819603"/>
                </a:lnTo>
                <a:lnTo>
                  <a:pt x="1334248" y="816201"/>
                </a:lnTo>
                <a:lnTo>
                  <a:pt x="1341057" y="812799"/>
                </a:lnTo>
                <a:lnTo>
                  <a:pt x="1348093" y="809171"/>
                </a:lnTo>
                <a:lnTo>
                  <a:pt x="1355129" y="805315"/>
                </a:lnTo>
                <a:lnTo>
                  <a:pt x="1362165" y="801006"/>
                </a:lnTo>
                <a:lnTo>
                  <a:pt x="1369201" y="796924"/>
                </a:lnTo>
                <a:lnTo>
                  <a:pt x="1376463" y="792389"/>
                </a:lnTo>
                <a:lnTo>
                  <a:pt x="1383272" y="787626"/>
                </a:lnTo>
                <a:lnTo>
                  <a:pt x="1390308" y="782637"/>
                </a:lnTo>
                <a:close/>
                <a:moveTo>
                  <a:pt x="2282825" y="769937"/>
                </a:moveTo>
                <a:lnTo>
                  <a:pt x="2412173" y="829864"/>
                </a:lnTo>
                <a:lnTo>
                  <a:pt x="2422140" y="834858"/>
                </a:lnTo>
                <a:lnTo>
                  <a:pt x="2426897" y="837355"/>
                </a:lnTo>
                <a:lnTo>
                  <a:pt x="2431201" y="840078"/>
                </a:lnTo>
                <a:lnTo>
                  <a:pt x="2435732" y="842802"/>
                </a:lnTo>
                <a:lnTo>
                  <a:pt x="2439583" y="845526"/>
                </a:lnTo>
                <a:lnTo>
                  <a:pt x="2443434" y="848250"/>
                </a:lnTo>
                <a:lnTo>
                  <a:pt x="2447058" y="851201"/>
                </a:lnTo>
                <a:lnTo>
                  <a:pt x="2450456" y="853925"/>
                </a:lnTo>
                <a:lnTo>
                  <a:pt x="2453628" y="857103"/>
                </a:lnTo>
                <a:lnTo>
                  <a:pt x="2456799" y="860054"/>
                </a:lnTo>
                <a:lnTo>
                  <a:pt x="2459518" y="863005"/>
                </a:lnTo>
                <a:lnTo>
                  <a:pt x="2462236" y="866183"/>
                </a:lnTo>
                <a:lnTo>
                  <a:pt x="2464501" y="869361"/>
                </a:lnTo>
                <a:lnTo>
                  <a:pt x="2466766" y="872539"/>
                </a:lnTo>
                <a:lnTo>
                  <a:pt x="2468805" y="875717"/>
                </a:lnTo>
                <a:lnTo>
                  <a:pt x="2470617" y="878895"/>
                </a:lnTo>
                <a:lnTo>
                  <a:pt x="2472430" y="882300"/>
                </a:lnTo>
                <a:lnTo>
                  <a:pt x="2474015" y="885932"/>
                </a:lnTo>
                <a:lnTo>
                  <a:pt x="2475601" y="889337"/>
                </a:lnTo>
                <a:lnTo>
                  <a:pt x="2477866" y="896373"/>
                </a:lnTo>
                <a:lnTo>
                  <a:pt x="2479905" y="903637"/>
                </a:lnTo>
                <a:lnTo>
                  <a:pt x="2481264" y="911128"/>
                </a:lnTo>
                <a:lnTo>
                  <a:pt x="2482397" y="918846"/>
                </a:lnTo>
                <a:lnTo>
                  <a:pt x="2482850" y="927018"/>
                </a:lnTo>
                <a:lnTo>
                  <a:pt x="2482850" y="935190"/>
                </a:lnTo>
                <a:lnTo>
                  <a:pt x="2482850" y="1152652"/>
                </a:lnTo>
                <a:lnTo>
                  <a:pt x="2482850" y="1160824"/>
                </a:lnTo>
                <a:lnTo>
                  <a:pt x="2482397" y="1168768"/>
                </a:lnTo>
                <a:lnTo>
                  <a:pt x="2481264" y="1176486"/>
                </a:lnTo>
                <a:lnTo>
                  <a:pt x="2479905" y="1184204"/>
                </a:lnTo>
                <a:lnTo>
                  <a:pt x="2477866" y="1191468"/>
                </a:lnTo>
                <a:lnTo>
                  <a:pt x="2475601" y="1198732"/>
                </a:lnTo>
                <a:lnTo>
                  <a:pt x="2474015" y="1202137"/>
                </a:lnTo>
                <a:lnTo>
                  <a:pt x="2472430" y="1205315"/>
                </a:lnTo>
                <a:lnTo>
                  <a:pt x="2470617" y="1208720"/>
                </a:lnTo>
                <a:lnTo>
                  <a:pt x="2468805" y="1212125"/>
                </a:lnTo>
                <a:lnTo>
                  <a:pt x="2466766" y="1215303"/>
                </a:lnTo>
                <a:lnTo>
                  <a:pt x="2464501" y="1218708"/>
                </a:lnTo>
                <a:lnTo>
                  <a:pt x="2462236" y="1221658"/>
                </a:lnTo>
                <a:lnTo>
                  <a:pt x="2459518" y="1224836"/>
                </a:lnTo>
                <a:lnTo>
                  <a:pt x="2456799" y="1227787"/>
                </a:lnTo>
                <a:lnTo>
                  <a:pt x="2453628" y="1230738"/>
                </a:lnTo>
                <a:lnTo>
                  <a:pt x="2450456" y="1233689"/>
                </a:lnTo>
                <a:lnTo>
                  <a:pt x="2447058" y="1236640"/>
                </a:lnTo>
                <a:lnTo>
                  <a:pt x="2443434" y="1239364"/>
                </a:lnTo>
                <a:lnTo>
                  <a:pt x="2439583" y="1242315"/>
                </a:lnTo>
                <a:lnTo>
                  <a:pt x="2435732" y="1245039"/>
                </a:lnTo>
                <a:lnTo>
                  <a:pt x="2431201" y="1247763"/>
                </a:lnTo>
                <a:lnTo>
                  <a:pt x="2426897" y="1250260"/>
                </a:lnTo>
                <a:lnTo>
                  <a:pt x="2422140" y="1252984"/>
                </a:lnTo>
                <a:lnTo>
                  <a:pt x="2412173" y="1257978"/>
                </a:lnTo>
                <a:lnTo>
                  <a:pt x="2406963" y="1260475"/>
                </a:lnTo>
                <a:lnTo>
                  <a:pt x="2282825" y="1202818"/>
                </a:lnTo>
                <a:lnTo>
                  <a:pt x="2282825" y="769937"/>
                </a:lnTo>
                <a:close/>
                <a:moveTo>
                  <a:pt x="1247774" y="628650"/>
                </a:moveTo>
                <a:lnTo>
                  <a:pt x="1262265" y="628876"/>
                </a:lnTo>
                <a:lnTo>
                  <a:pt x="1276302" y="629556"/>
                </a:lnTo>
                <a:lnTo>
                  <a:pt x="1290113" y="631143"/>
                </a:lnTo>
                <a:lnTo>
                  <a:pt x="1303472" y="632956"/>
                </a:lnTo>
                <a:lnTo>
                  <a:pt x="1316830" y="635222"/>
                </a:lnTo>
                <a:lnTo>
                  <a:pt x="1329282" y="638169"/>
                </a:lnTo>
                <a:lnTo>
                  <a:pt x="1341282" y="641569"/>
                </a:lnTo>
                <a:lnTo>
                  <a:pt x="1353056" y="645195"/>
                </a:lnTo>
                <a:lnTo>
                  <a:pt x="1363923" y="649274"/>
                </a:lnTo>
                <a:lnTo>
                  <a:pt x="1374338" y="654034"/>
                </a:lnTo>
                <a:lnTo>
                  <a:pt x="1378866" y="656300"/>
                </a:lnTo>
                <a:lnTo>
                  <a:pt x="1383847" y="658794"/>
                </a:lnTo>
                <a:lnTo>
                  <a:pt x="1388149" y="661513"/>
                </a:lnTo>
                <a:lnTo>
                  <a:pt x="1392677" y="664006"/>
                </a:lnTo>
                <a:lnTo>
                  <a:pt x="1396753" y="666953"/>
                </a:lnTo>
                <a:lnTo>
                  <a:pt x="1400602" y="669672"/>
                </a:lnTo>
                <a:lnTo>
                  <a:pt x="1404451" y="672619"/>
                </a:lnTo>
                <a:lnTo>
                  <a:pt x="1407847" y="675565"/>
                </a:lnTo>
                <a:lnTo>
                  <a:pt x="1411243" y="678512"/>
                </a:lnTo>
                <a:lnTo>
                  <a:pt x="1414413" y="681685"/>
                </a:lnTo>
                <a:lnTo>
                  <a:pt x="1417130" y="685084"/>
                </a:lnTo>
                <a:lnTo>
                  <a:pt x="1419847" y="688257"/>
                </a:lnTo>
                <a:lnTo>
                  <a:pt x="1425507" y="688484"/>
                </a:lnTo>
                <a:lnTo>
                  <a:pt x="1430941" y="689164"/>
                </a:lnTo>
                <a:lnTo>
                  <a:pt x="1436148" y="690297"/>
                </a:lnTo>
                <a:lnTo>
                  <a:pt x="1441356" y="691430"/>
                </a:lnTo>
                <a:lnTo>
                  <a:pt x="1446110" y="693017"/>
                </a:lnTo>
                <a:lnTo>
                  <a:pt x="1450865" y="694830"/>
                </a:lnTo>
                <a:lnTo>
                  <a:pt x="1455167" y="697323"/>
                </a:lnTo>
                <a:lnTo>
                  <a:pt x="1459695" y="699816"/>
                </a:lnTo>
                <a:lnTo>
                  <a:pt x="1463544" y="702763"/>
                </a:lnTo>
                <a:lnTo>
                  <a:pt x="1467619" y="705709"/>
                </a:lnTo>
                <a:lnTo>
                  <a:pt x="1471242" y="708882"/>
                </a:lnTo>
                <a:lnTo>
                  <a:pt x="1474865" y="712508"/>
                </a:lnTo>
                <a:lnTo>
                  <a:pt x="1478261" y="716361"/>
                </a:lnTo>
                <a:lnTo>
                  <a:pt x="1481657" y="720668"/>
                </a:lnTo>
                <a:lnTo>
                  <a:pt x="1484827" y="724747"/>
                </a:lnTo>
                <a:lnTo>
                  <a:pt x="1487544" y="729053"/>
                </a:lnTo>
                <a:lnTo>
                  <a:pt x="1490487" y="733813"/>
                </a:lnTo>
                <a:lnTo>
                  <a:pt x="1492977" y="738799"/>
                </a:lnTo>
                <a:lnTo>
                  <a:pt x="1495468" y="743785"/>
                </a:lnTo>
                <a:lnTo>
                  <a:pt x="1497732" y="748998"/>
                </a:lnTo>
                <a:lnTo>
                  <a:pt x="1499996" y="754211"/>
                </a:lnTo>
                <a:lnTo>
                  <a:pt x="1502034" y="759877"/>
                </a:lnTo>
                <a:lnTo>
                  <a:pt x="1503845" y="765543"/>
                </a:lnTo>
                <a:lnTo>
                  <a:pt x="1505656" y="771436"/>
                </a:lnTo>
                <a:lnTo>
                  <a:pt x="1509053" y="783222"/>
                </a:lnTo>
                <a:lnTo>
                  <a:pt x="1511996" y="795460"/>
                </a:lnTo>
                <a:lnTo>
                  <a:pt x="1514260" y="808153"/>
                </a:lnTo>
                <a:lnTo>
                  <a:pt x="1516071" y="821071"/>
                </a:lnTo>
                <a:lnTo>
                  <a:pt x="1517656" y="833990"/>
                </a:lnTo>
                <a:lnTo>
                  <a:pt x="1519015" y="846909"/>
                </a:lnTo>
                <a:lnTo>
                  <a:pt x="1519694" y="860281"/>
                </a:lnTo>
                <a:lnTo>
                  <a:pt x="1520147" y="873200"/>
                </a:lnTo>
                <a:lnTo>
                  <a:pt x="1520826" y="886118"/>
                </a:lnTo>
                <a:lnTo>
                  <a:pt x="1520826" y="898584"/>
                </a:lnTo>
                <a:lnTo>
                  <a:pt x="1520373" y="910823"/>
                </a:lnTo>
                <a:lnTo>
                  <a:pt x="1520147" y="922608"/>
                </a:lnTo>
                <a:lnTo>
                  <a:pt x="1519241" y="945046"/>
                </a:lnTo>
                <a:lnTo>
                  <a:pt x="1517883" y="964311"/>
                </a:lnTo>
                <a:lnTo>
                  <a:pt x="1516524" y="981083"/>
                </a:lnTo>
                <a:lnTo>
                  <a:pt x="1514939" y="993321"/>
                </a:lnTo>
                <a:lnTo>
                  <a:pt x="1511996" y="991508"/>
                </a:lnTo>
                <a:lnTo>
                  <a:pt x="1508600" y="990148"/>
                </a:lnTo>
                <a:lnTo>
                  <a:pt x="1505204" y="988562"/>
                </a:lnTo>
                <a:lnTo>
                  <a:pt x="1501808" y="987202"/>
                </a:lnTo>
                <a:lnTo>
                  <a:pt x="1498185" y="985842"/>
                </a:lnTo>
                <a:lnTo>
                  <a:pt x="1494562" y="984936"/>
                </a:lnTo>
                <a:lnTo>
                  <a:pt x="1490713" y="983802"/>
                </a:lnTo>
                <a:lnTo>
                  <a:pt x="1487091" y="983349"/>
                </a:lnTo>
                <a:lnTo>
                  <a:pt x="1481657" y="946859"/>
                </a:lnTo>
                <a:lnTo>
                  <a:pt x="1479166" y="929408"/>
                </a:lnTo>
                <a:lnTo>
                  <a:pt x="1476223" y="912636"/>
                </a:lnTo>
                <a:lnTo>
                  <a:pt x="1473280" y="896544"/>
                </a:lnTo>
                <a:lnTo>
                  <a:pt x="1469657" y="881132"/>
                </a:lnTo>
                <a:lnTo>
                  <a:pt x="1467846" y="873653"/>
                </a:lnTo>
                <a:lnTo>
                  <a:pt x="1465808" y="866400"/>
                </a:lnTo>
                <a:lnTo>
                  <a:pt x="1463770" y="859374"/>
                </a:lnTo>
                <a:lnTo>
                  <a:pt x="1461506" y="852802"/>
                </a:lnTo>
                <a:lnTo>
                  <a:pt x="1459242" y="846002"/>
                </a:lnTo>
                <a:lnTo>
                  <a:pt x="1456299" y="839430"/>
                </a:lnTo>
                <a:lnTo>
                  <a:pt x="1453356" y="833310"/>
                </a:lnTo>
                <a:lnTo>
                  <a:pt x="1450412" y="826964"/>
                </a:lnTo>
                <a:lnTo>
                  <a:pt x="1447242" y="821071"/>
                </a:lnTo>
                <a:lnTo>
                  <a:pt x="1443620" y="815405"/>
                </a:lnTo>
                <a:lnTo>
                  <a:pt x="1439771" y="809966"/>
                </a:lnTo>
                <a:lnTo>
                  <a:pt x="1435922" y="804526"/>
                </a:lnTo>
                <a:lnTo>
                  <a:pt x="1431394" y="799313"/>
                </a:lnTo>
                <a:lnTo>
                  <a:pt x="1426865" y="794780"/>
                </a:lnTo>
                <a:lnTo>
                  <a:pt x="1421884" y="789794"/>
                </a:lnTo>
                <a:lnTo>
                  <a:pt x="1416677" y="785261"/>
                </a:lnTo>
                <a:lnTo>
                  <a:pt x="1411017" y="781182"/>
                </a:lnTo>
                <a:lnTo>
                  <a:pt x="1405130" y="777102"/>
                </a:lnTo>
                <a:lnTo>
                  <a:pt x="1398791" y="773249"/>
                </a:lnTo>
                <a:lnTo>
                  <a:pt x="1391998" y="769623"/>
                </a:lnTo>
                <a:lnTo>
                  <a:pt x="1384753" y="774609"/>
                </a:lnTo>
                <a:lnTo>
                  <a:pt x="1377508" y="779595"/>
                </a:lnTo>
                <a:lnTo>
                  <a:pt x="1370263" y="784355"/>
                </a:lnTo>
                <a:lnTo>
                  <a:pt x="1363018" y="788661"/>
                </a:lnTo>
                <a:lnTo>
                  <a:pt x="1355772" y="793194"/>
                </a:lnTo>
                <a:lnTo>
                  <a:pt x="1348301" y="797047"/>
                </a:lnTo>
                <a:lnTo>
                  <a:pt x="1341056" y="800900"/>
                </a:lnTo>
                <a:lnTo>
                  <a:pt x="1334037" y="804526"/>
                </a:lnTo>
                <a:lnTo>
                  <a:pt x="1326792" y="807926"/>
                </a:lnTo>
                <a:lnTo>
                  <a:pt x="1319547" y="811326"/>
                </a:lnTo>
                <a:lnTo>
                  <a:pt x="1312302" y="814045"/>
                </a:lnTo>
                <a:lnTo>
                  <a:pt x="1305283" y="816992"/>
                </a:lnTo>
                <a:lnTo>
                  <a:pt x="1298038" y="819711"/>
                </a:lnTo>
                <a:lnTo>
                  <a:pt x="1291245" y="822205"/>
                </a:lnTo>
                <a:lnTo>
                  <a:pt x="1277208" y="826511"/>
                </a:lnTo>
                <a:lnTo>
                  <a:pt x="1263397" y="830364"/>
                </a:lnTo>
                <a:lnTo>
                  <a:pt x="1249812" y="833537"/>
                </a:lnTo>
                <a:lnTo>
                  <a:pt x="1236454" y="836030"/>
                </a:lnTo>
                <a:lnTo>
                  <a:pt x="1223322" y="838296"/>
                </a:lnTo>
                <a:lnTo>
                  <a:pt x="1210417" y="839656"/>
                </a:lnTo>
                <a:lnTo>
                  <a:pt x="1197964" y="840789"/>
                </a:lnTo>
                <a:lnTo>
                  <a:pt x="1185511" y="841469"/>
                </a:lnTo>
                <a:lnTo>
                  <a:pt x="1173738" y="841469"/>
                </a:lnTo>
                <a:lnTo>
                  <a:pt x="1162191" y="841469"/>
                </a:lnTo>
                <a:lnTo>
                  <a:pt x="1151097" y="841016"/>
                </a:lnTo>
                <a:lnTo>
                  <a:pt x="1140229" y="840336"/>
                </a:lnTo>
                <a:lnTo>
                  <a:pt x="1129814" y="839203"/>
                </a:lnTo>
                <a:lnTo>
                  <a:pt x="1120079" y="837843"/>
                </a:lnTo>
                <a:lnTo>
                  <a:pt x="1110796" y="836710"/>
                </a:lnTo>
                <a:lnTo>
                  <a:pt x="1101739" y="835123"/>
                </a:lnTo>
                <a:lnTo>
                  <a:pt x="1093362" y="833310"/>
                </a:lnTo>
                <a:lnTo>
                  <a:pt x="1085438" y="831724"/>
                </a:lnTo>
                <a:lnTo>
                  <a:pt x="1078193" y="829910"/>
                </a:lnTo>
                <a:lnTo>
                  <a:pt x="1065514" y="826284"/>
                </a:lnTo>
                <a:lnTo>
                  <a:pt x="1055099" y="823111"/>
                </a:lnTo>
                <a:lnTo>
                  <a:pt x="1047401" y="820391"/>
                </a:lnTo>
                <a:lnTo>
                  <a:pt x="1043552" y="828097"/>
                </a:lnTo>
                <a:lnTo>
                  <a:pt x="1040156" y="836483"/>
                </a:lnTo>
                <a:lnTo>
                  <a:pt x="1036986" y="844869"/>
                </a:lnTo>
                <a:lnTo>
                  <a:pt x="1034043" y="853708"/>
                </a:lnTo>
                <a:lnTo>
                  <a:pt x="1031552" y="862774"/>
                </a:lnTo>
                <a:lnTo>
                  <a:pt x="1029288" y="872520"/>
                </a:lnTo>
                <a:lnTo>
                  <a:pt x="1027024" y="882265"/>
                </a:lnTo>
                <a:lnTo>
                  <a:pt x="1024986" y="892464"/>
                </a:lnTo>
                <a:lnTo>
                  <a:pt x="1021137" y="913316"/>
                </a:lnTo>
                <a:lnTo>
                  <a:pt x="1017288" y="935527"/>
                </a:lnTo>
                <a:lnTo>
                  <a:pt x="1013213" y="958871"/>
                </a:lnTo>
                <a:lnTo>
                  <a:pt x="1011175" y="970884"/>
                </a:lnTo>
                <a:lnTo>
                  <a:pt x="1008458" y="983349"/>
                </a:lnTo>
                <a:lnTo>
                  <a:pt x="1004609" y="984029"/>
                </a:lnTo>
                <a:lnTo>
                  <a:pt x="1000760" y="984936"/>
                </a:lnTo>
                <a:lnTo>
                  <a:pt x="997138" y="985842"/>
                </a:lnTo>
                <a:lnTo>
                  <a:pt x="993515" y="987202"/>
                </a:lnTo>
                <a:lnTo>
                  <a:pt x="989892" y="988789"/>
                </a:lnTo>
                <a:lnTo>
                  <a:pt x="986496" y="990375"/>
                </a:lnTo>
                <a:lnTo>
                  <a:pt x="983100" y="991962"/>
                </a:lnTo>
                <a:lnTo>
                  <a:pt x="979704" y="993775"/>
                </a:lnTo>
                <a:lnTo>
                  <a:pt x="977666" y="979723"/>
                </a:lnTo>
                <a:lnTo>
                  <a:pt x="976761" y="970657"/>
                </a:lnTo>
                <a:lnTo>
                  <a:pt x="975402" y="960458"/>
                </a:lnTo>
                <a:lnTo>
                  <a:pt x="974496" y="949352"/>
                </a:lnTo>
                <a:lnTo>
                  <a:pt x="973817" y="937340"/>
                </a:lnTo>
                <a:lnTo>
                  <a:pt x="973364" y="924421"/>
                </a:lnTo>
                <a:lnTo>
                  <a:pt x="973138" y="911049"/>
                </a:lnTo>
                <a:lnTo>
                  <a:pt x="973364" y="896771"/>
                </a:lnTo>
                <a:lnTo>
                  <a:pt x="974044" y="882039"/>
                </a:lnTo>
                <a:lnTo>
                  <a:pt x="975402" y="866854"/>
                </a:lnTo>
                <a:lnTo>
                  <a:pt x="977213" y="851442"/>
                </a:lnTo>
                <a:lnTo>
                  <a:pt x="978119" y="843736"/>
                </a:lnTo>
                <a:lnTo>
                  <a:pt x="979704" y="835577"/>
                </a:lnTo>
                <a:lnTo>
                  <a:pt x="981062" y="827871"/>
                </a:lnTo>
                <a:lnTo>
                  <a:pt x="982874" y="819711"/>
                </a:lnTo>
                <a:lnTo>
                  <a:pt x="984911" y="812006"/>
                </a:lnTo>
                <a:lnTo>
                  <a:pt x="986949" y="804073"/>
                </a:lnTo>
                <a:lnTo>
                  <a:pt x="989440" y="796140"/>
                </a:lnTo>
                <a:lnTo>
                  <a:pt x="991930" y="788208"/>
                </a:lnTo>
                <a:lnTo>
                  <a:pt x="994873" y="780502"/>
                </a:lnTo>
                <a:lnTo>
                  <a:pt x="997817" y="772569"/>
                </a:lnTo>
                <a:lnTo>
                  <a:pt x="1001213" y="765090"/>
                </a:lnTo>
                <a:lnTo>
                  <a:pt x="1004836" y="757384"/>
                </a:lnTo>
                <a:lnTo>
                  <a:pt x="1008685" y="749905"/>
                </a:lnTo>
                <a:lnTo>
                  <a:pt x="1012986" y="742652"/>
                </a:lnTo>
                <a:lnTo>
                  <a:pt x="1017288" y="735400"/>
                </a:lnTo>
                <a:lnTo>
                  <a:pt x="1022043" y="728147"/>
                </a:lnTo>
                <a:lnTo>
                  <a:pt x="1027024" y="721121"/>
                </a:lnTo>
                <a:lnTo>
                  <a:pt x="1032458" y="714095"/>
                </a:lnTo>
                <a:lnTo>
                  <a:pt x="1038118" y="707522"/>
                </a:lnTo>
                <a:lnTo>
                  <a:pt x="1044231" y="701176"/>
                </a:lnTo>
                <a:lnTo>
                  <a:pt x="1050344" y="694603"/>
                </a:lnTo>
                <a:lnTo>
                  <a:pt x="1057136" y="688711"/>
                </a:lnTo>
                <a:lnTo>
                  <a:pt x="1064382" y="682818"/>
                </a:lnTo>
                <a:lnTo>
                  <a:pt x="1071627" y="676925"/>
                </a:lnTo>
                <a:lnTo>
                  <a:pt x="1079778" y="671486"/>
                </a:lnTo>
                <a:lnTo>
                  <a:pt x="1087702" y="666726"/>
                </a:lnTo>
                <a:lnTo>
                  <a:pt x="1096306" y="661740"/>
                </a:lnTo>
                <a:lnTo>
                  <a:pt x="1105362" y="656980"/>
                </a:lnTo>
                <a:lnTo>
                  <a:pt x="1114645" y="652674"/>
                </a:lnTo>
                <a:lnTo>
                  <a:pt x="1124380" y="648821"/>
                </a:lnTo>
                <a:lnTo>
                  <a:pt x="1134795" y="645195"/>
                </a:lnTo>
                <a:lnTo>
                  <a:pt x="1145437" y="641795"/>
                </a:lnTo>
                <a:lnTo>
                  <a:pt x="1156531" y="638622"/>
                </a:lnTo>
                <a:lnTo>
                  <a:pt x="1168304" y="636129"/>
                </a:lnTo>
                <a:lnTo>
                  <a:pt x="1180304" y="634089"/>
                </a:lnTo>
                <a:lnTo>
                  <a:pt x="1192757" y="631823"/>
                </a:lnTo>
                <a:lnTo>
                  <a:pt x="1205662" y="630690"/>
                </a:lnTo>
                <a:lnTo>
                  <a:pt x="1219247" y="629330"/>
                </a:lnTo>
                <a:lnTo>
                  <a:pt x="1233058" y="628876"/>
                </a:lnTo>
                <a:lnTo>
                  <a:pt x="1247774" y="628650"/>
                </a:lnTo>
                <a:close/>
                <a:moveTo>
                  <a:pt x="91667" y="541337"/>
                </a:moveTo>
                <a:lnTo>
                  <a:pt x="370523" y="541337"/>
                </a:lnTo>
                <a:lnTo>
                  <a:pt x="375061" y="541563"/>
                </a:lnTo>
                <a:lnTo>
                  <a:pt x="379826" y="542015"/>
                </a:lnTo>
                <a:lnTo>
                  <a:pt x="384137" y="542468"/>
                </a:lnTo>
                <a:lnTo>
                  <a:pt x="388902" y="543373"/>
                </a:lnTo>
                <a:lnTo>
                  <a:pt x="393213" y="544278"/>
                </a:lnTo>
                <a:lnTo>
                  <a:pt x="397524" y="545635"/>
                </a:lnTo>
                <a:lnTo>
                  <a:pt x="401835" y="546992"/>
                </a:lnTo>
                <a:lnTo>
                  <a:pt x="405919" y="548576"/>
                </a:lnTo>
                <a:lnTo>
                  <a:pt x="409777" y="550386"/>
                </a:lnTo>
                <a:lnTo>
                  <a:pt x="414088" y="552421"/>
                </a:lnTo>
                <a:lnTo>
                  <a:pt x="417718" y="554684"/>
                </a:lnTo>
                <a:lnTo>
                  <a:pt x="421575" y="556946"/>
                </a:lnTo>
                <a:lnTo>
                  <a:pt x="425206" y="559434"/>
                </a:lnTo>
                <a:lnTo>
                  <a:pt x="428609" y="562149"/>
                </a:lnTo>
                <a:lnTo>
                  <a:pt x="432013" y="564864"/>
                </a:lnTo>
                <a:lnTo>
                  <a:pt x="434962" y="568031"/>
                </a:lnTo>
                <a:lnTo>
                  <a:pt x="438139" y="571198"/>
                </a:lnTo>
                <a:lnTo>
                  <a:pt x="441088" y="574591"/>
                </a:lnTo>
                <a:lnTo>
                  <a:pt x="443584" y="577984"/>
                </a:lnTo>
                <a:lnTo>
                  <a:pt x="446307" y="581604"/>
                </a:lnTo>
                <a:lnTo>
                  <a:pt x="448803" y="585223"/>
                </a:lnTo>
                <a:lnTo>
                  <a:pt x="450845" y="589069"/>
                </a:lnTo>
                <a:lnTo>
                  <a:pt x="452887" y="592915"/>
                </a:lnTo>
                <a:lnTo>
                  <a:pt x="454702" y="596760"/>
                </a:lnTo>
                <a:lnTo>
                  <a:pt x="456291" y="600832"/>
                </a:lnTo>
                <a:lnTo>
                  <a:pt x="457879" y="605130"/>
                </a:lnTo>
                <a:lnTo>
                  <a:pt x="459240" y="609429"/>
                </a:lnTo>
                <a:lnTo>
                  <a:pt x="460148" y="613727"/>
                </a:lnTo>
                <a:lnTo>
                  <a:pt x="461055" y="618251"/>
                </a:lnTo>
                <a:lnTo>
                  <a:pt x="461509" y="622549"/>
                </a:lnTo>
                <a:lnTo>
                  <a:pt x="461736" y="627300"/>
                </a:lnTo>
                <a:lnTo>
                  <a:pt x="461963" y="631824"/>
                </a:lnTo>
                <a:lnTo>
                  <a:pt x="461736" y="636575"/>
                </a:lnTo>
                <a:lnTo>
                  <a:pt x="461509" y="641099"/>
                </a:lnTo>
                <a:lnTo>
                  <a:pt x="461055" y="645624"/>
                </a:lnTo>
                <a:lnTo>
                  <a:pt x="460148" y="650148"/>
                </a:lnTo>
                <a:lnTo>
                  <a:pt x="459240" y="654446"/>
                </a:lnTo>
                <a:lnTo>
                  <a:pt x="457879" y="658518"/>
                </a:lnTo>
                <a:lnTo>
                  <a:pt x="456291" y="662816"/>
                </a:lnTo>
                <a:lnTo>
                  <a:pt x="454702" y="666888"/>
                </a:lnTo>
                <a:lnTo>
                  <a:pt x="452887" y="670960"/>
                </a:lnTo>
                <a:lnTo>
                  <a:pt x="450845" y="674806"/>
                </a:lnTo>
                <a:lnTo>
                  <a:pt x="448803" y="678652"/>
                </a:lnTo>
                <a:lnTo>
                  <a:pt x="446307" y="682271"/>
                </a:lnTo>
                <a:lnTo>
                  <a:pt x="443584" y="685664"/>
                </a:lnTo>
                <a:lnTo>
                  <a:pt x="441088" y="689284"/>
                </a:lnTo>
                <a:lnTo>
                  <a:pt x="438139" y="692451"/>
                </a:lnTo>
                <a:lnTo>
                  <a:pt x="434962" y="695618"/>
                </a:lnTo>
                <a:lnTo>
                  <a:pt x="432013" y="698559"/>
                </a:lnTo>
                <a:lnTo>
                  <a:pt x="428609" y="701500"/>
                </a:lnTo>
                <a:lnTo>
                  <a:pt x="425206" y="703988"/>
                </a:lnTo>
                <a:lnTo>
                  <a:pt x="421575" y="706703"/>
                </a:lnTo>
                <a:lnTo>
                  <a:pt x="417718" y="708965"/>
                </a:lnTo>
                <a:lnTo>
                  <a:pt x="414088" y="711227"/>
                </a:lnTo>
                <a:lnTo>
                  <a:pt x="409777" y="713489"/>
                </a:lnTo>
                <a:lnTo>
                  <a:pt x="405919" y="715299"/>
                </a:lnTo>
                <a:lnTo>
                  <a:pt x="401835" y="716883"/>
                </a:lnTo>
                <a:lnTo>
                  <a:pt x="397524" y="718014"/>
                </a:lnTo>
                <a:lnTo>
                  <a:pt x="393213" y="719371"/>
                </a:lnTo>
                <a:lnTo>
                  <a:pt x="388902" y="720502"/>
                </a:lnTo>
                <a:lnTo>
                  <a:pt x="384137" y="721181"/>
                </a:lnTo>
                <a:lnTo>
                  <a:pt x="379826" y="721633"/>
                </a:lnTo>
                <a:lnTo>
                  <a:pt x="375061" y="722312"/>
                </a:lnTo>
                <a:lnTo>
                  <a:pt x="370523" y="722312"/>
                </a:lnTo>
                <a:lnTo>
                  <a:pt x="91667" y="722312"/>
                </a:lnTo>
                <a:lnTo>
                  <a:pt x="86902" y="722312"/>
                </a:lnTo>
                <a:lnTo>
                  <a:pt x="82364" y="721633"/>
                </a:lnTo>
                <a:lnTo>
                  <a:pt x="77599" y="721181"/>
                </a:lnTo>
                <a:lnTo>
                  <a:pt x="73288" y="720502"/>
                </a:lnTo>
                <a:lnTo>
                  <a:pt x="68750" y="719371"/>
                </a:lnTo>
                <a:lnTo>
                  <a:pt x="64439" y="718014"/>
                </a:lnTo>
                <a:lnTo>
                  <a:pt x="60128" y="716883"/>
                </a:lnTo>
                <a:lnTo>
                  <a:pt x="56044" y="715299"/>
                </a:lnTo>
                <a:lnTo>
                  <a:pt x="51959" y="713489"/>
                </a:lnTo>
                <a:lnTo>
                  <a:pt x="48102" y="711227"/>
                </a:lnTo>
                <a:lnTo>
                  <a:pt x="44245" y="708965"/>
                </a:lnTo>
                <a:lnTo>
                  <a:pt x="40615" y="706703"/>
                </a:lnTo>
                <a:lnTo>
                  <a:pt x="36757" y="703988"/>
                </a:lnTo>
                <a:lnTo>
                  <a:pt x="33581" y="701500"/>
                </a:lnTo>
                <a:lnTo>
                  <a:pt x="30177" y="698559"/>
                </a:lnTo>
                <a:lnTo>
                  <a:pt x="26774" y="695618"/>
                </a:lnTo>
                <a:lnTo>
                  <a:pt x="23824" y="692451"/>
                </a:lnTo>
                <a:lnTo>
                  <a:pt x="21101" y="689284"/>
                </a:lnTo>
                <a:lnTo>
                  <a:pt x="18152" y="685664"/>
                </a:lnTo>
                <a:lnTo>
                  <a:pt x="15656" y="682271"/>
                </a:lnTo>
                <a:lnTo>
                  <a:pt x="13160" y="678652"/>
                </a:lnTo>
                <a:lnTo>
                  <a:pt x="11118" y="674806"/>
                </a:lnTo>
                <a:lnTo>
                  <a:pt x="9076" y="670960"/>
                </a:lnTo>
                <a:lnTo>
                  <a:pt x="7261" y="666888"/>
                </a:lnTo>
                <a:lnTo>
                  <a:pt x="5446" y="662816"/>
                </a:lnTo>
                <a:lnTo>
                  <a:pt x="4084" y="658518"/>
                </a:lnTo>
                <a:lnTo>
                  <a:pt x="2950" y="654446"/>
                </a:lnTo>
                <a:lnTo>
                  <a:pt x="1815" y="650148"/>
                </a:lnTo>
                <a:lnTo>
                  <a:pt x="1134" y="645624"/>
                </a:lnTo>
                <a:lnTo>
                  <a:pt x="454" y="641099"/>
                </a:lnTo>
                <a:lnTo>
                  <a:pt x="0" y="636575"/>
                </a:lnTo>
                <a:lnTo>
                  <a:pt x="0" y="631824"/>
                </a:lnTo>
                <a:lnTo>
                  <a:pt x="0" y="627300"/>
                </a:lnTo>
                <a:lnTo>
                  <a:pt x="454" y="622549"/>
                </a:lnTo>
                <a:lnTo>
                  <a:pt x="1134" y="618251"/>
                </a:lnTo>
                <a:lnTo>
                  <a:pt x="1815" y="613727"/>
                </a:lnTo>
                <a:lnTo>
                  <a:pt x="2950" y="609429"/>
                </a:lnTo>
                <a:lnTo>
                  <a:pt x="4084" y="605130"/>
                </a:lnTo>
                <a:lnTo>
                  <a:pt x="5446" y="600832"/>
                </a:lnTo>
                <a:lnTo>
                  <a:pt x="7261" y="596760"/>
                </a:lnTo>
                <a:lnTo>
                  <a:pt x="9076" y="592915"/>
                </a:lnTo>
                <a:lnTo>
                  <a:pt x="11118" y="589069"/>
                </a:lnTo>
                <a:lnTo>
                  <a:pt x="13160" y="585223"/>
                </a:lnTo>
                <a:lnTo>
                  <a:pt x="15656" y="581604"/>
                </a:lnTo>
                <a:lnTo>
                  <a:pt x="18152" y="577984"/>
                </a:lnTo>
                <a:lnTo>
                  <a:pt x="21101" y="574591"/>
                </a:lnTo>
                <a:lnTo>
                  <a:pt x="23824" y="571198"/>
                </a:lnTo>
                <a:lnTo>
                  <a:pt x="26774" y="568031"/>
                </a:lnTo>
                <a:lnTo>
                  <a:pt x="30177" y="564864"/>
                </a:lnTo>
                <a:lnTo>
                  <a:pt x="33581" y="562149"/>
                </a:lnTo>
                <a:lnTo>
                  <a:pt x="36757" y="559434"/>
                </a:lnTo>
                <a:lnTo>
                  <a:pt x="40615" y="556946"/>
                </a:lnTo>
                <a:lnTo>
                  <a:pt x="44245" y="554684"/>
                </a:lnTo>
                <a:lnTo>
                  <a:pt x="48102" y="552421"/>
                </a:lnTo>
                <a:lnTo>
                  <a:pt x="51959" y="550386"/>
                </a:lnTo>
                <a:lnTo>
                  <a:pt x="56044" y="548576"/>
                </a:lnTo>
                <a:lnTo>
                  <a:pt x="60128" y="546992"/>
                </a:lnTo>
                <a:lnTo>
                  <a:pt x="64439" y="545635"/>
                </a:lnTo>
                <a:lnTo>
                  <a:pt x="68750" y="544278"/>
                </a:lnTo>
                <a:lnTo>
                  <a:pt x="73288" y="543373"/>
                </a:lnTo>
                <a:lnTo>
                  <a:pt x="77599" y="542468"/>
                </a:lnTo>
                <a:lnTo>
                  <a:pt x="82364" y="542015"/>
                </a:lnTo>
                <a:lnTo>
                  <a:pt x="86902" y="541563"/>
                </a:lnTo>
                <a:lnTo>
                  <a:pt x="91667" y="541337"/>
                </a:lnTo>
                <a:close/>
                <a:moveTo>
                  <a:pt x="2282825" y="312737"/>
                </a:moveTo>
                <a:lnTo>
                  <a:pt x="2412173" y="372470"/>
                </a:lnTo>
                <a:lnTo>
                  <a:pt x="2422140" y="377674"/>
                </a:lnTo>
                <a:lnTo>
                  <a:pt x="2426897" y="380163"/>
                </a:lnTo>
                <a:lnTo>
                  <a:pt x="2431201" y="382878"/>
                </a:lnTo>
                <a:lnTo>
                  <a:pt x="2435732" y="385367"/>
                </a:lnTo>
                <a:lnTo>
                  <a:pt x="2439583" y="388308"/>
                </a:lnTo>
                <a:lnTo>
                  <a:pt x="2443434" y="391023"/>
                </a:lnTo>
                <a:lnTo>
                  <a:pt x="2447058" y="393964"/>
                </a:lnTo>
                <a:lnTo>
                  <a:pt x="2450456" y="396680"/>
                </a:lnTo>
                <a:lnTo>
                  <a:pt x="2453628" y="399621"/>
                </a:lnTo>
                <a:lnTo>
                  <a:pt x="2456799" y="402562"/>
                </a:lnTo>
                <a:lnTo>
                  <a:pt x="2459518" y="405504"/>
                </a:lnTo>
                <a:lnTo>
                  <a:pt x="2462236" y="408671"/>
                </a:lnTo>
                <a:lnTo>
                  <a:pt x="2464501" y="411839"/>
                </a:lnTo>
                <a:lnTo>
                  <a:pt x="2466766" y="415233"/>
                </a:lnTo>
                <a:lnTo>
                  <a:pt x="2468805" y="418174"/>
                </a:lnTo>
                <a:lnTo>
                  <a:pt x="2470617" y="421568"/>
                </a:lnTo>
                <a:lnTo>
                  <a:pt x="2472430" y="424962"/>
                </a:lnTo>
                <a:lnTo>
                  <a:pt x="2474015" y="428356"/>
                </a:lnTo>
                <a:lnTo>
                  <a:pt x="2475601" y="431750"/>
                </a:lnTo>
                <a:lnTo>
                  <a:pt x="2477866" y="438990"/>
                </a:lnTo>
                <a:lnTo>
                  <a:pt x="2479905" y="446231"/>
                </a:lnTo>
                <a:lnTo>
                  <a:pt x="2481264" y="453697"/>
                </a:lnTo>
                <a:lnTo>
                  <a:pt x="2482397" y="461390"/>
                </a:lnTo>
                <a:lnTo>
                  <a:pt x="2482850" y="469536"/>
                </a:lnTo>
                <a:lnTo>
                  <a:pt x="2482850" y="477455"/>
                </a:lnTo>
                <a:lnTo>
                  <a:pt x="2482850" y="694213"/>
                </a:lnTo>
                <a:lnTo>
                  <a:pt x="2482850" y="702584"/>
                </a:lnTo>
                <a:lnTo>
                  <a:pt x="2482397" y="710504"/>
                </a:lnTo>
                <a:lnTo>
                  <a:pt x="2481264" y="718423"/>
                </a:lnTo>
                <a:lnTo>
                  <a:pt x="2479905" y="725889"/>
                </a:lnTo>
                <a:lnTo>
                  <a:pt x="2477866" y="733130"/>
                </a:lnTo>
                <a:lnTo>
                  <a:pt x="2475601" y="740144"/>
                </a:lnTo>
                <a:lnTo>
                  <a:pt x="2474015" y="743311"/>
                </a:lnTo>
                <a:lnTo>
                  <a:pt x="2472430" y="746932"/>
                </a:lnTo>
                <a:lnTo>
                  <a:pt x="2470617" y="750326"/>
                </a:lnTo>
                <a:lnTo>
                  <a:pt x="2468805" y="753493"/>
                </a:lnTo>
                <a:lnTo>
                  <a:pt x="2466766" y="756887"/>
                </a:lnTo>
                <a:lnTo>
                  <a:pt x="2464501" y="760055"/>
                </a:lnTo>
                <a:lnTo>
                  <a:pt x="2462236" y="762996"/>
                </a:lnTo>
                <a:lnTo>
                  <a:pt x="2459518" y="766164"/>
                </a:lnTo>
                <a:lnTo>
                  <a:pt x="2456799" y="769331"/>
                </a:lnTo>
                <a:lnTo>
                  <a:pt x="2453628" y="772047"/>
                </a:lnTo>
                <a:lnTo>
                  <a:pt x="2450456" y="775214"/>
                </a:lnTo>
                <a:lnTo>
                  <a:pt x="2447058" y="778156"/>
                </a:lnTo>
                <a:lnTo>
                  <a:pt x="2443434" y="780871"/>
                </a:lnTo>
                <a:lnTo>
                  <a:pt x="2439583" y="783812"/>
                </a:lnTo>
                <a:lnTo>
                  <a:pt x="2435732" y="786301"/>
                </a:lnTo>
                <a:lnTo>
                  <a:pt x="2431201" y="789242"/>
                </a:lnTo>
                <a:lnTo>
                  <a:pt x="2426897" y="791731"/>
                </a:lnTo>
                <a:lnTo>
                  <a:pt x="2422140" y="794446"/>
                </a:lnTo>
                <a:lnTo>
                  <a:pt x="2412173" y="799198"/>
                </a:lnTo>
                <a:lnTo>
                  <a:pt x="2406963" y="801687"/>
                </a:lnTo>
                <a:lnTo>
                  <a:pt x="2282825" y="744216"/>
                </a:lnTo>
                <a:lnTo>
                  <a:pt x="2282825" y="312737"/>
                </a:lnTo>
                <a:close/>
                <a:moveTo>
                  <a:pt x="458964" y="22907"/>
                </a:moveTo>
                <a:lnTo>
                  <a:pt x="448307" y="23134"/>
                </a:lnTo>
                <a:lnTo>
                  <a:pt x="438104" y="24041"/>
                </a:lnTo>
                <a:lnTo>
                  <a:pt x="427674" y="25175"/>
                </a:lnTo>
                <a:lnTo>
                  <a:pt x="417471" y="26990"/>
                </a:lnTo>
                <a:lnTo>
                  <a:pt x="407722" y="29485"/>
                </a:lnTo>
                <a:lnTo>
                  <a:pt x="397745" y="32206"/>
                </a:lnTo>
                <a:lnTo>
                  <a:pt x="388222" y="35382"/>
                </a:lnTo>
                <a:lnTo>
                  <a:pt x="378926" y="39237"/>
                </a:lnTo>
                <a:lnTo>
                  <a:pt x="369857" y="43320"/>
                </a:lnTo>
                <a:lnTo>
                  <a:pt x="361014" y="47856"/>
                </a:lnTo>
                <a:lnTo>
                  <a:pt x="352171" y="52846"/>
                </a:lnTo>
                <a:lnTo>
                  <a:pt x="344009" y="58289"/>
                </a:lnTo>
                <a:lnTo>
                  <a:pt x="335847" y="63959"/>
                </a:lnTo>
                <a:lnTo>
                  <a:pt x="328138" y="70083"/>
                </a:lnTo>
                <a:lnTo>
                  <a:pt x="320655" y="76660"/>
                </a:lnTo>
                <a:lnTo>
                  <a:pt x="313626" y="83238"/>
                </a:lnTo>
                <a:lnTo>
                  <a:pt x="306598" y="90722"/>
                </a:lnTo>
                <a:lnTo>
                  <a:pt x="300022" y="98207"/>
                </a:lnTo>
                <a:lnTo>
                  <a:pt x="294127" y="105918"/>
                </a:lnTo>
                <a:lnTo>
                  <a:pt x="288232" y="113856"/>
                </a:lnTo>
                <a:lnTo>
                  <a:pt x="283017" y="122248"/>
                </a:lnTo>
                <a:lnTo>
                  <a:pt x="278029" y="130867"/>
                </a:lnTo>
                <a:lnTo>
                  <a:pt x="273494" y="139939"/>
                </a:lnTo>
                <a:lnTo>
                  <a:pt x="269186" y="149011"/>
                </a:lnTo>
                <a:lnTo>
                  <a:pt x="265559" y="158310"/>
                </a:lnTo>
                <a:lnTo>
                  <a:pt x="262158" y="167836"/>
                </a:lnTo>
                <a:lnTo>
                  <a:pt x="259664" y="177589"/>
                </a:lnTo>
                <a:lnTo>
                  <a:pt x="257396" y="187568"/>
                </a:lnTo>
                <a:lnTo>
                  <a:pt x="255582" y="197775"/>
                </a:lnTo>
                <a:lnTo>
                  <a:pt x="254222" y="207754"/>
                </a:lnTo>
                <a:lnTo>
                  <a:pt x="253542" y="218414"/>
                </a:lnTo>
                <a:lnTo>
                  <a:pt x="253088" y="229074"/>
                </a:lnTo>
                <a:lnTo>
                  <a:pt x="253088" y="495117"/>
                </a:lnTo>
                <a:lnTo>
                  <a:pt x="369630" y="495117"/>
                </a:lnTo>
                <a:lnTo>
                  <a:pt x="376659" y="495344"/>
                </a:lnTo>
                <a:lnTo>
                  <a:pt x="383461" y="496024"/>
                </a:lnTo>
                <a:lnTo>
                  <a:pt x="390263" y="496705"/>
                </a:lnTo>
                <a:lnTo>
                  <a:pt x="397065" y="498066"/>
                </a:lnTo>
                <a:lnTo>
                  <a:pt x="403867" y="499653"/>
                </a:lnTo>
                <a:lnTo>
                  <a:pt x="410216" y="501468"/>
                </a:lnTo>
                <a:lnTo>
                  <a:pt x="416791" y="503509"/>
                </a:lnTo>
                <a:lnTo>
                  <a:pt x="422913" y="505777"/>
                </a:lnTo>
                <a:lnTo>
                  <a:pt x="428808" y="508726"/>
                </a:lnTo>
                <a:lnTo>
                  <a:pt x="434930" y="511674"/>
                </a:lnTo>
                <a:lnTo>
                  <a:pt x="440598" y="514849"/>
                </a:lnTo>
                <a:lnTo>
                  <a:pt x="446266" y="518478"/>
                </a:lnTo>
                <a:lnTo>
                  <a:pt x="451481" y="522334"/>
                </a:lnTo>
                <a:lnTo>
                  <a:pt x="456923" y="526190"/>
                </a:lnTo>
                <a:lnTo>
                  <a:pt x="461911" y="530726"/>
                </a:lnTo>
                <a:lnTo>
                  <a:pt x="466446" y="535035"/>
                </a:lnTo>
                <a:lnTo>
                  <a:pt x="471207" y="539798"/>
                </a:lnTo>
                <a:lnTo>
                  <a:pt x="475289" y="545015"/>
                </a:lnTo>
                <a:lnTo>
                  <a:pt x="479370" y="549777"/>
                </a:lnTo>
                <a:lnTo>
                  <a:pt x="483451" y="555221"/>
                </a:lnTo>
                <a:lnTo>
                  <a:pt x="487079" y="560664"/>
                </a:lnTo>
                <a:lnTo>
                  <a:pt x="490026" y="566561"/>
                </a:lnTo>
                <a:lnTo>
                  <a:pt x="493201" y="572458"/>
                </a:lnTo>
                <a:lnTo>
                  <a:pt x="496148" y="578355"/>
                </a:lnTo>
                <a:lnTo>
                  <a:pt x="498416" y="584706"/>
                </a:lnTo>
                <a:lnTo>
                  <a:pt x="500683" y="591056"/>
                </a:lnTo>
                <a:lnTo>
                  <a:pt x="502497" y="597407"/>
                </a:lnTo>
                <a:lnTo>
                  <a:pt x="504084" y="603984"/>
                </a:lnTo>
                <a:lnTo>
                  <a:pt x="505218" y="610788"/>
                </a:lnTo>
                <a:lnTo>
                  <a:pt x="506125" y="617592"/>
                </a:lnTo>
                <a:lnTo>
                  <a:pt x="506578" y="624623"/>
                </a:lnTo>
                <a:lnTo>
                  <a:pt x="506578" y="631428"/>
                </a:lnTo>
                <a:lnTo>
                  <a:pt x="506578" y="638459"/>
                </a:lnTo>
                <a:lnTo>
                  <a:pt x="506125" y="645263"/>
                </a:lnTo>
                <a:lnTo>
                  <a:pt x="505218" y="652294"/>
                </a:lnTo>
                <a:lnTo>
                  <a:pt x="504084" y="659098"/>
                </a:lnTo>
                <a:lnTo>
                  <a:pt x="502497" y="665449"/>
                </a:lnTo>
                <a:lnTo>
                  <a:pt x="500683" y="672026"/>
                </a:lnTo>
                <a:lnTo>
                  <a:pt x="498416" y="678150"/>
                </a:lnTo>
                <a:lnTo>
                  <a:pt x="496148" y="684500"/>
                </a:lnTo>
                <a:lnTo>
                  <a:pt x="493201" y="690397"/>
                </a:lnTo>
                <a:lnTo>
                  <a:pt x="490026" y="696294"/>
                </a:lnTo>
                <a:lnTo>
                  <a:pt x="487079" y="701964"/>
                </a:lnTo>
                <a:lnTo>
                  <a:pt x="483451" y="707861"/>
                </a:lnTo>
                <a:lnTo>
                  <a:pt x="479370" y="712851"/>
                </a:lnTo>
                <a:lnTo>
                  <a:pt x="475289" y="718067"/>
                </a:lnTo>
                <a:lnTo>
                  <a:pt x="471207" y="723057"/>
                </a:lnTo>
                <a:lnTo>
                  <a:pt x="466446" y="727820"/>
                </a:lnTo>
                <a:lnTo>
                  <a:pt x="461911" y="732356"/>
                </a:lnTo>
                <a:lnTo>
                  <a:pt x="456923" y="736666"/>
                </a:lnTo>
                <a:lnTo>
                  <a:pt x="451481" y="740748"/>
                </a:lnTo>
                <a:lnTo>
                  <a:pt x="446266" y="744604"/>
                </a:lnTo>
                <a:lnTo>
                  <a:pt x="440598" y="748006"/>
                </a:lnTo>
                <a:lnTo>
                  <a:pt x="434930" y="751408"/>
                </a:lnTo>
                <a:lnTo>
                  <a:pt x="428808" y="754356"/>
                </a:lnTo>
                <a:lnTo>
                  <a:pt x="422913" y="757078"/>
                </a:lnTo>
                <a:lnTo>
                  <a:pt x="416791" y="759573"/>
                </a:lnTo>
                <a:lnTo>
                  <a:pt x="410216" y="761614"/>
                </a:lnTo>
                <a:lnTo>
                  <a:pt x="403867" y="763429"/>
                </a:lnTo>
                <a:lnTo>
                  <a:pt x="397065" y="765016"/>
                </a:lnTo>
                <a:lnTo>
                  <a:pt x="390263" y="766377"/>
                </a:lnTo>
                <a:lnTo>
                  <a:pt x="383461" y="767058"/>
                </a:lnTo>
                <a:lnTo>
                  <a:pt x="376659" y="767738"/>
                </a:lnTo>
                <a:lnTo>
                  <a:pt x="369630" y="767965"/>
                </a:lnTo>
                <a:lnTo>
                  <a:pt x="253088" y="767965"/>
                </a:lnTo>
                <a:lnTo>
                  <a:pt x="253088" y="1135844"/>
                </a:lnTo>
                <a:lnTo>
                  <a:pt x="369630" y="1135844"/>
                </a:lnTo>
                <a:lnTo>
                  <a:pt x="376659" y="1136071"/>
                </a:lnTo>
                <a:lnTo>
                  <a:pt x="383461" y="1136751"/>
                </a:lnTo>
                <a:lnTo>
                  <a:pt x="390263" y="1137659"/>
                </a:lnTo>
                <a:lnTo>
                  <a:pt x="397065" y="1138793"/>
                </a:lnTo>
                <a:lnTo>
                  <a:pt x="403867" y="1140380"/>
                </a:lnTo>
                <a:lnTo>
                  <a:pt x="410216" y="1142195"/>
                </a:lnTo>
                <a:lnTo>
                  <a:pt x="416791" y="1144236"/>
                </a:lnTo>
                <a:lnTo>
                  <a:pt x="422913" y="1146731"/>
                </a:lnTo>
                <a:lnTo>
                  <a:pt x="428808" y="1149452"/>
                </a:lnTo>
                <a:lnTo>
                  <a:pt x="434930" y="1152401"/>
                </a:lnTo>
                <a:lnTo>
                  <a:pt x="440598" y="1155803"/>
                </a:lnTo>
                <a:lnTo>
                  <a:pt x="446266" y="1159205"/>
                </a:lnTo>
                <a:lnTo>
                  <a:pt x="451481" y="1163061"/>
                </a:lnTo>
                <a:lnTo>
                  <a:pt x="456923" y="1167370"/>
                </a:lnTo>
                <a:lnTo>
                  <a:pt x="461911" y="1171453"/>
                </a:lnTo>
                <a:lnTo>
                  <a:pt x="466446" y="1175989"/>
                </a:lnTo>
                <a:lnTo>
                  <a:pt x="471207" y="1180752"/>
                </a:lnTo>
                <a:lnTo>
                  <a:pt x="475289" y="1185741"/>
                </a:lnTo>
                <a:lnTo>
                  <a:pt x="479370" y="1190958"/>
                </a:lnTo>
                <a:lnTo>
                  <a:pt x="483451" y="1196401"/>
                </a:lnTo>
                <a:lnTo>
                  <a:pt x="487079" y="1201845"/>
                </a:lnTo>
                <a:lnTo>
                  <a:pt x="490026" y="1207515"/>
                </a:lnTo>
                <a:lnTo>
                  <a:pt x="493201" y="1213412"/>
                </a:lnTo>
                <a:lnTo>
                  <a:pt x="496148" y="1219309"/>
                </a:lnTo>
                <a:lnTo>
                  <a:pt x="498416" y="1225659"/>
                </a:lnTo>
                <a:lnTo>
                  <a:pt x="500683" y="1231783"/>
                </a:lnTo>
                <a:lnTo>
                  <a:pt x="502497" y="1238360"/>
                </a:lnTo>
                <a:lnTo>
                  <a:pt x="504084" y="1245165"/>
                </a:lnTo>
                <a:lnTo>
                  <a:pt x="505218" y="1251742"/>
                </a:lnTo>
                <a:lnTo>
                  <a:pt x="506125" y="1258546"/>
                </a:lnTo>
                <a:lnTo>
                  <a:pt x="506578" y="1265350"/>
                </a:lnTo>
                <a:lnTo>
                  <a:pt x="506578" y="1272381"/>
                </a:lnTo>
                <a:lnTo>
                  <a:pt x="506578" y="1279639"/>
                </a:lnTo>
                <a:lnTo>
                  <a:pt x="506125" y="1286216"/>
                </a:lnTo>
                <a:lnTo>
                  <a:pt x="505218" y="1293021"/>
                </a:lnTo>
                <a:lnTo>
                  <a:pt x="504084" y="1299825"/>
                </a:lnTo>
                <a:lnTo>
                  <a:pt x="502497" y="1306629"/>
                </a:lnTo>
                <a:lnTo>
                  <a:pt x="500683" y="1312980"/>
                </a:lnTo>
                <a:lnTo>
                  <a:pt x="498416" y="1319330"/>
                </a:lnTo>
                <a:lnTo>
                  <a:pt x="496148" y="1325454"/>
                </a:lnTo>
                <a:lnTo>
                  <a:pt x="493201" y="1331351"/>
                </a:lnTo>
                <a:lnTo>
                  <a:pt x="490026" y="1337475"/>
                </a:lnTo>
                <a:lnTo>
                  <a:pt x="487079" y="1343145"/>
                </a:lnTo>
                <a:lnTo>
                  <a:pt x="483451" y="1348588"/>
                </a:lnTo>
                <a:lnTo>
                  <a:pt x="479370" y="1354031"/>
                </a:lnTo>
                <a:lnTo>
                  <a:pt x="475289" y="1359248"/>
                </a:lnTo>
                <a:lnTo>
                  <a:pt x="471207" y="1364011"/>
                </a:lnTo>
                <a:lnTo>
                  <a:pt x="466446" y="1368774"/>
                </a:lnTo>
                <a:lnTo>
                  <a:pt x="461911" y="1373537"/>
                </a:lnTo>
                <a:lnTo>
                  <a:pt x="456923" y="1377619"/>
                </a:lnTo>
                <a:lnTo>
                  <a:pt x="451481" y="1381702"/>
                </a:lnTo>
                <a:lnTo>
                  <a:pt x="446266" y="1385557"/>
                </a:lnTo>
                <a:lnTo>
                  <a:pt x="440598" y="1388960"/>
                </a:lnTo>
                <a:lnTo>
                  <a:pt x="434930" y="1392362"/>
                </a:lnTo>
                <a:lnTo>
                  <a:pt x="428808" y="1395537"/>
                </a:lnTo>
                <a:lnTo>
                  <a:pt x="422913" y="1398032"/>
                </a:lnTo>
                <a:lnTo>
                  <a:pt x="416791" y="1400300"/>
                </a:lnTo>
                <a:lnTo>
                  <a:pt x="410216" y="1402795"/>
                </a:lnTo>
                <a:lnTo>
                  <a:pt x="403867" y="1404609"/>
                </a:lnTo>
                <a:lnTo>
                  <a:pt x="397065" y="1406197"/>
                </a:lnTo>
                <a:lnTo>
                  <a:pt x="390263" y="1407104"/>
                </a:lnTo>
                <a:lnTo>
                  <a:pt x="383461" y="1408238"/>
                </a:lnTo>
                <a:lnTo>
                  <a:pt x="376659" y="1408692"/>
                </a:lnTo>
                <a:lnTo>
                  <a:pt x="369630" y="1408692"/>
                </a:lnTo>
                <a:lnTo>
                  <a:pt x="253088" y="1408692"/>
                </a:lnTo>
                <a:lnTo>
                  <a:pt x="253088" y="1777025"/>
                </a:lnTo>
                <a:lnTo>
                  <a:pt x="369630" y="1777025"/>
                </a:lnTo>
                <a:lnTo>
                  <a:pt x="376659" y="1777252"/>
                </a:lnTo>
                <a:lnTo>
                  <a:pt x="383461" y="1777705"/>
                </a:lnTo>
                <a:lnTo>
                  <a:pt x="390263" y="1778386"/>
                </a:lnTo>
                <a:lnTo>
                  <a:pt x="397065" y="1779747"/>
                </a:lnTo>
                <a:lnTo>
                  <a:pt x="403867" y="1781334"/>
                </a:lnTo>
                <a:lnTo>
                  <a:pt x="410216" y="1783149"/>
                </a:lnTo>
                <a:lnTo>
                  <a:pt x="416791" y="1785190"/>
                </a:lnTo>
                <a:lnTo>
                  <a:pt x="422913" y="1787912"/>
                </a:lnTo>
                <a:lnTo>
                  <a:pt x="428808" y="1790407"/>
                </a:lnTo>
                <a:lnTo>
                  <a:pt x="434930" y="1793582"/>
                </a:lnTo>
                <a:lnTo>
                  <a:pt x="440598" y="1796984"/>
                </a:lnTo>
                <a:lnTo>
                  <a:pt x="446266" y="1800159"/>
                </a:lnTo>
                <a:lnTo>
                  <a:pt x="451481" y="1804242"/>
                </a:lnTo>
                <a:lnTo>
                  <a:pt x="456923" y="1808324"/>
                </a:lnTo>
                <a:lnTo>
                  <a:pt x="461911" y="1812407"/>
                </a:lnTo>
                <a:lnTo>
                  <a:pt x="466446" y="1817170"/>
                </a:lnTo>
                <a:lnTo>
                  <a:pt x="471207" y="1821706"/>
                </a:lnTo>
                <a:lnTo>
                  <a:pt x="475289" y="1826695"/>
                </a:lnTo>
                <a:lnTo>
                  <a:pt x="479370" y="1831912"/>
                </a:lnTo>
                <a:lnTo>
                  <a:pt x="483451" y="1837129"/>
                </a:lnTo>
                <a:lnTo>
                  <a:pt x="487079" y="1842799"/>
                </a:lnTo>
                <a:lnTo>
                  <a:pt x="490026" y="1848469"/>
                </a:lnTo>
                <a:lnTo>
                  <a:pt x="493201" y="1854139"/>
                </a:lnTo>
                <a:lnTo>
                  <a:pt x="496148" y="1860490"/>
                </a:lnTo>
                <a:lnTo>
                  <a:pt x="498416" y="1866613"/>
                </a:lnTo>
                <a:lnTo>
                  <a:pt x="500683" y="1872964"/>
                </a:lnTo>
                <a:lnTo>
                  <a:pt x="502497" y="1879314"/>
                </a:lnTo>
                <a:lnTo>
                  <a:pt x="504084" y="1885892"/>
                </a:lnTo>
                <a:lnTo>
                  <a:pt x="505218" y="1892696"/>
                </a:lnTo>
                <a:lnTo>
                  <a:pt x="506125" y="1899273"/>
                </a:lnTo>
                <a:lnTo>
                  <a:pt x="506578" y="1906304"/>
                </a:lnTo>
                <a:lnTo>
                  <a:pt x="506578" y="1913335"/>
                </a:lnTo>
                <a:lnTo>
                  <a:pt x="506578" y="1920366"/>
                </a:lnTo>
                <a:lnTo>
                  <a:pt x="506125" y="1927397"/>
                </a:lnTo>
                <a:lnTo>
                  <a:pt x="505218" y="1933975"/>
                </a:lnTo>
                <a:lnTo>
                  <a:pt x="504084" y="1940779"/>
                </a:lnTo>
                <a:lnTo>
                  <a:pt x="502497" y="1947356"/>
                </a:lnTo>
                <a:lnTo>
                  <a:pt x="500683" y="1953707"/>
                </a:lnTo>
                <a:lnTo>
                  <a:pt x="498416" y="1960284"/>
                </a:lnTo>
                <a:lnTo>
                  <a:pt x="496148" y="1966408"/>
                </a:lnTo>
                <a:lnTo>
                  <a:pt x="493201" y="1972532"/>
                </a:lnTo>
                <a:lnTo>
                  <a:pt x="490026" y="1978429"/>
                </a:lnTo>
                <a:lnTo>
                  <a:pt x="487079" y="1984099"/>
                </a:lnTo>
                <a:lnTo>
                  <a:pt x="483451" y="1989542"/>
                </a:lnTo>
                <a:lnTo>
                  <a:pt x="479370" y="1994986"/>
                </a:lnTo>
                <a:lnTo>
                  <a:pt x="475289" y="1999975"/>
                </a:lnTo>
                <a:lnTo>
                  <a:pt x="471207" y="2004965"/>
                </a:lnTo>
                <a:lnTo>
                  <a:pt x="466446" y="2009728"/>
                </a:lnTo>
                <a:lnTo>
                  <a:pt x="461911" y="2014264"/>
                </a:lnTo>
                <a:lnTo>
                  <a:pt x="456923" y="2018573"/>
                </a:lnTo>
                <a:lnTo>
                  <a:pt x="451481" y="2022429"/>
                </a:lnTo>
                <a:lnTo>
                  <a:pt x="446266" y="2026285"/>
                </a:lnTo>
                <a:lnTo>
                  <a:pt x="440598" y="2029914"/>
                </a:lnTo>
                <a:lnTo>
                  <a:pt x="434930" y="2033089"/>
                </a:lnTo>
                <a:lnTo>
                  <a:pt x="428808" y="2036264"/>
                </a:lnTo>
                <a:lnTo>
                  <a:pt x="422913" y="2038759"/>
                </a:lnTo>
                <a:lnTo>
                  <a:pt x="416791" y="2041481"/>
                </a:lnTo>
                <a:lnTo>
                  <a:pt x="410216" y="2043522"/>
                </a:lnTo>
                <a:lnTo>
                  <a:pt x="403867" y="2045336"/>
                </a:lnTo>
                <a:lnTo>
                  <a:pt x="397065" y="2046924"/>
                </a:lnTo>
                <a:lnTo>
                  <a:pt x="390263" y="2048285"/>
                </a:lnTo>
                <a:lnTo>
                  <a:pt x="383461" y="2048965"/>
                </a:lnTo>
                <a:lnTo>
                  <a:pt x="376659" y="2049419"/>
                </a:lnTo>
                <a:lnTo>
                  <a:pt x="369630" y="2049646"/>
                </a:lnTo>
                <a:lnTo>
                  <a:pt x="253088" y="2049646"/>
                </a:lnTo>
                <a:lnTo>
                  <a:pt x="253088" y="2315689"/>
                </a:lnTo>
                <a:lnTo>
                  <a:pt x="253542" y="2326349"/>
                </a:lnTo>
                <a:lnTo>
                  <a:pt x="254222" y="2336782"/>
                </a:lnTo>
                <a:lnTo>
                  <a:pt x="255582" y="2347215"/>
                </a:lnTo>
                <a:lnTo>
                  <a:pt x="257396" y="2357195"/>
                </a:lnTo>
                <a:lnTo>
                  <a:pt x="259664" y="2367401"/>
                </a:lnTo>
                <a:lnTo>
                  <a:pt x="262158" y="2376927"/>
                </a:lnTo>
                <a:lnTo>
                  <a:pt x="265559" y="2386679"/>
                </a:lnTo>
                <a:lnTo>
                  <a:pt x="269186" y="2395978"/>
                </a:lnTo>
                <a:lnTo>
                  <a:pt x="273494" y="2405051"/>
                </a:lnTo>
                <a:lnTo>
                  <a:pt x="278029" y="2414123"/>
                </a:lnTo>
                <a:lnTo>
                  <a:pt x="283017" y="2422515"/>
                </a:lnTo>
                <a:lnTo>
                  <a:pt x="288232" y="2430907"/>
                </a:lnTo>
                <a:lnTo>
                  <a:pt x="294127" y="2439072"/>
                </a:lnTo>
                <a:lnTo>
                  <a:pt x="300022" y="2446783"/>
                </a:lnTo>
                <a:lnTo>
                  <a:pt x="306598" y="2454268"/>
                </a:lnTo>
                <a:lnTo>
                  <a:pt x="313626" y="2461525"/>
                </a:lnTo>
                <a:lnTo>
                  <a:pt x="320655" y="2468330"/>
                </a:lnTo>
                <a:lnTo>
                  <a:pt x="328138" y="2474680"/>
                </a:lnTo>
                <a:lnTo>
                  <a:pt x="335847" y="2481031"/>
                </a:lnTo>
                <a:lnTo>
                  <a:pt x="344009" y="2486701"/>
                </a:lnTo>
                <a:lnTo>
                  <a:pt x="352171" y="2492144"/>
                </a:lnTo>
                <a:lnTo>
                  <a:pt x="361014" y="2497134"/>
                </a:lnTo>
                <a:lnTo>
                  <a:pt x="369857" y="2501443"/>
                </a:lnTo>
                <a:lnTo>
                  <a:pt x="378926" y="2505526"/>
                </a:lnTo>
                <a:lnTo>
                  <a:pt x="388222" y="2509608"/>
                </a:lnTo>
                <a:lnTo>
                  <a:pt x="397745" y="2512557"/>
                </a:lnTo>
                <a:lnTo>
                  <a:pt x="407722" y="2515505"/>
                </a:lnTo>
                <a:lnTo>
                  <a:pt x="417471" y="2517773"/>
                </a:lnTo>
                <a:lnTo>
                  <a:pt x="427674" y="2519588"/>
                </a:lnTo>
                <a:lnTo>
                  <a:pt x="438104" y="2520948"/>
                </a:lnTo>
                <a:lnTo>
                  <a:pt x="448307" y="2521629"/>
                </a:lnTo>
                <a:lnTo>
                  <a:pt x="458964" y="2521856"/>
                </a:lnTo>
                <a:lnTo>
                  <a:pt x="2030011" y="2521856"/>
                </a:lnTo>
                <a:lnTo>
                  <a:pt x="2040667" y="2521629"/>
                </a:lnTo>
                <a:lnTo>
                  <a:pt x="2051324" y="2520948"/>
                </a:lnTo>
                <a:lnTo>
                  <a:pt x="2061527" y="2519588"/>
                </a:lnTo>
                <a:lnTo>
                  <a:pt x="2071503" y="2517773"/>
                </a:lnTo>
                <a:lnTo>
                  <a:pt x="2081706" y="2515505"/>
                </a:lnTo>
                <a:lnTo>
                  <a:pt x="2091456" y="2512557"/>
                </a:lnTo>
                <a:lnTo>
                  <a:pt x="2100752" y="2509608"/>
                </a:lnTo>
                <a:lnTo>
                  <a:pt x="2110502" y="2505526"/>
                </a:lnTo>
                <a:lnTo>
                  <a:pt x="2119571" y="2501443"/>
                </a:lnTo>
                <a:lnTo>
                  <a:pt x="2128187" y="2497134"/>
                </a:lnTo>
                <a:lnTo>
                  <a:pt x="2136803" y="2492144"/>
                </a:lnTo>
                <a:lnTo>
                  <a:pt x="2145192" y="2486701"/>
                </a:lnTo>
                <a:lnTo>
                  <a:pt x="2153354" y="2481031"/>
                </a:lnTo>
                <a:lnTo>
                  <a:pt x="2161290" y="2474680"/>
                </a:lnTo>
                <a:lnTo>
                  <a:pt x="2168546" y="2468330"/>
                </a:lnTo>
                <a:lnTo>
                  <a:pt x="2175801" y="2461525"/>
                </a:lnTo>
                <a:lnTo>
                  <a:pt x="2182376" y="2454268"/>
                </a:lnTo>
                <a:lnTo>
                  <a:pt x="2188952" y="2446783"/>
                </a:lnTo>
                <a:lnTo>
                  <a:pt x="2195074" y="2439072"/>
                </a:lnTo>
                <a:lnTo>
                  <a:pt x="2200969" y="2430907"/>
                </a:lnTo>
                <a:lnTo>
                  <a:pt x="2206410" y="2422515"/>
                </a:lnTo>
                <a:lnTo>
                  <a:pt x="2211172" y="2414123"/>
                </a:lnTo>
                <a:lnTo>
                  <a:pt x="2215933" y="2405051"/>
                </a:lnTo>
                <a:lnTo>
                  <a:pt x="2219788" y="2395978"/>
                </a:lnTo>
                <a:lnTo>
                  <a:pt x="2223642" y="2386679"/>
                </a:lnTo>
                <a:lnTo>
                  <a:pt x="2226817" y="2376927"/>
                </a:lnTo>
                <a:lnTo>
                  <a:pt x="2229538" y="2367401"/>
                </a:lnTo>
                <a:lnTo>
                  <a:pt x="2232032" y="2357195"/>
                </a:lnTo>
                <a:lnTo>
                  <a:pt x="2233845" y="2347215"/>
                </a:lnTo>
                <a:lnTo>
                  <a:pt x="2235206" y="2336782"/>
                </a:lnTo>
                <a:lnTo>
                  <a:pt x="2235886" y="2326349"/>
                </a:lnTo>
                <a:lnTo>
                  <a:pt x="2236113" y="2315689"/>
                </a:lnTo>
                <a:lnTo>
                  <a:pt x="2236113" y="229074"/>
                </a:lnTo>
                <a:lnTo>
                  <a:pt x="2235886" y="218414"/>
                </a:lnTo>
                <a:lnTo>
                  <a:pt x="2235206" y="207754"/>
                </a:lnTo>
                <a:lnTo>
                  <a:pt x="2233845" y="197775"/>
                </a:lnTo>
                <a:lnTo>
                  <a:pt x="2232032" y="187568"/>
                </a:lnTo>
                <a:lnTo>
                  <a:pt x="2229538" y="177589"/>
                </a:lnTo>
                <a:lnTo>
                  <a:pt x="2226817" y="167836"/>
                </a:lnTo>
                <a:lnTo>
                  <a:pt x="2223642" y="158310"/>
                </a:lnTo>
                <a:lnTo>
                  <a:pt x="2219788" y="149011"/>
                </a:lnTo>
                <a:lnTo>
                  <a:pt x="2215933" y="139939"/>
                </a:lnTo>
                <a:lnTo>
                  <a:pt x="2211172" y="130867"/>
                </a:lnTo>
                <a:lnTo>
                  <a:pt x="2206410" y="122248"/>
                </a:lnTo>
                <a:lnTo>
                  <a:pt x="2200969" y="113856"/>
                </a:lnTo>
                <a:lnTo>
                  <a:pt x="2195074" y="105918"/>
                </a:lnTo>
                <a:lnTo>
                  <a:pt x="2188952" y="98207"/>
                </a:lnTo>
                <a:lnTo>
                  <a:pt x="2182376" y="90722"/>
                </a:lnTo>
                <a:lnTo>
                  <a:pt x="2175801" y="83238"/>
                </a:lnTo>
                <a:lnTo>
                  <a:pt x="2168546" y="76660"/>
                </a:lnTo>
                <a:lnTo>
                  <a:pt x="2161290" y="70083"/>
                </a:lnTo>
                <a:lnTo>
                  <a:pt x="2153354" y="63959"/>
                </a:lnTo>
                <a:lnTo>
                  <a:pt x="2145192" y="58289"/>
                </a:lnTo>
                <a:lnTo>
                  <a:pt x="2136803" y="52846"/>
                </a:lnTo>
                <a:lnTo>
                  <a:pt x="2128187" y="47856"/>
                </a:lnTo>
                <a:lnTo>
                  <a:pt x="2119571" y="43320"/>
                </a:lnTo>
                <a:lnTo>
                  <a:pt x="2110502" y="39237"/>
                </a:lnTo>
                <a:lnTo>
                  <a:pt x="2100752" y="35382"/>
                </a:lnTo>
                <a:lnTo>
                  <a:pt x="2091456" y="32206"/>
                </a:lnTo>
                <a:lnTo>
                  <a:pt x="2081706" y="29485"/>
                </a:lnTo>
                <a:lnTo>
                  <a:pt x="2071503" y="26990"/>
                </a:lnTo>
                <a:lnTo>
                  <a:pt x="2061527" y="25175"/>
                </a:lnTo>
                <a:lnTo>
                  <a:pt x="2051324" y="24041"/>
                </a:lnTo>
                <a:lnTo>
                  <a:pt x="2040667" y="23134"/>
                </a:lnTo>
                <a:lnTo>
                  <a:pt x="2030011" y="22907"/>
                </a:lnTo>
                <a:lnTo>
                  <a:pt x="458964" y="22907"/>
                </a:lnTo>
                <a:close/>
                <a:moveTo>
                  <a:pt x="458964" y="0"/>
                </a:moveTo>
                <a:lnTo>
                  <a:pt x="2030011" y="0"/>
                </a:lnTo>
                <a:lnTo>
                  <a:pt x="2042028" y="453"/>
                </a:lnTo>
                <a:lnTo>
                  <a:pt x="2053364" y="1134"/>
                </a:lnTo>
                <a:lnTo>
                  <a:pt x="2064701" y="2722"/>
                </a:lnTo>
                <a:lnTo>
                  <a:pt x="2076265" y="4763"/>
                </a:lnTo>
                <a:lnTo>
                  <a:pt x="2087148" y="7258"/>
                </a:lnTo>
                <a:lnTo>
                  <a:pt x="2098031" y="10433"/>
                </a:lnTo>
                <a:lnTo>
                  <a:pt x="2108688" y="14062"/>
                </a:lnTo>
                <a:lnTo>
                  <a:pt x="2118891" y="18371"/>
                </a:lnTo>
                <a:lnTo>
                  <a:pt x="2129094" y="22680"/>
                </a:lnTo>
                <a:lnTo>
                  <a:pt x="2138843" y="27897"/>
                </a:lnTo>
                <a:lnTo>
                  <a:pt x="2148593" y="33340"/>
                </a:lnTo>
                <a:lnTo>
                  <a:pt x="2157889" y="39237"/>
                </a:lnTo>
                <a:lnTo>
                  <a:pt x="2166959" y="45815"/>
                </a:lnTo>
                <a:lnTo>
                  <a:pt x="2175574" y="52392"/>
                </a:lnTo>
                <a:lnTo>
                  <a:pt x="2183737" y="59650"/>
                </a:lnTo>
                <a:lnTo>
                  <a:pt x="2191899" y="67361"/>
                </a:lnTo>
                <a:lnTo>
                  <a:pt x="2199382" y="75299"/>
                </a:lnTo>
                <a:lnTo>
                  <a:pt x="2206637" y="83691"/>
                </a:lnTo>
                <a:lnTo>
                  <a:pt x="2213212" y="92083"/>
                </a:lnTo>
                <a:lnTo>
                  <a:pt x="2219788" y="101155"/>
                </a:lnTo>
                <a:lnTo>
                  <a:pt x="2225683" y="110681"/>
                </a:lnTo>
                <a:lnTo>
                  <a:pt x="2231125" y="120207"/>
                </a:lnTo>
                <a:lnTo>
                  <a:pt x="2236340" y="129960"/>
                </a:lnTo>
                <a:lnTo>
                  <a:pt x="2241101" y="140166"/>
                </a:lnTo>
                <a:lnTo>
                  <a:pt x="2244955" y="150599"/>
                </a:lnTo>
                <a:lnTo>
                  <a:pt x="2248583" y="161032"/>
                </a:lnTo>
                <a:lnTo>
                  <a:pt x="2251758" y="172145"/>
                </a:lnTo>
                <a:lnTo>
                  <a:pt x="2254252" y="183032"/>
                </a:lnTo>
                <a:lnTo>
                  <a:pt x="2256292" y="194372"/>
                </a:lnTo>
                <a:lnTo>
                  <a:pt x="2257879" y="205713"/>
                </a:lnTo>
                <a:lnTo>
                  <a:pt x="2258786" y="217053"/>
                </a:lnTo>
                <a:lnTo>
                  <a:pt x="2259013" y="229074"/>
                </a:lnTo>
                <a:lnTo>
                  <a:pt x="2259013" y="2315689"/>
                </a:lnTo>
                <a:lnTo>
                  <a:pt x="2258786" y="2327483"/>
                </a:lnTo>
                <a:lnTo>
                  <a:pt x="2257879" y="2339050"/>
                </a:lnTo>
                <a:lnTo>
                  <a:pt x="2256292" y="2350617"/>
                </a:lnTo>
                <a:lnTo>
                  <a:pt x="2254252" y="2361958"/>
                </a:lnTo>
                <a:lnTo>
                  <a:pt x="2251758" y="2372844"/>
                </a:lnTo>
                <a:lnTo>
                  <a:pt x="2248583" y="2383731"/>
                </a:lnTo>
                <a:lnTo>
                  <a:pt x="2244955" y="2394391"/>
                </a:lnTo>
                <a:lnTo>
                  <a:pt x="2241101" y="2404824"/>
                </a:lnTo>
                <a:lnTo>
                  <a:pt x="2236340" y="2414803"/>
                </a:lnTo>
                <a:lnTo>
                  <a:pt x="2231125" y="2424783"/>
                </a:lnTo>
                <a:lnTo>
                  <a:pt x="2225683" y="2434309"/>
                </a:lnTo>
                <a:lnTo>
                  <a:pt x="2219788" y="2443608"/>
                </a:lnTo>
                <a:lnTo>
                  <a:pt x="2213212" y="2452680"/>
                </a:lnTo>
                <a:lnTo>
                  <a:pt x="2206637" y="2461299"/>
                </a:lnTo>
                <a:lnTo>
                  <a:pt x="2199382" y="2469464"/>
                </a:lnTo>
                <a:lnTo>
                  <a:pt x="2191899" y="2477629"/>
                </a:lnTo>
                <a:lnTo>
                  <a:pt x="2183737" y="2485113"/>
                </a:lnTo>
                <a:lnTo>
                  <a:pt x="2175574" y="2492371"/>
                </a:lnTo>
                <a:lnTo>
                  <a:pt x="2166959" y="2499175"/>
                </a:lnTo>
                <a:lnTo>
                  <a:pt x="2157889" y="2505526"/>
                </a:lnTo>
                <a:lnTo>
                  <a:pt x="2148593" y="2511649"/>
                </a:lnTo>
                <a:lnTo>
                  <a:pt x="2138843" y="2517093"/>
                </a:lnTo>
                <a:lnTo>
                  <a:pt x="2129094" y="2522309"/>
                </a:lnTo>
                <a:lnTo>
                  <a:pt x="2118891" y="2526619"/>
                </a:lnTo>
                <a:lnTo>
                  <a:pt x="2108688" y="2530701"/>
                </a:lnTo>
                <a:lnTo>
                  <a:pt x="2098031" y="2534330"/>
                </a:lnTo>
                <a:lnTo>
                  <a:pt x="2087148" y="2537505"/>
                </a:lnTo>
                <a:lnTo>
                  <a:pt x="2076265" y="2540000"/>
                </a:lnTo>
                <a:lnTo>
                  <a:pt x="2064701" y="2542268"/>
                </a:lnTo>
                <a:lnTo>
                  <a:pt x="2053364" y="2543402"/>
                </a:lnTo>
                <a:lnTo>
                  <a:pt x="2042028" y="2544536"/>
                </a:lnTo>
                <a:lnTo>
                  <a:pt x="2030011" y="2544763"/>
                </a:lnTo>
                <a:lnTo>
                  <a:pt x="458964" y="2544763"/>
                </a:lnTo>
                <a:lnTo>
                  <a:pt x="447400" y="2544536"/>
                </a:lnTo>
                <a:lnTo>
                  <a:pt x="435610" y="2543402"/>
                </a:lnTo>
                <a:lnTo>
                  <a:pt x="424273" y="2542268"/>
                </a:lnTo>
                <a:lnTo>
                  <a:pt x="413163" y="2540000"/>
                </a:lnTo>
                <a:lnTo>
                  <a:pt x="402053" y="2537505"/>
                </a:lnTo>
                <a:lnTo>
                  <a:pt x="391170" y="2534330"/>
                </a:lnTo>
                <a:lnTo>
                  <a:pt x="380513" y="2530701"/>
                </a:lnTo>
                <a:lnTo>
                  <a:pt x="370084" y="2526619"/>
                </a:lnTo>
                <a:lnTo>
                  <a:pt x="359880" y="2522309"/>
                </a:lnTo>
                <a:lnTo>
                  <a:pt x="350131" y="2517093"/>
                </a:lnTo>
                <a:lnTo>
                  <a:pt x="340608" y="2511649"/>
                </a:lnTo>
                <a:lnTo>
                  <a:pt x="331085" y="2505526"/>
                </a:lnTo>
                <a:lnTo>
                  <a:pt x="322469" y="2499175"/>
                </a:lnTo>
                <a:lnTo>
                  <a:pt x="313626" y="2492371"/>
                </a:lnTo>
                <a:lnTo>
                  <a:pt x="305237" y="2485113"/>
                </a:lnTo>
                <a:lnTo>
                  <a:pt x="297528" y="2477629"/>
                </a:lnTo>
                <a:lnTo>
                  <a:pt x="289819" y="2469464"/>
                </a:lnTo>
                <a:lnTo>
                  <a:pt x="282564" y="2461299"/>
                </a:lnTo>
                <a:lnTo>
                  <a:pt x="275762" y="2452680"/>
                </a:lnTo>
                <a:lnTo>
                  <a:pt x="269413" y="2443608"/>
                </a:lnTo>
                <a:lnTo>
                  <a:pt x="263518" y="2434309"/>
                </a:lnTo>
                <a:lnTo>
                  <a:pt x="257850" y="2424783"/>
                </a:lnTo>
                <a:lnTo>
                  <a:pt x="252862" y="2414803"/>
                </a:lnTo>
                <a:lnTo>
                  <a:pt x="248327" y="2404824"/>
                </a:lnTo>
                <a:lnTo>
                  <a:pt x="244019" y="2394391"/>
                </a:lnTo>
                <a:lnTo>
                  <a:pt x="240391" y="2383731"/>
                </a:lnTo>
                <a:lnTo>
                  <a:pt x="237444" y="2372844"/>
                </a:lnTo>
                <a:lnTo>
                  <a:pt x="234723" y="2361958"/>
                </a:lnTo>
                <a:lnTo>
                  <a:pt x="232682" y="2350617"/>
                </a:lnTo>
                <a:lnTo>
                  <a:pt x="231322" y="2339050"/>
                </a:lnTo>
                <a:lnTo>
                  <a:pt x="230415" y="2327483"/>
                </a:lnTo>
                <a:lnTo>
                  <a:pt x="230188" y="2315689"/>
                </a:lnTo>
                <a:lnTo>
                  <a:pt x="230188" y="2026965"/>
                </a:lnTo>
                <a:lnTo>
                  <a:pt x="369630" y="2026965"/>
                </a:lnTo>
                <a:lnTo>
                  <a:pt x="375298" y="2026738"/>
                </a:lnTo>
                <a:lnTo>
                  <a:pt x="381194" y="2026285"/>
                </a:lnTo>
                <a:lnTo>
                  <a:pt x="386862" y="2025604"/>
                </a:lnTo>
                <a:lnTo>
                  <a:pt x="392530" y="2024470"/>
                </a:lnTo>
                <a:lnTo>
                  <a:pt x="397972" y="2023336"/>
                </a:lnTo>
                <a:lnTo>
                  <a:pt x="403414" y="2021749"/>
                </a:lnTo>
                <a:lnTo>
                  <a:pt x="408628" y="2019934"/>
                </a:lnTo>
                <a:lnTo>
                  <a:pt x="413843" y="2017893"/>
                </a:lnTo>
                <a:lnTo>
                  <a:pt x="419058" y="2015852"/>
                </a:lnTo>
                <a:lnTo>
                  <a:pt x="424046" y="2013130"/>
                </a:lnTo>
                <a:lnTo>
                  <a:pt x="428581" y="2010408"/>
                </a:lnTo>
                <a:lnTo>
                  <a:pt x="433343" y="2007460"/>
                </a:lnTo>
                <a:lnTo>
                  <a:pt x="438104" y="2004285"/>
                </a:lnTo>
                <a:lnTo>
                  <a:pt x="442185" y="2000882"/>
                </a:lnTo>
                <a:lnTo>
                  <a:pt x="446266" y="1997254"/>
                </a:lnTo>
                <a:lnTo>
                  <a:pt x="450348" y="1993398"/>
                </a:lnTo>
                <a:lnTo>
                  <a:pt x="453975" y="1989542"/>
                </a:lnTo>
                <a:lnTo>
                  <a:pt x="457603" y="1985460"/>
                </a:lnTo>
                <a:lnTo>
                  <a:pt x="461004" y="1981377"/>
                </a:lnTo>
                <a:lnTo>
                  <a:pt x="464405" y="1976841"/>
                </a:lnTo>
                <a:lnTo>
                  <a:pt x="467353" y="1972305"/>
                </a:lnTo>
                <a:lnTo>
                  <a:pt x="470074" y="1967315"/>
                </a:lnTo>
                <a:lnTo>
                  <a:pt x="472794" y="1962552"/>
                </a:lnTo>
                <a:lnTo>
                  <a:pt x="474835" y="1957336"/>
                </a:lnTo>
                <a:lnTo>
                  <a:pt x="476876" y="1952119"/>
                </a:lnTo>
                <a:lnTo>
                  <a:pt x="478690" y="1947129"/>
                </a:lnTo>
                <a:lnTo>
                  <a:pt x="480277" y="1941686"/>
                </a:lnTo>
                <a:lnTo>
                  <a:pt x="481637" y="1936243"/>
                </a:lnTo>
                <a:lnTo>
                  <a:pt x="482544" y="1930799"/>
                </a:lnTo>
                <a:lnTo>
                  <a:pt x="483451" y="1924902"/>
                </a:lnTo>
                <a:lnTo>
                  <a:pt x="483904" y="1919232"/>
                </a:lnTo>
                <a:lnTo>
                  <a:pt x="483904" y="1913335"/>
                </a:lnTo>
                <a:lnTo>
                  <a:pt x="483904" y="1907665"/>
                </a:lnTo>
                <a:lnTo>
                  <a:pt x="483451" y="1901768"/>
                </a:lnTo>
                <a:lnTo>
                  <a:pt x="482544" y="1896325"/>
                </a:lnTo>
                <a:lnTo>
                  <a:pt x="481637" y="1890428"/>
                </a:lnTo>
                <a:lnTo>
                  <a:pt x="480277" y="1884985"/>
                </a:lnTo>
                <a:lnTo>
                  <a:pt x="478690" y="1879541"/>
                </a:lnTo>
                <a:lnTo>
                  <a:pt x="476876" y="1874325"/>
                </a:lnTo>
                <a:lnTo>
                  <a:pt x="474835" y="1869335"/>
                </a:lnTo>
                <a:lnTo>
                  <a:pt x="472794" y="1864345"/>
                </a:lnTo>
                <a:lnTo>
                  <a:pt x="470074" y="1859356"/>
                </a:lnTo>
                <a:lnTo>
                  <a:pt x="467353" y="1854366"/>
                </a:lnTo>
                <a:lnTo>
                  <a:pt x="464405" y="1850056"/>
                </a:lnTo>
                <a:lnTo>
                  <a:pt x="461004" y="1845747"/>
                </a:lnTo>
                <a:lnTo>
                  <a:pt x="457603" y="1841211"/>
                </a:lnTo>
                <a:lnTo>
                  <a:pt x="453975" y="1837129"/>
                </a:lnTo>
                <a:lnTo>
                  <a:pt x="450348" y="1833273"/>
                </a:lnTo>
                <a:lnTo>
                  <a:pt x="446266" y="1829417"/>
                </a:lnTo>
                <a:lnTo>
                  <a:pt x="442185" y="1826015"/>
                </a:lnTo>
                <a:lnTo>
                  <a:pt x="438104" y="1822613"/>
                </a:lnTo>
                <a:lnTo>
                  <a:pt x="433343" y="1819211"/>
                </a:lnTo>
                <a:lnTo>
                  <a:pt x="428581" y="1816262"/>
                </a:lnTo>
                <a:lnTo>
                  <a:pt x="424046" y="1813541"/>
                </a:lnTo>
                <a:lnTo>
                  <a:pt x="419058" y="1811273"/>
                </a:lnTo>
                <a:lnTo>
                  <a:pt x="413843" y="1808778"/>
                </a:lnTo>
                <a:lnTo>
                  <a:pt x="408628" y="1806737"/>
                </a:lnTo>
                <a:lnTo>
                  <a:pt x="403414" y="1804922"/>
                </a:lnTo>
                <a:lnTo>
                  <a:pt x="397972" y="1803334"/>
                </a:lnTo>
                <a:lnTo>
                  <a:pt x="392530" y="1801974"/>
                </a:lnTo>
                <a:lnTo>
                  <a:pt x="386862" y="1801293"/>
                </a:lnTo>
                <a:lnTo>
                  <a:pt x="381194" y="1800613"/>
                </a:lnTo>
                <a:lnTo>
                  <a:pt x="375298" y="1799932"/>
                </a:lnTo>
                <a:lnTo>
                  <a:pt x="369630" y="1799932"/>
                </a:lnTo>
                <a:lnTo>
                  <a:pt x="230188" y="1799932"/>
                </a:lnTo>
                <a:lnTo>
                  <a:pt x="230188" y="1385784"/>
                </a:lnTo>
                <a:lnTo>
                  <a:pt x="369630" y="1385784"/>
                </a:lnTo>
                <a:lnTo>
                  <a:pt x="375298" y="1385557"/>
                </a:lnTo>
                <a:lnTo>
                  <a:pt x="381194" y="1385331"/>
                </a:lnTo>
                <a:lnTo>
                  <a:pt x="386862" y="1384650"/>
                </a:lnTo>
                <a:lnTo>
                  <a:pt x="392530" y="1383516"/>
                </a:lnTo>
                <a:lnTo>
                  <a:pt x="397972" y="1382155"/>
                </a:lnTo>
                <a:lnTo>
                  <a:pt x="403414" y="1380795"/>
                </a:lnTo>
                <a:lnTo>
                  <a:pt x="408628" y="1378980"/>
                </a:lnTo>
                <a:lnTo>
                  <a:pt x="413843" y="1376712"/>
                </a:lnTo>
                <a:lnTo>
                  <a:pt x="419058" y="1374671"/>
                </a:lnTo>
                <a:lnTo>
                  <a:pt x="424046" y="1372176"/>
                </a:lnTo>
                <a:lnTo>
                  <a:pt x="428581" y="1369227"/>
                </a:lnTo>
                <a:lnTo>
                  <a:pt x="433343" y="1366506"/>
                </a:lnTo>
                <a:lnTo>
                  <a:pt x="438104" y="1363331"/>
                </a:lnTo>
                <a:lnTo>
                  <a:pt x="442185" y="1359928"/>
                </a:lnTo>
                <a:lnTo>
                  <a:pt x="446266" y="1356300"/>
                </a:lnTo>
                <a:lnTo>
                  <a:pt x="450348" y="1352671"/>
                </a:lnTo>
                <a:lnTo>
                  <a:pt x="453975" y="1348588"/>
                </a:lnTo>
                <a:lnTo>
                  <a:pt x="457603" y="1344732"/>
                </a:lnTo>
                <a:lnTo>
                  <a:pt x="461004" y="1340196"/>
                </a:lnTo>
                <a:lnTo>
                  <a:pt x="464405" y="1335887"/>
                </a:lnTo>
                <a:lnTo>
                  <a:pt x="467353" y="1331124"/>
                </a:lnTo>
                <a:lnTo>
                  <a:pt x="470074" y="1326588"/>
                </a:lnTo>
                <a:lnTo>
                  <a:pt x="472794" y="1321598"/>
                </a:lnTo>
                <a:lnTo>
                  <a:pt x="474835" y="1316608"/>
                </a:lnTo>
                <a:lnTo>
                  <a:pt x="476876" y="1311392"/>
                </a:lnTo>
                <a:lnTo>
                  <a:pt x="478690" y="1305949"/>
                </a:lnTo>
                <a:lnTo>
                  <a:pt x="480277" y="1300732"/>
                </a:lnTo>
                <a:lnTo>
                  <a:pt x="481637" y="1295289"/>
                </a:lnTo>
                <a:lnTo>
                  <a:pt x="482544" y="1289619"/>
                </a:lnTo>
                <a:lnTo>
                  <a:pt x="483451" y="1283948"/>
                </a:lnTo>
                <a:lnTo>
                  <a:pt x="483904" y="1278278"/>
                </a:lnTo>
                <a:lnTo>
                  <a:pt x="483904" y="1272381"/>
                </a:lnTo>
                <a:lnTo>
                  <a:pt x="483904" y="1266711"/>
                </a:lnTo>
                <a:lnTo>
                  <a:pt x="483451" y="1260814"/>
                </a:lnTo>
                <a:lnTo>
                  <a:pt x="482544" y="1255144"/>
                </a:lnTo>
                <a:lnTo>
                  <a:pt x="481637" y="1249474"/>
                </a:lnTo>
                <a:lnTo>
                  <a:pt x="480277" y="1244031"/>
                </a:lnTo>
                <a:lnTo>
                  <a:pt x="478690" y="1238814"/>
                </a:lnTo>
                <a:lnTo>
                  <a:pt x="476876" y="1233371"/>
                </a:lnTo>
                <a:lnTo>
                  <a:pt x="474835" y="1228154"/>
                </a:lnTo>
                <a:lnTo>
                  <a:pt x="472794" y="1223391"/>
                </a:lnTo>
                <a:lnTo>
                  <a:pt x="470074" y="1218401"/>
                </a:lnTo>
                <a:lnTo>
                  <a:pt x="467353" y="1213639"/>
                </a:lnTo>
                <a:lnTo>
                  <a:pt x="464405" y="1209102"/>
                </a:lnTo>
                <a:lnTo>
                  <a:pt x="461004" y="1204566"/>
                </a:lnTo>
                <a:lnTo>
                  <a:pt x="457603" y="1200257"/>
                </a:lnTo>
                <a:lnTo>
                  <a:pt x="453975" y="1196175"/>
                </a:lnTo>
                <a:lnTo>
                  <a:pt x="450348" y="1192092"/>
                </a:lnTo>
                <a:lnTo>
                  <a:pt x="446266" y="1188463"/>
                </a:lnTo>
                <a:lnTo>
                  <a:pt x="442185" y="1184834"/>
                </a:lnTo>
                <a:lnTo>
                  <a:pt x="438104" y="1181659"/>
                </a:lnTo>
                <a:lnTo>
                  <a:pt x="433343" y="1178484"/>
                </a:lnTo>
                <a:lnTo>
                  <a:pt x="428581" y="1175308"/>
                </a:lnTo>
                <a:lnTo>
                  <a:pt x="424046" y="1172813"/>
                </a:lnTo>
                <a:lnTo>
                  <a:pt x="419058" y="1170092"/>
                </a:lnTo>
                <a:lnTo>
                  <a:pt x="413843" y="1167824"/>
                </a:lnTo>
                <a:lnTo>
                  <a:pt x="408628" y="1165783"/>
                </a:lnTo>
                <a:lnTo>
                  <a:pt x="403414" y="1164195"/>
                </a:lnTo>
                <a:lnTo>
                  <a:pt x="397972" y="1162607"/>
                </a:lnTo>
                <a:lnTo>
                  <a:pt x="392530" y="1161246"/>
                </a:lnTo>
                <a:lnTo>
                  <a:pt x="386862" y="1160339"/>
                </a:lnTo>
                <a:lnTo>
                  <a:pt x="381194" y="1159432"/>
                </a:lnTo>
                <a:lnTo>
                  <a:pt x="375298" y="1158978"/>
                </a:lnTo>
                <a:lnTo>
                  <a:pt x="369630" y="1158978"/>
                </a:lnTo>
                <a:lnTo>
                  <a:pt x="230188" y="1158978"/>
                </a:lnTo>
                <a:lnTo>
                  <a:pt x="230188" y="744831"/>
                </a:lnTo>
                <a:lnTo>
                  <a:pt x="369630" y="744831"/>
                </a:lnTo>
                <a:lnTo>
                  <a:pt x="375298" y="744831"/>
                </a:lnTo>
                <a:lnTo>
                  <a:pt x="381194" y="744377"/>
                </a:lnTo>
                <a:lnTo>
                  <a:pt x="386862" y="743470"/>
                </a:lnTo>
                <a:lnTo>
                  <a:pt x="392530" y="742563"/>
                </a:lnTo>
                <a:lnTo>
                  <a:pt x="397972" y="741429"/>
                </a:lnTo>
                <a:lnTo>
                  <a:pt x="403414" y="739841"/>
                </a:lnTo>
                <a:lnTo>
                  <a:pt x="408628" y="738026"/>
                </a:lnTo>
                <a:lnTo>
                  <a:pt x="413843" y="735985"/>
                </a:lnTo>
                <a:lnTo>
                  <a:pt x="419058" y="733717"/>
                </a:lnTo>
                <a:lnTo>
                  <a:pt x="424046" y="731222"/>
                </a:lnTo>
                <a:lnTo>
                  <a:pt x="428581" y="728501"/>
                </a:lnTo>
                <a:lnTo>
                  <a:pt x="433343" y="725325"/>
                </a:lnTo>
                <a:lnTo>
                  <a:pt x="438104" y="722377"/>
                </a:lnTo>
                <a:lnTo>
                  <a:pt x="442185" y="718975"/>
                </a:lnTo>
                <a:lnTo>
                  <a:pt x="446266" y="715573"/>
                </a:lnTo>
                <a:lnTo>
                  <a:pt x="450348" y="711717"/>
                </a:lnTo>
                <a:lnTo>
                  <a:pt x="453975" y="707861"/>
                </a:lnTo>
                <a:lnTo>
                  <a:pt x="457603" y="703552"/>
                </a:lnTo>
                <a:lnTo>
                  <a:pt x="461004" y="699243"/>
                </a:lnTo>
                <a:lnTo>
                  <a:pt x="464405" y="694706"/>
                </a:lnTo>
                <a:lnTo>
                  <a:pt x="467353" y="690170"/>
                </a:lnTo>
                <a:lnTo>
                  <a:pt x="470074" y="685407"/>
                </a:lnTo>
                <a:lnTo>
                  <a:pt x="472794" y="680645"/>
                </a:lnTo>
                <a:lnTo>
                  <a:pt x="474835" y="675655"/>
                </a:lnTo>
                <a:lnTo>
                  <a:pt x="476876" y="670438"/>
                </a:lnTo>
                <a:lnTo>
                  <a:pt x="478690" y="665222"/>
                </a:lnTo>
                <a:lnTo>
                  <a:pt x="480277" y="659778"/>
                </a:lnTo>
                <a:lnTo>
                  <a:pt x="481637" y="654335"/>
                </a:lnTo>
                <a:lnTo>
                  <a:pt x="482544" y="648665"/>
                </a:lnTo>
                <a:lnTo>
                  <a:pt x="483451" y="642995"/>
                </a:lnTo>
                <a:lnTo>
                  <a:pt x="483904" y="637325"/>
                </a:lnTo>
                <a:lnTo>
                  <a:pt x="483904" y="631428"/>
                </a:lnTo>
                <a:lnTo>
                  <a:pt x="483904" y="625531"/>
                </a:lnTo>
                <a:lnTo>
                  <a:pt x="483451" y="619861"/>
                </a:lnTo>
                <a:lnTo>
                  <a:pt x="482544" y="614190"/>
                </a:lnTo>
                <a:lnTo>
                  <a:pt x="481637" y="608747"/>
                </a:lnTo>
                <a:lnTo>
                  <a:pt x="480277" y="603077"/>
                </a:lnTo>
                <a:lnTo>
                  <a:pt x="478690" y="597860"/>
                </a:lnTo>
                <a:lnTo>
                  <a:pt x="476876" y="592417"/>
                </a:lnTo>
                <a:lnTo>
                  <a:pt x="474835" y="587427"/>
                </a:lnTo>
                <a:lnTo>
                  <a:pt x="472794" y="582211"/>
                </a:lnTo>
                <a:lnTo>
                  <a:pt x="470074" y="577448"/>
                </a:lnTo>
                <a:lnTo>
                  <a:pt x="467353" y="572685"/>
                </a:lnTo>
                <a:lnTo>
                  <a:pt x="464405" y="567922"/>
                </a:lnTo>
                <a:lnTo>
                  <a:pt x="461004" y="563613"/>
                </a:lnTo>
                <a:lnTo>
                  <a:pt x="457603" y="559530"/>
                </a:lnTo>
                <a:lnTo>
                  <a:pt x="453975" y="555221"/>
                </a:lnTo>
                <a:lnTo>
                  <a:pt x="450348" y="551138"/>
                </a:lnTo>
                <a:lnTo>
                  <a:pt x="446266" y="547509"/>
                </a:lnTo>
                <a:lnTo>
                  <a:pt x="442185" y="543881"/>
                </a:lnTo>
                <a:lnTo>
                  <a:pt x="438104" y="540478"/>
                </a:lnTo>
                <a:lnTo>
                  <a:pt x="433343" y="537303"/>
                </a:lnTo>
                <a:lnTo>
                  <a:pt x="428581" y="534581"/>
                </a:lnTo>
                <a:lnTo>
                  <a:pt x="424046" y="531633"/>
                </a:lnTo>
                <a:lnTo>
                  <a:pt x="419058" y="529138"/>
                </a:lnTo>
                <a:lnTo>
                  <a:pt x="413843" y="527097"/>
                </a:lnTo>
                <a:lnTo>
                  <a:pt x="408628" y="525056"/>
                </a:lnTo>
                <a:lnTo>
                  <a:pt x="403414" y="523241"/>
                </a:lnTo>
                <a:lnTo>
                  <a:pt x="397972" y="521654"/>
                </a:lnTo>
                <a:lnTo>
                  <a:pt x="392530" y="520293"/>
                </a:lnTo>
                <a:lnTo>
                  <a:pt x="386862" y="519159"/>
                </a:lnTo>
                <a:lnTo>
                  <a:pt x="381194" y="518478"/>
                </a:lnTo>
                <a:lnTo>
                  <a:pt x="375298" y="518251"/>
                </a:lnTo>
                <a:lnTo>
                  <a:pt x="369630" y="518025"/>
                </a:lnTo>
                <a:lnTo>
                  <a:pt x="230188" y="518025"/>
                </a:lnTo>
                <a:lnTo>
                  <a:pt x="230188" y="229074"/>
                </a:lnTo>
                <a:lnTo>
                  <a:pt x="230415" y="217053"/>
                </a:lnTo>
                <a:lnTo>
                  <a:pt x="231322" y="205713"/>
                </a:lnTo>
                <a:lnTo>
                  <a:pt x="232682" y="194372"/>
                </a:lnTo>
                <a:lnTo>
                  <a:pt x="234723" y="183032"/>
                </a:lnTo>
                <a:lnTo>
                  <a:pt x="237444" y="172145"/>
                </a:lnTo>
                <a:lnTo>
                  <a:pt x="240391" y="161032"/>
                </a:lnTo>
                <a:lnTo>
                  <a:pt x="244019" y="150599"/>
                </a:lnTo>
                <a:lnTo>
                  <a:pt x="248327" y="140166"/>
                </a:lnTo>
                <a:lnTo>
                  <a:pt x="252862" y="129960"/>
                </a:lnTo>
                <a:lnTo>
                  <a:pt x="257850" y="120207"/>
                </a:lnTo>
                <a:lnTo>
                  <a:pt x="263518" y="110681"/>
                </a:lnTo>
                <a:lnTo>
                  <a:pt x="269413" y="101155"/>
                </a:lnTo>
                <a:lnTo>
                  <a:pt x="275762" y="92083"/>
                </a:lnTo>
                <a:lnTo>
                  <a:pt x="282564" y="83691"/>
                </a:lnTo>
                <a:lnTo>
                  <a:pt x="289819" y="75299"/>
                </a:lnTo>
                <a:lnTo>
                  <a:pt x="297528" y="67361"/>
                </a:lnTo>
                <a:lnTo>
                  <a:pt x="305237" y="59650"/>
                </a:lnTo>
                <a:lnTo>
                  <a:pt x="313626" y="52392"/>
                </a:lnTo>
                <a:lnTo>
                  <a:pt x="322469" y="45815"/>
                </a:lnTo>
                <a:lnTo>
                  <a:pt x="331085" y="39237"/>
                </a:lnTo>
                <a:lnTo>
                  <a:pt x="340608" y="33340"/>
                </a:lnTo>
                <a:lnTo>
                  <a:pt x="350131" y="27897"/>
                </a:lnTo>
                <a:lnTo>
                  <a:pt x="359880" y="22680"/>
                </a:lnTo>
                <a:lnTo>
                  <a:pt x="370084" y="18371"/>
                </a:lnTo>
                <a:lnTo>
                  <a:pt x="380513" y="14062"/>
                </a:lnTo>
                <a:lnTo>
                  <a:pt x="391170" y="10433"/>
                </a:lnTo>
                <a:lnTo>
                  <a:pt x="402053" y="7258"/>
                </a:lnTo>
                <a:lnTo>
                  <a:pt x="413163" y="4763"/>
                </a:lnTo>
                <a:lnTo>
                  <a:pt x="424273" y="2722"/>
                </a:lnTo>
                <a:lnTo>
                  <a:pt x="435610" y="1134"/>
                </a:lnTo>
                <a:lnTo>
                  <a:pt x="447400" y="453"/>
                </a:lnTo>
                <a:lnTo>
                  <a:pt x="458964"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grpSp>
        <p:nvGrpSpPr>
          <p:cNvPr id="44" name="组合 43"/>
          <p:cNvGrpSpPr/>
          <p:nvPr/>
        </p:nvGrpSpPr>
        <p:grpSpPr>
          <a:xfrm>
            <a:off x="2347913" y="2421930"/>
            <a:ext cx="7923212" cy="2289200"/>
            <a:chOff x="2347913" y="2421930"/>
            <a:chExt cx="7923212" cy="2289200"/>
          </a:xfrm>
        </p:grpSpPr>
        <p:sp>
          <p:nvSpPr>
            <p:cNvPr id="14" name="Line 11"/>
            <p:cNvSpPr>
              <a:spLocks noChangeShapeType="1"/>
            </p:cNvSpPr>
            <p:nvPr/>
          </p:nvSpPr>
          <p:spPr bwMode="auto">
            <a:xfrm>
              <a:off x="2728911" y="4210644"/>
              <a:ext cx="7542213" cy="0"/>
            </a:xfrm>
            <a:prstGeom prst="line">
              <a:avLst/>
            </a:prstGeom>
            <a:noFill/>
            <a:ln w="12700">
              <a:solidFill>
                <a:srgbClr val="008080"/>
              </a:solidFill>
              <a:rou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ea typeface="微软雅黑" panose="020B0503020204020204" pitchFamily="34" charset="-122"/>
              </a:endParaRPr>
            </a:p>
          </p:txBody>
        </p:sp>
        <p:sp>
          <p:nvSpPr>
            <p:cNvPr id="15" name="Line 11"/>
            <p:cNvSpPr>
              <a:spLocks noChangeShapeType="1"/>
            </p:cNvSpPr>
            <p:nvPr/>
          </p:nvSpPr>
          <p:spPr bwMode="auto">
            <a:xfrm>
              <a:off x="2728911" y="3709044"/>
              <a:ext cx="7542213" cy="0"/>
            </a:xfrm>
            <a:prstGeom prst="line">
              <a:avLst/>
            </a:prstGeom>
            <a:noFill/>
            <a:ln w="12700">
              <a:solidFill>
                <a:srgbClr val="008080"/>
              </a:solidFill>
              <a:rou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ea typeface="微软雅黑" panose="020B0503020204020204" pitchFamily="34" charset="-122"/>
              </a:endParaRPr>
            </a:p>
          </p:txBody>
        </p:sp>
        <p:sp>
          <p:nvSpPr>
            <p:cNvPr id="16" name="Line 11"/>
            <p:cNvSpPr>
              <a:spLocks noChangeShapeType="1"/>
            </p:cNvSpPr>
            <p:nvPr/>
          </p:nvSpPr>
          <p:spPr bwMode="auto">
            <a:xfrm>
              <a:off x="2728911" y="3286026"/>
              <a:ext cx="7542213" cy="0"/>
            </a:xfrm>
            <a:prstGeom prst="line">
              <a:avLst/>
            </a:prstGeom>
            <a:noFill/>
            <a:ln w="12700">
              <a:solidFill>
                <a:srgbClr val="008080"/>
              </a:solidFill>
              <a:rou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ea typeface="微软雅黑" panose="020B0503020204020204" pitchFamily="34" charset="-122"/>
              </a:endParaRPr>
            </a:p>
          </p:txBody>
        </p:sp>
        <p:sp>
          <p:nvSpPr>
            <p:cNvPr id="17" name="Line 11"/>
            <p:cNvSpPr>
              <a:spLocks noChangeShapeType="1"/>
            </p:cNvSpPr>
            <p:nvPr/>
          </p:nvSpPr>
          <p:spPr bwMode="auto">
            <a:xfrm>
              <a:off x="2728911" y="2853978"/>
              <a:ext cx="7542213" cy="0"/>
            </a:xfrm>
            <a:prstGeom prst="line">
              <a:avLst/>
            </a:prstGeom>
            <a:noFill/>
            <a:ln w="12700">
              <a:solidFill>
                <a:srgbClr val="008080"/>
              </a:solidFill>
              <a:rou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ea typeface="微软雅黑" panose="020B0503020204020204" pitchFamily="34" charset="-122"/>
              </a:endParaRPr>
            </a:p>
          </p:txBody>
        </p:sp>
        <p:sp>
          <p:nvSpPr>
            <p:cNvPr id="21" name="Line 11"/>
            <p:cNvSpPr>
              <a:spLocks noChangeShapeType="1"/>
            </p:cNvSpPr>
            <p:nvPr/>
          </p:nvSpPr>
          <p:spPr bwMode="auto">
            <a:xfrm>
              <a:off x="2728911" y="2421930"/>
              <a:ext cx="7542213" cy="0"/>
            </a:xfrm>
            <a:prstGeom prst="line">
              <a:avLst/>
            </a:prstGeom>
            <a:noFill/>
            <a:ln w="12700">
              <a:solidFill>
                <a:srgbClr val="008080"/>
              </a:solidFill>
              <a:rou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ea typeface="微软雅黑" panose="020B0503020204020204" pitchFamily="34" charset="-122"/>
              </a:endParaRPr>
            </a:p>
          </p:txBody>
        </p:sp>
        <p:sp>
          <p:nvSpPr>
            <p:cNvPr id="5" name="Line 11"/>
            <p:cNvSpPr>
              <a:spLocks noChangeShapeType="1"/>
            </p:cNvSpPr>
            <p:nvPr/>
          </p:nvSpPr>
          <p:spPr bwMode="auto">
            <a:xfrm>
              <a:off x="2347913" y="4711130"/>
              <a:ext cx="7923212" cy="0"/>
            </a:xfrm>
            <a:prstGeom prst="line">
              <a:avLst/>
            </a:prstGeom>
            <a:noFill/>
            <a:ln w="12700">
              <a:solidFill>
                <a:srgbClr val="008080"/>
              </a:solidFill>
              <a:rou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ea typeface="微软雅黑" panose="020B0503020204020204" pitchFamily="34" charset="-122"/>
              </a:endParaRPr>
            </a:p>
          </p:txBody>
        </p:sp>
      </p:grpSp>
      <p:sp>
        <p:nvSpPr>
          <p:cNvPr id="6" name="Line 12"/>
          <p:cNvSpPr>
            <a:spLocks noChangeShapeType="1"/>
          </p:cNvSpPr>
          <p:nvPr/>
        </p:nvSpPr>
        <p:spPr bwMode="auto">
          <a:xfrm rot="16200000" flipV="1">
            <a:off x="1167607" y="3376836"/>
            <a:ext cx="3122612" cy="0"/>
          </a:xfrm>
          <a:prstGeom prst="line">
            <a:avLst/>
          </a:prstGeom>
          <a:noFill/>
          <a:ln w="12700">
            <a:solidFill>
              <a:srgbClr val="008080"/>
            </a:solidFill>
            <a:rou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ea typeface="微软雅黑" panose="020B0503020204020204" pitchFamily="34" charset="-122"/>
            </a:endParaRPr>
          </a:p>
        </p:txBody>
      </p:sp>
      <p:sp>
        <p:nvSpPr>
          <p:cNvPr id="7" name="Rectangle 13"/>
          <p:cNvSpPr>
            <a:spLocks noChangeArrowheads="1"/>
          </p:cNvSpPr>
          <p:nvPr/>
        </p:nvSpPr>
        <p:spPr bwMode="auto">
          <a:xfrm>
            <a:off x="3467100" y="3034730"/>
            <a:ext cx="533400" cy="1676400"/>
          </a:xfrm>
          <a:prstGeom prst="rect">
            <a:avLst/>
          </a:prstGeom>
          <a:solidFill>
            <a:srgbClr val="800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ea typeface="微软雅黑" panose="020B0503020204020204" pitchFamily="34" charset="-122"/>
            </a:endParaRPr>
          </a:p>
        </p:txBody>
      </p:sp>
      <p:sp>
        <p:nvSpPr>
          <p:cNvPr id="8" name="Rectangle 14"/>
          <p:cNvSpPr>
            <a:spLocks noChangeArrowheads="1"/>
          </p:cNvSpPr>
          <p:nvPr/>
        </p:nvSpPr>
        <p:spPr bwMode="auto">
          <a:xfrm>
            <a:off x="4548188" y="2729930"/>
            <a:ext cx="533400" cy="1981200"/>
          </a:xfrm>
          <a:prstGeom prst="rect">
            <a:avLst/>
          </a:prstGeom>
          <a:solidFill>
            <a:srgbClr val="CC99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ea typeface="微软雅黑" panose="020B0503020204020204" pitchFamily="34" charset="-122"/>
            </a:endParaRPr>
          </a:p>
        </p:txBody>
      </p:sp>
      <p:sp>
        <p:nvSpPr>
          <p:cNvPr id="9" name="Rectangle 15"/>
          <p:cNvSpPr>
            <a:spLocks noChangeArrowheads="1"/>
          </p:cNvSpPr>
          <p:nvPr/>
        </p:nvSpPr>
        <p:spPr bwMode="auto">
          <a:xfrm>
            <a:off x="5629275" y="3415730"/>
            <a:ext cx="533400" cy="1295400"/>
          </a:xfrm>
          <a:prstGeom prst="rect">
            <a:avLst/>
          </a:prstGeom>
          <a:solidFill>
            <a:srgbClr val="800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ea typeface="微软雅黑" panose="020B0503020204020204" pitchFamily="34" charset="-122"/>
            </a:endParaRPr>
          </a:p>
        </p:txBody>
      </p:sp>
      <p:sp>
        <p:nvSpPr>
          <p:cNvPr id="10" name="Rectangle 16"/>
          <p:cNvSpPr>
            <a:spLocks noChangeArrowheads="1"/>
          </p:cNvSpPr>
          <p:nvPr/>
        </p:nvSpPr>
        <p:spPr bwMode="auto">
          <a:xfrm>
            <a:off x="6711950" y="2348930"/>
            <a:ext cx="533400" cy="2362200"/>
          </a:xfrm>
          <a:prstGeom prst="rect">
            <a:avLst/>
          </a:prstGeom>
          <a:solidFill>
            <a:srgbClr val="CC99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ea typeface="微软雅黑" panose="020B0503020204020204" pitchFamily="34" charset="-122"/>
            </a:endParaRPr>
          </a:p>
        </p:txBody>
      </p:sp>
      <p:sp>
        <p:nvSpPr>
          <p:cNvPr id="11" name="Rectangle 17"/>
          <p:cNvSpPr>
            <a:spLocks noChangeArrowheads="1"/>
          </p:cNvSpPr>
          <p:nvPr/>
        </p:nvSpPr>
        <p:spPr bwMode="auto">
          <a:xfrm>
            <a:off x="7793038" y="3034730"/>
            <a:ext cx="533400" cy="1676400"/>
          </a:xfrm>
          <a:prstGeom prst="rect">
            <a:avLst/>
          </a:prstGeom>
          <a:solidFill>
            <a:srgbClr val="800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ea typeface="微软雅黑" panose="020B0503020204020204" pitchFamily="34" charset="-122"/>
            </a:endParaRPr>
          </a:p>
        </p:txBody>
      </p:sp>
      <p:sp>
        <p:nvSpPr>
          <p:cNvPr id="12" name="Rectangle 18"/>
          <p:cNvSpPr>
            <a:spLocks noChangeArrowheads="1"/>
          </p:cNvSpPr>
          <p:nvPr/>
        </p:nvSpPr>
        <p:spPr bwMode="auto">
          <a:xfrm>
            <a:off x="8875713" y="1586930"/>
            <a:ext cx="533400" cy="3124200"/>
          </a:xfrm>
          <a:prstGeom prst="rect">
            <a:avLst/>
          </a:prstGeom>
          <a:solidFill>
            <a:srgbClr val="CC99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ea typeface="微软雅黑" panose="020B0503020204020204" pitchFamily="34" charset="-122"/>
            </a:endParaRPr>
          </a:p>
        </p:txBody>
      </p:sp>
      <p:sp>
        <p:nvSpPr>
          <p:cNvPr id="13" name="未知"/>
          <p:cNvSpPr/>
          <p:nvPr/>
        </p:nvSpPr>
        <p:spPr bwMode="auto">
          <a:xfrm>
            <a:off x="3676650" y="1197547"/>
            <a:ext cx="5594350" cy="1837184"/>
          </a:xfrm>
          <a:custGeom>
            <a:avLst/>
            <a:gdLst>
              <a:gd name="T0" fmla="*/ 0 w 3524"/>
              <a:gd name="T1" fmla="*/ 2147483647 h 1273"/>
              <a:gd name="T2" fmla="*/ 1776710950 w 3524"/>
              <a:gd name="T3" fmla="*/ 2121971037 h 1273"/>
              <a:gd name="T4" fmla="*/ 2147483647 w 3524"/>
              <a:gd name="T5" fmla="*/ 2147483647 h 1273"/>
              <a:gd name="T6" fmla="*/ 2147483647 w 3524"/>
              <a:gd name="T7" fmla="*/ 1451609641 h 1273"/>
              <a:gd name="T8" fmla="*/ 2147483647 w 3524"/>
              <a:gd name="T9" fmla="*/ 2147483647 h 1273"/>
              <a:gd name="T10" fmla="*/ 2147483647 w 3524"/>
              <a:gd name="T11" fmla="*/ 604837350 h 1273"/>
              <a:gd name="T12" fmla="*/ 2147483647 w 3524"/>
              <a:gd name="T13" fmla="*/ 0 h 12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524" h="1273">
                <a:moveTo>
                  <a:pt x="0" y="1040"/>
                </a:moveTo>
                <a:cubicBezTo>
                  <a:pt x="118" y="1007"/>
                  <a:pt x="469" y="810"/>
                  <a:pt x="705" y="842"/>
                </a:cubicBezTo>
                <a:cubicBezTo>
                  <a:pt x="941" y="874"/>
                  <a:pt x="1196" y="1273"/>
                  <a:pt x="1418" y="1229"/>
                </a:cubicBezTo>
                <a:cubicBezTo>
                  <a:pt x="1640" y="1185"/>
                  <a:pt x="1811" y="605"/>
                  <a:pt x="2037" y="576"/>
                </a:cubicBezTo>
                <a:cubicBezTo>
                  <a:pt x="2263" y="547"/>
                  <a:pt x="2582" y="1113"/>
                  <a:pt x="2777" y="1057"/>
                </a:cubicBezTo>
                <a:cubicBezTo>
                  <a:pt x="2972" y="1001"/>
                  <a:pt x="3082" y="416"/>
                  <a:pt x="3206" y="240"/>
                </a:cubicBezTo>
                <a:cubicBezTo>
                  <a:pt x="3330" y="64"/>
                  <a:pt x="3458" y="50"/>
                  <a:pt x="3524" y="0"/>
                </a:cubicBezTo>
              </a:path>
            </a:pathLst>
          </a:custGeom>
          <a:noFill/>
          <a:ln w="12700" cmpd="sng">
            <a:solidFill>
              <a:srgbClr val="008080"/>
            </a:solidFill>
            <a:beve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ea typeface="微软雅黑" panose="020B0503020204020204" pitchFamily="34" charset="-122"/>
            </a:endParaRPr>
          </a:p>
        </p:txBody>
      </p:sp>
      <p:grpSp>
        <p:nvGrpSpPr>
          <p:cNvPr id="46" name="组合 45"/>
          <p:cNvGrpSpPr/>
          <p:nvPr/>
        </p:nvGrpSpPr>
        <p:grpSpPr>
          <a:xfrm>
            <a:off x="1922711" y="2274729"/>
            <a:ext cx="806200" cy="2204212"/>
            <a:chOff x="1922711" y="2214181"/>
            <a:chExt cx="806200" cy="2204212"/>
          </a:xfrm>
        </p:grpSpPr>
        <p:sp>
          <p:nvSpPr>
            <p:cNvPr id="26" name="TextBox 25"/>
            <p:cNvSpPr txBox="1"/>
            <p:nvPr/>
          </p:nvSpPr>
          <p:spPr>
            <a:xfrm>
              <a:off x="2079374" y="4002895"/>
              <a:ext cx="649537" cy="415498"/>
            </a:xfrm>
            <a:prstGeom prst="rect">
              <a:avLst/>
            </a:prstGeom>
            <a:noFill/>
          </p:spPr>
          <p:txBody>
            <a:bodyPr wrap="none" rtlCol="0">
              <a:spAutoFit/>
            </a:bodyPr>
            <a:lstStyle/>
            <a:p>
              <a:r>
                <a:rPr lang="en-US" altLang="zh-CN" dirty="0">
                  <a:ea typeface="微软雅黑" panose="020B0503020204020204" pitchFamily="34" charset="-122"/>
                </a:rPr>
                <a:t>20%</a:t>
              </a:r>
              <a:endParaRPr lang="zh-CN" altLang="en-US" dirty="0">
                <a:ea typeface="微软雅黑" panose="020B0503020204020204" pitchFamily="34" charset="-122"/>
              </a:endParaRPr>
            </a:p>
          </p:txBody>
        </p:sp>
        <p:sp>
          <p:nvSpPr>
            <p:cNvPr id="27" name="TextBox 26"/>
            <p:cNvSpPr txBox="1"/>
            <p:nvPr/>
          </p:nvSpPr>
          <p:spPr>
            <a:xfrm>
              <a:off x="2079374" y="3501295"/>
              <a:ext cx="649537" cy="415498"/>
            </a:xfrm>
            <a:prstGeom prst="rect">
              <a:avLst/>
            </a:prstGeom>
            <a:noFill/>
          </p:spPr>
          <p:txBody>
            <a:bodyPr wrap="none" rtlCol="0">
              <a:spAutoFit/>
            </a:bodyPr>
            <a:lstStyle/>
            <a:p>
              <a:r>
                <a:rPr lang="en-US" altLang="zh-CN" dirty="0">
                  <a:ea typeface="微软雅黑" panose="020B0503020204020204" pitchFamily="34" charset="-122"/>
                </a:rPr>
                <a:t>40%</a:t>
              </a:r>
              <a:endParaRPr lang="zh-CN" altLang="en-US" dirty="0">
                <a:ea typeface="微软雅黑" panose="020B0503020204020204" pitchFamily="34" charset="-122"/>
              </a:endParaRPr>
            </a:p>
          </p:txBody>
        </p:sp>
        <p:sp>
          <p:nvSpPr>
            <p:cNvPr id="28" name="TextBox 27"/>
            <p:cNvSpPr txBox="1"/>
            <p:nvPr/>
          </p:nvSpPr>
          <p:spPr>
            <a:xfrm>
              <a:off x="2079374" y="3074417"/>
              <a:ext cx="649537" cy="415498"/>
            </a:xfrm>
            <a:prstGeom prst="rect">
              <a:avLst/>
            </a:prstGeom>
            <a:noFill/>
          </p:spPr>
          <p:txBody>
            <a:bodyPr wrap="none" rtlCol="0">
              <a:spAutoFit/>
            </a:bodyPr>
            <a:lstStyle/>
            <a:p>
              <a:r>
                <a:rPr lang="en-US" altLang="zh-CN" dirty="0">
                  <a:ea typeface="微软雅黑" panose="020B0503020204020204" pitchFamily="34" charset="-122"/>
                </a:rPr>
                <a:t>60%</a:t>
              </a:r>
              <a:endParaRPr lang="zh-CN" altLang="en-US" dirty="0">
                <a:ea typeface="微软雅黑" panose="020B0503020204020204" pitchFamily="34" charset="-122"/>
              </a:endParaRPr>
            </a:p>
          </p:txBody>
        </p:sp>
        <p:sp>
          <p:nvSpPr>
            <p:cNvPr id="29" name="TextBox 28"/>
            <p:cNvSpPr txBox="1"/>
            <p:nvPr/>
          </p:nvSpPr>
          <p:spPr>
            <a:xfrm>
              <a:off x="2079374" y="2646229"/>
              <a:ext cx="649537" cy="415498"/>
            </a:xfrm>
            <a:prstGeom prst="rect">
              <a:avLst/>
            </a:prstGeom>
            <a:noFill/>
          </p:spPr>
          <p:txBody>
            <a:bodyPr wrap="none" rtlCol="0">
              <a:spAutoFit/>
            </a:bodyPr>
            <a:lstStyle/>
            <a:p>
              <a:r>
                <a:rPr lang="en-US" altLang="zh-CN" dirty="0">
                  <a:ea typeface="微软雅黑" panose="020B0503020204020204" pitchFamily="34" charset="-122"/>
                </a:rPr>
                <a:t>80%</a:t>
              </a:r>
              <a:endParaRPr lang="zh-CN" altLang="en-US" dirty="0">
                <a:ea typeface="微软雅黑" panose="020B0503020204020204" pitchFamily="34" charset="-122"/>
              </a:endParaRPr>
            </a:p>
          </p:txBody>
        </p:sp>
        <p:sp>
          <p:nvSpPr>
            <p:cNvPr id="30" name="TextBox 29"/>
            <p:cNvSpPr txBox="1"/>
            <p:nvPr/>
          </p:nvSpPr>
          <p:spPr>
            <a:xfrm>
              <a:off x="1922711" y="2214181"/>
              <a:ext cx="785793" cy="415498"/>
            </a:xfrm>
            <a:prstGeom prst="rect">
              <a:avLst/>
            </a:prstGeom>
            <a:noFill/>
          </p:spPr>
          <p:txBody>
            <a:bodyPr wrap="none" rtlCol="0">
              <a:spAutoFit/>
            </a:bodyPr>
            <a:lstStyle/>
            <a:p>
              <a:r>
                <a:rPr lang="en-US" altLang="zh-CN" dirty="0">
                  <a:ea typeface="微软雅黑" panose="020B0503020204020204" pitchFamily="34" charset="-122"/>
                </a:rPr>
                <a:t>100%</a:t>
              </a:r>
              <a:endParaRPr lang="zh-CN" altLang="en-US" dirty="0">
                <a:ea typeface="微软雅黑" panose="020B0503020204020204" pitchFamily="34" charset="-122"/>
              </a:endParaRPr>
            </a:p>
          </p:txBody>
        </p:sp>
      </p:grpSp>
      <p:grpSp>
        <p:nvGrpSpPr>
          <p:cNvPr id="45" name="组合 44"/>
          <p:cNvGrpSpPr/>
          <p:nvPr/>
        </p:nvGrpSpPr>
        <p:grpSpPr>
          <a:xfrm>
            <a:off x="3290863" y="4812622"/>
            <a:ext cx="6371885" cy="420760"/>
            <a:chOff x="3290863" y="4752074"/>
            <a:chExt cx="6371885" cy="420760"/>
          </a:xfrm>
        </p:grpSpPr>
        <p:sp>
          <p:nvSpPr>
            <p:cNvPr id="31" name="TextBox 30"/>
            <p:cNvSpPr txBox="1"/>
            <p:nvPr/>
          </p:nvSpPr>
          <p:spPr>
            <a:xfrm>
              <a:off x="3409031" y="4752074"/>
              <a:ext cx="184731" cy="415498"/>
            </a:xfrm>
            <a:prstGeom prst="rect">
              <a:avLst/>
            </a:prstGeom>
            <a:noFill/>
          </p:spPr>
          <p:txBody>
            <a:bodyPr wrap="none" rtlCol="0">
              <a:spAutoFit/>
            </a:bodyPr>
            <a:lstStyle/>
            <a:p>
              <a:endParaRPr lang="zh-CN" altLang="en-US" dirty="0">
                <a:ea typeface="微软雅黑" panose="020B0503020204020204" pitchFamily="34" charset="-122"/>
              </a:endParaRPr>
            </a:p>
          </p:txBody>
        </p:sp>
        <p:sp>
          <p:nvSpPr>
            <p:cNvPr id="37" name="TextBox 36"/>
            <p:cNvSpPr txBox="1"/>
            <p:nvPr/>
          </p:nvSpPr>
          <p:spPr>
            <a:xfrm>
              <a:off x="3290863" y="4752074"/>
              <a:ext cx="881973" cy="415498"/>
            </a:xfrm>
            <a:prstGeom prst="rect">
              <a:avLst/>
            </a:prstGeom>
            <a:noFill/>
          </p:spPr>
          <p:txBody>
            <a:bodyPr wrap="none" rtlCol="0">
              <a:spAutoFit/>
            </a:bodyPr>
            <a:lstStyle/>
            <a:p>
              <a:pPr algn="ctr"/>
              <a:r>
                <a:rPr lang="en-US" altLang="zh-CN" dirty="0">
                  <a:latin typeface="微软雅黑" panose="020B0503020204020204" pitchFamily="34" charset="-122"/>
                  <a:ea typeface="微软雅黑" panose="020B0503020204020204" pitchFamily="34" charset="-122"/>
                </a:rPr>
                <a:t>2</a:t>
              </a:r>
              <a:r>
                <a:rPr lang="zh-CN" altLang="en-US" dirty="0">
                  <a:latin typeface="微软雅黑" panose="020B0503020204020204" pitchFamily="34" charset="-122"/>
                  <a:ea typeface="微软雅黑" panose="020B0503020204020204" pitchFamily="34" charset="-122"/>
                </a:rPr>
                <a:t>月份</a:t>
              </a:r>
            </a:p>
          </p:txBody>
        </p:sp>
        <p:sp>
          <p:nvSpPr>
            <p:cNvPr id="38" name="TextBox 37"/>
            <p:cNvSpPr txBox="1"/>
            <p:nvPr/>
          </p:nvSpPr>
          <p:spPr>
            <a:xfrm>
              <a:off x="4373901" y="4757336"/>
              <a:ext cx="881973" cy="415498"/>
            </a:xfrm>
            <a:prstGeom prst="rect">
              <a:avLst/>
            </a:prstGeom>
            <a:noFill/>
          </p:spPr>
          <p:txBody>
            <a:bodyPr wrap="none" rtlCol="0">
              <a:spAutoFit/>
            </a:bodyPr>
            <a:lstStyle/>
            <a:p>
              <a:pPr algn="ctr"/>
              <a:r>
                <a:rPr lang="en-US" altLang="zh-CN" dirty="0">
                  <a:latin typeface="微软雅黑" panose="020B0503020204020204" pitchFamily="34" charset="-122"/>
                  <a:ea typeface="微软雅黑" panose="020B0503020204020204" pitchFamily="34" charset="-122"/>
                </a:rPr>
                <a:t>4</a:t>
              </a:r>
              <a:r>
                <a:rPr lang="zh-CN" altLang="en-US" dirty="0">
                  <a:latin typeface="微软雅黑" panose="020B0503020204020204" pitchFamily="34" charset="-122"/>
                  <a:ea typeface="微软雅黑" panose="020B0503020204020204" pitchFamily="34" charset="-122"/>
                </a:rPr>
                <a:t>月份</a:t>
              </a:r>
            </a:p>
          </p:txBody>
        </p:sp>
        <p:sp>
          <p:nvSpPr>
            <p:cNvPr id="39" name="TextBox 38"/>
            <p:cNvSpPr txBox="1"/>
            <p:nvPr/>
          </p:nvSpPr>
          <p:spPr>
            <a:xfrm>
              <a:off x="5427546" y="4757336"/>
              <a:ext cx="881973" cy="415498"/>
            </a:xfrm>
            <a:prstGeom prst="rect">
              <a:avLst/>
            </a:prstGeom>
            <a:noFill/>
          </p:spPr>
          <p:txBody>
            <a:bodyPr wrap="none" rtlCol="0">
              <a:spAutoFit/>
            </a:bodyPr>
            <a:lstStyle/>
            <a:p>
              <a:pPr algn="ctr"/>
              <a:r>
                <a:rPr lang="en-US" altLang="zh-CN" dirty="0">
                  <a:latin typeface="微软雅黑" panose="020B0503020204020204" pitchFamily="34" charset="-122"/>
                  <a:ea typeface="微软雅黑" panose="020B0503020204020204" pitchFamily="34" charset="-122"/>
                </a:rPr>
                <a:t>6</a:t>
              </a:r>
              <a:r>
                <a:rPr lang="zh-CN" altLang="en-US" dirty="0">
                  <a:latin typeface="微软雅黑" panose="020B0503020204020204" pitchFamily="34" charset="-122"/>
                  <a:ea typeface="微软雅黑" panose="020B0503020204020204" pitchFamily="34" charset="-122"/>
                </a:rPr>
                <a:t>月份</a:t>
              </a:r>
            </a:p>
          </p:txBody>
        </p:sp>
        <p:sp>
          <p:nvSpPr>
            <p:cNvPr id="41" name="TextBox 40"/>
            <p:cNvSpPr txBox="1"/>
            <p:nvPr/>
          </p:nvSpPr>
          <p:spPr>
            <a:xfrm>
              <a:off x="6537663" y="4757336"/>
              <a:ext cx="881973" cy="415498"/>
            </a:xfrm>
            <a:prstGeom prst="rect">
              <a:avLst/>
            </a:prstGeom>
            <a:noFill/>
          </p:spPr>
          <p:txBody>
            <a:bodyPr wrap="none" rtlCol="0">
              <a:spAutoFit/>
            </a:bodyPr>
            <a:lstStyle/>
            <a:p>
              <a:pPr algn="ctr"/>
              <a:r>
                <a:rPr lang="en-US" altLang="zh-CN" dirty="0">
                  <a:latin typeface="微软雅黑" panose="020B0503020204020204" pitchFamily="34" charset="-122"/>
                  <a:ea typeface="微软雅黑" panose="020B0503020204020204" pitchFamily="34" charset="-122"/>
                </a:rPr>
                <a:t>8</a:t>
              </a:r>
              <a:r>
                <a:rPr lang="zh-CN" altLang="en-US" dirty="0">
                  <a:latin typeface="微软雅黑" panose="020B0503020204020204" pitchFamily="34" charset="-122"/>
                  <a:ea typeface="微软雅黑" panose="020B0503020204020204" pitchFamily="34" charset="-122"/>
                </a:rPr>
                <a:t>月份</a:t>
              </a:r>
            </a:p>
          </p:txBody>
        </p:sp>
        <p:sp>
          <p:nvSpPr>
            <p:cNvPr id="42" name="TextBox 41"/>
            <p:cNvSpPr txBox="1"/>
            <p:nvPr/>
          </p:nvSpPr>
          <p:spPr>
            <a:xfrm>
              <a:off x="7539402" y="4757336"/>
              <a:ext cx="1040671" cy="415498"/>
            </a:xfrm>
            <a:prstGeom prst="rect">
              <a:avLst/>
            </a:prstGeom>
            <a:noFill/>
          </p:spPr>
          <p:txBody>
            <a:bodyPr wrap="none" rtlCol="0">
              <a:spAutoFit/>
            </a:bodyPr>
            <a:lstStyle/>
            <a:p>
              <a:pPr algn="ctr"/>
              <a:r>
                <a:rPr lang="en-US" altLang="zh-CN" dirty="0">
                  <a:latin typeface="微软雅黑" panose="020B0503020204020204" pitchFamily="34" charset="-122"/>
                  <a:ea typeface="微软雅黑" panose="020B0503020204020204" pitchFamily="34" charset="-122"/>
                </a:rPr>
                <a:t>10</a:t>
              </a:r>
              <a:r>
                <a:rPr lang="zh-CN" altLang="en-US" dirty="0">
                  <a:latin typeface="微软雅黑" panose="020B0503020204020204" pitchFamily="34" charset="-122"/>
                  <a:ea typeface="微软雅黑" panose="020B0503020204020204" pitchFamily="34" charset="-122"/>
                </a:rPr>
                <a:t>月份</a:t>
              </a:r>
            </a:p>
          </p:txBody>
        </p:sp>
        <p:sp>
          <p:nvSpPr>
            <p:cNvPr id="43" name="TextBox 42"/>
            <p:cNvSpPr txBox="1"/>
            <p:nvPr/>
          </p:nvSpPr>
          <p:spPr>
            <a:xfrm>
              <a:off x="8622077" y="4757336"/>
              <a:ext cx="1040671" cy="415498"/>
            </a:xfrm>
            <a:prstGeom prst="rect">
              <a:avLst/>
            </a:prstGeom>
            <a:noFill/>
          </p:spPr>
          <p:txBody>
            <a:bodyPr wrap="none" rtlCol="0">
              <a:spAutoFit/>
            </a:bodyPr>
            <a:lstStyle/>
            <a:p>
              <a:pPr algn="ctr"/>
              <a:r>
                <a:rPr lang="en-US" altLang="zh-CN" dirty="0">
                  <a:latin typeface="微软雅黑" panose="020B0503020204020204" pitchFamily="34" charset="-122"/>
                  <a:ea typeface="微软雅黑" panose="020B0503020204020204" pitchFamily="34" charset="-122"/>
                </a:rPr>
                <a:t>12</a:t>
              </a:r>
              <a:r>
                <a:rPr lang="zh-CN" altLang="en-US" dirty="0">
                  <a:latin typeface="微软雅黑" panose="020B0503020204020204" pitchFamily="34" charset="-122"/>
                  <a:ea typeface="微软雅黑" panose="020B0503020204020204" pitchFamily="34" charset="-122"/>
                </a:rPr>
                <a:t>月份</a:t>
              </a:r>
            </a:p>
          </p:txBody>
        </p:sp>
      </p:grpSp>
      <p:sp>
        <p:nvSpPr>
          <p:cNvPr id="47" name="矩形 46"/>
          <p:cNvSpPr/>
          <p:nvPr/>
        </p:nvSpPr>
        <p:spPr>
          <a:xfrm>
            <a:off x="1418655" y="5474507"/>
            <a:ext cx="9937104" cy="907615"/>
          </a:xfrm>
          <a:prstGeom prst="rect">
            <a:avLst/>
          </a:prstGeom>
        </p:spPr>
        <p:txBody>
          <a:bodyPr/>
          <a:lstStyle/>
          <a:p>
            <a:pPr algn="just" eaLnBrk="1" fontAlgn="auto" hangingPunct="1">
              <a:spcAft>
                <a:spcPts val="600"/>
              </a:spcAft>
              <a:buClr>
                <a:srgbClr val="00B050"/>
              </a:buClr>
              <a:buSzPct val="80000"/>
              <a:defRPr/>
            </a:pPr>
            <a:r>
              <a:rPr lang="zh-CN" altLang="en-US" sz="1600" dirty="0">
                <a:latin typeface="微软雅黑" panose="020B0503020204020204" pitchFamily="34" charset="-122"/>
                <a:ea typeface="微软雅黑" panose="020B0503020204020204" pitchFamily="34" charset="-122"/>
              </a:rPr>
              <a:t>请在此处输入您的文本或者复制您的文本粘贴到此处，请在此处输入您的文本或者复制您的文本粘贴到此处。</a:t>
            </a:r>
            <a:endParaRPr lang="en-US" altLang="zh-CN" sz="1600" dirty="0">
              <a:latin typeface="微软雅黑" panose="020B0503020204020204" pitchFamily="34" charset="-122"/>
              <a:ea typeface="微软雅黑" panose="020B0503020204020204" pitchFamily="34" charset="-122"/>
            </a:endParaRPr>
          </a:p>
          <a:p>
            <a:pPr algn="just" eaLnBrk="1" fontAlgn="auto" hangingPunct="1">
              <a:spcAft>
                <a:spcPts val="600"/>
              </a:spcAft>
              <a:buClr>
                <a:srgbClr val="00B050"/>
              </a:buClr>
              <a:buSzPct val="80000"/>
              <a:defRPr/>
            </a:pPr>
            <a:r>
              <a:rPr lang="zh-CN" altLang="en-US" sz="1600" dirty="0">
                <a:latin typeface="微软雅黑" panose="020B0503020204020204" pitchFamily="34" charset="-122"/>
                <a:ea typeface="微软雅黑" panose="020B0503020204020204" pitchFamily="34" charset="-122"/>
              </a:rPr>
              <a:t>请在此处输入您的文本或者复制您的文本粘贴到此处，请在此处输入您的文本或者复制您的文本粘贴到此处。</a:t>
            </a:r>
          </a:p>
        </p:txBody>
      </p:sp>
    </p:spTree>
  </p:cSld>
  <p:clrMapOvr>
    <a:masterClrMapping/>
  </p:clrMapOvr>
  <mc:AlternateContent xmlns:mc="http://schemas.openxmlformats.org/markup-compatibility/2006" xmlns:p14="http://schemas.microsoft.com/office/powerpoint/2010/main">
    <mc:Choice Requires="p14">
      <p:transition spd="slow" p14:dur="1200" advTm="10000">
        <p14:flip dir="r"/>
      </p:transition>
    </mc:Choice>
    <mc:Fallback xmlns="">
      <p:transition spd="slow" advTm="1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2"/>
                                        </p:tgtEl>
                                        <p:attrNameLst>
                                          <p:attrName>ppt_y</p:attrName>
                                        </p:attrNameLst>
                                      </p:cBhvr>
                                      <p:tavLst>
                                        <p:tav tm="0">
                                          <p:val>
                                            <p:strVal val="#ppt_y"/>
                                          </p:val>
                                        </p:tav>
                                        <p:tav tm="100000">
                                          <p:val>
                                            <p:strVal val="#ppt_y"/>
                                          </p:val>
                                        </p:tav>
                                      </p:tavLst>
                                    </p:anim>
                                    <p:anim calcmode="lin" valueType="num">
                                      <p:cBhvr>
                                        <p:cTn id="1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down)">
                                      <p:cBhvr>
                                        <p:cTn id="29" dur="500"/>
                                        <p:tgtEl>
                                          <p:spTgt spid="6"/>
                                        </p:tgtEl>
                                      </p:cBhvr>
                                    </p:animEffect>
                                  </p:childTnLst>
                                </p:cTn>
                              </p:par>
                              <p:par>
                                <p:cTn id="30" presetID="42" presetClass="entr" presetSubtype="0" fill="hold" nodeType="with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fade">
                                      <p:cBhvr>
                                        <p:cTn id="32" dur="1000"/>
                                        <p:tgtEl>
                                          <p:spTgt spid="46"/>
                                        </p:tgtEl>
                                      </p:cBhvr>
                                    </p:animEffect>
                                    <p:anim calcmode="lin" valueType="num">
                                      <p:cBhvr>
                                        <p:cTn id="33" dur="1000" fill="hold"/>
                                        <p:tgtEl>
                                          <p:spTgt spid="46"/>
                                        </p:tgtEl>
                                        <p:attrNameLst>
                                          <p:attrName>ppt_x</p:attrName>
                                        </p:attrNameLst>
                                      </p:cBhvr>
                                      <p:tavLst>
                                        <p:tav tm="0">
                                          <p:val>
                                            <p:strVal val="#ppt_x"/>
                                          </p:val>
                                        </p:tav>
                                        <p:tav tm="100000">
                                          <p:val>
                                            <p:strVal val="#ppt_x"/>
                                          </p:val>
                                        </p:tav>
                                      </p:tavLst>
                                    </p:anim>
                                    <p:anim calcmode="lin" valueType="num">
                                      <p:cBhvr>
                                        <p:cTn id="34" dur="1000" fill="hold"/>
                                        <p:tgtEl>
                                          <p:spTgt spid="46"/>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fade">
                                      <p:cBhvr>
                                        <p:cTn id="37" dur="1000"/>
                                        <p:tgtEl>
                                          <p:spTgt spid="45"/>
                                        </p:tgtEl>
                                      </p:cBhvr>
                                    </p:animEffect>
                                    <p:anim calcmode="lin" valueType="num">
                                      <p:cBhvr>
                                        <p:cTn id="38" dur="1000" fill="hold"/>
                                        <p:tgtEl>
                                          <p:spTgt spid="45"/>
                                        </p:tgtEl>
                                        <p:attrNameLst>
                                          <p:attrName>ppt_x</p:attrName>
                                        </p:attrNameLst>
                                      </p:cBhvr>
                                      <p:tavLst>
                                        <p:tav tm="0">
                                          <p:val>
                                            <p:strVal val="#ppt_x"/>
                                          </p:val>
                                        </p:tav>
                                        <p:tav tm="100000">
                                          <p:val>
                                            <p:strVal val="#ppt_x"/>
                                          </p:val>
                                        </p:tav>
                                      </p:tavLst>
                                    </p:anim>
                                    <p:anim calcmode="lin" valueType="num">
                                      <p:cBhvr>
                                        <p:cTn id="39" dur="1000" fill="hold"/>
                                        <p:tgtEl>
                                          <p:spTgt spid="45"/>
                                        </p:tgtEl>
                                        <p:attrNameLst>
                                          <p:attrName>ppt_y</p:attrName>
                                        </p:attrNameLst>
                                      </p:cBhvr>
                                      <p:tavLst>
                                        <p:tav tm="0">
                                          <p:val>
                                            <p:strVal val="#ppt_y+.1"/>
                                          </p:val>
                                        </p:tav>
                                        <p:tav tm="100000">
                                          <p:val>
                                            <p:strVal val="#ppt_y"/>
                                          </p:val>
                                        </p:tav>
                                      </p:tavLst>
                                    </p:anim>
                                  </p:childTnLst>
                                </p:cTn>
                              </p:par>
                            </p:childTnLst>
                          </p:cTn>
                        </p:par>
                        <p:par>
                          <p:cTn id="40" fill="hold">
                            <p:stCondLst>
                              <p:cond delay="500"/>
                            </p:stCondLst>
                            <p:childTnLst>
                              <p:par>
                                <p:cTn id="41" presetID="22" presetClass="entr" presetSubtype="4" fill="hold" grpId="0"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down)">
                                      <p:cBhvr>
                                        <p:cTn id="43" dur="500"/>
                                        <p:tgtEl>
                                          <p:spTgt spid="7"/>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wipe(down)">
                                      <p:cBhvr>
                                        <p:cTn id="46" dur="500"/>
                                        <p:tgtEl>
                                          <p:spTgt spid="8"/>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wipe(down)">
                                      <p:cBhvr>
                                        <p:cTn id="49" dur="500"/>
                                        <p:tgtEl>
                                          <p:spTgt spid="9"/>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down)">
                                      <p:cBhvr>
                                        <p:cTn id="52" dur="500"/>
                                        <p:tgtEl>
                                          <p:spTgt spid="1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wipe(down)">
                                      <p:cBhvr>
                                        <p:cTn id="55" dur="500"/>
                                        <p:tgtEl>
                                          <p:spTgt spid="11"/>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down)">
                                      <p:cBhvr>
                                        <p:cTn id="58" dur="500"/>
                                        <p:tgtEl>
                                          <p:spTgt spid="12"/>
                                        </p:tgtEl>
                                      </p:cBhvr>
                                    </p:animEffect>
                                  </p:childTnLst>
                                </p:cTn>
                              </p:par>
                            </p:childTnLst>
                          </p:cTn>
                        </p:par>
                        <p:par>
                          <p:cTn id="59" fill="hold">
                            <p:stCondLst>
                              <p:cond delay="1000"/>
                            </p:stCondLst>
                            <p:childTnLst>
                              <p:par>
                                <p:cTn id="60" presetID="22" presetClass="entr" presetSubtype="8" fill="hold" grpId="0" nodeType="after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wipe(left)">
                                      <p:cBhvr>
                                        <p:cTn id="62" dur="500"/>
                                        <p:tgtEl>
                                          <p:spTgt spid="13"/>
                                        </p:tgtEl>
                                      </p:cBhvr>
                                    </p:animEffect>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iterate type="wd">
                                    <p:tmPct val="10000"/>
                                  </p:iterate>
                                  <p:childTnLst>
                                    <p:set>
                                      <p:cBhvr>
                                        <p:cTn id="66" dur="1" fill="hold">
                                          <p:stCondLst>
                                            <p:cond delay="0"/>
                                          </p:stCondLst>
                                        </p:cTn>
                                        <p:tgtEl>
                                          <p:spTgt spid="47"/>
                                        </p:tgtEl>
                                        <p:attrNameLst>
                                          <p:attrName>style.visibility</p:attrName>
                                        </p:attrNameLst>
                                      </p:cBhvr>
                                      <p:to>
                                        <p:strVal val="visible"/>
                                      </p:to>
                                    </p:set>
                                    <p:animEffect transition="in" filter="fade">
                                      <p:cBhvr>
                                        <p:cTn id="67" dur="250"/>
                                        <p:tgtEl>
                                          <p:spTgt spid="47"/>
                                        </p:tgtEl>
                                      </p:cBhvr>
                                    </p:animEffect>
                                    <p:anim calcmode="lin" valueType="num">
                                      <p:cBhvr>
                                        <p:cTn id="68" dur="250" fill="hold"/>
                                        <p:tgtEl>
                                          <p:spTgt spid="47"/>
                                        </p:tgtEl>
                                        <p:attrNameLst>
                                          <p:attrName>ppt_x</p:attrName>
                                        </p:attrNameLst>
                                      </p:cBhvr>
                                      <p:tavLst>
                                        <p:tav tm="0">
                                          <p:val>
                                            <p:strVal val="#ppt_x"/>
                                          </p:val>
                                        </p:tav>
                                        <p:tav tm="100000">
                                          <p:val>
                                            <p:strVal val="#ppt_x"/>
                                          </p:val>
                                        </p:tav>
                                      </p:tavLst>
                                    </p:anim>
                                    <p:anim calcmode="lin" valueType="num">
                                      <p:cBhvr>
                                        <p:cTn id="69" dur="25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1" nodeType="clickEffect">
                                  <p:stCondLst>
                                    <p:cond delay="0"/>
                                  </p:stCondLst>
                                  <p:iterate type="wd">
                                    <p:tmAbs val="0"/>
                                  </p:iterate>
                                  <p:childTnLst>
                                    <p:set>
                                      <p:cBhvr>
                                        <p:cTn id="73" dur="1" fill="hold">
                                          <p:stCondLst>
                                            <p:cond delay="999"/>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6" grpId="0" animBg="1"/>
      <p:bldP spid="7" grpId="0" animBg="1" autoUpdateAnimBg="0"/>
      <p:bldP spid="8" grpId="0" animBg="1" autoUpdateAnimBg="0"/>
      <p:bldP spid="9" grpId="0" animBg="1" autoUpdateAnimBg="0"/>
      <p:bldP spid="10" grpId="0" animBg="1" autoUpdateAnimBg="0"/>
      <p:bldP spid="11" grpId="0" animBg="1" autoUpdateAnimBg="0"/>
      <p:bldP spid="12" grpId="0" animBg="1" autoUpdateAnimBg="0"/>
      <p:bldP spid="13" grpId="0" animBg="1"/>
      <p:bldP spid="47" grpId="0"/>
      <p:bldP spid="47"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68590" y="333450"/>
            <a:ext cx="3262433" cy="461665"/>
          </a:xfrm>
          <a:prstGeom prst="rect">
            <a:avLst/>
          </a:prstGeom>
          <a:noFill/>
        </p:spPr>
        <p:txBody>
          <a:bodyPr wrap="none" rtlCol="0">
            <a:spAutoFit/>
          </a:bodyPr>
          <a:lstStyle/>
          <a:p>
            <a:r>
              <a:rPr lang="zh-CN" altLang="en-US" sz="2400" dirty="0">
                <a:solidFill>
                  <a:schemeClr val="bg1"/>
                </a:solidFill>
                <a:latin typeface="方正兰亭粗黑简体" panose="02000000000000000000" pitchFamily="2" charset="-122"/>
                <a:ea typeface="方正兰亭粗黑简体" panose="02000000000000000000" pitchFamily="2" charset="-122"/>
              </a:rPr>
              <a:t>点击输入您的标题内容</a:t>
            </a:r>
          </a:p>
        </p:txBody>
      </p:sp>
      <p:sp>
        <p:nvSpPr>
          <p:cNvPr id="3" name="矩形 2"/>
          <p:cNvSpPr/>
          <p:nvPr/>
        </p:nvSpPr>
        <p:spPr>
          <a:xfrm>
            <a:off x="0" y="117426"/>
            <a:ext cx="1418655" cy="9212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4" name="KSO_Shape"/>
          <p:cNvSpPr/>
          <p:nvPr/>
        </p:nvSpPr>
        <p:spPr bwMode="auto">
          <a:xfrm>
            <a:off x="502354" y="189434"/>
            <a:ext cx="772285" cy="792088"/>
          </a:xfrm>
          <a:custGeom>
            <a:avLst/>
            <a:gdLst>
              <a:gd name="T0" fmla="*/ 342531 w 2482850"/>
              <a:gd name="T1" fmla="*/ 1411756 h 2544763"/>
              <a:gd name="T2" fmla="*/ 306547 w 2482850"/>
              <a:gd name="T3" fmla="*/ 1492974 h 2544763"/>
              <a:gd name="T4" fmla="*/ 13579 w 2482850"/>
              <a:gd name="T5" fmla="*/ 1472457 h 2544763"/>
              <a:gd name="T6" fmla="*/ 20029 w 2482850"/>
              <a:gd name="T7" fmla="*/ 1384118 h 2544763"/>
              <a:gd name="T8" fmla="*/ 1841954 w 2482850"/>
              <a:gd name="T9" fmla="*/ 1334060 h 2544763"/>
              <a:gd name="T10" fmla="*/ 1837887 w 2482850"/>
              <a:gd name="T11" fmla="*/ 1604505 h 2544763"/>
              <a:gd name="T12" fmla="*/ 1149584 w 2482850"/>
              <a:gd name="T13" fmla="*/ 1082629 h 2544763"/>
              <a:gd name="T14" fmla="*/ 1326475 w 2482850"/>
              <a:gd name="T15" fmla="*/ 1289240 h 2544763"/>
              <a:gd name="T16" fmla="*/ 574873 w 2482850"/>
              <a:gd name="T17" fmla="*/ 1171589 h 2544763"/>
              <a:gd name="T18" fmla="*/ 1815518 w 2482850"/>
              <a:gd name="T19" fmla="*/ 969269 h 2544763"/>
              <a:gd name="T20" fmla="*/ 1853647 w 2482850"/>
              <a:gd name="T21" fmla="*/ 1234357 h 2544763"/>
              <a:gd name="T22" fmla="*/ 290931 w 2482850"/>
              <a:gd name="T23" fmla="*/ 886711 h 2544763"/>
              <a:gd name="T24" fmla="*/ 345416 w 2482850"/>
              <a:gd name="T25" fmla="*/ 956400 h 2544763"/>
              <a:gd name="T26" fmla="*/ 284141 w 2482850"/>
              <a:gd name="T27" fmla="*/ 1020493 h 2544763"/>
              <a:gd name="T28" fmla="*/ 3055 w 2482850"/>
              <a:gd name="T29" fmla="*/ 973186 h 2544763"/>
              <a:gd name="T30" fmla="*/ 38870 w 2482850"/>
              <a:gd name="T31" fmla="*/ 892137 h 2544763"/>
              <a:gd name="T32" fmla="*/ 1092019 w 2482850"/>
              <a:gd name="T33" fmla="*/ 666011 h 2544763"/>
              <a:gd name="T34" fmla="*/ 1142276 w 2482850"/>
              <a:gd name="T35" fmla="*/ 816768 h 2544763"/>
              <a:gd name="T36" fmla="*/ 1014427 w 2482850"/>
              <a:gd name="T37" fmla="*/ 1013872 h 2544763"/>
              <a:gd name="T38" fmla="*/ 872485 w 2482850"/>
              <a:gd name="T39" fmla="*/ 1026945 h 2544763"/>
              <a:gd name="T40" fmla="*/ 735127 w 2482850"/>
              <a:gd name="T41" fmla="*/ 831198 h 2544763"/>
              <a:gd name="T42" fmla="*/ 767726 w 2482850"/>
              <a:gd name="T43" fmla="*/ 705058 h 2544763"/>
              <a:gd name="T44" fmla="*/ 937004 w 2482850"/>
              <a:gd name="T45" fmla="*/ 631887 h 2544763"/>
              <a:gd name="T46" fmla="*/ 1839921 w 2482850"/>
              <a:gd name="T47" fmla="*/ 646042 h 2544763"/>
              <a:gd name="T48" fmla="*/ 1839921 w 2482850"/>
              <a:gd name="T49" fmla="*/ 916908 h 2544763"/>
              <a:gd name="T50" fmla="*/ 1041836 w 2482850"/>
              <a:gd name="T51" fmla="*/ 497072 h 2544763"/>
              <a:gd name="T52" fmla="*/ 1122120 w 2482850"/>
              <a:gd name="T53" fmla="*/ 564600 h 2544763"/>
              <a:gd name="T54" fmla="*/ 1106537 w 2482850"/>
              <a:gd name="T55" fmla="*/ 695751 h 2544763"/>
              <a:gd name="T56" fmla="*/ 1008639 w 2482850"/>
              <a:gd name="T57" fmla="*/ 596666 h 2544763"/>
              <a:gd name="T58" fmla="*/ 789300 w 2482850"/>
              <a:gd name="T59" fmla="*/ 616178 h 2544763"/>
              <a:gd name="T60" fmla="*/ 727987 w 2482850"/>
              <a:gd name="T61" fmla="*/ 682008 h 2544763"/>
              <a:gd name="T62" fmla="*/ 807762 w 2482850"/>
              <a:gd name="T63" fmla="*/ 502672 h 2544763"/>
              <a:gd name="T64" fmla="*/ 315373 w 2482850"/>
              <a:gd name="T65" fmla="*/ 416928 h 2544763"/>
              <a:gd name="T66" fmla="*/ 338797 w 2482850"/>
              <a:gd name="T67" fmla="*/ 502278 h 2544763"/>
              <a:gd name="T68" fmla="*/ 51431 w 2482850"/>
              <a:gd name="T69" fmla="*/ 538518 h 2544763"/>
              <a:gd name="T70" fmla="*/ 340 w 2482850"/>
              <a:gd name="T71" fmla="*/ 466038 h 2544763"/>
              <a:gd name="T72" fmla="*/ 65010 w 2482850"/>
              <a:gd name="T73" fmla="*/ 405412 h 2544763"/>
              <a:gd name="T74" fmla="*/ 1857375 w 2482850"/>
              <a:gd name="T75" fmla="*/ 519685 h 2544763"/>
              <a:gd name="T76" fmla="*/ 343343 w 2482850"/>
              <a:gd name="T77" fmla="*/ 17148 h 2544763"/>
              <a:gd name="T78" fmla="*/ 191196 w 2482850"/>
              <a:gd name="T79" fmla="*/ 148054 h 2544763"/>
              <a:gd name="T80" fmla="*/ 371159 w 2482850"/>
              <a:gd name="T81" fmla="*/ 432954 h 2544763"/>
              <a:gd name="T82" fmla="*/ 329603 w 2482850"/>
              <a:gd name="T83" fmla="*/ 559954 h 2544763"/>
              <a:gd name="T84" fmla="*/ 345547 w 2482850"/>
              <a:gd name="T85" fmla="*/ 876945 h 2544763"/>
              <a:gd name="T86" fmla="*/ 361661 w 2482850"/>
              <a:gd name="T87" fmla="*/ 1009548 h 2544763"/>
              <a:gd name="T88" fmla="*/ 306875 w 2482850"/>
              <a:gd name="T89" fmla="*/ 1334859 h 2544763"/>
              <a:gd name="T90" fmla="*/ 377944 w 2482850"/>
              <a:gd name="T91" fmla="*/ 1447766 h 2544763"/>
              <a:gd name="T92" fmla="*/ 276513 w 2482850"/>
              <a:gd name="T93" fmla="*/ 1534357 h 2544763"/>
              <a:gd name="T94" fmla="*/ 305009 w 2482850"/>
              <a:gd name="T95" fmla="*/ 1883098 h 2544763"/>
              <a:gd name="T96" fmla="*/ 1657699 w 2482850"/>
              <a:gd name="T97" fmla="*/ 1800412 h 2544763"/>
              <a:gd name="T98" fmla="*/ 1610885 w 2482850"/>
              <a:gd name="T99" fmla="*/ 47879 h 2544763"/>
              <a:gd name="T100" fmla="*/ 1621063 w 2482850"/>
              <a:gd name="T101" fmla="*/ 34297 h 2544763"/>
              <a:gd name="T102" fmla="*/ 1672965 w 2482850"/>
              <a:gd name="T103" fmla="*/ 1807712 h 2544763"/>
              <a:gd name="T104" fmla="*/ 300769 w 2482850"/>
              <a:gd name="T105" fmla="*/ 1899567 h 2544763"/>
              <a:gd name="T106" fmla="*/ 276513 w 2482850"/>
              <a:gd name="T107" fmla="*/ 1517378 h 2544763"/>
              <a:gd name="T108" fmla="*/ 360982 w 2482850"/>
              <a:gd name="T109" fmla="*/ 1445389 h 2544763"/>
              <a:gd name="T110" fmla="*/ 301787 w 2482850"/>
              <a:gd name="T111" fmla="*/ 1351158 h 2544763"/>
              <a:gd name="T112" fmla="*/ 347413 w 2482850"/>
              <a:gd name="T113" fmla="*/ 1000040 h 2544763"/>
              <a:gd name="T114" fmla="*/ 333843 w 2482850"/>
              <a:gd name="T115" fmla="*/ 889679 h 2544763"/>
              <a:gd name="T116" fmla="*/ 320614 w 2482850"/>
              <a:gd name="T117" fmla="*/ 545353 h 2544763"/>
              <a:gd name="T118" fmla="*/ 355215 w 2482850"/>
              <a:gd name="T119" fmla="*/ 439746 h 2544763"/>
              <a:gd name="T120" fmla="*/ 174065 w 2482850"/>
              <a:gd name="T121" fmla="*/ 145506 h 2544763"/>
              <a:gd name="T122" fmla="*/ 343343 w 2482850"/>
              <a:gd name="T123" fmla="*/ 0 h 254476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482850" h="2544763">
                <a:moveTo>
                  <a:pt x="86902" y="1822450"/>
                </a:moveTo>
                <a:lnTo>
                  <a:pt x="91667" y="1822450"/>
                </a:lnTo>
                <a:lnTo>
                  <a:pt x="370523" y="1822450"/>
                </a:lnTo>
                <a:lnTo>
                  <a:pt x="375061" y="1822450"/>
                </a:lnTo>
                <a:lnTo>
                  <a:pt x="379826" y="1822903"/>
                </a:lnTo>
                <a:lnTo>
                  <a:pt x="384137" y="1823583"/>
                </a:lnTo>
                <a:lnTo>
                  <a:pt x="388902" y="1824262"/>
                </a:lnTo>
                <a:lnTo>
                  <a:pt x="393213" y="1825395"/>
                </a:lnTo>
                <a:lnTo>
                  <a:pt x="397524" y="1826527"/>
                </a:lnTo>
                <a:lnTo>
                  <a:pt x="401835" y="1827886"/>
                </a:lnTo>
                <a:lnTo>
                  <a:pt x="405919" y="1829472"/>
                </a:lnTo>
                <a:lnTo>
                  <a:pt x="409777" y="1831284"/>
                </a:lnTo>
                <a:lnTo>
                  <a:pt x="414088" y="1833322"/>
                </a:lnTo>
                <a:lnTo>
                  <a:pt x="417718" y="1835587"/>
                </a:lnTo>
                <a:lnTo>
                  <a:pt x="421575" y="1838079"/>
                </a:lnTo>
                <a:lnTo>
                  <a:pt x="425206" y="1840344"/>
                </a:lnTo>
                <a:lnTo>
                  <a:pt x="428609" y="1843062"/>
                </a:lnTo>
                <a:lnTo>
                  <a:pt x="432013" y="1846006"/>
                </a:lnTo>
                <a:lnTo>
                  <a:pt x="434962" y="1848951"/>
                </a:lnTo>
                <a:lnTo>
                  <a:pt x="438139" y="1852122"/>
                </a:lnTo>
                <a:lnTo>
                  <a:pt x="441088" y="1855293"/>
                </a:lnTo>
                <a:lnTo>
                  <a:pt x="443584" y="1858691"/>
                </a:lnTo>
                <a:lnTo>
                  <a:pt x="446307" y="1862315"/>
                </a:lnTo>
                <a:lnTo>
                  <a:pt x="448803" y="1865939"/>
                </a:lnTo>
                <a:lnTo>
                  <a:pt x="450845" y="1869789"/>
                </a:lnTo>
                <a:lnTo>
                  <a:pt x="452887" y="1873640"/>
                </a:lnTo>
                <a:lnTo>
                  <a:pt x="454702" y="1877490"/>
                </a:lnTo>
                <a:lnTo>
                  <a:pt x="456291" y="1881794"/>
                </a:lnTo>
                <a:lnTo>
                  <a:pt x="457879" y="1885871"/>
                </a:lnTo>
                <a:lnTo>
                  <a:pt x="459240" y="1890401"/>
                </a:lnTo>
                <a:lnTo>
                  <a:pt x="460148" y="1894704"/>
                </a:lnTo>
                <a:lnTo>
                  <a:pt x="461055" y="1899008"/>
                </a:lnTo>
                <a:lnTo>
                  <a:pt x="461509" y="1903538"/>
                </a:lnTo>
                <a:lnTo>
                  <a:pt x="461736" y="1908068"/>
                </a:lnTo>
                <a:lnTo>
                  <a:pt x="461963" y="1912824"/>
                </a:lnTo>
                <a:lnTo>
                  <a:pt x="461736" y="1917581"/>
                </a:lnTo>
                <a:lnTo>
                  <a:pt x="461509" y="1922111"/>
                </a:lnTo>
                <a:lnTo>
                  <a:pt x="461055" y="1926641"/>
                </a:lnTo>
                <a:lnTo>
                  <a:pt x="460148" y="1930945"/>
                </a:lnTo>
                <a:lnTo>
                  <a:pt x="459240" y="1935248"/>
                </a:lnTo>
                <a:lnTo>
                  <a:pt x="457879" y="1939778"/>
                </a:lnTo>
                <a:lnTo>
                  <a:pt x="456291" y="1943855"/>
                </a:lnTo>
                <a:lnTo>
                  <a:pt x="454702" y="1947932"/>
                </a:lnTo>
                <a:lnTo>
                  <a:pt x="452887" y="1952009"/>
                </a:lnTo>
                <a:lnTo>
                  <a:pt x="450845" y="1955860"/>
                </a:lnTo>
                <a:lnTo>
                  <a:pt x="448803" y="1959710"/>
                </a:lnTo>
                <a:lnTo>
                  <a:pt x="446307" y="1963334"/>
                </a:lnTo>
                <a:lnTo>
                  <a:pt x="443584" y="1966958"/>
                </a:lnTo>
                <a:lnTo>
                  <a:pt x="441088" y="1970356"/>
                </a:lnTo>
                <a:lnTo>
                  <a:pt x="438139" y="1973753"/>
                </a:lnTo>
                <a:lnTo>
                  <a:pt x="434962" y="1976698"/>
                </a:lnTo>
                <a:lnTo>
                  <a:pt x="432013" y="1979643"/>
                </a:lnTo>
                <a:lnTo>
                  <a:pt x="428609" y="1982587"/>
                </a:lnTo>
                <a:lnTo>
                  <a:pt x="425206" y="1985305"/>
                </a:lnTo>
                <a:lnTo>
                  <a:pt x="421575" y="1988023"/>
                </a:lnTo>
                <a:lnTo>
                  <a:pt x="417718" y="1990288"/>
                </a:lnTo>
                <a:lnTo>
                  <a:pt x="414088" y="1992327"/>
                </a:lnTo>
                <a:lnTo>
                  <a:pt x="409777" y="1994365"/>
                </a:lnTo>
                <a:lnTo>
                  <a:pt x="405919" y="1996177"/>
                </a:lnTo>
                <a:lnTo>
                  <a:pt x="401835" y="1997763"/>
                </a:lnTo>
                <a:lnTo>
                  <a:pt x="397524" y="1999348"/>
                </a:lnTo>
                <a:lnTo>
                  <a:pt x="393213" y="2000254"/>
                </a:lnTo>
                <a:lnTo>
                  <a:pt x="388902" y="2001387"/>
                </a:lnTo>
                <a:lnTo>
                  <a:pt x="384137" y="2002066"/>
                </a:lnTo>
                <a:lnTo>
                  <a:pt x="379826" y="2002972"/>
                </a:lnTo>
                <a:lnTo>
                  <a:pt x="375061" y="2003199"/>
                </a:lnTo>
                <a:lnTo>
                  <a:pt x="370523" y="2003425"/>
                </a:lnTo>
                <a:lnTo>
                  <a:pt x="91667" y="2003425"/>
                </a:lnTo>
                <a:lnTo>
                  <a:pt x="86902" y="2003199"/>
                </a:lnTo>
                <a:lnTo>
                  <a:pt x="82364" y="2002972"/>
                </a:lnTo>
                <a:lnTo>
                  <a:pt x="77599" y="2002066"/>
                </a:lnTo>
                <a:lnTo>
                  <a:pt x="73288" y="2001387"/>
                </a:lnTo>
                <a:lnTo>
                  <a:pt x="68750" y="2000254"/>
                </a:lnTo>
                <a:lnTo>
                  <a:pt x="64439" y="1999348"/>
                </a:lnTo>
                <a:lnTo>
                  <a:pt x="60128" y="1997763"/>
                </a:lnTo>
                <a:lnTo>
                  <a:pt x="56044" y="1996177"/>
                </a:lnTo>
                <a:lnTo>
                  <a:pt x="51959" y="1994365"/>
                </a:lnTo>
                <a:lnTo>
                  <a:pt x="48102" y="1992327"/>
                </a:lnTo>
                <a:lnTo>
                  <a:pt x="44245" y="1990288"/>
                </a:lnTo>
                <a:lnTo>
                  <a:pt x="40615" y="1988023"/>
                </a:lnTo>
                <a:lnTo>
                  <a:pt x="36757" y="1985305"/>
                </a:lnTo>
                <a:lnTo>
                  <a:pt x="33581" y="1982587"/>
                </a:lnTo>
                <a:lnTo>
                  <a:pt x="30177" y="1979643"/>
                </a:lnTo>
                <a:lnTo>
                  <a:pt x="26774" y="1976698"/>
                </a:lnTo>
                <a:lnTo>
                  <a:pt x="23824" y="1973753"/>
                </a:lnTo>
                <a:lnTo>
                  <a:pt x="21101" y="1970356"/>
                </a:lnTo>
                <a:lnTo>
                  <a:pt x="18152" y="1966958"/>
                </a:lnTo>
                <a:lnTo>
                  <a:pt x="15656" y="1963334"/>
                </a:lnTo>
                <a:lnTo>
                  <a:pt x="13160" y="1959710"/>
                </a:lnTo>
                <a:lnTo>
                  <a:pt x="11118" y="1955860"/>
                </a:lnTo>
                <a:lnTo>
                  <a:pt x="9076" y="1952009"/>
                </a:lnTo>
                <a:lnTo>
                  <a:pt x="7261" y="1947932"/>
                </a:lnTo>
                <a:lnTo>
                  <a:pt x="5446" y="1943855"/>
                </a:lnTo>
                <a:lnTo>
                  <a:pt x="4084" y="1939778"/>
                </a:lnTo>
                <a:lnTo>
                  <a:pt x="2950" y="1935248"/>
                </a:lnTo>
                <a:lnTo>
                  <a:pt x="1815" y="1930945"/>
                </a:lnTo>
                <a:lnTo>
                  <a:pt x="1134" y="1926641"/>
                </a:lnTo>
                <a:lnTo>
                  <a:pt x="454" y="1922111"/>
                </a:lnTo>
                <a:lnTo>
                  <a:pt x="0" y="1917581"/>
                </a:lnTo>
                <a:lnTo>
                  <a:pt x="0" y="1912824"/>
                </a:lnTo>
                <a:lnTo>
                  <a:pt x="0" y="1908068"/>
                </a:lnTo>
                <a:lnTo>
                  <a:pt x="454" y="1903538"/>
                </a:lnTo>
                <a:lnTo>
                  <a:pt x="1134" y="1899008"/>
                </a:lnTo>
                <a:lnTo>
                  <a:pt x="1815" y="1894704"/>
                </a:lnTo>
                <a:lnTo>
                  <a:pt x="2950" y="1890401"/>
                </a:lnTo>
                <a:lnTo>
                  <a:pt x="4084" y="1885871"/>
                </a:lnTo>
                <a:lnTo>
                  <a:pt x="5446" y="1881794"/>
                </a:lnTo>
                <a:lnTo>
                  <a:pt x="7261" y="1877490"/>
                </a:lnTo>
                <a:lnTo>
                  <a:pt x="9076" y="1873640"/>
                </a:lnTo>
                <a:lnTo>
                  <a:pt x="11118" y="1869789"/>
                </a:lnTo>
                <a:lnTo>
                  <a:pt x="13160" y="1865939"/>
                </a:lnTo>
                <a:lnTo>
                  <a:pt x="15656" y="1862315"/>
                </a:lnTo>
                <a:lnTo>
                  <a:pt x="18152" y="1858691"/>
                </a:lnTo>
                <a:lnTo>
                  <a:pt x="21101" y="1855293"/>
                </a:lnTo>
                <a:lnTo>
                  <a:pt x="23824" y="1852122"/>
                </a:lnTo>
                <a:lnTo>
                  <a:pt x="26774" y="1848951"/>
                </a:lnTo>
                <a:lnTo>
                  <a:pt x="30177" y="1846006"/>
                </a:lnTo>
                <a:lnTo>
                  <a:pt x="33581" y="1843062"/>
                </a:lnTo>
                <a:lnTo>
                  <a:pt x="36757" y="1840344"/>
                </a:lnTo>
                <a:lnTo>
                  <a:pt x="40615" y="1838079"/>
                </a:lnTo>
                <a:lnTo>
                  <a:pt x="44245" y="1835587"/>
                </a:lnTo>
                <a:lnTo>
                  <a:pt x="48102" y="1833322"/>
                </a:lnTo>
                <a:lnTo>
                  <a:pt x="51959" y="1831284"/>
                </a:lnTo>
                <a:lnTo>
                  <a:pt x="56044" y="1829472"/>
                </a:lnTo>
                <a:lnTo>
                  <a:pt x="60128" y="1827886"/>
                </a:lnTo>
                <a:lnTo>
                  <a:pt x="64439" y="1826527"/>
                </a:lnTo>
                <a:lnTo>
                  <a:pt x="68750" y="1825395"/>
                </a:lnTo>
                <a:lnTo>
                  <a:pt x="73288" y="1824262"/>
                </a:lnTo>
                <a:lnTo>
                  <a:pt x="77599" y="1823583"/>
                </a:lnTo>
                <a:lnTo>
                  <a:pt x="82364" y="1822903"/>
                </a:lnTo>
                <a:lnTo>
                  <a:pt x="86902" y="1822450"/>
                </a:lnTo>
                <a:close/>
                <a:moveTo>
                  <a:pt x="2282825" y="1685925"/>
                </a:moveTo>
                <a:lnTo>
                  <a:pt x="2412173" y="1745797"/>
                </a:lnTo>
                <a:lnTo>
                  <a:pt x="2422140" y="1750786"/>
                </a:lnTo>
                <a:lnTo>
                  <a:pt x="2426897" y="1753281"/>
                </a:lnTo>
                <a:lnTo>
                  <a:pt x="2431201" y="1756002"/>
                </a:lnTo>
                <a:lnTo>
                  <a:pt x="2435732" y="1758724"/>
                </a:lnTo>
                <a:lnTo>
                  <a:pt x="2439583" y="1761445"/>
                </a:lnTo>
                <a:lnTo>
                  <a:pt x="2443434" y="1764166"/>
                </a:lnTo>
                <a:lnTo>
                  <a:pt x="2447058" y="1767115"/>
                </a:lnTo>
                <a:lnTo>
                  <a:pt x="2450456" y="1769836"/>
                </a:lnTo>
                <a:lnTo>
                  <a:pt x="2453628" y="1773011"/>
                </a:lnTo>
                <a:lnTo>
                  <a:pt x="2456799" y="1775959"/>
                </a:lnTo>
                <a:lnTo>
                  <a:pt x="2459518" y="1778907"/>
                </a:lnTo>
                <a:lnTo>
                  <a:pt x="2462236" y="1782082"/>
                </a:lnTo>
                <a:lnTo>
                  <a:pt x="2464501" y="1785257"/>
                </a:lnTo>
                <a:lnTo>
                  <a:pt x="2466766" y="1788432"/>
                </a:lnTo>
                <a:lnTo>
                  <a:pt x="2468805" y="1791607"/>
                </a:lnTo>
                <a:lnTo>
                  <a:pt x="2470617" y="1794782"/>
                </a:lnTo>
                <a:lnTo>
                  <a:pt x="2472430" y="1798184"/>
                </a:lnTo>
                <a:lnTo>
                  <a:pt x="2474015" y="1801813"/>
                </a:lnTo>
                <a:lnTo>
                  <a:pt x="2475601" y="1805215"/>
                </a:lnTo>
                <a:lnTo>
                  <a:pt x="2477866" y="1812245"/>
                </a:lnTo>
                <a:lnTo>
                  <a:pt x="2479905" y="1819502"/>
                </a:lnTo>
                <a:lnTo>
                  <a:pt x="2481264" y="1826986"/>
                </a:lnTo>
                <a:lnTo>
                  <a:pt x="2482397" y="1834697"/>
                </a:lnTo>
                <a:lnTo>
                  <a:pt x="2482850" y="1842861"/>
                </a:lnTo>
                <a:lnTo>
                  <a:pt x="2482850" y="1851025"/>
                </a:lnTo>
                <a:lnTo>
                  <a:pt x="2482850" y="2068286"/>
                </a:lnTo>
                <a:lnTo>
                  <a:pt x="2482850" y="2076677"/>
                </a:lnTo>
                <a:lnTo>
                  <a:pt x="2482397" y="2084388"/>
                </a:lnTo>
                <a:lnTo>
                  <a:pt x="2481264" y="2092326"/>
                </a:lnTo>
                <a:lnTo>
                  <a:pt x="2479905" y="2099810"/>
                </a:lnTo>
                <a:lnTo>
                  <a:pt x="2477866" y="2107067"/>
                </a:lnTo>
                <a:lnTo>
                  <a:pt x="2475601" y="2114324"/>
                </a:lnTo>
                <a:lnTo>
                  <a:pt x="2474015" y="2117726"/>
                </a:lnTo>
                <a:lnTo>
                  <a:pt x="2472430" y="2121127"/>
                </a:lnTo>
                <a:lnTo>
                  <a:pt x="2470617" y="2124302"/>
                </a:lnTo>
                <a:lnTo>
                  <a:pt x="2468805" y="2127704"/>
                </a:lnTo>
                <a:lnTo>
                  <a:pt x="2466766" y="2130879"/>
                </a:lnTo>
                <a:lnTo>
                  <a:pt x="2464501" y="2134281"/>
                </a:lnTo>
                <a:lnTo>
                  <a:pt x="2462236" y="2137456"/>
                </a:lnTo>
                <a:lnTo>
                  <a:pt x="2459518" y="2140404"/>
                </a:lnTo>
                <a:lnTo>
                  <a:pt x="2456799" y="2143352"/>
                </a:lnTo>
                <a:lnTo>
                  <a:pt x="2453628" y="2146527"/>
                </a:lnTo>
                <a:lnTo>
                  <a:pt x="2450456" y="2149249"/>
                </a:lnTo>
                <a:lnTo>
                  <a:pt x="2447058" y="2152197"/>
                </a:lnTo>
                <a:lnTo>
                  <a:pt x="2443434" y="2154919"/>
                </a:lnTo>
                <a:lnTo>
                  <a:pt x="2439583" y="2157867"/>
                </a:lnTo>
                <a:lnTo>
                  <a:pt x="2435732" y="2160588"/>
                </a:lnTo>
                <a:lnTo>
                  <a:pt x="2431201" y="2163310"/>
                </a:lnTo>
                <a:lnTo>
                  <a:pt x="2426897" y="2165804"/>
                </a:lnTo>
                <a:lnTo>
                  <a:pt x="2422140" y="2168526"/>
                </a:lnTo>
                <a:lnTo>
                  <a:pt x="2412173" y="2173742"/>
                </a:lnTo>
                <a:lnTo>
                  <a:pt x="2282825" y="2233613"/>
                </a:lnTo>
                <a:lnTo>
                  <a:pt x="2282825" y="1685925"/>
                </a:lnTo>
                <a:close/>
                <a:moveTo>
                  <a:pt x="1216535" y="1436687"/>
                </a:moveTo>
                <a:lnTo>
                  <a:pt x="1274253" y="1436687"/>
                </a:lnTo>
                <a:lnTo>
                  <a:pt x="1303338" y="1492629"/>
                </a:lnTo>
                <a:lnTo>
                  <a:pt x="1283046" y="1513778"/>
                </a:lnTo>
                <a:lnTo>
                  <a:pt x="1301534" y="1642262"/>
                </a:lnTo>
                <a:lnTo>
                  <a:pt x="1245394" y="1852612"/>
                </a:lnTo>
                <a:lnTo>
                  <a:pt x="1189254" y="1642262"/>
                </a:lnTo>
                <a:lnTo>
                  <a:pt x="1207516" y="1513778"/>
                </a:lnTo>
                <a:lnTo>
                  <a:pt x="1187450" y="1492629"/>
                </a:lnTo>
                <a:lnTo>
                  <a:pt x="1216535" y="1436687"/>
                </a:lnTo>
                <a:close/>
                <a:moveTo>
                  <a:pt x="1389519" y="1379537"/>
                </a:moveTo>
                <a:lnTo>
                  <a:pt x="1401785" y="1384753"/>
                </a:lnTo>
                <a:lnTo>
                  <a:pt x="1434494" y="1399267"/>
                </a:lnTo>
                <a:lnTo>
                  <a:pt x="1456754" y="1409246"/>
                </a:lnTo>
                <a:lnTo>
                  <a:pt x="1481740" y="1420358"/>
                </a:lnTo>
                <a:lnTo>
                  <a:pt x="1508543" y="1432831"/>
                </a:lnTo>
                <a:lnTo>
                  <a:pt x="1536709" y="1446212"/>
                </a:lnTo>
                <a:lnTo>
                  <a:pt x="1565557" y="1460273"/>
                </a:lnTo>
                <a:lnTo>
                  <a:pt x="1593950" y="1474560"/>
                </a:lnTo>
                <a:lnTo>
                  <a:pt x="1607578" y="1481818"/>
                </a:lnTo>
                <a:lnTo>
                  <a:pt x="1621207" y="1489075"/>
                </a:lnTo>
                <a:lnTo>
                  <a:pt x="1634154" y="1496105"/>
                </a:lnTo>
                <a:lnTo>
                  <a:pt x="1646647" y="1503362"/>
                </a:lnTo>
                <a:lnTo>
                  <a:pt x="1658232" y="1509939"/>
                </a:lnTo>
                <a:lnTo>
                  <a:pt x="1669589" y="1516743"/>
                </a:lnTo>
                <a:lnTo>
                  <a:pt x="1679584" y="1523546"/>
                </a:lnTo>
                <a:lnTo>
                  <a:pt x="1688669" y="1529669"/>
                </a:lnTo>
                <a:lnTo>
                  <a:pt x="1697074" y="1536019"/>
                </a:lnTo>
                <a:lnTo>
                  <a:pt x="1704115" y="1541689"/>
                </a:lnTo>
                <a:lnTo>
                  <a:pt x="1707068" y="1544410"/>
                </a:lnTo>
                <a:lnTo>
                  <a:pt x="1709794" y="1547132"/>
                </a:lnTo>
                <a:lnTo>
                  <a:pt x="1712292" y="1549853"/>
                </a:lnTo>
                <a:lnTo>
                  <a:pt x="1714337" y="1552348"/>
                </a:lnTo>
                <a:lnTo>
                  <a:pt x="1716154" y="1554843"/>
                </a:lnTo>
                <a:lnTo>
                  <a:pt x="1717971" y="1558018"/>
                </a:lnTo>
                <a:lnTo>
                  <a:pt x="1721833" y="1565048"/>
                </a:lnTo>
                <a:lnTo>
                  <a:pt x="1726148" y="1573666"/>
                </a:lnTo>
                <a:lnTo>
                  <a:pt x="1730237" y="1583191"/>
                </a:lnTo>
                <a:lnTo>
                  <a:pt x="1734326" y="1593850"/>
                </a:lnTo>
                <a:lnTo>
                  <a:pt x="1738869" y="1605416"/>
                </a:lnTo>
                <a:lnTo>
                  <a:pt x="1742957" y="1618116"/>
                </a:lnTo>
                <a:lnTo>
                  <a:pt x="1747500" y="1631269"/>
                </a:lnTo>
                <a:lnTo>
                  <a:pt x="1751816" y="1645330"/>
                </a:lnTo>
                <a:lnTo>
                  <a:pt x="1755904" y="1659844"/>
                </a:lnTo>
                <a:lnTo>
                  <a:pt x="1764536" y="1690460"/>
                </a:lnTo>
                <a:lnTo>
                  <a:pt x="1773168" y="1722210"/>
                </a:lnTo>
                <a:lnTo>
                  <a:pt x="1781118" y="1753960"/>
                </a:lnTo>
                <a:lnTo>
                  <a:pt x="1788613" y="1785030"/>
                </a:lnTo>
                <a:lnTo>
                  <a:pt x="1795428" y="1814966"/>
                </a:lnTo>
                <a:lnTo>
                  <a:pt x="1801561" y="1842180"/>
                </a:lnTo>
                <a:lnTo>
                  <a:pt x="1807012" y="1866446"/>
                </a:lnTo>
                <a:lnTo>
                  <a:pt x="1814962" y="1902505"/>
                </a:lnTo>
                <a:lnTo>
                  <a:pt x="1817688" y="1916112"/>
                </a:lnTo>
                <a:lnTo>
                  <a:pt x="1244600" y="1916112"/>
                </a:lnTo>
                <a:lnTo>
                  <a:pt x="1389519" y="1379537"/>
                </a:lnTo>
                <a:close/>
                <a:moveTo>
                  <a:pt x="1100083" y="1379537"/>
                </a:moveTo>
                <a:lnTo>
                  <a:pt x="1244600" y="1916112"/>
                </a:lnTo>
                <a:lnTo>
                  <a:pt x="673100" y="1916112"/>
                </a:lnTo>
                <a:lnTo>
                  <a:pt x="676045" y="1902505"/>
                </a:lnTo>
                <a:lnTo>
                  <a:pt x="683520" y="1866446"/>
                </a:lnTo>
                <a:lnTo>
                  <a:pt x="688956" y="1842180"/>
                </a:lnTo>
                <a:lnTo>
                  <a:pt x="695072" y="1814966"/>
                </a:lnTo>
                <a:lnTo>
                  <a:pt x="702094" y="1785030"/>
                </a:lnTo>
                <a:lnTo>
                  <a:pt x="709569" y="1753960"/>
                </a:lnTo>
                <a:lnTo>
                  <a:pt x="717724" y="1722210"/>
                </a:lnTo>
                <a:lnTo>
                  <a:pt x="725878" y="1690460"/>
                </a:lnTo>
                <a:lnTo>
                  <a:pt x="734486" y="1659844"/>
                </a:lnTo>
                <a:lnTo>
                  <a:pt x="739016" y="1645330"/>
                </a:lnTo>
                <a:lnTo>
                  <a:pt x="743320" y="1631269"/>
                </a:lnTo>
                <a:lnTo>
                  <a:pt x="747397" y="1618116"/>
                </a:lnTo>
                <a:lnTo>
                  <a:pt x="751928" y="1605416"/>
                </a:lnTo>
                <a:lnTo>
                  <a:pt x="756005" y="1593850"/>
                </a:lnTo>
                <a:lnTo>
                  <a:pt x="760082" y="1583191"/>
                </a:lnTo>
                <a:lnTo>
                  <a:pt x="764386" y="1573666"/>
                </a:lnTo>
                <a:lnTo>
                  <a:pt x="768463" y="1565048"/>
                </a:lnTo>
                <a:lnTo>
                  <a:pt x="772314" y="1558018"/>
                </a:lnTo>
                <a:lnTo>
                  <a:pt x="774353" y="1554843"/>
                </a:lnTo>
                <a:lnTo>
                  <a:pt x="776165" y="1552348"/>
                </a:lnTo>
                <a:lnTo>
                  <a:pt x="778203" y="1549853"/>
                </a:lnTo>
                <a:lnTo>
                  <a:pt x="780695" y="1547132"/>
                </a:lnTo>
                <a:lnTo>
                  <a:pt x="783413" y="1544410"/>
                </a:lnTo>
                <a:lnTo>
                  <a:pt x="786358" y="1541689"/>
                </a:lnTo>
                <a:lnTo>
                  <a:pt x="793607" y="1536019"/>
                </a:lnTo>
                <a:lnTo>
                  <a:pt x="801535" y="1529669"/>
                </a:lnTo>
                <a:lnTo>
                  <a:pt x="810822" y="1523546"/>
                </a:lnTo>
                <a:lnTo>
                  <a:pt x="821015" y="1516743"/>
                </a:lnTo>
                <a:lnTo>
                  <a:pt x="831888" y="1509939"/>
                </a:lnTo>
                <a:lnTo>
                  <a:pt x="843893" y="1503362"/>
                </a:lnTo>
                <a:lnTo>
                  <a:pt x="855898" y="1496105"/>
                </a:lnTo>
                <a:lnTo>
                  <a:pt x="869263" y="1489075"/>
                </a:lnTo>
                <a:lnTo>
                  <a:pt x="882401" y="1481818"/>
                </a:lnTo>
                <a:lnTo>
                  <a:pt x="896445" y="1474560"/>
                </a:lnTo>
                <a:lnTo>
                  <a:pt x="924533" y="1460273"/>
                </a:lnTo>
                <a:lnTo>
                  <a:pt x="953074" y="1446212"/>
                </a:lnTo>
                <a:lnTo>
                  <a:pt x="981388" y="1432831"/>
                </a:lnTo>
                <a:lnTo>
                  <a:pt x="1008117" y="1420358"/>
                </a:lnTo>
                <a:lnTo>
                  <a:pt x="1033034" y="1409246"/>
                </a:lnTo>
                <a:lnTo>
                  <a:pt x="1055006" y="1399267"/>
                </a:lnTo>
                <a:lnTo>
                  <a:pt x="1088077" y="1384753"/>
                </a:lnTo>
                <a:lnTo>
                  <a:pt x="1100083" y="1379537"/>
                </a:lnTo>
                <a:close/>
                <a:moveTo>
                  <a:pt x="2282825" y="1227137"/>
                </a:moveTo>
                <a:lnTo>
                  <a:pt x="2412173" y="1287064"/>
                </a:lnTo>
                <a:lnTo>
                  <a:pt x="2422140" y="1292285"/>
                </a:lnTo>
                <a:lnTo>
                  <a:pt x="2426897" y="1294782"/>
                </a:lnTo>
                <a:lnTo>
                  <a:pt x="2431201" y="1297505"/>
                </a:lnTo>
                <a:lnTo>
                  <a:pt x="2435732" y="1300002"/>
                </a:lnTo>
                <a:lnTo>
                  <a:pt x="2439583" y="1302953"/>
                </a:lnTo>
                <a:lnTo>
                  <a:pt x="2443434" y="1305677"/>
                </a:lnTo>
                <a:lnTo>
                  <a:pt x="2447058" y="1308628"/>
                </a:lnTo>
                <a:lnTo>
                  <a:pt x="2450456" y="1311352"/>
                </a:lnTo>
                <a:lnTo>
                  <a:pt x="2453628" y="1314303"/>
                </a:lnTo>
                <a:lnTo>
                  <a:pt x="2456799" y="1317481"/>
                </a:lnTo>
                <a:lnTo>
                  <a:pt x="2459518" y="1320205"/>
                </a:lnTo>
                <a:lnTo>
                  <a:pt x="2462236" y="1323383"/>
                </a:lnTo>
                <a:lnTo>
                  <a:pt x="2464501" y="1326561"/>
                </a:lnTo>
                <a:lnTo>
                  <a:pt x="2466766" y="1329966"/>
                </a:lnTo>
                <a:lnTo>
                  <a:pt x="2468805" y="1332917"/>
                </a:lnTo>
                <a:lnTo>
                  <a:pt x="2470617" y="1336322"/>
                </a:lnTo>
                <a:lnTo>
                  <a:pt x="2472430" y="1339727"/>
                </a:lnTo>
                <a:lnTo>
                  <a:pt x="2474015" y="1343132"/>
                </a:lnTo>
                <a:lnTo>
                  <a:pt x="2475601" y="1346537"/>
                </a:lnTo>
                <a:lnTo>
                  <a:pt x="2477866" y="1353800"/>
                </a:lnTo>
                <a:lnTo>
                  <a:pt x="2479905" y="1361064"/>
                </a:lnTo>
                <a:lnTo>
                  <a:pt x="2481264" y="1368555"/>
                </a:lnTo>
                <a:lnTo>
                  <a:pt x="2482397" y="1376273"/>
                </a:lnTo>
                <a:lnTo>
                  <a:pt x="2482850" y="1384445"/>
                </a:lnTo>
                <a:lnTo>
                  <a:pt x="2482850" y="1392390"/>
                </a:lnTo>
                <a:lnTo>
                  <a:pt x="2482850" y="1609852"/>
                </a:lnTo>
                <a:lnTo>
                  <a:pt x="2482850" y="1618251"/>
                </a:lnTo>
                <a:lnTo>
                  <a:pt x="2482397" y="1626196"/>
                </a:lnTo>
                <a:lnTo>
                  <a:pt x="2481264" y="1634141"/>
                </a:lnTo>
                <a:lnTo>
                  <a:pt x="2479905" y="1641632"/>
                </a:lnTo>
                <a:lnTo>
                  <a:pt x="2477866" y="1648895"/>
                </a:lnTo>
                <a:lnTo>
                  <a:pt x="2475601" y="1655932"/>
                </a:lnTo>
                <a:lnTo>
                  <a:pt x="2474015" y="1659337"/>
                </a:lnTo>
                <a:lnTo>
                  <a:pt x="2472430" y="1662969"/>
                </a:lnTo>
                <a:lnTo>
                  <a:pt x="2470617" y="1666147"/>
                </a:lnTo>
                <a:lnTo>
                  <a:pt x="2468805" y="1669325"/>
                </a:lnTo>
                <a:lnTo>
                  <a:pt x="2466766" y="1672730"/>
                </a:lnTo>
                <a:lnTo>
                  <a:pt x="2464501" y="1675908"/>
                </a:lnTo>
                <a:lnTo>
                  <a:pt x="2462236" y="1678859"/>
                </a:lnTo>
                <a:lnTo>
                  <a:pt x="2459518" y="1682037"/>
                </a:lnTo>
                <a:lnTo>
                  <a:pt x="2456799" y="1685215"/>
                </a:lnTo>
                <a:lnTo>
                  <a:pt x="2453628" y="1687939"/>
                </a:lnTo>
                <a:lnTo>
                  <a:pt x="2450456" y="1691117"/>
                </a:lnTo>
                <a:lnTo>
                  <a:pt x="2447058" y="1694068"/>
                </a:lnTo>
                <a:lnTo>
                  <a:pt x="2443434" y="1696792"/>
                </a:lnTo>
                <a:lnTo>
                  <a:pt x="2439583" y="1699743"/>
                </a:lnTo>
                <a:lnTo>
                  <a:pt x="2435732" y="1702240"/>
                </a:lnTo>
                <a:lnTo>
                  <a:pt x="2431201" y="1705190"/>
                </a:lnTo>
                <a:lnTo>
                  <a:pt x="2426897" y="1707687"/>
                </a:lnTo>
                <a:lnTo>
                  <a:pt x="2422140" y="1710411"/>
                </a:lnTo>
                <a:lnTo>
                  <a:pt x="2412173" y="1715178"/>
                </a:lnTo>
                <a:lnTo>
                  <a:pt x="2406963" y="1717675"/>
                </a:lnTo>
                <a:lnTo>
                  <a:pt x="2282825" y="1660018"/>
                </a:lnTo>
                <a:lnTo>
                  <a:pt x="2282825" y="1227137"/>
                </a:lnTo>
                <a:close/>
                <a:moveTo>
                  <a:pt x="91667" y="1182687"/>
                </a:moveTo>
                <a:lnTo>
                  <a:pt x="370523" y="1182687"/>
                </a:lnTo>
                <a:lnTo>
                  <a:pt x="375061" y="1182913"/>
                </a:lnTo>
                <a:lnTo>
                  <a:pt x="379826" y="1183140"/>
                </a:lnTo>
                <a:lnTo>
                  <a:pt x="384137" y="1183593"/>
                </a:lnTo>
                <a:lnTo>
                  <a:pt x="388902" y="1184499"/>
                </a:lnTo>
                <a:lnTo>
                  <a:pt x="393213" y="1185405"/>
                </a:lnTo>
                <a:lnTo>
                  <a:pt x="397524" y="1186764"/>
                </a:lnTo>
                <a:lnTo>
                  <a:pt x="401835" y="1188349"/>
                </a:lnTo>
                <a:lnTo>
                  <a:pt x="405919" y="1189935"/>
                </a:lnTo>
                <a:lnTo>
                  <a:pt x="409777" y="1191747"/>
                </a:lnTo>
                <a:lnTo>
                  <a:pt x="414088" y="1193785"/>
                </a:lnTo>
                <a:lnTo>
                  <a:pt x="417718" y="1195824"/>
                </a:lnTo>
                <a:lnTo>
                  <a:pt x="421575" y="1198089"/>
                </a:lnTo>
                <a:lnTo>
                  <a:pt x="425206" y="1200807"/>
                </a:lnTo>
                <a:lnTo>
                  <a:pt x="428609" y="1203298"/>
                </a:lnTo>
                <a:lnTo>
                  <a:pt x="432013" y="1206243"/>
                </a:lnTo>
                <a:lnTo>
                  <a:pt x="434962" y="1209187"/>
                </a:lnTo>
                <a:lnTo>
                  <a:pt x="438139" y="1212358"/>
                </a:lnTo>
                <a:lnTo>
                  <a:pt x="441088" y="1215756"/>
                </a:lnTo>
                <a:lnTo>
                  <a:pt x="443584" y="1219154"/>
                </a:lnTo>
                <a:lnTo>
                  <a:pt x="446307" y="1222778"/>
                </a:lnTo>
                <a:lnTo>
                  <a:pt x="448803" y="1226402"/>
                </a:lnTo>
                <a:lnTo>
                  <a:pt x="450845" y="1230026"/>
                </a:lnTo>
                <a:lnTo>
                  <a:pt x="452887" y="1233876"/>
                </a:lnTo>
                <a:lnTo>
                  <a:pt x="454702" y="1237953"/>
                </a:lnTo>
                <a:lnTo>
                  <a:pt x="456291" y="1242257"/>
                </a:lnTo>
                <a:lnTo>
                  <a:pt x="457879" y="1246334"/>
                </a:lnTo>
                <a:lnTo>
                  <a:pt x="459240" y="1250411"/>
                </a:lnTo>
                <a:lnTo>
                  <a:pt x="460148" y="1254941"/>
                </a:lnTo>
                <a:lnTo>
                  <a:pt x="461055" y="1259471"/>
                </a:lnTo>
                <a:lnTo>
                  <a:pt x="461509" y="1264001"/>
                </a:lnTo>
                <a:lnTo>
                  <a:pt x="461736" y="1268531"/>
                </a:lnTo>
                <a:lnTo>
                  <a:pt x="461963" y="1273061"/>
                </a:lnTo>
                <a:lnTo>
                  <a:pt x="461736" y="1277591"/>
                </a:lnTo>
                <a:lnTo>
                  <a:pt x="461509" y="1282348"/>
                </a:lnTo>
                <a:lnTo>
                  <a:pt x="461055" y="1286651"/>
                </a:lnTo>
                <a:lnTo>
                  <a:pt x="460148" y="1291408"/>
                </a:lnTo>
                <a:lnTo>
                  <a:pt x="459240" y="1295485"/>
                </a:lnTo>
                <a:lnTo>
                  <a:pt x="457879" y="1300015"/>
                </a:lnTo>
                <a:lnTo>
                  <a:pt x="456291" y="1304092"/>
                </a:lnTo>
                <a:lnTo>
                  <a:pt x="454702" y="1308169"/>
                </a:lnTo>
                <a:lnTo>
                  <a:pt x="452887" y="1312246"/>
                </a:lnTo>
                <a:lnTo>
                  <a:pt x="450845" y="1316323"/>
                </a:lnTo>
                <a:lnTo>
                  <a:pt x="448803" y="1319947"/>
                </a:lnTo>
                <a:lnTo>
                  <a:pt x="446307" y="1323571"/>
                </a:lnTo>
                <a:lnTo>
                  <a:pt x="443584" y="1327195"/>
                </a:lnTo>
                <a:lnTo>
                  <a:pt x="441088" y="1330366"/>
                </a:lnTo>
                <a:lnTo>
                  <a:pt x="438139" y="1333764"/>
                </a:lnTo>
                <a:lnTo>
                  <a:pt x="434962" y="1336935"/>
                </a:lnTo>
                <a:lnTo>
                  <a:pt x="432013" y="1340106"/>
                </a:lnTo>
                <a:lnTo>
                  <a:pt x="428609" y="1342824"/>
                </a:lnTo>
                <a:lnTo>
                  <a:pt x="425206" y="1345542"/>
                </a:lnTo>
                <a:lnTo>
                  <a:pt x="421575" y="1348033"/>
                </a:lnTo>
                <a:lnTo>
                  <a:pt x="417718" y="1350525"/>
                </a:lnTo>
                <a:lnTo>
                  <a:pt x="414088" y="1352563"/>
                </a:lnTo>
                <a:lnTo>
                  <a:pt x="409777" y="1354602"/>
                </a:lnTo>
                <a:lnTo>
                  <a:pt x="405919" y="1356414"/>
                </a:lnTo>
                <a:lnTo>
                  <a:pt x="401835" y="1357999"/>
                </a:lnTo>
                <a:lnTo>
                  <a:pt x="397524" y="1359585"/>
                </a:lnTo>
                <a:lnTo>
                  <a:pt x="393213" y="1360717"/>
                </a:lnTo>
                <a:lnTo>
                  <a:pt x="388902" y="1361850"/>
                </a:lnTo>
                <a:lnTo>
                  <a:pt x="384137" y="1362529"/>
                </a:lnTo>
                <a:lnTo>
                  <a:pt x="379826" y="1363209"/>
                </a:lnTo>
                <a:lnTo>
                  <a:pt x="375061" y="1363435"/>
                </a:lnTo>
                <a:lnTo>
                  <a:pt x="370523" y="1363662"/>
                </a:lnTo>
                <a:lnTo>
                  <a:pt x="91667" y="1363662"/>
                </a:lnTo>
                <a:lnTo>
                  <a:pt x="86902" y="1363435"/>
                </a:lnTo>
                <a:lnTo>
                  <a:pt x="82364" y="1363209"/>
                </a:lnTo>
                <a:lnTo>
                  <a:pt x="77599" y="1362529"/>
                </a:lnTo>
                <a:lnTo>
                  <a:pt x="73288" y="1361850"/>
                </a:lnTo>
                <a:lnTo>
                  <a:pt x="68750" y="1360717"/>
                </a:lnTo>
                <a:lnTo>
                  <a:pt x="64439" y="1359585"/>
                </a:lnTo>
                <a:lnTo>
                  <a:pt x="60128" y="1357999"/>
                </a:lnTo>
                <a:lnTo>
                  <a:pt x="56044" y="1356414"/>
                </a:lnTo>
                <a:lnTo>
                  <a:pt x="51959" y="1354602"/>
                </a:lnTo>
                <a:lnTo>
                  <a:pt x="48102" y="1352563"/>
                </a:lnTo>
                <a:lnTo>
                  <a:pt x="44245" y="1350525"/>
                </a:lnTo>
                <a:lnTo>
                  <a:pt x="40615" y="1348033"/>
                </a:lnTo>
                <a:lnTo>
                  <a:pt x="36757" y="1345542"/>
                </a:lnTo>
                <a:lnTo>
                  <a:pt x="33581" y="1342824"/>
                </a:lnTo>
                <a:lnTo>
                  <a:pt x="30177" y="1340106"/>
                </a:lnTo>
                <a:lnTo>
                  <a:pt x="26774" y="1336935"/>
                </a:lnTo>
                <a:lnTo>
                  <a:pt x="23824" y="1333764"/>
                </a:lnTo>
                <a:lnTo>
                  <a:pt x="21101" y="1330366"/>
                </a:lnTo>
                <a:lnTo>
                  <a:pt x="18152" y="1327195"/>
                </a:lnTo>
                <a:lnTo>
                  <a:pt x="15656" y="1323571"/>
                </a:lnTo>
                <a:lnTo>
                  <a:pt x="13160" y="1319947"/>
                </a:lnTo>
                <a:lnTo>
                  <a:pt x="11118" y="1316323"/>
                </a:lnTo>
                <a:lnTo>
                  <a:pt x="9076" y="1312246"/>
                </a:lnTo>
                <a:lnTo>
                  <a:pt x="7261" y="1308169"/>
                </a:lnTo>
                <a:lnTo>
                  <a:pt x="5446" y="1304092"/>
                </a:lnTo>
                <a:lnTo>
                  <a:pt x="4084" y="1300015"/>
                </a:lnTo>
                <a:lnTo>
                  <a:pt x="2950" y="1295485"/>
                </a:lnTo>
                <a:lnTo>
                  <a:pt x="1815" y="1291408"/>
                </a:lnTo>
                <a:lnTo>
                  <a:pt x="1134" y="1286651"/>
                </a:lnTo>
                <a:lnTo>
                  <a:pt x="454" y="1282348"/>
                </a:lnTo>
                <a:lnTo>
                  <a:pt x="0" y="1277591"/>
                </a:lnTo>
                <a:lnTo>
                  <a:pt x="0" y="1273061"/>
                </a:lnTo>
                <a:lnTo>
                  <a:pt x="0" y="1268531"/>
                </a:lnTo>
                <a:lnTo>
                  <a:pt x="454" y="1264001"/>
                </a:lnTo>
                <a:lnTo>
                  <a:pt x="1134" y="1259471"/>
                </a:lnTo>
                <a:lnTo>
                  <a:pt x="1815" y="1254941"/>
                </a:lnTo>
                <a:lnTo>
                  <a:pt x="2950" y="1250411"/>
                </a:lnTo>
                <a:lnTo>
                  <a:pt x="4084" y="1246334"/>
                </a:lnTo>
                <a:lnTo>
                  <a:pt x="5446" y="1242257"/>
                </a:lnTo>
                <a:lnTo>
                  <a:pt x="7261" y="1237953"/>
                </a:lnTo>
                <a:lnTo>
                  <a:pt x="9076" y="1233876"/>
                </a:lnTo>
                <a:lnTo>
                  <a:pt x="11118" y="1230026"/>
                </a:lnTo>
                <a:lnTo>
                  <a:pt x="13160" y="1226402"/>
                </a:lnTo>
                <a:lnTo>
                  <a:pt x="15656" y="1222778"/>
                </a:lnTo>
                <a:lnTo>
                  <a:pt x="18152" y="1219154"/>
                </a:lnTo>
                <a:lnTo>
                  <a:pt x="21101" y="1215756"/>
                </a:lnTo>
                <a:lnTo>
                  <a:pt x="23824" y="1212358"/>
                </a:lnTo>
                <a:lnTo>
                  <a:pt x="26774" y="1209187"/>
                </a:lnTo>
                <a:lnTo>
                  <a:pt x="30177" y="1206243"/>
                </a:lnTo>
                <a:lnTo>
                  <a:pt x="33581" y="1203298"/>
                </a:lnTo>
                <a:lnTo>
                  <a:pt x="36757" y="1200807"/>
                </a:lnTo>
                <a:lnTo>
                  <a:pt x="40615" y="1198089"/>
                </a:lnTo>
                <a:lnTo>
                  <a:pt x="44245" y="1195824"/>
                </a:lnTo>
                <a:lnTo>
                  <a:pt x="48102" y="1193785"/>
                </a:lnTo>
                <a:lnTo>
                  <a:pt x="51959" y="1191747"/>
                </a:lnTo>
                <a:lnTo>
                  <a:pt x="56044" y="1189935"/>
                </a:lnTo>
                <a:lnTo>
                  <a:pt x="60128" y="1188349"/>
                </a:lnTo>
                <a:lnTo>
                  <a:pt x="64439" y="1186764"/>
                </a:lnTo>
                <a:lnTo>
                  <a:pt x="68750" y="1185405"/>
                </a:lnTo>
                <a:lnTo>
                  <a:pt x="73288" y="1184499"/>
                </a:lnTo>
                <a:lnTo>
                  <a:pt x="77599" y="1183593"/>
                </a:lnTo>
                <a:lnTo>
                  <a:pt x="82364" y="1183140"/>
                </a:lnTo>
                <a:lnTo>
                  <a:pt x="86902" y="1182913"/>
                </a:lnTo>
                <a:lnTo>
                  <a:pt x="91667" y="1182687"/>
                </a:lnTo>
                <a:close/>
                <a:moveTo>
                  <a:pt x="1390308" y="782637"/>
                </a:moveTo>
                <a:lnTo>
                  <a:pt x="1396663" y="786039"/>
                </a:lnTo>
                <a:lnTo>
                  <a:pt x="1402564" y="789894"/>
                </a:lnTo>
                <a:lnTo>
                  <a:pt x="1408238" y="793749"/>
                </a:lnTo>
                <a:lnTo>
                  <a:pt x="1413458" y="797831"/>
                </a:lnTo>
                <a:lnTo>
                  <a:pt x="1418225" y="802140"/>
                </a:lnTo>
                <a:lnTo>
                  <a:pt x="1422764" y="806449"/>
                </a:lnTo>
                <a:lnTo>
                  <a:pt x="1426849" y="811439"/>
                </a:lnTo>
                <a:lnTo>
                  <a:pt x="1430935" y="816428"/>
                </a:lnTo>
                <a:lnTo>
                  <a:pt x="1434112" y="821417"/>
                </a:lnTo>
                <a:lnTo>
                  <a:pt x="1437516" y="826860"/>
                </a:lnTo>
                <a:lnTo>
                  <a:pt x="1440694" y="832303"/>
                </a:lnTo>
                <a:lnTo>
                  <a:pt x="1443644" y="837973"/>
                </a:lnTo>
                <a:lnTo>
                  <a:pt x="1446141" y="843869"/>
                </a:lnTo>
                <a:lnTo>
                  <a:pt x="1448411" y="849765"/>
                </a:lnTo>
                <a:lnTo>
                  <a:pt x="1450907" y="856115"/>
                </a:lnTo>
                <a:lnTo>
                  <a:pt x="1452723" y="862465"/>
                </a:lnTo>
                <a:lnTo>
                  <a:pt x="1454766" y="869042"/>
                </a:lnTo>
                <a:lnTo>
                  <a:pt x="1456581" y="875846"/>
                </a:lnTo>
                <a:lnTo>
                  <a:pt x="1459759" y="889680"/>
                </a:lnTo>
                <a:lnTo>
                  <a:pt x="1462709" y="904648"/>
                </a:lnTo>
                <a:lnTo>
                  <a:pt x="1465433" y="919842"/>
                </a:lnTo>
                <a:lnTo>
                  <a:pt x="1471107" y="952499"/>
                </a:lnTo>
                <a:lnTo>
                  <a:pt x="1474284" y="969735"/>
                </a:lnTo>
                <a:lnTo>
                  <a:pt x="1477462" y="987424"/>
                </a:lnTo>
                <a:lnTo>
                  <a:pt x="1483363" y="988785"/>
                </a:lnTo>
                <a:lnTo>
                  <a:pt x="1489037" y="990146"/>
                </a:lnTo>
                <a:lnTo>
                  <a:pt x="1494484" y="992187"/>
                </a:lnTo>
                <a:lnTo>
                  <a:pt x="1499704" y="994228"/>
                </a:lnTo>
                <a:lnTo>
                  <a:pt x="1504470" y="996949"/>
                </a:lnTo>
                <a:lnTo>
                  <a:pt x="1509237" y="999671"/>
                </a:lnTo>
                <a:lnTo>
                  <a:pt x="1513549" y="1003073"/>
                </a:lnTo>
                <a:lnTo>
                  <a:pt x="1517407" y="1006474"/>
                </a:lnTo>
                <a:lnTo>
                  <a:pt x="1521493" y="1010330"/>
                </a:lnTo>
                <a:lnTo>
                  <a:pt x="1525124" y="1014185"/>
                </a:lnTo>
                <a:lnTo>
                  <a:pt x="1528075" y="1018721"/>
                </a:lnTo>
                <a:lnTo>
                  <a:pt x="1530798" y="1023030"/>
                </a:lnTo>
                <a:lnTo>
                  <a:pt x="1533068" y="1027792"/>
                </a:lnTo>
                <a:lnTo>
                  <a:pt x="1535110" y="1032555"/>
                </a:lnTo>
                <a:lnTo>
                  <a:pt x="1536472" y="1037771"/>
                </a:lnTo>
                <a:lnTo>
                  <a:pt x="1537607" y="1043214"/>
                </a:lnTo>
                <a:lnTo>
                  <a:pt x="1538288" y="1048657"/>
                </a:lnTo>
                <a:lnTo>
                  <a:pt x="1538288" y="1054326"/>
                </a:lnTo>
                <a:lnTo>
                  <a:pt x="1537834" y="1060223"/>
                </a:lnTo>
                <a:lnTo>
                  <a:pt x="1536699" y="1066119"/>
                </a:lnTo>
                <a:lnTo>
                  <a:pt x="1535110" y="1072016"/>
                </a:lnTo>
                <a:lnTo>
                  <a:pt x="1533068" y="1078366"/>
                </a:lnTo>
                <a:lnTo>
                  <a:pt x="1530117" y="1084489"/>
                </a:lnTo>
                <a:lnTo>
                  <a:pt x="1526940" y="1091066"/>
                </a:lnTo>
                <a:lnTo>
                  <a:pt x="1522854" y="1097416"/>
                </a:lnTo>
                <a:lnTo>
                  <a:pt x="1518315" y="1103766"/>
                </a:lnTo>
                <a:lnTo>
                  <a:pt x="1512868" y="1110342"/>
                </a:lnTo>
                <a:lnTo>
                  <a:pt x="1506967" y="1116919"/>
                </a:lnTo>
                <a:lnTo>
                  <a:pt x="1500158" y="1123496"/>
                </a:lnTo>
                <a:lnTo>
                  <a:pt x="1492668" y="1129846"/>
                </a:lnTo>
                <a:lnTo>
                  <a:pt x="1484271" y="1136650"/>
                </a:lnTo>
                <a:lnTo>
                  <a:pt x="1474965" y="1143000"/>
                </a:lnTo>
                <a:lnTo>
                  <a:pt x="1472696" y="1155019"/>
                </a:lnTo>
                <a:lnTo>
                  <a:pt x="1469745" y="1167266"/>
                </a:lnTo>
                <a:lnTo>
                  <a:pt x="1466568" y="1179059"/>
                </a:lnTo>
                <a:lnTo>
                  <a:pt x="1462936" y="1190851"/>
                </a:lnTo>
                <a:lnTo>
                  <a:pt x="1459078" y="1202417"/>
                </a:lnTo>
                <a:lnTo>
                  <a:pt x="1454993" y="1213984"/>
                </a:lnTo>
                <a:lnTo>
                  <a:pt x="1450680" y="1225323"/>
                </a:lnTo>
                <a:lnTo>
                  <a:pt x="1445687" y="1236435"/>
                </a:lnTo>
                <a:lnTo>
                  <a:pt x="1440467" y="1247321"/>
                </a:lnTo>
                <a:lnTo>
                  <a:pt x="1435020" y="1257980"/>
                </a:lnTo>
                <a:lnTo>
                  <a:pt x="1429346" y="1268412"/>
                </a:lnTo>
                <a:lnTo>
                  <a:pt x="1423218" y="1278391"/>
                </a:lnTo>
                <a:lnTo>
                  <a:pt x="1416863" y="1288369"/>
                </a:lnTo>
                <a:lnTo>
                  <a:pt x="1410281" y="1297894"/>
                </a:lnTo>
                <a:lnTo>
                  <a:pt x="1403245" y="1307193"/>
                </a:lnTo>
                <a:lnTo>
                  <a:pt x="1395982" y="1316037"/>
                </a:lnTo>
                <a:lnTo>
                  <a:pt x="1388719" y="1324655"/>
                </a:lnTo>
                <a:lnTo>
                  <a:pt x="1381003" y="1332593"/>
                </a:lnTo>
                <a:lnTo>
                  <a:pt x="1373059" y="1340077"/>
                </a:lnTo>
                <a:lnTo>
                  <a:pt x="1364661" y="1347334"/>
                </a:lnTo>
                <a:lnTo>
                  <a:pt x="1356037" y="1354364"/>
                </a:lnTo>
                <a:lnTo>
                  <a:pt x="1347639" y="1360714"/>
                </a:lnTo>
                <a:lnTo>
                  <a:pt x="1338561" y="1366610"/>
                </a:lnTo>
                <a:lnTo>
                  <a:pt x="1329028" y="1371827"/>
                </a:lnTo>
                <a:lnTo>
                  <a:pt x="1319723" y="1376816"/>
                </a:lnTo>
                <a:lnTo>
                  <a:pt x="1310190" y="1380898"/>
                </a:lnTo>
                <a:lnTo>
                  <a:pt x="1300431" y="1384527"/>
                </a:lnTo>
                <a:lnTo>
                  <a:pt x="1295211" y="1386341"/>
                </a:lnTo>
                <a:lnTo>
                  <a:pt x="1290218" y="1387702"/>
                </a:lnTo>
                <a:lnTo>
                  <a:pt x="1284997" y="1389062"/>
                </a:lnTo>
                <a:lnTo>
                  <a:pt x="1279777" y="1390196"/>
                </a:lnTo>
                <a:lnTo>
                  <a:pt x="1274557" y="1391330"/>
                </a:lnTo>
                <a:lnTo>
                  <a:pt x="1269110" y="1392010"/>
                </a:lnTo>
                <a:lnTo>
                  <a:pt x="1264117" y="1392691"/>
                </a:lnTo>
                <a:lnTo>
                  <a:pt x="1258670" y="1393371"/>
                </a:lnTo>
                <a:lnTo>
                  <a:pt x="1253223" y="1393825"/>
                </a:lnTo>
                <a:lnTo>
                  <a:pt x="1247776" y="1393825"/>
                </a:lnTo>
                <a:lnTo>
                  <a:pt x="1242328" y="1393825"/>
                </a:lnTo>
                <a:lnTo>
                  <a:pt x="1236881" y="1393371"/>
                </a:lnTo>
                <a:lnTo>
                  <a:pt x="1231661" y="1392691"/>
                </a:lnTo>
                <a:lnTo>
                  <a:pt x="1226214" y="1392010"/>
                </a:lnTo>
                <a:lnTo>
                  <a:pt x="1220994" y="1391330"/>
                </a:lnTo>
                <a:lnTo>
                  <a:pt x="1215774" y="1390196"/>
                </a:lnTo>
                <a:lnTo>
                  <a:pt x="1210554" y="1389062"/>
                </a:lnTo>
                <a:lnTo>
                  <a:pt x="1205333" y="1387702"/>
                </a:lnTo>
                <a:lnTo>
                  <a:pt x="1200113" y="1386341"/>
                </a:lnTo>
                <a:lnTo>
                  <a:pt x="1195347" y="1384527"/>
                </a:lnTo>
                <a:lnTo>
                  <a:pt x="1185361" y="1380898"/>
                </a:lnTo>
                <a:lnTo>
                  <a:pt x="1175828" y="1376816"/>
                </a:lnTo>
                <a:lnTo>
                  <a:pt x="1166296" y="1371827"/>
                </a:lnTo>
                <a:lnTo>
                  <a:pt x="1157217" y="1366610"/>
                </a:lnTo>
                <a:lnTo>
                  <a:pt x="1148139" y="1360714"/>
                </a:lnTo>
                <a:lnTo>
                  <a:pt x="1139514" y="1354364"/>
                </a:lnTo>
                <a:lnTo>
                  <a:pt x="1130890" y="1347334"/>
                </a:lnTo>
                <a:lnTo>
                  <a:pt x="1122492" y="1340077"/>
                </a:lnTo>
                <a:lnTo>
                  <a:pt x="1114548" y="1332593"/>
                </a:lnTo>
                <a:lnTo>
                  <a:pt x="1106832" y="1324655"/>
                </a:lnTo>
                <a:lnTo>
                  <a:pt x="1099569" y="1316037"/>
                </a:lnTo>
                <a:lnTo>
                  <a:pt x="1092306" y="1307193"/>
                </a:lnTo>
                <a:lnTo>
                  <a:pt x="1085270" y="1297894"/>
                </a:lnTo>
                <a:lnTo>
                  <a:pt x="1078688" y="1288369"/>
                </a:lnTo>
                <a:lnTo>
                  <a:pt x="1072333" y="1278391"/>
                </a:lnTo>
                <a:lnTo>
                  <a:pt x="1066205" y="1268412"/>
                </a:lnTo>
                <a:lnTo>
                  <a:pt x="1060531" y="1257980"/>
                </a:lnTo>
                <a:lnTo>
                  <a:pt x="1055084" y="1247321"/>
                </a:lnTo>
                <a:lnTo>
                  <a:pt x="1049864" y="1236435"/>
                </a:lnTo>
                <a:lnTo>
                  <a:pt x="1045098" y="1225323"/>
                </a:lnTo>
                <a:lnTo>
                  <a:pt x="1040558" y="1213984"/>
                </a:lnTo>
                <a:lnTo>
                  <a:pt x="1036473" y="1202417"/>
                </a:lnTo>
                <a:lnTo>
                  <a:pt x="1032615" y="1190851"/>
                </a:lnTo>
                <a:lnTo>
                  <a:pt x="1028983" y="1179059"/>
                </a:lnTo>
                <a:lnTo>
                  <a:pt x="1025806" y="1167266"/>
                </a:lnTo>
                <a:lnTo>
                  <a:pt x="1022855" y="1155019"/>
                </a:lnTo>
                <a:lnTo>
                  <a:pt x="1020586" y="1143000"/>
                </a:lnTo>
                <a:lnTo>
                  <a:pt x="1011507" y="1136650"/>
                </a:lnTo>
                <a:lnTo>
                  <a:pt x="1003336" y="1129846"/>
                </a:lnTo>
                <a:lnTo>
                  <a:pt x="995620" y="1123496"/>
                </a:lnTo>
                <a:lnTo>
                  <a:pt x="988811" y="1116919"/>
                </a:lnTo>
                <a:lnTo>
                  <a:pt x="982683" y="1110342"/>
                </a:lnTo>
                <a:lnTo>
                  <a:pt x="977236" y="1103766"/>
                </a:lnTo>
                <a:lnTo>
                  <a:pt x="972696" y="1097416"/>
                </a:lnTo>
                <a:lnTo>
                  <a:pt x="968838" y="1091066"/>
                </a:lnTo>
                <a:lnTo>
                  <a:pt x="965434" y="1084489"/>
                </a:lnTo>
                <a:lnTo>
                  <a:pt x="962483" y="1078366"/>
                </a:lnTo>
                <a:lnTo>
                  <a:pt x="960440" y="1072016"/>
                </a:lnTo>
                <a:lnTo>
                  <a:pt x="958852" y="1066119"/>
                </a:lnTo>
                <a:lnTo>
                  <a:pt x="957944" y="1060223"/>
                </a:lnTo>
                <a:lnTo>
                  <a:pt x="957263" y="1054326"/>
                </a:lnTo>
                <a:lnTo>
                  <a:pt x="957263" y="1048657"/>
                </a:lnTo>
                <a:lnTo>
                  <a:pt x="958171" y="1043214"/>
                </a:lnTo>
                <a:lnTo>
                  <a:pt x="959079" y="1037771"/>
                </a:lnTo>
                <a:lnTo>
                  <a:pt x="960440" y="1032555"/>
                </a:lnTo>
                <a:lnTo>
                  <a:pt x="962483" y="1027792"/>
                </a:lnTo>
                <a:lnTo>
                  <a:pt x="964753" y="1023030"/>
                </a:lnTo>
                <a:lnTo>
                  <a:pt x="967476" y="1018721"/>
                </a:lnTo>
                <a:lnTo>
                  <a:pt x="970654" y="1014185"/>
                </a:lnTo>
                <a:lnTo>
                  <a:pt x="974285" y="1010330"/>
                </a:lnTo>
                <a:lnTo>
                  <a:pt x="978144" y="1006474"/>
                </a:lnTo>
                <a:lnTo>
                  <a:pt x="982002" y="1003073"/>
                </a:lnTo>
                <a:lnTo>
                  <a:pt x="986541" y="999671"/>
                </a:lnTo>
                <a:lnTo>
                  <a:pt x="991307" y="996949"/>
                </a:lnTo>
                <a:lnTo>
                  <a:pt x="996301" y="994228"/>
                </a:lnTo>
                <a:lnTo>
                  <a:pt x="1001521" y="992187"/>
                </a:lnTo>
                <a:lnTo>
                  <a:pt x="1006514" y="990146"/>
                </a:lnTo>
                <a:lnTo>
                  <a:pt x="1012415" y="988785"/>
                </a:lnTo>
                <a:lnTo>
                  <a:pt x="1018089" y="987424"/>
                </a:lnTo>
                <a:lnTo>
                  <a:pt x="1022401" y="964292"/>
                </a:lnTo>
                <a:lnTo>
                  <a:pt x="1026260" y="941840"/>
                </a:lnTo>
                <a:lnTo>
                  <a:pt x="1029891" y="920523"/>
                </a:lnTo>
                <a:lnTo>
                  <a:pt x="1033749" y="900339"/>
                </a:lnTo>
                <a:lnTo>
                  <a:pt x="1035792" y="890587"/>
                </a:lnTo>
                <a:lnTo>
                  <a:pt x="1037835" y="881289"/>
                </a:lnTo>
                <a:lnTo>
                  <a:pt x="1040104" y="872217"/>
                </a:lnTo>
                <a:lnTo>
                  <a:pt x="1042374" y="863373"/>
                </a:lnTo>
                <a:lnTo>
                  <a:pt x="1045325" y="854981"/>
                </a:lnTo>
                <a:lnTo>
                  <a:pt x="1048048" y="846817"/>
                </a:lnTo>
                <a:lnTo>
                  <a:pt x="1051453" y="838880"/>
                </a:lnTo>
                <a:lnTo>
                  <a:pt x="1055311" y="831396"/>
                </a:lnTo>
                <a:lnTo>
                  <a:pt x="1062574" y="834117"/>
                </a:lnTo>
                <a:lnTo>
                  <a:pt x="1072787" y="837065"/>
                </a:lnTo>
                <a:lnTo>
                  <a:pt x="1085270" y="840467"/>
                </a:lnTo>
                <a:lnTo>
                  <a:pt x="1092306" y="842281"/>
                </a:lnTo>
                <a:lnTo>
                  <a:pt x="1100023" y="843869"/>
                </a:lnTo>
                <a:lnTo>
                  <a:pt x="1108420" y="845456"/>
                </a:lnTo>
                <a:lnTo>
                  <a:pt x="1116818" y="847044"/>
                </a:lnTo>
                <a:lnTo>
                  <a:pt x="1126123" y="848178"/>
                </a:lnTo>
                <a:lnTo>
                  <a:pt x="1135883" y="849539"/>
                </a:lnTo>
                <a:lnTo>
                  <a:pt x="1145869" y="850673"/>
                </a:lnTo>
                <a:lnTo>
                  <a:pt x="1156309" y="851126"/>
                </a:lnTo>
                <a:lnTo>
                  <a:pt x="1167204" y="851580"/>
                </a:lnTo>
                <a:lnTo>
                  <a:pt x="1178552" y="851806"/>
                </a:lnTo>
                <a:lnTo>
                  <a:pt x="1190354" y="851580"/>
                </a:lnTo>
                <a:lnTo>
                  <a:pt x="1202156" y="851126"/>
                </a:lnTo>
                <a:lnTo>
                  <a:pt x="1214412" y="849992"/>
                </a:lnTo>
                <a:lnTo>
                  <a:pt x="1226895" y="848631"/>
                </a:lnTo>
                <a:lnTo>
                  <a:pt x="1239605" y="846364"/>
                </a:lnTo>
                <a:lnTo>
                  <a:pt x="1252542" y="844096"/>
                </a:lnTo>
                <a:lnTo>
                  <a:pt x="1265933" y="840921"/>
                </a:lnTo>
                <a:lnTo>
                  <a:pt x="1279323" y="837292"/>
                </a:lnTo>
                <a:lnTo>
                  <a:pt x="1292714" y="832983"/>
                </a:lnTo>
                <a:lnTo>
                  <a:pt x="1306559" y="827994"/>
                </a:lnTo>
                <a:lnTo>
                  <a:pt x="1313368" y="825499"/>
                </a:lnTo>
                <a:lnTo>
                  <a:pt x="1320404" y="822551"/>
                </a:lnTo>
                <a:lnTo>
                  <a:pt x="1327212" y="819603"/>
                </a:lnTo>
                <a:lnTo>
                  <a:pt x="1334248" y="816201"/>
                </a:lnTo>
                <a:lnTo>
                  <a:pt x="1341057" y="812799"/>
                </a:lnTo>
                <a:lnTo>
                  <a:pt x="1348093" y="809171"/>
                </a:lnTo>
                <a:lnTo>
                  <a:pt x="1355129" y="805315"/>
                </a:lnTo>
                <a:lnTo>
                  <a:pt x="1362165" y="801006"/>
                </a:lnTo>
                <a:lnTo>
                  <a:pt x="1369201" y="796924"/>
                </a:lnTo>
                <a:lnTo>
                  <a:pt x="1376463" y="792389"/>
                </a:lnTo>
                <a:lnTo>
                  <a:pt x="1383272" y="787626"/>
                </a:lnTo>
                <a:lnTo>
                  <a:pt x="1390308" y="782637"/>
                </a:lnTo>
                <a:close/>
                <a:moveTo>
                  <a:pt x="2282825" y="769937"/>
                </a:moveTo>
                <a:lnTo>
                  <a:pt x="2412173" y="829864"/>
                </a:lnTo>
                <a:lnTo>
                  <a:pt x="2422140" y="834858"/>
                </a:lnTo>
                <a:lnTo>
                  <a:pt x="2426897" y="837355"/>
                </a:lnTo>
                <a:lnTo>
                  <a:pt x="2431201" y="840078"/>
                </a:lnTo>
                <a:lnTo>
                  <a:pt x="2435732" y="842802"/>
                </a:lnTo>
                <a:lnTo>
                  <a:pt x="2439583" y="845526"/>
                </a:lnTo>
                <a:lnTo>
                  <a:pt x="2443434" y="848250"/>
                </a:lnTo>
                <a:lnTo>
                  <a:pt x="2447058" y="851201"/>
                </a:lnTo>
                <a:lnTo>
                  <a:pt x="2450456" y="853925"/>
                </a:lnTo>
                <a:lnTo>
                  <a:pt x="2453628" y="857103"/>
                </a:lnTo>
                <a:lnTo>
                  <a:pt x="2456799" y="860054"/>
                </a:lnTo>
                <a:lnTo>
                  <a:pt x="2459518" y="863005"/>
                </a:lnTo>
                <a:lnTo>
                  <a:pt x="2462236" y="866183"/>
                </a:lnTo>
                <a:lnTo>
                  <a:pt x="2464501" y="869361"/>
                </a:lnTo>
                <a:lnTo>
                  <a:pt x="2466766" y="872539"/>
                </a:lnTo>
                <a:lnTo>
                  <a:pt x="2468805" y="875717"/>
                </a:lnTo>
                <a:lnTo>
                  <a:pt x="2470617" y="878895"/>
                </a:lnTo>
                <a:lnTo>
                  <a:pt x="2472430" y="882300"/>
                </a:lnTo>
                <a:lnTo>
                  <a:pt x="2474015" y="885932"/>
                </a:lnTo>
                <a:lnTo>
                  <a:pt x="2475601" y="889337"/>
                </a:lnTo>
                <a:lnTo>
                  <a:pt x="2477866" y="896373"/>
                </a:lnTo>
                <a:lnTo>
                  <a:pt x="2479905" y="903637"/>
                </a:lnTo>
                <a:lnTo>
                  <a:pt x="2481264" y="911128"/>
                </a:lnTo>
                <a:lnTo>
                  <a:pt x="2482397" y="918846"/>
                </a:lnTo>
                <a:lnTo>
                  <a:pt x="2482850" y="927018"/>
                </a:lnTo>
                <a:lnTo>
                  <a:pt x="2482850" y="935190"/>
                </a:lnTo>
                <a:lnTo>
                  <a:pt x="2482850" y="1152652"/>
                </a:lnTo>
                <a:lnTo>
                  <a:pt x="2482850" y="1160824"/>
                </a:lnTo>
                <a:lnTo>
                  <a:pt x="2482397" y="1168768"/>
                </a:lnTo>
                <a:lnTo>
                  <a:pt x="2481264" y="1176486"/>
                </a:lnTo>
                <a:lnTo>
                  <a:pt x="2479905" y="1184204"/>
                </a:lnTo>
                <a:lnTo>
                  <a:pt x="2477866" y="1191468"/>
                </a:lnTo>
                <a:lnTo>
                  <a:pt x="2475601" y="1198732"/>
                </a:lnTo>
                <a:lnTo>
                  <a:pt x="2474015" y="1202137"/>
                </a:lnTo>
                <a:lnTo>
                  <a:pt x="2472430" y="1205315"/>
                </a:lnTo>
                <a:lnTo>
                  <a:pt x="2470617" y="1208720"/>
                </a:lnTo>
                <a:lnTo>
                  <a:pt x="2468805" y="1212125"/>
                </a:lnTo>
                <a:lnTo>
                  <a:pt x="2466766" y="1215303"/>
                </a:lnTo>
                <a:lnTo>
                  <a:pt x="2464501" y="1218708"/>
                </a:lnTo>
                <a:lnTo>
                  <a:pt x="2462236" y="1221658"/>
                </a:lnTo>
                <a:lnTo>
                  <a:pt x="2459518" y="1224836"/>
                </a:lnTo>
                <a:lnTo>
                  <a:pt x="2456799" y="1227787"/>
                </a:lnTo>
                <a:lnTo>
                  <a:pt x="2453628" y="1230738"/>
                </a:lnTo>
                <a:lnTo>
                  <a:pt x="2450456" y="1233689"/>
                </a:lnTo>
                <a:lnTo>
                  <a:pt x="2447058" y="1236640"/>
                </a:lnTo>
                <a:lnTo>
                  <a:pt x="2443434" y="1239364"/>
                </a:lnTo>
                <a:lnTo>
                  <a:pt x="2439583" y="1242315"/>
                </a:lnTo>
                <a:lnTo>
                  <a:pt x="2435732" y="1245039"/>
                </a:lnTo>
                <a:lnTo>
                  <a:pt x="2431201" y="1247763"/>
                </a:lnTo>
                <a:lnTo>
                  <a:pt x="2426897" y="1250260"/>
                </a:lnTo>
                <a:lnTo>
                  <a:pt x="2422140" y="1252984"/>
                </a:lnTo>
                <a:lnTo>
                  <a:pt x="2412173" y="1257978"/>
                </a:lnTo>
                <a:lnTo>
                  <a:pt x="2406963" y="1260475"/>
                </a:lnTo>
                <a:lnTo>
                  <a:pt x="2282825" y="1202818"/>
                </a:lnTo>
                <a:lnTo>
                  <a:pt x="2282825" y="769937"/>
                </a:lnTo>
                <a:close/>
                <a:moveTo>
                  <a:pt x="1247774" y="628650"/>
                </a:moveTo>
                <a:lnTo>
                  <a:pt x="1262265" y="628876"/>
                </a:lnTo>
                <a:lnTo>
                  <a:pt x="1276302" y="629556"/>
                </a:lnTo>
                <a:lnTo>
                  <a:pt x="1290113" y="631143"/>
                </a:lnTo>
                <a:lnTo>
                  <a:pt x="1303472" y="632956"/>
                </a:lnTo>
                <a:lnTo>
                  <a:pt x="1316830" y="635222"/>
                </a:lnTo>
                <a:lnTo>
                  <a:pt x="1329282" y="638169"/>
                </a:lnTo>
                <a:lnTo>
                  <a:pt x="1341282" y="641569"/>
                </a:lnTo>
                <a:lnTo>
                  <a:pt x="1353056" y="645195"/>
                </a:lnTo>
                <a:lnTo>
                  <a:pt x="1363923" y="649274"/>
                </a:lnTo>
                <a:lnTo>
                  <a:pt x="1374338" y="654034"/>
                </a:lnTo>
                <a:lnTo>
                  <a:pt x="1378866" y="656300"/>
                </a:lnTo>
                <a:lnTo>
                  <a:pt x="1383847" y="658794"/>
                </a:lnTo>
                <a:lnTo>
                  <a:pt x="1388149" y="661513"/>
                </a:lnTo>
                <a:lnTo>
                  <a:pt x="1392677" y="664006"/>
                </a:lnTo>
                <a:lnTo>
                  <a:pt x="1396753" y="666953"/>
                </a:lnTo>
                <a:lnTo>
                  <a:pt x="1400602" y="669672"/>
                </a:lnTo>
                <a:lnTo>
                  <a:pt x="1404451" y="672619"/>
                </a:lnTo>
                <a:lnTo>
                  <a:pt x="1407847" y="675565"/>
                </a:lnTo>
                <a:lnTo>
                  <a:pt x="1411243" y="678512"/>
                </a:lnTo>
                <a:lnTo>
                  <a:pt x="1414413" y="681685"/>
                </a:lnTo>
                <a:lnTo>
                  <a:pt x="1417130" y="685084"/>
                </a:lnTo>
                <a:lnTo>
                  <a:pt x="1419847" y="688257"/>
                </a:lnTo>
                <a:lnTo>
                  <a:pt x="1425507" y="688484"/>
                </a:lnTo>
                <a:lnTo>
                  <a:pt x="1430941" y="689164"/>
                </a:lnTo>
                <a:lnTo>
                  <a:pt x="1436148" y="690297"/>
                </a:lnTo>
                <a:lnTo>
                  <a:pt x="1441356" y="691430"/>
                </a:lnTo>
                <a:lnTo>
                  <a:pt x="1446110" y="693017"/>
                </a:lnTo>
                <a:lnTo>
                  <a:pt x="1450865" y="694830"/>
                </a:lnTo>
                <a:lnTo>
                  <a:pt x="1455167" y="697323"/>
                </a:lnTo>
                <a:lnTo>
                  <a:pt x="1459695" y="699816"/>
                </a:lnTo>
                <a:lnTo>
                  <a:pt x="1463544" y="702763"/>
                </a:lnTo>
                <a:lnTo>
                  <a:pt x="1467619" y="705709"/>
                </a:lnTo>
                <a:lnTo>
                  <a:pt x="1471242" y="708882"/>
                </a:lnTo>
                <a:lnTo>
                  <a:pt x="1474865" y="712508"/>
                </a:lnTo>
                <a:lnTo>
                  <a:pt x="1478261" y="716361"/>
                </a:lnTo>
                <a:lnTo>
                  <a:pt x="1481657" y="720668"/>
                </a:lnTo>
                <a:lnTo>
                  <a:pt x="1484827" y="724747"/>
                </a:lnTo>
                <a:lnTo>
                  <a:pt x="1487544" y="729053"/>
                </a:lnTo>
                <a:lnTo>
                  <a:pt x="1490487" y="733813"/>
                </a:lnTo>
                <a:lnTo>
                  <a:pt x="1492977" y="738799"/>
                </a:lnTo>
                <a:lnTo>
                  <a:pt x="1495468" y="743785"/>
                </a:lnTo>
                <a:lnTo>
                  <a:pt x="1497732" y="748998"/>
                </a:lnTo>
                <a:lnTo>
                  <a:pt x="1499996" y="754211"/>
                </a:lnTo>
                <a:lnTo>
                  <a:pt x="1502034" y="759877"/>
                </a:lnTo>
                <a:lnTo>
                  <a:pt x="1503845" y="765543"/>
                </a:lnTo>
                <a:lnTo>
                  <a:pt x="1505656" y="771436"/>
                </a:lnTo>
                <a:lnTo>
                  <a:pt x="1509053" y="783222"/>
                </a:lnTo>
                <a:lnTo>
                  <a:pt x="1511996" y="795460"/>
                </a:lnTo>
                <a:lnTo>
                  <a:pt x="1514260" y="808153"/>
                </a:lnTo>
                <a:lnTo>
                  <a:pt x="1516071" y="821071"/>
                </a:lnTo>
                <a:lnTo>
                  <a:pt x="1517656" y="833990"/>
                </a:lnTo>
                <a:lnTo>
                  <a:pt x="1519015" y="846909"/>
                </a:lnTo>
                <a:lnTo>
                  <a:pt x="1519694" y="860281"/>
                </a:lnTo>
                <a:lnTo>
                  <a:pt x="1520147" y="873200"/>
                </a:lnTo>
                <a:lnTo>
                  <a:pt x="1520826" y="886118"/>
                </a:lnTo>
                <a:lnTo>
                  <a:pt x="1520826" y="898584"/>
                </a:lnTo>
                <a:lnTo>
                  <a:pt x="1520373" y="910823"/>
                </a:lnTo>
                <a:lnTo>
                  <a:pt x="1520147" y="922608"/>
                </a:lnTo>
                <a:lnTo>
                  <a:pt x="1519241" y="945046"/>
                </a:lnTo>
                <a:lnTo>
                  <a:pt x="1517883" y="964311"/>
                </a:lnTo>
                <a:lnTo>
                  <a:pt x="1516524" y="981083"/>
                </a:lnTo>
                <a:lnTo>
                  <a:pt x="1514939" y="993321"/>
                </a:lnTo>
                <a:lnTo>
                  <a:pt x="1511996" y="991508"/>
                </a:lnTo>
                <a:lnTo>
                  <a:pt x="1508600" y="990148"/>
                </a:lnTo>
                <a:lnTo>
                  <a:pt x="1505204" y="988562"/>
                </a:lnTo>
                <a:lnTo>
                  <a:pt x="1501808" y="987202"/>
                </a:lnTo>
                <a:lnTo>
                  <a:pt x="1498185" y="985842"/>
                </a:lnTo>
                <a:lnTo>
                  <a:pt x="1494562" y="984936"/>
                </a:lnTo>
                <a:lnTo>
                  <a:pt x="1490713" y="983802"/>
                </a:lnTo>
                <a:lnTo>
                  <a:pt x="1487091" y="983349"/>
                </a:lnTo>
                <a:lnTo>
                  <a:pt x="1481657" y="946859"/>
                </a:lnTo>
                <a:lnTo>
                  <a:pt x="1479166" y="929408"/>
                </a:lnTo>
                <a:lnTo>
                  <a:pt x="1476223" y="912636"/>
                </a:lnTo>
                <a:lnTo>
                  <a:pt x="1473280" y="896544"/>
                </a:lnTo>
                <a:lnTo>
                  <a:pt x="1469657" y="881132"/>
                </a:lnTo>
                <a:lnTo>
                  <a:pt x="1467846" y="873653"/>
                </a:lnTo>
                <a:lnTo>
                  <a:pt x="1465808" y="866400"/>
                </a:lnTo>
                <a:lnTo>
                  <a:pt x="1463770" y="859374"/>
                </a:lnTo>
                <a:lnTo>
                  <a:pt x="1461506" y="852802"/>
                </a:lnTo>
                <a:lnTo>
                  <a:pt x="1459242" y="846002"/>
                </a:lnTo>
                <a:lnTo>
                  <a:pt x="1456299" y="839430"/>
                </a:lnTo>
                <a:lnTo>
                  <a:pt x="1453356" y="833310"/>
                </a:lnTo>
                <a:lnTo>
                  <a:pt x="1450412" y="826964"/>
                </a:lnTo>
                <a:lnTo>
                  <a:pt x="1447242" y="821071"/>
                </a:lnTo>
                <a:lnTo>
                  <a:pt x="1443620" y="815405"/>
                </a:lnTo>
                <a:lnTo>
                  <a:pt x="1439771" y="809966"/>
                </a:lnTo>
                <a:lnTo>
                  <a:pt x="1435922" y="804526"/>
                </a:lnTo>
                <a:lnTo>
                  <a:pt x="1431394" y="799313"/>
                </a:lnTo>
                <a:lnTo>
                  <a:pt x="1426865" y="794780"/>
                </a:lnTo>
                <a:lnTo>
                  <a:pt x="1421884" y="789794"/>
                </a:lnTo>
                <a:lnTo>
                  <a:pt x="1416677" y="785261"/>
                </a:lnTo>
                <a:lnTo>
                  <a:pt x="1411017" y="781182"/>
                </a:lnTo>
                <a:lnTo>
                  <a:pt x="1405130" y="777102"/>
                </a:lnTo>
                <a:lnTo>
                  <a:pt x="1398791" y="773249"/>
                </a:lnTo>
                <a:lnTo>
                  <a:pt x="1391998" y="769623"/>
                </a:lnTo>
                <a:lnTo>
                  <a:pt x="1384753" y="774609"/>
                </a:lnTo>
                <a:lnTo>
                  <a:pt x="1377508" y="779595"/>
                </a:lnTo>
                <a:lnTo>
                  <a:pt x="1370263" y="784355"/>
                </a:lnTo>
                <a:lnTo>
                  <a:pt x="1363018" y="788661"/>
                </a:lnTo>
                <a:lnTo>
                  <a:pt x="1355772" y="793194"/>
                </a:lnTo>
                <a:lnTo>
                  <a:pt x="1348301" y="797047"/>
                </a:lnTo>
                <a:lnTo>
                  <a:pt x="1341056" y="800900"/>
                </a:lnTo>
                <a:lnTo>
                  <a:pt x="1334037" y="804526"/>
                </a:lnTo>
                <a:lnTo>
                  <a:pt x="1326792" y="807926"/>
                </a:lnTo>
                <a:lnTo>
                  <a:pt x="1319547" y="811326"/>
                </a:lnTo>
                <a:lnTo>
                  <a:pt x="1312302" y="814045"/>
                </a:lnTo>
                <a:lnTo>
                  <a:pt x="1305283" y="816992"/>
                </a:lnTo>
                <a:lnTo>
                  <a:pt x="1298038" y="819711"/>
                </a:lnTo>
                <a:lnTo>
                  <a:pt x="1291245" y="822205"/>
                </a:lnTo>
                <a:lnTo>
                  <a:pt x="1277208" y="826511"/>
                </a:lnTo>
                <a:lnTo>
                  <a:pt x="1263397" y="830364"/>
                </a:lnTo>
                <a:lnTo>
                  <a:pt x="1249812" y="833537"/>
                </a:lnTo>
                <a:lnTo>
                  <a:pt x="1236454" y="836030"/>
                </a:lnTo>
                <a:lnTo>
                  <a:pt x="1223322" y="838296"/>
                </a:lnTo>
                <a:lnTo>
                  <a:pt x="1210417" y="839656"/>
                </a:lnTo>
                <a:lnTo>
                  <a:pt x="1197964" y="840789"/>
                </a:lnTo>
                <a:lnTo>
                  <a:pt x="1185511" y="841469"/>
                </a:lnTo>
                <a:lnTo>
                  <a:pt x="1173738" y="841469"/>
                </a:lnTo>
                <a:lnTo>
                  <a:pt x="1162191" y="841469"/>
                </a:lnTo>
                <a:lnTo>
                  <a:pt x="1151097" y="841016"/>
                </a:lnTo>
                <a:lnTo>
                  <a:pt x="1140229" y="840336"/>
                </a:lnTo>
                <a:lnTo>
                  <a:pt x="1129814" y="839203"/>
                </a:lnTo>
                <a:lnTo>
                  <a:pt x="1120079" y="837843"/>
                </a:lnTo>
                <a:lnTo>
                  <a:pt x="1110796" y="836710"/>
                </a:lnTo>
                <a:lnTo>
                  <a:pt x="1101739" y="835123"/>
                </a:lnTo>
                <a:lnTo>
                  <a:pt x="1093362" y="833310"/>
                </a:lnTo>
                <a:lnTo>
                  <a:pt x="1085438" y="831724"/>
                </a:lnTo>
                <a:lnTo>
                  <a:pt x="1078193" y="829910"/>
                </a:lnTo>
                <a:lnTo>
                  <a:pt x="1065514" y="826284"/>
                </a:lnTo>
                <a:lnTo>
                  <a:pt x="1055099" y="823111"/>
                </a:lnTo>
                <a:lnTo>
                  <a:pt x="1047401" y="820391"/>
                </a:lnTo>
                <a:lnTo>
                  <a:pt x="1043552" y="828097"/>
                </a:lnTo>
                <a:lnTo>
                  <a:pt x="1040156" y="836483"/>
                </a:lnTo>
                <a:lnTo>
                  <a:pt x="1036986" y="844869"/>
                </a:lnTo>
                <a:lnTo>
                  <a:pt x="1034043" y="853708"/>
                </a:lnTo>
                <a:lnTo>
                  <a:pt x="1031552" y="862774"/>
                </a:lnTo>
                <a:lnTo>
                  <a:pt x="1029288" y="872520"/>
                </a:lnTo>
                <a:lnTo>
                  <a:pt x="1027024" y="882265"/>
                </a:lnTo>
                <a:lnTo>
                  <a:pt x="1024986" y="892464"/>
                </a:lnTo>
                <a:lnTo>
                  <a:pt x="1021137" y="913316"/>
                </a:lnTo>
                <a:lnTo>
                  <a:pt x="1017288" y="935527"/>
                </a:lnTo>
                <a:lnTo>
                  <a:pt x="1013213" y="958871"/>
                </a:lnTo>
                <a:lnTo>
                  <a:pt x="1011175" y="970884"/>
                </a:lnTo>
                <a:lnTo>
                  <a:pt x="1008458" y="983349"/>
                </a:lnTo>
                <a:lnTo>
                  <a:pt x="1004609" y="984029"/>
                </a:lnTo>
                <a:lnTo>
                  <a:pt x="1000760" y="984936"/>
                </a:lnTo>
                <a:lnTo>
                  <a:pt x="997138" y="985842"/>
                </a:lnTo>
                <a:lnTo>
                  <a:pt x="993515" y="987202"/>
                </a:lnTo>
                <a:lnTo>
                  <a:pt x="989892" y="988789"/>
                </a:lnTo>
                <a:lnTo>
                  <a:pt x="986496" y="990375"/>
                </a:lnTo>
                <a:lnTo>
                  <a:pt x="983100" y="991962"/>
                </a:lnTo>
                <a:lnTo>
                  <a:pt x="979704" y="993775"/>
                </a:lnTo>
                <a:lnTo>
                  <a:pt x="977666" y="979723"/>
                </a:lnTo>
                <a:lnTo>
                  <a:pt x="976761" y="970657"/>
                </a:lnTo>
                <a:lnTo>
                  <a:pt x="975402" y="960458"/>
                </a:lnTo>
                <a:lnTo>
                  <a:pt x="974496" y="949352"/>
                </a:lnTo>
                <a:lnTo>
                  <a:pt x="973817" y="937340"/>
                </a:lnTo>
                <a:lnTo>
                  <a:pt x="973364" y="924421"/>
                </a:lnTo>
                <a:lnTo>
                  <a:pt x="973138" y="911049"/>
                </a:lnTo>
                <a:lnTo>
                  <a:pt x="973364" y="896771"/>
                </a:lnTo>
                <a:lnTo>
                  <a:pt x="974044" y="882039"/>
                </a:lnTo>
                <a:lnTo>
                  <a:pt x="975402" y="866854"/>
                </a:lnTo>
                <a:lnTo>
                  <a:pt x="977213" y="851442"/>
                </a:lnTo>
                <a:lnTo>
                  <a:pt x="978119" y="843736"/>
                </a:lnTo>
                <a:lnTo>
                  <a:pt x="979704" y="835577"/>
                </a:lnTo>
                <a:lnTo>
                  <a:pt x="981062" y="827871"/>
                </a:lnTo>
                <a:lnTo>
                  <a:pt x="982874" y="819711"/>
                </a:lnTo>
                <a:lnTo>
                  <a:pt x="984911" y="812006"/>
                </a:lnTo>
                <a:lnTo>
                  <a:pt x="986949" y="804073"/>
                </a:lnTo>
                <a:lnTo>
                  <a:pt x="989440" y="796140"/>
                </a:lnTo>
                <a:lnTo>
                  <a:pt x="991930" y="788208"/>
                </a:lnTo>
                <a:lnTo>
                  <a:pt x="994873" y="780502"/>
                </a:lnTo>
                <a:lnTo>
                  <a:pt x="997817" y="772569"/>
                </a:lnTo>
                <a:lnTo>
                  <a:pt x="1001213" y="765090"/>
                </a:lnTo>
                <a:lnTo>
                  <a:pt x="1004836" y="757384"/>
                </a:lnTo>
                <a:lnTo>
                  <a:pt x="1008685" y="749905"/>
                </a:lnTo>
                <a:lnTo>
                  <a:pt x="1012986" y="742652"/>
                </a:lnTo>
                <a:lnTo>
                  <a:pt x="1017288" y="735400"/>
                </a:lnTo>
                <a:lnTo>
                  <a:pt x="1022043" y="728147"/>
                </a:lnTo>
                <a:lnTo>
                  <a:pt x="1027024" y="721121"/>
                </a:lnTo>
                <a:lnTo>
                  <a:pt x="1032458" y="714095"/>
                </a:lnTo>
                <a:lnTo>
                  <a:pt x="1038118" y="707522"/>
                </a:lnTo>
                <a:lnTo>
                  <a:pt x="1044231" y="701176"/>
                </a:lnTo>
                <a:lnTo>
                  <a:pt x="1050344" y="694603"/>
                </a:lnTo>
                <a:lnTo>
                  <a:pt x="1057136" y="688711"/>
                </a:lnTo>
                <a:lnTo>
                  <a:pt x="1064382" y="682818"/>
                </a:lnTo>
                <a:lnTo>
                  <a:pt x="1071627" y="676925"/>
                </a:lnTo>
                <a:lnTo>
                  <a:pt x="1079778" y="671486"/>
                </a:lnTo>
                <a:lnTo>
                  <a:pt x="1087702" y="666726"/>
                </a:lnTo>
                <a:lnTo>
                  <a:pt x="1096306" y="661740"/>
                </a:lnTo>
                <a:lnTo>
                  <a:pt x="1105362" y="656980"/>
                </a:lnTo>
                <a:lnTo>
                  <a:pt x="1114645" y="652674"/>
                </a:lnTo>
                <a:lnTo>
                  <a:pt x="1124380" y="648821"/>
                </a:lnTo>
                <a:lnTo>
                  <a:pt x="1134795" y="645195"/>
                </a:lnTo>
                <a:lnTo>
                  <a:pt x="1145437" y="641795"/>
                </a:lnTo>
                <a:lnTo>
                  <a:pt x="1156531" y="638622"/>
                </a:lnTo>
                <a:lnTo>
                  <a:pt x="1168304" y="636129"/>
                </a:lnTo>
                <a:lnTo>
                  <a:pt x="1180304" y="634089"/>
                </a:lnTo>
                <a:lnTo>
                  <a:pt x="1192757" y="631823"/>
                </a:lnTo>
                <a:lnTo>
                  <a:pt x="1205662" y="630690"/>
                </a:lnTo>
                <a:lnTo>
                  <a:pt x="1219247" y="629330"/>
                </a:lnTo>
                <a:lnTo>
                  <a:pt x="1233058" y="628876"/>
                </a:lnTo>
                <a:lnTo>
                  <a:pt x="1247774" y="628650"/>
                </a:lnTo>
                <a:close/>
                <a:moveTo>
                  <a:pt x="91667" y="541337"/>
                </a:moveTo>
                <a:lnTo>
                  <a:pt x="370523" y="541337"/>
                </a:lnTo>
                <a:lnTo>
                  <a:pt x="375061" y="541563"/>
                </a:lnTo>
                <a:lnTo>
                  <a:pt x="379826" y="542015"/>
                </a:lnTo>
                <a:lnTo>
                  <a:pt x="384137" y="542468"/>
                </a:lnTo>
                <a:lnTo>
                  <a:pt x="388902" y="543373"/>
                </a:lnTo>
                <a:lnTo>
                  <a:pt x="393213" y="544278"/>
                </a:lnTo>
                <a:lnTo>
                  <a:pt x="397524" y="545635"/>
                </a:lnTo>
                <a:lnTo>
                  <a:pt x="401835" y="546992"/>
                </a:lnTo>
                <a:lnTo>
                  <a:pt x="405919" y="548576"/>
                </a:lnTo>
                <a:lnTo>
                  <a:pt x="409777" y="550386"/>
                </a:lnTo>
                <a:lnTo>
                  <a:pt x="414088" y="552421"/>
                </a:lnTo>
                <a:lnTo>
                  <a:pt x="417718" y="554684"/>
                </a:lnTo>
                <a:lnTo>
                  <a:pt x="421575" y="556946"/>
                </a:lnTo>
                <a:lnTo>
                  <a:pt x="425206" y="559434"/>
                </a:lnTo>
                <a:lnTo>
                  <a:pt x="428609" y="562149"/>
                </a:lnTo>
                <a:lnTo>
                  <a:pt x="432013" y="564864"/>
                </a:lnTo>
                <a:lnTo>
                  <a:pt x="434962" y="568031"/>
                </a:lnTo>
                <a:lnTo>
                  <a:pt x="438139" y="571198"/>
                </a:lnTo>
                <a:lnTo>
                  <a:pt x="441088" y="574591"/>
                </a:lnTo>
                <a:lnTo>
                  <a:pt x="443584" y="577984"/>
                </a:lnTo>
                <a:lnTo>
                  <a:pt x="446307" y="581604"/>
                </a:lnTo>
                <a:lnTo>
                  <a:pt x="448803" y="585223"/>
                </a:lnTo>
                <a:lnTo>
                  <a:pt x="450845" y="589069"/>
                </a:lnTo>
                <a:lnTo>
                  <a:pt x="452887" y="592915"/>
                </a:lnTo>
                <a:lnTo>
                  <a:pt x="454702" y="596760"/>
                </a:lnTo>
                <a:lnTo>
                  <a:pt x="456291" y="600832"/>
                </a:lnTo>
                <a:lnTo>
                  <a:pt x="457879" y="605130"/>
                </a:lnTo>
                <a:lnTo>
                  <a:pt x="459240" y="609429"/>
                </a:lnTo>
                <a:lnTo>
                  <a:pt x="460148" y="613727"/>
                </a:lnTo>
                <a:lnTo>
                  <a:pt x="461055" y="618251"/>
                </a:lnTo>
                <a:lnTo>
                  <a:pt x="461509" y="622549"/>
                </a:lnTo>
                <a:lnTo>
                  <a:pt x="461736" y="627300"/>
                </a:lnTo>
                <a:lnTo>
                  <a:pt x="461963" y="631824"/>
                </a:lnTo>
                <a:lnTo>
                  <a:pt x="461736" y="636575"/>
                </a:lnTo>
                <a:lnTo>
                  <a:pt x="461509" y="641099"/>
                </a:lnTo>
                <a:lnTo>
                  <a:pt x="461055" y="645624"/>
                </a:lnTo>
                <a:lnTo>
                  <a:pt x="460148" y="650148"/>
                </a:lnTo>
                <a:lnTo>
                  <a:pt x="459240" y="654446"/>
                </a:lnTo>
                <a:lnTo>
                  <a:pt x="457879" y="658518"/>
                </a:lnTo>
                <a:lnTo>
                  <a:pt x="456291" y="662816"/>
                </a:lnTo>
                <a:lnTo>
                  <a:pt x="454702" y="666888"/>
                </a:lnTo>
                <a:lnTo>
                  <a:pt x="452887" y="670960"/>
                </a:lnTo>
                <a:lnTo>
                  <a:pt x="450845" y="674806"/>
                </a:lnTo>
                <a:lnTo>
                  <a:pt x="448803" y="678652"/>
                </a:lnTo>
                <a:lnTo>
                  <a:pt x="446307" y="682271"/>
                </a:lnTo>
                <a:lnTo>
                  <a:pt x="443584" y="685664"/>
                </a:lnTo>
                <a:lnTo>
                  <a:pt x="441088" y="689284"/>
                </a:lnTo>
                <a:lnTo>
                  <a:pt x="438139" y="692451"/>
                </a:lnTo>
                <a:lnTo>
                  <a:pt x="434962" y="695618"/>
                </a:lnTo>
                <a:lnTo>
                  <a:pt x="432013" y="698559"/>
                </a:lnTo>
                <a:lnTo>
                  <a:pt x="428609" y="701500"/>
                </a:lnTo>
                <a:lnTo>
                  <a:pt x="425206" y="703988"/>
                </a:lnTo>
                <a:lnTo>
                  <a:pt x="421575" y="706703"/>
                </a:lnTo>
                <a:lnTo>
                  <a:pt x="417718" y="708965"/>
                </a:lnTo>
                <a:lnTo>
                  <a:pt x="414088" y="711227"/>
                </a:lnTo>
                <a:lnTo>
                  <a:pt x="409777" y="713489"/>
                </a:lnTo>
                <a:lnTo>
                  <a:pt x="405919" y="715299"/>
                </a:lnTo>
                <a:lnTo>
                  <a:pt x="401835" y="716883"/>
                </a:lnTo>
                <a:lnTo>
                  <a:pt x="397524" y="718014"/>
                </a:lnTo>
                <a:lnTo>
                  <a:pt x="393213" y="719371"/>
                </a:lnTo>
                <a:lnTo>
                  <a:pt x="388902" y="720502"/>
                </a:lnTo>
                <a:lnTo>
                  <a:pt x="384137" y="721181"/>
                </a:lnTo>
                <a:lnTo>
                  <a:pt x="379826" y="721633"/>
                </a:lnTo>
                <a:lnTo>
                  <a:pt x="375061" y="722312"/>
                </a:lnTo>
                <a:lnTo>
                  <a:pt x="370523" y="722312"/>
                </a:lnTo>
                <a:lnTo>
                  <a:pt x="91667" y="722312"/>
                </a:lnTo>
                <a:lnTo>
                  <a:pt x="86902" y="722312"/>
                </a:lnTo>
                <a:lnTo>
                  <a:pt x="82364" y="721633"/>
                </a:lnTo>
                <a:lnTo>
                  <a:pt x="77599" y="721181"/>
                </a:lnTo>
                <a:lnTo>
                  <a:pt x="73288" y="720502"/>
                </a:lnTo>
                <a:lnTo>
                  <a:pt x="68750" y="719371"/>
                </a:lnTo>
                <a:lnTo>
                  <a:pt x="64439" y="718014"/>
                </a:lnTo>
                <a:lnTo>
                  <a:pt x="60128" y="716883"/>
                </a:lnTo>
                <a:lnTo>
                  <a:pt x="56044" y="715299"/>
                </a:lnTo>
                <a:lnTo>
                  <a:pt x="51959" y="713489"/>
                </a:lnTo>
                <a:lnTo>
                  <a:pt x="48102" y="711227"/>
                </a:lnTo>
                <a:lnTo>
                  <a:pt x="44245" y="708965"/>
                </a:lnTo>
                <a:lnTo>
                  <a:pt x="40615" y="706703"/>
                </a:lnTo>
                <a:lnTo>
                  <a:pt x="36757" y="703988"/>
                </a:lnTo>
                <a:lnTo>
                  <a:pt x="33581" y="701500"/>
                </a:lnTo>
                <a:lnTo>
                  <a:pt x="30177" y="698559"/>
                </a:lnTo>
                <a:lnTo>
                  <a:pt x="26774" y="695618"/>
                </a:lnTo>
                <a:lnTo>
                  <a:pt x="23824" y="692451"/>
                </a:lnTo>
                <a:lnTo>
                  <a:pt x="21101" y="689284"/>
                </a:lnTo>
                <a:lnTo>
                  <a:pt x="18152" y="685664"/>
                </a:lnTo>
                <a:lnTo>
                  <a:pt x="15656" y="682271"/>
                </a:lnTo>
                <a:lnTo>
                  <a:pt x="13160" y="678652"/>
                </a:lnTo>
                <a:lnTo>
                  <a:pt x="11118" y="674806"/>
                </a:lnTo>
                <a:lnTo>
                  <a:pt x="9076" y="670960"/>
                </a:lnTo>
                <a:lnTo>
                  <a:pt x="7261" y="666888"/>
                </a:lnTo>
                <a:lnTo>
                  <a:pt x="5446" y="662816"/>
                </a:lnTo>
                <a:lnTo>
                  <a:pt x="4084" y="658518"/>
                </a:lnTo>
                <a:lnTo>
                  <a:pt x="2950" y="654446"/>
                </a:lnTo>
                <a:lnTo>
                  <a:pt x="1815" y="650148"/>
                </a:lnTo>
                <a:lnTo>
                  <a:pt x="1134" y="645624"/>
                </a:lnTo>
                <a:lnTo>
                  <a:pt x="454" y="641099"/>
                </a:lnTo>
                <a:lnTo>
                  <a:pt x="0" y="636575"/>
                </a:lnTo>
                <a:lnTo>
                  <a:pt x="0" y="631824"/>
                </a:lnTo>
                <a:lnTo>
                  <a:pt x="0" y="627300"/>
                </a:lnTo>
                <a:lnTo>
                  <a:pt x="454" y="622549"/>
                </a:lnTo>
                <a:lnTo>
                  <a:pt x="1134" y="618251"/>
                </a:lnTo>
                <a:lnTo>
                  <a:pt x="1815" y="613727"/>
                </a:lnTo>
                <a:lnTo>
                  <a:pt x="2950" y="609429"/>
                </a:lnTo>
                <a:lnTo>
                  <a:pt x="4084" y="605130"/>
                </a:lnTo>
                <a:lnTo>
                  <a:pt x="5446" y="600832"/>
                </a:lnTo>
                <a:lnTo>
                  <a:pt x="7261" y="596760"/>
                </a:lnTo>
                <a:lnTo>
                  <a:pt x="9076" y="592915"/>
                </a:lnTo>
                <a:lnTo>
                  <a:pt x="11118" y="589069"/>
                </a:lnTo>
                <a:lnTo>
                  <a:pt x="13160" y="585223"/>
                </a:lnTo>
                <a:lnTo>
                  <a:pt x="15656" y="581604"/>
                </a:lnTo>
                <a:lnTo>
                  <a:pt x="18152" y="577984"/>
                </a:lnTo>
                <a:lnTo>
                  <a:pt x="21101" y="574591"/>
                </a:lnTo>
                <a:lnTo>
                  <a:pt x="23824" y="571198"/>
                </a:lnTo>
                <a:lnTo>
                  <a:pt x="26774" y="568031"/>
                </a:lnTo>
                <a:lnTo>
                  <a:pt x="30177" y="564864"/>
                </a:lnTo>
                <a:lnTo>
                  <a:pt x="33581" y="562149"/>
                </a:lnTo>
                <a:lnTo>
                  <a:pt x="36757" y="559434"/>
                </a:lnTo>
                <a:lnTo>
                  <a:pt x="40615" y="556946"/>
                </a:lnTo>
                <a:lnTo>
                  <a:pt x="44245" y="554684"/>
                </a:lnTo>
                <a:lnTo>
                  <a:pt x="48102" y="552421"/>
                </a:lnTo>
                <a:lnTo>
                  <a:pt x="51959" y="550386"/>
                </a:lnTo>
                <a:lnTo>
                  <a:pt x="56044" y="548576"/>
                </a:lnTo>
                <a:lnTo>
                  <a:pt x="60128" y="546992"/>
                </a:lnTo>
                <a:lnTo>
                  <a:pt x="64439" y="545635"/>
                </a:lnTo>
                <a:lnTo>
                  <a:pt x="68750" y="544278"/>
                </a:lnTo>
                <a:lnTo>
                  <a:pt x="73288" y="543373"/>
                </a:lnTo>
                <a:lnTo>
                  <a:pt x="77599" y="542468"/>
                </a:lnTo>
                <a:lnTo>
                  <a:pt x="82364" y="542015"/>
                </a:lnTo>
                <a:lnTo>
                  <a:pt x="86902" y="541563"/>
                </a:lnTo>
                <a:lnTo>
                  <a:pt x="91667" y="541337"/>
                </a:lnTo>
                <a:close/>
                <a:moveTo>
                  <a:pt x="2282825" y="312737"/>
                </a:moveTo>
                <a:lnTo>
                  <a:pt x="2412173" y="372470"/>
                </a:lnTo>
                <a:lnTo>
                  <a:pt x="2422140" y="377674"/>
                </a:lnTo>
                <a:lnTo>
                  <a:pt x="2426897" y="380163"/>
                </a:lnTo>
                <a:lnTo>
                  <a:pt x="2431201" y="382878"/>
                </a:lnTo>
                <a:lnTo>
                  <a:pt x="2435732" y="385367"/>
                </a:lnTo>
                <a:lnTo>
                  <a:pt x="2439583" y="388308"/>
                </a:lnTo>
                <a:lnTo>
                  <a:pt x="2443434" y="391023"/>
                </a:lnTo>
                <a:lnTo>
                  <a:pt x="2447058" y="393964"/>
                </a:lnTo>
                <a:lnTo>
                  <a:pt x="2450456" y="396680"/>
                </a:lnTo>
                <a:lnTo>
                  <a:pt x="2453628" y="399621"/>
                </a:lnTo>
                <a:lnTo>
                  <a:pt x="2456799" y="402562"/>
                </a:lnTo>
                <a:lnTo>
                  <a:pt x="2459518" y="405504"/>
                </a:lnTo>
                <a:lnTo>
                  <a:pt x="2462236" y="408671"/>
                </a:lnTo>
                <a:lnTo>
                  <a:pt x="2464501" y="411839"/>
                </a:lnTo>
                <a:lnTo>
                  <a:pt x="2466766" y="415233"/>
                </a:lnTo>
                <a:lnTo>
                  <a:pt x="2468805" y="418174"/>
                </a:lnTo>
                <a:lnTo>
                  <a:pt x="2470617" y="421568"/>
                </a:lnTo>
                <a:lnTo>
                  <a:pt x="2472430" y="424962"/>
                </a:lnTo>
                <a:lnTo>
                  <a:pt x="2474015" y="428356"/>
                </a:lnTo>
                <a:lnTo>
                  <a:pt x="2475601" y="431750"/>
                </a:lnTo>
                <a:lnTo>
                  <a:pt x="2477866" y="438990"/>
                </a:lnTo>
                <a:lnTo>
                  <a:pt x="2479905" y="446231"/>
                </a:lnTo>
                <a:lnTo>
                  <a:pt x="2481264" y="453697"/>
                </a:lnTo>
                <a:lnTo>
                  <a:pt x="2482397" y="461390"/>
                </a:lnTo>
                <a:lnTo>
                  <a:pt x="2482850" y="469536"/>
                </a:lnTo>
                <a:lnTo>
                  <a:pt x="2482850" y="477455"/>
                </a:lnTo>
                <a:lnTo>
                  <a:pt x="2482850" y="694213"/>
                </a:lnTo>
                <a:lnTo>
                  <a:pt x="2482850" y="702584"/>
                </a:lnTo>
                <a:lnTo>
                  <a:pt x="2482397" y="710504"/>
                </a:lnTo>
                <a:lnTo>
                  <a:pt x="2481264" y="718423"/>
                </a:lnTo>
                <a:lnTo>
                  <a:pt x="2479905" y="725889"/>
                </a:lnTo>
                <a:lnTo>
                  <a:pt x="2477866" y="733130"/>
                </a:lnTo>
                <a:lnTo>
                  <a:pt x="2475601" y="740144"/>
                </a:lnTo>
                <a:lnTo>
                  <a:pt x="2474015" y="743311"/>
                </a:lnTo>
                <a:lnTo>
                  <a:pt x="2472430" y="746932"/>
                </a:lnTo>
                <a:lnTo>
                  <a:pt x="2470617" y="750326"/>
                </a:lnTo>
                <a:lnTo>
                  <a:pt x="2468805" y="753493"/>
                </a:lnTo>
                <a:lnTo>
                  <a:pt x="2466766" y="756887"/>
                </a:lnTo>
                <a:lnTo>
                  <a:pt x="2464501" y="760055"/>
                </a:lnTo>
                <a:lnTo>
                  <a:pt x="2462236" y="762996"/>
                </a:lnTo>
                <a:lnTo>
                  <a:pt x="2459518" y="766164"/>
                </a:lnTo>
                <a:lnTo>
                  <a:pt x="2456799" y="769331"/>
                </a:lnTo>
                <a:lnTo>
                  <a:pt x="2453628" y="772047"/>
                </a:lnTo>
                <a:lnTo>
                  <a:pt x="2450456" y="775214"/>
                </a:lnTo>
                <a:lnTo>
                  <a:pt x="2447058" y="778156"/>
                </a:lnTo>
                <a:lnTo>
                  <a:pt x="2443434" y="780871"/>
                </a:lnTo>
                <a:lnTo>
                  <a:pt x="2439583" y="783812"/>
                </a:lnTo>
                <a:lnTo>
                  <a:pt x="2435732" y="786301"/>
                </a:lnTo>
                <a:lnTo>
                  <a:pt x="2431201" y="789242"/>
                </a:lnTo>
                <a:lnTo>
                  <a:pt x="2426897" y="791731"/>
                </a:lnTo>
                <a:lnTo>
                  <a:pt x="2422140" y="794446"/>
                </a:lnTo>
                <a:lnTo>
                  <a:pt x="2412173" y="799198"/>
                </a:lnTo>
                <a:lnTo>
                  <a:pt x="2406963" y="801687"/>
                </a:lnTo>
                <a:lnTo>
                  <a:pt x="2282825" y="744216"/>
                </a:lnTo>
                <a:lnTo>
                  <a:pt x="2282825" y="312737"/>
                </a:lnTo>
                <a:close/>
                <a:moveTo>
                  <a:pt x="458964" y="22907"/>
                </a:moveTo>
                <a:lnTo>
                  <a:pt x="448307" y="23134"/>
                </a:lnTo>
                <a:lnTo>
                  <a:pt x="438104" y="24041"/>
                </a:lnTo>
                <a:lnTo>
                  <a:pt x="427674" y="25175"/>
                </a:lnTo>
                <a:lnTo>
                  <a:pt x="417471" y="26990"/>
                </a:lnTo>
                <a:lnTo>
                  <a:pt x="407722" y="29485"/>
                </a:lnTo>
                <a:lnTo>
                  <a:pt x="397745" y="32206"/>
                </a:lnTo>
                <a:lnTo>
                  <a:pt x="388222" y="35382"/>
                </a:lnTo>
                <a:lnTo>
                  <a:pt x="378926" y="39237"/>
                </a:lnTo>
                <a:lnTo>
                  <a:pt x="369857" y="43320"/>
                </a:lnTo>
                <a:lnTo>
                  <a:pt x="361014" y="47856"/>
                </a:lnTo>
                <a:lnTo>
                  <a:pt x="352171" y="52846"/>
                </a:lnTo>
                <a:lnTo>
                  <a:pt x="344009" y="58289"/>
                </a:lnTo>
                <a:lnTo>
                  <a:pt x="335847" y="63959"/>
                </a:lnTo>
                <a:lnTo>
                  <a:pt x="328138" y="70083"/>
                </a:lnTo>
                <a:lnTo>
                  <a:pt x="320655" y="76660"/>
                </a:lnTo>
                <a:lnTo>
                  <a:pt x="313626" y="83238"/>
                </a:lnTo>
                <a:lnTo>
                  <a:pt x="306598" y="90722"/>
                </a:lnTo>
                <a:lnTo>
                  <a:pt x="300022" y="98207"/>
                </a:lnTo>
                <a:lnTo>
                  <a:pt x="294127" y="105918"/>
                </a:lnTo>
                <a:lnTo>
                  <a:pt x="288232" y="113856"/>
                </a:lnTo>
                <a:lnTo>
                  <a:pt x="283017" y="122248"/>
                </a:lnTo>
                <a:lnTo>
                  <a:pt x="278029" y="130867"/>
                </a:lnTo>
                <a:lnTo>
                  <a:pt x="273494" y="139939"/>
                </a:lnTo>
                <a:lnTo>
                  <a:pt x="269186" y="149011"/>
                </a:lnTo>
                <a:lnTo>
                  <a:pt x="265559" y="158310"/>
                </a:lnTo>
                <a:lnTo>
                  <a:pt x="262158" y="167836"/>
                </a:lnTo>
                <a:lnTo>
                  <a:pt x="259664" y="177589"/>
                </a:lnTo>
                <a:lnTo>
                  <a:pt x="257396" y="187568"/>
                </a:lnTo>
                <a:lnTo>
                  <a:pt x="255582" y="197775"/>
                </a:lnTo>
                <a:lnTo>
                  <a:pt x="254222" y="207754"/>
                </a:lnTo>
                <a:lnTo>
                  <a:pt x="253542" y="218414"/>
                </a:lnTo>
                <a:lnTo>
                  <a:pt x="253088" y="229074"/>
                </a:lnTo>
                <a:lnTo>
                  <a:pt x="253088" y="495117"/>
                </a:lnTo>
                <a:lnTo>
                  <a:pt x="369630" y="495117"/>
                </a:lnTo>
                <a:lnTo>
                  <a:pt x="376659" y="495344"/>
                </a:lnTo>
                <a:lnTo>
                  <a:pt x="383461" y="496024"/>
                </a:lnTo>
                <a:lnTo>
                  <a:pt x="390263" y="496705"/>
                </a:lnTo>
                <a:lnTo>
                  <a:pt x="397065" y="498066"/>
                </a:lnTo>
                <a:lnTo>
                  <a:pt x="403867" y="499653"/>
                </a:lnTo>
                <a:lnTo>
                  <a:pt x="410216" y="501468"/>
                </a:lnTo>
                <a:lnTo>
                  <a:pt x="416791" y="503509"/>
                </a:lnTo>
                <a:lnTo>
                  <a:pt x="422913" y="505777"/>
                </a:lnTo>
                <a:lnTo>
                  <a:pt x="428808" y="508726"/>
                </a:lnTo>
                <a:lnTo>
                  <a:pt x="434930" y="511674"/>
                </a:lnTo>
                <a:lnTo>
                  <a:pt x="440598" y="514849"/>
                </a:lnTo>
                <a:lnTo>
                  <a:pt x="446266" y="518478"/>
                </a:lnTo>
                <a:lnTo>
                  <a:pt x="451481" y="522334"/>
                </a:lnTo>
                <a:lnTo>
                  <a:pt x="456923" y="526190"/>
                </a:lnTo>
                <a:lnTo>
                  <a:pt x="461911" y="530726"/>
                </a:lnTo>
                <a:lnTo>
                  <a:pt x="466446" y="535035"/>
                </a:lnTo>
                <a:lnTo>
                  <a:pt x="471207" y="539798"/>
                </a:lnTo>
                <a:lnTo>
                  <a:pt x="475289" y="545015"/>
                </a:lnTo>
                <a:lnTo>
                  <a:pt x="479370" y="549777"/>
                </a:lnTo>
                <a:lnTo>
                  <a:pt x="483451" y="555221"/>
                </a:lnTo>
                <a:lnTo>
                  <a:pt x="487079" y="560664"/>
                </a:lnTo>
                <a:lnTo>
                  <a:pt x="490026" y="566561"/>
                </a:lnTo>
                <a:lnTo>
                  <a:pt x="493201" y="572458"/>
                </a:lnTo>
                <a:lnTo>
                  <a:pt x="496148" y="578355"/>
                </a:lnTo>
                <a:lnTo>
                  <a:pt x="498416" y="584706"/>
                </a:lnTo>
                <a:lnTo>
                  <a:pt x="500683" y="591056"/>
                </a:lnTo>
                <a:lnTo>
                  <a:pt x="502497" y="597407"/>
                </a:lnTo>
                <a:lnTo>
                  <a:pt x="504084" y="603984"/>
                </a:lnTo>
                <a:lnTo>
                  <a:pt x="505218" y="610788"/>
                </a:lnTo>
                <a:lnTo>
                  <a:pt x="506125" y="617592"/>
                </a:lnTo>
                <a:lnTo>
                  <a:pt x="506578" y="624623"/>
                </a:lnTo>
                <a:lnTo>
                  <a:pt x="506578" y="631428"/>
                </a:lnTo>
                <a:lnTo>
                  <a:pt x="506578" y="638459"/>
                </a:lnTo>
                <a:lnTo>
                  <a:pt x="506125" y="645263"/>
                </a:lnTo>
                <a:lnTo>
                  <a:pt x="505218" y="652294"/>
                </a:lnTo>
                <a:lnTo>
                  <a:pt x="504084" y="659098"/>
                </a:lnTo>
                <a:lnTo>
                  <a:pt x="502497" y="665449"/>
                </a:lnTo>
                <a:lnTo>
                  <a:pt x="500683" y="672026"/>
                </a:lnTo>
                <a:lnTo>
                  <a:pt x="498416" y="678150"/>
                </a:lnTo>
                <a:lnTo>
                  <a:pt x="496148" y="684500"/>
                </a:lnTo>
                <a:lnTo>
                  <a:pt x="493201" y="690397"/>
                </a:lnTo>
                <a:lnTo>
                  <a:pt x="490026" y="696294"/>
                </a:lnTo>
                <a:lnTo>
                  <a:pt x="487079" y="701964"/>
                </a:lnTo>
                <a:lnTo>
                  <a:pt x="483451" y="707861"/>
                </a:lnTo>
                <a:lnTo>
                  <a:pt x="479370" y="712851"/>
                </a:lnTo>
                <a:lnTo>
                  <a:pt x="475289" y="718067"/>
                </a:lnTo>
                <a:lnTo>
                  <a:pt x="471207" y="723057"/>
                </a:lnTo>
                <a:lnTo>
                  <a:pt x="466446" y="727820"/>
                </a:lnTo>
                <a:lnTo>
                  <a:pt x="461911" y="732356"/>
                </a:lnTo>
                <a:lnTo>
                  <a:pt x="456923" y="736666"/>
                </a:lnTo>
                <a:lnTo>
                  <a:pt x="451481" y="740748"/>
                </a:lnTo>
                <a:lnTo>
                  <a:pt x="446266" y="744604"/>
                </a:lnTo>
                <a:lnTo>
                  <a:pt x="440598" y="748006"/>
                </a:lnTo>
                <a:lnTo>
                  <a:pt x="434930" y="751408"/>
                </a:lnTo>
                <a:lnTo>
                  <a:pt x="428808" y="754356"/>
                </a:lnTo>
                <a:lnTo>
                  <a:pt x="422913" y="757078"/>
                </a:lnTo>
                <a:lnTo>
                  <a:pt x="416791" y="759573"/>
                </a:lnTo>
                <a:lnTo>
                  <a:pt x="410216" y="761614"/>
                </a:lnTo>
                <a:lnTo>
                  <a:pt x="403867" y="763429"/>
                </a:lnTo>
                <a:lnTo>
                  <a:pt x="397065" y="765016"/>
                </a:lnTo>
                <a:lnTo>
                  <a:pt x="390263" y="766377"/>
                </a:lnTo>
                <a:lnTo>
                  <a:pt x="383461" y="767058"/>
                </a:lnTo>
                <a:lnTo>
                  <a:pt x="376659" y="767738"/>
                </a:lnTo>
                <a:lnTo>
                  <a:pt x="369630" y="767965"/>
                </a:lnTo>
                <a:lnTo>
                  <a:pt x="253088" y="767965"/>
                </a:lnTo>
                <a:lnTo>
                  <a:pt x="253088" y="1135844"/>
                </a:lnTo>
                <a:lnTo>
                  <a:pt x="369630" y="1135844"/>
                </a:lnTo>
                <a:lnTo>
                  <a:pt x="376659" y="1136071"/>
                </a:lnTo>
                <a:lnTo>
                  <a:pt x="383461" y="1136751"/>
                </a:lnTo>
                <a:lnTo>
                  <a:pt x="390263" y="1137659"/>
                </a:lnTo>
                <a:lnTo>
                  <a:pt x="397065" y="1138793"/>
                </a:lnTo>
                <a:lnTo>
                  <a:pt x="403867" y="1140380"/>
                </a:lnTo>
                <a:lnTo>
                  <a:pt x="410216" y="1142195"/>
                </a:lnTo>
                <a:lnTo>
                  <a:pt x="416791" y="1144236"/>
                </a:lnTo>
                <a:lnTo>
                  <a:pt x="422913" y="1146731"/>
                </a:lnTo>
                <a:lnTo>
                  <a:pt x="428808" y="1149452"/>
                </a:lnTo>
                <a:lnTo>
                  <a:pt x="434930" y="1152401"/>
                </a:lnTo>
                <a:lnTo>
                  <a:pt x="440598" y="1155803"/>
                </a:lnTo>
                <a:lnTo>
                  <a:pt x="446266" y="1159205"/>
                </a:lnTo>
                <a:lnTo>
                  <a:pt x="451481" y="1163061"/>
                </a:lnTo>
                <a:lnTo>
                  <a:pt x="456923" y="1167370"/>
                </a:lnTo>
                <a:lnTo>
                  <a:pt x="461911" y="1171453"/>
                </a:lnTo>
                <a:lnTo>
                  <a:pt x="466446" y="1175989"/>
                </a:lnTo>
                <a:lnTo>
                  <a:pt x="471207" y="1180752"/>
                </a:lnTo>
                <a:lnTo>
                  <a:pt x="475289" y="1185741"/>
                </a:lnTo>
                <a:lnTo>
                  <a:pt x="479370" y="1190958"/>
                </a:lnTo>
                <a:lnTo>
                  <a:pt x="483451" y="1196401"/>
                </a:lnTo>
                <a:lnTo>
                  <a:pt x="487079" y="1201845"/>
                </a:lnTo>
                <a:lnTo>
                  <a:pt x="490026" y="1207515"/>
                </a:lnTo>
                <a:lnTo>
                  <a:pt x="493201" y="1213412"/>
                </a:lnTo>
                <a:lnTo>
                  <a:pt x="496148" y="1219309"/>
                </a:lnTo>
                <a:lnTo>
                  <a:pt x="498416" y="1225659"/>
                </a:lnTo>
                <a:lnTo>
                  <a:pt x="500683" y="1231783"/>
                </a:lnTo>
                <a:lnTo>
                  <a:pt x="502497" y="1238360"/>
                </a:lnTo>
                <a:lnTo>
                  <a:pt x="504084" y="1245165"/>
                </a:lnTo>
                <a:lnTo>
                  <a:pt x="505218" y="1251742"/>
                </a:lnTo>
                <a:lnTo>
                  <a:pt x="506125" y="1258546"/>
                </a:lnTo>
                <a:lnTo>
                  <a:pt x="506578" y="1265350"/>
                </a:lnTo>
                <a:lnTo>
                  <a:pt x="506578" y="1272381"/>
                </a:lnTo>
                <a:lnTo>
                  <a:pt x="506578" y="1279639"/>
                </a:lnTo>
                <a:lnTo>
                  <a:pt x="506125" y="1286216"/>
                </a:lnTo>
                <a:lnTo>
                  <a:pt x="505218" y="1293021"/>
                </a:lnTo>
                <a:lnTo>
                  <a:pt x="504084" y="1299825"/>
                </a:lnTo>
                <a:lnTo>
                  <a:pt x="502497" y="1306629"/>
                </a:lnTo>
                <a:lnTo>
                  <a:pt x="500683" y="1312980"/>
                </a:lnTo>
                <a:lnTo>
                  <a:pt x="498416" y="1319330"/>
                </a:lnTo>
                <a:lnTo>
                  <a:pt x="496148" y="1325454"/>
                </a:lnTo>
                <a:lnTo>
                  <a:pt x="493201" y="1331351"/>
                </a:lnTo>
                <a:lnTo>
                  <a:pt x="490026" y="1337475"/>
                </a:lnTo>
                <a:lnTo>
                  <a:pt x="487079" y="1343145"/>
                </a:lnTo>
                <a:lnTo>
                  <a:pt x="483451" y="1348588"/>
                </a:lnTo>
                <a:lnTo>
                  <a:pt x="479370" y="1354031"/>
                </a:lnTo>
                <a:lnTo>
                  <a:pt x="475289" y="1359248"/>
                </a:lnTo>
                <a:lnTo>
                  <a:pt x="471207" y="1364011"/>
                </a:lnTo>
                <a:lnTo>
                  <a:pt x="466446" y="1368774"/>
                </a:lnTo>
                <a:lnTo>
                  <a:pt x="461911" y="1373537"/>
                </a:lnTo>
                <a:lnTo>
                  <a:pt x="456923" y="1377619"/>
                </a:lnTo>
                <a:lnTo>
                  <a:pt x="451481" y="1381702"/>
                </a:lnTo>
                <a:lnTo>
                  <a:pt x="446266" y="1385557"/>
                </a:lnTo>
                <a:lnTo>
                  <a:pt x="440598" y="1388960"/>
                </a:lnTo>
                <a:lnTo>
                  <a:pt x="434930" y="1392362"/>
                </a:lnTo>
                <a:lnTo>
                  <a:pt x="428808" y="1395537"/>
                </a:lnTo>
                <a:lnTo>
                  <a:pt x="422913" y="1398032"/>
                </a:lnTo>
                <a:lnTo>
                  <a:pt x="416791" y="1400300"/>
                </a:lnTo>
                <a:lnTo>
                  <a:pt x="410216" y="1402795"/>
                </a:lnTo>
                <a:lnTo>
                  <a:pt x="403867" y="1404609"/>
                </a:lnTo>
                <a:lnTo>
                  <a:pt x="397065" y="1406197"/>
                </a:lnTo>
                <a:lnTo>
                  <a:pt x="390263" y="1407104"/>
                </a:lnTo>
                <a:lnTo>
                  <a:pt x="383461" y="1408238"/>
                </a:lnTo>
                <a:lnTo>
                  <a:pt x="376659" y="1408692"/>
                </a:lnTo>
                <a:lnTo>
                  <a:pt x="369630" y="1408692"/>
                </a:lnTo>
                <a:lnTo>
                  <a:pt x="253088" y="1408692"/>
                </a:lnTo>
                <a:lnTo>
                  <a:pt x="253088" y="1777025"/>
                </a:lnTo>
                <a:lnTo>
                  <a:pt x="369630" y="1777025"/>
                </a:lnTo>
                <a:lnTo>
                  <a:pt x="376659" y="1777252"/>
                </a:lnTo>
                <a:lnTo>
                  <a:pt x="383461" y="1777705"/>
                </a:lnTo>
                <a:lnTo>
                  <a:pt x="390263" y="1778386"/>
                </a:lnTo>
                <a:lnTo>
                  <a:pt x="397065" y="1779747"/>
                </a:lnTo>
                <a:lnTo>
                  <a:pt x="403867" y="1781334"/>
                </a:lnTo>
                <a:lnTo>
                  <a:pt x="410216" y="1783149"/>
                </a:lnTo>
                <a:lnTo>
                  <a:pt x="416791" y="1785190"/>
                </a:lnTo>
                <a:lnTo>
                  <a:pt x="422913" y="1787912"/>
                </a:lnTo>
                <a:lnTo>
                  <a:pt x="428808" y="1790407"/>
                </a:lnTo>
                <a:lnTo>
                  <a:pt x="434930" y="1793582"/>
                </a:lnTo>
                <a:lnTo>
                  <a:pt x="440598" y="1796984"/>
                </a:lnTo>
                <a:lnTo>
                  <a:pt x="446266" y="1800159"/>
                </a:lnTo>
                <a:lnTo>
                  <a:pt x="451481" y="1804242"/>
                </a:lnTo>
                <a:lnTo>
                  <a:pt x="456923" y="1808324"/>
                </a:lnTo>
                <a:lnTo>
                  <a:pt x="461911" y="1812407"/>
                </a:lnTo>
                <a:lnTo>
                  <a:pt x="466446" y="1817170"/>
                </a:lnTo>
                <a:lnTo>
                  <a:pt x="471207" y="1821706"/>
                </a:lnTo>
                <a:lnTo>
                  <a:pt x="475289" y="1826695"/>
                </a:lnTo>
                <a:lnTo>
                  <a:pt x="479370" y="1831912"/>
                </a:lnTo>
                <a:lnTo>
                  <a:pt x="483451" y="1837129"/>
                </a:lnTo>
                <a:lnTo>
                  <a:pt x="487079" y="1842799"/>
                </a:lnTo>
                <a:lnTo>
                  <a:pt x="490026" y="1848469"/>
                </a:lnTo>
                <a:lnTo>
                  <a:pt x="493201" y="1854139"/>
                </a:lnTo>
                <a:lnTo>
                  <a:pt x="496148" y="1860490"/>
                </a:lnTo>
                <a:lnTo>
                  <a:pt x="498416" y="1866613"/>
                </a:lnTo>
                <a:lnTo>
                  <a:pt x="500683" y="1872964"/>
                </a:lnTo>
                <a:lnTo>
                  <a:pt x="502497" y="1879314"/>
                </a:lnTo>
                <a:lnTo>
                  <a:pt x="504084" y="1885892"/>
                </a:lnTo>
                <a:lnTo>
                  <a:pt x="505218" y="1892696"/>
                </a:lnTo>
                <a:lnTo>
                  <a:pt x="506125" y="1899273"/>
                </a:lnTo>
                <a:lnTo>
                  <a:pt x="506578" y="1906304"/>
                </a:lnTo>
                <a:lnTo>
                  <a:pt x="506578" y="1913335"/>
                </a:lnTo>
                <a:lnTo>
                  <a:pt x="506578" y="1920366"/>
                </a:lnTo>
                <a:lnTo>
                  <a:pt x="506125" y="1927397"/>
                </a:lnTo>
                <a:lnTo>
                  <a:pt x="505218" y="1933975"/>
                </a:lnTo>
                <a:lnTo>
                  <a:pt x="504084" y="1940779"/>
                </a:lnTo>
                <a:lnTo>
                  <a:pt x="502497" y="1947356"/>
                </a:lnTo>
                <a:lnTo>
                  <a:pt x="500683" y="1953707"/>
                </a:lnTo>
                <a:lnTo>
                  <a:pt x="498416" y="1960284"/>
                </a:lnTo>
                <a:lnTo>
                  <a:pt x="496148" y="1966408"/>
                </a:lnTo>
                <a:lnTo>
                  <a:pt x="493201" y="1972532"/>
                </a:lnTo>
                <a:lnTo>
                  <a:pt x="490026" y="1978429"/>
                </a:lnTo>
                <a:lnTo>
                  <a:pt x="487079" y="1984099"/>
                </a:lnTo>
                <a:lnTo>
                  <a:pt x="483451" y="1989542"/>
                </a:lnTo>
                <a:lnTo>
                  <a:pt x="479370" y="1994986"/>
                </a:lnTo>
                <a:lnTo>
                  <a:pt x="475289" y="1999975"/>
                </a:lnTo>
                <a:lnTo>
                  <a:pt x="471207" y="2004965"/>
                </a:lnTo>
                <a:lnTo>
                  <a:pt x="466446" y="2009728"/>
                </a:lnTo>
                <a:lnTo>
                  <a:pt x="461911" y="2014264"/>
                </a:lnTo>
                <a:lnTo>
                  <a:pt x="456923" y="2018573"/>
                </a:lnTo>
                <a:lnTo>
                  <a:pt x="451481" y="2022429"/>
                </a:lnTo>
                <a:lnTo>
                  <a:pt x="446266" y="2026285"/>
                </a:lnTo>
                <a:lnTo>
                  <a:pt x="440598" y="2029914"/>
                </a:lnTo>
                <a:lnTo>
                  <a:pt x="434930" y="2033089"/>
                </a:lnTo>
                <a:lnTo>
                  <a:pt x="428808" y="2036264"/>
                </a:lnTo>
                <a:lnTo>
                  <a:pt x="422913" y="2038759"/>
                </a:lnTo>
                <a:lnTo>
                  <a:pt x="416791" y="2041481"/>
                </a:lnTo>
                <a:lnTo>
                  <a:pt x="410216" y="2043522"/>
                </a:lnTo>
                <a:lnTo>
                  <a:pt x="403867" y="2045336"/>
                </a:lnTo>
                <a:lnTo>
                  <a:pt x="397065" y="2046924"/>
                </a:lnTo>
                <a:lnTo>
                  <a:pt x="390263" y="2048285"/>
                </a:lnTo>
                <a:lnTo>
                  <a:pt x="383461" y="2048965"/>
                </a:lnTo>
                <a:lnTo>
                  <a:pt x="376659" y="2049419"/>
                </a:lnTo>
                <a:lnTo>
                  <a:pt x="369630" y="2049646"/>
                </a:lnTo>
                <a:lnTo>
                  <a:pt x="253088" y="2049646"/>
                </a:lnTo>
                <a:lnTo>
                  <a:pt x="253088" y="2315689"/>
                </a:lnTo>
                <a:lnTo>
                  <a:pt x="253542" y="2326349"/>
                </a:lnTo>
                <a:lnTo>
                  <a:pt x="254222" y="2336782"/>
                </a:lnTo>
                <a:lnTo>
                  <a:pt x="255582" y="2347215"/>
                </a:lnTo>
                <a:lnTo>
                  <a:pt x="257396" y="2357195"/>
                </a:lnTo>
                <a:lnTo>
                  <a:pt x="259664" y="2367401"/>
                </a:lnTo>
                <a:lnTo>
                  <a:pt x="262158" y="2376927"/>
                </a:lnTo>
                <a:lnTo>
                  <a:pt x="265559" y="2386679"/>
                </a:lnTo>
                <a:lnTo>
                  <a:pt x="269186" y="2395978"/>
                </a:lnTo>
                <a:lnTo>
                  <a:pt x="273494" y="2405051"/>
                </a:lnTo>
                <a:lnTo>
                  <a:pt x="278029" y="2414123"/>
                </a:lnTo>
                <a:lnTo>
                  <a:pt x="283017" y="2422515"/>
                </a:lnTo>
                <a:lnTo>
                  <a:pt x="288232" y="2430907"/>
                </a:lnTo>
                <a:lnTo>
                  <a:pt x="294127" y="2439072"/>
                </a:lnTo>
                <a:lnTo>
                  <a:pt x="300022" y="2446783"/>
                </a:lnTo>
                <a:lnTo>
                  <a:pt x="306598" y="2454268"/>
                </a:lnTo>
                <a:lnTo>
                  <a:pt x="313626" y="2461525"/>
                </a:lnTo>
                <a:lnTo>
                  <a:pt x="320655" y="2468330"/>
                </a:lnTo>
                <a:lnTo>
                  <a:pt x="328138" y="2474680"/>
                </a:lnTo>
                <a:lnTo>
                  <a:pt x="335847" y="2481031"/>
                </a:lnTo>
                <a:lnTo>
                  <a:pt x="344009" y="2486701"/>
                </a:lnTo>
                <a:lnTo>
                  <a:pt x="352171" y="2492144"/>
                </a:lnTo>
                <a:lnTo>
                  <a:pt x="361014" y="2497134"/>
                </a:lnTo>
                <a:lnTo>
                  <a:pt x="369857" y="2501443"/>
                </a:lnTo>
                <a:lnTo>
                  <a:pt x="378926" y="2505526"/>
                </a:lnTo>
                <a:lnTo>
                  <a:pt x="388222" y="2509608"/>
                </a:lnTo>
                <a:lnTo>
                  <a:pt x="397745" y="2512557"/>
                </a:lnTo>
                <a:lnTo>
                  <a:pt x="407722" y="2515505"/>
                </a:lnTo>
                <a:lnTo>
                  <a:pt x="417471" y="2517773"/>
                </a:lnTo>
                <a:lnTo>
                  <a:pt x="427674" y="2519588"/>
                </a:lnTo>
                <a:lnTo>
                  <a:pt x="438104" y="2520948"/>
                </a:lnTo>
                <a:lnTo>
                  <a:pt x="448307" y="2521629"/>
                </a:lnTo>
                <a:lnTo>
                  <a:pt x="458964" y="2521856"/>
                </a:lnTo>
                <a:lnTo>
                  <a:pt x="2030011" y="2521856"/>
                </a:lnTo>
                <a:lnTo>
                  <a:pt x="2040667" y="2521629"/>
                </a:lnTo>
                <a:lnTo>
                  <a:pt x="2051324" y="2520948"/>
                </a:lnTo>
                <a:lnTo>
                  <a:pt x="2061527" y="2519588"/>
                </a:lnTo>
                <a:lnTo>
                  <a:pt x="2071503" y="2517773"/>
                </a:lnTo>
                <a:lnTo>
                  <a:pt x="2081706" y="2515505"/>
                </a:lnTo>
                <a:lnTo>
                  <a:pt x="2091456" y="2512557"/>
                </a:lnTo>
                <a:lnTo>
                  <a:pt x="2100752" y="2509608"/>
                </a:lnTo>
                <a:lnTo>
                  <a:pt x="2110502" y="2505526"/>
                </a:lnTo>
                <a:lnTo>
                  <a:pt x="2119571" y="2501443"/>
                </a:lnTo>
                <a:lnTo>
                  <a:pt x="2128187" y="2497134"/>
                </a:lnTo>
                <a:lnTo>
                  <a:pt x="2136803" y="2492144"/>
                </a:lnTo>
                <a:lnTo>
                  <a:pt x="2145192" y="2486701"/>
                </a:lnTo>
                <a:lnTo>
                  <a:pt x="2153354" y="2481031"/>
                </a:lnTo>
                <a:lnTo>
                  <a:pt x="2161290" y="2474680"/>
                </a:lnTo>
                <a:lnTo>
                  <a:pt x="2168546" y="2468330"/>
                </a:lnTo>
                <a:lnTo>
                  <a:pt x="2175801" y="2461525"/>
                </a:lnTo>
                <a:lnTo>
                  <a:pt x="2182376" y="2454268"/>
                </a:lnTo>
                <a:lnTo>
                  <a:pt x="2188952" y="2446783"/>
                </a:lnTo>
                <a:lnTo>
                  <a:pt x="2195074" y="2439072"/>
                </a:lnTo>
                <a:lnTo>
                  <a:pt x="2200969" y="2430907"/>
                </a:lnTo>
                <a:lnTo>
                  <a:pt x="2206410" y="2422515"/>
                </a:lnTo>
                <a:lnTo>
                  <a:pt x="2211172" y="2414123"/>
                </a:lnTo>
                <a:lnTo>
                  <a:pt x="2215933" y="2405051"/>
                </a:lnTo>
                <a:lnTo>
                  <a:pt x="2219788" y="2395978"/>
                </a:lnTo>
                <a:lnTo>
                  <a:pt x="2223642" y="2386679"/>
                </a:lnTo>
                <a:lnTo>
                  <a:pt x="2226817" y="2376927"/>
                </a:lnTo>
                <a:lnTo>
                  <a:pt x="2229538" y="2367401"/>
                </a:lnTo>
                <a:lnTo>
                  <a:pt x="2232032" y="2357195"/>
                </a:lnTo>
                <a:lnTo>
                  <a:pt x="2233845" y="2347215"/>
                </a:lnTo>
                <a:lnTo>
                  <a:pt x="2235206" y="2336782"/>
                </a:lnTo>
                <a:lnTo>
                  <a:pt x="2235886" y="2326349"/>
                </a:lnTo>
                <a:lnTo>
                  <a:pt x="2236113" y="2315689"/>
                </a:lnTo>
                <a:lnTo>
                  <a:pt x="2236113" y="229074"/>
                </a:lnTo>
                <a:lnTo>
                  <a:pt x="2235886" y="218414"/>
                </a:lnTo>
                <a:lnTo>
                  <a:pt x="2235206" y="207754"/>
                </a:lnTo>
                <a:lnTo>
                  <a:pt x="2233845" y="197775"/>
                </a:lnTo>
                <a:lnTo>
                  <a:pt x="2232032" y="187568"/>
                </a:lnTo>
                <a:lnTo>
                  <a:pt x="2229538" y="177589"/>
                </a:lnTo>
                <a:lnTo>
                  <a:pt x="2226817" y="167836"/>
                </a:lnTo>
                <a:lnTo>
                  <a:pt x="2223642" y="158310"/>
                </a:lnTo>
                <a:lnTo>
                  <a:pt x="2219788" y="149011"/>
                </a:lnTo>
                <a:lnTo>
                  <a:pt x="2215933" y="139939"/>
                </a:lnTo>
                <a:lnTo>
                  <a:pt x="2211172" y="130867"/>
                </a:lnTo>
                <a:lnTo>
                  <a:pt x="2206410" y="122248"/>
                </a:lnTo>
                <a:lnTo>
                  <a:pt x="2200969" y="113856"/>
                </a:lnTo>
                <a:lnTo>
                  <a:pt x="2195074" y="105918"/>
                </a:lnTo>
                <a:lnTo>
                  <a:pt x="2188952" y="98207"/>
                </a:lnTo>
                <a:lnTo>
                  <a:pt x="2182376" y="90722"/>
                </a:lnTo>
                <a:lnTo>
                  <a:pt x="2175801" y="83238"/>
                </a:lnTo>
                <a:lnTo>
                  <a:pt x="2168546" y="76660"/>
                </a:lnTo>
                <a:lnTo>
                  <a:pt x="2161290" y="70083"/>
                </a:lnTo>
                <a:lnTo>
                  <a:pt x="2153354" y="63959"/>
                </a:lnTo>
                <a:lnTo>
                  <a:pt x="2145192" y="58289"/>
                </a:lnTo>
                <a:lnTo>
                  <a:pt x="2136803" y="52846"/>
                </a:lnTo>
                <a:lnTo>
                  <a:pt x="2128187" y="47856"/>
                </a:lnTo>
                <a:lnTo>
                  <a:pt x="2119571" y="43320"/>
                </a:lnTo>
                <a:lnTo>
                  <a:pt x="2110502" y="39237"/>
                </a:lnTo>
                <a:lnTo>
                  <a:pt x="2100752" y="35382"/>
                </a:lnTo>
                <a:lnTo>
                  <a:pt x="2091456" y="32206"/>
                </a:lnTo>
                <a:lnTo>
                  <a:pt x="2081706" y="29485"/>
                </a:lnTo>
                <a:lnTo>
                  <a:pt x="2071503" y="26990"/>
                </a:lnTo>
                <a:lnTo>
                  <a:pt x="2061527" y="25175"/>
                </a:lnTo>
                <a:lnTo>
                  <a:pt x="2051324" y="24041"/>
                </a:lnTo>
                <a:lnTo>
                  <a:pt x="2040667" y="23134"/>
                </a:lnTo>
                <a:lnTo>
                  <a:pt x="2030011" y="22907"/>
                </a:lnTo>
                <a:lnTo>
                  <a:pt x="458964" y="22907"/>
                </a:lnTo>
                <a:close/>
                <a:moveTo>
                  <a:pt x="458964" y="0"/>
                </a:moveTo>
                <a:lnTo>
                  <a:pt x="2030011" y="0"/>
                </a:lnTo>
                <a:lnTo>
                  <a:pt x="2042028" y="453"/>
                </a:lnTo>
                <a:lnTo>
                  <a:pt x="2053364" y="1134"/>
                </a:lnTo>
                <a:lnTo>
                  <a:pt x="2064701" y="2722"/>
                </a:lnTo>
                <a:lnTo>
                  <a:pt x="2076265" y="4763"/>
                </a:lnTo>
                <a:lnTo>
                  <a:pt x="2087148" y="7258"/>
                </a:lnTo>
                <a:lnTo>
                  <a:pt x="2098031" y="10433"/>
                </a:lnTo>
                <a:lnTo>
                  <a:pt x="2108688" y="14062"/>
                </a:lnTo>
                <a:lnTo>
                  <a:pt x="2118891" y="18371"/>
                </a:lnTo>
                <a:lnTo>
                  <a:pt x="2129094" y="22680"/>
                </a:lnTo>
                <a:lnTo>
                  <a:pt x="2138843" y="27897"/>
                </a:lnTo>
                <a:lnTo>
                  <a:pt x="2148593" y="33340"/>
                </a:lnTo>
                <a:lnTo>
                  <a:pt x="2157889" y="39237"/>
                </a:lnTo>
                <a:lnTo>
                  <a:pt x="2166959" y="45815"/>
                </a:lnTo>
                <a:lnTo>
                  <a:pt x="2175574" y="52392"/>
                </a:lnTo>
                <a:lnTo>
                  <a:pt x="2183737" y="59650"/>
                </a:lnTo>
                <a:lnTo>
                  <a:pt x="2191899" y="67361"/>
                </a:lnTo>
                <a:lnTo>
                  <a:pt x="2199382" y="75299"/>
                </a:lnTo>
                <a:lnTo>
                  <a:pt x="2206637" y="83691"/>
                </a:lnTo>
                <a:lnTo>
                  <a:pt x="2213212" y="92083"/>
                </a:lnTo>
                <a:lnTo>
                  <a:pt x="2219788" y="101155"/>
                </a:lnTo>
                <a:lnTo>
                  <a:pt x="2225683" y="110681"/>
                </a:lnTo>
                <a:lnTo>
                  <a:pt x="2231125" y="120207"/>
                </a:lnTo>
                <a:lnTo>
                  <a:pt x="2236340" y="129960"/>
                </a:lnTo>
                <a:lnTo>
                  <a:pt x="2241101" y="140166"/>
                </a:lnTo>
                <a:lnTo>
                  <a:pt x="2244955" y="150599"/>
                </a:lnTo>
                <a:lnTo>
                  <a:pt x="2248583" y="161032"/>
                </a:lnTo>
                <a:lnTo>
                  <a:pt x="2251758" y="172145"/>
                </a:lnTo>
                <a:lnTo>
                  <a:pt x="2254252" y="183032"/>
                </a:lnTo>
                <a:lnTo>
                  <a:pt x="2256292" y="194372"/>
                </a:lnTo>
                <a:lnTo>
                  <a:pt x="2257879" y="205713"/>
                </a:lnTo>
                <a:lnTo>
                  <a:pt x="2258786" y="217053"/>
                </a:lnTo>
                <a:lnTo>
                  <a:pt x="2259013" y="229074"/>
                </a:lnTo>
                <a:lnTo>
                  <a:pt x="2259013" y="2315689"/>
                </a:lnTo>
                <a:lnTo>
                  <a:pt x="2258786" y="2327483"/>
                </a:lnTo>
                <a:lnTo>
                  <a:pt x="2257879" y="2339050"/>
                </a:lnTo>
                <a:lnTo>
                  <a:pt x="2256292" y="2350617"/>
                </a:lnTo>
                <a:lnTo>
                  <a:pt x="2254252" y="2361958"/>
                </a:lnTo>
                <a:lnTo>
                  <a:pt x="2251758" y="2372844"/>
                </a:lnTo>
                <a:lnTo>
                  <a:pt x="2248583" y="2383731"/>
                </a:lnTo>
                <a:lnTo>
                  <a:pt x="2244955" y="2394391"/>
                </a:lnTo>
                <a:lnTo>
                  <a:pt x="2241101" y="2404824"/>
                </a:lnTo>
                <a:lnTo>
                  <a:pt x="2236340" y="2414803"/>
                </a:lnTo>
                <a:lnTo>
                  <a:pt x="2231125" y="2424783"/>
                </a:lnTo>
                <a:lnTo>
                  <a:pt x="2225683" y="2434309"/>
                </a:lnTo>
                <a:lnTo>
                  <a:pt x="2219788" y="2443608"/>
                </a:lnTo>
                <a:lnTo>
                  <a:pt x="2213212" y="2452680"/>
                </a:lnTo>
                <a:lnTo>
                  <a:pt x="2206637" y="2461299"/>
                </a:lnTo>
                <a:lnTo>
                  <a:pt x="2199382" y="2469464"/>
                </a:lnTo>
                <a:lnTo>
                  <a:pt x="2191899" y="2477629"/>
                </a:lnTo>
                <a:lnTo>
                  <a:pt x="2183737" y="2485113"/>
                </a:lnTo>
                <a:lnTo>
                  <a:pt x="2175574" y="2492371"/>
                </a:lnTo>
                <a:lnTo>
                  <a:pt x="2166959" y="2499175"/>
                </a:lnTo>
                <a:lnTo>
                  <a:pt x="2157889" y="2505526"/>
                </a:lnTo>
                <a:lnTo>
                  <a:pt x="2148593" y="2511649"/>
                </a:lnTo>
                <a:lnTo>
                  <a:pt x="2138843" y="2517093"/>
                </a:lnTo>
                <a:lnTo>
                  <a:pt x="2129094" y="2522309"/>
                </a:lnTo>
                <a:lnTo>
                  <a:pt x="2118891" y="2526619"/>
                </a:lnTo>
                <a:lnTo>
                  <a:pt x="2108688" y="2530701"/>
                </a:lnTo>
                <a:lnTo>
                  <a:pt x="2098031" y="2534330"/>
                </a:lnTo>
                <a:lnTo>
                  <a:pt x="2087148" y="2537505"/>
                </a:lnTo>
                <a:lnTo>
                  <a:pt x="2076265" y="2540000"/>
                </a:lnTo>
                <a:lnTo>
                  <a:pt x="2064701" y="2542268"/>
                </a:lnTo>
                <a:lnTo>
                  <a:pt x="2053364" y="2543402"/>
                </a:lnTo>
                <a:lnTo>
                  <a:pt x="2042028" y="2544536"/>
                </a:lnTo>
                <a:lnTo>
                  <a:pt x="2030011" y="2544763"/>
                </a:lnTo>
                <a:lnTo>
                  <a:pt x="458964" y="2544763"/>
                </a:lnTo>
                <a:lnTo>
                  <a:pt x="447400" y="2544536"/>
                </a:lnTo>
                <a:lnTo>
                  <a:pt x="435610" y="2543402"/>
                </a:lnTo>
                <a:lnTo>
                  <a:pt x="424273" y="2542268"/>
                </a:lnTo>
                <a:lnTo>
                  <a:pt x="413163" y="2540000"/>
                </a:lnTo>
                <a:lnTo>
                  <a:pt x="402053" y="2537505"/>
                </a:lnTo>
                <a:lnTo>
                  <a:pt x="391170" y="2534330"/>
                </a:lnTo>
                <a:lnTo>
                  <a:pt x="380513" y="2530701"/>
                </a:lnTo>
                <a:lnTo>
                  <a:pt x="370084" y="2526619"/>
                </a:lnTo>
                <a:lnTo>
                  <a:pt x="359880" y="2522309"/>
                </a:lnTo>
                <a:lnTo>
                  <a:pt x="350131" y="2517093"/>
                </a:lnTo>
                <a:lnTo>
                  <a:pt x="340608" y="2511649"/>
                </a:lnTo>
                <a:lnTo>
                  <a:pt x="331085" y="2505526"/>
                </a:lnTo>
                <a:lnTo>
                  <a:pt x="322469" y="2499175"/>
                </a:lnTo>
                <a:lnTo>
                  <a:pt x="313626" y="2492371"/>
                </a:lnTo>
                <a:lnTo>
                  <a:pt x="305237" y="2485113"/>
                </a:lnTo>
                <a:lnTo>
                  <a:pt x="297528" y="2477629"/>
                </a:lnTo>
                <a:lnTo>
                  <a:pt x="289819" y="2469464"/>
                </a:lnTo>
                <a:lnTo>
                  <a:pt x="282564" y="2461299"/>
                </a:lnTo>
                <a:lnTo>
                  <a:pt x="275762" y="2452680"/>
                </a:lnTo>
                <a:lnTo>
                  <a:pt x="269413" y="2443608"/>
                </a:lnTo>
                <a:lnTo>
                  <a:pt x="263518" y="2434309"/>
                </a:lnTo>
                <a:lnTo>
                  <a:pt x="257850" y="2424783"/>
                </a:lnTo>
                <a:lnTo>
                  <a:pt x="252862" y="2414803"/>
                </a:lnTo>
                <a:lnTo>
                  <a:pt x="248327" y="2404824"/>
                </a:lnTo>
                <a:lnTo>
                  <a:pt x="244019" y="2394391"/>
                </a:lnTo>
                <a:lnTo>
                  <a:pt x="240391" y="2383731"/>
                </a:lnTo>
                <a:lnTo>
                  <a:pt x="237444" y="2372844"/>
                </a:lnTo>
                <a:lnTo>
                  <a:pt x="234723" y="2361958"/>
                </a:lnTo>
                <a:lnTo>
                  <a:pt x="232682" y="2350617"/>
                </a:lnTo>
                <a:lnTo>
                  <a:pt x="231322" y="2339050"/>
                </a:lnTo>
                <a:lnTo>
                  <a:pt x="230415" y="2327483"/>
                </a:lnTo>
                <a:lnTo>
                  <a:pt x="230188" y="2315689"/>
                </a:lnTo>
                <a:lnTo>
                  <a:pt x="230188" y="2026965"/>
                </a:lnTo>
                <a:lnTo>
                  <a:pt x="369630" y="2026965"/>
                </a:lnTo>
                <a:lnTo>
                  <a:pt x="375298" y="2026738"/>
                </a:lnTo>
                <a:lnTo>
                  <a:pt x="381194" y="2026285"/>
                </a:lnTo>
                <a:lnTo>
                  <a:pt x="386862" y="2025604"/>
                </a:lnTo>
                <a:lnTo>
                  <a:pt x="392530" y="2024470"/>
                </a:lnTo>
                <a:lnTo>
                  <a:pt x="397972" y="2023336"/>
                </a:lnTo>
                <a:lnTo>
                  <a:pt x="403414" y="2021749"/>
                </a:lnTo>
                <a:lnTo>
                  <a:pt x="408628" y="2019934"/>
                </a:lnTo>
                <a:lnTo>
                  <a:pt x="413843" y="2017893"/>
                </a:lnTo>
                <a:lnTo>
                  <a:pt x="419058" y="2015852"/>
                </a:lnTo>
                <a:lnTo>
                  <a:pt x="424046" y="2013130"/>
                </a:lnTo>
                <a:lnTo>
                  <a:pt x="428581" y="2010408"/>
                </a:lnTo>
                <a:lnTo>
                  <a:pt x="433343" y="2007460"/>
                </a:lnTo>
                <a:lnTo>
                  <a:pt x="438104" y="2004285"/>
                </a:lnTo>
                <a:lnTo>
                  <a:pt x="442185" y="2000882"/>
                </a:lnTo>
                <a:lnTo>
                  <a:pt x="446266" y="1997254"/>
                </a:lnTo>
                <a:lnTo>
                  <a:pt x="450348" y="1993398"/>
                </a:lnTo>
                <a:lnTo>
                  <a:pt x="453975" y="1989542"/>
                </a:lnTo>
                <a:lnTo>
                  <a:pt x="457603" y="1985460"/>
                </a:lnTo>
                <a:lnTo>
                  <a:pt x="461004" y="1981377"/>
                </a:lnTo>
                <a:lnTo>
                  <a:pt x="464405" y="1976841"/>
                </a:lnTo>
                <a:lnTo>
                  <a:pt x="467353" y="1972305"/>
                </a:lnTo>
                <a:lnTo>
                  <a:pt x="470074" y="1967315"/>
                </a:lnTo>
                <a:lnTo>
                  <a:pt x="472794" y="1962552"/>
                </a:lnTo>
                <a:lnTo>
                  <a:pt x="474835" y="1957336"/>
                </a:lnTo>
                <a:lnTo>
                  <a:pt x="476876" y="1952119"/>
                </a:lnTo>
                <a:lnTo>
                  <a:pt x="478690" y="1947129"/>
                </a:lnTo>
                <a:lnTo>
                  <a:pt x="480277" y="1941686"/>
                </a:lnTo>
                <a:lnTo>
                  <a:pt x="481637" y="1936243"/>
                </a:lnTo>
                <a:lnTo>
                  <a:pt x="482544" y="1930799"/>
                </a:lnTo>
                <a:lnTo>
                  <a:pt x="483451" y="1924902"/>
                </a:lnTo>
                <a:lnTo>
                  <a:pt x="483904" y="1919232"/>
                </a:lnTo>
                <a:lnTo>
                  <a:pt x="483904" y="1913335"/>
                </a:lnTo>
                <a:lnTo>
                  <a:pt x="483904" y="1907665"/>
                </a:lnTo>
                <a:lnTo>
                  <a:pt x="483451" y="1901768"/>
                </a:lnTo>
                <a:lnTo>
                  <a:pt x="482544" y="1896325"/>
                </a:lnTo>
                <a:lnTo>
                  <a:pt x="481637" y="1890428"/>
                </a:lnTo>
                <a:lnTo>
                  <a:pt x="480277" y="1884985"/>
                </a:lnTo>
                <a:lnTo>
                  <a:pt x="478690" y="1879541"/>
                </a:lnTo>
                <a:lnTo>
                  <a:pt x="476876" y="1874325"/>
                </a:lnTo>
                <a:lnTo>
                  <a:pt x="474835" y="1869335"/>
                </a:lnTo>
                <a:lnTo>
                  <a:pt x="472794" y="1864345"/>
                </a:lnTo>
                <a:lnTo>
                  <a:pt x="470074" y="1859356"/>
                </a:lnTo>
                <a:lnTo>
                  <a:pt x="467353" y="1854366"/>
                </a:lnTo>
                <a:lnTo>
                  <a:pt x="464405" y="1850056"/>
                </a:lnTo>
                <a:lnTo>
                  <a:pt x="461004" y="1845747"/>
                </a:lnTo>
                <a:lnTo>
                  <a:pt x="457603" y="1841211"/>
                </a:lnTo>
                <a:lnTo>
                  <a:pt x="453975" y="1837129"/>
                </a:lnTo>
                <a:lnTo>
                  <a:pt x="450348" y="1833273"/>
                </a:lnTo>
                <a:lnTo>
                  <a:pt x="446266" y="1829417"/>
                </a:lnTo>
                <a:lnTo>
                  <a:pt x="442185" y="1826015"/>
                </a:lnTo>
                <a:lnTo>
                  <a:pt x="438104" y="1822613"/>
                </a:lnTo>
                <a:lnTo>
                  <a:pt x="433343" y="1819211"/>
                </a:lnTo>
                <a:lnTo>
                  <a:pt x="428581" y="1816262"/>
                </a:lnTo>
                <a:lnTo>
                  <a:pt x="424046" y="1813541"/>
                </a:lnTo>
                <a:lnTo>
                  <a:pt x="419058" y="1811273"/>
                </a:lnTo>
                <a:lnTo>
                  <a:pt x="413843" y="1808778"/>
                </a:lnTo>
                <a:lnTo>
                  <a:pt x="408628" y="1806737"/>
                </a:lnTo>
                <a:lnTo>
                  <a:pt x="403414" y="1804922"/>
                </a:lnTo>
                <a:lnTo>
                  <a:pt x="397972" y="1803334"/>
                </a:lnTo>
                <a:lnTo>
                  <a:pt x="392530" y="1801974"/>
                </a:lnTo>
                <a:lnTo>
                  <a:pt x="386862" y="1801293"/>
                </a:lnTo>
                <a:lnTo>
                  <a:pt x="381194" y="1800613"/>
                </a:lnTo>
                <a:lnTo>
                  <a:pt x="375298" y="1799932"/>
                </a:lnTo>
                <a:lnTo>
                  <a:pt x="369630" y="1799932"/>
                </a:lnTo>
                <a:lnTo>
                  <a:pt x="230188" y="1799932"/>
                </a:lnTo>
                <a:lnTo>
                  <a:pt x="230188" y="1385784"/>
                </a:lnTo>
                <a:lnTo>
                  <a:pt x="369630" y="1385784"/>
                </a:lnTo>
                <a:lnTo>
                  <a:pt x="375298" y="1385557"/>
                </a:lnTo>
                <a:lnTo>
                  <a:pt x="381194" y="1385331"/>
                </a:lnTo>
                <a:lnTo>
                  <a:pt x="386862" y="1384650"/>
                </a:lnTo>
                <a:lnTo>
                  <a:pt x="392530" y="1383516"/>
                </a:lnTo>
                <a:lnTo>
                  <a:pt x="397972" y="1382155"/>
                </a:lnTo>
                <a:lnTo>
                  <a:pt x="403414" y="1380795"/>
                </a:lnTo>
                <a:lnTo>
                  <a:pt x="408628" y="1378980"/>
                </a:lnTo>
                <a:lnTo>
                  <a:pt x="413843" y="1376712"/>
                </a:lnTo>
                <a:lnTo>
                  <a:pt x="419058" y="1374671"/>
                </a:lnTo>
                <a:lnTo>
                  <a:pt x="424046" y="1372176"/>
                </a:lnTo>
                <a:lnTo>
                  <a:pt x="428581" y="1369227"/>
                </a:lnTo>
                <a:lnTo>
                  <a:pt x="433343" y="1366506"/>
                </a:lnTo>
                <a:lnTo>
                  <a:pt x="438104" y="1363331"/>
                </a:lnTo>
                <a:lnTo>
                  <a:pt x="442185" y="1359928"/>
                </a:lnTo>
                <a:lnTo>
                  <a:pt x="446266" y="1356300"/>
                </a:lnTo>
                <a:lnTo>
                  <a:pt x="450348" y="1352671"/>
                </a:lnTo>
                <a:lnTo>
                  <a:pt x="453975" y="1348588"/>
                </a:lnTo>
                <a:lnTo>
                  <a:pt x="457603" y="1344732"/>
                </a:lnTo>
                <a:lnTo>
                  <a:pt x="461004" y="1340196"/>
                </a:lnTo>
                <a:lnTo>
                  <a:pt x="464405" y="1335887"/>
                </a:lnTo>
                <a:lnTo>
                  <a:pt x="467353" y="1331124"/>
                </a:lnTo>
                <a:lnTo>
                  <a:pt x="470074" y="1326588"/>
                </a:lnTo>
                <a:lnTo>
                  <a:pt x="472794" y="1321598"/>
                </a:lnTo>
                <a:lnTo>
                  <a:pt x="474835" y="1316608"/>
                </a:lnTo>
                <a:lnTo>
                  <a:pt x="476876" y="1311392"/>
                </a:lnTo>
                <a:lnTo>
                  <a:pt x="478690" y="1305949"/>
                </a:lnTo>
                <a:lnTo>
                  <a:pt x="480277" y="1300732"/>
                </a:lnTo>
                <a:lnTo>
                  <a:pt x="481637" y="1295289"/>
                </a:lnTo>
                <a:lnTo>
                  <a:pt x="482544" y="1289619"/>
                </a:lnTo>
                <a:lnTo>
                  <a:pt x="483451" y="1283948"/>
                </a:lnTo>
                <a:lnTo>
                  <a:pt x="483904" y="1278278"/>
                </a:lnTo>
                <a:lnTo>
                  <a:pt x="483904" y="1272381"/>
                </a:lnTo>
                <a:lnTo>
                  <a:pt x="483904" y="1266711"/>
                </a:lnTo>
                <a:lnTo>
                  <a:pt x="483451" y="1260814"/>
                </a:lnTo>
                <a:lnTo>
                  <a:pt x="482544" y="1255144"/>
                </a:lnTo>
                <a:lnTo>
                  <a:pt x="481637" y="1249474"/>
                </a:lnTo>
                <a:lnTo>
                  <a:pt x="480277" y="1244031"/>
                </a:lnTo>
                <a:lnTo>
                  <a:pt x="478690" y="1238814"/>
                </a:lnTo>
                <a:lnTo>
                  <a:pt x="476876" y="1233371"/>
                </a:lnTo>
                <a:lnTo>
                  <a:pt x="474835" y="1228154"/>
                </a:lnTo>
                <a:lnTo>
                  <a:pt x="472794" y="1223391"/>
                </a:lnTo>
                <a:lnTo>
                  <a:pt x="470074" y="1218401"/>
                </a:lnTo>
                <a:lnTo>
                  <a:pt x="467353" y="1213639"/>
                </a:lnTo>
                <a:lnTo>
                  <a:pt x="464405" y="1209102"/>
                </a:lnTo>
                <a:lnTo>
                  <a:pt x="461004" y="1204566"/>
                </a:lnTo>
                <a:lnTo>
                  <a:pt x="457603" y="1200257"/>
                </a:lnTo>
                <a:lnTo>
                  <a:pt x="453975" y="1196175"/>
                </a:lnTo>
                <a:lnTo>
                  <a:pt x="450348" y="1192092"/>
                </a:lnTo>
                <a:lnTo>
                  <a:pt x="446266" y="1188463"/>
                </a:lnTo>
                <a:lnTo>
                  <a:pt x="442185" y="1184834"/>
                </a:lnTo>
                <a:lnTo>
                  <a:pt x="438104" y="1181659"/>
                </a:lnTo>
                <a:lnTo>
                  <a:pt x="433343" y="1178484"/>
                </a:lnTo>
                <a:lnTo>
                  <a:pt x="428581" y="1175308"/>
                </a:lnTo>
                <a:lnTo>
                  <a:pt x="424046" y="1172813"/>
                </a:lnTo>
                <a:lnTo>
                  <a:pt x="419058" y="1170092"/>
                </a:lnTo>
                <a:lnTo>
                  <a:pt x="413843" y="1167824"/>
                </a:lnTo>
                <a:lnTo>
                  <a:pt x="408628" y="1165783"/>
                </a:lnTo>
                <a:lnTo>
                  <a:pt x="403414" y="1164195"/>
                </a:lnTo>
                <a:lnTo>
                  <a:pt x="397972" y="1162607"/>
                </a:lnTo>
                <a:lnTo>
                  <a:pt x="392530" y="1161246"/>
                </a:lnTo>
                <a:lnTo>
                  <a:pt x="386862" y="1160339"/>
                </a:lnTo>
                <a:lnTo>
                  <a:pt x="381194" y="1159432"/>
                </a:lnTo>
                <a:lnTo>
                  <a:pt x="375298" y="1158978"/>
                </a:lnTo>
                <a:lnTo>
                  <a:pt x="369630" y="1158978"/>
                </a:lnTo>
                <a:lnTo>
                  <a:pt x="230188" y="1158978"/>
                </a:lnTo>
                <a:lnTo>
                  <a:pt x="230188" y="744831"/>
                </a:lnTo>
                <a:lnTo>
                  <a:pt x="369630" y="744831"/>
                </a:lnTo>
                <a:lnTo>
                  <a:pt x="375298" y="744831"/>
                </a:lnTo>
                <a:lnTo>
                  <a:pt x="381194" y="744377"/>
                </a:lnTo>
                <a:lnTo>
                  <a:pt x="386862" y="743470"/>
                </a:lnTo>
                <a:lnTo>
                  <a:pt x="392530" y="742563"/>
                </a:lnTo>
                <a:lnTo>
                  <a:pt x="397972" y="741429"/>
                </a:lnTo>
                <a:lnTo>
                  <a:pt x="403414" y="739841"/>
                </a:lnTo>
                <a:lnTo>
                  <a:pt x="408628" y="738026"/>
                </a:lnTo>
                <a:lnTo>
                  <a:pt x="413843" y="735985"/>
                </a:lnTo>
                <a:lnTo>
                  <a:pt x="419058" y="733717"/>
                </a:lnTo>
                <a:lnTo>
                  <a:pt x="424046" y="731222"/>
                </a:lnTo>
                <a:lnTo>
                  <a:pt x="428581" y="728501"/>
                </a:lnTo>
                <a:lnTo>
                  <a:pt x="433343" y="725325"/>
                </a:lnTo>
                <a:lnTo>
                  <a:pt x="438104" y="722377"/>
                </a:lnTo>
                <a:lnTo>
                  <a:pt x="442185" y="718975"/>
                </a:lnTo>
                <a:lnTo>
                  <a:pt x="446266" y="715573"/>
                </a:lnTo>
                <a:lnTo>
                  <a:pt x="450348" y="711717"/>
                </a:lnTo>
                <a:lnTo>
                  <a:pt x="453975" y="707861"/>
                </a:lnTo>
                <a:lnTo>
                  <a:pt x="457603" y="703552"/>
                </a:lnTo>
                <a:lnTo>
                  <a:pt x="461004" y="699243"/>
                </a:lnTo>
                <a:lnTo>
                  <a:pt x="464405" y="694706"/>
                </a:lnTo>
                <a:lnTo>
                  <a:pt x="467353" y="690170"/>
                </a:lnTo>
                <a:lnTo>
                  <a:pt x="470074" y="685407"/>
                </a:lnTo>
                <a:lnTo>
                  <a:pt x="472794" y="680645"/>
                </a:lnTo>
                <a:lnTo>
                  <a:pt x="474835" y="675655"/>
                </a:lnTo>
                <a:lnTo>
                  <a:pt x="476876" y="670438"/>
                </a:lnTo>
                <a:lnTo>
                  <a:pt x="478690" y="665222"/>
                </a:lnTo>
                <a:lnTo>
                  <a:pt x="480277" y="659778"/>
                </a:lnTo>
                <a:lnTo>
                  <a:pt x="481637" y="654335"/>
                </a:lnTo>
                <a:lnTo>
                  <a:pt x="482544" y="648665"/>
                </a:lnTo>
                <a:lnTo>
                  <a:pt x="483451" y="642995"/>
                </a:lnTo>
                <a:lnTo>
                  <a:pt x="483904" y="637325"/>
                </a:lnTo>
                <a:lnTo>
                  <a:pt x="483904" y="631428"/>
                </a:lnTo>
                <a:lnTo>
                  <a:pt x="483904" y="625531"/>
                </a:lnTo>
                <a:lnTo>
                  <a:pt x="483451" y="619861"/>
                </a:lnTo>
                <a:lnTo>
                  <a:pt x="482544" y="614190"/>
                </a:lnTo>
                <a:lnTo>
                  <a:pt x="481637" y="608747"/>
                </a:lnTo>
                <a:lnTo>
                  <a:pt x="480277" y="603077"/>
                </a:lnTo>
                <a:lnTo>
                  <a:pt x="478690" y="597860"/>
                </a:lnTo>
                <a:lnTo>
                  <a:pt x="476876" y="592417"/>
                </a:lnTo>
                <a:lnTo>
                  <a:pt x="474835" y="587427"/>
                </a:lnTo>
                <a:lnTo>
                  <a:pt x="472794" y="582211"/>
                </a:lnTo>
                <a:lnTo>
                  <a:pt x="470074" y="577448"/>
                </a:lnTo>
                <a:lnTo>
                  <a:pt x="467353" y="572685"/>
                </a:lnTo>
                <a:lnTo>
                  <a:pt x="464405" y="567922"/>
                </a:lnTo>
                <a:lnTo>
                  <a:pt x="461004" y="563613"/>
                </a:lnTo>
                <a:lnTo>
                  <a:pt x="457603" y="559530"/>
                </a:lnTo>
                <a:lnTo>
                  <a:pt x="453975" y="555221"/>
                </a:lnTo>
                <a:lnTo>
                  <a:pt x="450348" y="551138"/>
                </a:lnTo>
                <a:lnTo>
                  <a:pt x="446266" y="547509"/>
                </a:lnTo>
                <a:lnTo>
                  <a:pt x="442185" y="543881"/>
                </a:lnTo>
                <a:lnTo>
                  <a:pt x="438104" y="540478"/>
                </a:lnTo>
                <a:lnTo>
                  <a:pt x="433343" y="537303"/>
                </a:lnTo>
                <a:lnTo>
                  <a:pt x="428581" y="534581"/>
                </a:lnTo>
                <a:lnTo>
                  <a:pt x="424046" y="531633"/>
                </a:lnTo>
                <a:lnTo>
                  <a:pt x="419058" y="529138"/>
                </a:lnTo>
                <a:lnTo>
                  <a:pt x="413843" y="527097"/>
                </a:lnTo>
                <a:lnTo>
                  <a:pt x="408628" y="525056"/>
                </a:lnTo>
                <a:lnTo>
                  <a:pt x="403414" y="523241"/>
                </a:lnTo>
                <a:lnTo>
                  <a:pt x="397972" y="521654"/>
                </a:lnTo>
                <a:lnTo>
                  <a:pt x="392530" y="520293"/>
                </a:lnTo>
                <a:lnTo>
                  <a:pt x="386862" y="519159"/>
                </a:lnTo>
                <a:lnTo>
                  <a:pt x="381194" y="518478"/>
                </a:lnTo>
                <a:lnTo>
                  <a:pt x="375298" y="518251"/>
                </a:lnTo>
                <a:lnTo>
                  <a:pt x="369630" y="518025"/>
                </a:lnTo>
                <a:lnTo>
                  <a:pt x="230188" y="518025"/>
                </a:lnTo>
                <a:lnTo>
                  <a:pt x="230188" y="229074"/>
                </a:lnTo>
                <a:lnTo>
                  <a:pt x="230415" y="217053"/>
                </a:lnTo>
                <a:lnTo>
                  <a:pt x="231322" y="205713"/>
                </a:lnTo>
                <a:lnTo>
                  <a:pt x="232682" y="194372"/>
                </a:lnTo>
                <a:lnTo>
                  <a:pt x="234723" y="183032"/>
                </a:lnTo>
                <a:lnTo>
                  <a:pt x="237444" y="172145"/>
                </a:lnTo>
                <a:lnTo>
                  <a:pt x="240391" y="161032"/>
                </a:lnTo>
                <a:lnTo>
                  <a:pt x="244019" y="150599"/>
                </a:lnTo>
                <a:lnTo>
                  <a:pt x="248327" y="140166"/>
                </a:lnTo>
                <a:lnTo>
                  <a:pt x="252862" y="129960"/>
                </a:lnTo>
                <a:lnTo>
                  <a:pt x="257850" y="120207"/>
                </a:lnTo>
                <a:lnTo>
                  <a:pt x="263518" y="110681"/>
                </a:lnTo>
                <a:lnTo>
                  <a:pt x="269413" y="101155"/>
                </a:lnTo>
                <a:lnTo>
                  <a:pt x="275762" y="92083"/>
                </a:lnTo>
                <a:lnTo>
                  <a:pt x="282564" y="83691"/>
                </a:lnTo>
                <a:lnTo>
                  <a:pt x="289819" y="75299"/>
                </a:lnTo>
                <a:lnTo>
                  <a:pt x="297528" y="67361"/>
                </a:lnTo>
                <a:lnTo>
                  <a:pt x="305237" y="59650"/>
                </a:lnTo>
                <a:lnTo>
                  <a:pt x="313626" y="52392"/>
                </a:lnTo>
                <a:lnTo>
                  <a:pt x="322469" y="45815"/>
                </a:lnTo>
                <a:lnTo>
                  <a:pt x="331085" y="39237"/>
                </a:lnTo>
                <a:lnTo>
                  <a:pt x="340608" y="33340"/>
                </a:lnTo>
                <a:lnTo>
                  <a:pt x="350131" y="27897"/>
                </a:lnTo>
                <a:lnTo>
                  <a:pt x="359880" y="22680"/>
                </a:lnTo>
                <a:lnTo>
                  <a:pt x="370084" y="18371"/>
                </a:lnTo>
                <a:lnTo>
                  <a:pt x="380513" y="14062"/>
                </a:lnTo>
                <a:lnTo>
                  <a:pt x="391170" y="10433"/>
                </a:lnTo>
                <a:lnTo>
                  <a:pt x="402053" y="7258"/>
                </a:lnTo>
                <a:lnTo>
                  <a:pt x="413163" y="4763"/>
                </a:lnTo>
                <a:lnTo>
                  <a:pt x="424273" y="2722"/>
                </a:lnTo>
                <a:lnTo>
                  <a:pt x="435610" y="1134"/>
                </a:lnTo>
                <a:lnTo>
                  <a:pt x="447400" y="453"/>
                </a:lnTo>
                <a:lnTo>
                  <a:pt x="458964"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cxnSp>
        <p:nvCxnSpPr>
          <p:cNvPr id="5" name="直接连接符 17"/>
          <p:cNvCxnSpPr>
            <a:cxnSpLocks noChangeShapeType="1"/>
          </p:cNvCxnSpPr>
          <p:nvPr/>
        </p:nvCxnSpPr>
        <p:spPr bwMode="auto">
          <a:xfrm>
            <a:off x="4601833" y="2391700"/>
            <a:ext cx="1338667" cy="0"/>
          </a:xfrm>
          <a:prstGeom prst="line">
            <a:avLst/>
          </a:prstGeom>
          <a:noFill/>
          <a:ln w="19050" cmpd="sng">
            <a:solidFill>
              <a:srgbClr val="667F2D"/>
            </a:solidFill>
            <a:prstDash val="sysDash"/>
            <a:round/>
            <a:headEnd type="oval" w="med" len="med"/>
            <a:tailEnd type="oval" w="med" len="med"/>
          </a:ln>
          <a:extLst>
            <a:ext uri="{909E8E84-426E-40DD-AFC4-6F175D3DCCD1}">
              <a14:hiddenFill xmlns:a14="http://schemas.microsoft.com/office/drawing/2010/main">
                <a:noFill/>
              </a14:hiddenFill>
            </a:ext>
          </a:extLst>
        </p:spPr>
      </p:cxnSp>
      <p:cxnSp>
        <p:nvCxnSpPr>
          <p:cNvPr id="6" name="直接连接符 18"/>
          <p:cNvCxnSpPr>
            <a:cxnSpLocks noChangeShapeType="1"/>
          </p:cNvCxnSpPr>
          <p:nvPr/>
        </p:nvCxnSpPr>
        <p:spPr bwMode="auto">
          <a:xfrm flipV="1">
            <a:off x="4945309" y="3544526"/>
            <a:ext cx="995191" cy="15194"/>
          </a:xfrm>
          <a:prstGeom prst="line">
            <a:avLst/>
          </a:prstGeom>
          <a:noFill/>
          <a:ln w="19050" cmpd="sng">
            <a:solidFill>
              <a:srgbClr val="667F2D"/>
            </a:solidFill>
            <a:prstDash val="sysDash"/>
            <a:round/>
            <a:headEnd type="oval" w="med" len="med"/>
            <a:tailEnd type="oval" w="med" len="med"/>
          </a:ln>
          <a:extLst>
            <a:ext uri="{909E8E84-426E-40DD-AFC4-6F175D3DCCD1}">
              <a14:hiddenFill xmlns:a14="http://schemas.microsoft.com/office/drawing/2010/main">
                <a:noFill/>
              </a14:hiddenFill>
            </a:ext>
          </a:extLst>
        </p:spPr>
      </p:cxnSp>
      <p:cxnSp>
        <p:nvCxnSpPr>
          <p:cNvPr id="7" name="直接连接符 19"/>
          <p:cNvCxnSpPr>
            <a:cxnSpLocks noChangeShapeType="1"/>
          </p:cNvCxnSpPr>
          <p:nvPr/>
        </p:nvCxnSpPr>
        <p:spPr bwMode="auto">
          <a:xfrm>
            <a:off x="4103226" y="4613786"/>
            <a:ext cx="1837274" cy="1900"/>
          </a:xfrm>
          <a:prstGeom prst="line">
            <a:avLst/>
          </a:prstGeom>
          <a:noFill/>
          <a:ln w="19050" cmpd="sng">
            <a:solidFill>
              <a:srgbClr val="667F2D"/>
            </a:solidFill>
            <a:prstDash val="sysDash"/>
            <a:round/>
            <a:headEnd type="oval" w="med" len="med"/>
            <a:tailEnd type="oval" w="med" len="med"/>
          </a:ln>
          <a:extLst>
            <a:ext uri="{909E8E84-426E-40DD-AFC4-6F175D3DCCD1}">
              <a14:hiddenFill xmlns:a14="http://schemas.microsoft.com/office/drawing/2010/main">
                <a:noFill/>
              </a14:hiddenFill>
            </a:ext>
          </a:extLst>
        </p:spPr>
      </p:cxnSp>
      <p:cxnSp>
        <p:nvCxnSpPr>
          <p:cNvPr id="8" name="直接连接符 20"/>
          <p:cNvCxnSpPr>
            <a:cxnSpLocks noChangeShapeType="1"/>
          </p:cNvCxnSpPr>
          <p:nvPr/>
        </p:nvCxnSpPr>
        <p:spPr bwMode="auto">
          <a:xfrm>
            <a:off x="3866927" y="5540605"/>
            <a:ext cx="2073573" cy="0"/>
          </a:xfrm>
          <a:prstGeom prst="line">
            <a:avLst/>
          </a:prstGeom>
          <a:noFill/>
          <a:ln w="19050" cmpd="sng">
            <a:solidFill>
              <a:srgbClr val="667F2D"/>
            </a:solidFill>
            <a:prstDash val="sysDash"/>
            <a:round/>
            <a:headEnd type="oval" w="med" len="med"/>
            <a:tailEnd type="oval" w="med" len="med"/>
          </a:ln>
          <a:extLst>
            <a:ext uri="{909E8E84-426E-40DD-AFC4-6F175D3DCCD1}">
              <a14:hiddenFill xmlns:a14="http://schemas.microsoft.com/office/drawing/2010/main">
                <a:noFill/>
              </a14:hiddenFill>
            </a:ext>
          </a:extLst>
        </p:spPr>
      </p:cxnSp>
      <p:sp>
        <p:nvSpPr>
          <p:cNvPr id="9" name="矩形 1"/>
          <p:cNvSpPr/>
          <p:nvPr/>
        </p:nvSpPr>
        <p:spPr bwMode="auto">
          <a:xfrm flipV="1">
            <a:off x="2371138" y="5776108"/>
            <a:ext cx="938214" cy="678022"/>
          </a:xfrm>
          <a:custGeom>
            <a:avLst/>
            <a:gdLst>
              <a:gd name="T0" fmla="*/ 0 w 2160240"/>
              <a:gd name="T1" fmla="*/ 1062681 h 1062681"/>
              <a:gd name="T2" fmla="*/ 2160240 w 2160240"/>
              <a:gd name="T3" fmla="*/ 0 h 1062681"/>
              <a:gd name="T4" fmla="*/ 2160240 w 2160240"/>
              <a:gd name="T5" fmla="*/ 1062681 h 1062681"/>
              <a:gd name="T6" fmla="*/ 0 w 2160240"/>
              <a:gd name="T7" fmla="*/ 1062681 h 1062681"/>
            </a:gdLst>
            <a:ahLst/>
            <a:cxnLst>
              <a:cxn ang="0">
                <a:pos x="T0" y="T1"/>
              </a:cxn>
              <a:cxn ang="0">
                <a:pos x="T2" y="T3"/>
              </a:cxn>
              <a:cxn ang="0">
                <a:pos x="T4" y="T5"/>
              </a:cxn>
              <a:cxn ang="0">
                <a:pos x="T6" y="T7"/>
              </a:cxn>
            </a:cxnLst>
            <a:rect l="0" t="0" r="r" b="b"/>
            <a:pathLst>
              <a:path w="2160240" h="1062681">
                <a:moveTo>
                  <a:pt x="0" y="1062681"/>
                </a:moveTo>
                <a:lnTo>
                  <a:pt x="2160240" y="0"/>
                </a:lnTo>
                <a:lnTo>
                  <a:pt x="2160240" y="1062681"/>
                </a:lnTo>
                <a:lnTo>
                  <a:pt x="0" y="1062681"/>
                </a:lnTo>
                <a:close/>
              </a:path>
            </a:pathLst>
          </a:custGeom>
          <a:gradFill rotWithShape="1">
            <a:gsLst>
              <a:gs pos="0">
                <a:srgbClr val="2B3810"/>
              </a:gs>
              <a:gs pos="100000">
                <a:srgbClr val="667F2D"/>
              </a:gs>
            </a:gsLst>
            <a:lin ang="0" scaled="1"/>
          </a:gra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dirty="0">
              <a:ea typeface="微软雅黑" panose="020B0503020204020204" pitchFamily="34" charset="-122"/>
            </a:endParaRPr>
          </a:p>
        </p:txBody>
      </p:sp>
      <p:sp>
        <p:nvSpPr>
          <p:cNvPr id="10" name="矩形 1"/>
          <p:cNvSpPr/>
          <p:nvPr/>
        </p:nvSpPr>
        <p:spPr bwMode="auto">
          <a:xfrm>
            <a:off x="1360754" y="1233176"/>
            <a:ext cx="1500383" cy="687517"/>
          </a:xfrm>
          <a:custGeom>
            <a:avLst/>
            <a:gdLst>
              <a:gd name="T0" fmla="*/ 0 w 2160240"/>
              <a:gd name="T1" fmla="*/ 1062681 h 1062681"/>
              <a:gd name="T2" fmla="*/ 2160240 w 2160240"/>
              <a:gd name="T3" fmla="*/ 0 h 1062681"/>
              <a:gd name="T4" fmla="*/ 2160240 w 2160240"/>
              <a:gd name="T5" fmla="*/ 1062681 h 1062681"/>
              <a:gd name="T6" fmla="*/ 0 w 2160240"/>
              <a:gd name="T7" fmla="*/ 1062681 h 1062681"/>
            </a:gdLst>
            <a:ahLst/>
            <a:cxnLst>
              <a:cxn ang="0">
                <a:pos x="T0" y="T1"/>
              </a:cxn>
              <a:cxn ang="0">
                <a:pos x="T2" y="T3"/>
              </a:cxn>
              <a:cxn ang="0">
                <a:pos x="T4" y="T5"/>
              </a:cxn>
              <a:cxn ang="0">
                <a:pos x="T6" y="T7"/>
              </a:cxn>
            </a:cxnLst>
            <a:rect l="0" t="0" r="r" b="b"/>
            <a:pathLst>
              <a:path w="2160240" h="1062681">
                <a:moveTo>
                  <a:pt x="0" y="1062681"/>
                </a:moveTo>
                <a:lnTo>
                  <a:pt x="2160240" y="0"/>
                </a:lnTo>
                <a:lnTo>
                  <a:pt x="2160240" y="1062681"/>
                </a:lnTo>
                <a:lnTo>
                  <a:pt x="0" y="1062681"/>
                </a:lnTo>
                <a:close/>
              </a:path>
            </a:pathLst>
          </a:custGeom>
          <a:gradFill rotWithShape="1">
            <a:gsLst>
              <a:gs pos="0">
                <a:srgbClr val="2B3810"/>
              </a:gs>
              <a:gs pos="100000">
                <a:srgbClr val="667F2D"/>
              </a:gs>
            </a:gsLst>
            <a:lin ang="0" scaled="1"/>
          </a:gra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dirty="0">
              <a:ea typeface="微软雅黑" panose="020B0503020204020204" pitchFamily="34" charset="-122"/>
            </a:endParaRPr>
          </a:p>
        </p:txBody>
      </p:sp>
      <p:sp>
        <p:nvSpPr>
          <p:cNvPr id="11" name="流程图: 决策 6"/>
          <p:cNvSpPr/>
          <p:nvPr/>
        </p:nvSpPr>
        <p:spPr bwMode="auto">
          <a:xfrm rot="20672970">
            <a:off x="2143232" y="4919561"/>
            <a:ext cx="2104335" cy="459611"/>
          </a:xfrm>
          <a:custGeom>
            <a:avLst/>
            <a:gdLst>
              <a:gd name="T0" fmla="*/ 0 w 10716"/>
              <a:gd name="T1" fmla="*/ 596 h 10675"/>
              <a:gd name="T2" fmla="*/ 6157 w 10716"/>
              <a:gd name="T3" fmla="*/ 0 h 10675"/>
              <a:gd name="T4" fmla="*/ 10716 w 10716"/>
              <a:gd name="T5" fmla="*/ 5887 h 10675"/>
              <a:gd name="T6" fmla="*/ 7566 w 10716"/>
              <a:gd name="T7" fmla="*/ 10675 h 10675"/>
              <a:gd name="T8" fmla="*/ 0 w 10716"/>
              <a:gd name="T9" fmla="*/ 596 h 10675"/>
            </a:gdLst>
            <a:ahLst/>
            <a:cxnLst>
              <a:cxn ang="0">
                <a:pos x="T0" y="T1"/>
              </a:cxn>
              <a:cxn ang="0">
                <a:pos x="T2" y="T3"/>
              </a:cxn>
              <a:cxn ang="0">
                <a:pos x="T4" y="T5"/>
              </a:cxn>
              <a:cxn ang="0">
                <a:pos x="T6" y="T7"/>
              </a:cxn>
              <a:cxn ang="0">
                <a:pos x="T8" y="T9"/>
              </a:cxn>
            </a:cxnLst>
            <a:rect l="0" t="0" r="r" b="b"/>
            <a:pathLst>
              <a:path w="10716" h="10675">
                <a:moveTo>
                  <a:pt x="0" y="596"/>
                </a:moveTo>
                <a:lnTo>
                  <a:pt x="6157" y="0"/>
                </a:lnTo>
                <a:lnTo>
                  <a:pt x="10716" y="5887"/>
                </a:lnTo>
                <a:lnTo>
                  <a:pt x="7566" y="10675"/>
                </a:lnTo>
                <a:lnTo>
                  <a:pt x="0" y="596"/>
                </a:lnTo>
                <a:close/>
              </a:path>
            </a:pathLst>
          </a:custGeom>
          <a:gradFill rotWithShape="1">
            <a:gsLst>
              <a:gs pos="0">
                <a:srgbClr val="2B3810"/>
              </a:gs>
              <a:gs pos="50000">
                <a:srgbClr val="42551C"/>
              </a:gs>
              <a:gs pos="100000">
                <a:srgbClr val="516624"/>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dirty="0">
              <a:ea typeface="微软雅黑" panose="020B0503020204020204" pitchFamily="34" charset="-122"/>
            </a:endParaRPr>
          </a:p>
        </p:txBody>
      </p:sp>
      <p:sp>
        <p:nvSpPr>
          <p:cNvPr id="12" name="流程图: 决策 6"/>
          <p:cNvSpPr/>
          <p:nvPr/>
        </p:nvSpPr>
        <p:spPr bwMode="auto">
          <a:xfrm rot="20926064">
            <a:off x="1761488" y="3973750"/>
            <a:ext cx="2846930" cy="429224"/>
          </a:xfrm>
          <a:custGeom>
            <a:avLst/>
            <a:gdLst>
              <a:gd name="T0" fmla="*/ 0 w 10171"/>
              <a:gd name="T1" fmla="*/ 596 h 10675"/>
              <a:gd name="T2" fmla="*/ 6157 w 10171"/>
              <a:gd name="T3" fmla="*/ 0 h 10675"/>
              <a:gd name="T4" fmla="*/ 10171 w 10171"/>
              <a:gd name="T5" fmla="*/ 7190 h 10675"/>
              <a:gd name="T6" fmla="*/ 7566 w 10171"/>
              <a:gd name="T7" fmla="*/ 10675 h 10675"/>
              <a:gd name="T8" fmla="*/ 0 w 10171"/>
              <a:gd name="T9" fmla="*/ 596 h 10675"/>
            </a:gdLst>
            <a:ahLst/>
            <a:cxnLst>
              <a:cxn ang="0">
                <a:pos x="T0" y="T1"/>
              </a:cxn>
              <a:cxn ang="0">
                <a:pos x="T2" y="T3"/>
              </a:cxn>
              <a:cxn ang="0">
                <a:pos x="T4" y="T5"/>
              </a:cxn>
              <a:cxn ang="0">
                <a:pos x="T6" y="T7"/>
              </a:cxn>
              <a:cxn ang="0">
                <a:pos x="T8" y="T9"/>
              </a:cxn>
            </a:cxnLst>
            <a:rect l="0" t="0" r="r" b="b"/>
            <a:pathLst>
              <a:path w="10171" h="10675">
                <a:moveTo>
                  <a:pt x="0" y="596"/>
                </a:moveTo>
                <a:lnTo>
                  <a:pt x="6157" y="0"/>
                </a:lnTo>
                <a:lnTo>
                  <a:pt x="10171" y="7190"/>
                </a:lnTo>
                <a:lnTo>
                  <a:pt x="7566" y="10675"/>
                </a:lnTo>
                <a:lnTo>
                  <a:pt x="0" y="596"/>
                </a:lnTo>
                <a:close/>
              </a:path>
            </a:pathLst>
          </a:custGeom>
          <a:gradFill rotWithShape="1">
            <a:gsLst>
              <a:gs pos="0">
                <a:srgbClr val="2B3810"/>
              </a:gs>
              <a:gs pos="50000">
                <a:srgbClr val="42551C"/>
              </a:gs>
              <a:gs pos="100000">
                <a:srgbClr val="516624"/>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dirty="0">
              <a:ea typeface="微软雅黑" panose="020B0503020204020204" pitchFamily="34" charset="-122"/>
            </a:endParaRPr>
          </a:p>
        </p:txBody>
      </p:sp>
      <p:sp>
        <p:nvSpPr>
          <p:cNvPr id="13" name="流程图: 决策 6"/>
          <p:cNvSpPr/>
          <p:nvPr/>
        </p:nvSpPr>
        <p:spPr bwMode="auto">
          <a:xfrm rot="20909760">
            <a:off x="1024591" y="2741156"/>
            <a:ext cx="3549641" cy="634339"/>
          </a:xfrm>
          <a:custGeom>
            <a:avLst/>
            <a:gdLst>
              <a:gd name="T0" fmla="*/ 0 w 11332"/>
              <a:gd name="T1" fmla="*/ 0 h 11825"/>
              <a:gd name="T2" fmla="*/ 6996 w 11332"/>
              <a:gd name="T3" fmla="*/ 1150 h 11825"/>
              <a:gd name="T4" fmla="*/ 11332 w 11332"/>
              <a:gd name="T5" fmla="*/ 8128 h 11825"/>
              <a:gd name="T6" fmla="*/ 8405 w 11332"/>
              <a:gd name="T7" fmla="*/ 11825 h 11825"/>
              <a:gd name="T8" fmla="*/ 0 w 11332"/>
              <a:gd name="T9" fmla="*/ 0 h 11825"/>
            </a:gdLst>
            <a:ahLst/>
            <a:cxnLst>
              <a:cxn ang="0">
                <a:pos x="T0" y="T1"/>
              </a:cxn>
              <a:cxn ang="0">
                <a:pos x="T2" y="T3"/>
              </a:cxn>
              <a:cxn ang="0">
                <a:pos x="T4" y="T5"/>
              </a:cxn>
              <a:cxn ang="0">
                <a:pos x="T6" y="T7"/>
              </a:cxn>
              <a:cxn ang="0">
                <a:pos x="T8" y="T9"/>
              </a:cxn>
            </a:cxnLst>
            <a:rect l="0" t="0" r="r" b="b"/>
            <a:pathLst>
              <a:path w="11332" h="11825">
                <a:moveTo>
                  <a:pt x="0" y="0"/>
                </a:moveTo>
                <a:lnTo>
                  <a:pt x="6996" y="1150"/>
                </a:lnTo>
                <a:lnTo>
                  <a:pt x="11332" y="8128"/>
                </a:lnTo>
                <a:lnTo>
                  <a:pt x="8405" y="11825"/>
                </a:lnTo>
                <a:lnTo>
                  <a:pt x="0" y="0"/>
                </a:lnTo>
                <a:close/>
              </a:path>
            </a:pathLst>
          </a:custGeom>
          <a:gradFill rotWithShape="1">
            <a:gsLst>
              <a:gs pos="0">
                <a:srgbClr val="2B3810"/>
              </a:gs>
              <a:gs pos="50000">
                <a:srgbClr val="42551C"/>
              </a:gs>
              <a:gs pos="100000">
                <a:srgbClr val="516624"/>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dirty="0">
              <a:ea typeface="微软雅黑" panose="020B0503020204020204" pitchFamily="34" charset="-122"/>
            </a:endParaRPr>
          </a:p>
        </p:txBody>
      </p:sp>
      <p:sp>
        <p:nvSpPr>
          <p:cNvPr id="14" name="矩形 4"/>
          <p:cNvSpPr>
            <a:spLocks noChangeArrowheads="1"/>
          </p:cNvSpPr>
          <p:nvPr/>
        </p:nvSpPr>
        <p:spPr bwMode="auto">
          <a:xfrm>
            <a:off x="986607" y="3039334"/>
            <a:ext cx="4332119" cy="1023679"/>
          </a:xfrm>
          <a:custGeom>
            <a:avLst/>
            <a:gdLst>
              <a:gd name="T0" fmla="*/ 30 w 2410718"/>
              <a:gd name="T1" fmla="*/ 25842 h 850751"/>
              <a:gd name="T2" fmla="*/ 3619739 w 2410718"/>
              <a:gd name="T3" fmla="*/ 5 h 850751"/>
              <a:gd name="T4" fmla="*/ 3197123 w 2410718"/>
              <a:gd name="T5" fmla="*/ 809033 h 850751"/>
              <a:gd name="T6" fmla="*/ 1757283 w 2410718"/>
              <a:gd name="T7" fmla="*/ 854871 h 850751"/>
              <a:gd name="T8" fmla="*/ 422644 w 2410718"/>
              <a:gd name="T9" fmla="*/ 796114 h 850751"/>
              <a:gd name="T10" fmla="*/ 30 w 2410718"/>
              <a:gd name="T11" fmla="*/ 25842 h 850751"/>
              <a:gd name="T12" fmla="*/ 0 60000 65536"/>
              <a:gd name="T13" fmla="*/ 0 60000 65536"/>
              <a:gd name="T14" fmla="*/ 0 60000 65536"/>
              <a:gd name="T15" fmla="*/ 0 60000 65536"/>
              <a:gd name="T16" fmla="*/ 0 60000 65536"/>
              <a:gd name="T17" fmla="*/ 0 60000 65536"/>
              <a:gd name="T18" fmla="*/ 0 w 2410718"/>
              <a:gd name="T19" fmla="*/ 0 h 850751"/>
              <a:gd name="T20" fmla="*/ 2410718 w 2410718"/>
              <a:gd name="T21" fmla="*/ 850751 h 850751"/>
            </a:gdLst>
            <a:ahLst/>
            <a:cxnLst>
              <a:cxn ang="T12">
                <a:pos x="T0" y="T1"/>
              </a:cxn>
              <a:cxn ang="T13">
                <a:pos x="T2" y="T3"/>
              </a:cxn>
              <a:cxn ang="T14">
                <a:pos x="T4" y="T5"/>
              </a:cxn>
              <a:cxn ang="T15">
                <a:pos x="T6" y="T7"/>
              </a:cxn>
              <a:cxn ang="T16">
                <a:pos x="T8" y="T9"/>
              </a:cxn>
              <a:cxn ang="T17">
                <a:pos x="T10" y="T11"/>
              </a:cxn>
            </a:cxnLst>
            <a:rect l="T18" t="T19" r="T20" b="T21"/>
            <a:pathLst>
              <a:path w="2410718" h="850751">
                <a:moveTo>
                  <a:pt x="20" y="25694"/>
                </a:moveTo>
                <a:cubicBezTo>
                  <a:pt x="2601" y="33890"/>
                  <a:pt x="2390281" y="2256"/>
                  <a:pt x="2409820" y="5"/>
                </a:cubicBezTo>
                <a:cubicBezTo>
                  <a:pt x="2429359" y="-2246"/>
                  <a:pt x="2123840" y="798415"/>
                  <a:pt x="2128466" y="804390"/>
                </a:cubicBezTo>
                <a:cubicBezTo>
                  <a:pt x="1905884" y="840457"/>
                  <a:pt x="1488448" y="842600"/>
                  <a:pt x="1169901" y="849965"/>
                </a:cubicBezTo>
                <a:cubicBezTo>
                  <a:pt x="851354" y="857330"/>
                  <a:pt x="577549" y="811018"/>
                  <a:pt x="281373" y="791545"/>
                </a:cubicBezTo>
                <a:cubicBezTo>
                  <a:pt x="252924" y="771178"/>
                  <a:pt x="-2561" y="17498"/>
                  <a:pt x="20" y="25694"/>
                </a:cubicBezTo>
                <a:close/>
              </a:path>
            </a:pathLst>
          </a:custGeom>
          <a:gradFill rotWithShape="1">
            <a:gsLst>
              <a:gs pos="0">
                <a:srgbClr val="537E25"/>
              </a:gs>
              <a:gs pos="50000">
                <a:srgbClr val="7AB73A"/>
              </a:gs>
              <a:gs pos="100000">
                <a:srgbClr val="92DA46"/>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sz="2400" dirty="0">
              <a:solidFill>
                <a:srgbClr val="FFFFFF"/>
              </a:solidFill>
              <a:latin typeface="微软雅黑" panose="020B0503020204020204" pitchFamily="34" charset="-122"/>
              <a:ea typeface="微软雅黑" panose="020B0503020204020204" pitchFamily="34" charset="-122"/>
            </a:endParaRPr>
          </a:p>
        </p:txBody>
      </p:sp>
      <p:sp>
        <p:nvSpPr>
          <p:cNvPr id="15" name="矩形 4"/>
          <p:cNvSpPr>
            <a:spLocks noChangeArrowheads="1"/>
          </p:cNvSpPr>
          <p:nvPr/>
        </p:nvSpPr>
        <p:spPr bwMode="auto">
          <a:xfrm>
            <a:off x="1750093" y="4220648"/>
            <a:ext cx="2788054" cy="790075"/>
          </a:xfrm>
          <a:custGeom>
            <a:avLst/>
            <a:gdLst>
              <a:gd name="T0" fmla="*/ 570 w 2411665"/>
              <a:gd name="T1" fmla="*/ 19270 h 880585"/>
              <a:gd name="T2" fmla="*/ 2329218 w 2411665"/>
              <a:gd name="T3" fmla="*/ 4 h 880585"/>
              <a:gd name="T4" fmla="*/ 2057339 w 2411665"/>
              <a:gd name="T5" fmla="*/ 603258 h 880585"/>
              <a:gd name="T6" fmla="*/ 1192688 w 2411665"/>
              <a:gd name="T7" fmla="*/ 660087 h 880585"/>
              <a:gd name="T8" fmla="*/ 272448 w 2411665"/>
              <a:gd name="T9" fmla="*/ 593625 h 880585"/>
              <a:gd name="T10" fmla="*/ 570 w 2411665"/>
              <a:gd name="T11" fmla="*/ 19270 h 880585"/>
              <a:gd name="T12" fmla="*/ 0 60000 65536"/>
              <a:gd name="T13" fmla="*/ 0 60000 65536"/>
              <a:gd name="T14" fmla="*/ 0 60000 65536"/>
              <a:gd name="T15" fmla="*/ 0 60000 65536"/>
              <a:gd name="T16" fmla="*/ 0 60000 65536"/>
              <a:gd name="T17" fmla="*/ 0 60000 65536"/>
              <a:gd name="T18" fmla="*/ 0 w 2411665"/>
              <a:gd name="T19" fmla="*/ 0 h 880585"/>
              <a:gd name="T20" fmla="*/ 2411665 w 2411665"/>
              <a:gd name="T21" fmla="*/ 880585 h 880585"/>
            </a:gdLst>
            <a:ahLst/>
            <a:cxnLst>
              <a:cxn ang="T12">
                <a:pos x="T0" y="T1"/>
              </a:cxn>
              <a:cxn ang="T13">
                <a:pos x="T2" y="T3"/>
              </a:cxn>
              <a:cxn ang="T14">
                <a:pos x="T4" y="T5"/>
              </a:cxn>
              <a:cxn ang="T15">
                <a:pos x="T6" y="T7"/>
              </a:cxn>
              <a:cxn ang="T16">
                <a:pos x="T8" y="T9"/>
              </a:cxn>
              <a:cxn ang="T17">
                <a:pos x="T10" y="T11"/>
              </a:cxn>
            </a:cxnLst>
            <a:rect l="T18" t="T19" r="T20" b="T21"/>
            <a:pathLst>
              <a:path w="2411665" h="880585">
                <a:moveTo>
                  <a:pt x="590" y="25695"/>
                </a:moveTo>
                <a:cubicBezTo>
                  <a:pt x="15362" y="9377"/>
                  <a:pt x="2390851" y="2257"/>
                  <a:pt x="2410390" y="6"/>
                </a:cubicBezTo>
                <a:cubicBezTo>
                  <a:pt x="2429929" y="-2245"/>
                  <a:pt x="2219982" y="673707"/>
                  <a:pt x="2129036" y="804391"/>
                </a:cubicBezTo>
                <a:cubicBezTo>
                  <a:pt x="2110981" y="809639"/>
                  <a:pt x="1612572" y="886925"/>
                  <a:pt x="1234253" y="880167"/>
                </a:cubicBezTo>
                <a:cubicBezTo>
                  <a:pt x="855934" y="873409"/>
                  <a:pt x="332440" y="827904"/>
                  <a:pt x="281943" y="791546"/>
                </a:cubicBezTo>
                <a:cubicBezTo>
                  <a:pt x="253494" y="771179"/>
                  <a:pt x="-14182" y="42013"/>
                  <a:pt x="590" y="25695"/>
                </a:cubicBezTo>
                <a:close/>
              </a:path>
            </a:pathLst>
          </a:custGeom>
          <a:gradFill rotWithShape="1">
            <a:gsLst>
              <a:gs pos="0">
                <a:srgbClr val="537E25"/>
              </a:gs>
              <a:gs pos="50000">
                <a:srgbClr val="7AB73A"/>
              </a:gs>
              <a:gs pos="100000">
                <a:srgbClr val="92DA46"/>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sz="2400" dirty="0">
              <a:solidFill>
                <a:srgbClr val="FFFFFF"/>
              </a:solidFill>
              <a:latin typeface="微软雅黑" panose="020B0503020204020204" pitchFamily="34" charset="-122"/>
              <a:ea typeface="微软雅黑" panose="020B0503020204020204" pitchFamily="34" charset="-122"/>
            </a:endParaRPr>
          </a:p>
        </p:txBody>
      </p:sp>
      <p:sp>
        <p:nvSpPr>
          <p:cNvPr id="16" name="矩形 4"/>
          <p:cNvSpPr>
            <a:spLocks noChangeArrowheads="1"/>
          </p:cNvSpPr>
          <p:nvPr/>
        </p:nvSpPr>
        <p:spPr bwMode="auto">
          <a:xfrm>
            <a:off x="2156526" y="5185452"/>
            <a:ext cx="1946700" cy="708408"/>
          </a:xfrm>
          <a:custGeom>
            <a:avLst/>
            <a:gdLst>
              <a:gd name="T0" fmla="*/ 398 w 2411678"/>
              <a:gd name="T1" fmla="*/ 16413 h 926980"/>
              <a:gd name="T2" fmla="*/ 1626319 w 2411678"/>
              <a:gd name="T3" fmla="*/ 4 h 926980"/>
              <a:gd name="T4" fmla="*/ 1436486 w 2411678"/>
              <a:gd name="T5" fmla="*/ 513830 h 926980"/>
              <a:gd name="T6" fmla="*/ 881328 w 2411678"/>
              <a:gd name="T7" fmla="*/ 591610 h 926980"/>
              <a:gd name="T8" fmla="*/ 190230 w 2411678"/>
              <a:gd name="T9" fmla="*/ 505624 h 926980"/>
              <a:gd name="T10" fmla="*/ 398 w 2411678"/>
              <a:gd name="T11" fmla="*/ 16413 h 926980"/>
              <a:gd name="T12" fmla="*/ 0 60000 65536"/>
              <a:gd name="T13" fmla="*/ 0 60000 65536"/>
              <a:gd name="T14" fmla="*/ 0 60000 65536"/>
              <a:gd name="T15" fmla="*/ 0 60000 65536"/>
              <a:gd name="T16" fmla="*/ 0 60000 65536"/>
              <a:gd name="T17" fmla="*/ 0 60000 65536"/>
              <a:gd name="T18" fmla="*/ 0 w 2411678"/>
              <a:gd name="T19" fmla="*/ 0 h 926980"/>
              <a:gd name="T20" fmla="*/ 2411678 w 2411678"/>
              <a:gd name="T21" fmla="*/ 926980 h 926980"/>
            </a:gdLst>
            <a:ahLst/>
            <a:cxnLst>
              <a:cxn ang="T12">
                <a:pos x="T0" y="T1"/>
              </a:cxn>
              <a:cxn ang="T13">
                <a:pos x="T2" y="T3"/>
              </a:cxn>
              <a:cxn ang="T14">
                <a:pos x="T4" y="T5"/>
              </a:cxn>
              <a:cxn ang="T15">
                <a:pos x="T6" y="T7"/>
              </a:cxn>
              <a:cxn ang="T16">
                <a:pos x="T8" y="T9"/>
              </a:cxn>
              <a:cxn ang="T17">
                <a:pos x="T10" y="T11"/>
              </a:cxn>
            </a:cxnLst>
            <a:rect l="T18" t="T19" r="T20" b="T21"/>
            <a:pathLst>
              <a:path w="2411678" h="926980">
                <a:moveTo>
                  <a:pt x="590" y="25695"/>
                </a:moveTo>
                <a:cubicBezTo>
                  <a:pt x="15362" y="9377"/>
                  <a:pt x="2390851" y="2257"/>
                  <a:pt x="2410390" y="6"/>
                </a:cubicBezTo>
                <a:cubicBezTo>
                  <a:pt x="2429929" y="-2245"/>
                  <a:pt x="2222230" y="671127"/>
                  <a:pt x="2129036" y="804391"/>
                </a:cubicBezTo>
                <a:cubicBezTo>
                  <a:pt x="2093799" y="835604"/>
                  <a:pt x="1585278" y="937133"/>
                  <a:pt x="1306228" y="926155"/>
                </a:cubicBezTo>
                <a:cubicBezTo>
                  <a:pt x="1027178" y="915177"/>
                  <a:pt x="389594" y="908808"/>
                  <a:pt x="281943" y="791546"/>
                </a:cubicBezTo>
                <a:cubicBezTo>
                  <a:pt x="253494" y="771179"/>
                  <a:pt x="-14182" y="42013"/>
                  <a:pt x="590" y="25695"/>
                </a:cubicBezTo>
                <a:close/>
              </a:path>
            </a:pathLst>
          </a:custGeom>
          <a:gradFill rotWithShape="1">
            <a:gsLst>
              <a:gs pos="0">
                <a:srgbClr val="537E25"/>
              </a:gs>
              <a:gs pos="50000">
                <a:srgbClr val="7AB73A"/>
              </a:gs>
              <a:gs pos="100000">
                <a:srgbClr val="92DA46"/>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17" name="矩形 4"/>
          <p:cNvSpPr>
            <a:spLocks noChangeArrowheads="1"/>
          </p:cNvSpPr>
          <p:nvPr/>
        </p:nvSpPr>
        <p:spPr bwMode="auto">
          <a:xfrm>
            <a:off x="1345560" y="1880810"/>
            <a:ext cx="3633206" cy="1021780"/>
          </a:xfrm>
          <a:custGeom>
            <a:avLst/>
            <a:gdLst>
              <a:gd name="T0" fmla="*/ 25 w 2410718"/>
              <a:gd name="T1" fmla="*/ 25794 h 850751"/>
              <a:gd name="T2" fmla="*/ 3035756 w 2410718"/>
              <a:gd name="T3" fmla="*/ 5 h 850751"/>
              <a:gd name="T4" fmla="*/ 2681322 w 2410718"/>
              <a:gd name="T5" fmla="*/ 807533 h 850751"/>
              <a:gd name="T6" fmla="*/ 1473776 w 2410718"/>
              <a:gd name="T7" fmla="*/ 853286 h 850751"/>
              <a:gd name="T8" fmla="*/ 354458 w 2410718"/>
              <a:gd name="T9" fmla="*/ 794638 h 850751"/>
              <a:gd name="T10" fmla="*/ 25 w 2410718"/>
              <a:gd name="T11" fmla="*/ 25794 h 850751"/>
              <a:gd name="T12" fmla="*/ 0 60000 65536"/>
              <a:gd name="T13" fmla="*/ 0 60000 65536"/>
              <a:gd name="T14" fmla="*/ 0 60000 65536"/>
              <a:gd name="T15" fmla="*/ 0 60000 65536"/>
              <a:gd name="T16" fmla="*/ 0 60000 65536"/>
              <a:gd name="T17" fmla="*/ 0 60000 65536"/>
              <a:gd name="T18" fmla="*/ 0 w 2410718"/>
              <a:gd name="T19" fmla="*/ 0 h 850751"/>
              <a:gd name="T20" fmla="*/ 2410718 w 2410718"/>
              <a:gd name="T21" fmla="*/ 850751 h 850751"/>
            </a:gdLst>
            <a:ahLst/>
            <a:cxnLst>
              <a:cxn ang="T12">
                <a:pos x="T0" y="T1"/>
              </a:cxn>
              <a:cxn ang="T13">
                <a:pos x="T2" y="T3"/>
              </a:cxn>
              <a:cxn ang="T14">
                <a:pos x="T4" y="T5"/>
              </a:cxn>
              <a:cxn ang="T15">
                <a:pos x="T6" y="T7"/>
              </a:cxn>
              <a:cxn ang="T16">
                <a:pos x="T8" y="T9"/>
              </a:cxn>
              <a:cxn ang="T17">
                <a:pos x="T10" y="T11"/>
              </a:cxn>
            </a:cxnLst>
            <a:rect l="T18" t="T19" r="T20" b="T21"/>
            <a:pathLst>
              <a:path w="2410718" h="850751">
                <a:moveTo>
                  <a:pt x="20" y="25694"/>
                </a:moveTo>
                <a:cubicBezTo>
                  <a:pt x="2601" y="33890"/>
                  <a:pt x="2390281" y="2256"/>
                  <a:pt x="2409820" y="5"/>
                </a:cubicBezTo>
                <a:cubicBezTo>
                  <a:pt x="2429359" y="-2246"/>
                  <a:pt x="2123840" y="798415"/>
                  <a:pt x="2128466" y="804390"/>
                </a:cubicBezTo>
                <a:cubicBezTo>
                  <a:pt x="1905884" y="840457"/>
                  <a:pt x="1488448" y="842600"/>
                  <a:pt x="1169901" y="849965"/>
                </a:cubicBezTo>
                <a:cubicBezTo>
                  <a:pt x="851354" y="857330"/>
                  <a:pt x="577549" y="811018"/>
                  <a:pt x="281373" y="791545"/>
                </a:cubicBezTo>
                <a:cubicBezTo>
                  <a:pt x="252924" y="771178"/>
                  <a:pt x="-2561" y="17498"/>
                  <a:pt x="20" y="25694"/>
                </a:cubicBezTo>
                <a:close/>
              </a:path>
            </a:pathLst>
          </a:custGeom>
          <a:gradFill rotWithShape="1">
            <a:gsLst>
              <a:gs pos="0">
                <a:srgbClr val="537E25"/>
              </a:gs>
              <a:gs pos="50000">
                <a:srgbClr val="97C440"/>
              </a:gs>
              <a:gs pos="100000">
                <a:srgbClr val="92DA46"/>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sz="2400" dirty="0">
              <a:solidFill>
                <a:srgbClr val="FFFFFF"/>
              </a:solidFill>
              <a:latin typeface="微软雅黑" panose="020B0503020204020204" pitchFamily="34" charset="-122"/>
              <a:ea typeface="微软雅黑" panose="020B0503020204020204" pitchFamily="34" charset="-122"/>
            </a:endParaRPr>
          </a:p>
        </p:txBody>
      </p:sp>
      <p:sp>
        <p:nvSpPr>
          <p:cNvPr id="30" name="TextBox 29"/>
          <p:cNvSpPr txBox="1"/>
          <p:nvPr/>
        </p:nvSpPr>
        <p:spPr>
          <a:xfrm>
            <a:off x="2381081" y="5308015"/>
            <a:ext cx="1507144" cy="461665"/>
          </a:xfrm>
          <a:prstGeom prst="rect">
            <a:avLst/>
          </a:prstGeom>
          <a:noFill/>
        </p:spPr>
        <p:txBody>
          <a:bodyPr wrap="none" rtlCol="0">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第一 阶段</a:t>
            </a:r>
          </a:p>
        </p:txBody>
      </p:sp>
      <p:sp>
        <p:nvSpPr>
          <p:cNvPr id="31" name="TextBox 30"/>
          <p:cNvSpPr txBox="1"/>
          <p:nvPr/>
        </p:nvSpPr>
        <p:spPr>
          <a:xfrm>
            <a:off x="2270475" y="4352176"/>
            <a:ext cx="1728358" cy="523220"/>
          </a:xfrm>
          <a:prstGeom prst="rect">
            <a:avLst/>
          </a:prstGeom>
          <a:noFill/>
        </p:spPr>
        <p:txBody>
          <a:bodyPr wrap="none" rtlCol="0">
            <a:spAutoFit/>
          </a:bodyPr>
          <a:lstStyle/>
          <a:p>
            <a:pPr algn="ctr"/>
            <a:r>
              <a:rPr lang="zh-CN" altLang="en-US" sz="2800" b="1" dirty="0">
                <a:solidFill>
                  <a:schemeClr val="bg1"/>
                </a:solidFill>
                <a:latin typeface="微软雅黑" panose="020B0503020204020204" pitchFamily="34" charset="-122"/>
                <a:ea typeface="微软雅黑" panose="020B0503020204020204" pitchFamily="34" charset="-122"/>
              </a:rPr>
              <a:t>第二 阶段</a:t>
            </a:r>
          </a:p>
        </p:txBody>
      </p:sp>
      <p:sp>
        <p:nvSpPr>
          <p:cNvPr id="32" name="TextBox 31"/>
          <p:cNvSpPr txBox="1"/>
          <p:nvPr/>
        </p:nvSpPr>
        <p:spPr>
          <a:xfrm>
            <a:off x="2160670" y="3249400"/>
            <a:ext cx="1947969" cy="584775"/>
          </a:xfrm>
          <a:prstGeom prst="rect">
            <a:avLst/>
          </a:prstGeom>
          <a:noFill/>
        </p:spPr>
        <p:txBody>
          <a:bodyPr wrap="none" rtlCol="0">
            <a:spAutoFit/>
          </a:bodyPr>
          <a:lstStyle/>
          <a:p>
            <a:pPr algn="ctr"/>
            <a:r>
              <a:rPr lang="zh-CN" altLang="en-US" sz="3200" b="1" dirty="0">
                <a:solidFill>
                  <a:schemeClr val="bg1"/>
                </a:solidFill>
                <a:latin typeface="微软雅黑" panose="020B0503020204020204" pitchFamily="34" charset="-122"/>
                <a:ea typeface="微软雅黑" panose="020B0503020204020204" pitchFamily="34" charset="-122"/>
              </a:rPr>
              <a:t>第三 阶段</a:t>
            </a:r>
          </a:p>
        </p:txBody>
      </p:sp>
      <p:sp>
        <p:nvSpPr>
          <p:cNvPr id="33" name="TextBox 32"/>
          <p:cNvSpPr txBox="1"/>
          <p:nvPr/>
        </p:nvSpPr>
        <p:spPr>
          <a:xfrm>
            <a:off x="2270475" y="2162730"/>
            <a:ext cx="1728358" cy="523220"/>
          </a:xfrm>
          <a:prstGeom prst="rect">
            <a:avLst/>
          </a:prstGeom>
          <a:noFill/>
        </p:spPr>
        <p:txBody>
          <a:bodyPr wrap="none" rtlCol="0">
            <a:spAutoFit/>
          </a:bodyPr>
          <a:lstStyle/>
          <a:p>
            <a:pPr algn="ctr"/>
            <a:r>
              <a:rPr lang="zh-CN" altLang="en-US" sz="2800" b="1" dirty="0">
                <a:solidFill>
                  <a:schemeClr val="bg1"/>
                </a:solidFill>
                <a:latin typeface="微软雅黑" panose="020B0503020204020204" pitchFamily="34" charset="-122"/>
                <a:ea typeface="微软雅黑" panose="020B0503020204020204" pitchFamily="34" charset="-122"/>
              </a:rPr>
              <a:t>第四 阶段</a:t>
            </a:r>
          </a:p>
        </p:txBody>
      </p:sp>
      <p:sp>
        <p:nvSpPr>
          <p:cNvPr id="34" name="矩形 21"/>
          <p:cNvSpPr>
            <a:spLocks noChangeArrowheads="1"/>
          </p:cNvSpPr>
          <p:nvPr/>
        </p:nvSpPr>
        <p:spPr bwMode="auto">
          <a:xfrm>
            <a:off x="6171183" y="5157986"/>
            <a:ext cx="5040560"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20000"/>
              </a:lnSpc>
            </a:pPr>
            <a:r>
              <a:rPr lang="zh-CN" altLang="en-US" sz="1600" dirty="0">
                <a:latin typeface="微软雅黑" panose="020B0503020204020204" pitchFamily="34" charset="-122"/>
                <a:ea typeface="微软雅黑" panose="020B0503020204020204" pitchFamily="34" charset="-122"/>
              </a:rPr>
              <a:t>此处输入您的文本，或者复制您的文本粘贴到此处</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此处输入您的文本，或者复制您的文本粘贴到此处</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此处输入您的文本</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此处输入您的文本</a:t>
            </a:r>
          </a:p>
        </p:txBody>
      </p:sp>
      <p:sp>
        <p:nvSpPr>
          <p:cNvPr id="35" name="矩形 21"/>
          <p:cNvSpPr>
            <a:spLocks noChangeArrowheads="1"/>
          </p:cNvSpPr>
          <p:nvPr/>
        </p:nvSpPr>
        <p:spPr bwMode="auto">
          <a:xfrm>
            <a:off x="6171183" y="4174413"/>
            <a:ext cx="5040560"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20000"/>
              </a:lnSpc>
            </a:pPr>
            <a:r>
              <a:rPr lang="zh-CN" altLang="en-US" sz="1600" dirty="0">
                <a:latin typeface="微软雅黑" panose="020B0503020204020204" pitchFamily="34" charset="-122"/>
                <a:ea typeface="微软雅黑" panose="020B0503020204020204" pitchFamily="34" charset="-122"/>
              </a:rPr>
              <a:t>此处输入您的文本，或者复制您的文本粘贴到此处</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此处输入您的文本，或者复制您的文本粘贴到此处</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此处输入您的文本</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此处输入您的文本</a:t>
            </a:r>
          </a:p>
        </p:txBody>
      </p:sp>
      <p:sp>
        <p:nvSpPr>
          <p:cNvPr id="36" name="矩形 21"/>
          <p:cNvSpPr>
            <a:spLocks noChangeArrowheads="1"/>
          </p:cNvSpPr>
          <p:nvPr/>
        </p:nvSpPr>
        <p:spPr bwMode="auto">
          <a:xfrm>
            <a:off x="6171183" y="3058325"/>
            <a:ext cx="5040560"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20000"/>
              </a:lnSpc>
            </a:pPr>
            <a:r>
              <a:rPr lang="zh-CN" altLang="en-US" sz="1600" dirty="0">
                <a:latin typeface="微软雅黑" panose="020B0503020204020204" pitchFamily="34" charset="-122"/>
                <a:ea typeface="微软雅黑" panose="020B0503020204020204" pitchFamily="34" charset="-122"/>
              </a:rPr>
              <a:t>此处输入您的文本，或者复制您的文本粘贴到此处</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此处输入您的文本，或者复制您的文本粘贴到此处</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此处输入您的文本</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此处输入您的文本</a:t>
            </a:r>
          </a:p>
        </p:txBody>
      </p:sp>
      <p:sp>
        <p:nvSpPr>
          <p:cNvPr id="37" name="矩形 21"/>
          <p:cNvSpPr>
            <a:spLocks noChangeArrowheads="1"/>
          </p:cNvSpPr>
          <p:nvPr/>
        </p:nvSpPr>
        <p:spPr bwMode="auto">
          <a:xfrm>
            <a:off x="6171183" y="1944016"/>
            <a:ext cx="5040560"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20000"/>
              </a:lnSpc>
            </a:pPr>
            <a:r>
              <a:rPr lang="zh-CN" altLang="en-US" sz="1600" dirty="0">
                <a:latin typeface="微软雅黑" panose="020B0503020204020204" pitchFamily="34" charset="-122"/>
                <a:ea typeface="微软雅黑" panose="020B0503020204020204" pitchFamily="34" charset="-122"/>
              </a:rPr>
              <a:t>此处输入您的文本，或者复制您的文本粘贴到此处</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此处输入您的文本，或者复制您的文本粘贴到此处</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此处输入您的文本</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此处输入您的文本</a:t>
            </a:r>
          </a:p>
        </p:txBody>
      </p:sp>
      <p:cxnSp>
        <p:nvCxnSpPr>
          <p:cNvPr id="41" name="直接连接符 40"/>
          <p:cNvCxnSpPr/>
          <p:nvPr/>
        </p:nvCxnSpPr>
        <p:spPr>
          <a:xfrm>
            <a:off x="6171183" y="1880810"/>
            <a:ext cx="4968552"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43" name="直接连接符 42"/>
          <p:cNvCxnSpPr/>
          <p:nvPr/>
        </p:nvCxnSpPr>
        <p:spPr>
          <a:xfrm>
            <a:off x="6171183" y="2997746"/>
            <a:ext cx="4968552"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44" name="直接连接符 43"/>
          <p:cNvCxnSpPr/>
          <p:nvPr/>
        </p:nvCxnSpPr>
        <p:spPr>
          <a:xfrm>
            <a:off x="6171183" y="4077866"/>
            <a:ext cx="4968552"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46" name="直接连接符 45"/>
          <p:cNvCxnSpPr/>
          <p:nvPr/>
        </p:nvCxnSpPr>
        <p:spPr>
          <a:xfrm>
            <a:off x="6171183" y="5149366"/>
            <a:ext cx="4968552" cy="0"/>
          </a:xfrm>
          <a:prstGeom prst="line">
            <a:avLst/>
          </a:prstGeom>
        </p:spPr>
        <p:style>
          <a:lnRef idx="2">
            <a:schemeClr val="accent3"/>
          </a:lnRef>
          <a:fillRef idx="0">
            <a:schemeClr val="accent3"/>
          </a:fillRef>
          <a:effectRef idx="1">
            <a:schemeClr val="accent3"/>
          </a:effectRef>
          <a:fontRef idx="minor">
            <a:schemeClr val="tx1"/>
          </a:fontRef>
        </p:style>
      </p:cxnSp>
    </p:spTree>
  </p:cSld>
  <p:clrMapOvr>
    <a:masterClrMapping/>
  </p:clrMapOvr>
  <p:transition spd="slow" advTm="10000">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2"/>
                                        </p:tgtEl>
                                        <p:attrNameLst>
                                          <p:attrName>ppt_y</p:attrName>
                                        </p:attrNameLst>
                                      </p:cBhvr>
                                      <p:tavLst>
                                        <p:tav tm="0">
                                          <p:val>
                                            <p:strVal val="#ppt_y"/>
                                          </p:val>
                                        </p:tav>
                                        <p:tav tm="100000">
                                          <p:val>
                                            <p:strVal val="#ppt_y"/>
                                          </p:val>
                                        </p:tav>
                                      </p:tavLst>
                                    </p:anim>
                                    <p:anim calcmode="lin" valueType="num">
                                      <p:cBhvr>
                                        <p:cTn id="1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down)">
                                      <p:cBhvr>
                                        <p:cTn id="26" dur="25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2"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right)">
                                      <p:cBhvr>
                                        <p:cTn id="31" dur="25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left)">
                                      <p:cBhvr>
                                        <p:cTn id="36" dur="25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2"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ipe(right)">
                                      <p:cBhvr>
                                        <p:cTn id="41" dur="25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ipe(left)">
                                      <p:cBhvr>
                                        <p:cTn id="46" dur="25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2"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right)">
                                      <p:cBhvr>
                                        <p:cTn id="51" dur="250"/>
                                        <p:tgtEl>
                                          <p:spTgt spid="14"/>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wipe(down)">
                                      <p:cBhvr>
                                        <p:cTn id="56" dur="250"/>
                                        <p:tgtEl>
                                          <p:spTgt spid="13"/>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2" fill="hold" grpId="0" nodeType="click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right)">
                                      <p:cBhvr>
                                        <p:cTn id="61" dur="250"/>
                                        <p:tgtEl>
                                          <p:spTgt spid="17"/>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10"/>
                                        </p:tgtEl>
                                        <p:attrNameLst>
                                          <p:attrName>style.visibility</p:attrName>
                                        </p:attrNameLst>
                                      </p:cBhvr>
                                      <p:to>
                                        <p:strVal val="visible"/>
                                      </p:to>
                                    </p:set>
                                    <p:animEffect transition="in" filter="wipe(left)">
                                      <p:cBhvr>
                                        <p:cTn id="66" dur="250"/>
                                        <p:tgtEl>
                                          <p:spTgt spid="10"/>
                                        </p:tgtEl>
                                      </p:cBhvr>
                                    </p:animEffect>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30"/>
                                        </p:tgtEl>
                                        <p:attrNameLst>
                                          <p:attrName>style.visibility</p:attrName>
                                        </p:attrNameLst>
                                      </p:cBhvr>
                                      <p:to>
                                        <p:strVal val="visible"/>
                                      </p:to>
                                    </p:set>
                                    <p:animEffect transition="in" filter="fade">
                                      <p:cBhvr>
                                        <p:cTn id="71" dur="1000"/>
                                        <p:tgtEl>
                                          <p:spTgt spid="30"/>
                                        </p:tgtEl>
                                      </p:cBhvr>
                                    </p:animEffect>
                                    <p:anim calcmode="lin" valueType="num">
                                      <p:cBhvr>
                                        <p:cTn id="72" dur="1000" fill="hold"/>
                                        <p:tgtEl>
                                          <p:spTgt spid="30"/>
                                        </p:tgtEl>
                                        <p:attrNameLst>
                                          <p:attrName>ppt_x</p:attrName>
                                        </p:attrNameLst>
                                      </p:cBhvr>
                                      <p:tavLst>
                                        <p:tav tm="0">
                                          <p:val>
                                            <p:strVal val="#ppt_x"/>
                                          </p:val>
                                        </p:tav>
                                        <p:tav tm="100000">
                                          <p:val>
                                            <p:strVal val="#ppt_x"/>
                                          </p:val>
                                        </p:tav>
                                      </p:tavLst>
                                    </p:anim>
                                    <p:anim calcmode="lin" valueType="num">
                                      <p:cBhvr>
                                        <p:cTn id="73" dur="1000" fill="hold"/>
                                        <p:tgtEl>
                                          <p:spTgt spid="30"/>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31"/>
                                        </p:tgtEl>
                                        <p:attrNameLst>
                                          <p:attrName>style.visibility</p:attrName>
                                        </p:attrNameLst>
                                      </p:cBhvr>
                                      <p:to>
                                        <p:strVal val="visible"/>
                                      </p:to>
                                    </p:set>
                                    <p:animEffect transition="in" filter="fade">
                                      <p:cBhvr>
                                        <p:cTn id="76" dur="1000"/>
                                        <p:tgtEl>
                                          <p:spTgt spid="31"/>
                                        </p:tgtEl>
                                      </p:cBhvr>
                                    </p:animEffect>
                                    <p:anim calcmode="lin" valueType="num">
                                      <p:cBhvr>
                                        <p:cTn id="77" dur="1000" fill="hold"/>
                                        <p:tgtEl>
                                          <p:spTgt spid="31"/>
                                        </p:tgtEl>
                                        <p:attrNameLst>
                                          <p:attrName>ppt_x</p:attrName>
                                        </p:attrNameLst>
                                      </p:cBhvr>
                                      <p:tavLst>
                                        <p:tav tm="0">
                                          <p:val>
                                            <p:strVal val="#ppt_x"/>
                                          </p:val>
                                        </p:tav>
                                        <p:tav tm="100000">
                                          <p:val>
                                            <p:strVal val="#ppt_x"/>
                                          </p:val>
                                        </p:tav>
                                      </p:tavLst>
                                    </p:anim>
                                    <p:anim calcmode="lin" valueType="num">
                                      <p:cBhvr>
                                        <p:cTn id="78" dur="1000" fill="hold"/>
                                        <p:tgtEl>
                                          <p:spTgt spid="31"/>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32"/>
                                        </p:tgtEl>
                                        <p:attrNameLst>
                                          <p:attrName>style.visibility</p:attrName>
                                        </p:attrNameLst>
                                      </p:cBhvr>
                                      <p:to>
                                        <p:strVal val="visible"/>
                                      </p:to>
                                    </p:set>
                                    <p:animEffect transition="in" filter="fade">
                                      <p:cBhvr>
                                        <p:cTn id="81" dur="1000"/>
                                        <p:tgtEl>
                                          <p:spTgt spid="32"/>
                                        </p:tgtEl>
                                      </p:cBhvr>
                                    </p:animEffect>
                                    <p:anim calcmode="lin" valueType="num">
                                      <p:cBhvr>
                                        <p:cTn id="82" dur="1000" fill="hold"/>
                                        <p:tgtEl>
                                          <p:spTgt spid="32"/>
                                        </p:tgtEl>
                                        <p:attrNameLst>
                                          <p:attrName>ppt_x</p:attrName>
                                        </p:attrNameLst>
                                      </p:cBhvr>
                                      <p:tavLst>
                                        <p:tav tm="0">
                                          <p:val>
                                            <p:strVal val="#ppt_x"/>
                                          </p:val>
                                        </p:tav>
                                        <p:tav tm="100000">
                                          <p:val>
                                            <p:strVal val="#ppt_x"/>
                                          </p:val>
                                        </p:tav>
                                      </p:tavLst>
                                    </p:anim>
                                    <p:anim calcmode="lin" valueType="num">
                                      <p:cBhvr>
                                        <p:cTn id="83" dur="1000" fill="hold"/>
                                        <p:tgtEl>
                                          <p:spTgt spid="32"/>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3"/>
                                        </p:tgtEl>
                                        <p:attrNameLst>
                                          <p:attrName>style.visibility</p:attrName>
                                        </p:attrNameLst>
                                      </p:cBhvr>
                                      <p:to>
                                        <p:strVal val="visible"/>
                                      </p:to>
                                    </p:set>
                                    <p:animEffect transition="in" filter="fade">
                                      <p:cBhvr>
                                        <p:cTn id="86" dur="1000"/>
                                        <p:tgtEl>
                                          <p:spTgt spid="33"/>
                                        </p:tgtEl>
                                      </p:cBhvr>
                                    </p:animEffect>
                                    <p:anim calcmode="lin" valueType="num">
                                      <p:cBhvr>
                                        <p:cTn id="87" dur="1000" fill="hold"/>
                                        <p:tgtEl>
                                          <p:spTgt spid="33"/>
                                        </p:tgtEl>
                                        <p:attrNameLst>
                                          <p:attrName>ppt_x</p:attrName>
                                        </p:attrNameLst>
                                      </p:cBhvr>
                                      <p:tavLst>
                                        <p:tav tm="0">
                                          <p:val>
                                            <p:strVal val="#ppt_x"/>
                                          </p:val>
                                        </p:tav>
                                        <p:tav tm="100000">
                                          <p:val>
                                            <p:strVal val="#ppt_x"/>
                                          </p:val>
                                        </p:tav>
                                      </p:tavLst>
                                    </p:anim>
                                    <p:anim calcmode="lin" valueType="num">
                                      <p:cBhvr>
                                        <p:cTn id="88"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nodeType="clickEffect">
                                  <p:stCondLst>
                                    <p:cond delay="0"/>
                                  </p:stCondLst>
                                  <p:childTnLst>
                                    <p:set>
                                      <p:cBhvr>
                                        <p:cTn id="92" dur="1" fill="hold">
                                          <p:stCondLst>
                                            <p:cond delay="0"/>
                                          </p:stCondLst>
                                        </p:cTn>
                                        <p:tgtEl>
                                          <p:spTgt spid="8"/>
                                        </p:tgtEl>
                                        <p:attrNameLst>
                                          <p:attrName>style.visibility</p:attrName>
                                        </p:attrNameLst>
                                      </p:cBhvr>
                                      <p:to>
                                        <p:strVal val="visible"/>
                                      </p:to>
                                    </p:set>
                                    <p:animEffect transition="in" filter="wipe(left)">
                                      <p:cBhvr>
                                        <p:cTn id="93" dur="500"/>
                                        <p:tgtEl>
                                          <p:spTgt spid="8"/>
                                        </p:tgtEl>
                                      </p:cBhvr>
                                    </p:animEffect>
                                  </p:childTnLst>
                                </p:cTn>
                              </p:par>
                              <p:par>
                                <p:cTn id="94" presetID="22" presetClass="entr" presetSubtype="8" fill="hold" nodeType="withEffect">
                                  <p:stCondLst>
                                    <p:cond delay="0"/>
                                  </p:stCondLst>
                                  <p:childTnLst>
                                    <p:set>
                                      <p:cBhvr>
                                        <p:cTn id="95" dur="1" fill="hold">
                                          <p:stCondLst>
                                            <p:cond delay="0"/>
                                          </p:stCondLst>
                                        </p:cTn>
                                        <p:tgtEl>
                                          <p:spTgt spid="7"/>
                                        </p:tgtEl>
                                        <p:attrNameLst>
                                          <p:attrName>style.visibility</p:attrName>
                                        </p:attrNameLst>
                                      </p:cBhvr>
                                      <p:to>
                                        <p:strVal val="visible"/>
                                      </p:to>
                                    </p:set>
                                    <p:animEffect transition="in" filter="wipe(left)">
                                      <p:cBhvr>
                                        <p:cTn id="96" dur="500"/>
                                        <p:tgtEl>
                                          <p:spTgt spid="7"/>
                                        </p:tgtEl>
                                      </p:cBhvr>
                                    </p:animEffect>
                                  </p:childTnLst>
                                </p:cTn>
                              </p:par>
                              <p:par>
                                <p:cTn id="97" presetID="22" presetClass="entr" presetSubtype="8" fill="hold" nodeType="withEffect">
                                  <p:stCondLst>
                                    <p:cond delay="0"/>
                                  </p:stCondLst>
                                  <p:childTnLst>
                                    <p:set>
                                      <p:cBhvr>
                                        <p:cTn id="98" dur="1" fill="hold">
                                          <p:stCondLst>
                                            <p:cond delay="0"/>
                                          </p:stCondLst>
                                        </p:cTn>
                                        <p:tgtEl>
                                          <p:spTgt spid="6"/>
                                        </p:tgtEl>
                                        <p:attrNameLst>
                                          <p:attrName>style.visibility</p:attrName>
                                        </p:attrNameLst>
                                      </p:cBhvr>
                                      <p:to>
                                        <p:strVal val="visible"/>
                                      </p:to>
                                    </p:set>
                                    <p:animEffect transition="in" filter="wipe(left)">
                                      <p:cBhvr>
                                        <p:cTn id="99" dur="500"/>
                                        <p:tgtEl>
                                          <p:spTgt spid="6"/>
                                        </p:tgtEl>
                                      </p:cBhvr>
                                    </p:animEffect>
                                  </p:childTnLst>
                                </p:cTn>
                              </p:par>
                              <p:par>
                                <p:cTn id="100" presetID="22" presetClass="entr" presetSubtype="8" fill="hold" nodeType="withEffect">
                                  <p:stCondLst>
                                    <p:cond delay="0"/>
                                  </p:stCondLst>
                                  <p:childTnLst>
                                    <p:set>
                                      <p:cBhvr>
                                        <p:cTn id="101" dur="1" fill="hold">
                                          <p:stCondLst>
                                            <p:cond delay="0"/>
                                          </p:stCondLst>
                                        </p:cTn>
                                        <p:tgtEl>
                                          <p:spTgt spid="5"/>
                                        </p:tgtEl>
                                        <p:attrNameLst>
                                          <p:attrName>style.visibility</p:attrName>
                                        </p:attrNameLst>
                                      </p:cBhvr>
                                      <p:to>
                                        <p:strVal val="visible"/>
                                      </p:to>
                                    </p:set>
                                    <p:animEffect transition="in" filter="wipe(left)">
                                      <p:cBhvr>
                                        <p:cTn id="102" dur="500"/>
                                        <p:tgtEl>
                                          <p:spTgt spid="5"/>
                                        </p:tgtEl>
                                      </p:cBhvr>
                                    </p:animEffect>
                                  </p:childTnLst>
                                </p:cTn>
                              </p:par>
                            </p:childTnLst>
                          </p:cTn>
                        </p:par>
                      </p:childTnLst>
                    </p:cTn>
                  </p:par>
                  <p:par>
                    <p:cTn id="103" fill="hold">
                      <p:stCondLst>
                        <p:cond delay="indefinite"/>
                      </p:stCondLst>
                      <p:childTnLst>
                        <p:par>
                          <p:cTn id="104" fill="hold">
                            <p:stCondLst>
                              <p:cond delay="0"/>
                            </p:stCondLst>
                            <p:childTnLst>
                              <p:par>
                                <p:cTn id="105" presetID="2" presetClass="entr" presetSubtype="4" fill="hold" nodeType="clickEffect">
                                  <p:stCondLst>
                                    <p:cond delay="0"/>
                                  </p:stCondLst>
                                  <p:childTnLst>
                                    <p:set>
                                      <p:cBhvr>
                                        <p:cTn id="106" dur="1" fill="hold">
                                          <p:stCondLst>
                                            <p:cond delay="0"/>
                                          </p:stCondLst>
                                        </p:cTn>
                                        <p:tgtEl>
                                          <p:spTgt spid="46"/>
                                        </p:tgtEl>
                                        <p:attrNameLst>
                                          <p:attrName>style.visibility</p:attrName>
                                        </p:attrNameLst>
                                      </p:cBhvr>
                                      <p:to>
                                        <p:strVal val="visible"/>
                                      </p:to>
                                    </p:set>
                                    <p:anim calcmode="lin" valueType="num">
                                      <p:cBhvr additive="base">
                                        <p:cTn id="107" dur="500" fill="hold"/>
                                        <p:tgtEl>
                                          <p:spTgt spid="46"/>
                                        </p:tgtEl>
                                        <p:attrNameLst>
                                          <p:attrName>ppt_x</p:attrName>
                                        </p:attrNameLst>
                                      </p:cBhvr>
                                      <p:tavLst>
                                        <p:tav tm="0">
                                          <p:val>
                                            <p:strVal val="#ppt_x"/>
                                          </p:val>
                                        </p:tav>
                                        <p:tav tm="100000">
                                          <p:val>
                                            <p:strVal val="#ppt_x"/>
                                          </p:val>
                                        </p:tav>
                                      </p:tavLst>
                                    </p:anim>
                                    <p:anim calcmode="lin" valueType="num">
                                      <p:cBhvr additive="base">
                                        <p:cTn id="108" dur="500" fill="hold"/>
                                        <p:tgtEl>
                                          <p:spTgt spid="46"/>
                                        </p:tgtEl>
                                        <p:attrNameLst>
                                          <p:attrName>ppt_y</p:attrName>
                                        </p:attrNameLst>
                                      </p:cBhvr>
                                      <p:tavLst>
                                        <p:tav tm="0">
                                          <p:val>
                                            <p:strVal val="1+#ppt_h/2"/>
                                          </p:val>
                                        </p:tav>
                                        <p:tav tm="100000">
                                          <p:val>
                                            <p:strVal val="#ppt_y"/>
                                          </p:val>
                                        </p:tav>
                                      </p:tavLst>
                                    </p:anim>
                                  </p:childTnLst>
                                </p:cTn>
                              </p:par>
                              <p:par>
                                <p:cTn id="109" presetID="2" presetClass="entr" presetSubtype="4" fill="hold" nodeType="withEffect">
                                  <p:stCondLst>
                                    <p:cond delay="0"/>
                                  </p:stCondLst>
                                  <p:childTnLst>
                                    <p:set>
                                      <p:cBhvr>
                                        <p:cTn id="110" dur="1" fill="hold">
                                          <p:stCondLst>
                                            <p:cond delay="0"/>
                                          </p:stCondLst>
                                        </p:cTn>
                                        <p:tgtEl>
                                          <p:spTgt spid="41"/>
                                        </p:tgtEl>
                                        <p:attrNameLst>
                                          <p:attrName>style.visibility</p:attrName>
                                        </p:attrNameLst>
                                      </p:cBhvr>
                                      <p:to>
                                        <p:strVal val="visible"/>
                                      </p:to>
                                    </p:set>
                                    <p:anim calcmode="lin" valueType="num">
                                      <p:cBhvr additive="base">
                                        <p:cTn id="111" dur="500" fill="hold"/>
                                        <p:tgtEl>
                                          <p:spTgt spid="41"/>
                                        </p:tgtEl>
                                        <p:attrNameLst>
                                          <p:attrName>ppt_x</p:attrName>
                                        </p:attrNameLst>
                                      </p:cBhvr>
                                      <p:tavLst>
                                        <p:tav tm="0">
                                          <p:val>
                                            <p:strVal val="#ppt_x"/>
                                          </p:val>
                                        </p:tav>
                                        <p:tav tm="100000">
                                          <p:val>
                                            <p:strVal val="#ppt_x"/>
                                          </p:val>
                                        </p:tav>
                                      </p:tavLst>
                                    </p:anim>
                                    <p:anim calcmode="lin" valueType="num">
                                      <p:cBhvr additive="base">
                                        <p:cTn id="112" dur="500" fill="hold"/>
                                        <p:tgtEl>
                                          <p:spTgt spid="41"/>
                                        </p:tgtEl>
                                        <p:attrNameLst>
                                          <p:attrName>ppt_y</p:attrName>
                                        </p:attrNameLst>
                                      </p:cBhvr>
                                      <p:tavLst>
                                        <p:tav tm="0">
                                          <p:val>
                                            <p:strVal val="1+#ppt_h/2"/>
                                          </p:val>
                                        </p:tav>
                                        <p:tav tm="100000">
                                          <p:val>
                                            <p:strVal val="#ppt_y"/>
                                          </p:val>
                                        </p:tav>
                                      </p:tavLst>
                                    </p:anim>
                                  </p:childTnLst>
                                </p:cTn>
                              </p:par>
                              <p:par>
                                <p:cTn id="113" presetID="2" presetClass="entr" presetSubtype="4" fill="hold" nodeType="withEffect">
                                  <p:stCondLst>
                                    <p:cond delay="0"/>
                                  </p:stCondLst>
                                  <p:childTnLst>
                                    <p:set>
                                      <p:cBhvr>
                                        <p:cTn id="114" dur="1" fill="hold">
                                          <p:stCondLst>
                                            <p:cond delay="0"/>
                                          </p:stCondLst>
                                        </p:cTn>
                                        <p:tgtEl>
                                          <p:spTgt spid="43"/>
                                        </p:tgtEl>
                                        <p:attrNameLst>
                                          <p:attrName>style.visibility</p:attrName>
                                        </p:attrNameLst>
                                      </p:cBhvr>
                                      <p:to>
                                        <p:strVal val="visible"/>
                                      </p:to>
                                    </p:set>
                                    <p:anim calcmode="lin" valueType="num">
                                      <p:cBhvr additive="base">
                                        <p:cTn id="115" dur="500" fill="hold"/>
                                        <p:tgtEl>
                                          <p:spTgt spid="43"/>
                                        </p:tgtEl>
                                        <p:attrNameLst>
                                          <p:attrName>ppt_x</p:attrName>
                                        </p:attrNameLst>
                                      </p:cBhvr>
                                      <p:tavLst>
                                        <p:tav tm="0">
                                          <p:val>
                                            <p:strVal val="#ppt_x"/>
                                          </p:val>
                                        </p:tav>
                                        <p:tav tm="100000">
                                          <p:val>
                                            <p:strVal val="#ppt_x"/>
                                          </p:val>
                                        </p:tav>
                                      </p:tavLst>
                                    </p:anim>
                                    <p:anim calcmode="lin" valueType="num">
                                      <p:cBhvr additive="base">
                                        <p:cTn id="116" dur="500" fill="hold"/>
                                        <p:tgtEl>
                                          <p:spTgt spid="43"/>
                                        </p:tgtEl>
                                        <p:attrNameLst>
                                          <p:attrName>ppt_y</p:attrName>
                                        </p:attrNameLst>
                                      </p:cBhvr>
                                      <p:tavLst>
                                        <p:tav tm="0">
                                          <p:val>
                                            <p:strVal val="1+#ppt_h/2"/>
                                          </p:val>
                                        </p:tav>
                                        <p:tav tm="100000">
                                          <p:val>
                                            <p:strVal val="#ppt_y"/>
                                          </p:val>
                                        </p:tav>
                                      </p:tavLst>
                                    </p:anim>
                                  </p:childTnLst>
                                </p:cTn>
                              </p:par>
                              <p:par>
                                <p:cTn id="117" presetID="2" presetClass="entr" presetSubtype="4" fill="hold" nodeType="withEffect">
                                  <p:stCondLst>
                                    <p:cond delay="0"/>
                                  </p:stCondLst>
                                  <p:childTnLst>
                                    <p:set>
                                      <p:cBhvr>
                                        <p:cTn id="118" dur="1" fill="hold">
                                          <p:stCondLst>
                                            <p:cond delay="0"/>
                                          </p:stCondLst>
                                        </p:cTn>
                                        <p:tgtEl>
                                          <p:spTgt spid="44"/>
                                        </p:tgtEl>
                                        <p:attrNameLst>
                                          <p:attrName>style.visibility</p:attrName>
                                        </p:attrNameLst>
                                      </p:cBhvr>
                                      <p:to>
                                        <p:strVal val="visible"/>
                                      </p:to>
                                    </p:set>
                                    <p:anim calcmode="lin" valueType="num">
                                      <p:cBhvr additive="base">
                                        <p:cTn id="119" dur="500" fill="hold"/>
                                        <p:tgtEl>
                                          <p:spTgt spid="44"/>
                                        </p:tgtEl>
                                        <p:attrNameLst>
                                          <p:attrName>ppt_x</p:attrName>
                                        </p:attrNameLst>
                                      </p:cBhvr>
                                      <p:tavLst>
                                        <p:tav tm="0">
                                          <p:val>
                                            <p:strVal val="#ppt_x"/>
                                          </p:val>
                                        </p:tav>
                                        <p:tav tm="100000">
                                          <p:val>
                                            <p:strVal val="#ppt_x"/>
                                          </p:val>
                                        </p:tav>
                                      </p:tavLst>
                                    </p:anim>
                                    <p:anim calcmode="lin" valueType="num">
                                      <p:cBhvr additive="base">
                                        <p:cTn id="120" dur="500" fill="hold"/>
                                        <p:tgtEl>
                                          <p:spTgt spid="44"/>
                                        </p:tgtEl>
                                        <p:attrNameLst>
                                          <p:attrName>ppt_y</p:attrName>
                                        </p:attrNameLst>
                                      </p:cBhvr>
                                      <p:tavLst>
                                        <p:tav tm="0">
                                          <p:val>
                                            <p:strVal val="1+#ppt_h/2"/>
                                          </p:val>
                                        </p:tav>
                                        <p:tav tm="100000">
                                          <p:val>
                                            <p:strVal val="#ppt_y"/>
                                          </p:val>
                                        </p:tav>
                                      </p:tavLst>
                                    </p:anim>
                                  </p:childTnLst>
                                </p:cTn>
                              </p:par>
                              <p:par>
                                <p:cTn id="121" presetID="41" presetClass="entr" presetSubtype="0" fill="hold" grpId="0" nodeType="withEffect">
                                  <p:stCondLst>
                                    <p:cond delay="0"/>
                                  </p:stCondLst>
                                  <p:iterate type="lt">
                                    <p:tmPct val="10000"/>
                                  </p:iterate>
                                  <p:childTnLst>
                                    <p:set>
                                      <p:cBhvr>
                                        <p:cTn id="122" dur="1" fill="hold">
                                          <p:stCondLst>
                                            <p:cond delay="0"/>
                                          </p:stCondLst>
                                        </p:cTn>
                                        <p:tgtEl>
                                          <p:spTgt spid="34"/>
                                        </p:tgtEl>
                                        <p:attrNameLst>
                                          <p:attrName>style.visibility</p:attrName>
                                        </p:attrNameLst>
                                      </p:cBhvr>
                                      <p:to>
                                        <p:strVal val="visible"/>
                                      </p:to>
                                    </p:set>
                                    <p:anim calcmode="lin" valueType="num">
                                      <p:cBhvr>
                                        <p:cTn id="123" dur="500" fill="hold"/>
                                        <p:tgtEl>
                                          <p:spTgt spid="34"/>
                                        </p:tgtEl>
                                        <p:attrNameLst>
                                          <p:attrName>ppt_x</p:attrName>
                                        </p:attrNameLst>
                                      </p:cBhvr>
                                      <p:tavLst>
                                        <p:tav tm="0">
                                          <p:val>
                                            <p:strVal val="#ppt_x"/>
                                          </p:val>
                                        </p:tav>
                                        <p:tav tm="50000">
                                          <p:val>
                                            <p:strVal val="#ppt_x+.1"/>
                                          </p:val>
                                        </p:tav>
                                        <p:tav tm="100000">
                                          <p:val>
                                            <p:strVal val="#ppt_x"/>
                                          </p:val>
                                        </p:tav>
                                      </p:tavLst>
                                    </p:anim>
                                    <p:anim calcmode="lin" valueType="num">
                                      <p:cBhvr>
                                        <p:cTn id="124" dur="500" fill="hold"/>
                                        <p:tgtEl>
                                          <p:spTgt spid="34"/>
                                        </p:tgtEl>
                                        <p:attrNameLst>
                                          <p:attrName>ppt_y</p:attrName>
                                        </p:attrNameLst>
                                      </p:cBhvr>
                                      <p:tavLst>
                                        <p:tav tm="0">
                                          <p:val>
                                            <p:strVal val="#ppt_y"/>
                                          </p:val>
                                        </p:tav>
                                        <p:tav tm="100000">
                                          <p:val>
                                            <p:strVal val="#ppt_y"/>
                                          </p:val>
                                        </p:tav>
                                      </p:tavLst>
                                    </p:anim>
                                    <p:anim calcmode="lin" valueType="num">
                                      <p:cBhvr>
                                        <p:cTn id="125" dur="500" fill="hold"/>
                                        <p:tgtEl>
                                          <p:spTgt spid="34"/>
                                        </p:tgtEl>
                                        <p:attrNameLst>
                                          <p:attrName>ppt_h</p:attrName>
                                        </p:attrNameLst>
                                      </p:cBhvr>
                                      <p:tavLst>
                                        <p:tav tm="0">
                                          <p:val>
                                            <p:strVal val="#ppt_h/10"/>
                                          </p:val>
                                        </p:tav>
                                        <p:tav tm="50000">
                                          <p:val>
                                            <p:strVal val="#ppt_h+.01"/>
                                          </p:val>
                                        </p:tav>
                                        <p:tav tm="100000">
                                          <p:val>
                                            <p:strVal val="#ppt_h"/>
                                          </p:val>
                                        </p:tav>
                                      </p:tavLst>
                                    </p:anim>
                                    <p:anim calcmode="lin" valueType="num">
                                      <p:cBhvr>
                                        <p:cTn id="126" dur="500" fill="hold"/>
                                        <p:tgtEl>
                                          <p:spTgt spid="34"/>
                                        </p:tgtEl>
                                        <p:attrNameLst>
                                          <p:attrName>ppt_w</p:attrName>
                                        </p:attrNameLst>
                                      </p:cBhvr>
                                      <p:tavLst>
                                        <p:tav tm="0">
                                          <p:val>
                                            <p:strVal val="#ppt_w/10"/>
                                          </p:val>
                                        </p:tav>
                                        <p:tav tm="50000">
                                          <p:val>
                                            <p:strVal val="#ppt_w+.01"/>
                                          </p:val>
                                        </p:tav>
                                        <p:tav tm="100000">
                                          <p:val>
                                            <p:strVal val="#ppt_w"/>
                                          </p:val>
                                        </p:tav>
                                      </p:tavLst>
                                    </p:anim>
                                    <p:animEffect transition="in" filter="fade">
                                      <p:cBhvr>
                                        <p:cTn id="127" dur="500" tmFilter="0,0; .5, 1; 1, 1"/>
                                        <p:tgtEl>
                                          <p:spTgt spid="34"/>
                                        </p:tgtEl>
                                      </p:cBhvr>
                                    </p:animEffect>
                                  </p:childTnLst>
                                </p:cTn>
                              </p:par>
                              <p:par>
                                <p:cTn id="128" presetID="41" presetClass="entr" presetSubtype="0" fill="hold" grpId="0" nodeType="withEffect">
                                  <p:stCondLst>
                                    <p:cond delay="0"/>
                                  </p:stCondLst>
                                  <p:iterate type="lt">
                                    <p:tmPct val="10000"/>
                                  </p:iterate>
                                  <p:childTnLst>
                                    <p:set>
                                      <p:cBhvr>
                                        <p:cTn id="129" dur="1" fill="hold">
                                          <p:stCondLst>
                                            <p:cond delay="0"/>
                                          </p:stCondLst>
                                        </p:cTn>
                                        <p:tgtEl>
                                          <p:spTgt spid="37"/>
                                        </p:tgtEl>
                                        <p:attrNameLst>
                                          <p:attrName>style.visibility</p:attrName>
                                        </p:attrNameLst>
                                      </p:cBhvr>
                                      <p:to>
                                        <p:strVal val="visible"/>
                                      </p:to>
                                    </p:set>
                                    <p:anim calcmode="lin" valueType="num">
                                      <p:cBhvr>
                                        <p:cTn id="130" dur="500" fill="hold"/>
                                        <p:tgtEl>
                                          <p:spTgt spid="37"/>
                                        </p:tgtEl>
                                        <p:attrNameLst>
                                          <p:attrName>ppt_x</p:attrName>
                                        </p:attrNameLst>
                                      </p:cBhvr>
                                      <p:tavLst>
                                        <p:tav tm="0">
                                          <p:val>
                                            <p:strVal val="#ppt_x"/>
                                          </p:val>
                                        </p:tav>
                                        <p:tav tm="50000">
                                          <p:val>
                                            <p:strVal val="#ppt_x+.1"/>
                                          </p:val>
                                        </p:tav>
                                        <p:tav tm="100000">
                                          <p:val>
                                            <p:strVal val="#ppt_x"/>
                                          </p:val>
                                        </p:tav>
                                      </p:tavLst>
                                    </p:anim>
                                    <p:anim calcmode="lin" valueType="num">
                                      <p:cBhvr>
                                        <p:cTn id="131" dur="500" fill="hold"/>
                                        <p:tgtEl>
                                          <p:spTgt spid="37"/>
                                        </p:tgtEl>
                                        <p:attrNameLst>
                                          <p:attrName>ppt_y</p:attrName>
                                        </p:attrNameLst>
                                      </p:cBhvr>
                                      <p:tavLst>
                                        <p:tav tm="0">
                                          <p:val>
                                            <p:strVal val="#ppt_y"/>
                                          </p:val>
                                        </p:tav>
                                        <p:tav tm="100000">
                                          <p:val>
                                            <p:strVal val="#ppt_y"/>
                                          </p:val>
                                        </p:tav>
                                      </p:tavLst>
                                    </p:anim>
                                    <p:anim calcmode="lin" valueType="num">
                                      <p:cBhvr>
                                        <p:cTn id="132" dur="500" fill="hold"/>
                                        <p:tgtEl>
                                          <p:spTgt spid="37"/>
                                        </p:tgtEl>
                                        <p:attrNameLst>
                                          <p:attrName>ppt_h</p:attrName>
                                        </p:attrNameLst>
                                      </p:cBhvr>
                                      <p:tavLst>
                                        <p:tav tm="0">
                                          <p:val>
                                            <p:strVal val="#ppt_h/10"/>
                                          </p:val>
                                        </p:tav>
                                        <p:tav tm="50000">
                                          <p:val>
                                            <p:strVal val="#ppt_h+.01"/>
                                          </p:val>
                                        </p:tav>
                                        <p:tav tm="100000">
                                          <p:val>
                                            <p:strVal val="#ppt_h"/>
                                          </p:val>
                                        </p:tav>
                                      </p:tavLst>
                                    </p:anim>
                                    <p:anim calcmode="lin" valueType="num">
                                      <p:cBhvr>
                                        <p:cTn id="133" dur="500" fill="hold"/>
                                        <p:tgtEl>
                                          <p:spTgt spid="37"/>
                                        </p:tgtEl>
                                        <p:attrNameLst>
                                          <p:attrName>ppt_w</p:attrName>
                                        </p:attrNameLst>
                                      </p:cBhvr>
                                      <p:tavLst>
                                        <p:tav tm="0">
                                          <p:val>
                                            <p:strVal val="#ppt_w/10"/>
                                          </p:val>
                                        </p:tav>
                                        <p:tav tm="50000">
                                          <p:val>
                                            <p:strVal val="#ppt_w+.01"/>
                                          </p:val>
                                        </p:tav>
                                        <p:tav tm="100000">
                                          <p:val>
                                            <p:strVal val="#ppt_w"/>
                                          </p:val>
                                        </p:tav>
                                      </p:tavLst>
                                    </p:anim>
                                    <p:animEffect transition="in" filter="fade">
                                      <p:cBhvr>
                                        <p:cTn id="134" dur="500" tmFilter="0,0; .5, 1; 1, 1"/>
                                        <p:tgtEl>
                                          <p:spTgt spid="37"/>
                                        </p:tgtEl>
                                      </p:cBhvr>
                                    </p:animEffect>
                                  </p:childTnLst>
                                </p:cTn>
                              </p:par>
                              <p:par>
                                <p:cTn id="135" presetID="41" presetClass="entr" presetSubtype="0" fill="hold" grpId="0" nodeType="withEffect">
                                  <p:stCondLst>
                                    <p:cond delay="0"/>
                                  </p:stCondLst>
                                  <p:iterate type="lt">
                                    <p:tmPct val="10000"/>
                                  </p:iterate>
                                  <p:childTnLst>
                                    <p:set>
                                      <p:cBhvr>
                                        <p:cTn id="136" dur="1" fill="hold">
                                          <p:stCondLst>
                                            <p:cond delay="0"/>
                                          </p:stCondLst>
                                        </p:cTn>
                                        <p:tgtEl>
                                          <p:spTgt spid="36"/>
                                        </p:tgtEl>
                                        <p:attrNameLst>
                                          <p:attrName>style.visibility</p:attrName>
                                        </p:attrNameLst>
                                      </p:cBhvr>
                                      <p:to>
                                        <p:strVal val="visible"/>
                                      </p:to>
                                    </p:set>
                                    <p:anim calcmode="lin" valueType="num">
                                      <p:cBhvr>
                                        <p:cTn id="137" dur="50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138" dur="500" fill="hold"/>
                                        <p:tgtEl>
                                          <p:spTgt spid="36"/>
                                        </p:tgtEl>
                                        <p:attrNameLst>
                                          <p:attrName>ppt_y</p:attrName>
                                        </p:attrNameLst>
                                      </p:cBhvr>
                                      <p:tavLst>
                                        <p:tav tm="0">
                                          <p:val>
                                            <p:strVal val="#ppt_y"/>
                                          </p:val>
                                        </p:tav>
                                        <p:tav tm="100000">
                                          <p:val>
                                            <p:strVal val="#ppt_y"/>
                                          </p:val>
                                        </p:tav>
                                      </p:tavLst>
                                    </p:anim>
                                    <p:anim calcmode="lin" valueType="num">
                                      <p:cBhvr>
                                        <p:cTn id="139" dur="50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140" dur="50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141" dur="500" tmFilter="0,0; .5, 1; 1, 1"/>
                                        <p:tgtEl>
                                          <p:spTgt spid="36"/>
                                        </p:tgtEl>
                                      </p:cBhvr>
                                    </p:animEffect>
                                  </p:childTnLst>
                                </p:cTn>
                              </p:par>
                              <p:par>
                                <p:cTn id="142" presetID="41" presetClass="entr" presetSubtype="0" fill="hold" grpId="0" nodeType="withEffect">
                                  <p:stCondLst>
                                    <p:cond delay="0"/>
                                  </p:stCondLst>
                                  <p:iterate type="lt">
                                    <p:tmPct val="10000"/>
                                  </p:iterate>
                                  <p:childTnLst>
                                    <p:set>
                                      <p:cBhvr>
                                        <p:cTn id="143" dur="1" fill="hold">
                                          <p:stCondLst>
                                            <p:cond delay="0"/>
                                          </p:stCondLst>
                                        </p:cTn>
                                        <p:tgtEl>
                                          <p:spTgt spid="35"/>
                                        </p:tgtEl>
                                        <p:attrNameLst>
                                          <p:attrName>style.visibility</p:attrName>
                                        </p:attrNameLst>
                                      </p:cBhvr>
                                      <p:to>
                                        <p:strVal val="visible"/>
                                      </p:to>
                                    </p:set>
                                    <p:anim calcmode="lin" valueType="num">
                                      <p:cBhvr>
                                        <p:cTn id="144" dur="500" fill="hold"/>
                                        <p:tgtEl>
                                          <p:spTgt spid="35"/>
                                        </p:tgtEl>
                                        <p:attrNameLst>
                                          <p:attrName>ppt_x</p:attrName>
                                        </p:attrNameLst>
                                      </p:cBhvr>
                                      <p:tavLst>
                                        <p:tav tm="0">
                                          <p:val>
                                            <p:strVal val="#ppt_x"/>
                                          </p:val>
                                        </p:tav>
                                        <p:tav tm="50000">
                                          <p:val>
                                            <p:strVal val="#ppt_x+.1"/>
                                          </p:val>
                                        </p:tav>
                                        <p:tav tm="100000">
                                          <p:val>
                                            <p:strVal val="#ppt_x"/>
                                          </p:val>
                                        </p:tav>
                                      </p:tavLst>
                                    </p:anim>
                                    <p:anim calcmode="lin" valueType="num">
                                      <p:cBhvr>
                                        <p:cTn id="145" dur="500" fill="hold"/>
                                        <p:tgtEl>
                                          <p:spTgt spid="35"/>
                                        </p:tgtEl>
                                        <p:attrNameLst>
                                          <p:attrName>ppt_y</p:attrName>
                                        </p:attrNameLst>
                                      </p:cBhvr>
                                      <p:tavLst>
                                        <p:tav tm="0">
                                          <p:val>
                                            <p:strVal val="#ppt_y"/>
                                          </p:val>
                                        </p:tav>
                                        <p:tav tm="100000">
                                          <p:val>
                                            <p:strVal val="#ppt_y"/>
                                          </p:val>
                                        </p:tav>
                                      </p:tavLst>
                                    </p:anim>
                                    <p:anim calcmode="lin" valueType="num">
                                      <p:cBhvr>
                                        <p:cTn id="146" dur="500" fill="hold"/>
                                        <p:tgtEl>
                                          <p:spTgt spid="35"/>
                                        </p:tgtEl>
                                        <p:attrNameLst>
                                          <p:attrName>ppt_h</p:attrName>
                                        </p:attrNameLst>
                                      </p:cBhvr>
                                      <p:tavLst>
                                        <p:tav tm="0">
                                          <p:val>
                                            <p:strVal val="#ppt_h/10"/>
                                          </p:val>
                                        </p:tav>
                                        <p:tav tm="50000">
                                          <p:val>
                                            <p:strVal val="#ppt_h+.01"/>
                                          </p:val>
                                        </p:tav>
                                        <p:tav tm="100000">
                                          <p:val>
                                            <p:strVal val="#ppt_h"/>
                                          </p:val>
                                        </p:tav>
                                      </p:tavLst>
                                    </p:anim>
                                    <p:anim calcmode="lin" valueType="num">
                                      <p:cBhvr>
                                        <p:cTn id="147" dur="500" fill="hold"/>
                                        <p:tgtEl>
                                          <p:spTgt spid="35"/>
                                        </p:tgtEl>
                                        <p:attrNameLst>
                                          <p:attrName>ppt_w</p:attrName>
                                        </p:attrNameLst>
                                      </p:cBhvr>
                                      <p:tavLst>
                                        <p:tav tm="0">
                                          <p:val>
                                            <p:strVal val="#ppt_w/10"/>
                                          </p:val>
                                        </p:tav>
                                        <p:tav tm="50000">
                                          <p:val>
                                            <p:strVal val="#ppt_w+.01"/>
                                          </p:val>
                                        </p:tav>
                                        <p:tav tm="100000">
                                          <p:val>
                                            <p:strVal val="#ppt_w"/>
                                          </p:val>
                                        </p:tav>
                                      </p:tavLst>
                                    </p:anim>
                                    <p:animEffect transition="in" filter="fade">
                                      <p:cBhvr>
                                        <p:cTn id="148" dur="500" tmFilter="0,0; .5, 1; 1, 1"/>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9" grpId="0" animBg="1"/>
      <p:bldP spid="10" grpId="0" animBg="1"/>
      <p:bldP spid="11" grpId="0" animBg="1"/>
      <p:bldP spid="12" grpId="0" animBg="1"/>
      <p:bldP spid="13" grpId="0" animBg="1"/>
      <p:bldP spid="14" grpId="0" animBg="1"/>
      <p:bldP spid="15" grpId="0" animBg="1"/>
      <p:bldP spid="16" grpId="0" animBg="1"/>
      <p:bldP spid="17" grpId="0" animBg="1"/>
      <p:bldP spid="30" grpId="0"/>
      <p:bldP spid="31" grpId="0"/>
      <p:bldP spid="32" grpId="0"/>
      <p:bldP spid="33" grpId="0"/>
      <p:bldP spid="34" grpId="0"/>
      <p:bldP spid="35" grpId="0"/>
      <p:bldP spid="36" grpId="0"/>
      <p:bldP spid="3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68590" y="333450"/>
            <a:ext cx="3262433" cy="461665"/>
          </a:xfrm>
          <a:prstGeom prst="rect">
            <a:avLst/>
          </a:prstGeom>
          <a:noFill/>
        </p:spPr>
        <p:txBody>
          <a:bodyPr wrap="none" rtlCol="0">
            <a:spAutoFit/>
          </a:bodyPr>
          <a:lstStyle/>
          <a:p>
            <a:r>
              <a:rPr lang="zh-CN" altLang="en-US" sz="2400" dirty="0">
                <a:solidFill>
                  <a:schemeClr val="bg1"/>
                </a:solidFill>
                <a:latin typeface="方正兰亭粗黑简体" panose="02000000000000000000" pitchFamily="2" charset="-122"/>
                <a:ea typeface="方正兰亭粗黑简体" panose="02000000000000000000" pitchFamily="2" charset="-122"/>
              </a:rPr>
              <a:t>点击输入您的标题内容</a:t>
            </a:r>
          </a:p>
        </p:txBody>
      </p:sp>
      <p:sp>
        <p:nvSpPr>
          <p:cNvPr id="3" name="矩形 2"/>
          <p:cNvSpPr/>
          <p:nvPr/>
        </p:nvSpPr>
        <p:spPr>
          <a:xfrm>
            <a:off x="0" y="117426"/>
            <a:ext cx="1418655" cy="9212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4" name="KSO_Shape"/>
          <p:cNvSpPr/>
          <p:nvPr/>
        </p:nvSpPr>
        <p:spPr bwMode="auto">
          <a:xfrm>
            <a:off x="502354" y="189434"/>
            <a:ext cx="772285" cy="792088"/>
          </a:xfrm>
          <a:custGeom>
            <a:avLst/>
            <a:gdLst>
              <a:gd name="T0" fmla="*/ 342531 w 2482850"/>
              <a:gd name="T1" fmla="*/ 1411756 h 2544763"/>
              <a:gd name="T2" fmla="*/ 306547 w 2482850"/>
              <a:gd name="T3" fmla="*/ 1492974 h 2544763"/>
              <a:gd name="T4" fmla="*/ 13579 w 2482850"/>
              <a:gd name="T5" fmla="*/ 1472457 h 2544763"/>
              <a:gd name="T6" fmla="*/ 20029 w 2482850"/>
              <a:gd name="T7" fmla="*/ 1384118 h 2544763"/>
              <a:gd name="T8" fmla="*/ 1841954 w 2482850"/>
              <a:gd name="T9" fmla="*/ 1334060 h 2544763"/>
              <a:gd name="T10" fmla="*/ 1837887 w 2482850"/>
              <a:gd name="T11" fmla="*/ 1604505 h 2544763"/>
              <a:gd name="T12" fmla="*/ 1149584 w 2482850"/>
              <a:gd name="T13" fmla="*/ 1082629 h 2544763"/>
              <a:gd name="T14" fmla="*/ 1326475 w 2482850"/>
              <a:gd name="T15" fmla="*/ 1289240 h 2544763"/>
              <a:gd name="T16" fmla="*/ 574873 w 2482850"/>
              <a:gd name="T17" fmla="*/ 1171589 h 2544763"/>
              <a:gd name="T18" fmla="*/ 1815518 w 2482850"/>
              <a:gd name="T19" fmla="*/ 969269 h 2544763"/>
              <a:gd name="T20" fmla="*/ 1853647 w 2482850"/>
              <a:gd name="T21" fmla="*/ 1234357 h 2544763"/>
              <a:gd name="T22" fmla="*/ 290931 w 2482850"/>
              <a:gd name="T23" fmla="*/ 886711 h 2544763"/>
              <a:gd name="T24" fmla="*/ 345416 w 2482850"/>
              <a:gd name="T25" fmla="*/ 956400 h 2544763"/>
              <a:gd name="T26" fmla="*/ 284141 w 2482850"/>
              <a:gd name="T27" fmla="*/ 1020493 h 2544763"/>
              <a:gd name="T28" fmla="*/ 3055 w 2482850"/>
              <a:gd name="T29" fmla="*/ 973186 h 2544763"/>
              <a:gd name="T30" fmla="*/ 38870 w 2482850"/>
              <a:gd name="T31" fmla="*/ 892137 h 2544763"/>
              <a:gd name="T32" fmla="*/ 1092019 w 2482850"/>
              <a:gd name="T33" fmla="*/ 666011 h 2544763"/>
              <a:gd name="T34" fmla="*/ 1142276 w 2482850"/>
              <a:gd name="T35" fmla="*/ 816768 h 2544763"/>
              <a:gd name="T36" fmla="*/ 1014427 w 2482850"/>
              <a:gd name="T37" fmla="*/ 1013872 h 2544763"/>
              <a:gd name="T38" fmla="*/ 872485 w 2482850"/>
              <a:gd name="T39" fmla="*/ 1026945 h 2544763"/>
              <a:gd name="T40" fmla="*/ 735127 w 2482850"/>
              <a:gd name="T41" fmla="*/ 831198 h 2544763"/>
              <a:gd name="T42" fmla="*/ 767726 w 2482850"/>
              <a:gd name="T43" fmla="*/ 705058 h 2544763"/>
              <a:gd name="T44" fmla="*/ 937004 w 2482850"/>
              <a:gd name="T45" fmla="*/ 631887 h 2544763"/>
              <a:gd name="T46" fmla="*/ 1839921 w 2482850"/>
              <a:gd name="T47" fmla="*/ 646042 h 2544763"/>
              <a:gd name="T48" fmla="*/ 1839921 w 2482850"/>
              <a:gd name="T49" fmla="*/ 916908 h 2544763"/>
              <a:gd name="T50" fmla="*/ 1041836 w 2482850"/>
              <a:gd name="T51" fmla="*/ 497072 h 2544763"/>
              <a:gd name="T52" fmla="*/ 1122120 w 2482850"/>
              <a:gd name="T53" fmla="*/ 564600 h 2544763"/>
              <a:gd name="T54" fmla="*/ 1106537 w 2482850"/>
              <a:gd name="T55" fmla="*/ 695751 h 2544763"/>
              <a:gd name="T56" fmla="*/ 1008639 w 2482850"/>
              <a:gd name="T57" fmla="*/ 596666 h 2544763"/>
              <a:gd name="T58" fmla="*/ 789300 w 2482850"/>
              <a:gd name="T59" fmla="*/ 616178 h 2544763"/>
              <a:gd name="T60" fmla="*/ 727987 w 2482850"/>
              <a:gd name="T61" fmla="*/ 682008 h 2544763"/>
              <a:gd name="T62" fmla="*/ 807762 w 2482850"/>
              <a:gd name="T63" fmla="*/ 502672 h 2544763"/>
              <a:gd name="T64" fmla="*/ 315373 w 2482850"/>
              <a:gd name="T65" fmla="*/ 416928 h 2544763"/>
              <a:gd name="T66" fmla="*/ 338797 w 2482850"/>
              <a:gd name="T67" fmla="*/ 502278 h 2544763"/>
              <a:gd name="T68" fmla="*/ 51431 w 2482850"/>
              <a:gd name="T69" fmla="*/ 538518 h 2544763"/>
              <a:gd name="T70" fmla="*/ 340 w 2482850"/>
              <a:gd name="T71" fmla="*/ 466038 h 2544763"/>
              <a:gd name="T72" fmla="*/ 65010 w 2482850"/>
              <a:gd name="T73" fmla="*/ 405412 h 2544763"/>
              <a:gd name="T74" fmla="*/ 1857375 w 2482850"/>
              <a:gd name="T75" fmla="*/ 519685 h 2544763"/>
              <a:gd name="T76" fmla="*/ 343343 w 2482850"/>
              <a:gd name="T77" fmla="*/ 17148 h 2544763"/>
              <a:gd name="T78" fmla="*/ 191196 w 2482850"/>
              <a:gd name="T79" fmla="*/ 148054 h 2544763"/>
              <a:gd name="T80" fmla="*/ 371159 w 2482850"/>
              <a:gd name="T81" fmla="*/ 432954 h 2544763"/>
              <a:gd name="T82" fmla="*/ 329603 w 2482850"/>
              <a:gd name="T83" fmla="*/ 559954 h 2544763"/>
              <a:gd name="T84" fmla="*/ 345547 w 2482850"/>
              <a:gd name="T85" fmla="*/ 876945 h 2544763"/>
              <a:gd name="T86" fmla="*/ 361661 w 2482850"/>
              <a:gd name="T87" fmla="*/ 1009548 h 2544763"/>
              <a:gd name="T88" fmla="*/ 306875 w 2482850"/>
              <a:gd name="T89" fmla="*/ 1334859 h 2544763"/>
              <a:gd name="T90" fmla="*/ 377944 w 2482850"/>
              <a:gd name="T91" fmla="*/ 1447766 h 2544763"/>
              <a:gd name="T92" fmla="*/ 276513 w 2482850"/>
              <a:gd name="T93" fmla="*/ 1534357 h 2544763"/>
              <a:gd name="T94" fmla="*/ 305009 w 2482850"/>
              <a:gd name="T95" fmla="*/ 1883098 h 2544763"/>
              <a:gd name="T96" fmla="*/ 1657699 w 2482850"/>
              <a:gd name="T97" fmla="*/ 1800412 h 2544763"/>
              <a:gd name="T98" fmla="*/ 1610885 w 2482850"/>
              <a:gd name="T99" fmla="*/ 47879 h 2544763"/>
              <a:gd name="T100" fmla="*/ 1621063 w 2482850"/>
              <a:gd name="T101" fmla="*/ 34297 h 2544763"/>
              <a:gd name="T102" fmla="*/ 1672965 w 2482850"/>
              <a:gd name="T103" fmla="*/ 1807712 h 2544763"/>
              <a:gd name="T104" fmla="*/ 300769 w 2482850"/>
              <a:gd name="T105" fmla="*/ 1899567 h 2544763"/>
              <a:gd name="T106" fmla="*/ 276513 w 2482850"/>
              <a:gd name="T107" fmla="*/ 1517378 h 2544763"/>
              <a:gd name="T108" fmla="*/ 360982 w 2482850"/>
              <a:gd name="T109" fmla="*/ 1445389 h 2544763"/>
              <a:gd name="T110" fmla="*/ 301787 w 2482850"/>
              <a:gd name="T111" fmla="*/ 1351158 h 2544763"/>
              <a:gd name="T112" fmla="*/ 347413 w 2482850"/>
              <a:gd name="T113" fmla="*/ 1000040 h 2544763"/>
              <a:gd name="T114" fmla="*/ 333843 w 2482850"/>
              <a:gd name="T115" fmla="*/ 889679 h 2544763"/>
              <a:gd name="T116" fmla="*/ 320614 w 2482850"/>
              <a:gd name="T117" fmla="*/ 545353 h 2544763"/>
              <a:gd name="T118" fmla="*/ 355215 w 2482850"/>
              <a:gd name="T119" fmla="*/ 439746 h 2544763"/>
              <a:gd name="T120" fmla="*/ 174065 w 2482850"/>
              <a:gd name="T121" fmla="*/ 145506 h 2544763"/>
              <a:gd name="T122" fmla="*/ 343343 w 2482850"/>
              <a:gd name="T123" fmla="*/ 0 h 254476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482850" h="2544763">
                <a:moveTo>
                  <a:pt x="86902" y="1822450"/>
                </a:moveTo>
                <a:lnTo>
                  <a:pt x="91667" y="1822450"/>
                </a:lnTo>
                <a:lnTo>
                  <a:pt x="370523" y="1822450"/>
                </a:lnTo>
                <a:lnTo>
                  <a:pt x="375061" y="1822450"/>
                </a:lnTo>
                <a:lnTo>
                  <a:pt x="379826" y="1822903"/>
                </a:lnTo>
                <a:lnTo>
                  <a:pt x="384137" y="1823583"/>
                </a:lnTo>
                <a:lnTo>
                  <a:pt x="388902" y="1824262"/>
                </a:lnTo>
                <a:lnTo>
                  <a:pt x="393213" y="1825395"/>
                </a:lnTo>
                <a:lnTo>
                  <a:pt x="397524" y="1826527"/>
                </a:lnTo>
                <a:lnTo>
                  <a:pt x="401835" y="1827886"/>
                </a:lnTo>
                <a:lnTo>
                  <a:pt x="405919" y="1829472"/>
                </a:lnTo>
                <a:lnTo>
                  <a:pt x="409777" y="1831284"/>
                </a:lnTo>
                <a:lnTo>
                  <a:pt x="414088" y="1833322"/>
                </a:lnTo>
                <a:lnTo>
                  <a:pt x="417718" y="1835587"/>
                </a:lnTo>
                <a:lnTo>
                  <a:pt x="421575" y="1838079"/>
                </a:lnTo>
                <a:lnTo>
                  <a:pt x="425206" y="1840344"/>
                </a:lnTo>
                <a:lnTo>
                  <a:pt x="428609" y="1843062"/>
                </a:lnTo>
                <a:lnTo>
                  <a:pt x="432013" y="1846006"/>
                </a:lnTo>
                <a:lnTo>
                  <a:pt x="434962" y="1848951"/>
                </a:lnTo>
                <a:lnTo>
                  <a:pt x="438139" y="1852122"/>
                </a:lnTo>
                <a:lnTo>
                  <a:pt x="441088" y="1855293"/>
                </a:lnTo>
                <a:lnTo>
                  <a:pt x="443584" y="1858691"/>
                </a:lnTo>
                <a:lnTo>
                  <a:pt x="446307" y="1862315"/>
                </a:lnTo>
                <a:lnTo>
                  <a:pt x="448803" y="1865939"/>
                </a:lnTo>
                <a:lnTo>
                  <a:pt x="450845" y="1869789"/>
                </a:lnTo>
                <a:lnTo>
                  <a:pt x="452887" y="1873640"/>
                </a:lnTo>
                <a:lnTo>
                  <a:pt x="454702" y="1877490"/>
                </a:lnTo>
                <a:lnTo>
                  <a:pt x="456291" y="1881794"/>
                </a:lnTo>
                <a:lnTo>
                  <a:pt x="457879" y="1885871"/>
                </a:lnTo>
                <a:lnTo>
                  <a:pt x="459240" y="1890401"/>
                </a:lnTo>
                <a:lnTo>
                  <a:pt x="460148" y="1894704"/>
                </a:lnTo>
                <a:lnTo>
                  <a:pt x="461055" y="1899008"/>
                </a:lnTo>
                <a:lnTo>
                  <a:pt x="461509" y="1903538"/>
                </a:lnTo>
                <a:lnTo>
                  <a:pt x="461736" y="1908068"/>
                </a:lnTo>
                <a:lnTo>
                  <a:pt x="461963" y="1912824"/>
                </a:lnTo>
                <a:lnTo>
                  <a:pt x="461736" y="1917581"/>
                </a:lnTo>
                <a:lnTo>
                  <a:pt x="461509" y="1922111"/>
                </a:lnTo>
                <a:lnTo>
                  <a:pt x="461055" y="1926641"/>
                </a:lnTo>
                <a:lnTo>
                  <a:pt x="460148" y="1930945"/>
                </a:lnTo>
                <a:lnTo>
                  <a:pt x="459240" y="1935248"/>
                </a:lnTo>
                <a:lnTo>
                  <a:pt x="457879" y="1939778"/>
                </a:lnTo>
                <a:lnTo>
                  <a:pt x="456291" y="1943855"/>
                </a:lnTo>
                <a:lnTo>
                  <a:pt x="454702" y="1947932"/>
                </a:lnTo>
                <a:lnTo>
                  <a:pt x="452887" y="1952009"/>
                </a:lnTo>
                <a:lnTo>
                  <a:pt x="450845" y="1955860"/>
                </a:lnTo>
                <a:lnTo>
                  <a:pt x="448803" y="1959710"/>
                </a:lnTo>
                <a:lnTo>
                  <a:pt x="446307" y="1963334"/>
                </a:lnTo>
                <a:lnTo>
                  <a:pt x="443584" y="1966958"/>
                </a:lnTo>
                <a:lnTo>
                  <a:pt x="441088" y="1970356"/>
                </a:lnTo>
                <a:lnTo>
                  <a:pt x="438139" y="1973753"/>
                </a:lnTo>
                <a:lnTo>
                  <a:pt x="434962" y="1976698"/>
                </a:lnTo>
                <a:lnTo>
                  <a:pt x="432013" y="1979643"/>
                </a:lnTo>
                <a:lnTo>
                  <a:pt x="428609" y="1982587"/>
                </a:lnTo>
                <a:lnTo>
                  <a:pt x="425206" y="1985305"/>
                </a:lnTo>
                <a:lnTo>
                  <a:pt x="421575" y="1988023"/>
                </a:lnTo>
                <a:lnTo>
                  <a:pt x="417718" y="1990288"/>
                </a:lnTo>
                <a:lnTo>
                  <a:pt x="414088" y="1992327"/>
                </a:lnTo>
                <a:lnTo>
                  <a:pt x="409777" y="1994365"/>
                </a:lnTo>
                <a:lnTo>
                  <a:pt x="405919" y="1996177"/>
                </a:lnTo>
                <a:lnTo>
                  <a:pt x="401835" y="1997763"/>
                </a:lnTo>
                <a:lnTo>
                  <a:pt x="397524" y="1999348"/>
                </a:lnTo>
                <a:lnTo>
                  <a:pt x="393213" y="2000254"/>
                </a:lnTo>
                <a:lnTo>
                  <a:pt x="388902" y="2001387"/>
                </a:lnTo>
                <a:lnTo>
                  <a:pt x="384137" y="2002066"/>
                </a:lnTo>
                <a:lnTo>
                  <a:pt x="379826" y="2002972"/>
                </a:lnTo>
                <a:lnTo>
                  <a:pt x="375061" y="2003199"/>
                </a:lnTo>
                <a:lnTo>
                  <a:pt x="370523" y="2003425"/>
                </a:lnTo>
                <a:lnTo>
                  <a:pt x="91667" y="2003425"/>
                </a:lnTo>
                <a:lnTo>
                  <a:pt x="86902" y="2003199"/>
                </a:lnTo>
                <a:lnTo>
                  <a:pt x="82364" y="2002972"/>
                </a:lnTo>
                <a:lnTo>
                  <a:pt x="77599" y="2002066"/>
                </a:lnTo>
                <a:lnTo>
                  <a:pt x="73288" y="2001387"/>
                </a:lnTo>
                <a:lnTo>
                  <a:pt x="68750" y="2000254"/>
                </a:lnTo>
                <a:lnTo>
                  <a:pt x="64439" y="1999348"/>
                </a:lnTo>
                <a:lnTo>
                  <a:pt x="60128" y="1997763"/>
                </a:lnTo>
                <a:lnTo>
                  <a:pt x="56044" y="1996177"/>
                </a:lnTo>
                <a:lnTo>
                  <a:pt x="51959" y="1994365"/>
                </a:lnTo>
                <a:lnTo>
                  <a:pt x="48102" y="1992327"/>
                </a:lnTo>
                <a:lnTo>
                  <a:pt x="44245" y="1990288"/>
                </a:lnTo>
                <a:lnTo>
                  <a:pt x="40615" y="1988023"/>
                </a:lnTo>
                <a:lnTo>
                  <a:pt x="36757" y="1985305"/>
                </a:lnTo>
                <a:lnTo>
                  <a:pt x="33581" y="1982587"/>
                </a:lnTo>
                <a:lnTo>
                  <a:pt x="30177" y="1979643"/>
                </a:lnTo>
                <a:lnTo>
                  <a:pt x="26774" y="1976698"/>
                </a:lnTo>
                <a:lnTo>
                  <a:pt x="23824" y="1973753"/>
                </a:lnTo>
                <a:lnTo>
                  <a:pt x="21101" y="1970356"/>
                </a:lnTo>
                <a:lnTo>
                  <a:pt x="18152" y="1966958"/>
                </a:lnTo>
                <a:lnTo>
                  <a:pt x="15656" y="1963334"/>
                </a:lnTo>
                <a:lnTo>
                  <a:pt x="13160" y="1959710"/>
                </a:lnTo>
                <a:lnTo>
                  <a:pt x="11118" y="1955860"/>
                </a:lnTo>
                <a:lnTo>
                  <a:pt x="9076" y="1952009"/>
                </a:lnTo>
                <a:lnTo>
                  <a:pt x="7261" y="1947932"/>
                </a:lnTo>
                <a:lnTo>
                  <a:pt x="5446" y="1943855"/>
                </a:lnTo>
                <a:lnTo>
                  <a:pt x="4084" y="1939778"/>
                </a:lnTo>
                <a:lnTo>
                  <a:pt x="2950" y="1935248"/>
                </a:lnTo>
                <a:lnTo>
                  <a:pt x="1815" y="1930945"/>
                </a:lnTo>
                <a:lnTo>
                  <a:pt x="1134" y="1926641"/>
                </a:lnTo>
                <a:lnTo>
                  <a:pt x="454" y="1922111"/>
                </a:lnTo>
                <a:lnTo>
                  <a:pt x="0" y="1917581"/>
                </a:lnTo>
                <a:lnTo>
                  <a:pt x="0" y="1912824"/>
                </a:lnTo>
                <a:lnTo>
                  <a:pt x="0" y="1908068"/>
                </a:lnTo>
                <a:lnTo>
                  <a:pt x="454" y="1903538"/>
                </a:lnTo>
                <a:lnTo>
                  <a:pt x="1134" y="1899008"/>
                </a:lnTo>
                <a:lnTo>
                  <a:pt x="1815" y="1894704"/>
                </a:lnTo>
                <a:lnTo>
                  <a:pt x="2950" y="1890401"/>
                </a:lnTo>
                <a:lnTo>
                  <a:pt x="4084" y="1885871"/>
                </a:lnTo>
                <a:lnTo>
                  <a:pt x="5446" y="1881794"/>
                </a:lnTo>
                <a:lnTo>
                  <a:pt x="7261" y="1877490"/>
                </a:lnTo>
                <a:lnTo>
                  <a:pt x="9076" y="1873640"/>
                </a:lnTo>
                <a:lnTo>
                  <a:pt x="11118" y="1869789"/>
                </a:lnTo>
                <a:lnTo>
                  <a:pt x="13160" y="1865939"/>
                </a:lnTo>
                <a:lnTo>
                  <a:pt x="15656" y="1862315"/>
                </a:lnTo>
                <a:lnTo>
                  <a:pt x="18152" y="1858691"/>
                </a:lnTo>
                <a:lnTo>
                  <a:pt x="21101" y="1855293"/>
                </a:lnTo>
                <a:lnTo>
                  <a:pt x="23824" y="1852122"/>
                </a:lnTo>
                <a:lnTo>
                  <a:pt x="26774" y="1848951"/>
                </a:lnTo>
                <a:lnTo>
                  <a:pt x="30177" y="1846006"/>
                </a:lnTo>
                <a:lnTo>
                  <a:pt x="33581" y="1843062"/>
                </a:lnTo>
                <a:lnTo>
                  <a:pt x="36757" y="1840344"/>
                </a:lnTo>
                <a:lnTo>
                  <a:pt x="40615" y="1838079"/>
                </a:lnTo>
                <a:lnTo>
                  <a:pt x="44245" y="1835587"/>
                </a:lnTo>
                <a:lnTo>
                  <a:pt x="48102" y="1833322"/>
                </a:lnTo>
                <a:lnTo>
                  <a:pt x="51959" y="1831284"/>
                </a:lnTo>
                <a:lnTo>
                  <a:pt x="56044" y="1829472"/>
                </a:lnTo>
                <a:lnTo>
                  <a:pt x="60128" y="1827886"/>
                </a:lnTo>
                <a:lnTo>
                  <a:pt x="64439" y="1826527"/>
                </a:lnTo>
                <a:lnTo>
                  <a:pt x="68750" y="1825395"/>
                </a:lnTo>
                <a:lnTo>
                  <a:pt x="73288" y="1824262"/>
                </a:lnTo>
                <a:lnTo>
                  <a:pt x="77599" y="1823583"/>
                </a:lnTo>
                <a:lnTo>
                  <a:pt x="82364" y="1822903"/>
                </a:lnTo>
                <a:lnTo>
                  <a:pt x="86902" y="1822450"/>
                </a:lnTo>
                <a:close/>
                <a:moveTo>
                  <a:pt x="2282825" y="1685925"/>
                </a:moveTo>
                <a:lnTo>
                  <a:pt x="2412173" y="1745797"/>
                </a:lnTo>
                <a:lnTo>
                  <a:pt x="2422140" y="1750786"/>
                </a:lnTo>
                <a:lnTo>
                  <a:pt x="2426897" y="1753281"/>
                </a:lnTo>
                <a:lnTo>
                  <a:pt x="2431201" y="1756002"/>
                </a:lnTo>
                <a:lnTo>
                  <a:pt x="2435732" y="1758724"/>
                </a:lnTo>
                <a:lnTo>
                  <a:pt x="2439583" y="1761445"/>
                </a:lnTo>
                <a:lnTo>
                  <a:pt x="2443434" y="1764166"/>
                </a:lnTo>
                <a:lnTo>
                  <a:pt x="2447058" y="1767115"/>
                </a:lnTo>
                <a:lnTo>
                  <a:pt x="2450456" y="1769836"/>
                </a:lnTo>
                <a:lnTo>
                  <a:pt x="2453628" y="1773011"/>
                </a:lnTo>
                <a:lnTo>
                  <a:pt x="2456799" y="1775959"/>
                </a:lnTo>
                <a:lnTo>
                  <a:pt x="2459518" y="1778907"/>
                </a:lnTo>
                <a:lnTo>
                  <a:pt x="2462236" y="1782082"/>
                </a:lnTo>
                <a:lnTo>
                  <a:pt x="2464501" y="1785257"/>
                </a:lnTo>
                <a:lnTo>
                  <a:pt x="2466766" y="1788432"/>
                </a:lnTo>
                <a:lnTo>
                  <a:pt x="2468805" y="1791607"/>
                </a:lnTo>
                <a:lnTo>
                  <a:pt x="2470617" y="1794782"/>
                </a:lnTo>
                <a:lnTo>
                  <a:pt x="2472430" y="1798184"/>
                </a:lnTo>
                <a:lnTo>
                  <a:pt x="2474015" y="1801813"/>
                </a:lnTo>
                <a:lnTo>
                  <a:pt x="2475601" y="1805215"/>
                </a:lnTo>
                <a:lnTo>
                  <a:pt x="2477866" y="1812245"/>
                </a:lnTo>
                <a:lnTo>
                  <a:pt x="2479905" y="1819502"/>
                </a:lnTo>
                <a:lnTo>
                  <a:pt x="2481264" y="1826986"/>
                </a:lnTo>
                <a:lnTo>
                  <a:pt x="2482397" y="1834697"/>
                </a:lnTo>
                <a:lnTo>
                  <a:pt x="2482850" y="1842861"/>
                </a:lnTo>
                <a:lnTo>
                  <a:pt x="2482850" y="1851025"/>
                </a:lnTo>
                <a:lnTo>
                  <a:pt x="2482850" y="2068286"/>
                </a:lnTo>
                <a:lnTo>
                  <a:pt x="2482850" y="2076677"/>
                </a:lnTo>
                <a:lnTo>
                  <a:pt x="2482397" y="2084388"/>
                </a:lnTo>
                <a:lnTo>
                  <a:pt x="2481264" y="2092326"/>
                </a:lnTo>
                <a:lnTo>
                  <a:pt x="2479905" y="2099810"/>
                </a:lnTo>
                <a:lnTo>
                  <a:pt x="2477866" y="2107067"/>
                </a:lnTo>
                <a:lnTo>
                  <a:pt x="2475601" y="2114324"/>
                </a:lnTo>
                <a:lnTo>
                  <a:pt x="2474015" y="2117726"/>
                </a:lnTo>
                <a:lnTo>
                  <a:pt x="2472430" y="2121127"/>
                </a:lnTo>
                <a:lnTo>
                  <a:pt x="2470617" y="2124302"/>
                </a:lnTo>
                <a:lnTo>
                  <a:pt x="2468805" y="2127704"/>
                </a:lnTo>
                <a:lnTo>
                  <a:pt x="2466766" y="2130879"/>
                </a:lnTo>
                <a:lnTo>
                  <a:pt x="2464501" y="2134281"/>
                </a:lnTo>
                <a:lnTo>
                  <a:pt x="2462236" y="2137456"/>
                </a:lnTo>
                <a:lnTo>
                  <a:pt x="2459518" y="2140404"/>
                </a:lnTo>
                <a:lnTo>
                  <a:pt x="2456799" y="2143352"/>
                </a:lnTo>
                <a:lnTo>
                  <a:pt x="2453628" y="2146527"/>
                </a:lnTo>
                <a:lnTo>
                  <a:pt x="2450456" y="2149249"/>
                </a:lnTo>
                <a:lnTo>
                  <a:pt x="2447058" y="2152197"/>
                </a:lnTo>
                <a:lnTo>
                  <a:pt x="2443434" y="2154919"/>
                </a:lnTo>
                <a:lnTo>
                  <a:pt x="2439583" y="2157867"/>
                </a:lnTo>
                <a:lnTo>
                  <a:pt x="2435732" y="2160588"/>
                </a:lnTo>
                <a:lnTo>
                  <a:pt x="2431201" y="2163310"/>
                </a:lnTo>
                <a:lnTo>
                  <a:pt x="2426897" y="2165804"/>
                </a:lnTo>
                <a:lnTo>
                  <a:pt x="2422140" y="2168526"/>
                </a:lnTo>
                <a:lnTo>
                  <a:pt x="2412173" y="2173742"/>
                </a:lnTo>
                <a:lnTo>
                  <a:pt x="2282825" y="2233613"/>
                </a:lnTo>
                <a:lnTo>
                  <a:pt x="2282825" y="1685925"/>
                </a:lnTo>
                <a:close/>
                <a:moveTo>
                  <a:pt x="1216535" y="1436687"/>
                </a:moveTo>
                <a:lnTo>
                  <a:pt x="1274253" y="1436687"/>
                </a:lnTo>
                <a:lnTo>
                  <a:pt x="1303338" y="1492629"/>
                </a:lnTo>
                <a:lnTo>
                  <a:pt x="1283046" y="1513778"/>
                </a:lnTo>
                <a:lnTo>
                  <a:pt x="1301534" y="1642262"/>
                </a:lnTo>
                <a:lnTo>
                  <a:pt x="1245394" y="1852612"/>
                </a:lnTo>
                <a:lnTo>
                  <a:pt x="1189254" y="1642262"/>
                </a:lnTo>
                <a:lnTo>
                  <a:pt x="1207516" y="1513778"/>
                </a:lnTo>
                <a:lnTo>
                  <a:pt x="1187450" y="1492629"/>
                </a:lnTo>
                <a:lnTo>
                  <a:pt x="1216535" y="1436687"/>
                </a:lnTo>
                <a:close/>
                <a:moveTo>
                  <a:pt x="1389519" y="1379537"/>
                </a:moveTo>
                <a:lnTo>
                  <a:pt x="1401785" y="1384753"/>
                </a:lnTo>
                <a:lnTo>
                  <a:pt x="1434494" y="1399267"/>
                </a:lnTo>
                <a:lnTo>
                  <a:pt x="1456754" y="1409246"/>
                </a:lnTo>
                <a:lnTo>
                  <a:pt x="1481740" y="1420358"/>
                </a:lnTo>
                <a:lnTo>
                  <a:pt x="1508543" y="1432831"/>
                </a:lnTo>
                <a:lnTo>
                  <a:pt x="1536709" y="1446212"/>
                </a:lnTo>
                <a:lnTo>
                  <a:pt x="1565557" y="1460273"/>
                </a:lnTo>
                <a:lnTo>
                  <a:pt x="1593950" y="1474560"/>
                </a:lnTo>
                <a:lnTo>
                  <a:pt x="1607578" y="1481818"/>
                </a:lnTo>
                <a:lnTo>
                  <a:pt x="1621207" y="1489075"/>
                </a:lnTo>
                <a:lnTo>
                  <a:pt x="1634154" y="1496105"/>
                </a:lnTo>
                <a:lnTo>
                  <a:pt x="1646647" y="1503362"/>
                </a:lnTo>
                <a:lnTo>
                  <a:pt x="1658232" y="1509939"/>
                </a:lnTo>
                <a:lnTo>
                  <a:pt x="1669589" y="1516743"/>
                </a:lnTo>
                <a:lnTo>
                  <a:pt x="1679584" y="1523546"/>
                </a:lnTo>
                <a:lnTo>
                  <a:pt x="1688669" y="1529669"/>
                </a:lnTo>
                <a:lnTo>
                  <a:pt x="1697074" y="1536019"/>
                </a:lnTo>
                <a:lnTo>
                  <a:pt x="1704115" y="1541689"/>
                </a:lnTo>
                <a:lnTo>
                  <a:pt x="1707068" y="1544410"/>
                </a:lnTo>
                <a:lnTo>
                  <a:pt x="1709794" y="1547132"/>
                </a:lnTo>
                <a:lnTo>
                  <a:pt x="1712292" y="1549853"/>
                </a:lnTo>
                <a:lnTo>
                  <a:pt x="1714337" y="1552348"/>
                </a:lnTo>
                <a:lnTo>
                  <a:pt x="1716154" y="1554843"/>
                </a:lnTo>
                <a:lnTo>
                  <a:pt x="1717971" y="1558018"/>
                </a:lnTo>
                <a:lnTo>
                  <a:pt x="1721833" y="1565048"/>
                </a:lnTo>
                <a:lnTo>
                  <a:pt x="1726148" y="1573666"/>
                </a:lnTo>
                <a:lnTo>
                  <a:pt x="1730237" y="1583191"/>
                </a:lnTo>
                <a:lnTo>
                  <a:pt x="1734326" y="1593850"/>
                </a:lnTo>
                <a:lnTo>
                  <a:pt x="1738869" y="1605416"/>
                </a:lnTo>
                <a:lnTo>
                  <a:pt x="1742957" y="1618116"/>
                </a:lnTo>
                <a:lnTo>
                  <a:pt x="1747500" y="1631269"/>
                </a:lnTo>
                <a:lnTo>
                  <a:pt x="1751816" y="1645330"/>
                </a:lnTo>
                <a:lnTo>
                  <a:pt x="1755904" y="1659844"/>
                </a:lnTo>
                <a:lnTo>
                  <a:pt x="1764536" y="1690460"/>
                </a:lnTo>
                <a:lnTo>
                  <a:pt x="1773168" y="1722210"/>
                </a:lnTo>
                <a:lnTo>
                  <a:pt x="1781118" y="1753960"/>
                </a:lnTo>
                <a:lnTo>
                  <a:pt x="1788613" y="1785030"/>
                </a:lnTo>
                <a:lnTo>
                  <a:pt x="1795428" y="1814966"/>
                </a:lnTo>
                <a:lnTo>
                  <a:pt x="1801561" y="1842180"/>
                </a:lnTo>
                <a:lnTo>
                  <a:pt x="1807012" y="1866446"/>
                </a:lnTo>
                <a:lnTo>
                  <a:pt x="1814962" y="1902505"/>
                </a:lnTo>
                <a:lnTo>
                  <a:pt x="1817688" y="1916112"/>
                </a:lnTo>
                <a:lnTo>
                  <a:pt x="1244600" y="1916112"/>
                </a:lnTo>
                <a:lnTo>
                  <a:pt x="1389519" y="1379537"/>
                </a:lnTo>
                <a:close/>
                <a:moveTo>
                  <a:pt x="1100083" y="1379537"/>
                </a:moveTo>
                <a:lnTo>
                  <a:pt x="1244600" y="1916112"/>
                </a:lnTo>
                <a:lnTo>
                  <a:pt x="673100" y="1916112"/>
                </a:lnTo>
                <a:lnTo>
                  <a:pt x="676045" y="1902505"/>
                </a:lnTo>
                <a:lnTo>
                  <a:pt x="683520" y="1866446"/>
                </a:lnTo>
                <a:lnTo>
                  <a:pt x="688956" y="1842180"/>
                </a:lnTo>
                <a:lnTo>
                  <a:pt x="695072" y="1814966"/>
                </a:lnTo>
                <a:lnTo>
                  <a:pt x="702094" y="1785030"/>
                </a:lnTo>
                <a:lnTo>
                  <a:pt x="709569" y="1753960"/>
                </a:lnTo>
                <a:lnTo>
                  <a:pt x="717724" y="1722210"/>
                </a:lnTo>
                <a:lnTo>
                  <a:pt x="725878" y="1690460"/>
                </a:lnTo>
                <a:lnTo>
                  <a:pt x="734486" y="1659844"/>
                </a:lnTo>
                <a:lnTo>
                  <a:pt x="739016" y="1645330"/>
                </a:lnTo>
                <a:lnTo>
                  <a:pt x="743320" y="1631269"/>
                </a:lnTo>
                <a:lnTo>
                  <a:pt x="747397" y="1618116"/>
                </a:lnTo>
                <a:lnTo>
                  <a:pt x="751928" y="1605416"/>
                </a:lnTo>
                <a:lnTo>
                  <a:pt x="756005" y="1593850"/>
                </a:lnTo>
                <a:lnTo>
                  <a:pt x="760082" y="1583191"/>
                </a:lnTo>
                <a:lnTo>
                  <a:pt x="764386" y="1573666"/>
                </a:lnTo>
                <a:lnTo>
                  <a:pt x="768463" y="1565048"/>
                </a:lnTo>
                <a:lnTo>
                  <a:pt x="772314" y="1558018"/>
                </a:lnTo>
                <a:lnTo>
                  <a:pt x="774353" y="1554843"/>
                </a:lnTo>
                <a:lnTo>
                  <a:pt x="776165" y="1552348"/>
                </a:lnTo>
                <a:lnTo>
                  <a:pt x="778203" y="1549853"/>
                </a:lnTo>
                <a:lnTo>
                  <a:pt x="780695" y="1547132"/>
                </a:lnTo>
                <a:lnTo>
                  <a:pt x="783413" y="1544410"/>
                </a:lnTo>
                <a:lnTo>
                  <a:pt x="786358" y="1541689"/>
                </a:lnTo>
                <a:lnTo>
                  <a:pt x="793607" y="1536019"/>
                </a:lnTo>
                <a:lnTo>
                  <a:pt x="801535" y="1529669"/>
                </a:lnTo>
                <a:lnTo>
                  <a:pt x="810822" y="1523546"/>
                </a:lnTo>
                <a:lnTo>
                  <a:pt x="821015" y="1516743"/>
                </a:lnTo>
                <a:lnTo>
                  <a:pt x="831888" y="1509939"/>
                </a:lnTo>
                <a:lnTo>
                  <a:pt x="843893" y="1503362"/>
                </a:lnTo>
                <a:lnTo>
                  <a:pt x="855898" y="1496105"/>
                </a:lnTo>
                <a:lnTo>
                  <a:pt x="869263" y="1489075"/>
                </a:lnTo>
                <a:lnTo>
                  <a:pt x="882401" y="1481818"/>
                </a:lnTo>
                <a:lnTo>
                  <a:pt x="896445" y="1474560"/>
                </a:lnTo>
                <a:lnTo>
                  <a:pt x="924533" y="1460273"/>
                </a:lnTo>
                <a:lnTo>
                  <a:pt x="953074" y="1446212"/>
                </a:lnTo>
                <a:lnTo>
                  <a:pt x="981388" y="1432831"/>
                </a:lnTo>
                <a:lnTo>
                  <a:pt x="1008117" y="1420358"/>
                </a:lnTo>
                <a:lnTo>
                  <a:pt x="1033034" y="1409246"/>
                </a:lnTo>
                <a:lnTo>
                  <a:pt x="1055006" y="1399267"/>
                </a:lnTo>
                <a:lnTo>
                  <a:pt x="1088077" y="1384753"/>
                </a:lnTo>
                <a:lnTo>
                  <a:pt x="1100083" y="1379537"/>
                </a:lnTo>
                <a:close/>
                <a:moveTo>
                  <a:pt x="2282825" y="1227137"/>
                </a:moveTo>
                <a:lnTo>
                  <a:pt x="2412173" y="1287064"/>
                </a:lnTo>
                <a:lnTo>
                  <a:pt x="2422140" y="1292285"/>
                </a:lnTo>
                <a:lnTo>
                  <a:pt x="2426897" y="1294782"/>
                </a:lnTo>
                <a:lnTo>
                  <a:pt x="2431201" y="1297505"/>
                </a:lnTo>
                <a:lnTo>
                  <a:pt x="2435732" y="1300002"/>
                </a:lnTo>
                <a:lnTo>
                  <a:pt x="2439583" y="1302953"/>
                </a:lnTo>
                <a:lnTo>
                  <a:pt x="2443434" y="1305677"/>
                </a:lnTo>
                <a:lnTo>
                  <a:pt x="2447058" y="1308628"/>
                </a:lnTo>
                <a:lnTo>
                  <a:pt x="2450456" y="1311352"/>
                </a:lnTo>
                <a:lnTo>
                  <a:pt x="2453628" y="1314303"/>
                </a:lnTo>
                <a:lnTo>
                  <a:pt x="2456799" y="1317481"/>
                </a:lnTo>
                <a:lnTo>
                  <a:pt x="2459518" y="1320205"/>
                </a:lnTo>
                <a:lnTo>
                  <a:pt x="2462236" y="1323383"/>
                </a:lnTo>
                <a:lnTo>
                  <a:pt x="2464501" y="1326561"/>
                </a:lnTo>
                <a:lnTo>
                  <a:pt x="2466766" y="1329966"/>
                </a:lnTo>
                <a:lnTo>
                  <a:pt x="2468805" y="1332917"/>
                </a:lnTo>
                <a:lnTo>
                  <a:pt x="2470617" y="1336322"/>
                </a:lnTo>
                <a:lnTo>
                  <a:pt x="2472430" y="1339727"/>
                </a:lnTo>
                <a:lnTo>
                  <a:pt x="2474015" y="1343132"/>
                </a:lnTo>
                <a:lnTo>
                  <a:pt x="2475601" y="1346537"/>
                </a:lnTo>
                <a:lnTo>
                  <a:pt x="2477866" y="1353800"/>
                </a:lnTo>
                <a:lnTo>
                  <a:pt x="2479905" y="1361064"/>
                </a:lnTo>
                <a:lnTo>
                  <a:pt x="2481264" y="1368555"/>
                </a:lnTo>
                <a:lnTo>
                  <a:pt x="2482397" y="1376273"/>
                </a:lnTo>
                <a:lnTo>
                  <a:pt x="2482850" y="1384445"/>
                </a:lnTo>
                <a:lnTo>
                  <a:pt x="2482850" y="1392390"/>
                </a:lnTo>
                <a:lnTo>
                  <a:pt x="2482850" y="1609852"/>
                </a:lnTo>
                <a:lnTo>
                  <a:pt x="2482850" y="1618251"/>
                </a:lnTo>
                <a:lnTo>
                  <a:pt x="2482397" y="1626196"/>
                </a:lnTo>
                <a:lnTo>
                  <a:pt x="2481264" y="1634141"/>
                </a:lnTo>
                <a:lnTo>
                  <a:pt x="2479905" y="1641632"/>
                </a:lnTo>
                <a:lnTo>
                  <a:pt x="2477866" y="1648895"/>
                </a:lnTo>
                <a:lnTo>
                  <a:pt x="2475601" y="1655932"/>
                </a:lnTo>
                <a:lnTo>
                  <a:pt x="2474015" y="1659337"/>
                </a:lnTo>
                <a:lnTo>
                  <a:pt x="2472430" y="1662969"/>
                </a:lnTo>
                <a:lnTo>
                  <a:pt x="2470617" y="1666147"/>
                </a:lnTo>
                <a:lnTo>
                  <a:pt x="2468805" y="1669325"/>
                </a:lnTo>
                <a:lnTo>
                  <a:pt x="2466766" y="1672730"/>
                </a:lnTo>
                <a:lnTo>
                  <a:pt x="2464501" y="1675908"/>
                </a:lnTo>
                <a:lnTo>
                  <a:pt x="2462236" y="1678859"/>
                </a:lnTo>
                <a:lnTo>
                  <a:pt x="2459518" y="1682037"/>
                </a:lnTo>
                <a:lnTo>
                  <a:pt x="2456799" y="1685215"/>
                </a:lnTo>
                <a:lnTo>
                  <a:pt x="2453628" y="1687939"/>
                </a:lnTo>
                <a:lnTo>
                  <a:pt x="2450456" y="1691117"/>
                </a:lnTo>
                <a:lnTo>
                  <a:pt x="2447058" y="1694068"/>
                </a:lnTo>
                <a:lnTo>
                  <a:pt x="2443434" y="1696792"/>
                </a:lnTo>
                <a:lnTo>
                  <a:pt x="2439583" y="1699743"/>
                </a:lnTo>
                <a:lnTo>
                  <a:pt x="2435732" y="1702240"/>
                </a:lnTo>
                <a:lnTo>
                  <a:pt x="2431201" y="1705190"/>
                </a:lnTo>
                <a:lnTo>
                  <a:pt x="2426897" y="1707687"/>
                </a:lnTo>
                <a:lnTo>
                  <a:pt x="2422140" y="1710411"/>
                </a:lnTo>
                <a:lnTo>
                  <a:pt x="2412173" y="1715178"/>
                </a:lnTo>
                <a:lnTo>
                  <a:pt x="2406963" y="1717675"/>
                </a:lnTo>
                <a:lnTo>
                  <a:pt x="2282825" y="1660018"/>
                </a:lnTo>
                <a:lnTo>
                  <a:pt x="2282825" y="1227137"/>
                </a:lnTo>
                <a:close/>
                <a:moveTo>
                  <a:pt x="91667" y="1182687"/>
                </a:moveTo>
                <a:lnTo>
                  <a:pt x="370523" y="1182687"/>
                </a:lnTo>
                <a:lnTo>
                  <a:pt x="375061" y="1182913"/>
                </a:lnTo>
                <a:lnTo>
                  <a:pt x="379826" y="1183140"/>
                </a:lnTo>
                <a:lnTo>
                  <a:pt x="384137" y="1183593"/>
                </a:lnTo>
                <a:lnTo>
                  <a:pt x="388902" y="1184499"/>
                </a:lnTo>
                <a:lnTo>
                  <a:pt x="393213" y="1185405"/>
                </a:lnTo>
                <a:lnTo>
                  <a:pt x="397524" y="1186764"/>
                </a:lnTo>
                <a:lnTo>
                  <a:pt x="401835" y="1188349"/>
                </a:lnTo>
                <a:lnTo>
                  <a:pt x="405919" y="1189935"/>
                </a:lnTo>
                <a:lnTo>
                  <a:pt x="409777" y="1191747"/>
                </a:lnTo>
                <a:lnTo>
                  <a:pt x="414088" y="1193785"/>
                </a:lnTo>
                <a:lnTo>
                  <a:pt x="417718" y="1195824"/>
                </a:lnTo>
                <a:lnTo>
                  <a:pt x="421575" y="1198089"/>
                </a:lnTo>
                <a:lnTo>
                  <a:pt x="425206" y="1200807"/>
                </a:lnTo>
                <a:lnTo>
                  <a:pt x="428609" y="1203298"/>
                </a:lnTo>
                <a:lnTo>
                  <a:pt x="432013" y="1206243"/>
                </a:lnTo>
                <a:lnTo>
                  <a:pt x="434962" y="1209187"/>
                </a:lnTo>
                <a:lnTo>
                  <a:pt x="438139" y="1212358"/>
                </a:lnTo>
                <a:lnTo>
                  <a:pt x="441088" y="1215756"/>
                </a:lnTo>
                <a:lnTo>
                  <a:pt x="443584" y="1219154"/>
                </a:lnTo>
                <a:lnTo>
                  <a:pt x="446307" y="1222778"/>
                </a:lnTo>
                <a:lnTo>
                  <a:pt x="448803" y="1226402"/>
                </a:lnTo>
                <a:lnTo>
                  <a:pt x="450845" y="1230026"/>
                </a:lnTo>
                <a:lnTo>
                  <a:pt x="452887" y="1233876"/>
                </a:lnTo>
                <a:lnTo>
                  <a:pt x="454702" y="1237953"/>
                </a:lnTo>
                <a:lnTo>
                  <a:pt x="456291" y="1242257"/>
                </a:lnTo>
                <a:lnTo>
                  <a:pt x="457879" y="1246334"/>
                </a:lnTo>
                <a:lnTo>
                  <a:pt x="459240" y="1250411"/>
                </a:lnTo>
                <a:lnTo>
                  <a:pt x="460148" y="1254941"/>
                </a:lnTo>
                <a:lnTo>
                  <a:pt x="461055" y="1259471"/>
                </a:lnTo>
                <a:lnTo>
                  <a:pt x="461509" y="1264001"/>
                </a:lnTo>
                <a:lnTo>
                  <a:pt x="461736" y="1268531"/>
                </a:lnTo>
                <a:lnTo>
                  <a:pt x="461963" y="1273061"/>
                </a:lnTo>
                <a:lnTo>
                  <a:pt x="461736" y="1277591"/>
                </a:lnTo>
                <a:lnTo>
                  <a:pt x="461509" y="1282348"/>
                </a:lnTo>
                <a:lnTo>
                  <a:pt x="461055" y="1286651"/>
                </a:lnTo>
                <a:lnTo>
                  <a:pt x="460148" y="1291408"/>
                </a:lnTo>
                <a:lnTo>
                  <a:pt x="459240" y="1295485"/>
                </a:lnTo>
                <a:lnTo>
                  <a:pt x="457879" y="1300015"/>
                </a:lnTo>
                <a:lnTo>
                  <a:pt x="456291" y="1304092"/>
                </a:lnTo>
                <a:lnTo>
                  <a:pt x="454702" y="1308169"/>
                </a:lnTo>
                <a:lnTo>
                  <a:pt x="452887" y="1312246"/>
                </a:lnTo>
                <a:lnTo>
                  <a:pt x="450845" y="1316323"/>
                </a:lnTo>
                <a:lnTo>
                  <a:pt x="448803" y="1319947"/>
                </a:lnTo>
                <a:lnTo>
                  <a:pt x="446307" y="1323571"/>
                </a:lnTo>
                <a:lnTo>
                  <a:pt x="443584" y="1327195"/>
                </a:lnTo>
                <a:lnTo>
                  <a:pt x="441088" y="1330366"/>
                </a:lnTo>
                <a:lnTo>
                  <a:pt x="438139" y="1333764"/>
                </a:lnTo>
                <a:lnTo>
                  <a:pt x="434962" y="1336935"/>
                </a:lnTo>
                <a:lnTo>
                  <a:pt x="432013" y="1340106"/>
                </a:lnTo>
                <a:lnTo>
                  <a:pt x="428609" y="1342824"/>
                </a:lnTo>
                <a:lnTo>
                  <a:pt x="425206" y="1345542"/>
                </a:lnTo>
                <a:lnTo>
                  <a:pt x="421575" y="1348033"/>
                </a:lnTo>
                <a:lnTo>
                  <a:pt x="417718" y="1350525"/>
                </a:lnTo>
                <a:lnTo>
                  <a:pt x="414088" y="1352563"/>
                </a:lnTo>
                <a:lnTo>
                  <a:pt x="409777" y="1354602"/>
                </a:lnTo>
                <a:lnTo>
                  <a:pt x="405919" y="1356414"/>
                </a:lnTo>
                <a:lnTo>
                  <a:pt x="401835" y="1357999"/>
                </a:lnTo>
                <a:lnTo>
                  <a:pt x="397524" y="1359585"/>
                </a:lnTo>
                <a:lnTo>
                  <a:pt x="393213" y="1360717"/>
                </a:lnTo>
                <a:lnTo>
                  <a:pt x="388902" y="1361850"/>
                </a:lnTo>
                <a:lnTo>
                  <a:pt x="384137" y="1362529"/>
                </a:lnTo>
                <a:lnTo>
                  <a:pt x="379826" y="1363209"/>
                </a:lnTo>
                <a:lnTo>
                  <a:pt x="375061" y="1363435"/>
                </a:lnTo>
                <a:lnTo>
                  <a:pt x="370523" y="1363662"/>
                </a:lnTo>
                <a:lnTo>
                  <a:pt x="91667" y="1363662"/>
                </a:lnTo>
                <a:lnTo>
                  <a:pt x="86902" y="1363435"/>
                </a:lnTo>
                <a:lnTo>
                  <a:pt x="82364" y="1363209"/>
                </a:lnTo>
                <a:lnTo>
                  <a:pt x="77599" y="1362529"/>
                </a:lnTo>
                <a:lnTo>
                  <a:pt x="73288" y="1361850"/>
                </a:lnTo>
                <a:lnTo>
                  <a:pt x="68750" y="1360717"/>
                </a:lnTo>
                <a:lnTo>
                  <a:pt x="64439" y="1359585"/>
                </a:lnTo>
                <a:lnTo>
                  <a:pt x="60128" y="1357999"/>
                </a:lnTo>
                <a:lnTo>
                  <a:pt x="56044" y="1356414"/>
                </a:lnTo>
                <a:lnTo>
                  <a:pt x="51959" y="1354602"/>
                </a:lnTo>
                <a:lnTo>
                  <a:pt x="48102" y="1352563"/>
                </a:lnTo>
                <a:lnTo>
                  <a:pt x="44245" y="1350525"/>
                </a:lnTo>
                <a:lnTo>
                  <a:pt x="40615" y="1348033"/>
                </a:lnTo>
                <a:lnTo>
                  <a:pt x="36757" y="1345542"/>
                </a:lnTo>
                <a:lnTo>
                  <a:pt x="33581" y="1342824"/>
                </a:lnTo>
                <a:lnTo>
                  <a:pt x="30177" y="1340106"/>
                </a:lnTo>
                <a:lnTo>
                  <a:pt x="26774" y="1336935"/>
                </a:lnTo>
                <a:lnTo>
                  <a:pt x="23824" y="1333764"/>
                </a:lnTo>
                <a:lnTo>
                  <a:pt x="21101" y="1330366"/>
                </a:lnTo>
                <a:lnTo>
                  <a:pt x="18152" y="1327195"/>
                </a:lnTo>
                <a:lnTo>
                  <a:pt x="15656" y="1323571"/>
                </a:lnTo>
                <a:lnTo>
                  <a:pt x="13160" y="1319947"/>
                </a:lnTo>
                <a:lnTo>
                  <a:pt x="11118" y="1316323"/>
                </a:lnTo>
                <a:lnTo>
                  <a:pt x="9076" y="1312246"/>
                </a:lnTo>
                <a:lnTo>
                  <a:pt x="7261" y="1308169"/>
                </a:lnTo>
                <a:lnTo>
                  <a:pt x="5446" y="1304092"/>
                </a:lnTo>
                <a:lnTo>
                  <a:pt x="4084" y="1300015"/>
                </a:lnTo>
                <a:lnTo>
                  <a:pt x="2950" y="1295485"/>
                </a:lnTo>
                <a:lnTo>
                  <a:pt x="1815" y="1291408"/>
                </a:lnTo>
                <a:lnTo>
                  <a:pt x="1134" y="1286651"/>
                </a:lnTo>
                <a:lnTo>
                  <a:pt x="454" y="1282348"/>
                </a:lnTo>
                <a:lnTo>
                  <a:pt x="0" y="1277591"/>
                </a:lnTo>
                <a:lnTo>
                  <a:pt x="0" y="1273061"/>
                </a:lnTo>
                <a:lnTo>
                  <a:pt x="0" y="1268531"/>
                </a:lnTo>
                <a:lnTo>
                  <a:pt x="454" y="1264001"/>
                </a:lnTo>
                <a:lnTo>
                  <a:pt x="1134" y="1259471"/>
                </a:lnTo>
                <a:lnTo>
                  <a:pt x="1815" y="1254941"/>
                </a:lnTo>
                <a:lnTo>
                  <a:pt x="2950" y="1250411"/>
                </a:lnTo>
                <a:lnTo>
                  <a:pt x="4084" y="1246334"/>
                </a:lnTo>
                <a:lnTo>
                  <a:pt x="5446" y="1242257"/>
                </a:lnTo>
                <a:lnTo>
                  <a:pt x="7261" y="1237953"/>
                </a:lnTo>
                <a:lnTo>
                  <a:pt x="9076" y="1233876"/>
                </a:lnTo>
                <a:lnTo>
                  <a:pt x="11118" y="1230026"/>
                </a:lnTo>
                <a:lnTo>
                  <a:pt x="13160" y="1226402"/>
                </a:lnTo>
                <a:lnTo>
                  <a:pt x="15656" y="1222778"/>
                </a:lnTo>
                <a:lnTo>
                  <a:pt x="18152" y="1219154"/>
                </a:lnTo>
                <a:lnTo>
                  <a:pt x="21101" y="1215756"/>
                </a:lnTo>
                <a:lnTo>
                  <a:pt x="23824" y="1212358"/>
                </a:lnTo>
                <a:lnTo>
                  <a:pt x="26774" y="1209187"/>
                </a:lnTo>
                <a:lnTo>
                  <a:pt x="30177" y="1206243"/>
                </a:lnTo>
                <a:lnTo>
                  <a:pt x="33581" y="1203298"/>
                </a:lnTo>
                <a:lnTo>
                  <a:pt x="36757" y="1200807"/>
                </a:lnTo>
                <a:lnTo>
                  <a:pt x="40615" y="1198089"/>
                </a:lnTo>
                <a:lnTo>
                  <a:pt x="44245" y="1195824"/>
                </a:lnTo>
                <a:lnTo>
                  <a:pt x="48102" y="1193785"/>
                </a:lnTo>
                <a:lnTo>
                  <a:pt x="51959" y="1191747"/>
                </a:lnTo>
                <a:lnTo>
                  <a:pt x="56044" y="1189935"/>
                </a:lnTo>
                <a:lnTo>
                  <a:pt x="60128" y="1188349"/>
                </a:lnTo>
                <a:lnTo>
                  <a:pt x="64439" y="1186764"/>
                </a:lnTo>
                <a:lnTo>
                  <a:pt x="68750" y="1185405"/>
                </a:lnTo>
                <a:lnTo>
                  <a:pt x="73288" y="1184499"/>
                </a:lnTo>
                <a:lnTo>
                  <a:pt x="77599" y="1183593"/>
                </a:lnTo>
                <a:lnTo>
                  <a:pt x="82364" y="1183140"/>
                </a:lnTo>
                <a:lnTo>
                  <a:pt x="86902" y="1182913"/>
                </a:lnTo>
                <a:lnTo>
                  <a:pt x="91667" y="1182687"/>
                </a:lnTo>
                <a:close/>
                <a:moveTo>
                  <a:pt x="1390308" y="782637"/>
                </a:moveTo>
                <a:lnTo>
                  <a:pt x="1396663" y="786039"/>
                </a:lnTo>
                <a:lnTo>
                  <a:pt x="1402564" y="789894"/>
                </a:lnTo>
                <a:lnTo>
                  <a:pt x="1408238" y="793749"/>
                </a:lnTo>
                <a:lnTo>
                  <a:pt x="1413458" y="797831"/>
                </a:lnTo>
                <a:lnTo>
                  <a:pt x="1418225" y="802140"/>
                </a:lnTo>
                <a:lnTo>
                  <a:pt x="1422764" y="806449"/>
                </a:lnTo>
                <a:lnTo>
                  <a:pt x="1426849" y="811439"/>
                </a:lnTo>
                <a:lnTo>
                  <a:pt x="1430935" y="816428"/>
                </a:lnTo>
                <a:lnTo>
                  <a:pt x="1434112" y="821417"/>
                </a:lnTo>
                <a:lnTo>
                  <a:pt x="1437516" y="826860"/>
                </a:lnTo>
                <a:lnTo>
                  <a:pt x="1440694" y="832303"/>
                </a:lnTo>
                <a:lnTo>
                  <a:pt x="1443644" y="837973"/>
                </a:lnTo>
                <a:lnTo>
                  <a:pt x="1446141" y="843869"/>
                </a:lnTo>
                <a:lnTo>
                  <a:pt x="1448411" y="849765"/>
                </a:lnTo>
                <a:lnTo>
                  <a:pt x="1450907" y="856115"/>
                </a:lnTo>
                <a:lnTo>
                  <a:pt x="1452723" y="862465"/>
                </a:lnTo>
                <a:lnTo>
                  <a:pt x="1454766" y="869042"/>
                </a:lnTo>
                <a:lnTo>
                  <a:pt x="1456581" y="875846"/>
                </a:lnTo>
                <a:lnTo>
                  <a:pt x="1459759" y="889680"/>
                </a:lnTo>
                <a:lnTo>
                  <a:pt x="1462709" y="904648"/>
                </a:lnTo>
                <a:lnTo>
                  <a:pt x="1465433" y="919842"/>
                </a:lnTo>
                <a:lnTo>
                  <a:pt x="1471107" y="952499"/>
                </a:lnTo>
                <a:lnTo>
                  <a:pt x="1474284" y="969735"/>
                </a:lnTo>
                <a:lnTo>
                  <a:pt x="1477462" y="987424"/>
                </a:lnTo>
                <a:lnTo>
                  <a:pt x="1483363" y="988785"/>
                </a:lnTo>
                <a:lnTo>
                  <a:pt x="1489037" y="990146"/>
                </a:lnTo>
                <a:lnTo>
                  <a:pt x="1494484" y="992187"/>
                </a:lnTo>
                <a:lnTo>
                  <a:pt x="1499704" y="994228"/>
                </a:lnTo>
                <a:lnTo>
                  <a:pt x="1504470" y="996949"/>
                </a:lnTo>
                <a:lnTo>
                  <a:pt x="1509237" y="999671"/>
                </a:lnTo>
                <a:lnTo>
                  <a:pt x="1513549" y="1003073"/>
                </a:lnTo>
                <a:lnTo>
                  <a:pt x="1517407" y="1006474"/>
                </a:lnTo>
                <a:lnTo>
                  <a:pt x="1521493" y="1010330"/>
                </a:lnTo>
                <a:lnTo>
                  <a:pt x="1525124" y="1014185"/>
                </a:lnTo>
                <a:lnTo>
                  <a:pt x="1528075" y="1018721"/>
                </a:lnTo>
                <a:lnTo>
                  <a:pt x="1530798" y="1023030"/>
                </a:lnTo>
                <a:lnTo>
                  <a:pt x="1533068" y="1027792"/>
                </a:lnTo>
                <a:lnTo>
                  <a:pt x="1535110" y="1032555"/>
                </a:lnTo>
                <a:lnTo>
                  <a:pt x="1536472" y="1037771"/>
                </a:lnTo>
                <a:lnTo>
                  <a:pt x="1537607" y="1043214"/>
                </a:lnTo>
                <a:lnTo>
                  <a:pt x="1538288" y="1048657"/>
                </a:lnTo>
                <a:lnTo>
                  <a:pt x="1538288" y="1054326"/>
                </a:lnTo>
                <a:lnTo>
                  <a:pt x="1537834" y="1060223"/>
                </a:lnTo>
                <a:lnTo>
                  <a:pt x="1536699" y="1066119"/>
                </a:lnTo>
                <a:lnTo>
                  <a:pt x="1535110" y="1072016"/>
                </a:lnTo>
                <a:lnTo>
                  <a:pt x="1533068" y="1078366"/>
                </a:lnTo>
                <a:lnTo>
                  <a:pt x="1530117" y="1084489"/>
                </a:lnTo>
                <a:lnTo>
                  <a:pt x="1526940" y="1091066"/>
                </a:lnTo>
                <a:lnTo>
                  <a:pt x="1522854" y="1097416"/>
                </a:lnTo>
                <a:lnTo>
                  <a:pt x="1518315" y="1103766"/>
                </a:lnTo>
                <a:lnTo>
                  <a:pt x="1512868" y="1110342"/>
                </a:lnTo>
                <a:lnTo>
                  <a:pt x="1506967" y="1116919"/>
                </a:lnTo>
                <a:lnTo>
                  <a:pt x="1500158" y="1123496"/>
                </a:lnTo>
                <a:lnTo>
                  <a:pt x="1492668" y="1129846"/>
                </a:lnTo>
                <a:lnTo>
                  <a:pt x="1484271" y="1136650"/>
                </a:lnTo>
                <a:lnTo>
                  <a:pt x="1474965" y="1143000"/>
                </a:lnTo>
                <a:lnTo>
                  <a:pt x="1472696" y="1155019"/>
                </a:lnTo>
                <a:lnTo>
                  <a:pt x="1469745" y="1167266"/>
                </a:lnTo>
                <a:lnTo>
                  <a:pt x="1466568" y="1179059"/>
                </a:lnTo>
                <a:lnTo>
                  <a:pt x="1462936" y="1190851"/>
                </a:lnTo>
                <a:lnTo>
                  <a:pt x="1459078" y="1202417"/>
                </a:lnTo>
                <a:lnTo>
                  <a:pt x="1454993" y="1213984"/>
                </a:lnTo>
                <a:lnTo>
                  <a:pt x="1450680" y="1225323"/>
                </a:lnTo>
                <a:lnTo>
                  <a:pt x="1445687" y="1236435"/>
                </a:lnTo>
                <a:lnTo>
                  <a:pt x="1440467" y="1247321"/>
                </a:lnTo>
                <a:lnTo>
                  <a:pt x="1435020" y="1257980"/>
                </a:lnTo>
                <a:lnTo>
                  <a:pt x="1429346" y="1268412"/>
                </a:lnTo>
                <a:lnTo>
                  <a:pt x="1423218" y="1278391"/>
                </a:lnTo>
                <a:lnTo>
                  <a:pt x="1416863" y="1288369"/>
                </a:lnTo>
                <a:lnTo>
                  <a:pt x="1410281" y="1297894"/>
                </a:lnTo>
                <a:lnTo>
                  <a:pt x="1403245" y="1307193"/>
                </a:lnTo>
                <a:lnTo>
                  <a:pt x="1395982" y="1316037"/>
                </a:lnTo>
                <a:lnTo>
                  <a:pt x="1388719" y="1324655"/>
                </a:lnTo>
                <a:lnTo>
                  <a:pt x="1381003" y="1332593"/>
                </a:lnTo>
                <a:lnTo>
                  <a:pt x="1373059" y="1340077"/>
                </a:lnTo>
                <a:lnTo>
                  <a:pt x="1364661" y="1347334"/>
                </a:lnTo>
                <a:lnTo>
                  <a:pt x="1356037" y="1354364"/>
                </a:lnTo>
                <a:lnTo>
                  <a:pt x="1347639" y="1360714"/>
                </a:lnTo>
                <a:lnTo>
                  <a:pt x="1338561" y="1366610"/>
                </a:lnTo>
                <a:lnTo>
                  <a:pt x="1329028" y="1371827"/>
                </a:lnTo>
                <a:lnTo>
                  <a:pt x="1319723" y="1376816"/>
                </a:lnTo>
                <a:lnTo>
                  <a:pt x="1310190" y="1380898"/>
                </a:lnTo>
                <a:lnTo>
                  <a:pt x="1300431" y="1384527"/>
                </a:lnTo>
                <a:lnTo>
                  <a:pt x="1295211" y="1386341"/>
                </a:lnTo>
                <a:lnTo>
                  <a:pt x="1290218" y="1387702"/>
                </a:lnTo>
                <a:lnTo>
                  <a:pt x="1284997" y="1389062"/>
                </a:lnTo>
                <a:lnTo>
                  <a:pt x="1279777" y="1390196"/>
                </a:lnTo>
                <a:lnTo>
                  <a:pt x="1274557" y="1391330"/>
                </a:lnTo>
                <a:lnTo>
                  <a:pt x="1269110" y="1392010"/>
                </a:lnTo>
                <a:lnTo>
                  <a:pt x="1264117" y="1392691"/>
                </a:lnTo>
                <a:lnTo>
                  <a:pt x="1258670" y="1393371"/>
                </a:lnTo>
                <a:lnTo>
                  <a:pt x="1253223" y="1393825"/>
                </a:lnTo>
                <a:lnTo>
                  <a:pt x="1247776" y="1393825"/>
                </a:lnTo>
                <a:lnTo>
                  <a:pt x="1242328" y="1393825"/>
                </a:lnTo>
                <a:lnTo>
                  <a:pt x="1236881" y="1393371"/>
                </a:lnTo>
                <a:lnTo>
                  <a:pt x="1231661" y="1392691"/>
                </a:lnTo>
                <a:lnTo>
                  <a:pt x="1226214" y="1392010"/>
                </a:lnTo>
                <a:lnTo>
                  <a:pt x="1220994" y="1391330"/>
                </a:lnTo>
                <a:lnTo>
                  <a:pt x="1215774" y="1390196"/>
                </a:lnTo>
                <a:lnTo>
                  <a:pt x="1210554" y="1389062"/>
                </a:lnTo>
                <a:lnTo>
                  <a:pt x="1205333" y="1387702"/>
                </a:lnTo>
                <a:lnTo>
                  <a:pt x="1200113" y="1386341"/>
                </a:lnTo>
                <a:lnTo>
                  <a:pt x="1195347" y="1384527"/>
                </a:lnTo>
                <a:lnTo>
                  <a:pt x="1185361" y="1380898"/>
                </a:lnTo>
                <a:lnTo>
                  <a:pt x="1175828" y="1376816"/>
                </a:lnTo>
                <a:lnTo>
                  <a:pt x="1166296" y="1371827"/>
                </a:lnTo>
                <a:lnTo>
                  <a:pt x="1157217" y="1366610"/>
                </a:lnTo>
                <a:lnTo>
                  <a:pt x="1148139" y="1360714"/>
                </a:lnTo>
                <a:lnTo>
                  <a:pt x="1139514" y="1354364"/>
                </a:lnTo>
                <a:lnTo>
                  <a:pt x="1130890" y="1347334"/>
                </a:lnTo>
                <a:lnTo>
                  <a:pt x="1122492" y="1340077"/>
                </a:lnTo>
                <a:lnTo>
                  <a:pt x="1114548" y="1332593"/>
                </a:lnTo>
                <a:lnTo>
                  <a:pt x="1106832" y="1324655"/>
                </a:lnTo>
                <a:lnTo>
                  <a:pt x="1099569" y="1316037"/>
                </a:lnTo>
                <a:lnTo>
                  <a:pt x="1092306" y="1307193"/>
                </a:lnTo>
                <a:lnTo>
                  <a:pt x="1085270" y="1297894"/>
                </a:lnTo>
                <a:lnTo>
                  <a:pt x="1078688" y="1288369"/>
                </a:lnTo>
                <a:lnTo>
                  <a:pt x="1072333" y="1278391"/>
                </a:lnTo>
                <a:lnTo>
                  <a:pt x="1066205" y="1268412"/>
                </a:lnTo>
                <a:lnTo>
                  <a:pt x="1060531" y="1257980"/>
                </a:lnTo>
                <a:lnTo>
                  <a:pt x="1055084" y="1247321"/>
                </a:lnTo>
                <a:lnTo>
                  <a:pt x="1049864" y="1236435"/>
                </a:lnTo>
                <a:lnTo>
                  <a:pt x="1045098" y="1225323"/>
                </a:lnTo>
                <a:lnTo>
                  <a:pt x="1040558" y="1213984"/>
                </a:lnTo>
                <a:lnTo>
                  <a:pt x="1036473" y="1202417"/>
                </a:lnTo>
                <a:lnTo>
                  <a:pt x="1032615" y="1190851"/>
                </a:lnTo>
                <a:lnTo>
                  <a:pt x="1028983" y="1179059"/>
                </a:lnTo>
                <a:lnTo>
                  <a:pt x="1025806" y="1167266"/>
                </a:lnTo>
                <a:lnTo>
                  <a:pt x="1022855" y="1155019"/>
                </a:lnTo>
                <a:lnTo>
                  <a:pt x="1020586" y="1143000"/>
                </a:lnTo>
                <a:lnTo>
                  <a:pt x="1011507" y="1136650"/>
                </a:lnTo>
                <a:lnTo>
                  <a:pt x="1003336" y="1129846"/>
                </a:lnTo>
                <a:lnTo>
                  <a:pt x="995620" y="1123496"/>
                </a:lnTo>
                <a:lnTo>
                  <a:pt x="988811" y="1116919"/>
                </a:lnTo>
                <a:lnTo>
                  <a:pt x="982683" y="1110342"/>
                </a:lnTo>
                <a:lnTo>
                  <a:pt x="977236" y="1103766"/>
                </a:lnTo>
                <a:lnTo>
                  <a:pt x="972696" y="1097416"/>
                </a:lnTo>
                <a:lnTo>
                  <a:pt x="968838" y="1091066"/>
                </a:lnTo>
                <a:lnTo>
                  <a:pt x="965434" y="1084489"/>
                </a:lnTo>
                <a:lnTo>
                  <a:pt x="962483" y="1078366"/>
                </a:lnTo>
                <a:lnTo>
                  <a:pt x="960440" y="1072016"/>
                </a:lnTo>
                <a:lnTo>
                  <a:pt x="958852" y="1066119"/>
                </a:lnTo>
                <a:lnTo>
                  <a:pt x="957944" y="1060223"/>
                </a:lnTo>
                <a:lnTo>
                  <a:pt x="957263" y="1054326"/>
                </a:lnTo>
                <a:lnTo>
                  <a:pt x="957263" y="1048657"/>
                </a:lnTo>
                <a:lnTo>
                  <a:pt x="958171" y="1043214"/>
                </a:lnTo>
                <a:lnTo>
                  <a:pt x="959079" y="1037771"/>
                </a:lnTo>
                <a:lnTo>
                  <a:pt x="960440" y="1032555"/>
                </a:lnTo>
                <a:lnTo>
                  <a:pt x="962483" y="1027792"/>
                </a:lnTo>
                <a:lnTo>
                  <a:pt x="964753" y="1023030"/>
                </a:lnTo>
                <a:lnTo>
                  <a:pt x="967476" y="1018721"/>
                </a:lnTo>
                <a:lnTo>
                  <a:pt x="970654" y="1014185"/>
                </a:lnTo>
                <a:lnTo>
                  <a:pt x="974285" y="1010330"/>
                </a:lnTo>
                <a:lnTo>
                  <a:pt x="978144" y="1006474"/>
                </a:lnTo>
                <a:lnTo>
                  <a:pt x="982002" y="1003073"/>
                </a:lnTo>
                <a:lnTo>
                  <a:pt x="986541" y="999671"/>
                </a:lnTo>
                <a:lnTo>
                  <a:pt x="991307" y="996949"/>
                </a:lnTo>
                <a:lnTo>
                  <a:pt x="996301" y="994228"/>
                </a:lnTo>
                <a:lnTo>
                  <a:pt x="1001521" y="992187"/>
                </a:lnTo>
                <a:lnTo>
                  <a:pt x="1006514" y="990146"/>
                </a:lnTo>
                <a:lnTo>
                  <a:pt x="1012415" y="988785"/>
                </a:lnTo>
                <a:lnTo>
                  <a:pt x="1018089" y="987424"/>
                </a:lnTo>
                <a:lnTo>
                  <a:pt x="1022401" y="964292"/>
                </a:lnTo>
                <a:lnTo>
                  <a:pt x="1026260" y="941840"/>
                </a:lnTo>
                <a:lnTo>
                  <a:pt x="1029891" y="920523"/>
                </a:lnTo>
                <a:lnTo>
                  <a:pt x="1033749" y="900339"/>
                </a:lnTo>
                <a:lnTo>
                  <a:pt x="1035792" y="890587"/>
                </a:lnTo>
                <a:lnTo>
                  <a:pt x="1037835" y="881289"/>
                </a:lnTo>
                <a:lnTo>
                  <a:pt x="1040104" y="872217"/>
                </a:lnTo>
                <a:lnTo>
                  <a:pt x="1042374" y="863373"/>
                </a:lnTo>
                <a:lnTo>
                  <a:pt x="1045325" y="854981"/>
                </a:lnTo>
                <a:lnTo>
                  <a:pt x="1048048" y="846817"/>
                </a:lnTo>
                <a:lnTo>
                  <a:pt x="1051453" y="838880"/>
                </a:lnTo>
                <a:lnTo>
                  <a:pt x="1055311" y="831396"/>
                </a:lnTo>
                <a:lnTo>
                  <a:pt x="1062574" y="834117"/>
                </a:lnTo>
                <a:lnTo>
                  <a:pt x="1072787" y="837065"/>
                </a:lnTo>
                <a:lnTo>
                  <a:pt x="1085270" y="840467"/>
                </a:lnTo>
                <a:lnTo>
                  <a:pt x="1092306" y="842281"/>
                </a:lnTo>
                <a:lnTo>
                  <a:pt x="1100023" y="843869"/>
                </a:lnTo>
                <a:lnTo>
                  <a:pt x="1108420" y="845456"/>
                </a:lnTo>
                <a:lnTo>
                  <a:pt x="1116818" y="847044"/>
                </a:lnTo>
                <a:lnTo>
                  <a:pt x="1126123" y="848178"/>
                </a:lnTo>
                <a:lnTo>
                  <a:pt x="1135883" y="849539"/>
                </a:lnTo>
                <a:lnTo>
                  <a:pt x="1145869" y="850673"/>
                </a:lnTo>
                <a:lnTo>
                  <a:pt x="1156309" y="851126"/>
                </a:lnTo>
                <a:lnTo>
                  <a:pt x="1167204" y="851580"/>
                </a:lnTo>
                <a:lnTo>
                  <a:pt x="1178552" y="851806"/>
                </a:lnTo>
                <a:lnTo>
                  <a:pt x="1190354" y="851580"/>
                </a:lnTo>
                <a:lnTo>
                  <a:pt x="1202156" y="851126"/>
                </a:lnTo>
                <a:lnTo>
                  <a:pt x="1214412" y="849992"/>
                </a:lnTo>
                <a:lnTo>
                  <a:pt x="1226895" y="848631"/>
                </a:lnTo>
                <a:lnTo>
                  <a:pt x="1239605" y="846364"/>
                </a:lnTo>
                <a:lnTo>
                  <a:pt x="1252542" y="844096"/>
                </a:lnTo>
                <a:lnTo>
                  <a:pt x="1265933" y="840921"/>
                </a:lnTo>
                <a:lnTo>
                  <a:pt x="1279323" y="837292"/>
                </a:lnTo>
                <a:lnTo>
                  <a:pt x="1292714" y="832983"/>
                </a:lnTo>
                <a:lnTo>
                  <a:pt x="1306559" y="827994"/>
                </a:lnTo>
                <a:lnTo>
                  <a:pt x="1313368" y="825499"/>
                </a:lnTo>
                <a:lnTo>
                  <a:pt x="1320404" y="822551"/>
                </a:lnTo>
                <a:lnTo>
                  <a:pt x="1327212" y="819603"/>
                </a:lnTo>
                <a:lnTo>
                  <a:pt x="1334248" y="816201"/>
                </a:lnTo>
                <a:lnTo>
                  <a:pt x="1341057" y="812799"/>
                </a:lnTo>
                <a:lnTo>
                  <a:pt x="1348093" y="809171"/>
                </a:lnTo>
                <a:lnTo>
                  <a:pt x="1355129" y="805315"/>
                </a:lnTo>
                <a:lnTo>
                  <a:pt x="1362165" y="801006"/>
                </a:lnTo>
                <a:lnTo>
                  <a:pt x="1369201" y="796924"/>
                </a:lnTo>
                <a:lnTo>
                  <a:pt x="1376463" y="792389"/>
                </a:lnTo>
                <a:lnTo>
                  <a:pt x="1383272" y="787626"/>
                </a:lnTo>
                <a:lnTo>
                  <a:pt x="1390308" y="782637"/>
                </a:lnTo>
                <a:close/>
                <a:moveTo>
                  <a:pt x="2282825" y="769937"/>
                </a:moveTo>
                <a:lnTo>
                  <a:pt x="2412173" y="829864"/>
                </a:lnTo>
                <a:lnTo>
                  <a:pt x="2422140" y="834858"/>
                </a:lnTo>
                <a:lnTo>
                  <a:pt x="2426897" y="837355"/>
                </a:lnTo>
                <a:lnTo>
                  <a:pt x="2431201" y="840078"/>
                </a:lnTo>
                <a:lnTo>
                  <a:pt x="2435732" y="842802"/>
                </a:lnTo>
                <a:lnTo>
                  <a:pt x="2439583" y="845526"/>
                </a:lnTo>
                <a:lnTo>
                  <a:pt x="2443434" y="848250"/>
                </a:lnTo>
                <a:lnTo>
                  <a:pt x="2447058" y="851201"/>
                </a:lnTo>
                <a:lnTo>
                  <a:pt x="2450456" y="853925"/>
                </a:lnTo>
                <a:lnTo>
                  <a:pt x="2453628" y="857103"/>
                </a:lnTo>
                <a:lnTo>
                  <a:pt x="2456799" y="860054"/>
                </a:lnTo>
                <a:lnTo>
                  <a:pt x="2459518" y="863005"/>
                </a:lnTo>
                <a:lnTo>
                  <a:pt x="2462236" y="866183"/>
                </a:lnTo>
                <a:lnTo>
                  <a:pt x="2464501" y="869361"/>
                </a:lnTo>
                <a:lnTo>
                  <a:pt x="2466766" y="872539"/>
                </a:lnTo>
                <a:lnTo>
                  <a:pt x="2468805" y="875717"/>
                </a:lnTo>
                <a:lnTo>
                  <a:pt x="2470617" y="878895"/>
                </a:lnTo>
                <a:lnTo>
                  <a:pt x="2472430" y="882300"/>
                </a:lnTo>
                <a:lnTo>
                  <a:pt x="2474015" y="885932"/>
                </a:lnTo>
                <a:lnTo>
                  <a:pt x="2475601" y="889337"/>
                </a:lnTo>
                <a:lnTo>
                  <a:pt x="2477866" y="896373"/>
                </a:lnTo>
                <a:lnTo>
                  <a:pt x="2479905" y="903637"/>
                </a:lnTo>
                <a:lnTo>
                  <a:pt x="2481264" y="911128"/>
                </a:lnTo>
                <a:lnTo>
                  <a:pt x="2482397" y="918846"/>
                </a:lnTo>
                <a:lnTo>
                  <a:pt x="2482850" y="927018"/>
                </a:lnTo>
                <a:lnTo>
                  <a:pt x="2482850" y="935190"/>
                </a:lnTo>
                <a:lnTo>
                  <a:pt x="2482850" y="1152652"/>
                </a:lnTo>
                <a:lnTo>
                  <a:pt x="2482850" y="1160824"/>
                </a:lnTo>
                <a:lnTo>
                  <a:pt x="2482397" y="1168768"/>
                </a:lnTo>
                <a:lnTo>
                  <a:pt x="2481264" y="1176486"/>
                </a:lnTo>
                <a:lnTo>
                  <a:pt x="2479905" y="1184204"/>
                </a:lnTo>
                <a:lnTo>
                  <a:pt x="2477866" y="1191468"/>
                </a:lnTo>
                <a:lnTo>
                  <a:pt x="2475601" y="1198732"/>
                </a:lnTo>
                <a:lnTo>
                  <a:pt x="2474015" y="1202137"/>
                </a:lnTo>
                <a:lnTo>
                  <a:pt x="2472430" y="1205315"/>
                </a:lnTo>
                <a:lnTo>
                  <a:pt x="2470617" y="1208720"/>
                </a:lnTo>
                <a:lnTo>
                  <a:pt x="2468805" y="1212125"/>
                </a:lnTo>
                <a:lnTo>
                  <a:pt x="2466766" y="1215303"/>
                </a:lnTo>
                <a:lnTo>
                  <a:pt x="2464501" y="1218708"/>
                </a:lnTo>
                <a:lnTo>
                  <a:pt x="2462236" y="1221658"/>
                </a:lnTo>
                <a:lnTo>
                  <a:pt x="2459518" y="1224836"/>
                </a:lnTo>
                <a:lnTo>
                  <a:pt x="2456799" y="1227787"/>
                </a:lnTo>
                <a:lnTo>
                  <a:pt x="2453628" y="1230738"/>
                </a:lnTo>
                <a:lnTo>
                  <a:pt x="2450456" y="1233689"/>
                </a:lnTo>
                <a:lnTo>
                  <a:pt x="2447058" y="1236640"/>
                </a:lnTo>
                <a:lnTo>
                  <a:pt x="2443434" y="1239364"/>
                </a:lnTo>
                <a:lnTo>
                  <a:pt x="2439583" y="1242315"/>
                </a:lnTo>
                <a:lnTo>
                  <a:pt x="2435732" y="1245039"/>
                </a:lnTo>
                <a:lnTo>
                  <a:pt x="2431201" y="1247763"/>
                </a:lnTo>
                <a:lnTo>
                  <a:pt x="2426897" y="1250260"/>
                </a:lnTo>
                <a:lnTo>
                  <a:pt x="2422140" y="1252984"/>
                </a:lnTo>
                <a:lnTo>
                  <a:pt x="2412173" y="1257978"/>
                </a:lnTo>
                <a:lnTo>
                  <a:pt x="2406963" y="1260475"/>
                </a:lnTo>
                <a:lnTo>
                  <a:pt x="2282825" y="1202818"/>
                </a:lnTo>
                <a:lnTo>
                  <a:pt x="2282825" y="769937"/>
                </a:lnTo>
                <a:close/>
                <a:moveTo>
                  <a:pt x="1247774" y="628650"/>
                </a:moveTo>
                <a:lnTo>
                  <a:pt x="1262265" y="628876"/>
                </a:lnTo>
                <a:lnTo>
                  <a:pt x="1276302" y="629556"/>
                </a:lnTo>
                <a:lnTo>
                  <a:pt x="1290113" y="631143"/>
                </a:lnTo>
                <a:lnTo>
                  <a:pt x="1303472" y="632956"/>
                </a:lnTo>
                <a:lnTo>
                  <a:pt x="1316830" y="635222"/>
                </a:lnTo>
                <a:lnTo>
                  <a:pt x="1329282" y="638169"/>
                </a:lnTo>
                <a:lnTo>
                  <a:pt x="1341282" y="641569"/>
                </a:lnTo>
                <a:lnTo>
                  <a:pt x="1353056" y="645195"/>
                </a:lnTo>
                <a:lnTo>
                  <a:pt x="1363923" y="649274"/>
                </a:lnTo>
                <a:lnTo>
                  <a:pt x="1374338" y="654034"/>
                </a:lnTo>
                <a:lnTo>
                  <a:pt x="1378866" y="656300"/>
                </a:lnTo>
                <a:lnTo>
                  <a:pt x="1383847" y="658794"/>
                </a:lnTo>
                <a:lnTo>
                  <a:pt x="1388149" y="661513"/>
                </a:lnTo>
                <a:lnTo>
                  <a:pt x="1392677" y="664006"/>
                </a:lnTo>
                <a:lnTo>
                  <a:pt x="1396753" y="666953"/>
                </a:lnTo>
                <a:lnTo>
                  <a:pt x="1400602" y="669672"/>
                </a:lnTo>
                <a:lnTo>
                  <a:pt x="1404451" y="672619"/>
                </a:lnTo>
                <a:lnTo>
                  <a:pt x="1407847" y="675565"/>
                </a:lnTo>
                <a:lnTo>
                  <a:pt x="1411243" y="678512"/>
                </a:lnTo>
                <a:lnTo>
                  <a:pt x="1414413" y="681685"/>
                </a:lnTo>
                <a:lnTo>
                  <a:pt x="1417130" y="685084"/>
                </a:lnTo>
                <a:lnTo>
                  <a:pt x="1419847" y="688257"/>
                </a:lnTo>
                <a:lnTo>
                  <a:pt x="1425507" y="688484"/>
                </a:lnTo>
                <a:lnTo>
                  <a:pt x="1430941" y="689164"/>
                </a:lnTo>
                <a:lnTo>
                  <a:pt x="1436148" y="690297"/>
                </a:lnTo>
                <a:lnTo>
                  <a:pt x="1441356" y="691430"/>
                </a:lnTo>
                <a:lnTo>
                  <a:pt x="1446110" y="693017"/>
                </a:lnTo>
                <a:lnTo>
                  <a:pt x="1450865" y="694830"/>
                </a:lnTo>
                <a:lnTo>
                  <a:pt x="1455167" y="697323"/>
                </a:lnTo>
                <a:lnTo>
                  <a:pt x="1459695" y="699816"/>
                </a:lnTo>
                <a:lnTo>
                  <a:pt x="1463544" y="702763"/>
                </a:lnTo>
                <a:lnTo>
                  <a:pt x="1467619" y="705709"/>
                </a:lnTo>
                <a:lnTo>
                  <a:pt x="1471242" y="708882"/>
                </a:lnTo>
                <a:lnTo>
                  <a:pt x="1474865" y="712508"/>
                </a:lnTo>
                <a:lnTo>
                  <a:pt x="1478261" y="716361"/>
                </a:lnTo>
                <a:lnTo>
                  <a:pt x="1481657" y="720668"/>
                </a:lnTo>
                <a:lnTo>
                  <a:pt x="1484827" y="724747"/>
                </a:lnTo>
                <a:lnTo>
                  <a:pt x="1487544" y="729053"/>
                </a:lnTo>
                <a:lnTo>
                  <a:pt x="1490487" y="733813"/>
                </a:lnTo>
                <a:lnTo>
                  <a:pt x="1492977" y="738799"/>
                </a:lnTo>
                <a:lnTo>
                  <a:pt x="1495468" y="743785"/>
                </a:lnTo>
                <a:lnTo>
                  <a:pt x="1497732" y="748998"/>
                </a:lnTo>
                <a:lnTo>
                  <a:pt x="1499996" y="754211"/>
                </a:lnTo>
                <a:lnTo>
                  <a:pt x="1502034" y="759877"/>
                </a:lnTo>
                <a:lnTo>
                  <a:pt x="1503845" y="765543"/>
                </a:lnTo>
                <a:lnTo>
                  <a:pt x="1505656" y="771436"/>
                </a:lnTo>
                <a:lnTo>
                  <a:pt x="1509053" y="783222"/>
                </a:lnTo>
                <a:lnTo>
                  <a:pt x="1511996" y="795460"/>
                </a:lnTo>
                <a:lnTo>
                  <a:pt x="1514260" y="808153"/>
                </a:lnTo>
                <a:lnTo>
                  <a:pt x="1516071" y="821071"/>
                </a:lnTo>
                <a:lnTo>
                  <a:pt x="1517656" y="833990"/>
                </a:lnTo>
                <a:lnTo>
                  <a:pt x="1519015" y="846909"/>
                </a:lnTo>
                <a:lnTo>
                  <a:pt x="1519694" y="860281"/>
                </a:lnTo>
                <a:lnTo>
                  <a:pt x="1520147" y="873200"/>
                </a:lnTo>
                <a:lnTo>
                  <a:pt x="1520826" y="886118"/>
                </a:lnTo>
                <a:lnTo>
                  <a:pt x="1520826" y="898584"/>
                </a:lnTo>
                <a:lnTo>
                  <a:pt x="1520373" y="910823"/>
                </a:lnTo>
                <a:lnTo>
                  <a:pt x="1520147" y="922608"/>
                </a:lnTo>
                <a:lnTo>
                  <a:pt x="1519241" y="945046"/>
                </a:lnTo>
                <a:lnTo>
                  <a:pt x="1517883" y="964311"/>
                </a:lnTo>
                <a:lnTo>
                  <a:pt x="1516524" y="981083"/>
                </a:lnTo>
                <a:lnTo>
                  <a:pt x="1514939" y="993321"/>
                </a:lnTo>
                <a:lnTo>
                  <a:pt x="1511996" y="991508"/>
                </a:lnTo>
                <a:lnTo>
                  <a:pt x="1508600" y="990148"/>
                </a:lnTo>
                <a:lnTo>
                  <a:pt x="1505204" y="988562"/>
                </a:lnTo>
                <a:lnTo>
                  <a:pt x="1501808" y="987202"/>
                </a:lnTo>
                <a:lnTo>
                  <a:pt x="1498185" y="985842"/>
                </a:lnTo>
                <a:lnTo>
                  <a:pt x="1494562" y="984936"/>
                </a:lnTo>
                <a:lnTo>
                  <a:pt x="1490713" y="983802"/>
                </a:lnTo>
                <a:lnTo>
                  <a:pt x="1487091" y="983349"/>
                </a:lnTo>
                <a:lnTo>
                  <a:pt x="1481657" y="946859"/>
                </a:lnTo>
                <a:lnTo>
                  <a:pt x="1479166" y="929408"/>
                </a:lnTo>
                <a:lnTo>
                  <a:pt x="1476223" y="912636"/>
                </a:lnTo>
                <a:lnTo>
                  <a:pt x="1473280" y="896544"/>
                </a:lnTo>
                <a:lnTo>
                  <a:pt x="1469657" y="881132"/>
                </a:lnTo>
                <a:lnTo>
                  <a:pt x="1467846" y="873653"/>
                </a:lnTo>
                <a:lnTo>
                  <a:pt x="1465808" y="866400"/>
                </a:lnTo>
                <a:lnTo>
                  <a:pt x="1463770" y="859374"/>
                </a:lnTo>
                <a:lnTo>
                  <a:pt x="1461506" y="852802"/>
                </a:lnTo>
                <a:lnTo>
                  <a:pt x="1459242" y="846002"/>
                </a:lnTo>
                <a:lnTo>
                  <a:pt x="1456299" y="839430"/>
                </a:lnTo>
                <a:lnTo>
                  <a:pt x="1453356" y="833310"/>
                </a:lnTo>
                <a:lnTo>
                  <a:pt x="1450412" y="826964"/>
                </a:lnTo>
                <a:lnTo>
                  <a:pt x="1447242" y="821071"/>
                </a:lnTo>
                <a:lnTo>
                  <a:pt x="1443620" y="815405"/>
                </a:lnTo>
                <a:lnTo>
                  <a:pt x="1439771" y="809966"/>
                </a:lnTo>
                <a:lnTo>
                  <a:pt x="1435922" y="804526"/>
                </a:lnTo>
                <a:lnTo>
                  <a:pt x="1431394" y="799313"/>
                </a:lnTo>
                <a:lnTo>
                  <a:pt x="1426865" y="794780"/>
                </a:lnTo>
                <a:lnTo>
                  <a:pt x="1421884" y="789794"/>
                </a:lnTo>
                <a:lnTo>
                  <a:pt x="1416677" y="785261"/>
                </a:lnTo>
                <a:lnTo>
                  <a:pt x="1411017" y="781182"/>
                </a:lnTo>
                <a:lnTo>
                  <a:pt x="1405130" y="777102"/>
                </a:lnTo>
                <a:lnTo>
                  <a:pt x="1398791" y="773249"/>
                </a:lnTo>
                <a:lnTo>
                  <a:pt x="1391998" y="769623"/>
                </a:lnTo>
                <a:lnTo>
                  <a:pt x="1384753" y="774609"/>
                </a:lnTo>
                <a:lnTo>
                  <a:pt x="1377508" y="779595"/>
                </a:lnTo>
                <a:lnTo>
                  <a:pt x="1370263" y="784355"/>
                </a:lnTo>
                <a:lnTo>
                  <a:pt x="1363018" y="788661"/>
                </a:lnTo>
                <a:lnTo>
                  <a:pt x="1355772" y="793194"/>
                </a:lnTo>
                <a:lnTo>
                  <a:pt x="1348301" y="797047"/>
                </a:lnTo>
                <a:lnTo>
                  <a:pt x="1341056" y="800900"/>
                </a:lnTo>
                <a:lnTo>
                  <a:pt x="1334037" y="804526"/>
                </a:lnTo>
                <a:lnTo>
                  <a:pt x="1326792" y="807926"/>
                </a:lnTo>
                <a:lnTo>
                  <a:pt x="1319547" y="811326"/>
                </a:lnTo>
                <a:lnTo>
                  <a:pt x="1312302" y="814045"/>
                </a:lnTo>
                <a:lnTo>
                  <a:pt x="1305283" y="816992"/>
                </a:lnTo>
                <a:lnTo>
                  <a:pt x="1298038" y="819711"/>
                </a:lnTo>
                <a:lnTo>
                  <a:pt x="1291245" y="822205"/>
                </a:lnTo>
                <a:lnTo>
                  <a:pt x="1277208" y="826511"/>
                </a:lnTo>
                <a:lnTo>
                  <a:pt x="1263397" y="830364"/>
                </a:lnTo>
                <a:lnTo>
                  <a:pt x="1249812" y="833537"/>
                </a:lnTo>
                <a:lnTo>
                  <a:pt x="1236454" y="836030"/>
                </a:lnTo>
                <a:lnTo>
                  <a:pt x="1223322" y="838296"/>
                </a:lnTo>
                <a:lnTo>
                  <a:pt x="1210417" y="839656"/>
                </a:lnTo>
                <a:lnTo>
                  <a:pt x="1197964" y="840789"/>
                </a:lnTo>
                <a:lnTo>
                  <a:pt x="1185511" y="841469"/>
                </a:lnTo>
                <a:lnTo>
                  <a:pt x="1173738" y="841469"/>
                </a:lnTo>
                <a:lnTo>
                  <a:pt x="1162191" y="841469"/>
                </a:lnTo>
                <a:lnTo>
                  <a:pt x="1151097" y="841016"/>
                </a:lnTo>
                <a:lnTo>
                  <a:pt x="1140229" y="840336"/>
                </a:lnTo>
                <a:lnTo>
                  <a:pt x="1129814" y="839203"/>
                </a:lnTo>
                <a:lnTo>
                  <a:pt x="1120079" y="837843"/>
                </a:lnTo>
                <a:lnTo>
                  <a:pt x="1110796" y="836710"/>
                </a:lnTo>
                <a:lnTo>
                  <a:pt x="1101739" y="835123"/>
                </a:lnTo>
                <a:lnTo>
                  <a:pt x="1093362" y="833310"/>
                </a:lnTo>
                <a:lnTo>
                  <a:pt x="1085438" y="831724"/>
                </a:lnTo>
                <a:lnTo>
                  <a:pt x="1078193" y="829910"/>
                </a:lnTo>
                <a:lnTo>
                  <a:pt x="1065514" y="826284"/>
                </a:lnTo>
                <a:lnTo>
                  <a:pt x="1055099" y="823111"/>
                </a:lnTo>
                <a:lnTo>
                  <a:pt x="1047401" y="820391"/>
                </a:lnTo>
                <a:lnTo>
                  <a:pt x="1043552" y="828097"/>
                </a:lnTo>
                <a:lnTo>
                  <a:pt x="1040156" y="836483"/>
                </a:lnTo>
                <a:lnTo>
                  <a:pt x="1036986" y="844869"/>
                </a:lnTo>
                <a:lnTo>
                  <a:pt x="1034043" y="853708"/>
                </a:lnTo>
                <a:lnTo>
                  <a:pt x="1031552" y="862774"/>
                </a:lnTo>
                <a:lnTo>
                  <a:pt x="1029288" y="872520"/>
                </a:lnTo>
                <a:lnTo>
                  <a:pt x="1027024" y="882265"/>
                </a:lnTo>
                <a:lnTo>
                  <a:pt x="1024986" y="892464"/>
                </a:lnTo>
                <a:lnTo>
                  <a:pt x="1021137" y="913316"/>
                </a:lnTo>
                <a:lnTo>
                  <a:pt x="1017288" y="935527"/>
                </a:lnTo>
                <a:lnTo>
                  <a:pt x="1013213" y="958871"/>
                </a:lnTo>
                <a:lnTo>
                  <a:pt x="1011175" y="970884"/>
                </a:lnTo>
                <a:lnTo>
                  <a:pt x="1008458" y="983349"/>
                </a:lnTo>
                <a:lnTo>
                  <a:pt x="1004609" y="984029"/>
                </a:lnTo>
                <a:lnTo>
                  <a:pt x="1000760" y="984936"/>
                </a:lnTo>
                <a:lnTo>
                  <a:pt x="997138" y="985842"/>
                </a:lnTo>
                <a:lnTo>
                  <a:pt x="993515" y="987202"/>
                </a:lnTo>
                <a:lnTo>
                  <a:pt x="989892" y="988789"/>
                </a:lnTo>
                <a:lnTo>
                  <a:pt x="986496" y="990375"/>
                </a:lnTo>
                <a:lnTo>
                  <a:pt x="983100" y="991962"/>
                </a:lnTo>
                <a:lnTo>
                  <a:pt x="979704" y="993775"/>
                </a:lnTo>
                <a:lnTo>
                  <a:pt x="977666" y="979723"/>
                </a:lnTo>
                <a:lnTo>
                  <a:pt x="976761" y="970657"/>
                </a:lnTo>
                <a:lnTo>
                  <a:pt x="975402" y="960458"/>
                </a:lnTo>
                <a:lnTo>
                  <a:pt x="974496" y="949352"/>
                </a:lnTo>
                <a:lnTo>
                  <a:pt x="973817" y="937340"/>
                </a:lnTo>
                <a:lnTo>
                  <a:pt x="973364" y="924421"/>
                </a:lnTo>
                <a:lnTo>
                  <a:pt x="973138" y="911049"/>
                </a:lnTo>
                <a:lnTo>
                  <a:pt x="973364" y="896771"/>
                </a:lnTo>
                <a:lnTo>
                  <a:pt x="974044" y="882039"/>
                </a:lnTo>
                <a:lnTo>
                  <a:pt x="975402" y="866854"/>
                </a:lnTo>
                <a:lnTo>
                  <a:pt x="977213" y="851442"/>
                </a:lnTo>
                <a:lnTo>
                  <a:pt x="978119" y="843736"/>
                </a:lnTo>
                <a:lnTo>
                  <a:pt x="979704" y="835577"/>
                </a:lnTo>
                <a:lnTo>
                  <a:pt x="981062" y="827871"/>
                </a:lnTo>
                <a:lnTo>
                  <a:pt x="982874" y="819711"/>
                </a:lnTo>
                <a:lnTo>
                  <a:pt x="984911" y="812006"/>
                </a:lnTo>
                <a:lnTo>
                  <a:pt x="986949" y="804073"/>
                </a:lnTo>
                <a:lnTo>
                  <a:pt x="989440" y="796140"/>
                </a:lnTo>
                <a:lnTo>
                  <a:pt x="991930" y="788208"/>
                </a:lnTo>
                <a:lnTo>
                  <a:pt x="994873" y="780502"/>
                </a:lnTo>
                <a:lnTo>
                  <a:pt x="997817" y="772569"/>
                </a:lnTo>
                <a:lnTo>
                  <a:pt x="1001213" y="765090"/>
                </a:lnTo>
                <a:lnTo>
                  <a:pt x="1004836" y="757384"/>
                </a:lnTo>
                <a:lnTo>
                  <a:pt x="1008685" y="749905"/>
                </a:lnTo>
                <a:lnTo>
                  <a:pt x="1012986" y="742652"/>
                </a:lnTo>
                <a:lnTo>
                  <a:pt x="1017288" y="735400"/>
                </a:lnTo>
                <a:lnTo>
                  <a:pt x="1022043" y="728147"/>
                </a:lnTo>
                <a:lnTo>
                  <a:pt x="1027024" y="721121"/>
                </a:lnTo>
                <a:lnTo>
                  <a:pt x="1032458" y="714095"/>
                </a:lnTo>
                <a:lnTo>
                  <a:pt x="1038118" y="707522"/>
                </a:lnTo>
                <a:lnTo>
                  <a:pt x="1044231" y="701176"/>
                </a:lnTo>
                <a:lnTo>
                  <a:pt x="1050344" y="694603"/>
                </a:lnTo>
                <a:lnTo>
                  <a:pt x="1057136" y="688711"/>
                </a:lnTo>
                <a:lnTo>
                  <a:pt x="1064382" y="682818"/>
                </a:lnTo>
                <a:lnTo>
                  <a:pt x="1071627" y="676925"/>
                </a:lnTo>
                <a:lnTo>
                  <a:pt x="1079778" y="671486"/>
                </a:lnTo>
                <a:lnTo>
                  <a:pt x="1087702" y="666726"/>
                </a:lnTo>
                <a:lnTo>
                  <a:pt x="1096306" y="661740"/>
                </a:lnTo>
                <a:lnTo>
                  <a:pt x="1105362" y="656980"/>
                </a:lnTo>
                <a:lnTo>
                  <a:pt x="1114645" y="652674"/>
                </a:lnTo>
                <a:lnTo>
                  <a:pt x="1124380" y="648821"/>
                </a:lnTo>
                <a:lnTo>
                  <a:pt x="1134795" y="645195"/>
                </a:lnTo>
                <a:lnTo>
                  <a:pt x="1145437" y="641795"/>
                </a:lnTo>
                <a:lnTo>
                  <a:pt x="1156531" y="638622"/>
                </a:lnTo>
                <a:lnTo>
                  <a:pt x="1168304" y="636129"/>
                </a:lnTo>
                <a:lnTo>
                  <a:pt x="1180304" y="634089"/>
                </a:lnTo>
                <a:lnTo>
                  <a:pt x="1192757" y="631823"/>
                </a:lnTo>
                <a:lnTo>
                  <a:pt x="1205662" y="630690"/>
                </a:lnTo>
                <a:lnTo>
                  <a:pt x="1219247" y="629330"/>
                </a:lnTo>
                <a:lnTo>
                  <a:pt x="1233058" y="628876"/>
                </a:lnTo>
                <a:lnTo>
                  <a:pt x="1247774" y="628650"/>
                </a:lnTo>
                <a:close/>
                <a:moveTo>
                  <a:pt x="91667" y="541337"/>
                </a:moveTo>
                <a:lnTo>
                  <a:pt x="370523" y="541337"/>
                </a:lnTo>
                <a:lnTo>
                  <a:pt x="375061" y="541563"/>
                </a:lnTo>
                <a:lnTo>
                  <a:pt x="379826" y="542015"/>
                </a:lnTo>
                <a:lnTo>
                  <a:pt x="384137" y="542468"/>
                </a:lnTo>
                <a:lnTo>
                  <a:pt x="388902" y="543373"/>
                </a:lnTo>
                <a:lnTo>
                  <a:pt x="393213" y="544278"/>
                </a:lnTo>
                <a:lnTo>
                  <a:pt x="397524" y="545635"/>
                </a:lnTo>
                <a:lnTo>
                  <a:pt x="401835" y="546992"/>
                </a:lnTo>
                <a:lnTo>
                  <a:pt x="405919" y="548576"/>
                </a:lnTo>
                <a:lnTo>
                  <a:pt x="409777" y="550386"/>
                </a:lnTo>
                <a:lnTo>
                  <a:pt x="414088" y="552421"/>
                </a:lnTo>
                <a:lnTo>
                  <a:pt x="417718" y="554684"/>
                </a:lnTo>
                <a:lnTo>
                  <a:pt x="421575" y="556946"/>
                </a:lnTo>
                <a:lnTo>
                  <a:pt x="425206" y="559434"/>
                </a:lnTo>
                <a:lnTo>
                  <a:pt x="428609" y="562149"/>
                </a:lnTo>
                <a:lnTo>
                  <a:pt x="432013" y="564864"/>
                </a:lnTo>
                <a:lnTo>
                  <a:pt x="434962" y="568031"/>
                </a:lnTo>
                <a:lnTo>
                  <a:pt x="438139" y="571198"/>
                </a:lnTo>
                <a:lnTo>
                  <a:pt x="441088" y="574591"/>
                </a:lnTo>
                <a:lnTo>
                  <a:pt x="443584" y="577984"/>
                </a:lnTo>
                <a:lnTo>
                  <a:pt x="446307" y="581604"/>
                </a:lnTo>
                <a:lnTo>
                  <a:pt x="448803" y="585223"/>
                </a:lnTo>
                <a:lnTo>
                  <a:pt x="450845" y="589069"/>
                </a:lnTo>
                <a:lnTo>
                  <a:pt x="452887" y="592915"/>
                </a:lnTo>
                <a:lnTo>
                  <a:pt x="454702" y="596760"/>
                </a:lnTo>
                <a:lnTo>
                  <a:pt x="456291" y="600832"/>
                </a:lnTo>
                <a:lnTo>
                  <a:pt x="457879" y="605130"/>
                </a:lnTo>
                <a:lnTo>
                  <a:pt x="459240" y="609429"/>
                </a:lnTo>
                <a:lnTo>
                  <a:pt x="460148" y="613727"/>
                </a:lnTo>
                <a:lnTo>
                  <a:pt x="461055" y="618251"/>
                </a:lnTo>
                <a:lnTo>
                  <a:pt x="461509" y="622549"/>
                </a:lnTo>
                <a:lnTo>
                  <a:pt x="461736" y="627300"/>
                </a:lnTo>
                <a:lnTo>
                  <a:pt x="461963" y="631824"/>
                </a:lnTo>
                <a:lnTo>
                  <a:pt x="461736" y="636575"/>
                </a:lnTo>
                <a:lnTo>
                  <a:pt x="461509" y="641099"/>
                </a:lnTo>
                <a:lnTo>
                  <a:pt x="461055" y="645624"/>
                </a:lnTo>
                <a:lnTo>
                  <a:pt x="460148" y="650148"/>
                </a:lnTo>
                <a:lnTo>
                  <a:pt x="459240" y="654446"/>
                </a:lnTo>
                <a:lnTo>
                  <a:pt x="457879" y="658518"/>
                </a:lnTo>
                <a:lnTo>
                  <a:pt x="456291" y="662816"/>
                </a:lnTo>
                <a:lnTo>
                  <a:pt x="454702" y="666888"/>
                </a:lnTo>
                <a:lnTo>
                  <a:pt x="452887" y="670960"/>
                </a:lnTo>
                <a:lnTo>
                  <a:pt x="450845" y="674806"/>
                </a:lnTo>
                <a:lnTo>
                  <a:pt x="448803" y="678652"/>
                </a:lnTo>
                <a:lnTo>
                  <a:pt x="446307" y="682271"/>
                </a:lnTo>
                <a:lnTo>
                  <a:pt x="443584" y="685664"/>
                </a:lnTo>
                <a:lnTo>
                  <a:pt x="441088" y="689284"/>
                </a:lnTo>
                <a:lnTo>
                  <a:pt x="438139" y="692451"/>
                </a:lnTo>
                <a:lnTo>
                  <a:pt x="434962" y="695618"/>
                </a:lnTo>
                <a:lnTo>
                  <a:pt x="432013" y="698559"/>
                </a:lnTo>
                <a:lnTo>
                  <a:pt x="428609" y="701500"/>
                </a:lnTo>
                <a:lnTo>
                  <a:pt x="425206" y="703988"/>
                </a:lnTo>
                <a:lnTo>
                  <a:pt x="421575" y="706703"/>
                </a:lnTo>
                <a:lnTo>
                  <a:pt x="417718" y="708965"/>
                </a:lnTo>
                <a:lnTo>
                  <a:pt x="414088" y="711227"/>
                </a:lnTo>
                <a:lnTo>
                  <a:pt x="409777" y="713489"/>
                </a:lnTo>
                <a:lnTo>
                  <a:pt x="405919" y="715299"/>
                </a:lnTo>
                <a:lnTo>
                  <a:pt x="401835" y="716883"/>
                </a:lnTo>
                <a:lnTo>
                  <a:pt x="397524" y="718014"/>
                </a:lnTo>
                <a:lnTo>
                  <a:pt x="393213" y="719371"/>
                </a:lnTo>
                <a:lnTo>
                  <a:pt x="388902" y="720502"/>
                </a:lnTo>
                <a:lnTo>
                  <a:pt x="384137" y="721181"/>
                </a:lnTo>
                <a:lnTo>
                  <a:pt x="379826" y="721633"/>
                </a:lnTo>
                <a:lnTo>
                  <a:pt x="375061" y="722312"/>
                </a:lnTo>
                <a:lnTo>
                  <a:pt x="370523" y="722312"/>
                </a:lnTo>
                <a:lnTo>
                  <a:pt x="91667" y="722312"/>
                </a:lnTo>
                <a:lnTo>
                  <a:pt x="86902" y="722312"/>
                </a:lnTo>
                <a:lnTo>
                  <a:pt x="82364" y="721633"/>
                </a:lnTo>
                <a:lnTo>
                  <a:pt x="77599" y="721181"/>
                </a:lnTo>
                <a:lnTo>
                  <a:pt x="73288" y="720502"/>
                </a:lnTo>
                <a:lnTo>
                  <a:pt x="68750" y="719371"/>
                </a:lnTo>
                <a:lnTo>
                  <a:pt x="64439" y="718014"/>
                </a:lnTo>
                <a:lnTo>
                  <a:pt x="60128" y="716883"/>
                </a:lnTo>
                <a:lnTo>
                  <a:pt x="56044" y="715299"/>
                </a:lnTo>
                <a:lnTo>
                  <a:pt x="51959" y="713489"/>
                </a:lnTo>
                <a:lnTo>
                  <a:pt x="48102" y="711227"/>
                </a:lnTo>
                <a:lnTo>
                  <a:pt x="44245" y="708965"/>
                </a:lnTo>
                <a:lnTo>
                  <a:pt x="40615" y="706703"/>
                </a:lnTo>
                <a:lnTo>
                  <a:pt x="36757" y="703988"/>
                </a:lnTo>
                <a:lnTo>
                  <a:pt x="33581" y="701500"/>
                </a:lnTo>
                <a:lnTo>
                  <a:pt x="30177" y="698559"/>
                </a:lnTo>
                <a:lnTo>
                  <a:pt x="26774" y="695618"/>
                </a:lnTo>
                <a:lnTo>
                  <a:pt x="23824" y="692451"/>
                </a:lnTo>
                <a:lnTo>
                  <a:pt x="21101" y="689284"/>
                </a:lnTo>
                <a:lnTo>
                  <a:pt x="18152" y="685664"/>
                </a:lnTo>
                <a:lnTo>
                  <a:pt x="15656" y="682271"/>
                </a:lnTo>
                <a:lnTo>
                  <a:pt x="13160" y="678652"/>
                </a:lnTo>
                <a:lnTo>
                  <a:pt x="11118" y="674806"/>
                </a:lnTo>
                <a:lnTo>
                  <a:pt x="9076" y="670960"/>
                </a:lnTo>
                <a:lnTo>
                  <a:pt x="7261" y="666888"/>
                </a:lnTo>
                <a:lnTo>
                  <a:pt x="5446" y="662816"/>
                </a:lnTo>
                <a:lnTo>
                  <a:pt x="4084" y="658518"/>
                </a:lnTo>
                <a:lnTo>
                  <a:pt x="2950" y="654446"/>
                </a:lnTo>
                <a:lnTo>
                  <a:pt x="1815" y="650148"/>
                </a:lnTo>
                <a:lnTo>
                  <a:pt x="1134" y="645624"/>
                </a:lnTo>
                <a:lnTo>
                  <a:pt x="454" y="641099"/>
                </a:lnTo>
                <a:lnTo>
                  <a:pt x="0" y="636575"/>
                </a:lnTo>
                <a:lnTo>
                  <a:pt x="0" y="631824"/>
                </a:lnTo>
                <a:lnTo>
                  <a:pt x="0" y="627300"/>
                </a:lnTo>
                <a:lnTo>
                  <a:pt x="454" y="622549"/>
                </a:lnTo>
                <a:lnTo>
                  <a:pt x="1134" y="618251"/>
                </a:lnTo>
                <a:lnTo>
                  <a:pt x="1815" y="613727"/>
                </a:lnTo>
                <a:lnTo>
                  <a:pt x="2950" y="609429"/>
                </a:lnTo>
                <a:lnTo>
                  <a:pt x="4084" y="605130"/>
                </a:lnTo>
                <a:lnTo>
                  <a:pt x="5446" y="600832"/>
                </a:lnTo>
                <a:lnTo>
                  <a:pt x="7261" y="596760"/>
                </a:lnTo>
                <a:lnTo>
                  <a:pt x="9076" y="592915"/>
                </a:lnTo>
                <a:lnTo>
                  <a:pt x="11118" y="589069"/>
                </a:lnTo>
                <a:lnTo>
                  <a:pt x="13160" y="585223"/>
                </a:lnTo>
                <a:lnTo>
                  <a:pt x="15656" y="581604"/>
                </a:lnTo>
                <a:lnTo>
                  <a:pt x="18152" y="577984"/>
                </a:lnTo>
                <a:lnTo>
                  <a:pt x="21101" y="574591"/>
                </a:lnTo>
                <a:lnTo>
                  <a:pt x="23824" y="571198"/>
                </a:lnTo>
                <a:lnTo>
                  <a:pt x="26774" y="568031"/>
                </a:lnTo>
                <a:lnTo>
                  <a:pt x="30177" y="564864"/>
                </a:lnTo>
                <a:lnTo>
                  <a:pt x="33581" y="562149"/>
                </a:lnTo>
                <a:lnTo>
                  <a:pt x="36757" y="559434"/>
                </a:lnTo>
                <a:lnTo>
                  <a:pt x="40615" y="556946"/>
                </a:lnTo>
                <a:lnTo>
                  <a:pt x="44245" y="554684"/>
                </a:lnTo>
                <a:lnTo>
                  <a:pt x="48102" y="552421"/>
                </a:lnTo>
                <a:lnTo>
                  <a:pt x="51959" y="550386"/>
                </a:lnTo>
                <a:lnTo>
                  <a:pt x="56044" y="548576"/>
                </a:lnTo>
                <a:lnTo>
                  <a:pt x="60128" y="546992"/>
                </a:lnTo>
                <a:lnTo>
                  <a:pt x="64439" y="545635"/>
                </a:lnTo>
                <a:lnTo>
                  <a:pt x="68750" y="544278"/>
                </a:lnTo>
                <a:lnTo>
                  <a:pt x="73288" y="543373"/>
                </a:lnTo>
                <a:lnTo>
                  <a:pt x="77599" y="542468"/>
                </a:lnTo>
                <a:lnTo>
                  <a:pt x="82364" y="542015"/>
                </a:lnTo>
                <a:lnTo>
                  <a:pt x="86902" y="541563"/>
                </a:lnTo>
                <a:lnTo>
                  <a:pt x="91667" y="541337"/>
                </a:lnTo>
                <a:close/>
                <a:moveTo>
                  <a:pt x="2282825" y="312737"/>
                </a:moveTo>
                <a:lnTo>
                  <a:pt x="2412173" y="372470"/>
                </a:lnTo>
                <a:lnTo>
                  <a:pt x="2422140" y="377674"/>
                </a:lnTo>
                <a:lnTo>
                  <a:pt x="2426897" y="380163"/>
                </a:lnTo>
                <a:lnTo>
                  <a:pt x="2431201" y="382878"/>
                </a:lnTo>
                <a:lnTo>
                  <a:pt x="2435732" y="385367"/>
                </a:lnTo>
                <a:lnTo>
                  <a:pt x="2439583" y="388308"/>
                </a:lnTo>
                <a:lnTo>
                  <a:pt x="2443434" y="391023"/>
                </a:lnTo>
                <a:lnTo>
                  <a:pt x="2447058" y="393964"/>
                </a:lnTo>
                <a:lnTo>
                  <a:pt x="2450456" y="396680"/>
                </a:lnTo>
                <a:lnTo>
                  <a:pt x="2453628" y="399621"/>
                </a:lnTo>
                <a:lnTo>
                  <a:pt x="2456799" y="402562"/>
                </a:lnTo>
                <a:lnTo>
                  <a:pt x="2459518" y="405504"/>
                </a:lnTo>
                <a:lnTo>
                  <a:pt x="2462236" y="408671"/>
                </a:lnTo>
                <a:lnTo>
                  <a:pt x="2464501" y="411839"/>
                </a:lnTo>
                <a:lnTo>
                  <a:pt x="2466766" y="415233"/>
                </a:lnTo>
                <a:lnTo>
                  <a:pt x="2468805" y="418174"/>
                </a:lnTo>
                <a:lnTo>
                  <a:pt x="2470617" y="421568"/>
                </a:lnTo>
                <a:lnTo>
                  <a:pt x="2472430" y="424962"/>
                </a:lnTo>
                <a:lnTo>
                  <a:pt x="2474015" y="428356"/>
                </a:lnTo>
                <a:lnTo>
                  <a:pt x="2475601" y="431750"/>
                </a:lnTo>
                <a:lnTo>
                  <a:pt x="2477866" y="438990"/>
                </a:lnTo>
                <a:lnTo>
                  <a:pt x="2479905" y="446231"/>
                </a:lnTo>
                <a:lnTo>
                  <a:pt x="2481264" y="453697"/>
                </a:lnTo>
                <a:lnTo>
                  <a:pt x="2482397" y="461390"/>
                </a:lnTo>
                <a:lnTo>
                  <a:pt x="2482850" y="469536"/>
                </a:lnTo>
                <a:lnTo>
                  <a:pt x="2482850" y="477455"/>
                </a:lnTo>
                <a:lnTo>
                  <a:pt x="2482850" y="694213"/>
                </a:lnTo>
                <a:lnTo>
                  <a:pt x="2482850" y="702584"/>
                </a:lnTo>
                <a:lnTo>
                  <a:pt x="2482397" y="710504"/>
                </a:lnTo>
                <a:lnTo>
                  <a:pt x="2481264" y="718423"/>
                </a:lnTo>
                <a:lnTo>
                  <a:pt x="2479905" y="725889"/>
                </a:lnTo>
                <a:lnTo>
                  <a:pt x="2477866" y="733130"/>
                </a:lnTo>
                <a:lnTo>
                  <a:pt x="2475601" y="740144"/>
                </a:lnTo>
                <a:lnTo>
                  <a:pt x="2474015" y="743311"/>
                </a:lnTo>
                <a:lnTo>
                  <a:pt x="2472430" y="746932"/>
                </a:lnTo>
                <a:lnTo>
                  <a:pt x="2470617" y="750326"/>
                </a:lnTo>
                <a:lnTo>
                  <a:pt x="2468805" y="753493"/>
                </a:lnTo>
                <a:lnTo>
                  <a:pt x="2466766" y="756887"/>
                </a:lnTo>
                <a:lnTo>
                  <a:pt x="2464501" y="760055"/>
                </a:lnTo>
                <a:lnTo>
                  <a:pt x="2462236" y="762996"/>
                </a:lnTo>
                <a:lnTo>
                  <a:pt x="2459518" y="766164"/>
                </a:lnTo>
                <a:lnTo>
                  <a:pt x="2456799" y="769331"/>
                </a:lnTo>
                <a:lnTo>
                  <a:pt x="2453628" y="772047"/>
                </a:lnTo>
                <a:lnTo>
                  <a:pt x="2450456" y="775214"/>
                </a:lnTo>
                <a:lnTo>
                  <a:pt x="2447058" y="778156"/>
                </a:lnTo>
                <a:lnTo>
                  <a:pt x="2443434" y="780871"/>
                </a:lnTo>
                <a:lnTo>
                  <a:pt x="2439583" y="783812"/>
                </a:lnTo>
                <a:lnTo>
                  <a:pt x="2435732" y="786301"/>
                </a:lnTo>
                <a:lnTo>
                  <a:pt x="2431201" y="789242"/>
                </a:lnTo>
                <a:lnTo>
                  <a:pt x="2426897" y="791731"/>
                </a:lnTo>
                <a:lnTo>
                  <a:pt x="2422140" y="794446"/>
                </a:lnTo>
                <a:lnTo>
                  <a:pt x="2412173" y="799198"/>
                </a:lnTo>
                <a:lnTo>
                  <a:pt x="2406963" y="801687"/>
                </a:lnTo>
                <a:lnTo>
                  <a:pt x="2282825" y="744216"/>
                </a:lnTo>
                <a:lnTo>
                  <a:pt x="2282825" y="312737"/>
                </a:lnTo>
                <a:close/>
                <a:moveTo>
                  <a:pt x="458964" y="22907"/>
                </a:moveTo>
                <a:lnTo>
                  <a:pt x="448307" y="23134"/>
                </a:lnTo>
                <a:lnTo>
                  <a:pt x="438104" y="24041"/>
                </a:lnTo>
                <a:lnTo>
                  <a:pt x="427674" y="25175"/>
                </a:lnTo>
                <a:lnTo>
                  <a:pt x="417471" y="26990"/>
                </a:lnTo>
                <a:lnTo>
                  <a:pt x="407722" y="29485"/>
                </a:lnTo>
                <a:lnTo>
                  <a:pt x="397745" y="32206"/>
                </a:lnTo>
                <a:lnTo>
                  <a:pt x="388222" y="35382"/>
                </a:lnTo>
                <a:lnTo>
                  <a:pt x="378926" y="39237"/>
                </a:lnTo>
                <a:lnTo>
                  <a:pt x="369857" y="43320"/>
                </a:lnTo>
                <a:lnTo>
                  <a:pt x="361014" y="47856"/>
                </a:lnTo>
                <a:lnTo>
                  <a:pt x="352171" y="52846"/>
                </a:lnTo>
                <a:lnTo>
                  <a:pt x="344009" y="58289"/>
                </a:lnTo>
                <a:lnTo>
                  <a:pt x="335847" y="63959"/>
                </a:lnTo>
                <a:lnTo>
                  <a:pt x="328138" y="70083"/>
                </a:lnTo>
                <a:lnTo>
                  <a:pt x="320655" y="76660"/>
                </a:lnTo>
                <a:lnTo>
                  <a:pt x="313626" y="83238"/>
                </a:lnTo>
                <a:lnTo>
                  <a:pt x="306598" y="90722"/>
                </a:lnTo>
                <a:lnTo>
                  <a:pt x="300022" y="98207"/>
                </a:lnTo>
                <a:lnTo>
                  <a:pt x="294127" y="105918"/>
                </a:lnTo>
                <a:lnTo>
                  <a:pt x="288232" y="113856"/>
                </a:lnTo>
                <a:lnTo>
                  <a:pt x="283017" y="122248"/>
                </a:lnTo>
                <a:lnTo>
                  <a:pt x="278029" y="130867"/>
                </a:lnTo>
                <a:lnTo>
                  <a:pt x="273494" y="139939"/>
                </a:lnTo>
                <a:lnTo>
                  <a:pt x="269186" y="149011"/>
                </a:lnTo>
                <a:lnTo>
                  <a:pt x="265559" y="158310"/>
                </a:lnTo>
                <a:lnTo>
                  <a:pt x="262158" y="167836"/>
                </a:lnTo>
                <a:lnTo>
                  <a:pt x="259664" y="177589"/>
                </a:lnTo>
                <a:lnTo>
                  <a:pt x="257396" y="187568"/>
                </a:lnTo>
                <a:lnTo>
                  <a:pt x="255582" y="197775"/>
                </a:lnTo>
                <a:lnTo>
                  <a:pt x="254222" y="207754"/>
                </a:lnTo>
                <a:lnTo>
                  <a:pt x="253542" y="218414"/>
                </a:lnTo>
                <a:lnTo>
                  <a:pt x="253088" y="229074"/>
                </a:lnTo>
                <a:lnTo>
                  <a:pt x="253088" y="495117"/>
                </a:lnTo>
                <a:lnTo>
                  <a:pt x="369630" y="495117"/>
                </a:lnTo>
                <a:lnTo>
                  <a:pt x="376659" y="495344"/>
                </a:lnTo>
                <a:lnTo>
                  <a:pt x="383461" y="496024"/>
                </a:lnTo>
                <a:lnTo>
                  <a:pt x="390263" y="496705"/>
                </a:lnTo>
                <a:lnTo>
                  <a:pt x="397065" y="498066"/>
                </a:lnTo>
                <a:lnTo>
                  <a:pt x="403867" y="499653"/>
                </a:lnTo>
                <a:lnTo>
                  <a:pt x="410216" y="501468"/>
                </a:lnTo>
                <a:lnTo>
                  <a:pt x="416791" y="503509"/>
                </a:lnTo>
                <a:lnTo>
                  <a:pt x="422913" y="505777"/>
                </a:lnTo>
                <a:lnTo>
                  <a:pt x="428808" y="508726"/>
                </a:lnTo>
                <a:lnTo>
                  <a:pt x="434930" y="511674"/>
                </a:lnTo>
                <a:lnTo>
                  <a:pt x="440598" y="514849"/>
                </a:lnTo>
                <a:lnTo>
                  <a:pt x="446266" y="518478"/>
                </a:lnTo>
                <a:lnTo>
                  <a:pt x="451481" y="522334"/>
                </a:lnTo>
                <a:lnTo>
                  <a:pt x="456923" y="526190"/>
                </a:lnTo>
                <a:lnTo>
                  <a:pt x="461911" y="530726"/>
                </a:lnTo>
                <a:lnTo>
                  <a:pt x="466446" y="535035"/>
                </a:lnTo>
                <a:lnTo>
                  <a:pt x="471207" y="539798"/>
                </a:lnTo>
                <a:lnTo>
                  <a:pt x="475289" y="545015"/>
                </a:lnTo>
                <a:lnTo>
                  <a:pt x="479370" y="549777"/>
                </a:lnTo>
                <a:lnTo>
                  <a:pt x="483451" y="555221"/>
                </a:lnTo>
                <a:lnTo>
                  <a:pt x="487079" y="560664"/>
                </a:lnTo>
                <a:lnTo>
                  <a:pt x="490026" y="566561"/>
                </a:lnTo>
                <a:lnTo>
                  <a:pt x="493201" y="572458"/>
                </a:lnTo>
                <a:lnTo>
                  <a:pt x="496148" y="578355"/>
                </a:lnTo>
                <a:lnTo>
                  <a:pt x="498416" y="584706"/>
                </a:lnTo>
                <a:lnTo>
                  <a:pt x="500683" y="591056"/>
                </a:lnTo>
                <a:lnTo>
                  <a:pt x="502497" y="597407"/>
                </a:lnTo>
                <a:lnTo>
                  <a:pt x="504084" y="603984"/>
                </a:lnTo>
                <a:lnTo>
                  <a:pt x="505218" y="610788"/>
                </a:lnTo>
                <a:lnTo>
                  <a:pt x="506125" y="617592"/>
                </a:lnTo>
                <a:lnTo>
                  <a:pt x="506578" y="624623"/>
                </a:lnTo>
                <a:lnTo>
                  <a:pt x="506578" y="631428"/>
                </a:lnTo>
                <a:lnTo>
                  <a:pt x="506578" y="638459"/>
                </a:lnTo>
                <a:lnTo>
                  <a:pt x="506125" y="645263"/>
                </a:lnTo>
                <a:lnTo>
                  <a:pt x="505218" y="652294"/>
                </a:lnTo>
                <a:lnTo>
                  <a:pt x="504084" y="659098"/>
                </a:lnTo>
                <a:lnTo>
                  <a:pt x="502497" y="665449"/>
                </a:lnTo>
                <a:lnTo>
                  <a:pt x="500683" y="672026"/>
                </a:lnTo>
                <a:lnTo>
                  <a:pt x="498416" y="678150"/>
                </a:lnTo>
                <a:lnTo>
                  <a:pt x="496148" y="684500"/>
                </a:lnTo>
                <a:lnTo>
                  <a:pt x="493201" y="690397"/>
                </a:lnTo>
                <a:lnTo>
                  <a:pt x="490026" y="696294"/>
                </a:lnTo>
                <a:lnTo>
                  <a:pt x="487079" y="701964"/>
                </a:lnTo>
                <a:lnTo>
                  <a:pt x="483451" y="707861"/>
                </a:lnTo>
                <a:lnTo>
                  <a:pt x="479370" y="712851"/>
                </a:lnTo>
                <a:lnTo>
                  <a:pt x="475289" y="718067"/>
                </a:lnTo>
                <a:lnTo>
                  <a:pt x="471207" y="723057"/>
                </a:lnTo>
                <a:lnTo>
                  <a:pt x="466446" y="727820"/>
                </a:lnTo>
                <a:lnTo>
                  <a:pt x="461911" y="732356"/>
                </a:lnTo>
                <a:lnTo>
                  <a:pt x="456923" y="736666"/>
                </a:lnTo>
                <a:lnTo>
                  <a:pt x="451481" y="740748"/>
                </a:lnTo>
                <a:lnTo>
                  <a:pt x="446266" y="744604"/>
                </a:lnTo>
                <a:lnTo>
                  <a:pt x="440598" y="748006"/>
                </a:lnTo>
                <a:lnTo>
                  <a:pt x="434930" y="751408"/>
                </a:lnTo>
                <a:lnTo>
                  <a:pt x="428808" y="754356"/>
                </a:lnTo>
                <a:lnTo>
                  <a:pt x="422913" y="757078"/>
                </a:lnTo>
                <a:lnTo>
                  <a:pt x="416791" y="759573"/>
                </a:lnTo>
                <a:lnTo>
                  <a:pt x="410216" y="761614"/>
                </a:lnTo>
                <a:lnTo>
                  <a:pt x="403867" y="763429"/>
                </a:lnTo>
                <a:lnTo>
                  <a:pt x="397065" y="765016"/>
                </a:lnTo>
                <a:lnTo>
                  <a:pt x="390263" y="766377"/>
                </a:lnTo>
                <a:lnTo>
                  <a:pt x="383461" y="767058"/>
                </a:lnTo>
                <a:lnTo>
                  <a:pt x="376659" y="767738"/>
                </a:lnTo>
                <a:lnTo>
                  <a:pt x="369630" y="767965"/>
                </a:lnTo>
                <a:lnTo>
                  <a:pt x="253088" y="767965"/>
                </a:lnTo>
                <a:lnTo>
                  <a:pt x="253088" y="1135844"/>
                </a:lnTo>
                <a:lnTo>
                  <a:pt x="369630" y="1135844"/>
                </a:lnTo>
                <a:lnTo>
                  <a:pt x="376659" y="1136071"/>
                </a:lnTo>
                <a:lnTo>
                  <a:pt x="383461" y="1136751"/>
                </a:lnTo>
                <a:lnTo>
                  <a:pt x="390263" y="1137659"/>
                </a:lnTo>
                <a:lnTo>
                  <a:pt x="397065" y="1138793"/>
                </a:lnTo>
                <a:lnTo>
                  <a:pt x="403867" y="1140380"/>
                </a:lnTo>
                <a:lnTo>
                  <a:pt x="410216" y="1142195"/>
                </a:lnTo>
                <a:lnTo>
                  <a:pt x="416791" y="1144236"/>
                </a:lnTo>
                <a:lnTo>
                  <a:pt x="422913" y="1146731"/>
                </a:lnTo>
                <a:lnTo>
                  <a:pt x="428808" y="1149452"/>
                </a:lnTo>
                <a:lnTo>
                  <a:pt x="434930" y="1152401"/>
                </a:lnTo>
                <a:lnTo>
                  <a:pt x="440598" y="1155803"/>
                </a:lnTo>
                <a:lnTo>
                  <a:pt x="446266" y="1159205"/>
                </a:lnTo>
                <a:lnTo>
                  <a:pt x="451481" y="1163061"/>
                </a:lnTo>
                <a:lnTo>
                  <a:pt x="456923" y="1167370"/>
                </a:lnTo>
                <a:lnTo>
                  <a:pt x="461911" y="1171453"/>
                </a:lnTo>
                <a:lnTo>
                  <a:pt x="466446" y="1175989"/>
                </a:lnTo>
                <a:lnTo>
                  <a:pt x="471207" y="1180752"/>
                </a:lnTo>
                <a:lnTo>
                  <a:pt x="475289" y="1185741"/>
                </a:lnTo>
                <a:lnTo>
                  <a:pt x="479370" y="1190958"/>
                </a:lnTo>
                <a:lnTo>
                  <a:pt x="483451" y="1196401"/>
                </a:lnTo>
                <a:lnTo>
                  <a:pt x="487079" y="1201845"/>
                </a:lnTo>
                <a:lnTo>
                  <a:pt x="490026" y="1207515"/>
                </a:lnTo>
                <a:lnTo>
                  <a:pt x="493201" y="1213412"/>
                </a:lnTo>
                <a:lnTo>
                  <a:pt x="496148" y="1219309"/>
                </a:lnTo>
                <a:lnTo>
                  <a:pt x="498416" y="1225659"/>
                </a:lnTo>
                <a:lnTo>
                  <a:pt x="500683" y="1231783"/>
                </a:lnTo>
                <a:lnTo>
                  <a:pt x="502497" y="1238360"/>
                </a:lnTo>
                <a:lnTo>
                  <a:pt x="504084" y="1245165"/>
                </a:lnTo>
                <a:lnTo>
                  <a:pt x="505218" y="1251742"/>
                </a:lnTo>
                <a:lnTo>
                  <a:pt x="506125" y="1258546"/>
                </a:lnTo>
                <a:lnTo>
                  <a:pt x="506578" y="1265350"/>
                </a:lnTo>
                <a:lnTo>
                  <a:pt x="506578" y="1272381"/>
                </a:lnTo>
                <a:lnTo>
                  <a:pt x="506578" y="1279639"/>
                </a:lnTo>
                <a:lnTo>
                  <a:pt x="506125" y="1286216"/>
                </a:lnTo>
                <a:lnTo>
                  <a:pt x="505218" y="1293021"/>
                </a:lnTo>
                <a:lnTo>
                  <a:pt x="504084" y="1299825"/>
                </a:lnTo>
                <a:lnTo>
                  <a:pt x="502497" y="1306629"/>
                </a:lnTo>
                <a:lnTo>
                  <a:pt x="500683" y="1312980"/>
                </a:lnTo>
                <a:lnTo>
                  <a:pt x="498416" y="1319330"/>
                </a:lnTo>
                <a:lnTo>
                  <a:pt x="496148" y="1325454"/>
                </a:lnTo>
                <a:lnTo>
                  <a:pt x="493201" y="1331351"/>
                </a:lnTo>
                <a:lnTo>
                  <a:pt x="490026" y="1337475"/>
                </a:lnTo>
                <a:lnTo>
                  <a:pt x="487079" y="1343145"/>
                </a:lnTo>
                <a:lnTo>
                  <a:pt x="483451" y="1348588"/>
                </a:lnTo>
                <a:lnTo>
                  <a:pt x="479370" y="1354031"/>
                </a:lnTo>
                <a:lnTo>
                  <a:pt x="475289" y="1359248"/>
                </a:lnTo>
                <a:lnTo>
                  <a:pt x="471207" y="1364011"/>
                </a:lnTo>
                <a:lnTo>
                  <a:pt x="466446" y="1368774"/>
                </a:lnTo>
                <a:lnTo>
                  <a:pt x="461911" y="1373537"/>
                </a:lnTo>
                <a:lnTo>
                  <a:pt x="456923" y="1377619"/>
                </a:lnTo>
                <a:lnTo>
                  <a:pt x="451481" y="1381702"/>
                </a:lnTo>
                <a:lnTo>
                  <a:pt x="446266" y="1385557"/>
                </a:lnTo>
                <a:lnTo>
                  <a:pt x="440598" y="1388960"/>
                </a:lnTo>
                <a:lnTo>
                  <a:pt x="434930" y="1392362"/>
                </a:lnTo>
                <a:lnTo>
                  <a:pt x="428808" y="1395537"/>
                </a:lnTo>
                <a:lnTo>
                  <a:pt x="422913" y="1398032"/>
                </a:lnTo>
                <a:lnTo>
                  <a:pt x="416791" y="1400300"/>
                </a:lnTo>
                <a:lnTo>
                  <a:pt x="410216" y="1402795"/>
                </a:lnTo>
                <a:lnTo>
                  <a:pt x="403867" y="1404609"/>
                </a:lnTo>
                <a:lnTo>
                  <a:pt x="397065" y="1406197"/>
                </a:lnTo>
                <a:lnTo>
                  <a:pt x="390263" y="1407104"/>
                </a:lnTo>
                <a:lnTo>
                  <a:pt x="383461" y="1408238"/>
                </a:lnTo>
                <a:lnTo>
                  <a:pt x="376659" y="1408692"/>
                </a:lnTo>
                <a:lnTo>
                  <a:pt x="369630" y="1408692"/>
                </a:lnTo>
                <a:lnTo>
                  <a:pt x="253088" y="1408692"/>
                </a:lnTo>
                <a:lnTo>
                  <a:pt x="253088" y="1777025"/>
                </a:lnTo>
                <a:lnTo>
                  <a:pt x="369630" y="1777025"/>
                </a:lnTo>
                <a:lnTo>
                  <a:pt x="376659" y="1777252"/>
                </a:lnTo>
                <a:lnTo>
                  <a:pt x="383461" y="1777705"/>
                </a:lnTo>
                <a:lnTo>
                  <a:pt x="390263" y="1778386"/>
                </a:lnTo>
                <a:lnTo>
                  <a:pt x="397065" y="1779747"/>
                </a:lnTo>
                <a:lnTo>
                  <a:pt x="403867" y="1781334"/>
                </a:lnTo>
                <a:lnTo>
                  <a:pt x="410216" y="1783149"/>
                </a:lnTo>
                <a:lnTo>
                  <a:pt x="416791" y="1785190"/>
                </a:lnTo>
                <a:lnTo>
                  <a:pt x="422913" y="1787912"/>
                </a:lnTo>
                <a:lnTo>
                  <a:pt x="428808" y="1790407"/>
                </a:lnTo>
                <a:lnTo>
                  <a:pt x="434930" y="1793582"/>
                </a:lnTo>
                <a:lnTo>
                  <a:pt x="440598" y="1796984"/>
                </a:lnTo>
                <a:lnTo>
                  <a:pt x="446266" y="1800159"/>
                </a:lnTo>
                <a:lnTo>
                  <a:pt x="451481" y="1804242"/>
                </a:lnTo>
                <a:lnTo>
                  <a:pt x="456923" y="1808324"/>
                </a:lnTo>
                <a:lnTo>
                  <a:pt x="461911" y="1812407"/>
                </a:lnTo>
                <a:lnTo>
                  <a:pt x="466446" y="1817170"/>
                </a:lnTo>
                <a:lnTo>
                  <a:pt x="471207" y="1821706"/>
                </a:lnTo>
                <a:lnTo>
                  <a:pt x="475289" y="1826695"/>
                </a:lnTo>
                <a:lnTo>
                  <a:pt x="479370" y="1831912"/>
                </a:lnTo>
                <a:lnTo>
                  <a:pt x="483451" y="1837129"/>
                </a:lnTo>
                <a:lnTo>
                  <a:pt x="487079" y="1842799"/>
                </a:lnTo>
                <a:lnTo>
                  <a:pt x="490026" y="1848469"/>
                </a:lnTo>
                <a:lnTo>
                  <a:pt x="493201" y="1854139"/>
                </a:lnTo>
                <a:lnTo>
                  <a:pt x="496148" y="1860490"/>
                </a:lnTo>
                <a:lnTo>
                  <a:pt x="498416" y="1866613"/>
                </a:lnTo>
                <a:lnTo>
                  <a:pt x="500683" y="1872964"/>
                </a:lnTo>
                <a:lnTo>
                  <a:pt x="502497" y="1879314"/>
                </a:lnTo>
                <a:lnTo>
                  <a:pt x="504084" y="1885892"/>
                </a:lnTo>
                <a:lnTo>
                  <a:pt x="505218" y="1892696"/>
                </a:lnTo>
                <a:lnTo>
                  <a:pt x="506125" y="1899273"/>
                </a:lnTo>
                <a:lnTo>
                  <a:pt x="506578" y="1906304"/>
                </a:lnTo>
                <a:lnTo>
                  <a:pt x="506578" y="1913335"/>
                </a:lnTo>
                <a:lnTo>
                  <a:pt x="506578" y="1920366"/>
                </a:lnTo>
                <a:lnTo>
                  <a:pt x="506125" y="1927397"/>
                </a:lnTo>
                <a:lnTo>
                  <a:pt x="505218" y="1933975"/>
                </a:lnTo>
                <a:lnTo>
                  <a:pt x="504084" y="1940779"/>
                </a:lnTo>
                <a:lnTo>
                  <a:pt x="502497" y="1947356"/>
                </a:lnTo>
                <a:lnTo>
                  <a:pt x="500683" y="1953707"/>
                </a:lnTo>
                <a:lnTo>
                  <a:pt x="498416" y="1960284"/>
                </a:lnTo>
                <a:lnTo>
                  <a:pt x="496148" y="1966408"/>
                </a:lnTo>
                <a:lnTo>
                  <a:pt x="493201" y="1972532"/>
                </a:lnTo>
                <a:lnTo>
                  <a:pt x="490026" y="1978429"/>
                </a:lnTo>
                <a:lnTo>
                  <a:pt x="487079" y="1984099"/>
                </a:lnTo>
                <a:lnTo>
                  <a:pt x="483451" y="1989542"/>
                </a:lnTo>
                <a:lnTo>
                  <a:pt x="479370" y="1994986"/>
                </a:lnTo>
                <a:lnTo>
                  <a:pt x="475289" y="1999975"/>
                </a:lnTo>
                <a:lnTo>
                  <a:pt x="471207" y="2004965"/>
                </a:lnTo>
                <a:lnTo>
                  <a:pt x="466446" y="2009728"/>
                </a:lnTo>
                <a:lnTo>
                  <a:pt x="461911" y="2014264"/>
                </a:lnTo>
                <a:lnTo>
                  <a:pt x="456923" y="2018573"/>
                </a:lnTo>
                <a:lnTo>
                  <a:pt x="451481" y="2022429"/>
                </a:lnTo>
                <a:lnTo>
                  <a:pt x="446266" y="2026285"/>
                </a:lnTo>
                <a:lnTo>
                  <a:pt x="440598" y="2029914"/>
                </a:lnTo>
                <a:lnTo>
                  <a:pt x="434930" y="2033089"/>
                </a:lnTo>
                <a:lnTo>
                  <a:pt x="428808" y="2036264"/>
                </a:lnTo>
                <a:lnTo>
                  <a:pt x="422913" y="2038759"/>
                </a:lnTo>
                <a:lnTo>
                  <a:pt x="416791" y="2041481"/>
                </a:lnTo>
                <a:lnTo>
                  <a:pt x="410216" y="2043522"/>
                </a:lnTo>
                <a:lnTo>
                  <a:pt x="403867" y="2045336"/>
                </a:lnTo>
                <a:lnTo>
                  <a:pt x="397065" y="2046924"/>
                </a:lnTo>
                <a:lnTo>
                  <a:pt x="390263" y="2048285"/>
                </a:lnTo>
                <a:lnTo>
                  <a:pt x="383461" y="2048965"/>
                </a:lnTo>
                <a:lnTo>
                  <a:pt x="376659" y="2049419"/>
                </a:lnTo>
                <a:lnTo>
                  <a:pt x="369630" y="2049646"/>
                </a:lnTo>
                <a:lnTo>
                  <a:pt x="253088" y="2049646"/>
                </a:lnTo>
                <a:lnTo>
                  <a:pt x="253088" y="2315689"/>
                </a:lnTo>
                <a:lnTo>
                  <a:pt x="253542" y="2326349"/>
                </a:lnTo>
                <a:lnTo>
                  <a:pt x="254222" y="2336782"/>
                </a:lnTo>
                <a:lnTo>
                  <a:pt x="255582" y="2347215"/>
                </a:lnTo>
                <a:lnTo>
                  <a:pt x="257396" y="2357195"/>
                </a:lnTo>
                <a:lnTo>
                  <a:pt x="259664" y="2367401"/>
                </a:lnTo>
                <a:lnTo>
                  <a:pt x="262158" y="2376927"/>
                </a:lnTo>
                <a:lnTo>
                  <a:pt x="265559" y="2386679"/>
                </a:lnTo>
                <a:lnTo>
                  <a:pt x="269186" y="2395978"/>
                </a:lnTo>
                <a:lnTo>
                  <a:pt x="273494" y="2405051"/>
                </a:lnTo>
                <a:lnTo>
                  <a:pt x="278029" y="2414123"/>
                </a:lnTo>
                <a:lnTo>
                  <a:pt x="283017" y="2422515"/>
                </a:lnTo>
                <a:lnTo>
                  <a:pt x="288232" y="2430907"/>
                </a:lnTo>
                <a:lnTo>
                  <a:pt x="294127" y="2439072"/>
                </a:lnTo>
                <a:lnTo>
                  <a:pt x="300022" y="2446783"/>
                </a:lnTo>
                <a:lnTo>
                  <a:pt x="306598" y="2454268"/>
                </a:lnTo>
                <a:lnTo>
                  <a:pt x="313626" y="2461525"/>
                </a:lnTo>
                <a:lnTo>
                  <a:pt x="320655" y="2468330"/>
                </a:lnTo>
                <a:lnTo>
                  <a:pt x="328138" y="2474680"/>
                </a:lnTo>
                <a:lnTo>
                  <a:pt x="335847" y="2481031"/>
                </a:lnTo>
                <a:lnTo>
                  <a:pt x="344009" y="2486701"/>
                </a:lnTo>
                <a:lnTo>
                  <a:pt x="352171" y="2492144"/>
                </a:lnTo>
                <a:lnTo>
                  <a:pt x="361014" y="2497134"/>
                </a:lnTo>
                <a:lnTo>
                  <a:pt x="369857" y="2501443"/>
                </a:lnTo>
                <a:lnTo>
                  <a:pt x="378926" y="2505526"/>
                </a:lnTo>
                <a:lnTo>
                  <a:pt x="388222" y="2509608"/>
                </a:lnTo>
                <a:lnTo>
                  <a:pt x="397745" y="2512557"/>
                </a:lnTo>
                <a:lnTo>
                  <a:pt x="407722" y="2515505"/>
                </a:lnTo>
                <a:lnTo>
                  <a:pt x="417471" y="2517773"/>
                </a:lnTo>
                <a:lnTo>
                  <a:pt x="427674" y="2519588"/>
                </a:lnTo>
                <a:lnTo>
                  <a:pt x="438104" y="2520948"/>
                </a:lnTo>
                <a:lnTo>
                  <a:pt x="448307" y="2521629"/>
                </a:lnTo>
                <a:lnTo>
                  <a:pt x="458964" y="2521856"/>
                </a:lnTo>
                <a:lnTo>
                  <a:pt x="2030011" y="2521856"/>
                </a:lnTo>
                <a:lnTo>
                  <a:pt x="2040667" y="2521629"/>
                </a:lnTo>
                <a:lnTo>
                  <a:pt x="2051324" y="2520948"/>
                </a:lnTo>
                <a:lnTo>
                  <a:pt x="2061527" y="2519588"/>
                </a:lnTo>
                <a:lnTo>
                  <a:pt x="2071503" y="2517773"/>
                </a:lnTo>
                <a:lnTo>
                  <a:pt x="2081706" y="2515505"/>
                </a:lnTo>
                <a:lnTo>
                  <a:pt x="2091456" y="2512557"/>
                </a:lnTo>
                <a:lnTo>
                  <a:pt x="2100752" y="2509608"/>
                </a:lnTo>
                <a:lnTo>
                  <a:pt x="2110502" y="2505526"/>
                </a:lnTo>
                <a:lnTo>
                  <a:pt x="2119571" y="2501443"/>
                </a:lnTo>
                <a:lnTo>
                  <a:pt x="2128187" y="2497134"/>
                </a:lnTo>
                <a:lnTo>
                  <a:pt x="2136803" y="2492144"/>
                </a:lnTo>
                <a:lnTo>
                  <a:pt x="2145192" y="2486701"/>
                </a:lnTo>
                <a:lnTo>
                  <a:pt x="2153354" y="2481031"/>
                </a:lnTo>
                <a:lnTo>
                  <a:pt x="2161290" y="2474680"/>
                </a:lnTo>
                <a:lnTo>
                  <a:pt x="2168546" y="2468330"/>
                </a:lnTo>
                <a:lnTo>
                  <a:pt x="2175801" y="2461525"/>
                </a:lnTo>
                <a:lnTo>
                  <a:pt x="2182376" y="2454268"/>
                </a:lnTo>
                <a:lnTo>
                  <a:pt x="2188952" y="2446783"/>
                </a:lnTo>
                <a:lnTo>
                  <a:pt x="2195074" y="2439072"/>
                </a:lnTo>
                <a:lnTo>
                  <a:pt x="2200969" y="2430907"/>
                </a:lnTo>
                <a:lnTo>
                  <a:pt x="2206410" y="2422515"/>
                </a:lnTo>
                <a:lnTo>
                  <a:pt x="2211172" y="2414123"/>
                </a:lnTo>
                <a:lnTo>
                  <a:pt x="2215933" y="2405051"/>
                </a:lnTo>
                <a:lnTo>
                  <a:pt x="2219788" y="2395978"/>
                </a:lnTo>
                <a:lnTo>
                  <a:pt x="2223642" y="2386679"/>
                </a:lnTo>
                <a:lnTo>
                  <a:pt x="2226817" y="2376927"/>
                </a:lnTo>
                <a:lnTo>
                  <a:pt x="2229538" y="2367401"/>
                </a:lnTo>
                <a:lnTo>
                  <a:pt x="2232032" y="2357195"/>
                </a:lnTo>
                <a:lnTo>
                  <a:pt x="2233845" y="2347215"/>
                </a:lnTo>
                <a:lnTo>
                  <a:pt x="2235206" y="2336782"/>
                </a:lnTo>
                <a:lnTo>
                  <a:pt x="2235886" y="2326349"/>
                </a:lnTo>
                <a:lnTo>
                  <a:pt x="2236113" y="2315689"/>
                </a:lnTo>
                <a:lnTo>
                  <a:pt x="2236113" y="229074"/>
                </a:lnTo>
                <a:lnTo>
                  <a:pt x="2235886" y="218414"/>
                </a:lnTo>
                <a:lnTo>
                  <a:pt x="2235206" y="207754"/>
                </a:lnTo>
                <a:lnTo>
                  <a:pt x="2233845" y="197775"/>
                </a:lnTo>
                <a:lnTo>
                  <a:pt x="2232032" y="187568"/>
                </a:lnTo>
                <a:lnTo>
                  <a:pt x="2229538" y="177589"/>
                </a:lnTo>
                <a:lnTo>
                  <a:pt x="2226817" y="167836"/>
                </a:lnTo>
                <a:lnTo>
                  <a:pt x="2223642" y="158310"/>
                </a:lnTo>
                <a:lnTo>
                  <a:pt x="2219788" y="149011"/>
                </a:lnTo>
                <a:lnTo>
                  <a:pt x="2215933" y="139939"/>
                </a:lnTo>
                <a:lnTo>
                  <a:pt x="2211172" y="130867"/>
                </a:lnTo>
                <a:lnTo>
                  <a:pt x="2206410" y="122248"/>
                </a:lnTo>
                <a:lnTo>
                  <a:pt x="2200969" y="113856"/>
                </a:lnTo>
                <a:lnTo>
                  <a:pt x="2195074" y="105918"/>
                </a:lnTo>
                <a:lnTo>
                  <a:pt x="2188952" y="98207"/>
                </a:lnTo>
                <a:lnTo>
                  <a:pt x="2182376" y="90722"/>
                </a:lnTo>
                <a:lnTo>
                  <a:pt x="2175801" y="83238"/>
                </a:lnTo>
                <a:lnTo>
                  <a:pt x="2168546" y="76660"/>
                </a:lnTo>
                <a:lnTo>
                  <a:pt x="2161290" y="70083"/>
                </a:lnTo>
                <a:lnTo>
                  <a:pt x="2153354" y="63959"/>
                </a:lnTo>
                <a:lnTo>
                  <a:pt x="2145192" y="58289"/>
                </a:lnTo>
                <a:lnTo>
                  <a:pt x="2136803" y="52846"/>
                </a:lnTo>
                <a:lnTo>
                  <a:pt x="2128187" y="47856"/>
                </a:lnTo>
                <a:lnTo>
                  <a:pt x="2119571" y="43320"/>
                </a:lnTo>
                <a:lnTo>
                  <a:pt x="2110502" y="39237"/>
                </a:lnTo>
                <a:lnTo>
                  <a:pt x="2100752" y="35382"/>
                </a:lnTo>
                <a:lnTo>
                  <a:pt x="2091456" y="32206"/>
                </a:lnTo>
                <a:lnTo>
                  <a:pt x="2081706" y="29485"/>
                </a:lnTo>
                <a:lnTo>
                  <a:pt x="2071503" y="26990"/>
                </a:lnTo>
                <a:lnTo>
                  <a:pt x="2061527" y="25175"/>
                </a:lnTo>
                <a:lnTo>
                  <a:pt x="2051324" y="24041"/>
                </a:lnTo>
                <a:lnTo>
                  <a:pt x="2040667" y="23134"/>
                </a:lnTo>
                <a:lnTo>
                  <a:pt x="2030011" y="22907"/>
                </a:lnTo>
                <a:lnTo>
                  <a:pt x="458964" y="22907"/>
                </a:lnTo>
                <a:close/>
                <a:moveTo>
                  <a:pt x="458964" y="0"/>
                </a:moveTo>
                <a:lnTo>
                  <a:pt x="2030011" y="0"/>
                </a:lnTo>
                <a:lnTo>
                  <a:pt x="2042028" y="453"/>
                </a:lnTo>
                <a:lnTo>
                  <a:pt x="2053364" y="1134"/>
                </a:lnTo>
                <a:lnTo>
                  <a:pt x="2064701" y="2722"/>
                </a:lnTo>
                <a:lnTo>
                  <a:pt x="2076265" y="4763"/>
                </a:lnTo>
                <a:lnTo>
                  <a:pt x="2087148" y="7258"/>
                </a:lnTo>
                <a:lnTo>
                  <a:pt x="2098031" y="10433"/>
                </a:lnTo>
                <a:lnTo>
                  <a:pt x="2108688" y="14062"/>
                </a:lnTo>
                <a:lnTo>
                  <a:pt x="2118891" y="18371"/>
                </a:lnTo>
                <a:lnTo>
                  <a:pt x="2129094" y="22680"/>
                </a:lnTo>
                <a:lnTo>
                  <a:pt x="2138843" y="27897"/>
                </a:lnTo>
                <a:lnTo>
                  <a:pt x="2148593" y="33340"/>
                </a:lnTo>
                <a:lnTo>
                  <a:pt x="2157889" y="39237"/>
                </a:lnTo>
                <a:lnTo>
                  <a:pt x="2166959" y="45815"/>
                </a:lnTo>
                <a:lnTo>
                  <a:pt x="2175574" y="52392"/>
                </a:lnTo>
                <a:lnTo>
                  <a:pt x="2183737" y="59650"/>
                </a:lnTo>
                <a:lnTo>
                  <a:pt x="2191899" y="67361"/>
                </a:lnTo>
                <a:lnTo>
                  <a:pt x="2199382" y="75299"/>
                </a:lnTo>
                <a:lnTo>
                  <a:pt x="2206637" y="83691"/>
                </a:lnTo>
                <a:lnTo>
                  <a:pt x="2213212" y="92083"/>
                </a:lnTo>
                <a:lnTo>
                  <a:pt x="2219788" y="101155"/>
                </a:lnTo>
                <a:lnTo>
                  <a:pt x="2225683" y="110681"/>
                </a:lnTo>
                <a:lnTo>
                  <a:pt x="2231125" y="120207"/>
                </a:lnTo>
                <a:lnTo>
                  <a:pt x="2236340" y="129960"/>
                </a:lnTo>
                <a:lnTo>
                  <a:pt x="2241101" y="140166"/>
                </a:lnTo>
                <a:lnTo>
                  <a:pt x="2244955" y="150599"/>
                </a:lnTo>
                <a:lnTo>
                  <a:pt x="2248583" y="161032"/>
                </a:lnTo>
                <a:lnTo>
                  <a:pt x="2251758" y="172145"/>
                </a:lnTo>
                <a:lnTo>
                  <a:pt x="2254252" y="183032"/>
                </a:lnTo>
                <a:lnTo>
                  <a:pt x="2256292" y="194372"/>
                </a:lnTo>
                <a:lnTo>
                  <a:pt x="2257879" y="205713"/>
                </a:lnTo>
                <a:lnTo>
                  <a:pt x="2258786" y="217053"/>
                </a:lnTo>
                <a:lnTo>
                  <a:pt x="2259013" y="229074"/>
                </a:lnTo>
                <a:lnTo>
                  <a:pt x="2259013" y="2315689"/>
                </a:lnTo>
                <a:lnTo>
                  <a:pt x="2258786" y="2327483"/>
                </a:lnTo>
                <a:lnTo>
                  <a:pt x="2257879" y="2339050"/>
                </a:lnTo>
                <a:lnTo>
                  <a:pt x="2256292" y="2350617"/>
                </a:lnTo>
                <a:lnTo>
                  <a:pt x="2254252" y="2361958"/>
                </a:lnTo>
                <a:lnTo>
                  <a:pt x="2251758" y="2372844"/>
                </a:lnTo>
                <a:lnTo>
                  <a:pt x="2248583" y="2383731"/>
                </a:lnTo>
                <a:lnTo>
                  <a:pt x="2244955" y="2394391"/>
                </a:lnTo>
                <a:lnTo>
                  <a:pt x="2241101" y="2404824"/>
                </a:lnTo>
                <a:lnTo>
                  <a:pt x="2236340" y="2414803"/>
                </a:lnTo>
                <a:lnTo>
                  <a:pt x="2231125" y="2424783"/>
                </a:lnTo>
                <a:lnTo>
                  <a:pt x="2225683" y="2434309"/>
                </a:lnTo>
                <a:lnTo>
                  <a:pt x="2219788" y="2443608"/>
                </a:lnTo>
                <a:lnTo>
                  <a:pt x="2213212" y="2452680"/>
                </a:lnTo>
                <a:lnTo>
                  <a:pt x="2206637" y="2461299"/>
                </a:lnTo>
                <a:lnTo>
                  <a:pt x="2199382" y="2469464"/>
                </a:lnTo>
                <a:lnTo>
                  <a:pt x="2191899" y="2477629"/>
                </a:lnTo>
                <a:lnTo>
                  <a:pt x="2183737" y="2485113"/>
                </a:lnTo>
                <a:lnTo>
                  <a:pt x="2175574" y="2492371"/>
                </a:lnTo>
                <a:lnTo>
                  <a:pt x="2166959" y="2499175"/>
                </a:lnTo>
                <a:lnTo>
                  <a:pt x="2157889" y="2505526"/>
                </a:lnTo>
                <a:lnTo>
                  <a:pt x="2148593" y="2511649"/>
                </a:lnTo>
                <a:lnTo>
                  <a:pt x="2138843" y="2517093"/>
                </a:lnTo>
                <a:lnTo>
                  <a:pt x="2129094" y="2522309"/>
                </a:lnTo>
                <a:lnTo>
                  <a:pt x="2118891" y="2526619"/>
                </a:lnTo>
                <a:lnTo>
                  <a:pt x="2108688" y="2530701"/>
                </a:lnTo>
                <a:lnTo>
                  <a:pt x="2098031" y="2534330"/>
                </a:lnTo>
                <a:lnTo>
                  <a:pt x="2087148" y="2537505"/>
                </a:lnTo>
                <a:lnTo>
                  <a:pt x="2076265" y="2540000"/>
                </a:lnTo>
                <a:lnTo>
                  <a:pt x="2064701" y="2542268"/>
                </a:lnTo>
                <a:lnTo>
                  <a:pt x="2053364" y="2543402"/>
                </a:lnTo>
                <a:lnTo>
                  <a:pt x="2042028" y="2544536"/>
                </a:lnTo>
                <a:lnTo>
                  <a:pt x="2030011" y="2544763"/>
                </a:lnTo>
                <a:lnTo>
                  <a:pt x="458964" y="2544763"/>
                </a:lnTo>
                <a:lnTo>
                  <a:pt x="447400" y="2544536"/>
                </a:lnTo>
                <a:lnTo>
                  <a:pt x="435610" y="2543402"/>
                </a:lnTo>
                <a:lnTo>
                  <a:pt x="424273" y="2542268"/>
                </a:lnTo>
                <a:lnTo>
                  <a:pt x="413163" y="2540000"/>
                </a:lnTo>
                <a:lnTo>
                  <a:pt x="402053" y="2537505"/>
                </a:lnTo>
                <a:lnTo>
                  <a:pt x="391170" y="2534330"/>
                </a:lnTo>
                <a:lnTo>
                  <a:pt x="380513" y="2530701"/>
                </a:lnTo>
                <a:lnTo>
                  <a:pt x="370084" y="2526619"/>
                </a:lnTo>
                <a:lnTo>
                  <a:pt x="359880" y="2522309"/>
                </a:lnTo>
                <a:lnTo>
                  <a:pt x="350131" y="2517093"/>
                </a:lnTo>
                <a:lnTo>
                  <a:pt x="340608" y="2511649"/>
                </a:lnTo>
                <a:lnTo>
                  <a:pt x="331085" y="2505526"/>
                </a:lnTo>
                <a:lnTo>
                  <a:pt x="322469" y="2499175"/>
                </a:lnTo>
                <a:lnTo>
                  <a:pt x="313626" y="2492371"/>
                </a:lnTo>
                <a:lnTo>
                  <a:pt x="305237" y="2485113"/>
                </a:lnTo>
                <a:lnTo>
                  <a:pt x="297528" y="2477629"/>
                </a:lnTo>
                <a:lnTo>
                  <a:pt x="289819" y="2469464"/>
                </a:lnTo>
                <a:lnTo>
                  <a:pt x="282564" y="2461299"/>
                </a:lnTo>
                <a:lnTo>
                  <a:pt x="275762" y="2452680"/>
                </a:lnTo>
                <a:lnTo>
                  <a:pt x="269413" y="2443608"/>
                </a:lnTo>
                <a:lnTo>
                  <a:pt x="263518" y="2434309"/>
                </a:lnTo>
                <a:lnTo>
                  <a:pt x="257850" y="2424783"/>
                </a:lnTo>
                <a:lnTo>
                  <a:pt x="252862" y="2414803"/>
                </a:lnTo>
                <a:lnTo>
                  <a:pt x="248327" y="2404824"/>
                </a:lnTo>
                <a:lnTo>
                  <a:pt x="244019" y="2394391"/>
                </a:lnTo>
                <a:lnTo>
                  <a:pt x="240391" y="2383731"/>
                </a:lnTo>
                <a:lnTo>
                  <a:pt x="237444" y="2372844"/>
                </a:lnTo>
                <a:lnTo>
                  <a:pt x="234723" y="2361958"/>
                </a:lnTo>
                <a:lnTo>
                  <a:pt x="232682" y="2350617"/>
                </a:lnTo>
                <a:lnTo>
                  <a:pt x="231322" y="2339050"/>
                </a:lnTo>
                <a:lnTo>
                  <a:pt x="230415" y="2327483"/>
                </a:lnTo>
                <a:lnTo>
                  <a:pt x="230188" y="2315689"/>
                </a:lnTo>
                <a:lnTo>
                  <a:pt x="230188" y="2026965"/>
                </a:lnTo>
                <a:lnTo>
                  <a:pt x="369630" y="2026965"/>
                </a:lnTo>
                <a:lnTo>
                  <a:pt x="375298" y="2026738"/>
                </a:lnTo>
                <a:lnTo>
                  <a:pt x="381194" y="2026285"/>
                </a:lnTo>
                <a:lnTo>
                  <a:pt x="386862" y="2025604"/>
                </a:lnTo>
                <a:lnTo>
                  <a:pt x="392530" y="2024470"/>
                </a:lnTo>
                <a:lnTo>
                  <a:pt x="397972" y="2023336"/>
                </a:lnTo>
                <a:lnTo>
                  <a:pt x="403414" y="2021749"/>
                </a:lnTo>
                <a:lnTo>
                  <a:pt x="408628" y="2019934"/>
                </a:lnTo>
                <a:lnTo>
                  <a:pt x="413843" y="2017893"/>
                </a:lnTo>
                <a:lnTo>
                  <a:pt x="419058" y="2015852"/>
                </a:lnTo>
                <a:lnTo>
                  <a:pt x="424046" y="2013130"/>
                </a:lnTo>
                <a:lnTo>
                  <a:pt x="428581" y="2010408"/>
                </a:lnTo>
                <a:lnTo>
                  <a:pt x="433343" y="2007460"/>
                </a:lnTo>
                <a:lnTo>
                  <a:pt x="438104" y="2004285"/>
                </a:lnTo>
                <a:lnTo>
                  <a:pt x="442185" y="2000882"/>
                </a:lnTo>
                <a:lnTo>
                  <a:pt x="446266" y="1997254"/>
                </a:lnTo>
                <a:lnTo>
                  <a:pt x="450348" y="1993398"/>
                </a:lnTo>
                <a:lnTo>
                  <a:pt x="453975" y="1989542"/>
                </a:lnTo>
                <a:lnTo>
                  <a:pt x="457603" y="1985460"/>
                </a:lnTo>
                <a:lnTo>
                  <a:pt x="461004" y="1981377"/>
                </a:lnTo>
                <a:lnTo>
                  <a:pt x="464405" y="1976841"/>
                </a:lnTo>
                <a:lnTo>
                  <a:pt x="467353" y="1972305"/>
                </a:lnTo>
                <a:lnTo>
                  <a:pt x="470074" y="1967315"/>
                </a:lnTo>
                <a:lnTo>
                  <a:pt x="472794" y="1962552"/>
                </a:lnTo>
                <a:lnTo>
                  <a:pt x="474835" y="1957336"/>
                </a:lnTo>
                <a:lnTo>
                  <a:pt x="476876" y="1952119"/>
                </a:lnTo>
                <a:lnTo>
                  <a:pt x="478690" y="1947129"/>
                </a:lnTo>
                <a:lnTo>
                  <a:pt x="480277" y="1941686"/>
                </a:lnTo>
                <a:lnTo>
                  <a:pt x="481637" y="1936243"/>
                </a:lnTo>
                <a:lnTo>
                  <a:pt x="482544" y="1930799"/>
                </a:lnTo>
                <a:lnTo>
                  <a:pt x="483451" y="1924902"/>
                </a:lnTo>
                <a:lnTo>
                  <a:pt x="483904" y="1919232"/>
                </a:lnTo>
                <a:lnTo>
                  <a:pt x="483904" y="1913335"/>
                </a:lnTo>
                <a:lnTo>
                  <a:pt x="483904" y="1907665"/>
                </a:lnTo>
                <a:lnTo>
                  <a:pt x="483451" y="1901768"/>
                </a:lnTo>
                <a:lnTo>
                  <a:pt x="482544" y="1896325"/>
                </a:lnTo>
                <a:lnTo>
                  <a:pt x="481637" y="1890428"/>
                </a:lnTo>
                <a:lnTo>
                  <a:pt x="480277" y="1884985"/>
                </a:lnTo>
                <a:lnTo>
                  <a:pt x="478690" y="1879541"/>
                </a:lnTo>
                <a:lnTo>
                  <a:pt x="476876" y="1874325"/>
                </a:lnTo>
                <a:lnTo>
                  <a:pt x="474835" y="1869335"/>
                </a:lnTo>
                <a:lnTo>
                  <a:pt x="472794" y="1864345"/>
                </a:lnTo>
                <a:lnTo>
                  <a:pt x="470074" y="1859356"/>
                </a:lnTo>
                <a:lnTo>
                  <a:pt x="467353" y="1854366"/>
                </a:lnTo>
                <a:lnTo>
                  <a:pt x="464405" y="1850056"/>
                </a:lnTo>
                <a:lnTo>
                  <a:pt x="461004" y="1845747"/>
                </a:lnTo>
                <a:lnTo>
                  <a:pt x="457603" y="1841211"/>
                </a:lnTo>
                <a:lnTo>
                  <a:pt x="453975" y="1837129"/>
                </a:lnTo>
                <a:lnTo>
                  <a:pt x="450348" y="1833273"/>
                </a:lnTo>
                <a:lnTo>
                  <a:pt x="446266" y="1829417"/>
                </a:lnTo>
                <a:lnTo>
                  <a:pt x="442185" y="1826015"/>
                </a:lnTo>
                <a:lnTo>
                  <a:pt x="438104" y="1822613"/>
                </a:lnTo>
                <a:lnTo>
                  <a:pt x="433343" y="1819211"/>
                </a:lnTo>
                <a:lnTo>
                  <a:pt x="428581" y="1816262"/>
                </a:lnTo>
                <a:lnTo>
                  <a:pt x="424046" y="1813541"/>
                </a:lnTo>
                <a:lnTo>
                  <a:pt x="419058" y="1811273"/>
                </a:lnTo>
                <a:lnTo>
                  <a:pt x="413843" y="1808778"/>
                </a:lnTo>
                <a:lnTo>
                  <a:pt x="408628" y="1806737"/>
                </a:lnTo>
                <a:lnTo>
                  <a:pt x="403414" y="1804922"/>
                </a:lnTo>
                <a:lnTo>
                  <a:pt x="397972" y="1803334"/>
                </a:lnTo>
                <a:lnTo>
                  <a:pt x="392530" y="1801974"/>
                </a:lnTo>
                <a:lnTo>
                  <a:pt x="386862" y="1801293"/>
                </a:lnTo>
                <a:lnTo>
                  <a:pt x="381194" y="1800613"/>
                </a:lnTo>
                <a:lnTo>
                  <a:pt x="375298" y="1799932"/>
                </a:lnTo>
                <a:lnTo>
                  <a:pt x="369630" y="1799932"/>
                </a:lnTo>
                <a:lnTo>
                  <a:pt x="230188" y="1799932"/>
                </a:lnTo>
                <a:lnTo>
                  <a:pt x="230188" y="1385784"/>
                </a:lnTo>
                <a:lnTo>
                  <a:pt x="369630" y="1385784"/>
                </a:lnTo>
                <a:lnTo>
                  <a:pt x="375298" y="1385557"/>
                </a:lnTo>
                <a:lnTo>
                  <a:pt x="381194" y="1385331"/>
                </a:lnTo>
                <a:lnTo>
                  <a:pt x="386862" y="1384650"/>
                </a:lnTo>
                <a:lnTo>
                  <a:pt x="392530" y="1383516"/>
                </a:lnTo>
                <a:lnTo>
                  <a:pt x="397972" y="1382155"/>
                </a:lnTo>
                <a:lnTo>
                  <a:pt x="403414" y="1380795"/>
                </a:lnTo>
                <a:lnTo>
                  <a:pt x="408628" y="1378980"/>
                </a:lnTo>
                <a:lnTo>
                  <a:pt x="413843" y="1376712"/>
                </a:lnTo>
                <a:lnTo>
                  <a:pt x="419058" y="1374671"/>
                </a:lnTo>
                <a:lnTo>
                  <a:pt x="424046" y="1372176"/>
                </a:lnTo>
                <a:lnTo>
                  <a:pt x="428581" y="1369227"/>
                </a:lnTo>
                <a:lnTo>
                  <a:pt x="433343" y="1366506"/>
                </a:lnTo>
                <a:lnTo>
                  <a:pt x="438104" y="1363331"/>
                </a:lnTo>
                <a:lnTo>
                  <a:pt x="442185" y="1359928"/>
                </a:lnTo>
                <a:lnTo>
                  <a:pt x="446266" y="1356300"/>
                </a:lnTo>
                <a:lnTo>
                  <a:pt x="450348" y="1352671"/>
                </a:lnTo>
                <a:lnTo>
                  <a:pt x="453975" y="1348588"/>
                </a:lnTo>
                <a:lnTo>
                  <a:pt x="457603" y="1344732"/>
                </a:lnTo>
                <a:lnTo>
                  <a:pt x="461004" y="1340196"/>
                </a:lnTo>
                <a:lnTo>
                  <a:pt x="464405" y="1335887"/>
                </a:lnTo>
                <a:lnTo>
                  <a:pt x="467353" y="1331124"/>
                </a:lnTo>
                <a:lnTo>
                  <a:pt x="470074" y="1326588"/>
                </a:lnTo>
                <a:lnTo>
                  <a:pt x="472794" y="1321598"/>
                </a:lnTo>
                <a:lnTo>
                  <a:pt x="474835" y="1316608"/>
                </a:lnTo>
                <a:lnTo>
                  <a:pt x="476876" y="1311392"/>
                </a:lnTo>
                <a:lnTo>
                  <a:pt x="478690" y="1305949"/>
                </a:lnTo>
                <a:lnTo>
                  <a:pt x="480277" y="1300732"/>
                </a:lnTo>
                <a:lnTo>
                  <a:pt x="481637" y="1295289"/>
                </a:lnTo>
                <a:lnTo>
                  <a:pt x="482544" y="1289619"/>
                </a:lnTo>
                <a:lnTo>
                  <a:pt x="483451" y="1283948"/>
                </a:lnTo>
                <a:lnTo>
                  <a:pt x="483904" y="1278278"/>
                </a:lnTo>
                <a:lnTo>
                  <a:pt x="483904" y="1272381"/>
                </a:lnTo>
                <a:lnTo>
                  <a:pt x="483904" y="1266711"/>
                </a:lnTo>
                <a:lnTo>
                  <a:pt x="483451" y="1260814"/>
                </a:lnTo>
                <a:lnTo>
                  <a:pt x="482544" y="1255144"/>
                </a:lnTo>
                <a:lnTo>
                  <a:pt x="481637" y="1249474"/>
                </a:lnTo>
                <a:lnTo>
                  <a:pt x="480277" y="1244031"/>
                </a:lnTo>
                <a:lnTo>
                  <a:pt x="478690" y="1238814"/>
                </a:lnTo>
                <a:lnTo>
                  <a:pt x="476876" y="1233371"/>
                </a:lnTo>
                <a:lnTo>
                  <a:pt x="474835" y="1228154"/>
                </a:lnTo>
                <a:lnTo>
                  <a:pt x="472794" y="1223391"/>
                </a:lnTo>
                <a:lnTo>
                  <a:pt x="470074" y="1218401"/>
                </a:lnTo>
                <a:lnTo>
                  <a:pt x="467353" y="1213639"/>
                </a:lnTo>
                <a:lnTo>
                  <a:pt x="464405" y="1209102"/>
                </a:lnTo>
                <a:lnTo>
                  <a:pt x="461004" y="1204566"/>
                </a:lnTo>
                <a:lnTo>
                  <a:pt x="457603" y="1200257"/>
                </a:lnTo>
                <a:lnTo>
                  <a:pt x="453975" y="1196175"/>
                </a:lnTo>
                <a:lnTo>
                  <a:pt x="450348" y="1192092"/>
                </a:lnTo>
                <a:lnTo>
                  <a:pt x="446266" y="1188463"/>
                </a:lnTo>
                <a:lnTo>
                  <a:pt x="442185" y="1184834"/>
                </a:lnTo>
                <a:lnTo>
                  <a:pt x="438104" y="1181659"/>
                </a:lnTo>
                <a:lnTo>
                  <a:pt x="433343" y="1178484"/>
                </a:lnTo>
                <a:lnTo>
                  <a:pt x="428581" y="1175308"/>
                </a:lnTo>
                <a:lnTo>
                  <a:pt x="424046" y="1172813"/>
                </a:lnTo>
                <a:lnTo>
                  <a:pt x="419058" y="1170092"/>
                </a:lnTo>
                <a:lnTo>
                  <a:pt x="413843" y="1167824"/>
                </a:lnTo>
                <a:lnTo>
                  <a:pt x="408628" y="1165783"/>
                </a:lnTo>
                <a:lnTo>
                  <a:pt x="403414" y="1164195"/>
                </a:lnTo>
                <a:lnTo>
                  <a:pt x="397972" y="1162607"/>
                </a:lnTo>
                <a:lnTo>
                  <a:pt x="392530" y="1161246"/>
                </a:lnTo>
                <a:lnTo>
                  <a:pt x="386862" y="1160339"/>
                </a:lnTo>
                <a:lnTo>
                  <a:pt x="381194" y="1159432"/>
                </a:lnTo>
                <a:lnTo>
                  <a:pt x="375298" y="1158978"/>
                </a:lnTo>
                <a:lnTo>
                  <a:pt x="369630" y="1158978"/>
                </a:lnTo>
                <a:lnTo>
                  <a:pt x="230188" y="1158978"/>
                </a:lnTo>
                <a:lnTo>
                  <a:pt x="230188" y="744831"/>
                </a:lnTo>
                <a:lnTo>
                  <a:pt x="369630" y="744831"/>
                </a:lnTo>
                <a:lnTo>
                  <a:pt x="375298" y="744831"/>
                </a:lnTo>
                <a:lnTo>
                  <a:pt x="381194" y="744377"/>
                </a:lnTo>
                <a:lnTo>
                  <a:pt x="386862" y="743470"/>
                </a:lnTo>
                <a:lnTo>
                  <a:pt x="392530" y="742563"/>
                </a:lnTo>
                <a:lnTo>
                  <a:pt x="397972" y="741429"/>
                </a:lnTo>
                <a:lnTo>
                  <a:pt x="403414" y="739841"/>
                </a:lnTo>
                <a:lnTo>
                  <a:pt x="408628" y="738026"/>
                </a:lnTo>
                <a:lnTo>
                  <a:pt x="413843" y="735985"/>
                </a:lnTo>
                <a:lnTo>
                  <a:pt x="419058" y="733717"/>
                </a:lnTo>
                <a:lnTo>
                  <a:pt x="424046" y="731222"/>
                </a:lnTo>
                <a:lnTo>
                  <a:pt x="428581" y="728501"/>
                </a:lnTo>
                <a:lnTo>
                  <a:pt x="433343" y="725325"/>
                </a:lnTo>
                <a:lnTo>
                  <a:pt x="438104" y="722377"/>
                </a:lnTo>
                <a:lnTo>
                  <a:pt x="442185" y="718975"/>
                </a:lnTo>
                <a:lnTo>
                  <a:pt x="446266" y="715573"/>
                </a:lnTo>
                <a:lnTo>
                  <a:pt x="450348" y="711717"/>
                </a:lnTo>
                <a:lnTo>
                  <a:pt x="453975" y="707861"/>
                </a:lnTo>
                <a:lnTo>
                  <a:pt x="457603" y="703552"/>
                </a:lnTo>
                <a:lnTo>
                  <a:pt x="461004" y="699243"/>
                </a:lnTo>
                <a:lnTo>
                  <a:pt x="464405" y="694706"/>
                </a:lnTo>
                <a:lnTo>
                  <a:pt x="467353" y="690170"/>
                </a:lnTo>
                <a:lnTo>
                  <a:pt x="470074" y="685407"/>
                </a:lnTo>
                <a:lnTo>
                  <a:pt x="472794" y="680645"/>
                </a:lnTo>
                <a:lnTo>
                  <a:pt x="474835" y="675655"/>
                </a:lnTo>
                <a:lnTo>
                  <a:pt x="476876" y="670438"/>
                </a:lnTo>
                <a:lnTo>
                  <a:pt x="478690" y="665222"/>
                </a:lnTo>
                <a:lnTo>
                  <a:pt x="480277" y="659778"/>
                </a:lnTo>
                <a:lnTo>
                  <a:pt x="481637" y="654335"/>
                </a:lnTo>
                <a:lnTo>
                  <a:pt x="482544" y="648665"/>
                </a:lnTo>
                <a:lnTo>
                  <a:pt x="483451" y="642995"/>
                </a:lnTo>
                <a:lnTo>
                  <a:pt x="483904" y="637325"/>
                </a:lnTo>
                <a:lnTo>
                  <a:pt x="483904" y="631428"/>
                </a:lnTo>
                <a:lnTo>
                  <a:pt x="483904" y="625531"/>
                </a:lnTo>
                <a:lnTo>
                  <a:pt x="483451" y="619861"/>
                </a:lnTo>
                <a:lnTo>
                  <a:pt x="482544" y="614190"/>
                </a:lnTo>
                <a:lnTo>
                  <a:pt x="481637" y="608747"/>
                </a:lnTo>
                <a:lnTo>
                  <a:pt x="480277" y="603077"/>
                </a:lnTo>
                <a:lnTo>
                  <a:pt x="478690" y="597860"/>
                </a:lnTo>
                <a:lnTo>
                  <a:pt x="476876" y="592417"/>
                </a:lnTo>
                <a:lnTo>
                  <a:pt x="474835" y="587427"/>
                </a:lnTo>
                <a:lnTo>
                  <a:pt x="472794" y="582211"/>
                </a:lnTo>
                <a:lnTo>
                  <a:pt x="470074" y="577448"/>
                </a:lnTo>
                <a:lnTo>
                  <a:pt x="467353" y="572685"/>
                </a:lnTo>
                <a:lnTo>
                  <a:pt x="464405" y="567922"/>
                </a:lnTo>
                <a:lnTo>
                  <a:pt x="461004" y="563613"/>
                </a:lnTo>
                <a:lnTo>
                  <a:pt x="457603" y="559530"/>
                </a:lnTo>
                <a:lnTo>
                  <a:pt x="453975" y="555221"/>
                </a:lnTo>
                <a:lnTo>
                  <a:pt x="450348" y="551138"/>
                </a:lnTo>
                <a:lnTo>
                  <a:pt x="446266" y="547509"/>
                </a:lnTo>
                <a:lnTo>
                  <a:pt x="442185" y="543881"/>
                </a:lnTo>
                <a:lnTo>
                  <a:pt x="438104" y="540478"/>
                </a:lnTo>
                <a:lnTo>
                  <a:pt x="433343" y="537303"/>
                </a:lnTo>
                <a:lnTo>
                  <a:pt x="428581" y="534581"/>
                </a:lnTo>
                <a:lnTo>
                  <a:pt x="424046" y="531633"/>
                </a:lnTo>
                <a:lnTo>
                  <a:pt x="419058" y="529138"/>
                </a:lnTo>
                <a:lnTo>
                  <a:pt x="413843" y="527097"/>
                </a:lnTo>
                <a:lnTo>
                  <a:pt x="408628" y="525056"/>
                </a:lnTo>
                <a:lnTo>
                  <a:pt x="403414" y="523241"/>
                </a:lnTo>
                <a:lnTo>
                  <a:pt x="397972" y="521654"/>
                </a:lnTo>
                <a:lnTo>
                  <a:pt x="392530" y="520293"/>
                </a:lnTo>
                <a:lnTo>
                  <a:pt x="386862" y="519159"/>
                </a:lnTo>
                <a:lnTo>
                  <a:pt x="381194" y="518478"/>
                </a:lnTo>
                <a:lnTo>
                  <a:pt x="375298" y="518251"/>
                </a:lnTo>
                <a:lnTo>
                  <a:pt x="369630" y="518025"/>
                </a:lnTo>
                <a:lnTo>
                  <a:pt x="230188" y="518025"/>
                </a:lnTo>
                <a:lnTo>
                  <a:pt x="230188" y="229074"/>
                </a:lnTo>
                <a:lnTo>
                  <a:pt x="230415" y="217053"/>
                </a:lnTo>
                <a:lnTo>
                  <a:pt x="231322" y="205713"/>
                </a:lnTo>
                <a:lnTo>
                  <a:pt x="232682" y="194372"/>
                </a:lnTo>
                <a:lnTo>
                  <a:pt x="234723" y="183032"/>
                </a:lnTo>
                <a:lnTo>
                  <a:pt x="237444" y="172145"/>
                </a:lnTo>
                <a:lnTo>
                  <a:pt x="240391" y="161032"/>
                </a:lnTo>
                <a:lnTo>
                  <a:pt x="244019" y="150599"/>
                </a:lnTo>
                <a:lnTo>
                  <a:pt x="248327" y="140166"/>
                </a:lnTo>
                <a:lnTo>
                  <a:pt x="252862" y="129960"/>
                </a:lnTo>
                <a:lnTo>
                  <a:pt x="257850" y="120207"/>
                </a:lnTo>
                <a:lnTo>
                  <a:pt x="263518" y="110681"/>
                </a:lnTo>
                <a:lnTo>
                  <a:pt x="269413" y="101155"/>
                </a:lnTo>
                <a:lnTo>
                  <a:pt x="275762" y="92083"/>
                </a:lnTo>
                <a:lnTo>
                  <a:pt x="282564" y="83691"/>
                </a:lnTo>
                <a:lnTo>
                  <a:pt x="289819" y="75299"/>
                </a:lnTo>
                <a:lnTo>
                  <a:pt x="297528" y="67361"/>
                </a:lnTo>
                <a:lnTo>
                  <a:pt x="305237" y="59650"/>
                </a:lnTo>
                <a:lnTo>
                  <a:pt x="313626" y="52392"/>
                </a:lnTo>
                <a:lnTo>
                  <a:pt x="322469" y="45815"/>
                </a:lnTo>
                <a:lnTo>
                  <a:pt x="331085" y="39237"/>
                </a:lnTo>
                <a:lnTo>
                  <a:pt x="340608" y="33340"/>
                </a:lnTo>
                <a:lnTo>
                  <a:pt x="350131" y="27897"/>
                </a:lnTo>
                <a:lnTo>
                  <a:pt x="359880" y="22680"/>
                </a:lnTo>
                <a:lnTo>
                  <a:pt x="370084" y="18371"/>
                </a:lnTo>
                <a:lnTo>
                  <a:pt x="380513" y="14062"/>
                </a:lnTo>
                <a:lnTo>
                  <a:pt x="391170" y="10433"/>
                </a:lnTo>
                <a:lnTo>
                  <a:pt x="402053" y="7258"/>
                </a:lnTo>
                <a:lnTo>
                  <a:pt x="413163" y="4763"/>
                </a:lnTo>
                <a:lnTo>
                  <a:pt x="424273" y="2722"/>
                </a:lnTo>
                <a:lnTo>
                  <a:pt x="435610" y="1134"/>
                </a:lnTo>
                <a:lnTo>
                  <a:pt x="447400" y="453"/>
                </a:lnTo>
                <a:lnTo>
                  <a:pt x="458964"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sp>
        <p:nvSpPr>
          <p:cNvPr id="5" name="矩形 4"/>
          <p:cNvSpPr/>
          <p:nvPr/>
        </p:nvSpPr>
        <p:spPr>
          <a:xfrm>
            <a:off x="712788" y="1433684"/>
            <a:ext cx="6472237" cy="4327525"/>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微软雅黑" panose="020B0503020204020204" pitchFamily="34" charset="-122"/>
            </a:endParaRPr>
          </a:p>
        </p:txBody>
      </p:sp>
      <p:grpSp>
        <p:nvGrpSpPr>
          <p:cNvPr id="35" name="组合 34"/>
          <p:cNvGrpSpPr/>
          <p:nvPr/>
        </p:nvGrpSpPr>
        <p:grpSpPr>
          <a:xfrm>
            <a:off x="7969250" y="1433684"/>
            <a:ext cx="368300" cy="1565276"/>
            <a:chOff x="7969250" y="1433684"/>
            <a:chExt cx="368300" cy="1565276"/>
          </a:xfrm>
        </p:grpSpPr>
        <p:sp>
          <p:nvSpPr>
            <p:cNvPr id="6" name="等腰三角形 5"/>
            <p:cNvSpPr/>
            <p:nvPr/>
          </p:nvSpPr>
          <p:spPr>
            <a:xfrm rot="5400000">
              <a:off x="7939881" y="1463053"/>
              <a:ext cx="427037" cy="368300"/>
            </a:xfrm>
            <a:prstGeom prst="triangle">
              <a:avLst/>
            </a:prstGeom>
            <a:solidFill>
              <a:srgbClr val="F9681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chemeClr val="tx1"/>
                </a:solidFill>
                <a:ea typeface="微软雅黑" panose="020B0503020204020204" pitchFamily="34" charset="-122"/>
              </a:endParaRPr>
            </a:p>
          </p:txBody>
        </p:sp>
        <p:cxnSp>
          <p:nvCxnSpPr>
            <p:cNvPr id="9" name="直接连接符 8"/>
            <p:cNvCxnSpPr>
              <a:endCxn id="7" idx="2"/>
            </p:cNvCxnSpPr>
            <p:nvPr/>
          </p:nvCxnSpPr>
          <p:spPr>
            <a:xfrm>
              <a:off x="7969250" y="1489246"/>
              <a:ext cx="7938" cy="1509714"/>
            </a:xfrm>
            <a:prstGeom prst="line">
              <a:avLst/>
            </a:prstGeom>
          </p:spPr>
          <p:style>
            <a:lnRef idx="2">
              <a:schemeClr val="accent6"/>
            </a:lnRef>
            <a:fillRef idx="0">
              <a:schemeClr val="accent6"/>
            </a:fillRef>
            <a:effectRef idx="1">
              <a:schemeClr val="accent6"/>
            </a:effectRef>
            <a:fontRef idx="minor">
              <a:schemeClr val="tx1"/>
            </a:fontRef>
          </p:style>
        </p:cxnSp>
      </p:grpSp>
      <p:sp>
        <p:nvSpPr>
          <p:cNvPr id="10" name="矩形 49"/>
          <p:cNvSpPr>
            <a:spLocks noChangeArrowheads="1"/>
          </p:cNvSpPr>
          <p:nvPr/>
        </p:nvSpPr>
        <p:spPr bwMode="auto">
          <a:xfrm>
            <a:off x="8601075" y="1862309"/>
            <a:ext cx="311472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spcAft>
                <a:spcPts val="600"/>
              </a:spcAft>
              <a:buClr>
                <a:srgbClr val="00B050"/>
              </a:buClr>
              <a:buSzPct val="80000"/>
              <a:defRPr/>
            </a:pPr>
            <a:r>
              <a:rPr lang="zh-CN" altLang="en-US" sz="1400" dirty="0">
                <a:latin typeface="微软雅黑" panose="020B0503020204020204" pitchFamily="34" charset="-122"/>
                <a:ea typeface="微软雅黑" panose="020B0503020204020204" pitchFamily="34" charset="-122"/>
              </a:rPr>
              <a:t>请在此处输入您的文本或者复制您的文本粘贴到此处，请在此处输入您的文本或者复制您的文本粘贴到此处。</a:t>
            </a:r>
            <a:endParaRPr lang="en-US" altLang="zh-CN" sz="1400" dirty="0">
              <a:latin typeface="微软雅黑" panose="020B0503020204020204" pitchFamily="34" charset="-122"/>
              <a:ea typeface="微软雅黑" panose="020B0503020204020204" pitchFamily="34" charset="-122"/>
            </a:endParaRPr>
          </a:p>
        </p:txBody>
      </p:sp>
      <p:sp>
        <p:nvSpPr>
          <p:cNvPr id="11" name="矩形 50"/>
          <p:cNvSpPr>
            <a:spLocks noChangeArrowheads="1"/>
          </p:cNvSpPr>
          <p:nvPr/>
        </p:nvSpPr>
        <p:spPr bwMode="auto">
          <a:xfrm>
            <a:off x="8601075" y="4508671"/>
            <a:ext cx="10715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dirty="0">
                <a:latin typeface="微软雅黑" panose="020B0503020204020204" pitchFamily="34" charset="-122"/>
                <a:ea typeface="微软雅黑" panose="020B0503020204020204" pitchFamily="34" charset="-122"/>
              </a:rPr>
              <a:t>2016</a:t>
            </a:r>
          </a:p>
        </p:txBody>
      </p:sp>
      <p:sp>
        <p:nvSpPr>
          <p:cNvPr id="12" name="矩形 51"/>
          <p:cNvSpPr>
            <a:spLocks noChangeArrowheads="1"/>
          </p:cNvSpPr>
          <p:nvPr/>
        </p:nvSpPr>
        <p:spPr bwMode="auto">
          <a:xfrm>
            <a:off x="8601075" y="3560934"/>
            <a:ext cx="311472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spcAft>
                <a:spcPts val="600"/>
              </a:spcAft>
              <a:buClr>
                <a:srgbClr val="00B050"/>
              </a:buClr>
              <a:buSzPct val="80000"/>
              <a:defRPr/>
            </a:pPr>
            <a:r>
              <a:rPr lang="zh-CN" altLang="en-US" sz="1400" dirty="0">
                <a:latin typeface="微软雅黑" panose="020B0503020204020204" pitchFamily="34" charset="-122"/>
                <a:ea typeface="微软雅黑" panose="020B0503020204020204" pitchFamily="34" charset="-122"/>
              </a:rPr>
              <a:t>请在此处输入您的文本或者复制您的文本粘贴到此处，请在此处输入您的文本或者复制您的文本粘贴到此处。</a:t>
            </a:r>
            <a:endParaRPr lang="en-US" altLang="zh-CN" sz="1400" dirty="0">
              <a:latin typeface="微软雅黑" panose="020B0503020204020204" pitchFamily="34" charset="-122"/>
              <a:ea typeface="微软雅黑" panose="020B0503020204020204" pitchFamily="34" charset="-122"/>
            </a:endParaRPr>
          </a:p>
        </p:txBody>
      </p:sp>
      <p:sp>
        <p:nvSpPr>
          <p:cNvPr id="13" name="矩形 52"/>
          <p:cNvSpPr>
            <a:spLocks noChangeArrowheads="1"/>
          </p:cNvSpPr>
          <p:nvPr/>
        </p:nvSpPr>
        <p:spPr bwMode="auto">
          <a:xfrm>
            <a:off x="8601075" y="5088109"/>
            <a:ext cx="311472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spcAft>
                <a:spcPts val="600"/>
              </a:spcAft>
              <a:buClr>
                <a:srgbClr val="00B050"/>
              </a:buClr>
              <a:buSzPct val="80000"/>
              <a:defRPr/>
            </a:pPr>
            <a:r>
              <a:rPr lang="zh-CN" altLang="en-US" sz="1400" dirty="0">
                <a:latin typeface="微软雅黑" panose="020B0503020204020204" pitchFamily="34" charset="-122"/>
                <a:ea typeface="微软雅黑" panose="020B0503020204020204" pitchFamily="34" charset="-122"/>
              </a:rPr>
              <a:t>请在此处输入您的文本或者复制您的文本粘贴到此处，请在此处输入您的文本或者复制您的文本粘贴到此处。</a:t>
            </a:r>
            <a:endParaRPr lang="en-US" altLang="zh-CN" sz="1400" dirty="0">
              <a:latin typeface="微软雅黑" panose="020B0503020204020204" pitchFamily="34" charset="-122"/>
              <a:ea typeface="微软雅黑" panose="020B0503020204020204" pitchFamily="34" charset="-122"/>
            </a:endParaRPr>
          </a:p>
        </p:txBody>
      </p:sp>
      <p:sp>
        <p:nvSpPr>
          <p:cNvPr id="14" name="矩形 53"/>
          <p:cNvSpPr>
            <a:spLocks noChangeArrowheads="1"/>
          </p:cNvSpPr>
          <p:nvPr/>
        </p:nvSpPr>
        <p:spPr bwMode="auto">
          <a:xfrm>
            <a:off x="8601075" y="1376534"/>
            <a:ext cx="10715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dirty="0">
                <a:latin typeface="微软雅黑" panose="020B0503020204020204" pitchFamily="34" charset="-122"/>
                <a:ea typeface="微软雅黑" panose="020B0503020204020204" pitchFamily="34" charset="-122"/>
              </a:rPr>
              <a:t>2014</a:t>
            </a:r>
          </a:p>
        </p:txBody>
      </p:sp>
      <p:sp>
        <p:nvSpPr>
          <p:cNvPr id="15" name="矩形 54"/>
          <p:cNvSpPr>
            <a:spLocks noChangeArrowheads="1"/>
          </p:cNvSpPr>
          <p:nvPr/>
        </p:nvSpPr>
        <p:spPr bwMode="auto">
          <a:xfrm>
            <a:off x="8601075" y="2975146"/>
            <a:ext cx="10715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dirty="0">
                <a:latin typeface="微软雅黑" panose="020B0503020204020204" pitchFamily="34" charset="-122"/>
                <a:ea typeface="微软雅黑" panose="020B0503020204020204" pitchFamily="34" charset="-122"/>
              </a:rPr>
              <a:t>2015</a:t>
            </a:r>
          </a:p>
        </p:txBody>
      </p:sp>
      <p:grpSp>
        <p:nvGrpSpPr>
          <p:cNvPr id="16" name="组合 55"/>
          <p:cNvGrpSpPr/>
          <p:nvPr/>
        </p:nvGrpSpPr>
        <p:grpSpPr bwMode="auto">
          <a:xfrm>
            <a:off x="827088" y="3005433"/>
            <a:ext cx="1836737" cy="1752600"/>
            <a:chOff x="737456" y="1151778"/>
            <a:chExt cx="1836351" cy="1751527"/>
          </a:xfrm>
        </p:grpSpPr>
        <p:grpSp>
          <p:nvGrpSpPr>
            <p:cNvPr id="17" name="组合 56"/>
            <p:cNvGrpSpPr/>
            <p:nvPr/>
          </p:nvGrpSpPr>
          <p:grpSpPr bwMode="auto">
            <a:xfrm>
              <a:off x="737456" y="1151778"/>
              <a:ext cx="1836351" cy="1751527"/>
              <a:chOff x="1056067" y="1085043"/>
              <a:chExt cx="1836351" cy="1751527"/>
            </a:xfrm>
          </p:grpSpPr>
          <p:sp>
            <p:nvSpPr>
              <p:cNvPr id="19" name="椭圆 18"/>
              <p:cNvSpPr/>
              <p:nvPr/>
            </p:nvSpPr>
            <p:spPr>
              <a:xfrm>
                <a:off x="1056067" y="1085043"/>
                <a:ext cx="1752232" cy="1751527"/>
              </a:xfrm>
              <a:prstGeom prst="ellipse">
                <a:avLst/>
              </a:prstGeom>
              <a:solidFill>
                <a:srgbClr val="F86949"/>
              </a:solidFill>
              <a:ln>
                <a:noFill/>
              </a:ln>
              <a:effectLst>
                <a:outerShdw blurRad="889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微软雅黑" panose="020B0503020204020204" pitchFamily="34" charset="-122"/>
                </a:endParaRPr>
              </a:p>
            </p:txBody>
          </p:sp>
          <p:sp>
            <p:nvSpPr>
              <p:cNvPr id="20" name="等腰三角形 19"/>
              <p:cNvSpPr/>
              <p:nvPr/>
            </p:nvSpPr>
            <p:spPr>
              <a:xfrm rot="7863594">
                <a:off x="2472704" y="2397817"/>
                <a:ext cx="450574" cy="388855"/>
              </a:xfrm>
              <a:prstGeom prst="triangle">
                <a:avLst/>
              </a:prstGeom>
              <a:solidFill>
                <a:srgbClr val="F86949"/>
              </a:solidFill>
              <a:ln>
                <a:noFill/>
              </a:ln>
              <a:effectLst>
                <a:outerShdw blurRad="889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微软雅黑" panose="020B0503020204020204" pitchFamily="34" charset="-122"/>
                </a:endParaRPr>
              </a:p>
            </p:txBody>
          </p:sp>
        </p:grpSp>
        <p:sp>
          <p:nvSpPr>
            <p:cNvPr id="18" name="矩形 57"/>
            <p:cNvSpPr>
              <a:spLocks noChangeArrowheads="1"/>
            </p:cNvSpPr>
            <p:nvPr/>
          </p:nvSpPr>
          <p:spPr bwMode="auto">
            <a:xfrm>
              <a:off x="813049" y="1719369"/>
              <a:ext cx="16003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a:solidFill>
                    <a:schemeClr val="bg1"/>
                  </a:solidFill>
                  <a:latin typeface="微软雅黑" panose="020B0503020204020204" pitchFamily="34" charset="-122"/>
                  <a:ea typeface="微软雅黑" panose="020B0503020204020204" pitchFamily="34" charset="-122"/>
                </a:rPr>
                <a:t>你得标题</a:t>
              </a:r>
              <a:endParaRPr lang="en-US" altLang="zh-CN" sz="2400">
                <a:solidFill>
                  <a:schemeClr val="bg1"/>
                </a:solidFill>
                <a:latin typeface="微软雅黑" panose="020B0503020204020204" pitchFamily="34" charset="-122"/>
                <a:ea typeface="微软雅黑" panose="020B0503020204020204" pitchFamily="34" charset="-122"/>
              </a:endParaRPr>
            </a:p>
          </p:txBody>
        </p:sp>
      </p:grpSp>
      <p:grpSp>
        <p:nvGrpSpPr>
          <p:cNvPr id="36" name="组合 35"/>
          <p:cNvGrpSpPr/>
          <p:nvPr/>
        </p:nvGrpSpPr>
        <p:grpSpPr>
          <a:xfrm>
            <a:off x="7977188" y="2998959"/>
            <a:ext cx="368300" cy="1565276"/>
            <a:chOff x="7977188" y="2998959"/>
            <a:chExt cx="368300" cy="1565276"/>
          </a:xfrm>
        </p:grpSpPr>
        <p:sp>
          <p:nvSpPr>
            <p:cNvPr id="7" name="等腰三角形 6"/>
            <p:cNvSpPr/>
            <p:nvPr/>
          </p:nvSpPr>
          <p:spPr>
            <a:xfrm rot="5400000">
              <a:off x="7947819" y="3028328"/>
              <a:ext cx="427037" cy="368300"/>
            </a:xfrm>
            <a:prstGeom prst="triangle">
              <a:avLst/>
            </a:prstGeom>
            <a:solidFill>
              <a:srgbClr val="F9681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chemeClr val="tx1"/>
                </a:solidFill>
                <a:ea typeface="微软雅黑" panose="020B0503020204020204" pitchFamily="34" charset="-122"/>
              </a:endParaRPr>
            </a:p>
          </p:txBody>
        </p:sp>
        <p:cxnSp>
          <p:nvCxnSpPr>
            <p:cNvPr id="22" name="直接连接符 21"/>
            <p:cNvCxnSpPr>
              <a:stCxn id="7" idx="2"/>
              <a:endCxn id="8" idx="2"/>
            </p:cNvCxnSpPr>
            <p:nvPr/>
          </p:nvCxnSpPr>
          <p:spPr>
            <a:xfrm>
              <a:off x="7977188" y="2998960"/>
              <a:ext cx="0" cy="1565275"/>
            </a:xfrm>
            <a:prstGeom prst="line">
              <a:avLst/>
            </a:prstGeom>
          </p:spPr>
          <p:style>
            <a:lnRef idx="2">
              <a:schemeClr val="accent6"/>
            </a:lnRef>
            <a:fillRef idx="0">
              <a:schemeClr val="accent6"/>
            </a:fillRef>
            <a:effectRef idx="1">
              <a:schemeClr val="accent6"/>
            </a:effectRef>
            <a:fontRef idx="minor">
              <a:schemeClr val="tx1"/>
            </a:fontRef>
          </p:style>
        </p:cxnSp>
      </p:grpSp>
      <p:grpSp>
        <p:nvGrpSpPr>
          <p:cNvPr id="37" name="组合 36"/>
          <p:cNvGrpSpPr/>
          <p:nvPr/>
        </p:nvGrpSpPr>
        <p:grpSpPr>
          <a:xfrm>
            <a:off x="7977188" y="4564234"/>
            <a:ext cx="368300" cy="1601864"/>
            <a:chOff x="7977188" y="4564234"/>
            <a:chExt cx="368300" cy="1601864"/>
          </a:xfrm>
        </p:grpSpPr>
        <p:sp>
          <p:nvSpPr>
            <p:cNvPr id="8" name="等腰三角形 7"/>
            <p:cNvSpPr/>
            <p:nvPr/>
          </p:nvSpPr>
          <p:spPr>
            <a:xfrm rot="5400000">
              <a:off x="7947819" y="4593603"/>
              <a:ext cx="427037" cy="368300"/>
            </a:xfrm>
            <a:prstGeom prst="triangle">
              <a:avLst/>
            </a:prstGeom>
            <a:solidFill>
              <a:srgbClr val="F9681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chemeClr val="tx1"/>
                </a:solidFill>
                <a:ea typeface="微软雅黑" panose="020B0503020204020204" pitchFamily="34" charset="-122"/>
              </a:endParaRPr>
            </a:p>
          </p:txBody>
        </p:sp>
        <p:cxnSp>
          <p:nvCxnSpPr>
            <p:cNvPr id="24" name="直接连接符 23"/>
            <p:cNvCxnSpPr>
              <a:stCxn id="8" idx="2"/>
            </p:cNvCxnSpPr>
            <p:nvPr/>
          </p:nvCxnSpPr>
          <p:spPr>
            <a:xfrm>
              <a:off x="7977188" y="4564235"/>
              <a:ext cx="0" cy="1601863"/>
            </a:xfrm>
            <a:prstGeom prst="line">
              <a:avLst/>
            </a:prstGeom>
          </p:spPr>
          <p:style>
            <a:lnRef idx="2">
              <a:schemeClr val="accent6"/>
            </a:lnRef>
            <a:fillRef idx="0">
              <a:schemeClr val="accent6"/>
            </a:fillRef>
            <a:effectRef idx="1">
              <a:schemeClr val="accent6"/>
            </a:effectRef>
            <a:fontRef idx="minor">
              <a:schemeClr val="tx1"/>
            </a:fontRef>
          </p:style>
        </p:cxnSp>
      </p:grpSp>
      <p:sp>
        <p:nvSpPr>
          <p:cNvPr id="27" name="矩形 26"/>
          <p:cNvSpPr/>
          <p:nvPr/>
        </p:nvSpPr>
        <p:spPr>
          <a:xfrm>
            <a:off x="2210743" y="4323945"/>
            <a:ext cx="5544616" cy="1338097"/>
          </a:xfrm>
          <a:prstGeom prst="rect">
            <a:avLst/>
          </a:prstGeom>
        </p:spPr>
        <p:txBody>
          <a:bodyPr/>
          <a:lstStyle/>
          <a:p>
            <a:pPr algn="just" eaLnBrk="1" fontAlgn="auto" hangingPunct="1">
              <a:spcAft>
                <a:spcPts val="600"/>
              </a:spcAft>
              <a:buClr>
                <a:srgbClr val="00B050"/>
              </a:buClr>
              <a:buSzPct val="80000"/>
              <a:defRPr/>
            </a:pPr>
            <a:endParaRPr lang="en-US" altLang="zh-CN" sz="1600" dirty="0">
              <a:latin typeface="微软雅黑" panose="020B0503020204020204" pitchFamily="34" charset="-122"/>
              <a:ea typeface="微软雅黑" panose="020B0503020204020204" pitchFamily="34" charset="-122"/>
            </a:endParaRPr>
          </a:p>
        </p:txBody>
      </p:sp>
      <p:sp>
        <p:nvSpPr>
          <p:cNvPr id="28" name="TextBox 27"/>
          <p:cNvSpPr txBox="1"/>
          <p:nvPr/>
        </p:nvSpPr>
        <p:spPr>
          <a:xfrm>
            <a:off x="2521997" y="4677157"/>
            <a:ext cx="4801314" cy="938719"/>
          </a:xfrm>
          <a:prstGeom prst="rect">
            <a:avLst/>
          </a:prstGeom>
          <a:noFill/>
        </p:spPr>
        <p:txBody>
          <a:bodyPr wrap="none" rtlCol="0">
            <a:spAutoFit/>
          </a:bodyPr>
          <a:lstStyle/>
          <a:p>
            <a:pPr algn="just">
              <a:spcAft>
                <a:spcPts val="600"/>
              </a:spcAft>
              <a:buClr>
                <a:srgbClr val="00B050"/>
              </a:buClr>
              <a:buSzPct val="80000"/>
              <a:defRPr/>
            </a:pPr>
            <a:r>
              <a:rPr lang="zh-CN" altLang="en-US" sz="1500" dirty="0">
                <a:latin typeface="微软雅黑" panose="020B0503020204020204" pitchFamily="34" charset="-122"/>
                <a:ea typeface="微软雅黑" panose="020B0503020204020204" pitchFamily="34" charset="-122"/>
              </a:rPr>
              <a:t>请在此处输入您的文本或者复制您的文本粘贴到此处，</a:t>
            </a:r>
            <a:endParaRPr lang="en-US" altLang="zh-CN" sz="1500" dirty="0">
              <a:latin typeface="微软雅黑" panose="020B0503020204020204" pitchFamily="34" charset="-122"/>
              <a:ea typeface="微软雅黑" panose="020B0503020204020204" pitchFamily="34" charset="-122"/>
            </a:endParaRPr>
          </a:p>
          <a:p>
            <a:pPr algn="just">
              <a:spcAft>
                <a:spcPts val="600"/>
              </a:spcAft>
              <a:buClr>
                <a:srgbClr val="00B050"/>
              </a:buClr>
              <a:buSzPct val="80000"/>
              <a:defRPr/>
            </a:pPr>
            <a:r>
              <a:rPr lang="zh-CN" altLang="en-US" sz="1500" dirty="0">
                <a:latin typeface="微软雅黑" panose="020B0503020204020204" pitchFamily="34" charset="-122"/>
                <a:ea typeface="微软雅黑" panose="020B0503020204020204" pitchFamily="34" charset="-122"/>
              </a:rPr>
              <a:t>请在此处输入您的文本或者复制您的文本粘贴到此处。</a:t>
            </a:r>
            <a:endParaRPr lang="en-US" altLang="zh-CN" sz="1500" dirty="0">
              <a:latin typeface="微软雅黑" panose="020B0503020204020204" pitchFamily="34" charset="-122"/>
              <a:ea typeface="微软雅黑" panose="020B0503020204020204" pitchFamily="34" charset="-122"/>
            </a:endParaRPr>
          </a:p>
          <a:p>
            <a:pPr algn="just">
              <a:spcAft>
                <a:spcPts val="600"/>
              </a:spcAft>
              <a:buClr>
                <a:srgbClr val="00B050"/>
              </a:buClr>
              <a:buSzPct val="80000"/>
              <a:defRPr/>
            </a:pPr>
            <a:r>
              <a:rPr lang="zh-CN" altLang="en-US" sz="1500" dirty="0">
                <a:latin typeface="微软雅黑" panose="020B0503020204020204" pitchFamily="34" charset="-122"/>
                <a:ea typeface="微软雅黑" panose="020B0503020204020204" pitchFamily="34" charset="-122"/>
              </a:rPr>
              <a:t>请在此处输入您的文本或者复制您的文本粘贴到此处，</a:t>
            </a:r>
            <a:endParaRPr lang="zh-CN" altLang="en-US" sz="1500" dirty="0">
              <a:ea typeface="微软雅黑" panose="020B0503020204020204" pitchFamily="34" charset="-122"/>
            </a:endParaRPr>
          </a:p>
        </p:txBody>
      </p:sp>
    </p:spTree>
  </p:cSld>
  <p:clrMapOvr>
    <a:masterClrMapping/>
  </p:clrMapOvr>
  <p:transition spd="slow" advTm="10000">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2"/>
                                        </p:tgtEl>
                                        <p:attrNameLst>
                                          <p:attrName>ppt_y</p:attrName>
                                        </p:attrNameLst>
                                      </p:cBhvr>
                                      <p:tavLst>
                                        <p:tav tm="0">
                                          <p:val>
                                            <p:strVal val="#ppt_y"/>
                                          </p:val>
                                        </p:tav>
                                        <p:tav tm="100000">
                                          <p:val>
                                            <p:strVal val="#ppt_y"/>
                                          </p:val>
                                        </p:tav>
                                      </p:tavLst>
                                    </p:anim>
                                    <p:anim calcmode="lin" valueType="num">
                                      <p:cBhvr>
                                        <p:cTn id="1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nodePh="1">
                                  <p:stCondLst>
                                    <p:cond delay="0"/>
                                  </p:stCondLst>
                                  <p:endCondLst>
                                    <p:cond evt="begin" delay="0">
                                      <p:tn val="24"/>
                                    </p:cond>
                                  </p:endCondLst>
                                  <p:iterate type="wd">
                                    <p:tmPct val="10000"/>
                                  </p:iterate>
                                  <p:childTnLst>
                                    <p:set>
                                      <p:cBhvr>
                                        <p:cTn id="25" dur="1" fill="hold">
                                          <p:stCondLst>
                                            <p:cond delay="0"/>
                                          </p:stCondLst>
                                        </p:cTn>
                                        <p:tgtEl>
                                          <p:spTgt spid="27"/>
                                        </p:tgtEl>
                                        <p:attrNameLst>
                                          <p:attrName>style.visibility</p:attrName>
                                        </p:attrNameLst>
                                      </p:cBhvr>
                                      <p:to>
                                        <p:strVal val="visible"/>
                                      </p:to>
                                    </p:set>
                                    <p:animEffect transition="in" filter="fade">
                                      <p:cBhvr>
                                        <p:cTn id="26" dur="250"/>
                                        <p:tgtEl>
                                          <p:spTgt spid="27"/>
                                        </p:tgtEl>
                                      </p:cBhvr>
                                    </p:animEffect>
                                    <p:anim calcmode="lin" valueType="num">
                                      <p:cBhvr>
                                        <p:cTn id="27" dur="250" fill="hold"/>
                                        <p:tgtEl>
                                          <p:spTgt spid="27"/>
                                        </p:tgtEl>
                                        <p:attrNameLst>
                                          <p:attrName>ppt_x</p:attrName>
                                        </p:attrNameLst>
                                      </p:cBhvr>
                                      <p:tavLst>
                                        <p:tav tm="0">
                                          <p:val>
                                            <p:strVal val="#ppt_x"/>
                                          </p:val>
                                        </p:tav>
                                        <p:tav tm="100000">
                                          <p:val>
                                            <p:strVal val="#ppt_x"/>
                                          </p:val>
                                        </p:tav>
                                      </p:tavLst>
                                    </p:anim>
                                    <p:anim calcmode="lin" valueType="num">
                                      <p:cBhvr>
                                        <p:cTn id="28" dur="25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500" fill="hold"/>
                                        <p:tgtEl>
                                          <p:spTgt spid="5"/>
                                        </p:tgtEl>
                                        <p:attrNameLst>
                                          <p:attrName>ppt_w</p:attrName>
                                        </p:attrNameLst>
                                      </p:cBhvr>
                                      <p:tavLst>
                                        <p:tav tm="0">
                                          <p:val>
                                            <p:fltVal val="0"/>
                                          </p:val>
                                        </p:tav>
                                        <p:tav tm="100000">
                                          <p:val>
                                            <p:strVal val="#ppt_w"/>
                                          </p:val>
                                        </p:tav>
                                      </p:tavLst>
                                    </p:anim>
                                    <p:anim calcmode="lin" valueType="num">
                                      <p:cBhvr>
                                        <p:cTn id="34" dur="500" fill="hold"/>
                                        <p:tgtEl>
                                          <p:spTgt spid="5"/>
                                        </p:tgtEl>
                                        <p:attrNameLst>
                                          <p:attrName>ppt_h</p:attrName>
                                        </p:attrNameLst>
                                      </p:cBhvr>
                                      <p:tavLst>
                                        <p:tav tm="0">
                                          <p:val>
                                            <p:fltVal val="0"/>
                                          </p:val>
                                        </p:tav>
                                        <p:tav tm="100000">
                                          <p:val>
                                            <p:strVal val="#ppt_h"/>
                                          </p:val>
                                        </p:tav>
                                      </p:tavLst>
                                    </p:anim>
                                    <p:animEffect transition="in" filter="fade">
                                      <p:cBhvr>
                                        <p:cTn id="35" dur="5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26" presetClass="entr" presetSubtype="0" fill="hold"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down)">
                                      <p:cBhvr>
                                        <p:cTn id="40" dur="580">
                                          <p:stCondLst>
                                            <p:cond delay="0"/>
                                          </p:stCondLst>
                                        </p:cTn>
                                        <p:tgtEl>
                                          <p:spTgt spid="16"/>
                                        </p:tgtEl>
                                      </p:cBhvr>
                                    </p:animEffect>
                                    <p:anim calcmode="lin" valueType="num">
                                      <p:cBhvr>
                                        <p:cTn id="41"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46" dur="26">
                                          <p:stCondLst>
                                            <p:cond delay="650"/>
                                          </p:stCondLst>
                                        </p:cTn>
                                        <p:tgtEl>
                                          <p:spTgt spid="16"/>
                                        </p:tgtEl>
                                      </p:cBhvr>
                                      <p:to x="100000" y="60000"/>
                                    </p:animScale>
                                    <p:animScale>
                                      <p:cBhvr>
                                        <p:cTn id="47" dur="166" decel="50000">
                                          <p:stCondLst>
                                            <p:cond delay="676"/>
                                          </p:stCondLst>
                                        </p:cTn>
                                        <p:tgtEl>
                                          <p:spTgt spid="16"/>
                                        </p:tgtEl>
                                      </p:cBhvr>
                                      <p:to x="100000" y="100000"/>
                                    </p:animScale>
                                    <p:animScale>
                                      <p:cBhvr>
                                        <p:cTn id="48" dur="26">
                                          <p:stCondLst>
                                            <p:cond delay="1312"/>
                                          </p:stCondLst>
                                        </p:cTn>
                                        <p:tgtEl>
                                          <p:spTgt spid="16"/>
                                        </p:tgtEl>
                                      </p:cBhvr>
                                      <p:to x="100000" y="80000"/>
                                    </p:animScale>
                                    <p:animScale>
                                      <p:cBhvr>
                                        <p:cTn id="49" dur="166" decel="50000">
                                          <p:stCondLst>
                                            <p:cond delay="1338"/>
                                          </p:stCondLst>
                                        </p:cTn>
                                        <p:tgtEl>
                                          <p:spTgt spid="16"/>
                                        </p:tgtEl>
                                      </p:cBhvr>
                                      <p:to x="100000" y="100000"/>
                                    </p:animScale>
                                    <p:animScale>
                                      <p:cBhvr>
                                        <p:cTn id="50" dur="26">
                                          <p:stCondLst>
                                            <p:cond delay="1642"/>
                                          </p:stCondLst>
                                        </p:cTn>
                                        <p:tgtEl>
                                          <p:spTgt spid="16"/>
                                        </p:tgtEl>
                                      </p:cBhvr>
                                      <p:to x="100000" y="90000"/>
                                    </p:animScale>
                                    <p:animScale>
                                      <p:cBhvr>
                                        <p:cTn id="51" dur="166" decel="50000">
                                          <p:stCondLst>
                                            <p:cond delay="1668"/>
                                          </p:stCondLst>
                                        </p:cTn>
                                        <p:tgtEl>
                                          <p:spTgt spid="16"/>
                                        </p:tgtEl>
                                      </p:cBhvr>
                                      <p:to x="100000" y="100000"/>
                                    </p:animScale>
                                    <p:animScale>
                                      <p:cBhvr>
                                        <p:cTn id="52" dur="26">
                                          <p:stCondLst>
                                            <p:cond delay="1808"/>
                                          </p:stCondLst>
                                        </p:cTn>
                                        <p:tgtEl>
                                          <p:spTgt spid="16"/>
                                        </p:tgtEl>
                                      </p:cBhvr>
                                      <p:to x="100000" y="95000"/>
                                    </p:animScale>
                                    <p:animScale>
                                      <p:cBhvr>
                                        <p:cTn id="53" dur="166" decel="50000">
                                          <p:stCondLst>
                                            <p:cond delay="1834"/>
                                          </p:stCondLst>
                                        </p:cTn>
                                        <p:tgtEl>
                                          <p:spTgt spid="16"/>
                                        </p:tgtEl>
                                      </p:cBhvr>
                                      <p:to x="100000" y="100000"/>
                                    </p:animScale>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down)">
                                      <p:cBhvr>
                                        <p:cTn id="58" dur="500"/>
                                        <p:tgtEl>
                                          <p:spTgt spid="28"/>
                                        </p:tgtEl>
                                      </p:cBhvr>
                                    </p:animEffect>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additive="base">
                                        <p:cTn id="63" dur="500" fill="hold"/>
                                        <p:tgtEl>
                                          <p:spTgt spid="35"/>
                                        </p:tgtEl>
                                        <p:attrNameLst>
                                          <p:attrName>ppt_x</p:attrName>
                                        </p:attrNameLst>
                                      </p:cBhvr>
                                      <p:tavLst>
                                        <p:tav tm="0">
                                          <p:val>
                                            <p:strVal val="#ppt_x"/>
                                          </p:val>
                                        </p:tav>
                                        <p:tav tm="100000">
                                          <p:val>
                                            <p:strVal val="#ppt_x"/>
                                          </p:val>
                                        </p:tav>
                                      </p:tavLst>
                                    </p:anim>
                                    <p:anim calcmode="lin" valueType="num">
                                      <p:cBhvr additive="base">
                                        <p:cTn id="64" dur="500" fill="hold"/>
                                        <p:tgtEl>
                                          <p:spTgt spid="35"/>
                                        </p:tgtEl>
                                        <p:attrNameLst>
                                          <p:attrName>ppt_y</p:attrName>
                                        </p:attrNameLst>
                                      </p:cBhvr>
                                      <p:tavLst>
                                        <p:tav tm="0">
                                          <p:val>
                                            <p:strVal val="1+#ppt_h/2"/>
                                          </p:val>
                                        </p:tav>
                                        <p:tav tm="100000">
                                          <p:val>
                                            <p:strVal val="#ppt_y"/>
                                          </p:val>
                                        </p:tav>
                                      </p:tavLst>
                                    </p:anim>
                                  </p:childTnLst>
                                </p:cTn>
                              </p:par>
                            </p:childTnLst>
                          </p:cTn>
                        </p:par>
                        <p:par>
                          <p:cTn id="65" fill="hold">
                            <p:stCondLst>
                              <p:cond delay="500"/>
                            </p:stCondLst>
                            <p:childTnLst>
                              <p:par>
                                <p:cTn id="66" presetID="2" presetClass="entr" presetSubtype="4" fill="hold" grpId="0"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1000"/>
                            </p:stCondLst>
                            <p:childTnLst>
                              <p:par>
                                <p:cTn id="71" presetID="41" presetClass="entr" presetSubtype="0" fill="hold" grpId="0" nodeType="afterEffect">
                                  <p:stCondLst>
                                    <p:cond delay="0"/>
                                  </p:stCondLst>
                                  <p:iterate type="lt">
                                    <p:tmPct val="10000"/>
                                  </p:iterate>
                                  <p:childTnLst>
                                    <p:set>
                                      <p:cBhvr>
                                        <p:cTn id="72" dur="1" fill="hold">
                                          <p:stCondLst>
                                            <p:cond delay="0"/>
                                          </p:stCondLst>
                                        </p:cTn>
                                        <p:tgtEl>
                                          <p:spTgt spid="10"/>
                                        </p:tgtEl>
                                        <p:attrNameLst>
                                          <p:attrName>style.visibility</p:attrName>
                                        </p:attrNameLst>
                                      </p:cBhvr>
                                      <p:to>
                                        <p:strVal val="visible"/>
                                      </p:to>
                                    </p:set>
                                    <p:anim calcmode="lin" valueType="num">
                                      <p:cBhvr>
                                        <p:cTn id="73"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74" dur="500" fill="hold"/>
                                        <p:tgtEl>
                                          <p:spTgt spid="10"/>
                                        </p:tgtEl>
                                        <p:attrNameLst>
                                          <p:attrName>ppt_y</p:attrName>
                                        </p:attrNameLst>
                                      </p:cBhvr>
                                      <p:tavLst>
                                        <p:tav tm="0">
                                          <p:val>
                                            <p:strVal val="#ppt_y"/>
                                          </p:val>
                                        </p:tav>
                                        <p:tav tm="100000">
                                          <p:val>
                                            <p:strVal val="#ppt_y"/>
                                          </p:val>
                                        </p:tav>
                                      </p:tavLst>
                                    </p:anim>
                                    <p:anim calcmode="lin" valueType="num">
                                      <p:cBhvr>
                                        <p:cTn id="75"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76"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77" dur="500" tmFilter="0,0; .5, 1; 1, 1"/>
                                        <p:tgtEl>
                                          <p:spTgt spid="10"/>
                                        </p:tgtEl>
                                      </p:cBhvr>
                                    </p:animEffect>
                                  </p:childTnLst>
                                </p:cTn>
                              </p:par>
                            </p:childTnLst>
                          </p:cTn>
                        </p:par>
                      </p:childTnLst>
                    </p:cTn>
                  </p:par>
                  <p:par>
                    <p:cTn id="78" fill="hold">
                      <p:stCondLst>
                        <p:cond delay="indefinite"/>
                      </p:stCondLst>
                      <p:childTnLst>
                        <p:par>
                          <p:cTn id="79" fill="hold">
                            <p:stCondLst>
                              <p:cond delay="0"/>
                            </p:stCondLst>
                            <p:childTnLst>
                              <p:par>
                                <p:cTn id="80" presetID="2" presetClass="entr" presetSubtype="4" fill="hold" nodeType="clickEffect">
                                  <p:stCondLst>
                                    <p:cond delay="0"/>
                                  </p:stCondLst>
                                  <p:childTnLst>
                                    <p:set>
                                      <p:cBhvr>
                                        <p:cTn id="81" dur="1" fill="hold">
                                          <p:stCondLst>
                                            <p:cond delay="0"/>
                                          </p:stCondLst>
                                        </p:cTn>
                                        <p:tgtEl>
                                          <p:spTgt spid="36"/>
                                        </p:tgtEl>
                                        <p:attrNameLst>
                                          <p:attrName>style.visibility</p:attrName>
                                        </p:attrNameLst>
                                      </p:cBhvr>
                                      <p:to>
                                        <p:strVal val="visible"/>
                                      </p:to>
                                    </p:set>
                                    <p:anim calcmode="lin" valueType="num">
                                      <p:cBhvr additive="base">
                                        <p:cTn id="82" dur="500" fill="hold"/>
                                        <p:tgtEl>
                                          <p:spTgt spid="36"/>
                                        </p:tgtEl>
                                        <p:attrNameLst>
                                          <p:attrName>ppt_x</p:attrName>
                                        </p:attrNameLst>
                                      </p:cBhvr>
                                      <p:tavLst>
                                        <p:tav tm="0">
                                          <p:val>
                                            <p:strVal val="#ppt_x"/>
                                          </p:val>
                                        </p:tav>
                                        <p:tav tm="100000">
                                          <p:val>
                                            <p:strVal val="#ppt_x"/>
                                          </p:val>
                                        </p:tav>
                                      </p:tavLst>
                                    </p:anim>
                                    <p:anim calcmode="lin" valueType="num">
                                      <p:cBhvr additive="base">
                                        <p:cTn id="83" dur="500" fill="hold"/>
                                        <p:tgtEl>
                                          <p:spTgt spid="36"/>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additive="base">
                                        <p:cTn id="86" dur="500" fill="hold"/>
                                        <p:tgtEl>
                                          <p:spTgt spid="15"/>
                                        </p:tgtEl>
                                        <p:attrNameLst>
                                          <p:attrName>ppt_x</p:attrName>
                                        </p:attrNameLst>
                                      </p:cBhvr>
                                      <p:tavLst>
                                        <p:tav tm="0">
                                          <p:val>
                                            <p:strVal val="#ppt_x"/>
                                          </p:val>
                                        </p:tav>
                                        <p:tav tm="100000">
                                          <p:val>
                                            <p:strVal val="#ppt_x"/>
                                          </p:val>
                                        </p:tav>
                                      </p:tavLst>
                                    </p:anim>
                                    <p:anim calcmode="lin" valueType="num">
                                      <p:cBhvr additive="base">
                                        <p:cTn id="87" dur="500" fill="hold"/>
                                        <p:tgtEl>
                                          <p:spTgt spid="15"/>
                                        </p:tgtEl>
                                        <p:attrNameLst>
                                          <p:attrName>ppt_y</p:attrName>
                                        </p:attrNameLst>
                                      </p:cBhvr>
                                      <p:tavLst>
                                        <p:tav tm="0">
                                          <p:val>
                                            <p:strVal val="1+#ppt_h/2"/>
                                          </p:val>
                                        </p:tav>
                                        <p:tav tm="100000">
                                          <p:val>
                                            <p:strVal val="#ppt_y"/>
                                          </p:val>
                                        </p:tav>
                                      </p:tavLst>
                                    </p:anim>
                                  </p:childTnLst>
                                </p:cTn>
                              </p:par>
                            </p:childTnLst>
                          </p:cTn>
                        </p:par>
                        <p:par>
                          <p:cTn id="88" fill="hold">
                            <p:stCondLst>
                              <p:cond delay="500"/>
                            </p:stCondLst>
                            <p:childTnLst>
                              <p:par>
                                <p:cTn id="89" presetID="41" presetClass="entr" presetSubtype="0" fill="hold" grpId="0" nodeType="afterEffect">
                                  <p:stCondLst>
                                    <p:cond delay="0"/>
                                  </p:stCondLst>
                                  <p:iterate type="lt">
                                    <p:tmPct val="10000"/>
                                  </p:iterate>
                                  <p:childTnLst>
                                    <p:set>
                                      <p:cBhvr>
                                        <p:cTn id="90" dur="1" fill="hold">
                                          <p:stCondLst>
                                            <p:cond delay="0"/>
                                          </p:stCondLst>
                                        </p:cTn>
                                        <p:tgtEl>
                                          <p:spTgt spid="12"/>
                                        </p:tgtEl>
                                        <p:attrNameLst>
                                          <p:attrName>style.visibility</p:attrName>
                                        </p:attrNameLst>
                                      </p:cBhvr>
                                      <p:to>
                                        <p:strVal val="visible"/>
                                      </p:to>
                                    </p:set>
                                    <p:anim calcmode="lin" valueType="num">
                                      <p:cBhvr>
                                        <p:cTn id="91"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92" dur="500" fill="hold"/>
                                        <p:tgtEl>
                                          <p:spTgt spid="12"/>
                                        </p:tgtEl>
                                        <p:attrNameLst>
                                          <p:attrName>ppt_y</p:attrName>
                                        </p:attrNameLst>
                                      </p:cBhvr>
                                      <p:tavLst>
                                        <p:tav tm="0">
                                          <p:val>
                                            <p:strVal val="#ppt_y"/>
                                          </p:val>
                                        </p:tav>
                                        <p:tav tm="100000">
                                          <p:val>
                                            <p:strVal val="#ppt_y"/>
                                          </p:val>
                                        </p:tav>
                                      </p:tavLst>
                                    </p:anim>
                                    <p:anim calcmode="lin" valueType="num">
                                      <p:cBhvr>
                                        <p:cTn id="93"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94"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95" dur="500" tmFilter="0,0; .5, 1; 1, 1"/>
                                        <p:tgtEl>
                                          <p:spTgt spid="12"/>
                                        </p:tgtEl>
                                      </p:cBhvr>
                                    </p:animEffect>
                                  </p:childTnLst>
                                </p:cTn>
                              </p:par>
                            </p:childTnLst>
                          </p:cTn>
                        </p:par>
                      </p:childTnLst>
                    </p:cTn>
                  </p:par>
                  <p:par>
                    <p:cTn id="96" fill="hold">
                      <p:stCondLst>
                        <p:cond delay="indefinite"/>
                      </p:stCondLst>
                      <p:childTnLst>
                        <p:par>
                          <p:cTn id="97" fill="hold">
                            <p:stCondLst>
                              <p:cond delay="0"/>
                            </p:stCondLst>
                            <p:childTnLst>
                              <p:par>
                                <p:cTn id="98" presetID="2" presetClass="entr" presetSubtype="4" fill="hold" nodeType="click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additive="base">
                                        <p:cTn id="100" dur="500" fill="hold"/>
                                        <p:tgtEl>
                                          <p:spTgt spid="37"/>
                                        </p:tgtEl>
                                        <p:attrNameLst>
                                          <p:attrName>ppt_x</p:attrName>
                                        </p:attrNameLst>
                                      </p:cBhvr>
                                      <p:tavLst>
                                        <p:tav tm="0">
                                          <p:val>
                                            <p:strVal val="#ppt_x"/>
                                          </p:val>
                                        </p:tav>
                                        <p:tav tm="100000">
                                          <p:val>
                                            <p:strVal val="#ppt_x"/>
                                          </p:val>
                                        </p:tav>
                                      </p:tavLst>
                                    </p:anim>
                                    <p:anim calcmode="lin" valueType="num">
                                      <p:cBhvr additive="base">
                                        <p:cTn id="101" dur="500" fill="hold"/>
                                        <p:tgtEl>
                                          <p:spTgt spid="37"/>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additive="base">
                                        <p:cTn id="104" dur="500" fill="hold"/>
                                        <p:tgtEl>
                                          <p:spTgt spid="11"/>
                                        </p:tgtEl>
                                        <p:attrNameLst>
                                          <p:attrName>ppt_x</p:attrName>
                                        </p:attrNameLst>
                                      </p:cBhvr>
                                      <p:tavLst>
                                        <p:tav tm="0">
                                          <p:val>
                                            <p:strVal val="#ppt_x"/>
                                          </p:val>
                                        </p:tav>
                                        <p:tav tm="100000">
                                          <p:val>
                                            <p:strVal val="#ppt_x"/>
                                          </p:val>
                                        </p:tav>
                                      </p:tavLst>
                                    </p:anim>
                                    <p:anim calcmode="lin" valueType="num">
                                      <p:cBhvr additive="base">
                                        <p:cTn id="105" dur="500" fill="hold"/>
                                        <p:tgtEl>
                                          <p:spTgt spid="11"/>
                                        </p:tgtEl>
                                        <p:attrNameLst>
                                          <p:attrName>ppt_y</p:attrName>
                                        </p:attrNameLst>
                                      </p:cBhvr>
                                      <p:tavLst>
                                        <p:tav tm="0">
                                          <p:val>
                                            <p:strVal val="1+#ppt_h/2"/>
                                          </p:val>
                                        </p:tav>
                                        <p:tav tm="100000">
                                          <p:val>
                                            <p:strVal val="#ppt_y"/>
                                          </p:val>
                                        </p:tav>
                                      </p:tavLst>
                                    </p:anim>
                                  </p:childTnLst>
                                </p:cTn>
                              </p:par>
                            </p:childTnLst>
                          </p:cTn>
                        </p:par>
                        <p:par>
                          <p:cTn id="106" fill="hold">
                            <p:stCondLst>
                              <p:cond delay="500"/>
                            </p:stCondLst>
                            <p:childTnLst>
                              <p:par>
                                <p:cTn id="107" presetID="41" presetClass="entr" presetSubtype="0" fill="hold" grpId="0" nodeType="afterEffect">
                                  <p:stCondLst>
                                    <p:cond delay="0"/>
                                  </p:stCondLst>
                                  <p:iterate type="lt">
                                    <p:tmPct val="10000"/>
                                  </p:iterate>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110" dur="500" fill="hold"/>
                                        <p:tgtEl>
                                          <p:spTgt spid="13"/>
                                        </p:tgtEl>
                                        <p:attrNameLst>
                                          <p:attrName>ppt_y</p:attrName>
                                        </p:attrNameLst>
                                      </p:cBhvr>
                                      <p:tavLst>
                                        <p:tav tm="0">
                                          <p:val>
                                            <p:strVal val="#ppt_y"/>
                                          </p:val>
                                        </p:tav>
                                        <p:tav tm="100000">
                                          <p:val>
                                            <p:strVal val="#ppt_y"/>
                                          </p:val>
                                        </p:tav>
                                      </p:tavLst>
                                    </p:anim>
                                    <p:anim calcmode="lin" valueType="num">
                                      <p:cBhvr>
                                        <p:cTn id="111"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12"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13" dur="500" tmFilter="0,0; .5, 1; 1, 1"/>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10" grpId="0"/>
      <p:bldP spid="11" grpId="0"/>
      <p:bldP spid="12" grpId="0"/>
      <p:bldP spid="13" grpId="0"/>
      <p:bldP spid="14" grpId="0"/>
      <p:bldP spid="15" grpId="0"/>
      <p:bldP spid="27" grpId="0"/>
      <p:bldP spid="2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68590" y="333450"/>
            <a:ext cx="3262433" cy="461665"/>
          </a:xfrm>
          <a:prstGeom prst="rect">
            <a:avLst/>
          </a:prstGeom>
          <a:noFill/>
        </p:spPr>
        <p:txBody>
          <a:bodyPr wrap="none" rtlCol="0">
            <a:spAutoFit/>
          </a:bodyPr>
          <a:lstStyle/>
          <a:p>
            <a:r>
              <a:rPr lang="zh-CN" altLang="en-US" sz="2400" dirty="0">
                <a:solidFill>
                  <a:schemeClr val="bg1"/>
                </a:solidFill>
                <a:latin typeface="方正兰亭粗黑简体" panose="02000000000000000000" pitchFamily="2" charset="-122"/>
                <a:ea typeface="方正兰亭粗黑简体" panose="02000000000000000000" pitchFamily="2" charset="-122"/>
              </a:rPr>
              <a:t>点击输入您的标题内容</a:t>
            </a:r>
          </a:p>
        </p:txBody>
      </p:sp>
      <p:sp>
        <p:nvSpPr>
          <p:cNvPr id="3" name="矩形 2"/>
          <p:cNvSpPr/>
          <p:nvPr/>
        </p:nvSpPr>
        <p:spPr>
          <a:xfrm>
            <a:off x="0" y="117426"/>
            <a:ext cx="1418655" cy="9212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4" name="KSO_Shape"/>
          <p:cNvSpPr/>
          <p:nvPr/>
        </p:nvSpPr>
        <p:spPr bwMode="auto">
          <a:xfrm>
            <a:off x="502354" y="189434"/>
            <a:ext cx="772285" cy="792088"/>
          </a:xfrm>
          <a:custGeom>
            <a:avLst/>
            <a:gdLst>
              <a:gd name="T0" fmla="*/ 342531 w 2482850"/>
              <a:gd name="T1" fmla="*/ 1411756 h 2544763"/>
              <a:gd name="T2" fmla="*/ 306547 w 2482850"/>
              <a:gd name="T3" fmla="*/ 1492974 h 2544763"/>
              <a:gd name="T4" fmla="*/ 13579 w 2482850"/>
              <a:gd name="T5" fmla="*/ 1472457 h 2544763"/>
              <a:gd name="T6" fmla="*/ 20029 w 2482850"/>
              <a:gd name="T7" fmla="*/ 1384118 h 2544763"/>
              <a:gd name="T8" fmla="*/ 1841954 w 2482850"/>
              <a:gd name="T9" fmla="*/ 1334060 h 2544763"/>
              <a:gd name="T10" fmla="*/ 1837887 w 2482850"/>
              <a:gd name="T11" fmla="*/ 1604505 h 2544763"/>
              <a:gd name="T12" fmla="*/ 1149584 w 2482850"/>
              <a:gd name="T13" fmla="*/ 1082629 h 2544763"/>
              <a:gd name="T14" fmla="*/ 1326475 w 2482850"/>
              <a:gd name="T15" fmla="*/ 1289240 h 2544763"/>
              <a:gd name="T16" fmla="*/ 574873 w 2482850"/>
              <a:gd name="T17" fmla="*/ 1171589 h 2544763"/>
              <a:gd name="T18" fmla="*/ 1815518 w 2482850"/>
              <a:gd name="T19" fmla="*/ 969269 h 2544763"/>
              <a:gd name="T20" fmla="*/ 1853647 w 2482850"/>
              <a:gd name="T21" fmla="*/ 1234357 h 2544763"/>
              <a:gd name="T22" fmla="*/ 290931 w 2482850"/>
              <a:gd name="T23" fmla="*/ 886711 h 2544763"/>
              <a:gd name="T24" fmla="*/ 345416 w 2482850"/>
              <a:gd name="T25" fmla="*/ 956400 h 2544763"/>
              <a:gd name="T26" fmla="*/ 284141 w 2482850"/>
              <a:gd name="T27" fmla="*/ 1020493 h 2544763"/>
              <a:gd name="T28" fmla="*/ 3055 w 2482850"/>
              <a:gd name="T29" fmla="*/ 973186 h 2544763"/>
              <a:gd name="T30" fmla="*/ 38870 w 2482850"/>
              <a:gd name="T31" fmla="*/ 892137 h 2544763"/>
              <a:gd name="T32" fmla="*/ 1092019 w 2482850"/>
              <a:gd name="T33" fmla="*/ 666011 h 2544763"/>
              <a:gd name="T34" fmla="*/ 1142276 w 2482850"/>
              <a:gd name="T35" fmla="*/ 816768 h 2544763"/>
              <a:gd name="T36" fmla="*/ 1014427 w 2482850"/>
              <a:gd name="T37" fmla="*/ 1013872 h 2544763"/>
              <a:gd name="T38" fmla="*/ 872485 w 2482850"/>
              <a:gd name="T39" fmla="*/ 1026945 h 2544763"/>
              <a:gd name="T40" fmla="*/ 735127 w 2482850"/>
              <a:gd name="T41" fmla="*/ 831198 h 2544763"/>
              <a:gd name="T42" fmla="*/ 767726 w 2482850"/>
              <a:gd name="T43" fmla="*/ 705058 h 2544763"/>
              <a:gd name="T44" fmla="*/ 937004 w 2482850"/>
              <a:gd name="T45" fmla="*/ 631887 h 2544763"/>
              <a:gd name="T46" fmla="*/ 1839921 w 2482850"/>
              <a:gd name="T47" fmla="*/ 646042 h 2544763"/>
              <a:gd name="T48" fmla="*/ 1839921 w 2482850"/>
              <a:gd name="T49" fmla="*/ 916908 h 2544763"/>
              <a:gd name="T50" fmla="*/ 1041836 w 2482850"/>
              <a:gd name="T51" fmla="*/ 497072 h 2544763"/>
              <a:gd name="T52" fmla="*/ 1122120 w 2482850"/>
              <a:gd name="T53" fmla="*/ 564600 h 2544763"/>
              <a:gd name="T54" fmla="*/ 1106537 w 2482850"/>
              <a:gd name="T55" fmla="*/ 695751 h 2544763"/>
              <a:gd name="T56" fmla="*/ 1008639 w 2482850"/>
              <a:gd name="T57" fmla="*/ 596666 h 2544763"/>
              <a:gd name="T58" fmla="*/ 789300 w 2482850"/>
              <a:gd name="T59" fmla="*/ 616178 h 2544763"/>
              <a:gd name="T60" fmla="*/ 727987 w 2482850"/>
              <a:gd name="T61" fmla="*/ 682008 h 2544763"/>
              <a:gd name="T62" fmla="*/ 807762 w 2482850"/>
              <a:gd name="T63" fmla="*/ 502672 h 2544763"/>
              <a:gd name="T64" fmla="*/ 315373 w 2482850"/>
              <a:gd name="T65" fmla="*/ 416928 h 2544763"/>
              <a:gd name="T66" fmla="*/ 338797 w 2482850"/>
              <a:gd name="T67" fmla="*/ 502278 h 2544763"/>
              <a:gd name="T68" fmla="*/ 51431 w 2482850"/>
              <a:gd name="T69" fmla="*/ 538518 h 2544763"/>
              <a:gd name="T70" fmla="*/ 340 w 2482850"/>
              <a:gd name="T71" fmla="*/ 466038 h 2544763"/>
              <a:gd name="T72" fmla="*/ 65010 w 2482850"/>
              <a:gd name="T73" fmla="*/ 405412 h 2544763"/>
              <a:gd name="T74" fmla="*/ 1857375 w 2482850"/>
              <a:gd name="T75" fmla="*/ 519685 h 2544763"/>
              <a:gd name="T76" fmla="*/ 343343 w 2482850"/>
              <a:gd name="T77" fmla="*/ 17148 h 2544763"/>
              <a:gd name="T78" fmla="*/ 191196 w 2482850"/>
              <a:gd name="T79" fmla="*/ 148054 h 2544763"/>
              <a:gd name="T80" fmla="*/ 371159 w 2482850"/>
              <a:gd name="T81" fmla="*/ 432954 h 2544763"/>
              <a:gd name="T82" fmla="*/ 329603 w 2482850"/>
              <a:gd name="T83" fmla="*/ 559954 h 2544763"/>
              <a:gd name="T84" fmla="*/ 345547 w 2482850"/>
              <a:gd name="T85" fmla="*/ 876945 h 2544763"/>
              <a:gd name="T86" fmla="*/ 361661 w 2482850"/>
              <a:gd name="T87" fmla="*/ 1009548 h 2544763"/>
              <a:gd name="T88" fmla="*/ 306875 w 2482850"/>
              <a:gd name="T89" fmla="*/ 1334859 h 2544763"/>
              <a:gd name="T90" fmla="*/ 377944 w 2482850"/>
              <a:gd name="T91" fmla="*/ 1447766 h 2544763"/>
              <a:gd name="T92" fmla="*/ 276513 w 2482850"/>
              <a:gd name="T93" fmla="*/ 1534357 h 2544763"/>
              <a:gd name="T94" fmla="*/ 305009 w 2482850"/>
              <a:gd name="T95" fmla="*/ 1883098 h 2544763"/>
              <a:gd name="T96" fmla="*/ 1657699 w 2482850"/>
              <a:gd name="T97" fmla="*/ 1800412 h 2544763"/>
              <a:gd name="T98" fmla="*/ 1610885 w 2482850"/>
              <a:gd name="T99" fmla="*/ 47879 h 2544763"/>
              <a:gd name="T100" fmla="*/ 1621063 w 2482850"/>
              <a:gd name="T101" fmla="*/ 34297 h 2544763"/>
              <a:gd name="T102" fmla="*/ 1672965 w 2482850"/>
              <a:gd name="T103" fmla="*/ 1807712 h 2544763"/>
              <a:gd name="T104" fmla="*/ 300769 w 2482850"/>
              <a:gd name="T105" fmla="*/ 1899567 h 2544763"/>
              <a:gd name="T106" fmla="*/ 276513 w 2482850"/>
              <a:gd name="T107" fmla="*/ 1517378 h 2544763"/>
              <a:gd name="T108" fmla="*/ 360982 w 2482850"/>
              <a:gd name="T109" fmla="*/ 1445389 h 2544763"/>
              <a:gd name="T110" fmla="*/ 301787 w 2482850"/>
              <a:gd name="T111" fmla="*/ 1351158 h 2544763"/>
              <a:gd name="T112" fmla="*/ 347413 w 2482850"/>
              <a:gd name="T113" fmla="*/ 1000040 h 2544763"/>
              <a:gd name="T114" fmla="*/ 333843 w 2482850"/>
              <a:gd name="T115" fmla="*/ 889679 h 2544763"/>
              <a:gd name="T116" fmla="*/ 320614 w 2482850"/>
              <a:gd name="T117" fmla="*/ 545353 h 2544763"/>
              <a:gd name="T118" fmla="*/ 355215 w 2482850"/>
              <a:gd name="T119" fmla="*/ 439746 h 2544763"/>
              <a:gd name="T120" fmla="*/ 174065 w 2482850"/>
              <a:gd name="T121" fmla="*/ 145506 h 2544763"/>
              <a:gd name="T122" fmla="*/ 343343 w 2482850"/>
              <a:gd name="T123" fmla="*/ 0 h 254476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482850" h="2544763">
                <a:moveTo>
                  <a:pt x="86902" y="1822450"/>
                </a:moveTo>
                <a:lnTo>
                  <a:pt x="91667" y="1822450"/>
                </a:lnTo>
                <a:lnTo>
                  <a:pt x="370523" y="1822450"/>
                </a:lnTo>
                <a:lnTo>
                  <a:pt x="375061" y="1822450"/>
                </a:lnTo>
                <a:lnTo>
                  <a:pt x="379826" y="1822903"/>
                </a:lnTo>
                <a:lnTo>
                  <a:pt x="384137" y="1823583"/>
                </a:lnTo>
                <a:lnTo>
                  <a:pt x="388902" y="1824262"/>
                </a:lnTo>
                <a:lnTo>
                  <a:pt x="393213" y="1825395"/>
                </a:lnTo>
                <a:lnTo>
                  <a:pt x="397524" y="1826527"/>
                </a:lnTo>
                <a:lnTo>
                  <a:pt x="401835" y="1827886"/>
                </a:lnTo>
                <a:lnTo>
                  <a:pt x="405919" y="1829472"/>
                </a:lnTo>
                <a:lnTo>
                  <a:pt x="409777" y="1831284"/>
                </a:lnTo>
                <a:lnTo>
                  <a:pt x="414088" y="1833322"/>
                </a:lnTo>
                <a:lnTo>
                  <a:pt x="417718" y="1835587"/>
                </a:lnTo>
                <a:lnTo>
                  <a:pt x="421575" y="1838079"/>
                </a:lnTo>
                <a:lnTo>
                  <a:pt x="425206" y="1840344"/>
                </a:lnTo>
                <a:lnTo>
                  <a:pt x="428609" y="1843062"/>
                </a:lnTo>
                <a:lnTo>
                  <a:pt x="432013" y="1846006"/>
                </a:lnTo>
                <a:lnTo>
                  <a:pt x="434962" y="1848951"/>
                </a:lnTo>
                <a:lnTo>
                  <a:pt x="438139" y="1852122"/>
                </a:lnTo>
                <a:lnTo>
                  <a:pt x="441088" y="1855293"/>
                </a:lnTo>
                <a:lnTo>
                  <a:pt x="443584" y="1858691"/>
                </a:lnTo>
                <a:lnTo>
                  <a:pt x="446307" y="1862315"/>
                </a:lnTo>
                <a:lnTo>
                  <a:pt x="448803" y="1865939"/>
                </a:lnTo>
                <a:lnTo>
                  <a:pt x="450845" y="1869789"/>
                </a:lnTo>
                <a:lnTo>
                  <a:pt x="452887" y="1873640"/>
                </a:lnTo>
                <a:lnTo>
                  <a:pt x="454702" y="1877490"/>
                </a:lnTo>
                <a:lnTo>
                  <a:pt x="456291" y="1881794"/>
                </a:lnTo>
                <a:lnTo>
                  <a:pt x="457879" y="1885871"/>
                </a:lnTo>
                <a:lnTo>
                  <a:pt x="459240" y="1890401"/>
                </a:lnTo>
                <a:lnTo>
                  <a:pt x="460148" y="1894704"/>
                </a:lnTo>
                <a:lnTo>
                  <a:pt x="461055" y="1899008"/>
                </a:lnTo>
                <a:lnTo>
                  <a:pt x="461509" y="1903538"/>
                </a:lnTo>
                <a:lnTo>
                  <a:pt x="461736" y="1908068"/>
                </a:lnTo>
                <a:lnTo>
                  <a:pt x="461963" y="1912824"/>
                </a:lnTo>
                <a:lnTo>
                  <a:pt x="461736" y="1917581"/>
                </a:lnTo>
                <a:lnTo>
                  <a:pt x="461509" y="1922111"/>
                </a:lnTo>
                <a:lnTo>
                  <a:pt x="461055" y="1926641"/>
                </a:lnTo>
                <a:lnTo>
                  <a:pt x="460148" y="1930945"/>
                </a:lnTo>
                <a:lnTo>
                  <a:pt x="459240" y="1935248"/>
                </a:lnTo>
                <a:lnTo>
                  <a:pt x="457879" y="1939778"/>
                </a:lnTo>
                <a:lnTo>
                  <a:pt x="456291" y="1943855"/>
                </a:lnTo>
                <a:lnTo>
                  <a:pt x="454702" y="1947932"/>
                </a:lnTo>
                <a:lnTo>
                  <a:pt x="452887" y="1952009"/>
                </a:lnTo>
                <a:lnTo>
                  <a:pt x="450845" y="1955860"/>
                </a:lnTo>
                <a:lnTo>
                  <a:pt x="448803" y="1959710"/>
                </a:lnTo>
                <a:lnTo>
                  <a:pt x="446307" y="1963334"/>
                </a:lnTo>
                <a:lnTo>
                  <a:pt x="443584" y="1966958"/>
                </a:lnTo>
                <a:lnTo>
                  <a:pt x="441088" y="1970356"/>
                </a:lnTo>
                <a:lnTo>
                  <a:pt x="438139" y="1973753"/>
                </a:lnTo>
                <a:lnTo>
                  <a:pt x="434962" y="1976698"/>
                </a:lnTo>
                <a:lnTo>
                  <a:pt x="432013" y="1979643"/>
                </a:lnTo>
                <a:lnTo>
                  <a:pt x="428609" y="1982587"/>
                </a:lnTo>
                <a:lnTo>
                  <a:pt x="425206" y="1985305"/>
                </a:lnTo>
                <a:lnTo>
                  <a:pt x="421575" y="1988023"/>
                </a:lnTo>
                <a:lnTo>
                  <a:pt x="417718" y="1990288"/>
                </a:lnTo>
                <a:lnTo>
                  <a:pt x="414088" y="1992327"/>
                </a:lnTo>
                <a:lnTo>
                  <a:pt x="409777" y="1994365"/>
                </a:lnTo>
                <a:lnTo>
                  <a:pt x="405919" y="1996177"/>
                </a:lnTo>
                <a:lnTo>
                  <a:pt x="401835" y="1997763"/>
                </a:lnTo>
                <a:lnTo>
                  <a:pt x="397524" y="1999348"/>
                </a:lnTo>
                <a:lnTo>
                  <a:pt x="393213" y="2000254"/>
                </a:lnTo>
                <a:lnTo>
                  <a:pt x="388902" y="2001387"/>
                </a:lnTo>
                <a:lnTo>
                  <a:pt x="384137" y="2002066"/>
                </a:lnTo>
                <a:lnTo>
                  <a:pt x="379826" y="2002972"/>
                </a:lnTo>
                <a:lnTo>
                  <a:pt x="375061" y="2003199"/>
                </a:lnTo>
                <a:lnTo>
                  <a:pt x="370523" y="2003425"/>
                </a:lnTo>
                <a:lnTo>
                  <a:pt x="91667" y="2003425"/>
                </a:lnTo>
                <a:lnTo>
                  <a:pt x="86902" y="2003199"/>
                </a:lnTo>
                <a:lnTo>
                  <a:pt x="82364" y="2002972"/>
                </a:lnTo>
                <a:lnTo>
                  <a:pt x="77599" y="2002066"/>
                </a:lnTo>
                <a:lnTo>
                  <a:pt x="73288" y="2001387"/>
                </a:lnTo>
                <a:lnTo>
                  <a:pt x="68750" y="2000254"/>
                </a:lnTo>
                <a:lnTo>
                  <a:pt x="64439" y="1999348"/>
                </a:lnTo>
                <a:lnTo>
                  <a:pt x="60128" y="1997763"/>
                </a:lnTo>
                <a:lnTo>
                  <a:pt x="56044" y="1996177"/>
                </a:lnTo>
                <a:lnTo>
                  <a:pt x="51959" y="1994365"/>
                </a:lnTo>
                <a:lnTo>
                  <a:pt x="48102" y="1992327"/>
                </a:lnTo>
                <a:lnTo>
                  <a:pt x="44245" y="1990288"/>
                </a:lnTo>
                <a:lnTo>
                  <a:pt x="40615" y="1988023"/>
                </a:lnTo>
                <a:lnTo>
                  <a:pt x="36757" y="1985305"/>
                </a:lnTo>
                <a:lnTo>
                  <a:pt x="33581" y="1982587"/>
                </a:lnTo>
                <a:lnTo>
                  <a:pt x="30177" y="1979643"/>
                </a:lnTo>
                <a:lnTo>
                  <a:pt x="26774" y="1976698"/>
                </a:lnTo>
                <a:lnTo>
                  <a:pt x="23824" y="1973753"/>
                </a:lnTo>
                <a:lnTo>
                  <a:pt x="21101" y="1970356"/>
                </a:lnTo>
                <a:lnTo>
                  <a:pt x="18152" y="1966958"/>
                </a:lnTo>
                <a:lnTo>
                  <a:pt x="15656" y="1963334"/>
                </a:lnTo>
                <a:lnTo>
                  <a:pt x="13160" y="1959710"/>
                </a:lnTo>
                <a:lnTo>
                  <a:pt x="11118" y="1955860"/>
                </a:lnTo>
                <a:lnTo>
                  <a:pt x="9076" y="1952009"/>
                </a:lnTo>
                <a:lnTo>
                  <a:pt x="7261" y="1947932"/>
                </a:lnTo>
                <a:lnTo>
                  <a:pt x="5446" y="1943855"/>
                </a:lnTo>
                <a:lnTo>
                  <a:pt x="4084" y="1939778"/>
                </a:lnTo>
                <a:lnTo>
                  <a:pt x="2950" y="1935248"/>
                </a:lnTo>
                <a:lnTo>
                  <a:pt x="1815" y="1930945"/>
                </a:lnTo>
                <a:lnTo>
                  <a:pt x="1134" y="1926641"/>
                </a:lnTo>
                <a:lnTo>
                  <a:pt x="454" y="1922111"/>
                </a:lnTo>
                <a:lnTo>
                  <a:pt x="0" y="1917581"/>
                </a:lnTo>
                <a:lnTo>
                  <a:pt x="0" y="1912824"/>
                </a:lnTo>
                <a:lnTo>
                  <a:pt x="0" y="1908068"/>
                </a:lnTo>
                <a:lnTo>
                  <a:pt x="454" y="1903538"/>
                </a:lnTo>
                <a:lnTo>
                  <a:pt x="1134" y="1899008"/>
                </a:lnTo>
                <a:lnTo>
                  <a:pt x="1815" y="1894704"/>
                </a:lnTo>
                <a:lnTo>
                  <a:pt x="2950" y="1890401"/>
                </a:lnTo>
                <a:lnTo>
                  <a:pt x="4084" y="1885871"/>
                </a:lnTo>
                <a:lnTo>
                  <a:pt x="5446" y="1881794"/>
                </a:lnTo>
                <a:lnTo>
                  <a:pt x="7261" y="1877490"/>
                </a:lnTo>
                <a:lnTo>
                  <a:pt x="9076" y="1873640"/>
                </a:lnTo>
                <a:lnTo>
                  <a:pt x="11118" y="1869789"/>
                </a:lnTo>
                <a:lnTo>
                  <a:pt x="13160" y="1865939"/>
                </a:lnTo>
                <a:lnTo>
                  <a:pt x="15656" y="1862315"/>
                </a:lnTo>
                <a:lnTo>
                  <a:pt x="18152" y="1858691"/>
                </a:lnTo>
                <a:lnTo>
                  <a:pt x="21101" y="1855293"/>
                </a:lnTo>
                <a:lnTo>
                  <a:pt x="23824" y="1852122"/>
                </a:lnTo>
                <a:lnTo>
                  <a:pt x="26774" y="1848951"/>
                </a:lnTo>
                <a:lnTo>
                  <a:pt x="30177" y="1846006"/>
                </a:lnTo>
                <a:lnTo>
                  <a:pt x="33581" y="1843062"/>
                </a:lnTo>
                <a:lnTo>
                  <a:pt x="36757" y="1840344"/>
                </a:lnTo>
                <a:lnTo>
                  <a:pt x="40615" y="1838079"/>
                </a:lnTo>
                <a:lnTo>
                  <a:pt x="44245" y="1835587"/>
                </a:lnTo>
                <a:lnTo>
                  <a:pt x="48102" y="1833322"/>
                </a:lnTo>
                <a:lnTo>
                  <a:pt x="51959" y="1831284"/>
                </a:lnTo>
                <a:lnTo>
                  <a:pt x="56044" y="1829472"/>
                </a:lnTo>
                <a:lnTo>
                  <a:pt x="60128" y="1827886"/>
                </a:lnTo>
                <a:lnTo>
                  <a:pt x="64439" y="1826527"/>
                </a:lnTo>
                <a:lnTo>
                  <a:pt x="68750" y="1825395"/>
                </a:lnTo>
                <a:lnTo>
                  <a:pt x="73288" y="1824262"/>
                </a:lnTo>
                <a:lnTo>
                  <a:pt x="77599" y="1823583"/>
                </a:lnTo>
                <a:lnTo>
                  <a:pt x="82364" y="1822903"/>
                </a:lnTo>
                <a:lnTo>
                  <a:pt x="86902" y="1822450"/>
                </a:lnTo>
                <a:close/>
                <a:moveTo>
                  <a:pt x="2282825" y="1685925"/>
                </a:moveTo>
                <a:lnTo>
                  <a:pt x="2412173" y="1745797"/>
                </a:lnTo>
                <a:lnTo>
                  <a:pt x="2422140" y="1750786"/>
                </a:lnTo>
                <a:lnTo>
                  <a:pt x="2426897" y="1753281"/>
                </a:lnTo>
                <a:lnTo>
                  <a:pt x="2431201" y="1756002"/>
                </a:lnTo>
                <a:lnTo>
                  <a:pt x="2435732" y="1758724"/>
                </a:lnTo>
                <a:lnTo>
                  <a:pt x="2439583" y="1761445"/>
                </a:lnTo>
                <a:lnTo>
                  <a:pt x="2443434" y="1764166"/>
                </a:lnTo>
                <a:lnTo>
                  <a:pt x="2447058" y="1767115"/>
                </a:lnTo>
                <a:lnTo>
                  <a:pt x="2450456" y="1769836"/>
                </a:lnTo>
                <a:lnTo>
                  <a:pt x="2453628" y="1773011"/>
                </a:lnTo>
                <a:lnTo>
                  <a:pt x="2456799" y="1775959"/>
                </a:lnTo>
                <a:lnTo>
                  <a:pt x="2459518" y="1778907"/>
                </a:lnTo>
                <a:lnTo>
                  <a:pt x="2462236" y="1782082"/>
                </a:lnTo>
                <a:lnTo>
                  <a:pt x="2464501" y="1785257"/>
                </a:lnTo>
                <a:lnTo>
                  <a:pt x="2466766" y="1788432"/>
                </a:lnTo>
                <a:lnTo>
                  <a:pt x="2468805" y="1791607"/>
                </a:lnTo>
                <a:lnTo>
                  <a:pt x="2470617" y="1794782"/>
                </a:lnTo>
                <a:lnTo>
                  <a:pt x="2472430" y="1798184"/>
                </a:lnTo>
                <a:lnTo>
                  <a:pt x="2474015" y="1801813"/>
                </a:lnTo>
                <a:lnTo>
                  <a:pt x="2475601" y="1805215"/>
                </a:lnTo>
                <a:lnTo>
                  <a:pt x="2477866" y="1812245"/>
                </a:lnTo>
                <a:lnTo>
                  <a:pt x="2479905" y="1819502"/>
                </a:lnTo>
                <a:lnTo>
                  <a:pt x="2481264" y="1826986"/>
                </a:lnTo>
                <a:lnTo>
                  <a:pt x="2482397" y="1834697"/>
                </a:lnTo>
                <a:lnTo>
                  <a:pt x="2482850" y="1842861"/>
                </a:lnTo>
                <a:lnTo>
                  <a:pt x="2482850" y="1851025"/>
                </a:lnTo>
                <a:lnTo>
                  <a:pt x="2482850" y="2068286"/>
                </a:lnTo>
                <a:lnTo>
                  <a:pt x="2482850" y="2076677"/>
                </a:lnTo>
                <a:lnTo>
                  <a:pt x="2482397" y="2084388"/>
                </a:lnTo>
                <a:lnTo>
                  <a:pt x="2481264" y="2092326"/>
                </a:lnTo>
                <a:lnTo>
                  <a:pt x="2479905" y="2099810"/>
                </a:lnTo>
                <a:lnTo>
                  <a:pt x="2477866" y="2107067"/>
                </a:lnTo>
                <a:lnTo>
                  <a:pt x="2475601" y="2114324"/>
                </a:lnTo>
                <a:lnTo>
                  <a:pt x="2474015" y="2117726"/>
                </a:lnTo>
                <a:lnTo>
                  <a:pt x="2472430" y="2121127"/>
                </a:lnTo>
                <a:lnTo>
                  <a:pt x="2470617" y="2124302"/>
                </a:lnTo>
                <a:lnTo>
                  <a:pt x="2468805" y="2127704"/>
                </a:lnTo>
                <a:lnTo>
                  <a:pt x="2466766" y="2130879"/>
                </a:lnTo>
                <a:lnTo>
                  <a:pt x="2464501" y="2134281"/>
                </a:lnTo>
                <a:lnTo>
                  <a:pt x="2462236" y="2137456"/>
                </a:lnTo>
                <a:lnTo>
                  <a:pt x="2459518" y="2140404"/>
                </a:lnTo>
                <a:lnTo>
                  <a:pt x="2456799" y="2143352"/>
                </a:lnTo>
                <a:lnTo>
                  <a:pt x="2453628" y="2146527"/>
                </a:lnTo>
                <a:lnTo>
                  <a:pt x="2450456" y="2149249"/>
                </a:lnTo>
                <a:lnTo>
                  <a:pt x="2447058" y="2152197"/>
                </a:lnTo>
                <a:lnTo>
                  <a:pt x="2443434" y="2154919"/>
                </a:lnTo>
                <a:lnTo>
                  <a:pt x="2439583" y="2157867"/>
                </a:lnTo>
                <a:lnTo>
                  <a:pt x="2435732" y="2160588"/>
                </a:lnTo>
                <a:lnTo>
                  <a:pt x="2431201" y="2163310"/>
                </a:lnTo>
                <a:lnTo>
                  <a:pt x="2426897" y="2165804"/>
                </a:lnTo>
                <a:lnTo>
                  <a:pt x="2422140" y="2168526"/>
                </a:lnTo>
                <a:lnTo>
                  <a:pt x="2412173" y="2173742"/>
                </a:lnTo>
                <a:lnTo>
                  <a:pt x="2282825" y="2233613"/>
                </a:lnTo>
                <a:lnTo>
                  <a:pt x="2282825" y="1685925"/>
                </a:lnTo>
                <a:close/>
                <a:moveTo>
                  <a:pt x="1216535" y="1436687"/>
                </a:moveTo>
                <a:lnTo>
                  <a:pt x="1274253" y="1436687"/>
                </a:lnTo>
                <a:lnTo>
                  <a:pt x="1303338" y="1492629"/>
                </a:lnTo>
                <a:lnTo>
                  <a:pt x="1283046" y="1513778"/>
                </a:lnTo>
                <a:lnTo>
                  <a:pt x="1301534" y="1642262"/>
                </a:lnTo>
                <a:lnTo>
                  <a:pt x="1245394" y="1852612"/>
                </a:lnTo>
                <a:lnTo>
                  <a:pt x="1189254" y="1642262"/>
                </a:lnTo>
                <a:lnTo>
                  <a:pt x="1207516" y="1513778"/>
                </a:lnTo>
                <a:lnTo>
                  <a:pt x="1187450" y="1492629"/>
                </a:lnTo>
                <a:lnTo>
                  <a:pt x="1216535" y="1436687"/>
                </a:lnTo>
                <a:close/>
                <a:moveTo>
                  <a:pt x="1389519" y="1379537"/>
                </a:moveTo>
                <a:lnTo>
                  <a:pt x="1401785" y="1384753"/>
                </a:lnTo>
                <a:lnTo>
                  <a:pt x="1434494" y="1399267"/>
                </a:lnTo>
                <a:lnTo>
                  <a:pt x="1456754" y="1409246"/>
                </a:lnTo>
                <a:lnTo>
                  <a:pt x="1481740" y="1420358"/>
                </a:lnTo>
                <a:lnTo>
                  <a:pt x="1508543" y="1432831"/>
                </a:lnTo>
                <a:lnTo>
                  <a:pt x="1536709" y="1446212"/>
                </a:lnTo>
                <a:lnTo>
                  <a:pt x="1565557" y="1460273"/>
                </a:lnTo>
                <a:lnTo>
                  <a:pt x="1593950" y="1474560"/>
                </a:lnTo>
                <a:lnTo>
                  <a:pt x="1607578" y="1481818"/>
                </a:lnTo>
                <a:lnTo>
                  <a:pt x="1621207" y="1489075"/>
                </a:lnTo>
                <a:lnTo>
                  <a:pt x="1634154" y="1496105"/>
                </a:lnTo>
                <a:lnTo>
                  <a:pt x="1646647" y="1503362"/>
                </a:lnTo>
                <a:lnTo>
                  <a:pt x="1658232" y="1509939"/>
                </a:lnTo>
                <a:lnTo>
                  <a:pt x="1669589" y="1516743"/>
                </a:lnTo>
                <a:lnTo>
                  <a:pt x="1679584" y="1523546"/>
                </a:lnTo>
                <a:lnTo>
                  <a:pt x="1688669" y="1529669"/>
                </a:lnTo>
                <a:lnTo>
                  <a:pt x="1697074" y="1536019"/>
                </a:lnTo>
                <a:lnTo>
                  <a:pt x="1704115" y="1541689"/>
                </a:lnTo>
                <a:lnTo>
                  <a:pt x="1707068" y="1544410"/>
                </a:lnTo>
                <a:lnTo>
                  <a:pt x="1709794" y="1547132"/>
                </a:lnTo>
                <a:lnTo>
                  <a:pt x="1712292" y="1549853"/>
                </a:lnTo>
                <a:lnTo>
                  <a:pt x="1714337" y="1552348"/>
                </a:lnTo>
                <a:lnTo>
                  <a:pt x="1716154" y="1554843"/>
                </a:lnTo>
                <a:lnTo>
                  <a:pt x="1717971" y="1558018"/>
                </a:lnTo>
                <a:lnTo>
                  <a:pt x="1721833" y="1565048"/>
                </a:lnTo>
                <a:lnTo>
                  <a:pt x="1726148" y="1573666"/>
                </a:lnTo>
                <a:lnTo>
                  <a:pt x="1730237" y="1583191"/>
                </a:lnTo>
                <a:lnTo>
                  <a:pt x="1734326" y="1593850"/>
                </a:lnTo>
                <a:lnTo>
                  <a:pt x="1738869" y="1605416"/>
                </a:lnTo>
                <a:lnTo>
                  <a:pt x="1742957" y="1618116"/>
                </a:lnTo>
                <a:lnTo>
                  <a:pt x="1747500" y="1631269"/>
                </a:lnTo>
                <a:lnTo>
                  <a:pt x="1751816" y="1645330"/>
                </a:lnTo>
                <a:lnTo>
                  <a:pt x="1755904" y="1659844"/>
                </a:lnTo>
                <a:lnTo>
                  <a:pt x="1764536" y="1690460"/>
                </a:lnTo>
                <a:lnTo>
                  <a:pt x="1773168" y="1722210"/>
                </a:lnTo>
                <a:lnTo>
                  <a:pt x="1781118" y="1753960"/>
                </a:lnTo>
                <a:lnTo>
                  <a:pt x="1788613" y="1785030"/>
                </a:lnTo>
                <a:lnTo>
                  <a:pt x="1795428" y="1814966"/>
                </a:lnTo>
                <a:lnTo>
                  <a:pt x="1801561" y="1842180"/>
                </a:lnTo>
                <a:lnTo>
                  <a:pt x="1807012" y="1866446"/>
                </a:lnTo>
                <a:lnTo>
                  <a:pt x="1814962" y="1902505"/>
                </a:lnTo>
                <a:lnTo>
                  <a:pt x="1817688" y="1916112"/>
                </a:lnTo>
                <a:lnTo>
                  <a:pt x="1244600" y="1916112"/>
                </a:lnTo>
                <a:lnTo>
                  <a:pt x="1389519" y="1379537"/>
                </a:lnTo>
                <a:close/>
                <a:moveTo>
                  <a:pt x="1100083" y="1379537"/>
                </a:moveTo>
                <a:lnTo>
                  <a:pt x="1244600" y="1916112"/>
                </a:lnTo>
                <a:lnTo>
                  <a:pt x="673100" y="1916112"/>
                </a:lnTo>
                <a:lnTo>
                  <a:pt x="676045" y="1902505"/>
                </a:lnTo>
                <a:lnTo>
                  <a:pt x="683520" y="1866446"/>
                </a:lnTo>
                <a:lnTo>
                  <a:pt x="688956" y="1842180"/>
                </a:lnTo>
                <a:lnTo>
                  <a:pt x="695072" y="1814966"/>
                </a:lnTo>
                <a:lnTo>
                  <a:pt x="702094" y="1785030"/>
                </a:lnTo>
                <a:lnTo>
                  <a:pt x="709569" y="1753960"/>
                </a:lnTo>
                <a:lnTo>
                  <a:pt x="717724" y="1722210"/>
                </a:lnTo>
                <a:lnTo>
                  <a:pt x="725878" y="1690460"/>
                </a:lnTo>
                <a:lnTo>
                  <a:pt x="734486" y="1659844"/>
                </a:lnTo>
                <a:lnTo>
                  <a:pt x="739016" y="1645330"/>
                </a:lnTo>
                <a:lnTo>
                  <a:pt x="743320" y="1631269"/>
                </a:lnTo>
                <a:lnTo>
                  <a:pt x="747397" y="1618116"/>
                </a:lnTo>
                <a:lnTo>
                  <a:pt x="751928" y="1605416"/>
                </a:lnTo>
                <a:lnTo>
                  <a:pt x="756005" y="1593850"/>
                </a:lnTo>
                <a:lnTo>
                  <a:pt x="760082" y="1583191"/>
                </a:lnTo>
                <a:lnTo>
                  <a:pt x="764386" y="1573666"/>
                </a:lnTo>
                <a:lnTo>
                  <a:pt x="768463" y="1565048"/>
                </a:lnTo>
                <a:lnTo>
                  <a:pt x="772314" y="1558018"/>
                </a:lnTo>
                <a:lnTo>
                  <a:pt x="774353" y="1554843"/>
                </a:lnTo>
                <a:lnTo>
                  <a:pt x="776165" y="1552348"/>
                </a:lnTo>
                <a:lnTo>
                  <a:pt x="778203" y="1549853"/>
                </a:lnTo>
                <a:lnTo>
                  <a:pt x="780695" y="1547132"/>
                </a:lnTo>
                <a:lnTo>
                  <a:pt x="783413" y="1544410"/>
                </a:lnTo>
                <a:lnTo>
                  <a:pt x="786358" y="1541689"/>
                </a:lnTo>
                <a:lnTo>
                  <a:pt x="793607" y="1536019"/>
                </a:lnTo>
                <a:lnTo>
                  <a:pt x="801535" y="1529669"/>
                </a:lnTo>
                <a:lnTo>
                  <a:pt x="810822" y="1523546"/>
                </a:lnTo>
                <a:lnTo>
                  <a:pt x="821015" y="1516743"/>
                </a:lnTo>
                <a:lnTo>
                  <a:pt x="831888" y="1509939"/>
                </a:lnTo>
                <a:lnTo>
                  <a:pt x="843893" y="1503362"/>
                </a:lnTo>
                <a:lnTo>
                  <a:pt x="855898" y="1496105"/>
                </a:lnTo>
                <a:lnTo>
                  <a:pt x="869263" y="1489075"/>
                </a:lnTo>
                <a:lnTo>
                  <a:pt x="882401" y="1481818"/>
                </a:lnTo>
                <a:lnTo>
                  <a:pt x="896445" y="1474560"/>
                </a:lnTo>
                <a:lnTo>
                  <a:pt x="924533" y="1460273"/>
                </a:lnTo>
                <a:lnTo>
                  <a:pt x="953074" y="1446212"/>
                </a:lnTo>
                <a:lnTo>
                  <a:pt x="981388" y="1432831"/>
                </a:lnTo>
                <a:lnTo>
                  <a:pt x="1008117" y="1420358"/>
                </a:lnTo>
                <a:lnTo>
                  <a:pt x="1033034" y="1409246"/>
                </a:lnTo>
                <a:lnTo>
                  <a:pt x="1055006" y="1399267"/>
                </a:lnTo>
                <a:lnTo>
                  <a:pt x="1088077" y="1384753"/>
                </a:lnTo>
                <a:lnTo>
                  <a:pt x="1100083" y="1379537"/>
                </a:lnTo>
                <a:close/>
                <a:moveTo>
                  <a:pt x="2282825" y="1227137"/>
                </a:moveTo>
                <a:lnTo>
                  <a:pt x="2412173" y="1287064"/>
                </a:lnTo>
                <a:lnTo>
                  <a:pt x="2422140" y="1292285"/>
                </a:lnTo>
                <a:lnTo>
                  <a:pt x="2426897" y="1294782"/>
                </a:lnTo>
                <a:lnTo>
                  <a:pt x="2431201" y="1297505"/>
                </a:lnTo>
                <a:lnTo>
                  <a:pt x="2435732" y="1300002"/>
                </a:lnTo>
                <a:lnTo>
                  <a:pt x="2439583" y="1302953"/>
                </a:lnTo>
                <a:lnTo>
                  <a:pt x="2443434" y="1305677"/>
                </a:lnTo>
                <a:lnTo>
                  <a:pt x="2447058" y="1308628"/>
                </a:lnTo>
                <a:lnTo>
                  <a:pt x="2450456" y="1311352"/>
                </a:lnTo>
                <a:lnTo>
                  <a:pt x="2453628" y="1314303"/>
                </a:lnTo>
                <a:lnTo>
                  <a:pt x="2456799" y="1317481"/>
                </a:lnTo>
                <a:lnTo>
                  <a:pt x="2459518" y="1320205"/>
                </a:lnTo>
                <a:lnTo>
                  <a:pt x="2462236" y="1323383"/>
                </a:lnTo>
                <a:lnTo>
                  <a:pt x="2464501" y="1326561"/>
                </a:lnTo>
                <a:lnTo>
                  <a:pt x="2466766" y="1329966"/>
                </a:lnTo>
                <a:lnTo>
                  <a:pt x="2468805" y="1332917"/>
                </a:lnTo>
                <a:lnTo>
                  <a:pt x="2470617" y="1336322"/>
                </a:lnTo>
                <a:lnTo>
                  <a:pt x="2472430" y="1339727"/>
                </a:lnTo>
                <a:lnTo>
                  <a:pt x="2474015" y="1343132"/>
                </a:lnTo>
                <a:lnTo>
                  <a:pt x="2475601" y="1346537"/>
                </a:lnTo>
                <a:lnTo>
                  <a:pt x="2477866" y="1353800"/>
                </a:lnTo>
                <a:lnTo>
                  <a:pt x="2479905" y="1361064"/>
                </a:lnTo>
                <a:lnTo>
                  <a:pt x="2481264" y="1368555"/>
                </a:lnTo>
                <a:lnTo>
                  <a:pt x="2482397" y="1376273"/>
                </a:lnTo>
                <a:lnTo>
                  <a:pt x="2482850" y="1384445"/>
                </a:lnTo>
                <a:lnTo>
                  <a:pt x="2482850" y="1392390"/>
                </a:lnTo>
                <a:lnTo>
                  <a:pt x="2482850" y="1609852"/>
                </a:lnTo>
                <a:lnTo>
                  <a:pt x="2482850" y="1618251"/>
                </a:lnTo>
                <a:lnTo>
                  <a:pt x="2482397" y="1626196"/>
                </a:lnTo>
                <a:lnTo>
                  <a:pt x="2481264" y="1634141"/>
                </a:lnTo>
                <a:lnTo>
                  <a:pt x="2479905" y="1641632"/>
                </a:lnTo>
                <a:lnTo>
                  <a:pt x="2477866" y="1648895"/>
                </a:lnTo>
                <a:lnTo>
                  <a:pt x="2475601" y="1655932"/>
                </a:lnTo>
                <a:lnTo>
                  <a:pt x="2474015" y="1659337"/>
                </a:lnTo>
                <a:lnTo>
                  <a:pt x="2472430" y="1662969"/>
                </a:lnTo>
                <a:lnTo>
                  <a:pt x="2470617" y="1666147"/>
                </a:lnTo>
                <a:lnTo>
                  <a:pt x="2468805" y="1669325"/>
                </a:lnTo>
                <a:lnTo>
                  <a:pt x="2466766" y="1672730"/>
                </a:lnTo>
                <a:lnTo>
                  <a:pt x="2464501" y="1675908"/>
                </a:lnTo>
                <a:lnTo>
                  <a:pt x="2462236" y="1678859"/>
                </a:lnTo>
                <a:lnTo>
                  <a:pt x="2459518" y="1682037"/>
                </a:lnTo>
                <a:lnTo>
                  <a:pt x="2456799" y="1685215"/>
                </a:lnTo>
                <a:lnTo>
                  <a:pt x="2453628" y="1687939"/>
                </a:lnTo>
                <a:lnTo>
                  <a:pt x="2450456" y="1691117"/>
                </a:lnTo>
                <a:lnTo>
                  <a:pt x="2447058" y="1694068"/>
                </a:lnTo>
                <a:lnTo>
                  <a:pt x="2443434" y="1696792"/>
                </a:lnTo>
                <a:lnTo>
                  <a:pt x="2439583" y="1699743"/>
                </a:lnTo>
                <a:lnTo>
                  <a:pt x="2435732" y="1702240"/>
                </a:lnTo>
                <a:lnTo>
                  <a:pt x="2431201" y="1705190"/>
                </a:lnTo>
                <a:lnTo>
                  <a:pt x="2426897" y="1707687"/>
                </a:lnTo>
                <a:lnTo>
                  <a:pt x="2422140" y="1710411"/>
                </a:lnTo>
                <a:lnTo>
                  <a:pt x="2412173" y="1715178"/>
                </a:lnTo>
                <a:lnTo>
                  <a:pt x="2406963" y="1717675"/>
                </a:lnTo>
                <a:lnTo>
                  <a:pt x="2282825" y="1660018"/>
                </a:lnTo>
                <a:lnTo>
                  <a:pt x="2282825" y="1227137"/>
                </a:lnTo>
                <a:close/>
                <a:moveTo>
                  <a:pt x="91667" y="1182687"/>
                </a:moveTo>
                <a:lnTo>
                  <a:pt x="370523" y="1182687"/>
                </a:lnTo>
                <a:lnTo>
                  <a:pt x="375061" y="1182913"/>
                </a:lnTo>
                <a:lnTo>
                  <a:pt x="379826" y="1183140"/>
                </a:lnTo>
                <a:lnTo>
                  <a:pt x="384137" y="1183593"/>
                </a:lnTo>
                <a:lnTo>
                  <a:pt x="388902" y="1184499"/>
                </a:lnTo>
                <a:lnTo>
                  <a:pt x="393213" y="1185405"/>
                </a:lnTo>
                <a:lnTo>
                  <a:pt x="397524" y="1186764"/>
                </a:lnTo>
                <a:lnTo>
                  <a:pt x="401835" y="1188349"/>
                </a:lnTo>
                <a:lnTo>
                  <a:pt x="405919" y="1189935"/>
                </a:lnTo>
                <a:lnTo>
                  <a:pt x="409777" y="1191747"/>
                </a:lnTo>
                <a:lnTo>
                  <a:pt x="414088" y="1193785"/>
                </a:lnTo>
                <a:lnTo>
                  <a:pt x="417718" y="1195824"/>
                </a:lnTo>
                <a:lnTo>
                  <a:pt x="421575" y="1198089"/>
                </a:lnTo>
                <a:lnTo>
                  <a:pt x="425206" y="1200807"/>
                </a:lnTo>
                <a:lnTo>
                  <a:pt x="428609" y="1203298"/>
                </a:lnTo>
                <a:lnTo>
                  <a:pt x="432013" y="1206243"/>
                </a:lnTo>
                <a:lnTo>
                  <a:pt x="434962" y="1209187"/>
                </a:lnTo>
                <a:lnTo>
                  <a:pt x="438139" y="1212358"/>
                </a:lnTo>
                <a:lnTo>
                  <a:pt x="441088" y="1215756"/>
                </a:lnTo>
                <a:lnTo>
                  <a:pt x="443584" y="1219154"/>
                </a:lnTo>
                <a:lnTo>
                  <a:pt x="446307" y="1222778"/>
                </a:lnTo>
                <a:lnTo>
                  <a:pt x="448803" y="1226402"/>
                </a:lnTo>
                <a:lnTo>
                  <a:pt x="450845" y="1230026"/>
                </a:lnTo>
                <a:lnTo>
                  <a:pt x="452887" y="1233876"/>
                </a:lnTo>
                <a:lnTo>
                  <a:pt x="454702" y="1237953"/>
                </a:lnTo>
                <a:lnTo>
                  <a:pt x="456291" y="1242257"/>
                </a:lnTo>
                <a:lnTo>
                  <a:pt x="457879" y="1246334"/>
                </a:lnTo>
                <a:lnTo>
                  <a:pt x="459240" y="1250411"/>
                </a:lnTo>
                <a:lnTo>
                  <a:pt x="460148" y="1254941"/>
                </a:lnTo>
                <a:lnTo>
                  <a:pt x="461055" y="1259471"/>
                </a:lnTo>
                <a:lnTo>
                  <a:pt x="461509" y="1264001"/>
                </a:lnTo>
                <a:lnTo>
                  <a:pt x="461736" y="1268531"/>
                </a:lnTo>
                <a:lnTo>
                  <a:pt x="461963" y="1273061"/>
                </a:lnTo>
                <a:lnTo>
                  <a:pt x="461736" y="1277591"/>
                </a:lnTo>
                <a:lnTo>
                  <a:pt x="461509" y="1282348"/>
                </a:lnTo>
                <a:lnTo>
                  <a:pt x="461055" y="1286651"/>
                </a:lnTo>
                <a:lnTo>
                  <a:pt x="460148" y="1291408"/>
                </a:lnTo>
                <a:lnTo>
                  <a:pt x="459240" y="1295485"/>
                </a:lnTo>
                <a:lnTo>
                  <a:pt x="457879" y="1300015"/>
                </a:lnTo>
                <a:lnTo>
                  <a:pt x="456291" y="1304092"/>
                </a:lnTo>
                <a:lnTo>
                  <a:pt x="454702" y="1308169"/>
                </a:lnTo>
                <a:lnTo>
                  <a:pt x="452887" y="1312246"/>
                </a:lnTo>
                <a:lnTo>
                  <a:pt x="450845" y="1316323"/>
                </a:lnTo>
                <a:lnTo>
                  <a:pt x="448803" y="1319947"/>
                </a:lnTo>
                <a:lnTo>
                  <a:pt x="446307" y="1323571"/>
                </a:lnTo>
                <a:lnTo>
                  <a:pt x="443584" y="1327195"/>
                </a:lnTo>
                <a:lnTo>
                  <a:pt x="441088" y="1330366"/>
                </a:lnTo>
                <a:lnTo>
                  <a:pt x="438139" y="1333764"/>
                </a:lnTo>
                <a:lnTo>
                  <a:pt x="434962" y="1336935"/>
                </a:lnTo>
                <a:lnTo>
                  <a:pt x="432013" y="1340106"/>
                </a:lnTo>
                <a:lnTo>
                  <a:pt x="428609" y="1342824"/>
                </a:lnTo>
                <a:lnTo>
                  <a:pt x="425206" y="1345542"/>
                </a:lnTo>
                <a:lnTo>
                  <a:pt x="421575" y="1348033"/>
                </a:lnTo>
                <a:lnTo>
                  <a:pt x="417718" y="1350525"/>
                </a:lnTo>
                <a:lnTo>
                  <a:pt x="414088" y="1352563"/>
                </a:lnTo>
                <a:lnTo>
                  <a:pt x="409777" y="1354602"/>
                </a:lnTo>
                <a:lnTo>
                  <a:pt x="405919" y="1356414"/>
                </a:lnTo>
                <a:lnTo>
                  <a:pt x="401835" y="1357999"/>
                </a:lnTo>
                <a:lnTo>
                  <a:pt x="397524" y="1359585"/>
                </a:lnTo>
                <a:lnTo>
                  <a:pt x="393213" y="1360717"/>
                </a:lnTo>
                <a:lnTo>
                  <a:pt x="388902" y="1361850"/>
                </a:lnTo>
                <a:lnTo>
                  <a:pt x="384137" y="1362529"/>
                </a:lnTo>
                <a:lnTo>
                  <a:pt x="379826" y="1363209"/>
                </a:lnTo>
                <a:lnTo>
                  <a:pt x="375061" y="1363435"/>
                </a:lnTo>
                <a:lnTo>
                  <a:pt x="370523" y="1363662"/>
                </a:lnTo>
                <a:lnTo>
                  <a:pt x="91667" y="1363662"/>
                </a:lnTo>
                <a:lnTo>
                  <a:pt x="86902" y="1363435"/>
                </a:lnTo>
                <a:lnTo>
                  <a:pt x="82364" y="1363209"/>
                </a:lnTo>
                <a:lnTo>
                  <a:pt x="77599" y="1362529"/>
                </a:lnTo>
                <a:lnTo>
                  <a:pt x="73288" y="1361850"/>
                </a:lnTo>
                <a:lnTo>
                  <a:pt x="68750" y="1360717"/>
                </a:lnTo>
                <a:lnTo>
                  <a:pt x="64439" y="1359585"/>
                </a:lnTo>
                <a:lnTo>
                  <a:pt x="60128" y="1357999"/>
                </a:lnTo>
                <a:lnTo>
                  <a:pt x="56044" y="1356414"/>
                </a:lnTo>
                <a:lnTo>
                  <a:pt x="51959" y="1354602"/>
                </a:lnTo>
                <a:lnTo>
                  <a:pt x="48102" y="1352563"/>
                </a:lnTo>
                <a:lnTo>
                  <a:pt x="44245" y="1350525"/>
                </a:lnTo>
                <a:lnTo>
                  <a:pt x="40615" y="1348033"/>
                </a:lnTo>
                <a:lnTo>
                  <a:pt x="36757" y="1345542"/>
                </a:lnTo>
                <a:lnTo>
                  <a:pt x="33581" y="1342824"/>
                </a:lnTo>
                <a:lnTo>
                  <a:pt x="30177" y="1340106"/>
                </a:lnTo>
                <a:lnTo>
                  <a:pt x="26774" y="1336935"/>
                </a:lnTo>
                <a:lnTo>
                  <a:pt x="23824" y="1333764"/>
                </a:lnTo>
                <a:lnTo>
                  <a:pt x="21101" y="1330366"/>
                </a:lnTo>
                <a:lnTo>
                  <a:pt x="18152" y="1327195"/>
                </a:lnTo>
                <a:lnTo>
                  <a:pt x="15656" y="1323571"/>
                </a:lnTo>
                <a:lnTo>
                  <a:pt x="13160" y="1319947"/>
                </a:lnTo>
                <a:lnTo>
                  <a:pt x="11118" y="1316323"/>
                </a:lnTo>
                <a:lnTo>
                  <a:pt x="9076" y="1312246"/>
                </a:lnTo>
                <a:lnTo>
                  <a:pt x="7261" y="1308169"/>
                </a:lnTo>
                <a:lnTo>
                  <a:pt x="5446" y="1304092"/>
                </a:lnTo>
                <a:lnTo>
                  <a:pt x="4084" y="1300015"/>
                </a:lnTo>
                <a:lnTo>
                  <a:pt x="2950" y="1295485"/>
                </a:lnTo>
                <a:lnTo>
                  <a:pt x="1815" y="1291408"/>
                </a:lnTo>
                <a:lnTo>
                  <a:pt x="1134" y="1286651"/>
                </a:lnTo>
                <a:lnTo>
                  <a:pt x="454" y="1282348"/>
                </a:lnTo>
                <a:lnTo>
                  <a:pt x="0" y="1277591"/>
                </a:lnTo>
                <a:lnTo>
                  <a:pt x="0" y="1273061"/>
                </a:lnTo>
                <a:lnTo>
                  <a:pt x="0" y="1268531"/>
                </a:lnTo>
                <a:lnTo>
                  <a:pt x="454" y="1264001"/>
                </a:lnTo>
                <a:lnTo>
                  <a:pt x="1134" y="1259471"/>
                </a:lnTo>
                <a:lnTo>
                  <a:pt x="1815" y="1254941"/>
                </a:lnTo>
                <a:lnTo>
                  <a:pt x="2950" y="1250411"/>
                </a:lnTo>
                <a:lnTo>
                  <a:pt x="4084" y="1246334"/>
                </a:lnTo>
                <a:lnTo>
                  <a:pt x="5446" y="1242257"/>
                </a:lnTo>
                <a:lnTo>
                  <a:pt x="7261" y="1237953"/>
                </a:lnTo>
                <a:lnTo>
                  <a:pt x="9076" y="1233876"/>
                </a:lnTo>
                <a:lnTo>
                  <a:pt x="11118" y="1230026"/>
                </a:lnTo>
                <a:lnTo>
                  <a:pt x="13160" y="1226402"/>
                </a:lnTo>
                <a:lnTo>
                  <a:pt x="15656" y="1222778"/>
                </a:lnTo>
                <a:lnTo>
                  <a:pt x="18152" y="1219154"/>
                </a:lnTo>
                <a:lnTo>
                  <a:pt x="21101" y="1215756"/>
                </a:lnTo>
                <a:lnTo>
                  <a:pt x="23824" y="1212358"/>
                </a:lnTo>
                <a:lnTo>
                  <a:pt x="26774" y="1209187"/>
                </a:lnTo>
                <a:lnTo>
                  <a:pt x="30177" y="1206243"/>
                </a:lnTo>
                <a:lnTo>
                  <a:pt x="33581" y="1203298"/>
                </a:lnTo>
                <a:lnTo>
                  <a:pt x="36757" y="1200807"/>
                </a:lnTo>
                <a:lnTo>
                  <a:pt x="40615" y="1198089"/>
                </a:lnTo>
                <a:lnTo>
                  <a:pt x="44245" y="1195824"/>
                </a:lnTo>
                <a:lnTo>
                  <a:pt x="48102" y="1193785"/>
                </a:lnTo>
                <a:lnTo>
                  <a:pt x="51959" y="1191747"/>
                </a:lnTo>
                <a:lnTo>
                  <a:pt x="56044" y="1189935"/>
                </a:lnTo>
                <a:lnTo>
                  <a:pt x="60128" y="1188349"/>
                </a:lnTo>
                <a:lnTo>
                  <a:pt x="64439" y="1186764"/>
                </a:lnTo>
                <a:lnTo>
                  <a:pt x="68750" y="1185405"/>
                </a:lnTo>
                <a:lnTo>
                  <a:pt x="73288" y="1184499"/>
                </a:lnTo>
                <a:lnTo>
                  <a:pt x="77599" y="1183593"/>
                </a:lnTo>
                <a:lnTo>
                  <a:pt x="82364" y="1183140"/>
                </a:lnTo>
                <a:lnTo>
                  <a:pt x="86902" y="1182913"/>
                </a:lnTo>
                <a:lnTo>
                  <a:pt x="91667" y="1182687"/>
                </a:lnTo>
                <a:close/>
                <a:moveTo>
                  <a:pt x="1390308" y="782637"/>
                </a:moveTo>
                <a:lnTo>
                  <a:pt x="1396663" y="786039"/>
                </a:lnTo>
                <a:lnTo>
                  <a:pt x="1402564" y="789894"/>
                </a:lnTo>
                <a:lnTo>
                  <a:pt x="1408238" y="793749"/>
                </a:lnTo>
                <a:lnTo>
                  <a:pt x="1413458" y="797831"/>
                </a:lnTo>
                <a:lnTo>
                  <a:pt x="1418225" y="802140"/>
                </a:lnTo>
                <a:lnTo>
                  <a:pt x="1422764" y="806449"/>
                </a:lnTo>
                <a:lnTo>
                  <a:pt x="1426849" y="811439"/>
                </a:lnTo>
                <a:lnTo>
                  <a:pt x="1430935" y="816428"/>
                </a:lnTo>
                <a:lnTo>
                  <a:pt x="1434112" y="821417"/>
                </a:lnTo>
                <a:lnTo>
                  <a:pt x="1437516" y="826860"/>
                </a:lnTo>
                <a:lnTo>
                  <a:pt x="1440694" y="832303"/>
                </a:lnTo>
                <a:lnTo>
                  <a:pt x="1443644" y="837973"/>
                </a:lnTo>
                <a:lnTo>
                  <a:pt x="1446141" y="843869"/>
                </a:lnTo>
                <a:lnTo>
                  <a:pt x="1448411" y="849765"/>
                </a:lnTo>
                <a:lnTo>
                  <a:pt x="1450907" y="856115"/>
                </a:lnTo>
                <a:lnTo>
                  <a:pt x="1452723" y="862465"/>
                </a:lnTo>
                <a:lnTo>
                  <a:pt x="1454766" y="869042"/>
                </a:lnTo>
                <a:lnTo>
                  <a:pt x="1456581" y="875846"/>
                </a:lnTo>
                <a:lnTo>
                  <a:pt x="1459759" y="889680"/>
                </a:lnTo>
                <a:lnTo>
                  <a:pt x="1462709" y="904648"/>
                </a:lnTo>
                <a:lnTo>
                  <a:pt x="1465433" y="919842"/>
                </a:lnTo>
                <a:lnTo>
                  <a:pt x="1471107" y="952499"/>
                </a:lnTo>
                <a:lnTo>
                  <a:pt x="1474284" y="969735"/>
                </a:lnTo>
                <a:lnTo>
                  <a:pt x="1477462" y="987424"/>
                </a:lnTo>
                <a:lnTo>
                  <a:pt x="1483363" y="988785"/>
                </a:lnTo>
                <a:lnTo>
                  <a:pt x="1489037" y="990146"/>
                </a:lnTo>
                <a:lnTo>
                  <a:pt x="1494484" y="992187"/>
                </a:lnTo>
                <a:lnTo>
                  <a:pt x="1499704" y="994228"/>
                </a:lnTo>
                <a:lnTo>
                  <a:pt x="1504470" y="996949"/>
                </a:lnTo>
                <a:lnTo>
                  <a:pt x="1509237" y="999671"/>
                </a:lnTo>
                <a:lnTo>
                  <a:pt x="1513549" y="1003073"/>
                </a:lnTo>
                <a:lnTo>
                  <a:pt x="1517407" y="1006474"/>
                </a:lnTo>
                <a:lnTo>
                  <a:pt x="1521493" y="1010330"/>
                </a:lnTo>
                <a:lnTo>
                  <a:pt x="1525124" y="1014185"/>
                </a:lnTo>
                <a:lnTo>
                  <a:pt x="1528075" y="1018721"/>
                </a:lnTo>
                <a:lnTo>
                  <a:pt x="1530798" y="1023030"/>
                </a:lnTo>
                <a:lnTo>
                  <a:pt x="1533068" y="1027792"/>
                </a:lnTo>
                <a:lnTo>
                  <a:pt x="1535110" y="1032555"/>
                </a:lnTo>
                <a:lnTo>
                  <a:pt x="1536472" y="1037771"/>
                </a:lnTo>
                <a:lnTo>
                  <a:pt x="1537607" y="1043214"/>
                </a:lnTo>
                <a:lnTo>
                  <a:pt x="1538288" y="1048657"/>
                </a:lnTo>
                <a:lnTo>
                  <a:pt x="1538288" y="1054326"/>
                </a:lnTo>
                <a:lnTo>
                  <a:pt x="1537834" y="1060223"/>
                </a:lnTo>
                <a:lnTo>
                  <a:pt x="1536699" y="1066119"/>
                </a:lnTo>
                <a:lnTo>
                  <a:pt x="1535110" y="1072016"/>
                </a:lnTo>
                <a:lnTo>
                  <a:pt x="1533068" y="1078366"/>
                </a:lnTo>
                <a:lnTo>
                  <a:pt x="1530117" y="1084489"/>
                </a:lnTo>
                <a:lnTo>
                  <a:pt x="1526940" y="1091066"/>
                </a:lnTo>
                <a:lnTo>
                  <a:pt x="1522854" y="1097416"/>
                </a:lnTo>
                <a:lnTo>
                  <a:pt x="1518315" y="1103766"/>
                </a:lnTo>
                <a:lnTo>
                  <a:pt x="1512868" y="1110342"/>
                </a:lnTo>
                <a:lnTo>
                  <a:pt x="1506967" y="1116919"/>
                </a:lnTo>
                <a:lnTo>
                  <a:pt x="1500158" y="1123496"/>
                </a:lnTo>
                <a:lnTo>
                  <a:pt x="1492668" y="1129846"/>
                </a:lnTo>
                <a:lnTo>
                  <a:pt x="1484271" y="1136650"/>
                </a:lnTo>
                <a:lnTo>
                  <a:pt x="1474965" y="1143000"/>
                </a:lnTo>
                <a:lnTo>
                  <a:pt x="1472696" y="1155019"/>
                </a:lnTo>
                <a:lnTo>
                  <a:pt x="1469745" y="1167266"/>
                </a:lnTo>
                <a:lnTo>
                  <a:pt x="1466568" y="1179059"/>
                </a:lnTo>
                <a:lnTo>
                  <a:pt x="1462936" y="1190851"/>
                </a:lnTo>
                <a:lnTo>
                  <a:pt x="1459078" y="1202417"/>
                </a:lnTo>
                <a:lnTo>
                  <a:pt x="1454993" y="1213984"/>
                </a:lnTo>
                <a:lnTo>
                  <a:pt x="1450680" y="1225323"/>
                </a:lnTo>
                <a:lnTo>
                  <a:pt x="1445687" y="1236435"/>
                </a:lnTo>
                <a:lnTo>
                  <a:pt x="1440467" y="1247321"/>
                </a:lnTo>
                <a:lnTo>
                  <a:pt x="1435020" y="1257980"/>
                </a:lnTo>
                <a:lnTo>
                  <a:pt x="1429346" y="1268412"/>
                </a:lnTo>
                <a:lnTo>
                  <a:pt x="1423218" y="1278391"/>
                </a:lnTo>
                <a:lnTo>
                  <a:pt x="1416863" y="1288369"/>
                </a:lnTo>
                <a:lnTo>
                  <a:pt x="1410281" y="1297894"/>
                </a:lnTo>
                <a:lnTo>
                  <a:pt x="1403245" y="1307193"/>
                </a:lnTo>
                <a:lnTo>
                  <a:pt x="1395982" y="1316037"/>
                </a:lnTo>
                <a:lnTo>
                  <a:pt x="1388719" y="1324655"/>
                </a:lnTo>
                <a:lnTo>
                  <a:pt x="1381003" y="1332593"/>
                </a:lnTo>
                <a:lnTo>
                  <a:pt x="1373059" y="1340077"/>
                </a:lnTo>
                <a:lnTo>
                  <a:pt x="1364661" y="1347334"/>
                </a:lnTo>
                <a:lnTo>
                  <a:pt x="1356037" y="1354364"/>
                </a:lnTo>
                <a:lnTo>
                  <a:pt x="1347639" y="1360714"/>
                </a:lnTo>
                <a:lnTo>
                  <a:pt x="1338561" y="1366610"/>
                </a:lnTo>
                <a:lnTo>
                  <a:pt x="1329028" y="1371827"/>
                </a:lnTo>
                <a:lnTo>
                  <a:pt x="1319723" y="1376816"/>
                </a:lnTo>
                <a:lnTo>
                  <a:pt x="1310190" y="1380898"/>
                </a:lnTo>
                <a:lnTo>
                  <a:pt x="1300431" y="1384527"/>
                </a:lnTo>
                <a:lnTo>
                  <a:pt x="1295211" y="1386341"/>
                </a:lnTo>
                <a:lnTo>
                  <a:pt x="1290218" y="1387702"/>
                </a:lnTo>
                <a:lnTo>
                  <a:pt x="1284997" y="1389062"/>
                </a:lnTo>
                <a:lnTo>
                  <a:pt x="1279777" y="1390196"/>
                </a:lnTo>
                <a:lnTo>
                  <a:pt x="1274557" y="1391330"/>
                </a:lnTo>
                <a:lnTo>
                  <a:pt x="1269110" y="1392010"/>
                </a:lnTo>
                <a:lnTo>
                  <a:pt x="1264117" y="1392691"/>
                </a:lnTo>
                <a:lnTo>
                  <a:pt x="1258670" y="1393371"/>
                </a:lnTo>
                <a:lnTo>
                  <a:pt x="1253223" y="1393825"/>
                </a:lnTo>
                <a:lnTo>
                  <a:pt x="1247776" y="1393825"/>
                </a:lnTo>
                <a:lnTo>
                  <a:pt x="1242328" y="1393825"/>
                </a:lnTo>
                <a:lnTo>
                  <a:pt x="1236881" y="1393371"/>
                </a:lnTo>
                <a:lnTo>
                  <a:pt x="1231661" y="1392691"/>
                </a:lnTo>
                <a:lnTo>
                  <a:pt x="1226214" y="1392010"/>
                </a:lnTo>
                <a:lnTo>
                  <a:pt x="1220994" y="1391330"/>
                </a:lnTo>
                <a:lnTo>
                  <a:pt x="1215774" y="1390196"/>
                </a:lnTo>
                <a:lnTo>
                  <a:pt x="1210554" y="1389062"/>
                </a:lnTo>
                <a:lnTo>
                  <a:pt x="1205333" y="1387702"/>
                </a:lnTo>
                <a:lnTo>
                  <a:pt x="1200113" y="1386341"/>
                </a:lnTo>
                <a:lnTo>
                  <a:pt x="1195347" y="1384527"/>
                </a:lnTo>
                <a:lnTo>
                  <a:pt x="1185361" y="1380898"/>
                </a:lnTo>
                <a:lnTo>
                  <a:pt x="1175828" y="1376816"/>
                </a:lnTo>
                <a:lnTo>
                  <a:pt x="1166296" y="1371827"/>
                </a:lnTo>
                <a:lnTo>
                  <a:pt x="1157217" y="1366610"/>
                </a:lnTo>
                <a:lnTo>
                  <a:pt x="1148139" y="1360714"/>
                </a:lnTo>
                <a:lnTo>
                  <a:pt x="1139514" y="1354364"/>
                </a:lnTo>
                <a:lnTo>
                  <a:pt x="1130890" y="1347334"/>
                </a:lnTo>
                <a:lnTo>
                  <a:pt x="1122492" y="1340077"/>
                </a:lnTo>
                <a:lnTo>
                  <a:pt x="1114548" y="1332593"/>
                </a:lnTo>
                <a:lnTo>
                  <a:pt x="1106832" y="1324655"/>
                </a:lnTo>
                <a:lnTo>
                  <a:pt x="1099569" y="1316037"/>
                </a:lnTo>
                <a:lnTo>
                  <a:pt x="1092306" y="1307193"/>
                </a:lnTo>
                <a:lnTo>
                  <a:pt x="1085270" y="1297894"/>
                </a:lnTo>
                <a:lnTo>
                  <a:pt x="1078688" y="1288369"/>
                </a:lnTo>
                <a:lnTo>
                  <a:pt x="1072333" y="1278391"/>
                </a:lnTo>
                <a:lnTo>
                  <a:pt x="1066205" y="1268412"/>
                </a:lnTo>
                <a:lnTo>
                  <a:pt x="1060531" y="1257980"/>
                </a:lnTo>
                <a:lnTo>
                  <a:pt x="1055084" y="1247321"/>
                </a:lnTo>
                <a:lnTo>
                  <a:pt x="1049864" y="1236435"/>
                </a:lnTo>
                <a:lnTo>
                  <a:pt x="1045098" y="1225323"/>
                </a:lnTo>
                <a:lnTo>
                  <a:pt x="1040558" y="1213984"/>
                </a:lnTo>
                <a:lnTo>
                  <a:pt x="1036473" y="1202417"/>
                </a:lnTo>
                <a:lnTo>
                  <a:pt x="1032615" y="1190851"/>
                </a:lnTo>
                <a:lnTo>
                  <a:pt x="1028983" y="1179059"/>
                </a:lnTo>
                <a:lnTo>
                  <a:pt x="1025806" y="1167266"/>
                </a:lnTo>
                <a:lnTo>
                  <a:pt x="1022855" y="1155019"/>
                </a:lnTo>
                <a:lnTo>
                  <a:pt x="1020586" y="1143000"/>
                </a:lnTo>
                <a:lnTo>
                  <a:pt x="1011507" y="1136650"/>
                </a:lnTo>
                <a:lnTo>
                  <a:pt x="1003336" y="1129846"/>
                </a:lnTo>
                <a:lnTo>
                  <a:pt x="995620" y="1123496"/>
                </a:lnTo>
                <a:lnTo>
                  <a:pt x="988811" y="1116919"/>
                </a:lnTo>
                <a:lnTo>
                  <a:pt x="982683" y="1110342"/>
                </a:lnTo>
                <a:lnTo>
                  <a:pt x="977236" y="1103766"/>
                </a:lnTo>
                <a:lnTo>
                  <a:pt x="972696" y="1097416"/>
                </a:lnTo>
                <a:lnTo>
                  <a:pt x="968838" y="1091066"/>
                </a:lnTo>
                <a:lnTo>
                  <a:pt x="965434" y="1084489"/>
                </a:lnTo>
                <a:lnTo>
                  <a:pt x="962483" y="1078366"/>
                </a:lnTo>
                <a:lnTo>
                  <a:pt x="960440" y="1072016"/>
                </a:lnTo>
                <a:lnTo>
                  <a:pt x="958852" y="1066119"/>
                </a:lnTo>
                <a:lnTo>
                  <a:pt x="957944" y="1060223"/>
                </a:lnTo>
                <a:lnTo>
                  <a:pt x="957263" y="1054326"/>
                </a:lnTo>
                <a:lnTo>
                  <a:pt x="957263" y="1048657"/>
                </a:lnTo>
                <a:lnTo>
                  <a:pt x="958171" y="1043214"/>
                </a:lnTo>
                <a:lnTo>
                  <a:pt x="959079" y="1037771"/>
                </a:lnTo>
                <a:lnTo>
                  <a:pt x="960440" y="1032555"/>
                </a:lnTo>
                <a:lnTo>
                  <a:pt x="962483" y="1027792"/>
                </a:lnTo>
                <a:lnTo>
                  <a:pt x="964753" y="1023030"/>
                </a:lnTo>
                <a:lnTo>
                  <a:pt x="967476" y="1018721"/>
                </a:lnTo>
                <a:lnTo>
                  <a:pt x="970654" y="1014185"/>
                </a:lnTo>
                <a:lnTo>
                  <a:pt x="974285" y="1010330"/>
                </a:lnTo>
                <a:lnTo>
                  <a:pt x="978144" y="1006474"/>
                </a:lnTo>
                <a:lnTo>
                  <a:pt x="982002" y="1003073"/>
                </a:lnTo>
                <a:lnTo>
                  <a:pt x="986541" y="999671"/>
                </a:lnTo>
                <a:lnTo>
                  <a:pt x="991307" y="996949"/>
                </a:lnTo>
                <a:lnTo>
                  <a:pt x="996301" y="994228"/>
                </a:lnTo>
                <a:lnTo>
                  <a:pt x="1001521" y="992187"/>
                </a:lnTo>
                <a:lnTo>
                  <a:pt x="1006514" y="990146"/>
                </a:lnTo>
                <a:lnTo>
                  <a:pt x="1012415" y="988785"/>
                </a:lnTo>
                <a:lnTo>
                  <a:pt x="1018089" y="987424"/>
                </a:lnTo>
                <a:lnTo>
                  <a:pt x="1022401" y="964292"/>
                </a:lnTo>
                <a:lnTo>
                  <a:pt x="1026260" y="941840"/>
                </a:lnTo>
                <a:lnTo>
                  <a:pt x="1029891" y="920523"/>
                </a:lnTo>
                <a:lnTo>
                  <a:pt x="1033749" y="900339"/>
                </a:lnTo>
                <a:lnTo>
                  <a:pt x="1035792" y="890587"/>
                </a:lnTo>
                <a:lnTo>
                  <a:pt x="1037835" y="881289"/>
                </a:lnTo>
                <a:lnTo>
                  <a:pt x="1040104" y="872217"/>
                </a:lnTo>
                <a:lnTo>
                  <a:pt x="1042374" y="863373"/>
                </a:lnTo>
                <a:lnTo>
                  <a:pt x="1045325" y="854981"/>
                </a:lnTo>
                <a:lnTo>
                  <a:pt x="1048048" y="846817"/>
                </a:lnTo>
                <a:lnTo>
                  <a:pt x="1051453" y="838880"/>
                </a:lnTo>
                <a:lnTo>
                  <a:pt x="1055311" y="831396"/>
                </a:lnTo>
                <a:lnTo>
                  <a:pt x="1062574" y="834117"/>
                </a:lnTo>
                <a:lnTo>
                  <a:pt x="1072787" y="837065"/>
                </a:lnTo>
                <a:lnTo>
                  <a:pt x="1085270" y="840467"/>
                </a:lnTo>
                <a:lnTo>
                  <a:pt x="1092306" y="842281"/>
                </a:lnTo>
                <a:lnTo>
                  <a:pt x="1100023" y="843869"/>
                </a:lnTo>
                <a:lnTo>
                  <a:pt x="1108420" y="845456"/>
                </a:lnTo>
                <a:lnTo>
                  <a:pt x="1116818" y="847044"/>
                </a:lnTo>
                <a:lnTo>
                  <a:pt x="1126123" y="848178"/>
                </a:lnTo>
                <a:lnTo>
                  <a:pt x="1135883" y="849539"/>
                </a:lnTo>
                <a:lnTo>
                  <a:pt x="1145869" y="850673"/>
                </a:lnTo>
                <a:lnTo>
                  <a:pt x="1156309" y="851126"/>
                </a:lnTo>
                <a:lnTo>
                  <a:pt x="1167204" y="851580"/>
                </a:lnTo>
                <a:lnTo>
                  <a:pt x="1178552" y="851806"/>
                </a:lnTo>
                <a:lnTo>
                  <a:pt x="1190354" y="851580"/>
                </a:lnTo>
                <a:lnTo>
                  <a:pt x="1202156" y="851126"/>
                </a:lnTo>
                <a:lnTo>
                  <a:pt x="1214412" y="849992"/>
                </a:lnTo>
                <a:lnTo>
                  <a:pt x="1226895" y="848631"/>
                </a:lnTo>
                <a:lnTo>
                  <a:pt x="1239605" y="846364"/>
                </a:lnTo>
                <a:lnTo>
                  <a:pt x="1252542" y="844096"/>
                </a:lnTo>
                <a:lnTo>
                  <a:pt x="1265933" y="840921"/>
                </a:lnTo>
                <a:lnTo>
                  <a:pt x="1279323" y="837292"/>
                </a:lnTo>
                <a:lnTo>
                  <a:pt x="1292714" y="832983"/>
                </a:lnTo>
                <a:lnTo>
                  <a:pt x="1306559" y="827994"/>
                </a:lnTo>
                <a:lnTo>
                  <a:pt x="1313368" y="825499"/>
                </a:lnTo>
                <a:lnTo>
                  <a:pt x="1320404" y="822551"/>
                </a:lnTo>
                <a:lnTo>
                  <a:pt x="1327212" y="819603"/>
                </a:lnTo>
                <a:lnTo>
                  <a:pt x="1334248" y="816201"/>
                </a:lnTo>
                <a:lnTo>
                  <a:pt x="1341057" y="812799"/>
                </a:lnTo>
                <a:lnTo>
                  <a:pt x="1348093" y="809171"/>
                </a:lnTo>
                <a:lnTo>
                  <a:pt x="1355129" y="805315"/>
                </a:lnTo>
                <a:lnTo>
                  <a:pt x="1362165" y="801006"/>
                </a:lnTo>
                <a:lnTo>
                  <a:pt x="1369201" y="796924"/>
                </a:lnTo>
                <a:lnTo>
                  <a:pt x="1376463" y="792389"/>
                </a:lnTo>
                <a:lnTo>
                  <a:pt x="1383272" y="787626"/>
                </a:lnTo>
                <a:lnTo>
                  <a:pt x="1390308" y="782637"/>
                </a:lnTo>
                <a:close/>
                <a:moveTo>
                  <a:pt x="2282825" y="769937"/>
                </a:moveTo>
                <a:lnTo>
                  <a:pt x="2412173" y="829864"/>
                </a:lnTo>
                <a:lnTo>
                  <a:pt x="2422140" y="834858"/>
                </a:lnTo>
                <a:lnTo>
                  <a:pt x="2426897" y="837355"/>
                </a:lnTo>
                <a:lnTo>
                  <a:pt x="2431201" y="840078"/>
                </a:lnTo>
                <a:lnTo>
                  <a:pt x="2435732" y="842802"/>
                </a:lnTo>
                <a:lnTo>
                  <a:pt x="2439583" y="845526"/>
                </a:lnTo>
                <a:lnTo>
                  <a:pt x="2443434" y="848250"/>
                </a:lnTo>
                <a:lnTo>
                  <a:pt x="2447058" y="851201"/>
                </a:lnTo>
                <a:lnTo>
                  <a:pt x="2450456" y="853925"/>
                </a:lnTo>
                <a:lnTo>
                  <a:pt x="2453628" y="857103"/>
                </a:lnTo>
                <a:lnTo>
                  <a:pt x="2456799" y="860054"/>
                </a:lnTo>
                <a:lnTo>
                  <a:pt x="2459518" y="863005"/>
                </a:lnTo>
                <a:lnTo>
                  <a:pt x="2462236" y="866183"/>
                </a:lnTo>
                <a:lnTo>
                  <a:pt x="2464501" y="869361"/>
                </a:lnTo>
                <a:lnTo>
                  <a:pt x="2466766" y="872539"/>
                </a:lnTo>
                <a:lnTo>
                  <a:pt x="2468805" y="875717"/>
                </a:lnTo>
                <a:lnTo>
                  <a:pt x="2470617" y="878895"/>
                </a:lnTo>
                <a:lnTo>
                  <a:pt x="2472430" y="882300"/>
                </a:lnTo>
                <a:lnTo>
                  <a:pt x="2474015" y="885932"/>
                </a:lnTo>
                <a:lnTo>
                  <a:pt x="2475601" y="889337"/>
                </a:lnTo>
                <a:lnTo>
                  <a:pt x="2477866" y="896373"/>
                </a:lnTo>
                <a:lnTo>
                  <a:pt x="2479905" y="903637"/>
                </a:lnTo>
                <a:lnTo>
                  <a:pt x="2481264" y="911128"/>
                </a:lnTo>
                <a:lnTo>
                  <a:pt x="2482397" y="918846"/>
                </a:lnTo>
                <a:lnTo>
                  <a:pt x="2482850" y="927018"/>
                </a:lnTo>
                <a:lnTo>
                  <a:pt x="2482850" y="935190"/>
                </a:lnTo>
                <a:lnTo>
                  <a:pt x="2482850" y="1152652"/>
                </a:lnTo>
                <a:lnTo>
                  <a:pt x="2482850" y="1160824"/>
                </a:lnTo>
                <a:lnTo>
                  <a:pt x="2482397" y="1168768"/>
                </a:lnTo>
                <a:lnTo>
                  <a:pt x="2481264" y="1176486"/>
                </a:lnTo>
                <a:lnTo>
                  <a:pt x="2479905" y="1184204"/>
                </a:lnTo>
                <a:lnTo>
                  <a:pt x="2477866" y="1191468"/>
                </a:lnTo>
                <a:lnTo>
                  <a:pt x="2475601" y="1198732"/>
                </a:lnTo>
                <a:lnTo>
                  <a:pt x="2474015" y="1202137"/>
                </a:lnTo>
                <a:lnTo>
                  <a:pt x="2472430" y="1205315"/>
                </a:lnTo>
                <a:lnTo>
                  <a:pt x="2470617" y="1208720"/>
                </a:lnTo>
                <a:lnTo>
                  <a:pt x="2468805" y="1212125"/>
                </a:lnTo>
                <a:lnTo>
                  <a:pt x="2466766" y="1215303"/>
                </a:lnTo>
                <a:lnTo>
                  <a:pt x="2464501" y="1218708"/>
                </a:lnTo>
                <a:lnTo>
                  <a:pt x="2462236" y="1221658"/>
                </a:lnTo>
                <a:lnTo>
                  <a:pt x="2459518" y="1224836"/>
                </a:lnTo>
                <a:lnTo>
                  <a:pt x="2456799" y="1227787"/>
                </a:lnTo>
                <a:lnTo>
                  <a:pt x="2453628" y="1230738"/>
                </a:lnTo>
                <a:lnTo>
                  <a:pt x="2450456" y="1233689"/>
                </a:lnTo>
                <a:lnTo>
                  <a:pt x="2447058" y="1236640"/>
                </a:lnTo>
                <a:lnTo>
                  <a:pt x="2443434" y="1239364"/>
                </a:lnTo>
                <a:lnTo>
                  <a:pt x="2439583" y="1242315"/>
                </a:lnTo>
                <a:lnTo>
                  <a:pt x="2435732" y="1245039"/>
                </a:lnTo>
                <a:lnTo>
                  <a:pt x="2431201" y="1247763"/>
                </a:lnTo>
                <a:lnTo>
                  <a:pt x="2426897" y="1250260"/>
                </a:lnTo>
                <a:lnTo>
                  <a:pt x="2422140" y="1252984"/>
                </a:lnTo>
                <a:lnTo>
                  <a:pt x="2412173" y="1257978"/>
                </a:lnTo>
                <a:lnTo>
                  <a:pt x="2406963" y="1260475"/>
                </a:lnTo>
                <a:lnTo>
                  <a:pt x="2282825" y="1202818"/>
                </a:lnTo>
                <a:lnTo>
                  <a:pt x="2282825" y="769937"/>
                </a:lnTo>
                <a:close/>
                <a:moveTo>
                  <a:pt x="1247774" y="628650"/>
                </a:moveTo>
                <a:lnTo>
                  <a:pt x="1262265" y="628876"/>
                </a:lnTo>
                <a:lnTo>
                  <a:pt x="1276302" y="629556"/>
                </a:lnTo>
                <a:lnTo>
                  <a:pt x="1290113" y="631143"/>
                </a:lnTo>
                <a:lnTo>
                  <a:pt x="1303472" y="632956"/>
                </a:lnTo>
                <a:lnTo>
                  <a:pt x="1316830" y="635222"/>
                </a:lnTo>
                <a:lnTo>
                  <a:pt x="1329282" y="638169"/>
                </a:lnTo>
                <a:lnTo>
                  <a:pt x="1341282" y="641569"/>
                </a:lnTo>
                <a:lnTo>
                  <a:pt x="1353056" y="645195"/>
                </a:lnTo>
                <a:lnTo>
                  <a:pt x="1363923" y="649274"/>
                </a:lnTo>
                <a:lnTo>
                  <a:pt x="1374338" y="654034"/>
                </a:lnTo>
                <a:lnTo>
                  <a:pt x="1378866" y="656300"/>
                </a:lnTo>
                <a:lnTo>
                  <a:pt x="1383847" y="658794"/>
                </a:lnTo>
                <a:lnTo>
                  <a:pt x="1388149" y="661513"/>
                </a:lnTo>
                <a:lnTo>
                  <a:pt x="1392677" y="664006"/>
                </a:lnTo>
                <a:lnTo>
                  <a:pt x="1396753" y="666953"/>
                </a:lnTo>
                <a:lnTo>
                  <a:pt x="1400602" y="669672"/>
                </a:lnTo>
                <a:lnTo>
                  <a:pt x="1404451" y="672619"/>
                </a:lnTo>
                <a:lnTo>
                  <a:pt x="1407847" y="675565"/>
                </a:lnTo>
                <a:lnTo>
                  <a:pt x="1411243" y="678512"/>
                </a:lnTo>
                <a:lnTo>
                  <a:pt x="1414413" y="681685"/>
                </a:lnTo>
                <a:lnTo>
                  <a:pt x="1417130" y="685084"/>
                </a:lnTo>
                <a:lnTo>
                  <a:pt x="1419847" y="688257"/>
                </a:lnTo>
                <a:lnTo>
                  <a:pt x="1425507" y="688484"/>
                </a:lnTo>
                <a:lnTo>
                  <a:pt x="1430941" y="689164"/>
                </a:lnTo>
                <a:lnTo>
                  <a:pt x="1436148" y="690297"/>
                </a:lnTo>
                <a:lnTo>
                  <a:pt x="1441356" y="691430"/>
                </a:lnTo>
                <a:lnTo>
                  <a:pt x="1446110" y="693017"/>
                </a:lnTo>
                <a:lnTo>
                  <a:pt x="1450865" y="694830"/>
                </a:lnTo>
                <a:lnTo>
                  <a:pt x="1455167" y="697323"/>
                </a:lnTo>
                <a:lnTo>
                  <a:pt x="1459695" y="699816"/>
                </a:lnTo>
                <a:lnTo>
                  <a:pt x="1463544" y="702763"/>
                </a:lnTo>
                <a:lnTo>
                  <a:pt x="1467619" y="705709"/>
                </a:lnTo>
                <a:lnTo>
                  <a:pt x="1471242" y="708882"/>
                </a:lnTo>
                <a:lnTo>
                  <a:pt x="1474865" y="712508"/>
                </a:lnTo>
                <a:lnTo>
                  <a:pt x="1478261" y="716361"/>
                </a:lnTo>
                <a:lnTo>
                  <a:pt x="1481657" y="720668"/>
                </a:lnTo>
                <a:lnTo>
                  <a:pt x="1484827" y="724747"/>
                </a:lnTo>
                <a:lnTo>
                  <a:pt x="1487544" y="729053"/>
                </a:lnTo>
                <a:lnTo>
                  <a:pt x="1490487" y="733813"/>
                </a:lnTo>
                <a:lnTo>
                  <a:pt x="1492977" y="738799"/>
                </a:lnTo>
                <a:lnTo>
                  <a:pt x="1495468" y="743785"/>
                </a:lnTo>
                <a:lnTo>
                  <a:pt x="1497732" y="748998"/>
                </a:lnTo>
                <a:lnTo>
                  <a:pt x="1499996" y="754211"/>
                </a:lnTo>
                <a:lnTo>
                  <a:pt x="1502034" y="759877"/>
                </a:lnTo>
                <a:lnTo>
                  <a:pt x="1503845" y="765543"/>
                </a:lnTo>
                <a:lnTo>
                  <a:pt x="1505656" y="771436"/>
                </a:lnTo>
                <a:lnTo>
                  <a:pt x="1509053" y="783222"/>
                </a:lnTo>
                <a:lnTo>
                  <a:pt x="1511996" y="795460"/>
                </a:lnTo>
                <a:lnTo>
                  <a:pt x="1514260" y="808153"/>
                </a:lnTo>
                <a:lnTo>
                  <a:pt x="1516071" y="821071"/>
                </a:lnTo>
                <a:lnTo>
                  <a:pt x="1517656" y="833990"/>
                </a:lnTo>
                <a:lnTo>
                  <a:pt x="1519015" y="846909"/>
                </a:lnTo>
                <a:lnTo>
                  <a:pt x="1519694" y="860281"/>
                </a:lnTo>
                <a:lnTo>
                  <a:pt x="1520147" y="873200"/>
                </a:lnTo>
                <a:lnTo>
                  <a:pt x="1520826" y="886118"/>
                </a:lnTo>
                <a:lnTo>
                  <a:pt x="1520826" y="898584"/>
                </a:lnTo>
                <a:lnTo>
                  <a:pt x="1520373" y="910823"/>
                </a:lnTo>
                <a:lnTo>
                  <a:pt x="1520147" y="922608"/>
                </a:lnTo>
                <a:lnTo>
                  <a:pt x="1519241" y="945046"/>
                </a:lnTo>
                <a:lnTo>
                  <a:pt x="1517883" y="964311"/>
                </a:lnTo>
                <a:lnTo>
                  <a:pt x="1516524" y="981083"/>
                </a:lnTo>
                <a:lnTo>
                  <a:pt x="1514939" y="993321"/>
                </a:lnTo>
                <a:lnTo>
                  <a:pt x="1511996" y="991508"/>
                </a:lnTo>
                <a:lnTo>
                  <a:pt x="1508600" y="990148"/>
                </a:lnTo>
                <a:lnTo>
                  <a:pt x="1505204" y="988562"/>
                </a:lnTo>
                <a:lnTo>
                  <a:pt x="1501808" y="987202"/>
                </a:lnTo>
                <a:lnTo>
                  <a:pt x="1498185" y="985842"/>
                </a:lnTo>
                <a:lnTo>
                  <a:pt x="1494562" y="984936"/>
                </a:lnTo>
                <a:lnTo>
                  <a:pt x="1490713" y="983802"/>
                </a:lnTo>
                <a:lnTo>
                  <a:pt x="1487091" y="983349"/>
                </a:lnTo>
                <a:lnTo>
                  <a:pt x="1481657" y="946859"/>
                </a:lnTo>
                <a:lnTo>
                  <a:pt x="1479166" y="929408"/>
                </a:lnTo>
                <a:lnTo>
                  <a:pt x="1476223" y="912636"/>
                </a:lnTo>
                <a:lnTo>
                  <a:pt x="1473280" y="896544"/>
                </a:lnTo>
                <a:lnTo>
                  <a:pt x="1469657" y="881132"/>
                </a:lnTo>
                <a:lnTo>
                  <a:pt x="1467846" y="873653"/>
                </a:lnTo>
                <a:lnTo>
                  <a:pt x="1465808" y="866400"/>
                </a:lnTo>
                <a:lnTo>
                  <a:pt x="1463770" y="859374"/>
                </a:lnTo>
                <a:lnTo>
                  <a:pt x="1461506" y="852802"/>
                </a:lnTo>
                <a:lnTo>
                  <a:pt x="1459242" y="846002"/>
                </a:lnTo>
                <a:lnTo>
                  <a:pt x="1456299" y="839430"/>
                </a:lnTo>
                <a:lnTo>
                  <a:pt x="1453356" y="833310"/>
                </a:lnTo>
                <a:lnTo>
                  <a:pt x="1450412" y="826964"/>
                </a:lnTo>
                <a:lnTo>
                  <a:pt x="1447242" y="821071"/>
                </a:lnTo>
                <a:lnTo>
                  <a:pt x="1443620" y="815405"/>
                </a:lnTo>
                <a:lnTo>
                  <a:pt x="1439771" y="809966"/>
                </a:lnTo>
                <a:lnTo>
                  <a:pt x="1435922" y="804526"/>
                </a:lnTo>
                <a:lnTo>
                  <a:pt x="1431394" y="799313"/>
                </a:lnTo>
                <a:lnTo>
                  <a:pt x="1426865" y="794780"/>
                </a:lnTo>
                <a:lnTo>
                  <a:pt x="1421884" y="789794"/>
                </a:lnTo>
                <a:lnTo>
                  <a:pt x="1416677" y="785261"/>
                </a:lnTo>
                <a:lnTo>
                  <a:pt x="1411017" y="781182"/>
                </a:lnTo>
                <a:lnTo>
                  <a:pt x="1405130" y="777102"/>
                </a:lnTo>
                <a:lnTo>
                  <a:pt x="1398791" y="773249"/>
                </a:lnTo>
                <a:lnTo>
                  <a:pt x="1391998" y="769623"/>
                </a:lnTo>
                <a:lnTo>
                  <a:pt x="1384753" y="774609"/>
                </a:lnTo>
                <a:lnTo>
                  <a:pt x="1377508" y="779595"/>
                </a:lnTo>
                <a:lnTo>
                  <a:pt x="1370263" y="784355"/>
                </a:lnTo>
                <a:lnTo>
                  <a:pt x="1363018" y="788661"/>
                </a:lnTo>
                <a:lnTo>
                  <a:pt x="1355772" y="793194"/>
                </a:lnTo>
                <a:lnTo>
                  <a:pt x="1348301" y="797047"/>
                </a:lnTo>
                <a:lnTo>
                  <a:pt x="1341056" y="800900"/>
                </a:lnTo>
                <a:lnTo>
                  <a:pt x="1334037" y="804526"/>
                </a:lnTo>
                <a:lnTo>
                  <a:pt x="1326792" y="807926"/>
                </a:lnTo>
                <a:lnTo>
                  <a:pt x="1319547" y="811326"/>
                </a:lnTo>
                <a:lnTo>
                  <a:pt x="1312302" y="814045"/>
                </a:lnTo>
                <a:lnTo>
                  <a:pt x="1305283" y="816992"/>
                </a:lnTo>
                <a:lnTo>
                  <a:pt x="1298038" y="819711"/>
                </a:lnTo>
                <a:lnTo>
                  <a:pt x="1291245" y="822205"/>
                </a:lnTo>
                <a:lnTo>
                  <a:pt x="1277208" y="826511"/>
                </a:lnTo>
                <a:lnTo>
                  <a:pt x="1263397" y="830364"/>
                </a:lnTo>
                <a:lnTo>
                  <a:pt x="1249812" y="833537"/>
                </a:lnTo>
                <a:lnTo>
                  <a:pt x="1236454" y="836030"/>
                </a:lnTo>
                <a:lnTo>
                  <a:pt x="1223322" y="838296"/>
                </a:lnTo>
                <a:lnTo>
                  <a:pt x="1210417" y="839656"/>
                </a:lnTo>
                <a:lnTo>
                  <a:pt x="1197964" y="840789"/>
                </a:lnTo>
                <a:lnTo>
                  <a:pt x="1185511" y="841469"/>
                </a:lnTo>
                <a:lnTo>
                  <a:pt x="1173738" y="841469"/>
                </a:lnTo>
                <a:lnTo>
                  <a:pt x="1162191" y="841469"/>
                </a:lnTo>
                <a:lnTo>
                  <a:pt x="1151097" y="841016"/>
                </a:lnTo>
                <a:lnTo>
                  <a:pt x="1140229" y="840336"/>
                </a:lnTo>
                <a:lnTo>
                  <a:pt x="1129814" y="839203"/>
                </a:lnTo>
                <a:lnTo>
                  <a:pt x="1120079" y="837843"/>
                </a:lnTo>
                <a:lnTo>
                  <a:pt x="1110796" y="836710"/>
                </a:lnTo>
                <a:lnTo>
                  <a:pt x="1101739" y="835123"/>
                </a:lnTo>
                <a:lnTo>
                  <a:pt x="1093362" y="833310"/>
                </a:lnTo>
                <a:lnTo>
                  <a:pt x="1085438" y="831724"/>
                </a:lnTo>
                <a:lnTo>
                  <a:pt x="1078193" y="829910"/>
                </a:lnTo>
                <a:lnTo>
                  <a:pt x="1065514" y="826284"/>
                </a:lnTo>
                <a:lnTo>
                  <a:pt x="1055099" y="823111"/>
                </a:lnTo>
                <a:lnTo>
                  <a:pt x="1047401" y="820391"/>
                </a:lnTo>
                <a:lnTo>
                  <a:pt x="1043552" y="828097"/>
                </a:lnTo>
                <a:lnTo>
                  <a:pt x="1040156" y="836483"/>
                </a:lnTo>
                <a:lnTo>
                  <a:pt x="1036986" y="844869"/>
                </a:lnTo>
                <a:lnTo>
                  <a:pt x="1034043" y="853708"/>
                </a:lnTo>
                <a:lnTo>
                  <a:pt x="1031552" y="862774"/>
                </a:lnTo>
                <a:lnTo>
                  <a:pt x="1029288" y="872520"/>
                </a:lnTo>
                <a:lnTo>
                  <a:pt x="1027024" y="882265"/>
                </a:lnTo>
                <a:lnTo>
                  <a:pt x="1024986" y="892464"/>
                </a:lnTo>
                <a:lnTo>
                  <a:pt x="1021137" y="913316"/>
                </a:lnTo>
                <a:lnTo>
                  <a:pt x="1017288" y="935527"/>
                </a:lnTo>
                <a:lnTo>
                  <a:pt x="1013213" y="958871"/>
                </a:lnTo>
                <a:lnTo>
                  <a:pt x="1011175" y="970884"/>
                </a:lnTo>
                <a:lnTo>
                  <a:pt x="1008458" y="983349"/>
                </a:lnTo>
                <a:lnTo>
                  <a:pt x="1004609" y="984029"/>
                </a:lnTo>
                <a:lnTo>
                  <a:pt x="1000760" y="984936"/>
                </a:lnTo>
                <a:lnTo>
                  <a:pt x="997138" y="985842"/>
                </a:lnTo>
                <a:lnTo>
                  <a:pt x="993515" y="987202"/>
                </a:lnTo>
                <a:lnTo>
                  <a:pt x="989892" y="988789"/>
                </a:lnTo>
                <a:lnTo>
                  <a:pt x="986496" y="990375"/>
                </a:lnTo>
                <a:lnTo>
                  <a:pt x="983100" y="991962"/>
                </a:lnTo>
                <a:lnTo>
                  <a:pt x="979704" y="993775"/>
                </a:lnTo>
                <a:lnTo>
                  <a:pt x="977666" y="979723"/>
                </a:lnTo>
                <a:lnTo>
                  <a:pt x="976761" y="970657"/>
                </a:lnTo>
                <a:lnTo>
                  <a:pt x="975402" y="960458"/>
                </a:lnTo>
                <a:lnTo>
                  <a:pt x="974496" y="949352"/>
                </a:lnTo>
                <a:lnTo>
                  <a:pt x="973817" y="937340"/>
                </a:lnTo>
                <a:lnTo>
                  <a:pt x="973364" y="924421"/>
                </a:lnTo>
                <a:lnTo>
                  <a:pt x="973138" y="911049"/>
                </a:lnTo>
                <a:lnTo>
                  <a:pt x="973364" y="896771"/>
                </a:lnTo>
                <a:lnTo>
                  <a:pt x="974044" y="882039"/>
                </a:lnTo>
                <a:lnTo>
                  <a:pt x="975402" y="866854"/>
                </a:lnTo>
                <a:lnTo>
                  <a:pt x="977213" y="851442"/>
                </a:lnTo>
                <a:lnTo>
                  <a:pt x="978119" y="843736"/>
                </a:lnTo>
                <a:lnTo>
                  <a:pt x="979704" y="835577"/>
                </a:lnTo>
                <a:lnTo>
                  <a:pt x="981062" y="827871"/>
                </a:lnTo>
                <a:lnTo>
                  <a:pt x="982874" y="819711"/>
                </a:lnTo>
                <a:lnTo>
                  <a:pt x="984911" y="812006"/>
                </a:lnTo>
                <a:lnTo>
                  <a:pt x="986949" y="804073"/>
                </a:lnTo>
                <a:lnTo>
                  <a:pt x="989440" y="796140"/>
                </a:lnTo>
                <a:lnTo>
                  <a:pt x="991930" y="788208"/>
                </a:lnTo>
                <a:lnTo>
                  <a:pt x="994873" y="780502"/>
                </a:lnTo>
                <a:lnTo>
                  <a:pt x="997817" y="772569"/>
                </a:lnTo>
                <a:lnTo>
                  <a:pt x="1001213" y="765090"/>
                </a:lnTo>
                <a:lnTo>
                  <a:pt x="1004836" y="757384"/>
                </a:lnTo>
                <a:lnTo>
                  <a:pt x="1008685" y="749905"/>
                </a:lnTo>
                <a:lnTo>
                  <a:pt x="1012986" y="742652"/>
                </a:lnTo>
                <a:lnTo>
                  <a:pt x="1017288" y="735400"/>
                </a:lnTo>
                <a:lnTo>
                  <a:pt x="1022043" y="728147"/>
                </a:lnTo>
                <a:lnTo>
                  <a:pt x="1027024" y="721121"/>
                </a:lnTo>
                <a:lnTo>
                  <a:pt x="1032458" y="714095"/>
                </a:lnTo>
                <a:lnTo>
                  <a:pt x="1038118" y="707522"/>
                </a:lnTo>
                <a:lnTo>
                  <a:pt x="1044231" y="701176"/>
                </a:lnTo>
                <a:lnTo>
                  <a:pt x="1050344" y="694603"/>
                </a:lnTo>
                <a:lnTo>
                  <a:pt x="1057136" y="688711"/>
                </a:lnTo>
                <a:lnTo>
                  <a:pt x="1064382" y="682818"/>
                </a:lnTo>
                <a:lnTo>
                  <a:pt x="1071627" y="676925"/>
                </a:lnTo>
                <a:lnTo>
                  <a:pt x="1079778" y="671486"/>
                </a:lnTo>
                <a:lnTo>
                  <a:pt x="1087702" y="666726"/>
                </a:lnTo>
                <a:lnTo>
                  <a:pt x="1096306" y="661740"/>
                </a:lnTo>
                <a:lnTo>
                  <a:pt x="1105362" y="656980"/>
                </a:lnTo>
                <a:lnTo>
                  <a:pt x="1114645" y="652674"/>
                </a:lnTo>
                <a:lnTo>
                  <a:pt x="1124380" y="648821"/>
                </a:lnTo>
                <a:lnTo>
                  <a:pt x="1134795" y="645195"/>
                </a:lnTo>
                <a:lnTo>
                  <a:pt x="1145437" y="641795"/>
                </a:lnTo>
                <a:lnTo>
                  <a:pt x="1156531" y="638622"/>
                </a:lnTo>
                <a:lnTo>
                  <a:pt x="1168304" y="636129"/>
                </a:lnTo>
                <a:lnTo>
                  <a:pt x="1180304" y="634089"/>
                </a:lnTo>
                <a:lnTo>
                  <a:pt x="1192757" y="631823"/>
                </a:lnTo>
                <a:lnTo>
                  <a:pt x="1205662" y="630690"/>
                </a:lnTo>
                <a:lnTo>
                  <a:pt x="1219247" y="629330"/>
                </a:lnTo>
                <a:lnTo>
                  <a:pt x="1233058" y="628876"/>
                </a:lnTo>
                <a:lnTo>
                  <a:pt x="1247774" y="628650"/>
                </a:lnTo>
                <a:close/>
                <a:moveTo>
                  <a:pt x="91667" y="541337"/>
                </a:moveTo>
                <a:lnTo>
                  <a:pt x="370523" y="541337"/>
                </a:lnTo>
                <a:lnTo>
                  <a:pt x="375061" y="541563"/>
                </a:lnTo>
                <a:lnTo>
                  <a:pt x="379826" y="542015"/>
                </a:lnTo>
                <a:lnTo>
                  <a:pt x="384137" y="542468"/>
                </a:lnTo>
                <a:lnTo>
                  <a:pt x="388902" y="543373"/>
                </a:lnTo>
                <a:lnTo>
                  <a:pt x="393213" y="544278"/>
                </a:lnTo>
                <a:lnTo>
                  <a:pt x="397524" y="545635"/>
                </a:lnTo>
                <a:lnTo>
                  <a:pt x="401835" y="546992"/>
                </a:lnTo>
                <a:lnTo>
                  <a:pt x="405919" y="548576"/>
                </a:lnTo>
                <a:lnTo>
                  <a:pt x="409777" y="550386"/>
                </a:lnTo>
                <a:lnTo>
                  <a:pt x="414088" y="552421"/>
                </a:lnTo>
                <a:lnTo>
                  <a:pt x="417718" y="554684"/>
                </a:lnTo>
                <a:lnTo>
                  <a:pt x="421575" y="556946"/>
                </a:lnTo>
                <a:lnTo>
                  <a:pt x="425206" y="559434"/>
                </a:lnTo>
                <a:lnTo>
                  <a:pt x="428609" y="562149"/>
                </a:lnTo>
                <a:lnTo>
                  <a:pt x="432013" y="564864"/>
                </a:lnTo>
                <a:lnTo>
                  <a:pt x="434962" y="568031"/>
                </a:lnTo>
                <a:lnTo>
                  <a:pt x="438139" y="571198"/>
                </a:lnTo>
                <a:lnTo>
                  <a:pt x="441088" y="574591"/>
                </a:lnTo>
                <a:lnTo>
                  <a:pt x="443584" y="577984"/>
                </a:lnTo>
                <a:lnTo>
                  <a:pt x="446307" y="581604"/>
                </a:lnTo>
                <a:lnTo>
                  <a:pt x="448803" y="585223"/>
                </a:lnTo>
                <a:lnTo>
                  <a:pt x="450845" y="589069"/>
                </a:lnTo>
                <a:lnTo>
                  <a:pt x="452887" y="592915"/>
                </a:lnTo>
                <a:lnTo>
                  <a:pt x="454702" y="596760"/>
                </a:lnTo>
                <a:lnTo>
                  <a:pt x="456291" y="600832"/>
                </a:lnTo>
                <a:lnTo>
                  <a:pt x="457879" y="605130"/>
                </a:lnTo>
                <a:lnTo>
                  <a:pt x="459240" y="609429"/>
                </a:lnTo>
                <a:lnTo>
                  <a:pt x="460148" y="613727"/>
                </a:lnTo>
                <a:lnTo>
                  <a:pt x="461055" y="618251"/>
                </a:lnTo>
                <a:lnTo>
                  <a:pt x="461509" y="622549"/>
                </a:lnTo>
                <a:lnTo>
                  <a:pt x="461736" y="627300"/>
                </a:lnTo>
                <a:lnTo>
                  <a:pt x="461963" y="631824"/>
                </a:lnTo>
                <a:lnTo>
                  <a:pt x="461736" y="636575"/>
                </a:lnTo>
                <a:lnTo>
                  <a:pt x="461509" y="641099"/>
                </a:lnTo>
                <a:lnTo>
                  <a:pt x="461055" y="645624"/>
                </a:lnTo>
                <a:lnTo>
                  <a:pt x="460148" y="650148"/>
                </a:lnTo>
                <a:lnTo>
                  <a:pt x="459240" y="654446"/>
                </a:lnTo>
                <a:lnTo>
                  <a:pt x="457879" y="658518"/>
                </a:lnTo>
                <a:lnTo>
                  <a:pt x="456291" y="662816"/>
                </a:lnTo>
                <a:lnTo>
                  <a:pt x="454702" y="666888"/>
                </a:lnTo>
                <a:lnTo>
                  <a:pt x="452887" y="670960"/>
                </a:lnTo>
                <a:lnTo>
                  <a:pt x="450845" y="674806"/>
                </a:lnTo>
                <a:lnTo>
                  <a:pt x="448803" y="678652"/>
                </a:lnTo>
                <a:lnTo>
                  <a:pt x="446307" y="682271"/>
                </a:lnTo>
                <a:lnTo>
                  <a:pt x="443584" y="685664"/>
                </a:lnTo>
                <a:lnTo>
                  <a:pt x="441088" y="689284"/>
                </a:lnTo>
                <a:lnTo>
                  <a:pt x="438139" y="692451"/>
                </a:lnTo>
                <a:lnTo>
                  <a:pt x="434962" y="695618"/>
                </a:lnTo>
                <a:lnTo>
                  <a:pt x="432013" y="698559"/>
                </a:lnTo>
                <a:lnTo>
                  <a:pt x="428609" y="701500"/>
                </a:lnTo>
                <a:lnTo>
                  <a:pt x="425206" y="703988"/>
                </a:lnTo>
                <a:lnTo>
                  <a:pt x="421575" y="706703"/>
                </a:lnTo>
                <a:lnTo>
                  <a:pt x="417718" y="708965"/>
                </a:lnTo>
                <a:lnTo>
                  <a:pt x="414088" y="711227"/>
                </a:lnTo>
                <a:lnTo>
                  <a:pt x="409777" y="713489"/>
                </a:lnTo>
                <a:lnTo>
                  <a:pt x="405919" y="715299"/>
                </a:lnTo>
                <a:lnTo>
                  <a:pt x="401835" y="716883"/>
                </a:lnTo>
                <a:lnTo>
                  <a:pt x="397524" y="718014"/>
                </a:lnTo>
                <a:lnTo>
                  <a:pt x="393213" y="719371"/>
                </a:lnTo>
                <a:lnTo>
                  <a:pt x="388902" y="720502"/>
                </a:lnTo>
                <a:lnTo>
                  <a:pt x="384137" y="721181"/>
                </a:lnTo>
                <a:lnTo>
                  <a:pt x="379826" y="721633"/>
                </a:lnTo>
                <a:lnTo>
                  <a:pt x="375061" y="722312"/>
                </a:lnTo>
                <a:lnTo>
                  <a:pt x="370523" y="722312"/>
                </a:lnTo>
                <a:lnTo>
                  <a:pt x="91667" y="722312"/>
                </a:lnTo>
                <a:lnTo>
                  <a:pt x="86902" y="722312"/>
                </a:lnTo>
                <a:lnTo>
                  <a:pt x="82364" y="721633"/>
                </a:lnTo>
                <a:lnTo>
                  <a:pt x="77599" y="721181"/>
                </a:lnTo>
                <a:lnTo>
                  <a:pt x="73288" y="720502"/>
                </a:lnTo>
                <a:lnTo>
                  <a:pt x="68750" y="719371"/>
                </a:lnTo>
                <a:lnTo>
                  <a:pt x="64439" y="718014"/>
                </a:lnTo>
                <a:lnTo>
                  <a:pt x="60128" y="716883"/>
                </a:lnTo>
                <a:lnTo>
                  <a:pt x="56044" y="715299"/>
                </a:lnTo>
                <a:lnTo>
                  <a:pt x="51959" y="713489"/>
                </a:lnTo>
                <a:lnTo>
                  <a:pt x="48102" y="711227"/>
                </a:lnTo>
                <a:lnTo>
                  <a:pt x="44245" y="708965"/>
                </a:lnTo>
                <a:lnTo>
                  <a:pt x="40615" y="706703"/>
                </a:lnTo>
                <a:lnTo>
                  <a:pt x="36757" y="703988"/>
                </a:lnTo>
                <a:lnTo>
                  <a:pt x="33581" y="701500"/>
                </a:lnTo>
                <a:lnTo>
                  <a:pt x="30177" y="698559"/>
                </a:lnTo>
                <a:lnTo>
                  <a:pt x="26774" y="695618"/>
                </a:lnTo>
                <a:lnTo>
                  <a:pt x="23824" y="692451"/>
                </a:lnTo>
                <a:lnTo>
                  <a:pt x="21101" y="689284"/>
                </a:lnTo>
                <a:lnTo>
                  <a:pt x="18152" y="685664"/>
                </a:lnTo>
                <a:lnTo>
                  <a:pt x="15656" y="682271"/>
                </a:lnTo>
                <a:lnTo>
                  <a:pt x="13160" y="678652"/>
                </a:lnTo>
                <a:lnTo>
                  <a:pt x="11118" y="674806"/>
                </a:lnTo>
                <a:lnTo>
                  <a:pt x="9076" y="670960"/>
                </a:lnTo>
                <a:lnTo>
                  <a:pt x="7261" y="666888"/>
                </a:lnTo>
                <a:lnTo>
                  <a:pt x="5446" y="662816"/>
                </a:lnTo>
                <a:lnTo>
                  <a:pt x="4084" y="658518"/>
                </a:lnTo>
                <a:lnTo>
                  <a:pt x="2950" y="654446"/>
                </a:lnTo>
                <a:lnTo>
                  <a:pt x="1815" y="650148"/>
                </a:lnTo>
                <a:lnTo>
                  <a:pt x="1134" y="645624"/>
                </a:lnTo>
                <a:lnTo>
                  <a:pt x="454" y="641099"/>
                </a:lnTo>
                <a:lnTo>
                  <a:pt x="0" y="636575"/>
                </a:lnTo>
                <a:lnTo>
                  <a:pt x="0" y="631824"/>
                </a:lnTo>
                <a:lnTo>
                  <a:pt x="0" y="627300"/>
                </a:lnTo>
                <a:lnTo>
                  <a:pt x="454" y="622549"/>
                </a:lnTo>
                <a:lnTo>
                  <a:pt x="1134" y="618251"/>
                </a:lnTo>
                <a:lnTo>
                  <a:pt x="1815" y="613727"/>
                </a:lnTo>
                <a:lnTo>
                  <a:pt x="2950" y="609429"/>
                </a:lnTo>
                <a:lnTo>
                  <a:pt x="4084" y="605130"/>
                </a:lnTo>
                <a:lnTo>
                  <a:pt x="5446" y="600832"/>
                </a:lnTo>
                <a:lnTo>
                  <a:pt x="7261" y="596760"/>
                </a:lnTo>
                <a:lnTo>
                  <a:pt x="9076" y="592915"/>
                </a:lnTo>
                <a:lnTo>
                  <a:pt x="11118" y="589069"/>
                </a:lnTo>
                <a:lnTo>
                  <a:pt x="13160" y="585223"/>
                </a:lnTo>
                <a:lnTo>
                  <a:pt x="15656" y="581604"/>
                </a:lnTo>
                <a:lnTo>
                  <a:pt x="18152" y="577984"/>
                </a:lnTo>
                <a:lnTo>
                  <a:pt x="21101" y="574591"/>
                </a:lnTo>
                <a:lnTo>
                  <a:pt x="23824" y="571198"/>
                </a:lnTo>
                <a:lnTo>
                  <a:pt x="26774" y="568031"/>
                </a:lnTo>
                <a:lnTo>
                  <a:pt x="30177" y="564864"/>
                </a:lnTo>
                <a:lnTo>
                  <a:pt x="33581" y="562149"/>
                </a:lnTo>
                <a:lnTo>
                  <a:pt x="36757" y="559434"/>
                </a:lnTo>
                <a:lnTo>
                  <a:pt x="40615" y="556946"/>
                </a:lnTo>
                <a:lnTo>
                  <a:pt x="44245" y="554684"/>
                </a:lnTo>
                <a:lnTo>
                  <a:pt x="48102" y="552421"/>
                </a:lnTo>
                <a:lnTo>
                  <a:pt x="51959" y="550386"/>
                </a:lnTo>
                <a:lnTo>
                  <a:pt x="56044" y="548576"/>
                </a:lnTo>
                <a:lnTo>
                  <a:pt x="60128" y="546992"/>
                </a:lnTo>
                <a:lnTo>
                  <a:pt x="64439" y="545635"/>
                </a:lnTo>
                <a:lnTo>
                  <a:pt x="68750" y="544278"/>
                </a:lnTo>
                <a:lnTo>
                  <a:pt x="73288" y="543373"/>
                </a:lnTo>
                <a:lnTo>
                  <a:pt x="77599" y="542468"/>
                </a:lnTo>
                <a:lnTo>
                  <a:pt x="82364" y="542015"/>
                </a:lnTo>
                <a:lnTo>
                  <a:pt x="86902" y="541563"/>
                </a:lnTo>
                <a:lnTo>
                  <a:pt x="91667" y="541337"/>
                </a:lnTo>
                <a:close/>
                <a:moveTo>
                  <a:pt x="2282825" y="312737"/>
                </a:moveTo>
                <a:lnTo>
                  <a:pt x="2412173" y="372470"/>
                </a:lnTo>
                <a:lnTo>
                  <a:pt x="2422140" y="377674"/>
                </a:lnTo>
                <a:lnTo>
                  <a:pt x="2426897" y="380163"/>
                </a:lnTo>
                <a:lnTo>
                  <a:pt x="2431201" y="382878"/>
                </a:lnTo>
                <a:lnTo>
                  <a:pt x="2435732" y="385367"/>
                </a:lnTo>
                <a:lnTo>
                  <a:pt x="2439583" y="388308"/>
                </a:lnTo>
                <a:lnTo>
                  <a:pt x="2443434" y="391023"/>
                </a:lnTo>
                <a:lnTo>
                  <a:pt x="2447058" y="393964"/>
                </a:lnTo>
                <a:lnTo>
                  <a:pt x="2450456" y="396680"/>
                </a:lnTo>
                <a:lnTo>
                  <a:pt x="2453628" y="399621"/>
                </a:lnTo>
                <a:lnTo>
                  <a:pt x="2456799" y="402562"/>
                </a:lnTo>
                <a:lnTo>
                  <a:pt x="2459518" y="405504"/>
                </a:lnTo>
                <a:lnTo>
                  <a:pt x="2462236" y="408671"/>
                </a:lnTo>
                <a:lnTo>
                  <a:pt x="2464501" y="411839"/>
                </a:lnTo>
                <a:lnTo>
                  <a:pt x="2466766" y="415233"/>
                </a:lnTo>
                <a:lnTo>
                  <a:pt x="2468805" y="418174"/>
                </a:lnTo>
                <a:lnTo>
                  <a:pt x="2470617" y="421568"/>
                </a:lnTo>
                <a:lnTo>
                  <a:pt x="2472430" y="424962"/>
                </a:lnTo>
                <a:lnTo>
                  <a:pt x="2474015" y="428356"/>
                </a:lnTo>
                <a:lnTo>
                  <a:pt x="2475601" y="431750"/>
                </a:lnTo>
                <a:lnTo>
                  <a:pt x="2477866" y="438990"/>
                </a:lnTo>
                <a:lnTo>
                  <a:pt x="2479905" y="446231"/>
                </a:lnTo>
                <a:lnTo>
                  <a:pt x="2481264" y="453697"/>
                </a:lnTo>
                <a:lnTo>
                  <a:pt x="2482397" y="461390"/>
                </a:lnTo>
                <a:lnTo>
                  <a:pt x="2482850" y="469536"/>
                </a:lnTo>
                <a:lnTo>
                  <a:pt x="2482850" y="477455"/>
                </a:lnTo>
                <a:lnTo>
                  <a:pt x="2482850" y="694213"/>
                </a:lnTo>
                <a:lnTo>
                  <a:pt x="2482850" y="702584"/>
                </a:lnTo>
                <a:lnTo>
                  <a:pt x="2482397" y="710504"/>
                </a:lnTo>
                <a:lnTo>
                  <a:pt x="2481264" y="718423"/>
                </a:lnTo>
                <a:lnTo>
                  <a:pt x="2479905" y="725889"/>
                </a:lnTo>
                <a:lnTo>
                  <a:pt x="2477866" y="733130"/>
                </a:lnTo>
                <a:lnTo>
                  <a:pt x="2475601" y="740144"/>
                </a:lnTo>
                <a:lnTo>
                  <a:pt x="2474015" y="743311"/>
                </a:lnTo>
                <a:lnTo>
                  <a:pt x="2472430" y="746932"/>
                </a:lnTo>
                <a:lnTo>
                  <a:pt x="2470617" y="750326"/>
                </a:lnTo>
                <a:lnTo>
                  <a:pt x="2468805" y="753493"/>
                </a:lnTo>
                <a:lnTo>
                  <a:pt x="2466766" y="756887"/>
                </a:lnTo>
                <a:lnTo>
                  <a:pt x="2464501" y="760055"/>
                </a:lnTo>
                <a:lnTo>
                  <a:pt x="2462236" y="762996"/>
                </a:lnTo>
                <a:lnTo>
                  <a:pt x="2459518" y="766164"/>
                </a:lnTo>
                <a:lnTo>
                  <a:pt x="2456799" y="769331"/>
                </a:lnTo>
                <a:lnTo>
                  <a:pt x="2453628" y="772047"/>
                </a:lnTo>
                <a:lnTo>
                  <a:pt x="2450456" y="775214"/>
                </a:lnTo>
                <a:lnTo>
                  <a:pt x="2447058" y="778156"/>
                </a:lnTo>
                <a:lnTo>
                  <a:pt x="2443434" y="780871"/>
                </a:lnTo>
                <a:lnTo>
                  <a:pt x="2439583" y="783812"/>
                </a:lnTo>
                <a:lnTo>
                  <a:pt x="2435732" y="786301"/>
                </a:lnTo>
                <a:lnTo>
                  <a:pt x="2431201" y="789242"/>
                </a:lnTo>
                <a:lnTo>
                  <a:pt x="2426897" y="791731"/>
                </a:lnTo>
                <a:lnTo>
                  <a:pt x="2422140" y="794446"/>
                </a:lnTo>
                <a:lnTo>
                  <a:pt x="2412173" y="799198"/>
                </a:lnTo>
                <a:lnTo>
                  <a:pt x="2406963" y="801687"/>
                </a:lnTo>
                <a:lnTo>
                  <a:pt x="2282825" y="744216"/>
                </a:lnTo>
                <a:lnTo>
                  <a:pt x="2282825" y="312737"/>
                </a:lnTo>
                <a:close/>
                <a:moveTo>
                  <a:pt x="458964" y="22907"/>
                </a:moveTo>
                <a:lnTo>
                  <a:pt x="448307" y="23134"/>
                </a:lnTo>
                <a:lnTo>
                  <a:pt x="438104" y="24041"/>
                </a:lnTo>
                <a:lnTo>
                  <a:pt x="427674" y="25175"/>
                </a:lnTo>
                <a:lnTo>
                  <a:pt x="417471" y="26990"/>
                </a:lnTo>
                <a:lnTo>
                  <a:pt x="407722" y="29485"/>
                </a:lnTo>
                <a:lnTo>
                  <a:pt x="397745" y="32206"/>
                </a:lnTo>
                <a:lnTo>
                  <a:pt x="388222" y="35382"/>
                </a:lnTo>
                <a:lnTo>
                  <a:pt x="378926" y="39237"/>
                </a:lnTo>
                <a:lnTo>
                  <a:pt x="369857" y="43320"/>
                </a:lnTo>
                <a:lnTo>
                  <a:pt x="361014" y="47856"/>
                </a:lnTo>
                <a:lnTo>
                  <a:pt x="352171" y="52846"/>
                </a:lnTo>
                <a:lnTo>
                  <a:pt x="344009" y="58289"/>
                </a:lnTo>
                <a:lnTo>
                  <a:pt x="335847" y="63959"/>
                </a:lnTo>
                <a:lnTo>
                  <a:pt x="328138" y="70083"/>
                </a:lnTo>
                <a:lnTo>
                  <a:pt x="320655" y="76660"/>
                </a:lnTo>
                <a:lnTo>
                  <a:pt x="313626" y="83238"/>
                </a:lnTo>
                <a:lnTo>
                  <a:pt x="306598" y="90722"/>
                </a:lnTo>
                <a:lnTo>
                  <a:pt x="300022" y="98207"/>
                </a:lnTo>
                <a:lnTo>
                  <a:pt x="294127" y="105918"/>
                </a:lnTo>
                <a:lnTo>
                  <a:pt x="288232" y="113856"/>
                </a:lnTo>
                <a:lnTo>
                  <a:pt x="283017" y="122248"/>
                </a:lnTo>
                <a:lnTo>
                  <a:pt x="278029" y="130867"/>
                </a:lnTo>
                <a:lnTo>
                  <a:pt x="273494" y="139939"/>
                </a:lnTo>
                <a:lnTo>
                  <a:pt x="269186" y="149011"/>
                </a:lnTo>
                <a:lnTo>
                  <a:pt x="265559" y="158310"/>
                </a:lnTo>
                <a:lnTo>
                  <a:pt x="262158" y="167836"/>
                </a:lnTo>
                <a:lnTo>
                  <a:pt x="259664" y="177589"/>
                </a:lnTo>
                <a:lnTo>
                  <a:pt x="257396" y="187568"/>
                </a:lnTo>
                <a:lnTo>
                  <a:pt x="255582" y="197775"/>
                </a:lnTo>
                <a:lnTo>
                  <a:pt x="254222" y="207754"/>
                </a:lnTo>
                <a:lnTo>
                  <a:pt x="253542" y="218414"/>
                </a:lnTo>
                <a:lnTo>
                  <a:pt x="253088" y="229074"/>
                </a:lnTo>
                <a:lnTo>
                  <a:pt x="253088" y="495117"/>
                </a:lnTo>
                <a:lnTo>
                  <a:pt x="369630" y="495117"/>
                </a:lnTo>
                <a:lnTo>
                  <a:pt x="376659" y="495344"/>
                </a:lnTo>
                <a:lnTo>
                  <a:pt x="383461" y="496024"/>
                </a:lnTo>
                <a:lnTo>
                  <a:pt x="390263" y="496705"/>
                </a:lnTo>
                <a:lnTo>
                  <a:pt x="397065" y="498066"/>
                </a:lnTo>
                <a:lnTo>
                  <a:pt x="403867" y="499653"/>
                </a:lnTo>
                <a:lnTo>
                  <a:pt x="410216" y="501468"/>
                </a:lnTo>
                <a:lnTo>
                  <a:pt x="416791" y="503509"/>
                </a:lnTo>
                <a:lnTo>
                  <a:pt x="422913" y="505777"/>
                </a:lnTo>
                <a:lnTo>
                  <a:pt x="428808" y="508726"/>
                </a:lnTo>
                <a:lnTo>
                  <a:pt x="434930" y="511674"/>
                </a:lnTo>
                <a:lnTo>
                  <a:pt x="440598" y="514849"/>
                </a:lnTo>
                <a:lnTo>
                  <a:pt x="446266" y="518478"/>
                </a:lnTo>
                <a:lnTo>
                  <a:pt x="451481" y="522334"/>
                </a:lnTo>
                <a:lnTo>
                  <a:pt x="456923" y="526190"/>
                </a:lnTo>
                <a:lnTo>
                  <a:pt x="461911" y="530726"/>
                </a:lnTo>
                <a:lnTo>
                  <a:pt x="466446" y="535035"/>
                </a:lnTo>
                <a:lnTo>
                  <a:pt x="471207" y="539798"/>
                </a:lnTo>
                <a:lnTo>
                  <a:pt x="475289" y="545015"/>
                </a:lnTo>
                <a:lnTo>
                  <a:pt x="479370" y="549777"/>
                </a:lnTo>
                <a:lnTo>
                  <a:pt x="483451" y="555221"/>
                </a:lnTo>
                <a:lnTo>
                  <a:pt x="487079" y="560664"/>
                </a:lnTo>
                <a:lnTo>
                  <a:pt x="490026" y="566561"/>
                </a:lnTo>
                <a:lnTo>
                  <a:pt x="493201" y="572458"/>
                </a:lnTo>
                <a:lnTo>
                  <a:pt x="496148" y="578355"/>
                </a:lnTo>
                <a:lnTo>
                  <a:pt x="498416" y="584706"/>
                </a:lnTo>
                <a:lnTo>
                  <a:pt x="500683" y="591056"/>
                </a:lnTo>
                <a:lnTo>
                  <a:pt x="502497" y="597407"/>
                </a:lnTo>
                <a:lnTo>
                  <a:pt x="504084" y="603984"/>
                </a:lnTo>
                <a:lnTo>
                  <a:pt x="505218" y="610788"/>
                </a:lnTo>
                <a:lnTo>
                  <a:pt x="506125" y="617592"/>
                </a:lnTo>
                <a:lnTo>
                  <a:pt x="506578" y="624623"/>
                </a:lnTo>
                <a:lnTo>
                  <a:pt x="506578" y="631428"/>
                </a:lnTo>
                <a:lnTo>
                  <a:pt x="506578" y="638459"/>
                </a:lnTo>
                <a:lnTo>
                  <a:pt x="506125" y="645263"/>
                </a:lnTo>
                <a:lnTo>
                  <a:pt x="505218" y="652294"/>
                </a:lnTo>
                <a:lnTo>
                  <a:pt x="504084" y="659098"/>
                </a:lnTo>
                <a:lnTo>
                  <a:pt x="502497" y="665449"/>
                </a:lnTo>
                <a:lnTo>
                  <a:pt x="500683" y="672026"/>
                </a:lnTo>
                <a:lnTo>
                  <a:pt x="498416" y="678150"/>
                </a:lnTo>
                <a:lnTo>
                  <a:pt x="496148" y="684500"/>
                </a:lnTo>
                <a:lnTo>
                  <a:pt x="493201" y="690397"/>
                </a:lnTo>
                <a:lnTo>
                  <a:pt x="490026" y="696294"/>
                </a:lnTo>
                <a:lnTo>
                  <a:pt x="487079" y="701964"/>
                </a:lnTo>
                <a:lnTo>
                  <a:pt x="483451" y="707861"/>
                </a:lnTo>
                <a:lnTo>
                  <a:pt x="479370" y="712851"/>
                </a:lnTo>
                <a:lnTo>
                  <a:pt x="475289" y="718067"/>
                </a:lnTo>
                <a:lnTo>
                  <a:pt x="471207" y="723057"/>
                </a:lnTo>
                <a:lnTo>
                  <a:pt x="466446" y="727820"/>
                </a:lnTo>
                <a:lnTo>
                  <a:pt x="461911" y="732356"/>
                </a:lnTo>
                <a:lnTo>
                  <a:pt x="456923" y="736666"/>
                </a:lnTo>
                <a:lnTo>
                  <a:pt x="451481" y="740748"/>
                </a:lnTo>
                <a:lnTo>
                  <a:pt x="446266" y="744604"/>
                </a:lnTo>
                <a:lnTo>
                  <a:pt x="440598" y="748006"/>
                </a:lnTo>
                <a:lnTo>
                  <a:pt x="434930" y="751408"/>
                </a:lnTo>
                <a:lnTo>
                  <a:pt x="428808" y="754356"/>
                </a:lnTo>
                <a:lnTo>
                  <a:pt x="422913" y="757078"/>
                </a:lnTo>
                <a:lnTo>
                  <a:pt x="416791" y="759573"/>
                </a:lnTo>
                <a:lnTo>
                  <a:pt x="410216" y="761614"/>
                </a:lnTo>
                <a:lnTo>
                  <a:pt x="403867" y="763429"/>
                </a:lnTo>
                <a:lnTo>
                  <a:pt x="397065" y="765016"/>
                </a:lnTo>
                <a:lnTo>
                  <a:pt x="390263" y="766377"/>
                </a:lnTo>
                <a:lnTo>
                  <a:pt x="383461" y="767058"/>
                </a:lnTo>
                <a:lnTo>
                  <a:pt x="376659" y="767738"/>
                </a:lnTo>
                <a:lnTo>
                  <a:pt x="369630" y="767965"/>
                </a:lnTo>
                <a:lnTo>
                  <a:pt x="253088" y="767965"/>
                </a:lnTo>
                <a:lnTo>
                  <a:pt x="253088" y="1135844"/>
                </a:lnTo>
                <a:lnTo>
                  <a:pt x="369630" y="1135844"/>
                </a:lnTo>
                <a:lnTo>
                  <a:pt x="376659" y="1136071"/>
                </a:lnTo>
                <a:lnTo>
                  <a:pt x="383461" y="1136751"/>
                </a:lnTo>
                <a:lnTo>
                  <a:pt x="390263" y="1137659"/>
                </a:lnTo>
                <a:lnTo>
                  <a:pt x="397065" y="1138793"/>
                </a:lnTo>
                <a:lnTo>
                  <a:pt x="403867" y="1140380"/>
                </a:lnTo>
                <a:lnTo>
                  <a:pt x="410216" y="1142195"/>
                </a:lnTo>
                <a:lnTo>
                  <a:pt x="416791" y="1144236"/>
                </a:lnTo>
                <a:lnTo>
                  <a:pt x="422913" y="1146731"/>
                </a:lnTo>
                <a:lnTo>
                  <a:pt x="428808" y="1149452"/>
                </a:lnTo>
                <a:lnTo>
                  <a:pt x="434930" y="1152401"/>
                </a:lnTo>
                <a:lnTo>
                  <a:pt x="440598" y="1155803"/>
                </a:lnTo>
                <a:lnTo>
                  <a:pt x="446266" y="1159205"/>
                </a:lnTo>
                <a:lnTo>
                  <a:pt x="451481" y="1163061"/>
                </a:lnTo>
                <a:lnTo>
                  <a:pt x="456923" y="1167370"/>
                </a:lnTo>
                <a:lnTo>
                  <a:pt x="461911" y="1171453"/>
                </a:lnTo>
                <a:lnTo>
                  <a:pt x="466446" y="1175989"/>
                </a:lnTo>
                <a:lnTo>
                  <a:pt x="471207" y="1180752"/>
                </a:lnTo>
                <a:lnTo>
                  <a:pt x="475289" y="1185741"/>
                </a:lnTo>
                <a:lnTo>
                  <a:pt x="479370" y="1190958"/>
                </a:lnTo>
                <a:lnTo>
                  <a:pt x="483451" y="1196401"/>
                </a:lnTo>
                <a:lnTo>
                  <a:pt x="487079" y="1201845"/>
                </a:lnTo>
                <a:lnTo>
                  <a:pt x="490026" y="1207515"/>
                </a:lnTo>
                <a:lnTo>
                  <a:pt x="493201" y="1213412"/>
                </a:lnTo>
                <a:lnTo>
                  <a:pt x="496148" y="1219309"/>
                </a:lnTo>
                <a:lnTo>
                  <a:pt x="498416" y="1225659"/>
                </a:lnTo>
                <a:lnTo>
                  <a:pt x="500683" y="1231783"/>
                </a:lnTo>
                <a:lnTo>
                  <a:pt x="502497" y="1238360"/>
                </a:lnTo>
                <a:lnTo>
                  <a:pt x="504084" y="1245165"/>
                </a:lnTo>
                <a:lnTo>
                  <a:pt x="505218" y="1251742"/>
                </a:lnTo>
                <a:lnTo>
                  <a:pt x="506125" y="1258546"/>
                </a:lnTo>
                <a:lnTo>
                  <a:pt x="506578" y="1265350"/>
                </a:lnTo>
                <a:lnTo>
                  <a:pt x="506578" y="1272381"/>
                </a:lnTo>
                <a:lnTo>
                  <a:pt x="506578" y="1279639"/>
                </a:lnTo>
                <a:lnTo>
                  <a:pt x="506125" y="1286216"/>
                </a:lnTo>
                <a:lnTo>
                  <a:pt x="505218" y="1293021"/>
                </a:lnTo>
                <a:lnTo>
                  <a:pt x="504084" y="1299825"/>
                </a:lnTo>
                <a:lnTo>
                  <a:pt x="502497" y="1306629"/>
                </a:lnTo>
                <a:lnTo>
                  <a:pt x="500683" y="1312980"/>
                </a:lnTo>
                <a:lnTo>
                  <a:pt x="498416" y="1319330"/>
                </a:lnTo>
                <a:lnTo>
                  <a:pt x="496148" y="1325454"/>
                </a:lnTo>
                <a:lnTo>
                  <a:pt x="493201" y="1331351"/>
                </a:lnTo>
                <a:lnTo>
                  <a:pt x="490026" y="1337475"/>
                </a:lnTo>
                <a:lnTo>
                  <a:pt x="487079" y="1343145"/>
                </a:lnTo>
                <a:lnTo>
                  <a:pt x="483451" y="1348588"/>
                </a:lnTo>
                <a:lnTo>
                  <a:pt x="479370" y="1354031"/>
                </a:lnTo>
                <a:lnTo>
                  <a:pt x="475289" y="1359248"/>
                </a:lnTo>
                <a:lnTo>
                  <a:pt x="471207" y="1364011"/>
                </a:lnTo>
                <a:lnTo>
                  <a:pt x="466446" y="1368774"/>
                </a:lnTo>
                <a:lnTo>
                  <a:pt x="461911" y="1373537"/>
                </a:lnTo>
                <a:lnTo>
                  <a:pt x="456923" y="1377619"/>
                </a:lnTo>
                <a:lnTo>
                  <a:pt x="451481" y="1381702"/>
                </a:lnTo>
                <a:lnTo>
                  <a:pt x="446266" y="1385557"/>
                </a:lnTo>
                <a:lnTo>
                  <a:pt x="440598" y="1388960"/>
                </a:lnTo>
                <a:lnTo>
                  <a:pt x="434930" y="1392362"/>
                </a:lnTo>
                <a:lnTo>
                  <a:pt x="428808" y="1395537"/>
                </a:lnTo>
                <a:lnTo>
                  <a:pt x="422913" y="1398032"/>
                </a:lnTo>
                <a:lnTo>
                  <a:pt x="416791" y="1400300"/>
                </a:lnTo>
                <a:lnTo>
                  <a:pt x="410216" y="1402795"/>
                </a:lnTo>
                <a:lnTo>
                  <a:pt x="403867" y="1404609"/>
                </a:lnTo>
                <a:lnTo>
                  <a:pt x="397065" y="1406197"/>
                </a:lnTo>
                <a:lnTo>
                  <a:pt x="390263" y="1407104"/>
                </a:lnTo>
                <a:lnTo>
                  <a:pt x="383461" y="1408238"/>
                </a:lnTo>
                <a:lnTo>
                  <a:pt x="376659" y="1408692"/>
                </a:lnTo>
                <a:lnTo>
                  <a:pt x="369630" y="1408692"/>
                </a:lnTo>
                <a:lnTo>
                  <a:pt x="253088" y="1408692"/>
                </a:lnTo>
                <a:lnTo>
                  <a:pt x="253088" y="1777025"/>
                </a:lnTo>
                <a:lnTo>
                  <a:pt x="369630" y="1777025"/>
                </a:lnTo>
                <a:lnTo>
                  <a:pt x="376659" y="1777252"/>
                </a:lnTo>
                <a:lnTo>
                  <a:pt x="383461" y="1777705"/>
                </a:lnTo>
                <a:lnTo>
                  <a:pt x="390263" y="1778386"/>
                </a:lnTo>
                <a:lnTo>
                  <a:pt x="397065" y="1779747"/>
                </a:lnTo>
                <a:lnTo>
                  <a:pt x="403867" y="1781334"/>
                </a:lnTo>
                <a:lnTo>
                  <a:pt x="410216" y="1783149"/>
                </a:lnTo>
                <a:lnTo>
                  <a:pt x="416791" y="1785190"/>
                </a:lnTo>
                <a:lnTo>
                  <a:pt x="422913" y="1787912"/>
                </a:lnTo>
                <a:lnTo>
                  <a:pt x="428808" y="1790407"/>
                </a:lnTo>
                <a:lnTo>
                  <a:pt x="434930" y="1793582"/>
                </a:lnTo>
                <a:lnTo>
                  <a:pt x="440598" y="1796984"/>
                </a:lnTo>
                <a:lnTo>
                  <a:pt x="446266" y="1800159"/>
                </a:lnTo>
                <a:lnTo>
                  <a:pt x="451481" y="1804242"/>
                </a:lnTo>
                <a:lnTo>
                  <a:pt x="456923" y="1808324"/>
                </a:lnTo>
                <a:lnTo>
                  <a:pt x="461911" y="1812407"/>
                </a:lnTo>
                <a:lnTo>
                  <a:pt x="466446" y="1817170"/>
                </a:lnTo>
                <a:lnTo>
                  <a:pt x="471207" y="1821706"/>
                </a:lnTo>
                <a:lnTo>
                  <a:pt x="475289" y="1826695"/>
                </a:lnTo>
                <a:lnTo>
                  <a:pt x="479370" y="1831912"/>
                </a:lnTo>
                <a:lnTo>
                  <a:pt x="483451" y="1837129"/>
                </a:lnTo>
                <a:lnTo>
                  <a:pt x="487079" y="1842799"/>
                </a:lnTo>
                <a:lnTo>
                  <a:pt x="490026" y="1848469"/>
                </a:lnTo>
                <a:lnTo>
                  <a:pt x="493201" y="1854139"/>
                </a:lnTo>
                <a:lnTo>
                  <a:pt x="496148" y="1860490"/>
                </a:lnTo>
                <a:lnTo>
                  <a:pt x="498416" y="1866613"/>
                </a:lnTo>
                <a:lnTo>
                  <a:pt x="500683" y="1872964"/>
                </a:lnTo>
                <a:lnTo>
                  <a:pt x="502497" y="1879314"/>
                </a:lnTo>
                <a:lnTo>
                  <a:pt x="504084" y="1885892"/>
                </a:lnTo>
                <a:lnTo>
                  <a:pt x="505218" y="1892696"/>
                </a:lnTo>
                <a:lnTo>
                  <a:pt x="506125" y="1899273"/>
                </a:lnTo>
                <a:lnTo>
                  <a:pt x="506578" y="1906304"/>
                </a:lnTo>
                <a:lnTo>
                  <a:pt x="506578" y="1913335"/>
                </a:lnTo>
                <a:lnTo>
                  <a:pt x="506578" y="1920366"/>
                </a:lnTo>
                <a:lnTo>
                  <a:pt x="506125" y="1927397"/>
                </a:lnTo>
                <a:lnTo>
                  <a:pt x="505218" y="1933975"/>
                </a:lnTo>
                <a:lnTo>
                  <a:pt x="504084" y="1940779"/>
                </a:lnTo>
                <a:lnTo>
                  <a:pt x="502497" y="1947356"/>
                </a:lnTo>
                <a:lnTo>
                  <a:pt x="500683" y="1953707"/>
                </a:lnTo>
                <a:lnTo>
                  <a:pt x="498416" y="1960284"/>
                </a:lnTo>
                <a:lnTo>
                  <a:pt x="496148" y="1966408"/>
                </a:lnTo>
                <a:lnTo>
                  <a:pt x="493201" y="1972532"/>
                </a:lnTo>
                <a:lnTo>
                  <a:pt x="490026" y="1978429"/>
                </a:lnTo>
                <a:lnTo>
                  <a:pt x="487079" y="1984099"/>
                </a:lnTo>
                <a:lnTo>
                  <a:pt x="483451" y="1989542"/>
                </a:lnTo>
                <a:lnTo>
                  <a:pt x="479370" y="1994986"/>
                </a:lnTo>
                <a:lnTo>
                  <a:pt x="475289" y="1999975"/>
                </a:lnTo>
                <a:lnTo>
                  <a:pt x="471207" y="2004965"/>
                </a:lnTo>
                <a:lnTo>
                  <a:pt x="466446" y="2009728"/>
                </a:lnTo>
                <a:lnTo>
                  <a:pt x="461911" y="2014264"/>
                </a:lnTo>
                <a:lnTo>
                  <a:pt x="456923" y="2018573"/>
                </a:lnTo>
                <a:lnTo>
                  <a:pt x="451481" y="2022429"/>
                </a:lnTo>
                <a:lnTo>
                  <a:pt x="446266" y="2026285"/>
                </a:lnTo>
                <a:lnTo>
                  <a:pt x="440598" y="2029914"/>
                </a:lnTo>
                <a:lnTo>
                  <a:pt x="434930" y="2033089"/>
                </a:lnTo>
                <a:lnTo>
                  <a:pt x="428808" y="2036264"/>
                </a:lnTo>
                <a:lnTo>
                  <a:pt x="422913" y="2038759"/>
                </a:lnTo>
                <a:lnTo>
                  <a:pt x="416791" y="2041481"/>
                </a:lnTo>
                <a:lnTo>
                  <a:pt x="410216" y="2043522"/>
                </a:lnTo>
                <a:lnTo>
                  <a:pt x="403867" y="2045336"/>
                </a:lnTo>
                <a:lnTo>
                  <a:pt x="397065" y="2046924"/>
                </a:lnTo>
                <a:lnTo>
                  <a:pt x="390263" y="2048285"/>
                </a:lnTo>
                <a:lnTo>
                  <a:pt x="383461" y="2048965"/>
                </a:lnTo>
                <a:lnTo>
                  <a:pt x="376659" y="2049419"/>
                </a:lnTo>
                <a:lnTo>
                  <a:pt x="369630" y="2049646"/>
                </a:lnTo>
                <a:lnTo>
                  <a:pt x="253088" y="2049646"/>
                </a:lnTo>
                <a:lnTo>
                  <a:pt x="253088" y="2315689"/>
                </a:lnTo>
                <a:lnTo>
                  <a:pt x="253542" y="2326349"/>
                </a:lnTo>
                <a:lnTo>
                  <a:pt x="254222" y="2336782"/>
                </a:lnTo>
                <a:lnTo>
                  <a:pt x="255582" y="2347215"/>
                </a:lnTo>
                <a:lnTo>
                  <a:pt x="257396" y="2357195"/>
                </a:lnTo>
                <a:lnTo>
                  <a:pt x="259664" y="2367401"/>
                </a:lnTo>
                <a:lnTo>
                  <a:pt x="262158" y="2376927"/>
                </a:lnTo>
                <a:lnTo>
                  <a:pt x="265559" y="2386679"/>
                </a:lnTo>
                <a:lnTo>
                  <a:pt x="269186" y="2395978"/>
                </a:lnTo>
                <a:lnTo>
                  <a:pt x="273494" y="2405051"/>
                </a:lnTo>
                <a:lnTo>
                  <a:pt x="278029" y="2414123"/>
                </a:lnTo>
                <a:lnTo>
                  <a:pt x="283017" y="2422515"/>
                </a:lnTo>
                <a:lnTo>
                  <a:pt x="288232" y="2430907"/>
                </a:lnTo>
                <a:lnTo>
                  <a:pt x="294127" y="2439072"/>
                </a:lnTo>
                <a:lnTo>
                  <a:pt x="300022" y="2446783"/>
                </a:lnTo>
                <a:lnTo>
                  <a:pt x="306598" y="2454268"/>
                </a:lnTo>
                <a:lnTo>
                  <a:pt x="313626" y="2461525"/>
                </a:lnTo>
                <a:lnTo>
                  <a:pt x="320655" y="2468330"/>
                </a:lnTo>
                <a:lnTo>
                  <a:pt x="328138" y="2474680"/>
                </a:lnTo>
                <a:lnTo>
                  <a:pt x="335847" y="2481031"/>
                </a:lnTo>
                <a:lnTo>
                  <a:pt x="344009" y="2486701"/>
                </a:lnTo>
                <a:lnTo>
                  <a:pt x="352171" y="2492144"/>
                </a:lnTo>
                <a:lnTo>
                  <a:pt x="361014" y="2497134"/>
                </a:lnTo>
                <a:lnTo>
                  <a:pt x="369857" y="2501443"/>
                </a:lnTo>
                <a:lnTo>
                  <a:pt x="378926" y="2505526"/>
                </a:lnTo>
                <a:lnTo>
                  <a:pt x="388222" y="2509608"/>
                </a:lnTo>
                <a:lnTo>
                  <a:pt x="397745" y="2512557"/>
                </a:lnTo>
                <a:lnTo>
                  <a:pt x="407722" y="2515505"/>
                </a:lnTo>
                <a:lnTo>
                  <a:pt x="417471" y="2517773"/>
                </a:lnTo>
                <a:lnTo>
                  <a:pt x="427674" y="2519588"/>
                </a:lnTo>
                <a:lnTo>
                  <a:pt x="438104" y="2520948"/>
                </a:lnTo>
                <a:lnTo>
                  <a:pt x="448307" y="2521629"/>
                </a:lnTo>
                <a:lnTo>
                  <a:pt x="458964" y="2521856"/>
                </a:lnTo>
                <a:lnTo>
                  <a:pt x="2030011" y="2521856"/>
                </a:lnTo>
                <a:lnTo>
                  <a:pt x="2040667" y="2521629"/>
                </a:lnTo>
                <a:lnTo>
                  <a:pt x="2051324" y="2520948"/>
                </a:lnTo>
                <a:lnTo>
                  <a:pt x="2061527" y="2519588"/>
                </a:lnTo>
                <a:lnTo>
                  <a:pt x="2071503" y="2517773"/>
                </a:lnTo>
                <a:lnTo>
                  <a:pt x="2081706" y="2515505"/>
                </a:lnTo>
                <a:lnTo>
                  <a:pt x="2091456" y="2512557"/>
                </a:lnTo>
                <a:lnTo>
                  <a:pt x="2100752" y="2509608"/>
                </a:lnTo>
                <a:lnTo>
                  <a:pt x="2110502" y="2505526"/>
                </a:lnTo>
                <a:lnTo>
                  <a:pt x="2119571" y="2501443"/>
                </a:lnTo>
                <a:lnTo>
                  <a:pt x="2128187" y="2497134"/>
                </a:lnTo>
                <a:lnTo>
                  <a:pt x="2136803" y="2492144"/>
                </a:lnTo>
                <a:lnTo>
                  <a:pt x="2145192" y="2486701"/>
                </a:lnTo>
                <a:lnTo>
                  <a:pt x="2153354" y="2481031"/>
                </a:lnTo>
                <a:lnTo>
                  <a:pt x="2161290" y="2474680"/>
                </a:lnTo>
                <a:lnTo>
                  <a:pt x="2168546" y="2468330"/>
                </a:lnTo>
                <a:lnTo>
                  <a:pt x="2175801" y="2461525"/>
                </a:lnTo>
                <a:lnTo>
                  <a:pt x="2182376" y="2454268"/>
                </a:lnTo>
                <a:lnTo>
                  <a:pt x="2188952" y="2446783"/>
                </a:lnTo>
                <a:lnTo>
                  <a:pt x="2195074" y="2439072"/>
                </a:lnTo>
                <a:lnTo>
                  <a:pt x="2200969" y="2430907"/>
                </a:lnTo>
                <a:lnTo>
                  <a:pt x="2206410" y="2422515"/>
                </a:lnTo>
                <a:lnTo>
                  <a:pt x="2211172" y="2414123"/>
                </a:lnTo>
                <a:lnTo>
                  <a:pt x="2215933" y="2405051"/>
                </a:lnTo>
                <a:lnTo>
                  <a:pt x="2219788" y="2395978"/>
                </a:lnTo>
                <a:lnTo>
                  <a:pt x="2223642" y="2386679"/>
                </a:lnTo>
                <a:lnTo>
                  <a:pt x="2226817" y="2376927"/>
                </a:lnTo>
                <a:lnTo>
                  <a:pt x="2229538" y="2367401"/>
                </a:lnTo>
                <a:lnTo>
                  <a:pt x="2232032" y="2357195"/>
                </a:lnTo>
                <a:lnTo>
                  <a:pt x="2233845" y="2347215"/>
                </a:lnTo>
                <a:lnTo>
                  <a:pt x="2235206" y="2336782"/>
                </a:lnTo>
                <a:lnTo>
                  <a:pt x="2235886" y="2326349"/>
                </a:lnTo>
                <a:lnTo>
                  <a:pt x="2236113" y="2315689"/>
                </a:lnTo>
                <a:lnTo>
                  <a:pt x="2236113" y="229074"/>
                </a:lnTo>
                <a:lnTo>
                  <a:pt x="2235886" y="218414"/>
                </a:lnTo>
                <a:lnTo>
                  <a:pt x="2235206" y="207754"/>
                </a:lnTo>
                <a:lnTo>
                  <a:pt x="2233845" y="197775"/>
                </a:lnTo>
                <a:lnTo>
                  <a:pt x="2232032" y="187568"/>
                </a:lnTo>
                <a:lnTo>
                  <a:pt x="2229538" y="177589"/>
                </a:lnTo>
                <a:lnTo>
                  <a:pt x="2226817" y="167836"/>
                </a:lnTo>
                <a:lnTo>
                  <a:pt x="2223642" y="158310"/>
                </a:lnTo>
                <a:lnTo>
                  <a:pt x="2219788" y="149011"/>
                </a:lnTo>
                <a:lnTo>
                  <a:pt x="2215933" y="139939"/>
                </a:lnTo>
                <a:lnTo>
                  <a:pt x="2211172" y="130867"/>
                </a:lnTo>
                <a:lnTo>
                  <a:pt x="2206410" y="122248"/>
                </a:lnTo>
                <a:lnTo>
                  <a:pt x="2200969" y="113856"/>
                </a:lnTo>
                <a:lnTo>
                  <a:pt x="2195074" y="105918"/>
                </a:lnTo>
                <a:lnTo>
                  <a:pt x="2188952" y="98207"/>
                </a:lnTo>
                <a:lnTo>
                  <a:pt x="2182376" y="90722"/>
                </a:lnTo>
                <a:lnTo>
                  <a:pt x="2175801" y="83238"/>
                </a:lnTo>
                <a:lnTo>
                  <a:pt x="2168546" y="76660"/>
                </a:lnTo>
                <a:lnTo>
                  <a:pt x="2161290" y="70083"/>
                </a:lnTo>
                <a:lnTo>
                  <a:pt x="2153354" y="63959"/>
                </a:lnTo>
                <a:lnTo>
                  <a:pt x="2145192" y="58289"/>
                </a:lnTo>
                <a:lnTo>
                  <a:pt x="2136803" y="52846"/>
                </a:lnTo>
                <a:lnTo>
                  <a:pt x="2128187" y="47856"/>
                </a:lnTo>
                <a:lnTo>
                  <a:pt x="2119571" y="43320"/>
                </a:lnTo>
                <a:lnTo>
                  <a:pt x="2110502" y="39237"/>
                </a:lnTo>
                <a:lnTo>
                  <a:pt x="2100752" y="35382"/>
                </a:lnTo>
                <a:lnTo>
                  <a:pt x="2091456" y="32206"/>
                </a:lnTo>
                <a:lnTo>
                  <a:pt x="2081706" y="29485"/>
                </a:lnTo>
                <a:lnTo>
                  <a:pt x="2071503" y="26990"/>
                </a:lnTo>
                <a:lnTo>
                  <a:pt x="2061527" y="25175"/>
                </a:lnTo>
                <a:lnTo>
                  <a:pt x="2051324" y="24041"/>
                </a:lnTo>
                <a:lnTo>
                  <a:pt x="2040667" y="23134"/>
                </a:lnTo>
                <a:lnTo>
                  <a:pt x="2030011" y="22907"/>
                </a:lnTo>
                <a:lnTo>
                  <a:pt x="458964" y="22907"/>
                </a:lnTo>
                <a:close/>
                <a:moveTo>
                  <a:pt x="458964" y="0"/>
                </a:moveTo>
                <a:lnTo>
                  <a:pt x="2030011" y="0"/>
                </a:lnTo>
                <a:lnTo>
                  <a:pt x="2042028" y="453"/>
                </a:lnTo>
                <a:lnTo>
                  <a:pt x="2053364" y="1134"/>
                </a:lnTo>
                <a:lnTo>
                  <a:pt x="2064701" y="2722"/>
                </a:lnTo>
                <a:lnTo>
                  <a:pt x="2076265" y="4763"/>
                </a:lnTo>
                <a:lnTo>
                  <a:pt x="2087148" y="7258"/>
                </a:lnTo>
                <a:lnTo>
                  <a:pt x="2098031" y="10433"/>
                </a:lnTo>
                <a:lnTo>
                  <a:pt x="2108688" y="14062"/>
                </a:lnTo>
                <a:lnTo>
                  <a:pt x="2118891" y="18371"/>
                </a:lnTo>
                <a:lnTo>
                  <a:pt x="2129094" y="22680"/>
                </a:lnTo>
                <a:lnTo>
                  <a:pt x="2138843" y="27897"/>
                </a:lnTo>
                <a:lnTo>
                  <a:pt x="2148593" y="33340"/>
                </a:lnTo>
                <a:lnTo>
                  <a:pt x="2157889" y="39237"/>
                </a:lnTo>
                <a:lnTo>
                  <a:pt x="2166959" y="45815"/>
                </a:lnTo>
                <a:lnTo>
                  <a:pt x="2175574" y="52392"/>
                </a:lnTo>
                <a:lnTo>
                  <a:pt x="2183737" y="59650"/>
                </a:lnTo>
                <a:lnTo>
                  <a:pt x="2191899" y="67361"/>
                </a:lnTo>
                <a:lnTo>
                  <a:pt x="2199382" y="75299"/>
                </a:lnTo>
                <a:lnTo>
                  <a:pt x="2206637" y="83691"/>
                </a:lnTo>
                <a:lnTo>
                  <a:pt x="2213212" y="92083"/>
                </a:lnTo>
                <a:lnTo>
                  <a:pt x="2219788" y="101155"/>
                </a:lnTo>
                <a:lnTo>
                  <a:pt x="2225683" y="110681"/>
                </a:lnTo>
                <a:lnTo>
                  <a:pt x="2231125" y="120207"/>
                </a:lnTo>
                <a:lnTo>
                  <a:pt x="2236340" y="129960"/>
                </a:lnTo>
                <a:lnTo>
                  <a:pt x="2241101" y="140166"/>
                </a:lnTo>
                <a:lnTo>
                  <a:pt x="2244955" y="150599"/>
                </a:lnTo>
                <a:lnTo>
                  <a:pt x="2248583" y="161032"/>
                </a:lnTo>
                <a:lnTo>
                  <a:pt x="2251758" y="172145"/>
                </a:lnTo>
                <a:lnTo>
                  <a:pt x="2254252" y="183032"/>
                </a:lnTo>
                <a:lnTo>
                  <a:pt x="2256292" y="194372"/>
                </a:lnTo>
                <a:lnTo>
                  <a:pt x="2257879" y="205713"/>
                </a:lnTo>
                <a:lnTo>
                  <a:pt x="2258786" y="217053"/>
                </a:lnTo>
                <a:lnTo>
                  <a:pt x="2259013" y="229074"/>
                </a:lnTo>
                <a:lnTo>
                  <a:pt x="2259013" y="2315689"/>
                </a:lnTo>
                <a:lnTo>
                  <a:pt x="2258786" y="2327483"/>
                </a:lnTo>
                <a:lnTo>
                  <a:pt x="2257879" y="2339050"/>
                </a:lnTo>
                <a:lnTo>
                  <a:pt x="2256292" y="2350617"/>
                </a:lnTo>
                <a:lnTo>
                  <a:pt x="2254252" y="2361958"/>
                </a:lnTo>
                <a:lnTo>
                  <a:pt x="2251758" y="2372844"/>
                </a:lnTo>
                <a:lnTo>
                  <a:pt x="2248583" y="2383731"/>
                </a:lnTo>
                <a:lnTo>
                  <a:pt x="2244955" y="2394391"/>
                </a:lnTo>
                <a:lnTo>
                  <a:pt x="2241101" y="2404824"/>
                </a:lnTo>
                <a:lnTo>
                  <a:pt x="2236340" y="2414803"/>
                </a:lnTo>
                <a:lnTo>
                  <a:pt x="2231125" y="2424783"/>
                </a:lnTo>
                <a:lnTo>
                  <a:pt x="2225683" y="2434309"/>
                </a:lnTo>
                <a:lnTo>
                  <a:pt x="2219788" y="2443608"/>
                </a:lnTo>
                <a:lnTo>
                  <a:pt x="2213212" y="2452680"/>
                </a:lnTo>
                <a:lnTo>
                  <a:pt x="2206637" y="2461299"/>
                </a:lnTo>
                <a:lnTo>
                  <a:pt x="2199382" y="2469464"/>
                </a:lnTo>
                <a:lnTo>
                  <a:pt x="2191899" y="2477629"/>
                </a:lnTo>
                <a:lnTo>
                  <a:pt x="2183737" y="2485113"/>
                </a:lnTo>
                <a:lnTo>
                  <a:pt x="2175574" y="2492371"/>
                </a:lnTo>
                <a:lnTo>
                  <a:pt x="2166959" y="2499175"/>
                </a:lnTo>
                <a:lnTo>
                  <a:pt x="2157889" y="2505526"/>
                </a:lnTo>
                <a:lnTo>
                  <a:pt x="2148593" y="2511649"/>
                </a:lnTo>
                <a:lnTo>
                  <a:pt x="2138843" y="2517093"/>
                </a:lnTo>
                <a:lnTo>
                  <a:pt x="2129094" y="2522309"/>
                </a:lnTo>
                <a:lnTo>
                  <a:pt x="2118891" y="2526619"/>
                </a:lnTo>
                <a:lnTo>
                  <a:pt x="2108688" y="2530701"/>
                </a:lnTo>
                <a:lnTo>
                  <a:pt x="2098031" y="2534330"/>
                </a:lnTo>
                <a:lnTo>
                  <a:pt x="2087148" y="2537505"/>
                </a:lnTo>
                <a:lnTo>
                  <a:pt x="2076265" y="2540000"/>
                </a:lnTo>
                <a:lnTo>
                  <a:pt x="2064701" y="2542268"/>
                </a:lnTo>
                <a:lnTo>
                  <a:pt x="2053364" y="2543402"/>
                </a:lnTo>
                <a:lnTo>
                  <a:pt x="2042028" y="2544536"/>
                </a:lnTo>
                <a:lnTo>
                  <a:pt x="2030011" y="2544763"/>
                </a:lnTo>
                <a:lnTo>
                  <a:pt x="458964" y="2544763"/>
                </a:lnTo>
                <a:lnTo>
                  <a:pt x="447400" y="2544536"/>
                </a:lnTo>
                <a:lnTo>
                  <a:pt x="435610" y="2543402"/>
                </a:lnTo>
                <a:lnTo>
                  <a:pt x="424273" y="2542268"/>
                </a:lnTo>
                <a:lnTo>
                  <a:pt x="413163" y="2540000"/>
                </a:lnTo>
                <a:lnTo>
                  <a:pt x="402053" y="2537505"/>
                </a:lnTo>
                <a:lnTo>
                  <a:pt x="391170" y="2534330"/>
                </a:lnTo>
                <a:lnTo>
                  <a:pt x="380513" y="2530701"/>
                </a:lnTo>
                <a:lnTo>
                  <a:pt x="370084" y="2526619"/>
                </a:lnTo>
                <a:lnTo>
                  <a:pt x="359880" y="2522309"/>
                </a:lnTo>
                <a:lnTo>
                  <a:pt x="350131" y="2517093"/>
                </a:lnTo>
                <a:lnTo>
                  <a:pt x="340608" y="2511649"/>
                </a:lnTo>
                <a:lnTo>
                  <a:pt x="331085" y="2505526"/>
                </a:lnTo>
                <a:lnTo>
                  <a:pt x="322469" y="2499175"/>
                </a:lnTo>
                <a:lnTo>
                  <a:pt x="313626" y="2492371"/>
                </a:lnTo>
                <a:lnTo>
                  <a:pt x="305237" y="2485113"/>
                </a:lnTo>
                <a:lnTo>
                  <a:pt x="297528" y="2477629"/>
                </a:lnTo>
                <a:lnTo>
                  <a:pt x="289819" y="2469464"/>
                </a:lnTo>
                <a:lnTo>
                  <a:pt x="282564" y="2461299"/>
                </a:lnTo>
                <a:lnTo>
                  <a:pt x="275762" y="2452680"/>
                </a:lnTo>
                <a:lnTo>
                  <a:pt x="269413" y="2443608"/>
                </a:lnTo>
                <a:lnTo>
                  <a:pt x="263518" y="2434309"/>
                </a:lnTo>
                <a:lnTo>
                  <a:pt x="257850" y="2424783"/>
                </a:lnTo>
                <a:lnTo>
                  <a:pt x="252862" y="2414803"/>
                </a:lnTo>
                <a:lnTo>
                  <a:pt x="248327" y="2404824"/>
                </a:lnTo>
                <a:lnTo>
                  <a:pt x="244019" y="2394391"/>
                </a:lnTo>
                <a:lnTo>
                  <a:pt x="240391" y="2383731"/>
                </a:lnTo>
                <a:lnTo>
                  <a:pt x="237444" y="2372844"/>
                </a:lnTo>
                <a:lnTo>
                  <a:pt x="234723" y="2361958"/>
                </a:lnTo>
                <a:lnTo>
                  <a:pt x="232682" y="2350617"/>
                </a:lnTo>
                <a:lnTo>
                  <a:pt x="231322" y="2339050"/>
                </a:lnTo>
                <a:lnTo>
                  <a:pt x="230415" y="2327483"/>
                </a:lnTo>
                <a:lnTo>
                  <a:pt x="230188" y="2315689"/>
                </a:lnTo>
                <a:lnTo>
                  <a:pt x="230188" y="2026965"/>
                </a:lnTo>
                <a:lnTo>
                  <a:pt x="369630" y="2026965"/>
                </a:lnTo>
                <a:lnTo>
                  <a:pt x="375298" y="2026738"/>
                </a:lnTo>
                <a:lnTo>
                  <a:pt x="381194" y="2026285"/>
                </a:lnTo>
                <a:lnTo>
                  <a:pt x="386862" y="2025604"/>
                </a:lnTo>
                <a:lnTo>
                  <a:pt x="392530" y="2024470"/>
                </a:lnTo>
                <a:lnTo>
                  <a:pt x="397972" y="2023336"/>
                </a:lnTo>
                <a:lnTo>
                  <a:pt x="403414" y="2021749"/>
                </a:lnTo>
                <a:lnTo>
                  <a:pt x="408628" y="2019934"/>
                </a:lnTo>
                <a:lnTo>
                  <a:pt x="413843" y="2017893"/>
                </a:lnTo>
                <a:lnTo>
                  <a:pt x="419058" y="2015852"/>
                </a:lnTo>
                <a:lnTo>
                  <a:pt x="424046" y="2013130"/>
                </a:lnTo>
                <a:lnTo>
                  <a:pt x="428581" y="2010408"/>
                </a:lnTo>
                <a:lnTo>
                  <a:pt x="433343" y="2007460"/>
                </a:lnTo>
                <a:lnTo>
                  <a:pt x="438104" y="2004285"/>
                </a:lnTo>
                <a:lnTo>
                  <a:pt x="442185" y="2000882"/>
                </a:lnTo>
                <a:lnTo>
                  <a:pt x="446266" y="1997254"/>
                </a:lnTo>
                <a:lnTo>
                  <a:pt x="450348" y="1993398"/>
                </a:lnTo>
                <a:lnTo>
                  <a:pt x="453975" y="1989542"/>
                </a:lnTo>
                <a:lnTo>
                  <a:pt x="457603" y="1985460"/>
                </a:lnTo>
                <a:lnTo>
                  <a:pt x="461004" y="1981377"/>
                </a:lnTo>
                <a:lnTo>
                  <a:pt x="464405" y="1976841"/>
                </a:lnTo>
                <a:lnTo>
                  <a:pt x="467353" y="1972305"/>
                </a:lnTo>
                <a:lnTo>
                  <a:pt x="470074" y="1967315"/>
                </a:lnTo>
                <a:lnTo>
                  <a:pt x="472794" y="1962552"/>
                </a:lnTo>
                <a:lnTo>
                  <a:pt x="474835" y="1957336"/>
                </a:lnTo>
                <a:lnTo>
                  <a:pt x="476876" y="1952119"/>
                </a:lnTo>
                <a:lnTo>
                  <a:pt x="478690" y="1947129"/>
                </a:lnTo>
                <a:lnTo>
                  <a:pt x="480277" y="1941686"/>
                </a:lnTo>
                <a:lnTo>
                  <a:pt x="481637" y="1936243"/>
                </a:lnTo>
                <a:lnTo>
                  <a:pt x="482544" y="1930799"/>
                </a:lnTo>
                <a:lnTo>
                  <a:pt x="483451" y="1924902"/>
                </a:lnTo>
                <a:lnTo>
                  <a:pt x="483904" y="1919232"/>
                </a:lnTo>
                <a:lnTo>
                  <a:pt x="483904" y="1913335"/>
                </a:lnTo>
                <a:lnTo>
                  <a:pt x="483904" y="1907665"/>
                </a:lnTo>
                <a:lnTo>
                  <a:pt x="483451" y="1901768"/>
                </a:lnTo>
                <a:lnTo>
                  <a:pt x="482544" y="1896325"/>
                </a:lnTo>
                <a:lnTo>
                  <a:pt x="481637" y="1890428"/>
                </a:lnTo>
                <a:lnTo>
                  <a:pt x="480277" y="1884985"/>
                </a:lnTo>
                <a:lnTo>
                  <a:pt x="478690" y="1879541"/>
                </a:lnTo>
                <a:lnTo>
                  <a:pt x="476876" y="1874325"/>
                </a:lnTo>
                <a:lnTo>
                  <a:pt x="474835" y="1869335"/>
                </a:lnTo>
                <a:lnTo>
                  <a:pt x="472794" y="1864345"/>
                </a:lnTo>
                <a:lnTo>
                  <a:pt x="470074" y="1859356"/>
                </a:lnTo>
                <a:lnTo>
                  <a:pt x="467353" y="1854366"/>
                </a:lnTo>
                <a:lnTo>
                  <a:pt x="464405" y="1850056"/>
                </a:lnTo>
                <a:lnTo>
                  <a:pt x="461004" y="1845747"/>
                </a:lnTo>
                <a:lnTo>
                  <a:pt x="457603" y="1841211"/>
                </a:lnTo>
                <a:lnTo>
                  <a:pt x="453975" y="1837129"/>
                </a:lnTo>
                <a:lnTo>
                  <a:pt x="450348" y="1833273"/>
                </a:lnTo>
                <a:lnTo>
                  <a:pt x="446266" y="1829417"/>
                </a:lnTo>
                <a:lnTo>
                  <a:pt x="442185" y="1826015"/>
                </a:lnTo>
                <a:lnTo>
                  <a:pt x="438104" y="1822613"/>
                </a:lnTo>
                <a:lnTo>
                  <a:pt x="433343" y="1819211"/>
                </a:lnTo>
                <a:lnTo>
                  <a:pt x="428581" y="1816262"/>
                </a:lnTo>
                <a:lnTo>
                  <a:pt x="424046" y="1813541"/>
                </a:lnTo>
                <a:lnTo>
                  <a:pt x="419058" y="1811273"/>
                </a:lnTo>
                <a:lnTo>
                  <a:pt x="413843" y="1808778"/>
                </a:lnTo>
                <a:lnTo>
                  <a:pt x="408628" y="1806737"/>
                </a:lnTo>
                <a:lnTo>
                  <a:pt x="403414" y="1804922"/>
                </a:lnTo>
                <a:lnTo>
                  <a:pt x="397972" y="1803334"/>
                </a:lnTo>
                <a:lnTo>
                  <a:pt x="392530" y="1801974"/>
                </a:lnTo>
                <a:lnTo>
                  <a:pt x="386862" y="1801293"/>
                </a:lnTo>
                <a:lnTo>
                  <a:pt x="381194" y="1800613"/>
                </a:lnTo>
                <a:lnTo>
                  <a:pt x="375298" y="1799932"/>
                </a:lnTo>
                <a:lnTo>
                  <a:pt x="369630" y="1799932"/>
                </a:lnTo>
                <a:lnTo>
                  <a:pt x="230188" y="1799932"/>
                </a:lnTo>
                <a:lnTo>
                  <a:pt x="230188" y="1385784"/>
                </a:lnTo>
                <a:lnTo>
                  <a:pt x="369630" y="1385784"/>
                </a:lnTo>
                <a:lnTo>
                  <a:pt x="375298" y="1385557"/>
                </a:lnTo>
                <a:lnTo>
                  <a:pt x="381194" y="1385331"/>
                </a:lnTo>
                <a:lnTo>
                  <a:pt x="386862" y="1384650"/>
                </a:lnTo>
                <a:lnTo>
                  <a:pt x="392530" y="1383516"/>
                </a:lnTo>
                <a:lnTo>
                  <a:pt x="397972" y="1382155"/>
                </a:lnTo>
                <a:lnTo>
                  <a:pt x="403414" y="1380795"/>
                </a:lnTo>
                <a:lnTo>
                  <a:pt x="408628" y="1378980"/>
                </a:lnTo>
                <a:lnTo>
                  <a:pt x="413843" y="1376712"/>
                </a:lnTo>
                <a:lnTo>
                  <a:pt x="419058" y="1374671"/>
                </a:lnTo>
                <a:lnTo>
                  <a:pt x="424046" y="1372176"/>
                </a:lnTo>
                <a:lnTo>
                  <a:pt x="428581" y="1369227"/>
                </a:lnTo>
                <a:lnTo>
                  <a:pt x="433343" y="1366506"/>
                </a:lnTo>
                <a:lnTo>
                  <a:pt x="438104" y="1363331"/>
                </a:lnTo>
                <a:lnTo>
                  <a:pt x="442185" y="1359928"/>
                </a:lnTo>
                <a:lnTo>
                  <a:pt x="446266" y="1356300"/>
                </a:lnTo>
                <a:lnTo>
                  <a:pt x="450348" y="1352671"/>
                </a:lnTo>
                <a:lnTo>
                  <a:pt x="453975" y="1348588"/>
                </a:lnTo>
                <a:lnTo>
                  <a:pt x="457603" y="1344732"/>
                </a:lnTo>
                <a:lnTo>
                  <a:pt x="461004" y="1340196"/>
                </a:lnTo>
                <a:lnTo>
                  <a:pt x="464405" y="1335887"/>
                </a:lnTo>
                <a:lnTo>
                  <a:pt x="467353" y="1331124"/>
                </a:lnTo>
                <a:lnTo>
                  <a:pt x="470074" y="1326588"/>
                </a:lnTo>
                <a:lnTo>
                  <a:pt x="472794" y="1321598"/>
                </a:lnTo>
                <a:lnTo>
                  <a:pt x="474835" y="1316608"/>
                </a:lnTo>
                <a:lnTo>
                  <a:pt x="476876" y="1311392"/>
                </a:lnTo>
                <a:lnTo>
                  <a:pt x="478690" y="1305949"/>
                </a:lnTo>
                <a:lnTo>
                  <a:pt x="480277" y="1300732"/>
                </a:lnTo>
                <a:lnTo>
                  <a:pt x="481637" y="1295289"/>
                </a:lnTo>
                <a:lnTo>
                  <a:pt x="482544" y="1289619"/>
                </a:lnTo>
                <a:lnTo>
                  <a:pt x="483451" y="1283948"/>
                </a:lnTo>
                <a:lnTo>
                  <a:pt x="483904" y="1278278"/>
                </a:lnTo>
                <a:lnTo>
                  <a:pt x="483904" y="1272381"/>
                </a:lnTo>
                <a:lnTo>
                  <a:pt x="483904" y="1266711"/>
                </a:lnTo>
                <a:lnTo>
                  <a:pt x="483451" y="1260814"/>
                </a:lnTo>
                <a:lnTo>
                  <a:pt x="482544" y="1255144"/>
                </a:lnTo>
                <a:lnTo>
                  <a:pt x="481637" y="1249474"/>
                </a:lnTo>
                <a:lnTo>
                  <a:pt x="480277" y="1244031"/>
                </a:lnTo>
                <a:lnTo>
                  <a:pt x="478690" y="1238814"/>
                </a:lnTo>
                <a:lnTo>
                  <a:pt x="476876" y="1233371"/>
                </a:lnTo>
                <a:lnTo>
                  <a:pt x="474835" y="1228154"/>
                </a:lnTo>
                <a:lnTo>
                  <a:pt x="472794" y="1223391"/>
                </a:lnTo>
                <a:lnTo>
                  <a:pt x="470074" y="1218401"/>
                </a:lnTo>
                <a:lnTo>
                  <a:pt x="467353" y="1213639"/>
                </a:lnTo>
                <a:lnTo>
                  <a:pt x="464405" y="1209102"/>
                </a:lnTo>
                <a:lnTo>
                  <a:pt x="461004" y="1204566"/>
                </a:lnTo>
                <a:lnTo>
                  <a:pt x="457603" y="1200257"/>
                </a:lnTo>
                <a:lnTo>
                  <a:pt x="453975" y="1196175"/>
                </a:lnTo>
                <a:lnTo>
                  <a:pt x="450348" y="1192092"/>
                </a:lnTo>
                <a:lnTo>
                  <a:pt x="446266" y="1188463"/>
                </a:lnTo>
                <a:lnTo>
                  <a:pt x="442185" y="1184834"/>
                </a:lnTo>
                <a:lnTo>
                  <a:pt x="438104" y="1181659"/>
                </a:lnTo>
                <a:lnTo>
                  <a:pt x="433343" y="1178484"/>
                </a:lnTo>
                <a:lnTo>
                  <a:pt x="428581" y="1175308"/>
                </a:lnTo>
                <a:lnTo>
                  <a:pt x="424046" y="1172813"/>
                </a:lnTo>
                <a:lnTo>
                  <a:pt x="419058" y="1170092"/>
                </a:lnTo>
                <a:lnTo>
                  <a:pt x="413843" y="1167824"/>
                </a:lnTo>
                <a:lnTo>
                  <a:pt x="408628" y="1165783"/>
                </a:lnTo>
                <a:lnTo>
                  <a:pt x="403414" y="1164195"/>
                </a:lnTo>
                <a:lnTo>
                  <a:pt x="397972" y="1162607"/>
                </a:lnTo>
                <a:lnTo>
                  <a:pt x="392530" y="1161246"/>
                </a:lnTo>
                <a:lnTo>
                  <a:pt x="386862" y="1160339"/>
                </a:lnTo>
                <a:lnTo>
                  <a:pt x="381194" y="1159432"/>
                </a:lnTo>
                <a:lnTo>
                  <a:pt x="375298" y="1158978"/>
                </a:lnTo>
                <a:lnTo>
                  <a:pt x="369630" y="1158978"/>
                </a:lnTo>
                <a:lnTo>
                  <a:pt x="230188" y="1158978"/>
                </a:lnTo>
                <a:lnTo>
                  <a:pt x="230188" y="744831"/>
                </a:lnTo>
                <a:lnTo>
                  <a:pt x="369630" y="744831"/>
                </a:lnTo>
                <a:lnTo>
                  <a:pt x="375298" y="744831"/>
                </a:lnTo>
                <a:lnTo>
                  <a:pt x="381194" y="744377"/>
                </a:lnTo>
                <a:lnTo>
                  <a:pt x="386862" y="743470"/>
                </a:lnTo>
                <a:lnTo>
                  <a:pt x="392530" y="742563"/>
                </a:lnTo>
                <a:lnTo>
                  <a:pt x="397972" y="741429"/>
                </a:lnTo>
                <a:lnTo>
                  <a:pt x="403414" y="739841"/>
                </a:lnTo>
                <a:lnTo>
                  <a:pt x="408628" y="738026"/>
                </a:lnTo>
                <a:lnTo>
                  <a:pt x="413843" y="735985"/>
                </a:lnTo>
                <a:lnTo>
                  <a:pt x="419058" y="733717"/>
                </a:lnTo>
                <a:lnTo>
                  <a:pt x="424046" y="731222"/>
                </a:lnTo>
                <a:lnTo>
                  <a:pt x="428581" y="728501"/>
                </a:lnTo>
                <a:lnTo>
                  <a:pt x="433343" y="725325"/>
                </a:lnTo>
                <a:lnTo>
                  <a:pt x="438104" y="722377"/>
                </a:lnTo>
                <a:lnTo>
                  <a:pt x="442185" y="718975"/>
                </a:lnTo>
                <a:lnTo>
                  <a:pt x="446266" y="715573"/>
                </a:lnTo>
                <a:lnTo>
                  <a:pt x="450348" y="711717"/>
                </a:lnTo>
                <a:lnTo>
                  <a:pt x="453975" y="707861"/>
                </a:lnTo>
                <a:lnTo>
                  <a:pt x="457603" y="703552"/>
                </a:lnTo>
                <a:lnTo>
                  <a:pt x="461004" y="699243"/>
                </a:lnTo>
                <a:lnTo>
                  <a:pt x="464405" y="694706"/>
                </a:lnTo>
                <a:lnTo>
                  <a:pt x="467353" y="690170"/>
                </a:lnTo>
                <a:lnTo>
                  <a:pt x="470074" y="685407"/>
                </a:lnTo>
                <a:lnTo>
                  <a:pt x="472794" y="680645"/>
                </a:lnTo>
                <a:lnTo>
                  <a:pt x="474835" y="675655"/>
                </a:lnTo>
                <a:lnTo>
                  <a:pt x="476876" y="670438"/>
                </a:lnTo>
                <a:lnTo>
                  <a:pt x="478690" y="665222"/>
                </a:lnTo>
                <a:lnTo>
                  <a:pt x="480277" y="659778"/>
                </a:lnTo>
                <a:lnTo>
                  <a:pt x="481637" y="654335"/>
                </a:lnTo>
                <a:lnTo>
                  <a:pt x="482544" y="648665"/>
                </a:lnTo>
                <a:lnTo>
                  <a:pt x="483451" y="642995"/>
                </a:lnTo>
                <a:lnTo>
                  <a:pt x="483904" y="637325"/>
                </a:lnTo>
                <a:lnTo>
                  <a:pt x="483904" y="631428"/>
                </a:lnTo>
                <a:lnTo>
                  <a:pt x="483904" y="625531"/>
                </a:lnTo>
                <a:lnTo>
                  <a:pt x="483451" y="619861"/>
                </a:lnTo>
                <a:lnTo>
                  <a:pt x="482544" y="614190"/>
                </a:lnTo>
                <a:lnTo>
                  <a:pt x="481637" y="608747"/>
                </a:lnTo>
                <a:lnTo>
                  <a:pt x="480277" y="603077"/>
                </a:lnTo>
                <a:lnTo>
                  <a:pt x="478690" y="597860"/>
                </a:lnTo>
                <a:lnTo>
                  <a:pt x="476876" y="592417"/>
                </a:lnTo>
                <a:lnTo>
                  <a:pt x="474835" y="587427"/>
                </a:lnTo>
                <a:lnTo>
                  <a:pt x="472794" y="582211"/>
                </a:lnTo>
                <a:lnTo>
                  <a:pt x="470074" y="577448"/>
                </a:lnTo>
                <a:lnTo>
                  <a:pt x="467353" y="572685"/>
                </a:lnTo>
                <a:lnTo>
                  <a:pt x="464405" y="567922"/>
                </a:lnTo>
                <a:lnTo>
                  <a:pt x="461004" y="563613"/>
                </a:lnTo>
                <a:lnTo>
                  <a:pt x="457603" y="559530"/>
                </a:lnTo>
                <a:lnTo>
                  <a:pt x="453975" y="555221"/>
                </a:lnTo>
                <a:lnTo>
                  <a:pt x="450348" y="551138"/>
                </a:lnTo>
                <a:lnTo>
                  <a:pt x="446266" y="547509"/>
                </a:lnTo>
                <a:lnTo>
                  <a:pt x="442185" y="543881"/>
                </a:lnTo>
                <a:lnTo>
                  <a:pt x="438104" y="540478"/>
                </a:lnTo>
                <a:lnTo>
                  <a:pt x="433343" y="537303"/>
                </a:lnTo>
                <a:lnTo>
                  <a:pt x="428581" y="534581"/>
                </a:lnTo>
                <a:lnTo>
                  <a:pt x="424046" y="531633"/>
                </a:lnTo>
                <a:lnTo>
                  <a:pt x="419058" y="529138"/>
                </a:lnTo>
                <a:lnTo>
                  <a:pt x="413843" y="527097"/>
                </a:lnTo>
                <a:lnTo>
                  <a:pt x="408628" y="525056"/>
                </a:lnTo>
                <a:lnTo>
                  <a:pt x="403414" y="523241"/>
                </a:lnTo>
                <a:lnTo>
                  <a:pt x="397972" y="521654"/>
                </a:lnTo>
                <a:lnTo>
                  <a:pt x="392530" y="520293"/>
                </a:lnTo>
                <a:lnTo>
                  <a:pt x="386862" y="519159"/>
                </a:lnTo>
                <a:lnTo>
                  <a:pt x="381194" y="518478"/>
                </a:lnTo>
                <a:lnTo>
                  <a:pt x="375298" y="518251"/>
                </a:lnTo>
                <a:lnTo>
                  <a:pt x="369630" y="518025"/>
                </a:lnTo>
                <a:lnTo>
                  <a:pt x="230188" y="518025"/>
                </a:lnTo>
                <a:lnTo>
                  <a:pt x="230188" y="229074"/>
                </a:lnTo>
                <a:lnTo>
                  <a:pt x="230415" y="217053"/>
                </a:lnTo>
                <a:lnTo>
                  <a:pt x="231322" y="205713"/>
                </a:lnTo>
                <a:lnTo>
                  <a:pt x="232682" y="194372"/>
                </a:lnTo>
                <a:lnTo>
                  <a:pt x="234723" y="183032"/>
                </a:lnTo>
                <a:lnTo>
                  <a:pt x="237444" y="172145"/>
                </a:lnTo>
                <a:lnTo>
                  <a:pt x="240391" y="161032"/>
                </a:lnTo>
                <a:lnTo>
                  <a:pt x="244019" y="150599"/>
                </a:lnTo>
                <a:lnTo>
                  <a:pt x="248327" y="140166"/>
                </a:lnTo>
                <a:lnTo>
                  <a:pt x="252862" y="129960"/>
                </a:lnTo>
                <a:lnTo>
                  <a:pt x="257850" y="120207"/>
                </a:lnTo>
                <a:lnTo>
                  <a:pt x="263518" y="110681"/>
                </a:lnTo>
                <a:lnTo>
                  <a:pt x="269413" y="101155"/>
                </a:lnTo>
                <a:lnTo>
                  <a:pt x="275762" y="92083"/>
                </a:lnTo>
                <a:lnTo>
                  <a:pt x="282564" y="83691"/>
                </a:lnTo>
                <a:lnTo>
                  <a:pt x="289819" y="75299"/>
                </a:lnTo>
                <a:lnTo>
                  <a:pt x="297528" y="67361"/>
                </a:lnTo>
                <a:lnTo>
                  <a:pt x="305237" y="59650"/>
                </a:lnTo>
                <a:lnTo>
                  <a:pt x="313626" y="52392"/>
                </a:lnTo>
                <a:lnTo>
                  <a:pt x="322469" y="45815"/>
                </a:lnTo>
                <a:lnTo>
                  <a:pt x="331085" y="39237"/>
                </a:lnTo>
                <a:lnTo>
                  <a:pt x="340608" y="33340"/>
                </a:lnTo>
                <a:lnTo>
                  <a:pt x="350131" y="27897"/>
                </a:lnTo>
                <a:lnTo>
                  <a:pt x="359880" y="22680"/>
                </a:lnTo>
                <a:lnTo>
                  <a:pt x="370084" y="18371"/>
                </a:lnTo>
                <a:lnTo>
                  <a:pt x="380513" y="14062"/>
                </a:lnTo>
                <a:lnTo>
                  <a:pt x="391170" y="10433"/>
                </a:lnTo>
                <a:lnTo>
                  <a:pt x="402053" y="7258"/>
                </a:lnTo>
                <a:lnTo>
                  <a:pt x="413163" y="4763"/>
                </a:lnTo>
                <a:lnTo>
                  <a:pt x="424273" y="2722"/>
                </a:lnTo>
                <a:lnTo>
                  <a:pt x="435610" y="1134"/>
                </a:lnTo>
                <a:lnTo>
                  <a:pt x="447400" y="453"/>
                </a:lnTo>
                <a:lnTo>
                  <a:pt x="458964"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sp>
        <p:nvSpPr>
          <p:cNvPr id="5" name="圆角矩形 3"/>
          <p:cNvSpPr>
            <a:spLocks noChangeArrowheads="1"/>
          </p:cNvSpPr>
          <p:nvPr/>
        </p:nvSpPr>
        <p:spPr bwMode="auto">
          <a:xfrm>
            <a:off x="1808038" y="5975027"/>
            <a:ext cx="8683625" cy="101600"/>
          </a:xfrm>
          <a:prstGeom prst="roundRect">
            <a:avLst>
              <a:gd name="adj" fmla="val 50000"/>
            </a:avLst>
          </a:pr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130000"/>
              </a:lnSpc>
            </a:pPr>
            <a:endParaRPr lang="zh-CN" altLang="en-US" sz="1600">
              <a:solidFill>
                <a:srgbClr val="262626"/>
              </a:solidFill>
              <a:latin typeface="微软雅黑" panose="020B0503020204020204" pitchFamily="34" charset="-122"/>
            </a:endParaRPr>
          </a:p>
        </p:txBody>
      </p:sp>
      <p:grpSp>
        <p:nvGrpSpPr>
          <p:cNvPr id="6" name="Group 4"/>
          <p:cNvGrpSpPr/>
          <p:nvPr/>
        </p:nvGrpSpPr>
        <p:grpSpPr bwMode="auto">
          <a:xfrm>
            <a:off x="2257300" y="3565202"/>
            <a:ext cx="1035050" cy="2528888"/>
            <a:chOff x="0" y="0"/>
            <a:chExt cx="1034694" cy="2528776"/>
          </a:xfrm>
        </p:grpSpPr>
        <p:grpSp>
          <p:nvGrpSpPr>
            <p:cNvPr id="7" name="Group 5"/>
            <p:cNvGrpSpPr/>
            <p:nvPr/>
          </p:nvGrpSpPr>
          <p:grpSpPr bwMode="auto">
            <a:xfrm>
              <a:off x="-14981" y="-16509"/>
              <a:ext cx="1066433" cy="1024083"/>
              <a:chOff x="0" y="0"/>
              <a:chExt cx="1066800" cy="1024128"/>
            </a:xfrm>
          </p:grpSpPr>
          <p:pic>
            <p:nvPicPr>
              <p:cNvPr id="10" name="圆角矩形 30"/>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66800" cy="1024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7"/>
              <p:cNvSpPr txBox="1">
                <a:spLocks noChangeArrowheads="1"/>
              </p:cNvSpPr>
              <p:nvPr/>
            </p:nvSpPr>
            <p:spPr bwMode="auto">
              <a:xfrm>
                <a:off x="159896" y="161420"/>
                <a:ext cx="745230" cy="699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130000"/>
                  </a:lnSpc>
                </a:pPr>
                <a:r>
                  <a:rPr lang="zh-CN" altLang="en-US" sz="2000" b="1" dirty="0">
                    <a:solidFill>
                      <a:schemeClr val="bg1"/>
                    </a:solidFill>
                    <a:latin typeface="微软雅黑" panose="020B0503020204020204" pitchFamily="34" charset="-122"/>
                  </a:rPr>
                  <a:t>不足之一</a:t>
                </a:r>
              </a:p>
            </p:txBody>
          </p:sp>
        </p:grpSp>
        <p:sp>
          <p:nvSpPr>
            <p:cNvPr id="8" name="圆角矩形 31"/>
            <p:cNvSpPr>
              <a:spLocks noChangeArrowheads="1"/>
            </p:cNvSpPr>
            <p:nvPr/>
          </p:nvSpPr>
          <p:spPr bwMode="auto">
            <a:xfrm>
              <a:off x="436413" y="2393844"/>
              <a:ext cx="136478" cy="134932"/>
            </a:xfrm>
            <a:prstGeom prst="roundRect">
              <a:avLst>
                <a:gd name="adj" fmla="val 50000"/>
              </a:avLst>
            </a:prstGeom>
            <a:solidFill>
              <a:srgbClr val="004FA3"/>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130000"/>
                </a:lnSpc>
              </a:pPr>
              <a:endParaRPr lang="zh-CN" altLang="en-US" sz="1600">
                <a:solidFill>
                  <a:srgbClr val="262626"/>
                </a:solidFill>
                <a:latin typeface="微软雅黑" panose="020B0503020204020204" pitchFamily="34" charset="-122"/>
              </a:endParaRPr>
            </a:p>
          </p:txBody>
        </p:sp>
        <p:cxnSp>
          <p:nvCxnSpPr>
            <p:cNvPr id="9" name="直接连接符 32"/>
            <p:cNvCxnSpPr>
              <a:cxnSpLocks noChangeShapeType="1"/>
            </p:cNvCxnSpPr>
            <p:nvPr/>
          </p:nvCxnSpPr>
          <p:spPr bwMode="auto">
            <a:xfrm flipH="1">
              <a:off x="496717" y="1036592"/>
              <a:ext cx="15870" cy="1349315"/>
            </a:xfrm>
            <a:prstGeom prst="line">
              <a:avLst/>
            </a:prstGeom>
            <a:noFill/>
            <a:ln w="19050" cmpd="sng">
              <a:solidFill>
                <a:srgbClr val="004FA3"/>
              </a:solidFill>
              <a:round/>
            </a:ln>
            <a:extLst>
              <a:ext uri="{909E8E84-426E-40DD-AFC4-6F175D3DCCD1}">
                <a14:hiddenFill xmlns:a14="http://schemas.microsoft.com/office/drawing/2010/main">
                  <a:noFill/>
                </a14:hiddenFill>
              </a:ext>
            </a:extLst>
          </p:spPr>
        </p:cxnSp>
      </p:grpSp>
      <p:sp>
        <p:nvSpPr>
          <p:cNvPr id="12" name="TextBox 53"/>
          <p:cNvSpPr txBox="1">
            <a:spLocks noChangeArrowheads="1"/>
          </p:cNvSpPr>
          <p:nvPr/>
        </p:nvSpPr>
        <p:spPr bwMode="auto">
          <a:xfrm>
            <a:off x="1984250" y="2684479"/>
            <a:ext cx="1581150" cy="812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eaLnBrk="1" hangingPunct="1">
              <a:lnSpc>
                <a:spcPct val="130000"/>
              </a:lnSpc>
            </a:pPr>
            <a:r>
              <a:rPr lang="zh-CN" altLang="en-US" sz="1800" dirty="0">
                <a:solidFill>
                  <a:srgbClr val="262626"/>
                </a:solidFill>
                <a:latin typeface="微软雅黑" panose="020B0503020204020204" pitchFamily="34" charset="-122"/>
              </a:rPr>
              <a:t>此处输入文字</a:t>
            </a:r>
            <a:endParaRPr lang="en-US" altLang="zh-CN" sz="1800" dirty="0">
              <a:solidFill>
                <a:srgbClr val="262626"/>
              </a:solidFill>
              <a:latin typeface="微软雅黑" panose="020B0503020204020204" pitchFamily="34" charset="-122"/>
            </a:endParaRPr>
          </a:p>
          <a:p>
            <a:pPr eaLnBrk="1" hangingPunct="1">
              <a:lnSpc>
                <a:spcPct val="130000"/>
              </a:lnSpc>
            </a:pPr>
            <a:r>
              <a:rPr lang="zh-CN" altLang="en-US" sz="1800" dirty="0">
                <a:solidFill>
                  <a:srgbClr val="262626"/>
                </a:solidFill>
                <a:latin typeface="微软雅黑" panose="020B0503020204020204" pitchFamily="34" charset="-122"/>
              </a:rPr>
              <a:t>此处输入文字</a:t>
            </a:r>
            <a:endParaRPr lang="en-US" altLang="zh-CN" sz="1800" dirty="0">
              <a:solidFill>
                <a:srgbClr val="262626"/>
              </a:solidFill>
              <a:latin typeface="微软雅黑" panose="020B0503020204020204" pitchFamily="34" charset="-122"/>
            </a:endParaRPr>
          </a:p>
        </p:txBody>
      </p:sp>
      <p:grpSp>
        <p:nvGrpSpPr>
          <p:cNvPr id="13" name="Group 11"/>
          <p:cNvGrpSpPr/>
          <p:nvPr/>
        </p:nvGrpSpPr>
        <p:grpSpPr bwMode="auto">
          <a:xfrm>
            <a:off x="3614613" y="2311077"/>
            <a:ext cx="1022350" cy="3783013"/>
            <a:chOff x="0" y="0"/>
            <a:chExt cx="1023023" cy="3782831"/>
          </a:xfrm>
        </p:grpSpPr>
        <p:cxnSp>
          <p:nvCxnSpPr>
            <p:cNvPr id="14" name="直接连接符 26"/>
            <p:cNvCxnSpPr>
              <a:cxnSpLocks noChangeShapeType="1"/>
            </p:cNvCxnSpPr>
            <p:nvPr/>
          </p:nvCxnSpPr>
          <p:spPr bwMode="auto">
            <a:xfrm>
              <a:off x="511512" y="1044525"/>
              <a:ext cx="0" cy="2587501"/>
            </a:xfrm>
            <a:prstGeom prst="line">
              <a:avLst/>
            </a:prstGeom>
            <a:noFill/>
            <a:ln w="19050" cmpd="sng">
              <a:solidFill>
                <a:srgbClr val="E40073"/>
              </a:solidFill>
              <a:round/>
            </a:ln>
            <a:extLst>
              <a:ext uri="{909E8E84-426E-40DD-AFC4-6F175D3DCCD1}">
                <a14:hiddenFill xmlns:a14="http://schemas.microsoft.com/office/drawing/2010/main">
                  <a:noFill/>
                </a14:hiddenFill>
              </a:ext>
            </a:extLst>
          </p:spPr>
        </p:cxnSp>
        <p:grpSp>
          <p:nvGrpSpPr>
            <p:cNvPr id="15" name="Group 13"/>
            <p:cNvGrpSpPr/>
            <p:nvPr/>
          </p:nvGrpSpPr>
          <p:grpSpPr bwMode="auto">
            <a:xfrm>
              <a:off x="-12899" y="-18160"/>
              <a:ext cx="1049202" cy="1024079"/>
              <a:chOff x="0" y="0"/>
              <a:chExt cx="1048512" cy="1024128"/>
            </a:xfrm>
          </p:grpSpPr>
          <p:pic>
            <p:nvPicPr>
              <p:cNvPr id="17" name="圆角矩形 2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48512" cy="1024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 Box 15"/>
              <p:cNvSpPr txBox="1">
                <a:spLocks noChangeArrowheads="1"/>
              </p:cNvSpPr>
              <p:nvPr/>
            </p:nvSpPr>
            <p:spPr bwMode="auto">
              <a:xfrm>
                <a:off x="157814" y="163084"/>
                <a:ext cx="732504" cy="699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ctr">
                  <a:lnSpc>
                    <a:spcPct val="130000"/>
                  </a:lnSpc>
                </a:pPr>
                <a:r>
                  <a:rPr lang="zh-CN" altLang="en-US" sz="2000" b="1" dirty="0">
                    <a:solidFill>
                      <a:schemeClr val="bg1"/>
                    </a:solidFill>
                    <a:latin typeface="微软雅黑" panose="020B0503020204020204" pitchFamily="34" charset="-122"/>
                  </a:rPr>
                  <a:t>不足之二</a:t>
                </a:r>
              </a:p>
            </p:txBody>
          </p:sp>
        </p:grpSp>
        <p:sp>
          <p:nvSpPr>
            <p:cNvPr id="16" name="圆角矩形 28"/>
            <p:cNvSpPr>
              <a:spLocks noChangeArrowheads="1"/>
            </p:cNvSpPr>
            <p:nvPr/>
          </p:nvSpPr>
          <p:spPr bwMode="auto">
            <a:xfrm>
              <a:off x="443204" y="3647899"/>
              <a:ext cx="136615" cy="134932"/>
            </a:xfrm>
            <a:prstGeom prst="roundRect">
              <a:avLst>
                <a:gd name="adj" fmla="val 50000"/>
              </a:avLst>
            </a:prstGeom>
            <a:solidFill>
              <a:srgbClr val="E40073"/>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130000"/>
                </a:lnSpc>
              </a:pPr>
              <a:endParaRPr lang="zh-CN" altLang="en-US" sz="1600">
                <a:solidFill>
                  <a:srgbClr val="262626"/>
                </a:solidFill>
                <a:latin typeface="微软雅黑" panose="020B0503020204020204" pitchFamily="34" charset="-122"/>
              </a:endParaRPr>
            </a:p>
          </p:txBody>
        </p:sp>
      </p:grpSp>
      <p:sp>
        <p:nvSpPr>
          <p:cNvPr id="19" name="TextBox 53"/>
          <p:cNvSpPr txBox="1">
            <a:spLocks noChangeArrowheads="1"/>
          </p:cNvSpPr>
          <p:nvPr/>
        </p:nvSpPr>
        <p:spPr bwMode="auto">
          <a:xfrm>
            <a:off x="3333625" y="1424004"/>
            <a:ext cx="1584325" cy="812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eaLnBrk="1" hangingPunct="1">
              <a:lnSpc>
                <a:spcPct val="130000"/>
              </a:lnSpc>
            </a:pPr>
            <a:r>
              <a:rPr lang="zh-CN" altLang="en-US" sz="1800">
                <a:solidFill>
                  <a:srgbClr val="262626"/>
                </a:solidFill>
                <a:latin typeface="微软雅黑" panose="020B0503020204020204" pitchFamily="34" charset="-122"/>
              </a:rPr>
              <a:t>此处输入文字</a:t>
            </a:r>
            <a:endParaRPr lang="en-US" altLang="zh-CN" sz="1800">
              <a:solidFill>
                <a:srgbClr val="262626"/>
              </a:solidFill>
              <a:latin typeface="微软雅黑" panose="020B0503020204020204" pitchFamily="34" charset="-122"/>
            </a:endParaRPr>
          </a:p>
          <a:p>
            <a:pPr eaLnBrk="1" hangingPunct="1">
              <a:lnSpc>
                <a:spcPct val="130000"/>
              </a:lnSpc>
            </a:pPr>
            <a:r>
              <a:rPr lang="zh-CN" altLang="en-US" sz="1800">
                <a:solidFill>
                  <a:srgbClr val="262626"/>
                </a:solidFill>
                <a:latin typeface="微软雅黑" panose="020B0503020204020204" pitchFamily="34" charset="-122"/>
              </a:rPr>
              <a:t>此处输入文字</a:t>
            </a:r>
            <a:endParaRPr lang="en-US" altLang="zh-CN" sz="1800">
              <a:solidFill>
                <a:srgbClr val="262626"/>
              </a:solidFill>
              <a:latin typeface="微软雅黑" panose="020B0503020204020204" pitchFamily="34" charset="-122"/>
            </a:endParaRPr>
          </a:p>
        </p:txBody>
      </p:sp>
      <p:grpSp>
        <p:nvGrpSpPr>
          <p:cNvPr id="20" name="Group 18"/>
          <p:cNvGrpSpPr/>
          <p:nvPr/>
        </p:nvGrpSpPr>
        <p:grpSpPr bwMode="auto">
          <a:xfrm>
            <a:off x="4959225" y="3612827"/>
            <a:ext cx="1036638" cy="2481263"/>
            <a:chOff x="0" y="0"/>
            <a:chExt cx="1035998" cy="2481396"/>
          </a:xfrm>
        </p:grpSpPr>
        <p:cxnSp>
          <p:nvCxnSpPr>
            <p:cNvPr id="21" name="直接连接符 22"/>
            <p:cNvCxnSpPr>
              <a:cxnSpLocks noChangeShapeType="1"/>
            </p:cNvCxnSpPr>
            <p:nvPr/>
          </p:nvCxnSpPr>
          <p:spPr bwMode="auto">
            <a:xfrm flipH="1">
              <a:off x="498167" y="1023993"/>
              <a:ext cx="17452" cy="1309757"/>
            </a:xfrm>
            <a:prstGeom prst="line">
              <a:avLst/>
            </a:prstGeom>
            <a:noFill/>
            <a:ln w="19050" cmpd="sng">
              <a:solidFill>
                <a:srgbClr val="8FC31F"/>
              </a:solidFill>
              <a:round/>
            </a:ln>
            <a:extLst>
              <a:ext uri="{909E8E84-426E-40DD-AFC4-6F175D3DCCD1}">
                <a14:hiddenFill xmlns:a14="http://schemas.microsoft.com/office/drawing/2010/main">
                  <a:noFill/>
                </a14:hiddenFill>
              </a:ext>
            </a:extLst>
          </p:spPr>
        </p:cxnSp>
        <p:grpSp>
          <p:nvGrpSpPr>
            <p:cNvPr id="22" name="Group 20"/>
            <p:cNvGrpSpPr/>
            <p:nvPr/>
          </p:nvGrpSpPr>
          <p:grpSpPr bwMode="auto">
            <a:xfrm>
              <a:off x="-16373" y="-15368"/>
              <a:ext cx="1066141" cy="1018087"/>
              <a:chOff x="0" y="0"/>
              <a:chExt cx="1066800" cy="1018032"/>
            </a:xfrm>
          </p:grpSpPr>
          <p:pic>
            <p:nvPicPr>
              <p:cNvPr id="24" name="圆角矩形 2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066800" cy="101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 Box 22"/>
              <p:cNvSpPr txBox="1">
                <a:spLocks noChangeArrowheads="1"/>
              </p:cNvSpPr>
              <p:nvPr/>
            </p:nvSpPr>
            <p:spPr bwMode="auto">
              <a:xfrm>
                <a:off x="161317" y="160301"/>
                <a:ext cx="746770" cy="69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ctr">
                  <a:lnSpc>
                    <a:spcPct val="130000"/>
                  </a:lnSpc>
                </a:pPr>
                <a:r>
                  <a:rPr lang="zh-CN" altLang="en-US" sz="2000" b="1" dirty="0">
                    <a:solidFill>
                      <a:schemeClr val="bg1"/>
                    </a:solidFill>
                    <a:latin typeface="微软雅黑" panose="020B0503020204020204" pitchFamily="34" charset="-122"/>
                  </a:rPr>
                  <a:t>不足之三</a:t>
                </a:r>
              </a:p>
            </p:txBody>
          </p:sp>
        </p:grpSp>
        <p:sp>
          <p:nvSpPr>
            <p:cNvPr id="23" name="圆角矩形 24"/>
            <p:cNvSpPr>
              <a:spLocks noChangeArrowheads="1"/>
            </p:cNvSpPr>
            <p:nvPr/>
          </p:nvSpPr>
          <p:spPr bwMode="auto">
            <a:xfrm>
              <a:off x="437879" y="2346451"/>
              <a:ext cx="136441" cy="134945"/>
            </a:xfrm>
            <a:prstGeom prst="roundRect">
              <a:avLst>
                <a:gd name="adj" fmla="val 50000"/>
              </a:avLst>
            </a:prstGeom>
            <a:solidFill>
              <a:srgbClr val="8FC31F"/>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130000"/>
                </a:lnSpc>
              </a:pPr>
              <a:endParaRPr lang="zh-CN" altLang="en-US" sz="1600">
                <a:solidFill>
                  <a:srgbClr val="262626"/>
                </a:solidFill>
                <a:latin typeface="微软雅黑" panose="020B0503020204020204" pitchFamily="34" charset="-122"/>
              </a:endParaRPr>
            </a:p>
          </p:txBody>
        </p:sp>
      </p:grpSp>
      <p:sp>
        <p:nvSpPr>
          <p:cNvPr id="26" name="TextBox 53"/>
          <p:cNvSpPr txBox="1">
            <a:spLocks noChangeArrowheads="1"/>
          </p:cNvSpPr>
          <p:nvPr/>
        </p:nvSpPr>
        <p:spPr bwMode="auto">
          <a:xfrm>
            <a:off x="4686175" y="2736867"/>
            <a:ext cx="1582738" cy="812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eaLnBrk="1" hangingPunct="1">
              <a:lnSpc>
                <a:spcPct val="130000"/>
              </a:lnSpc>
            </a:pPr>
            <a:r>
              <a:rPr lang="zh-CN" altLang="en-US" sz="1800">
                <a:solidFill>
                  <a:srgbClr val="262626"/>
                </a:solidFill>
                <a:latin typeface="微软雅黑" panose="020B0503020204020204" pitchFamily="34" charset="-122"/>
              </a:rPr>
              <a:t>此处输入文字</a:t>
            </a:r>
            <a:endParaRPr lang="en-US" altLang="zh-CN" sz="1800">
              <a:solidFill>
                <a:srgbClr val="262626"/>
              </a:solidFill>
              <a:latin typeface="微软雅黑" panose="020B0503020204020204" pitchFamily="34" charset="-122"/>
            </a:endParaRPr>
          </a:p>
          <a:p>
            <a:pPr eaLnBrk="1" hangingPunct="1">
              <a:lnSpc>
                <a:spcPct val="130000"/>
              </a:lnSpc>
            </a:pPr>
            <a:r>
              <a:rPr lang="zh-CN" altLang="en-US" sz="1800">
                <a:solidFill>
                  <a:srgbClr val="262626"/>
                </a:solidFill>
                <a:latin typeface="微软雅黑" panose="020B0503020204020204" pitchFamily="34" charset="-122"/>
              </a:rPr>
              <a:t>此处输入文字</a:t>
            </a:r>
            <a:endParaRPr lang="en-US" altLang="zh-CN" sz="1800">
              <a:solidFill>
                <a:srgbClr val="262626"/>
              </a:solidFill>
              <a:latin typeface="微软雅黑" panose="020B0503020204020204" pitchFamily="34" charset="-122"/>
            </a:endParaRPr>
          </a:p>
        </p:txBody>
      </p:sp>
      <p:grpSp>
        <p:nvGrpSpPr>
          <p:cNvPr id="27" name="Group 25"/>
          <p:cNvGrpSpPr/>
          <p:nvPr/>
        </p:nvGrpSpPr>
        <p:grpSpPr bwMode="auto">
          <a:xfrm>
            <a:off x="6318125" y="2360290"/>
            <a:ext cx="1022350" cy="3733800"/>
            <a:chOff x="0" y="0"/>
            <a:chExt cx="1021734" cy="3734187"/>
          </a:xfrm>
        </p:grpSpPr>
        <p:grpSp>
          <p:nvGrpSpPr>
            <p:cNvPr id="28" name="Group 26"/>
            <p:cNvGrpSpPr/>
            <p:nvPr/>
          </p:nvGrpSpPr>
          <p:grpSpPr bwMode="auto">
            <a:xfrm>
              <a:off x="-15865" y="-12511"/>
              <a:ext cx="1053973" cy="1018138"/>
              <a:chOff x="0" y="0"/>
              <a:chExt cx="1054608" cy="1018032"/>
            </a:xfrm>
          </p:grpSpPr>
          <p:pic>
            <p:nvPicPr>
              <p:cNvPr id="31" name="圆角矩形 18"/>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054608" cy="101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Text Box 28"/>
              <p:cNvSpPr txBox="1">
                <a:spLocks noChangeArrowheads="1"/>
              </p:cNvSpPr>
              <p:nvPr/>
            </p:nvSpPr>
            <p:spPr bwMode="auto">
              <a:xfrm>
                <a:off x="160752" y="157387"/>
                <a:ext cx="732596" cy="69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ctr">
                  <a:lnSpc>
                    <a:spcPct val="130000"/>
                  </a:lnSpc>
                </a:pPr>
                <a:r>
                  <a:rPr lang="zh-CN" altLang="en-US" sz="2000" b="1" dirty="0">
                    <a:solidFill>
                      <a:schemeClr val="bg1"/>
                    </a:solidFill>
                    <a:latin typeface="微软雅黑" panose="020B0503020204020204" pitchFamily="34" charset="-122"/>
                  </a:rPr>
                  <a:t>不足之四</a:t>
                </a:r>
              </a:p>
            </p:txBody>
          </p:sp>
        </p:grpSp>
        <p:cxnSp>
          <p:nvCxnSpPr>
            <p:cNvPr id="29" name="直接连接符 19"/>
            <p:cNvCxnSpPr>
              <a:cxnSpLocks noChangeShapeType="1"/>
            </p:cNvCxnSpPr>
            <p:nvPr/>
          </p:nvCxnSpPr>
          <p:spPr bwMode="auto">
            <a:xfrm>
              <a:off x="509281" y="1047859"/>
              <a:ext cx="3173" cy="2532324"/>
            </a:xfrm>
            <a:prstGeom prst="line">
              <a:avLst/>
            </a:prstGeom>
            <a:noFill/>
            <a:ln w="19050" cmpd="sng">
              <a:solidFill>
                <a:srgbClr val="FABE00"/>
              </a:solidFill>
              <a:round/>
            </a:ln>
            <a:extLst>
              <a:ext uri="{909E8E84-426E-40DD-AFC4-6F175D3DCCD1}">
                <a14:hiddenFill xmlns:a14="http://schemas.microsoft.com/office/drawing/2010/main">
                  <a:noFill/>
                </a14:hiddenFill>
              </a:ext>
            </a:extLst>
          </p:spPr>
        </p:cxnSp>
        <p:sp>
          <p:nvSpPr>
            <p:cNvPr id="30" name="圆角矩形 20"/>
            <p:cNvSpPr>
              <a:spLocks noChangeArrowheads="1"/>
            </p:cNvSpPr>
            <p:nvPr/>
          </p:nvSpPr>
          <p:spPr bwMode="auto">
            <a:xfrm>
              <a:off x="444232" y="3599235"/>
              <a:ext cx="133270" cy="134952"/>
            </a:xfrm>
            <a:prstGeom prst="roundRect">
              <a:avLst>
                <a:gd name="adj" fmla="val 50000"/>
              </a:avLst>
            </a:prstGeom>
            <a:solidFill>
              <a:srgbClr val="FABE00"/>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130000"/>
                </a:lnSpc>
              </a:pPr>
              <a:endParaRPr lang="zh-CN" altLang="en-US" sz="1600">
                <a:solidFill>
                  <a:srgbClr val="262626"/>
                </a:solidFill>
                <a:latin typeface="微软雅黑" panose="020B0503020204020204" pitchFamily="34" charset="-122"/>
              </a:endParaRPr>
            </a:p>
          </p:txBody>
        </p:sp>
      </p:grpSp>
      <p:sp>
        <p:nvSpPr>
          <p:cNvPr id="33" name="TextBox 53"/>
          <p:cNvSpPr txBox="1">
            <a:spLocks noChangeArrowheads="1"/>
          </p:cNvSpPr>
          <p:nvPr/>
        </p:nvSpPr>
        <p:spPr bwMode="auto">
          <a:xfrm>
            <a:off x="6038725" y="1463692"/>
            <a:ext cx="1581150" cy="777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eaLnBrk="1" hangingPunct="1">
              <a:lnSpc>
                <a:spcPct val="130000"/>
              </a:lnSpc>
            </a:pPr>
            <a:r>
              <a:rPr lang="zh-CN" altLang="en-US" sz="1800">
                <a:solidFill>
                  <a:srgbClr val="262626"/>
                </a:solidFill>
                <a:latin typeface="微软雅黑" panose="020B0503020204020204" pitchFamily="34" charset="-122"/>
              </a:rPr>
              <a:t>此处输入文字</a:t>
            </a:r>
            <a:endParaRPr lang="en-US" altLang="zh-CN" sz="1800">
              <a:solidFill>
                <a:srgbClr val="262626"/>
              </a:solidFill>
              <a:latin typeface="微软雅黑" panose="020B0503020204020204" pitchFamily="34" charset="-122"/>
            </a:endParaRPr>
          </a:p>
          <a:p>
            <a:pPr eaLnBrk="1" hangingPunct="1">
              <a:lnSpc>
                <a:spcPct val="130000"/>
              </a:lnSpc>
            </a:pPr>
            <a:r>
              <a:rPr lang="zh-CN" altLang="en-US" sz="1800">
                <a:solidFill>
                  <a:srgbClr val="262626"/>
                </a:solidFill>
                <a:latin typeface="微软雅黑" panose="020B0503020204020204" pitchFamily="34" charset="-122"/>
              </a:rPr>
              <a:t>此处输入文字</a:t>
            </a:r>
            <a:endParaRPr lang="en-US" altLang="zh-CN" sz="1800">
              <a:solidFill>
                <a:srgbClr val="262626"/>
              </a:solidFill>
              <a:latin typeface="微软雅黑" panose="020B0503020204020204" pitchFamily="34" charset="-122"/>
            </a:endParaRPr>
          </a:p>
        </p:txBody>
      </p:sp>
      <p:grpSp>
        <p:nvGrpSpPr>
          <p:cNvPr id="34" name="Group 32"/>
          <p:cNvGrpSpPr/>
          <p:nvPr/>
        </p:nvGrpSpPr>
        <p:grpSpPr bwMode="auto">
          <a:xfrm>
            <a:off x="9021638" y="2360290"/>
            <a:ext cx="1022350" cy="3733800"/>
            <a:chOff x="0" y="0"/>
            <a:chExt cx="1023023" cy="3734187"/>
          </a:xfrm>
        </p:grpSpPr>
        <p:grpSp>
          <p:nvGrpSpPr>
            <p:cNvPr id="35" name="Group 33"/>
            <p:cNvGrpSpPr/>
            <p:nvPr/>
          </p:nvGrpSpPr>
          <p:grpSpPr bwMode="auto">
            <a:xfrm>
              <a:off x="-12772" y="-12511"/>
              <a:ext cx="1049202" cy="1018138"/>
              <a:chOff x="0" y="0"/>
              <a:chExt cx="1048512" cy="1018032"/>
            </a:xfrm>
          </p:grpSpPr>
          <p:pic>
            <p:nvPicPr>
              <p:cNvPr id="38" name="圆角矩形 14"/>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048512" cy="101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Text Box 35"/>
              <p:cNvSpPr txBox="1">
                <a:spLocks noChangeArrowheads="1"/>
              </p:cNvSpPr>
              <p:nvPr/>
            </p:nvSpPr>
            <p:spPr bwMode="auto">
              <a:xfrm>
                <a:off x="157641" y="157387"/>
                <a:ext cx="732596" cy="69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ctr">
                  <a:lnSpc>
                    <a:spcPct val="130000"/>
                  </a:lnSpc>
                </a:pPr>
                <a:r>
                  <a:rPr lang="zh-CN" altLang="en-US" sz="2000" b="1" dirty="0">
                    <a:solidFill>
                      <a:schemeClr val="bg1"/>
                    </a:solidFill>
                    <a:latin typeface="微软雅黑" panose="020B0503020204020204" pitchFamily="34" charset="-122"/>
                  </a:rPr>
                  <a:t>不足之六</a:t>
                </a:r>
              </a:p>
            </p:txBody>
          </p:sp>
        </p:grpSp>
        <p:cxnSp>
          <p:nvCxnSpPr>
            <p:cNvPr id="36" name="直接连接符 15"/>
            <p:cNvCxnSpPr>
              <a:cxnSpLocks noChangeShapeType="1"/>
            </p:cNvCxnSpPr>
            <p:nvPr/>
          </p:nvCxnSpPr>
          <p:spPr bwMode="auto">
            <a:xfrm>
              <a:off x="511511" y="1047859"/>
              <a:ext cx="0" cy="2532324"/>
            </a:xfrm>
            <a:prstGeom prst="line">
              <a:avLst/>
            </a:prstGeom>
            <a:noFill/>
            <a:ln w="19050" cmpd="sng">
              <a:solidFill>
                <a:srgbClr val="004FA3"/>
              </a:solidFill>
              <a:round/>
            </a:ln>
            <a:extLst>
              <a:ext uri="{909E8E84-426E-40DD-AFC4-6F175D3DCCD1}">
                <a14:hiddenFill xmlns:a14="http://schemas.microsoft.com/office/drawing/2010/main">
                  <a:noFill/>
                </a14:hiddenFill>
              </a:ext>
            </a:extLst>
          </p:spPr>
        </p:cxnSp>
        <p:sp>
          <p:nvSpPr>
            <p:cNvPr id="37" name="圆角矩形 16"/>
            <p:cNvSpPr>
              <a:spLocks noChangeArrowheads="1"/>
            </p:cNvSpPr>
            <p:nvPr/>
          </p:nvSpPr>
          <p:spPr bwMode="auto">
            <a:xfrm>
              <a:off x="443204" y="3599235"/>
              <a:ext cx="136615" cy="134952"/>
            </a:xfrm>
            <a:prstGeom prst="roundRect">
              <a:avLst>
                <a:gd name="adj" fmla="val 50000"/>
              </a:avLst>
            </a:prstGeom>
            <a:solidFill>
              <a:srgbClr val="004FA3"/>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130000"/>
                </a:lnSpc>
              </a:pPr>
              <a:endParaRPr lang="zh-CN" altLang="en-US" sz="1600">
                <a:solidFill>
                  <a:srgbClr val="262626"/>
                </a:solidFill>
                <a:latin typeface="微软雅黑" panose="020B0503020204020204" pitchFamily="34" charset="-122"/>
              </a:endParaRPr>
            </a:p>
          </p:txBody>
        </p:sp>
      </p:grpSp>
      <p:sp>
        <p:nvSpPr>
          <p:cNvPr id="40" name="TextBox 53"/>
          <p:cNvSpPr txBox="1">
            <a:spLocks noChangeArrowheads="1"/>
          </p:cNvSpPr>
          <p:nvPr/>
        </p:nvSpPr>
        <p:spPr bwMode="auto">
          <a:xfrm>
            <a:off x="8740650" y="1410965"/>
            <a:ext cx="1582738" cy="777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eaLnBrk="1" hangingPunct="1">
              <a:lnSpc>
                <a:spcPct val="130000"/>
              </a:lnSpc>
            </a:pPr>
            <a:r>
              <a:rPr lang="zh-CN" altLang="en-US" sz="1800">
                <a:solidFill>
                  <a:srgbClr val="262626"/>
                </a:solidFill>
                <a:latin typeface="微软雅黑" panose="020B0503020204020204" pitchFamily="34" charset="-122"/>
              </a:rPr>
              <a:t>此处输入文字</a:t>
            </a:r>
            <a:endParaRPr lang="en-US" altLang="zh-CN" sz="1800">
              <a:solidFill>
                <a:srgbClr val="262626"/>
              </a:solidFill>
              <a:latin typeface="微软雅黑" panose="020B0503020204020204" pitchFamily="34" charset="-122"/>
            </a:endParaRPr>
          </a:p>
          <a:p>
            <a:pPr eaLnBrk="1" hangingPunct="1">
              <a:lnSpc>
                <a:spcPct val="130000"/>
              </a:lnSpc>
            </a:pPr>
            <a:r>
              <a:rPr lang="zh-CN" altLang="en-US" sz="1800">
                <a:solidFill>
                  <a:srgbClr val="262626"/>
                </a:solidFill>
                <a:latin typeface="微软雅黑" panose="020B0503020204020204" pitchFamily="34" charset="-122"/>
              </a:rPr>
              <a:t>此处输入文字</a:t>
            </a:r>
            <a:endParaRPr lang="en-US" altLang="zh-CN" sz="1800">
              <a:solidFill>
                <a:srgbClr val="262626"/>
              </a:solidFill>
              <a:latin typeface="微软雅黑" panose="020B0503020204020204" pitchFamily="34" charset="-122"/>
            </a:endParaRPr>
          </a:p>
        </p:txBody>
      </p:sp>
      <p:grpSp>
        <p:nvGrpSpPr>
          <p:cNvPr id="41" name="Group 39"/>
          <p:cNvGrpSpPr/>
          <p:nvPr/>
        </p:nvGrpSpPr>
        <p:grpSpPr bwMode="auto">
          <a:xfrm>
            <a:off x="7664325" y="3612827"/>
            <a:ext cx="1036638" cy="2481263"/>
            <a:chOff x="0" y="0"/>
            <a:chExt cx="1035998" cy="2481084"/>
          </a:xfrm>
        </p:grpSpPr>
        <p:cxnSp>
          <p:nvCxnSpPr>
            <p:cNvPr id="42" name="直接连接符 10"/>
            <p:cNvCxnSpPr>
              <a:cxnSpLocks noChangeShapeType="1"/>
            </p:cNvCxnSpPr>
            <p:nvPr/>
          </p:nvCxnSpPr>
          <p:spPr bwMode="auto">
            <a:xfrm flipH="1">
              <a:off x="499754" y="1023864"/>
              <a:ext cx="15865" cy="1309593"/>
            </a:xfrm>
            <a:prstGeom prst="line">
              <a:avLst/>
            </a:prstGeom>
            <a:noFill/>
            <a:ln w="19050" cmpd="sng">
              <a:solidFill>
                <a:srgbClr val="E40073"/>
              </a:solidFill>
              <a:round/>
            </a:ln>
            <a:extLst>
              <a:ext uri="{909E8E84-426E-40DD-AFC4-6F175D3DCCD1}">
                <a14:hiddenFill xmlns:a14="http://schemas.microsoft.com/office/drawing/2010/main">
                  <a:noFill/>
                </a14:hiddenFill>
              </a:ext>
            </a:extLst>
          </p:spPr>
        </p:cxnSp>
        <p:grpSp>
          <p:nvGrpSpPr>
            <p:cNvPr id="43" name="Group 41"/>
            <p:cNvGrpSpPr/>
            <p:nvPr/>
          </p:nvGrpSpPr>
          <p:grpSpPr bwMode="auto">
            <a:xfrm>
              <a:off x="-14850" y="-15366"/>
              <a:ext cx="1066141" cy="1017959"/>
              <a:chOff x="0" y="0"/>
              <a:chExt cx="1066800" cy="1018032"/>
            </a:xfrm>
          </p:grpSpPr>
          <p:pic>
            <p:nvPicPr>
              <p:cNvPr id="45" name="圆角矩形 11"/>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066800" cy="101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Text Box 43"/>
              <p:cNvSpPr txBox="1">
                <a:spLocks noChangeArrowheads="1"/>
              </p:cNvSpPr>
              <p:nvPr/>
            </p:nvSpPr>
            <p:spPr bwMode="auto">
              <a:xfrm>
                <a:off x="159793" y="160301"/>
                <a:ext cx="746770" cy="69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ctr">
                  <a:lnSpc>
                    <a:spcPct val="130000"/>
                  </a:lnSpc>
                </a:pPr>
                <a:r>
                  <a:rPr lang="zh-CN" altLang="en-US" sz="2000" b="1" dirty="0">
                    <a:solidFill>
                      <a:schemeClr val="bg1"/>
                    </a:solidFill>
                    <a:latin typeface="微软雅黑" panose="020B0503020204020204" pitchFamily="34" charset="-122"/>
                  </a:rPr>
                  <a:t>不足之五</a:t>
                </a:r>
              </a:p>
            </p:txBody>
          </p:sp>
        </p:grpSp>
        <p:sp>
          <p:nvSpPr>
            <p:cNvPr id="44" name="圆角矩形 12"/>
            <p:cNvSpPr>
              <a:spLocks noChangeArrowheads="1"/>
            </p:cNvSpPr>
            <p:nvPr/>
          </p:nvSpPr>
          <p:spPr bwMode="auto">
            <a:xfrm>
              <a:off x="439467" y="2346156"/>
              <a:ext cx="134854" cy="134928"/>
            </a:xfrm>
            <a:prstGeom prst="roundRect">
              <a:avLst>
                <a:gd name="adj" fmla="val 50000"/>
              </a:avLst>
            </a:prstGeom>
            <a:solidFill>
              <a:srgbClr val="E40073"/>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130000"/>
                </a:lnSpc>
              </a:pPr>
              <a:endParaRPr lang="zh-CN" altLang="en-US" sz="1600">
                <a:solidFill>
                  <a:srgbClr val="262626"/>
                </a:solidFill>
                <a:latin typeface="微软雅黑" panose="020B0503020204020204" pitchFamily="34" charset="-122"/>
              </a:endParaRPr>
            </a:p>
          </p:txBody>
        </p:sp>
      </p:grpSp>
      <p:sp>
        <p:nvSpPr>
          <p:cNvPr id="47" name="TextBox 53"/>
          <p:cNvSpPr txBox="1">
            <a:spLocks noChangeArrowheads="1"/>
          </p:cNvSpPr>
          <p:nvPr/>
        </p:nvSpPr>
        <p:spPr bwMode="auto">
          <a:xfrm>
            <a:off x="7388100" y="2767029"/>
            <a:ext cx="1584325" cy="777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eaLnBrk="1" hangingPunct="1">
              <a:lnSpc>
                <a:spcPct val="130000"/>
              </a:lnSpc>
            </a:pPr>
            <a:r>
              <a:rPr lang="zh-CN" altLang="en-US" sz="1800">
                <a:solidFill>
                  <a:srgbClr val="262626"/>
                </a:solidFill>
                <a:latin typeface="微软雅黑" panose="020B0503020204020204" pitchFamily="34" charset="-122"/>
              </a:rPr>
              <a:t>此处输入文字</a:t>
            </a:r>
            <a:endParaRPr lang="en-US" altLang="zh-CN" sz="1800">
              <a:solidFill>
                <a:srgbClr val="262626"/>
              </a:solidFill>
              <a:latin typeface="微软雅黑" panose="020B0503020204020204" pitchFamily="34" charset="-122"/>
            </a:endParaRPr>
          </a:p>
          <a:p>
            <a:pPr eaLnBrk="1" hangingPunct="1">
              <a:lnSpc>
                <a:spcPct val="130000"/>
              </a:lnSpc>
            </a:pPr>
            <a:r>
              <a:rPr lang="zh-CN" altLang="en-US" sz="1800">
                <a:solidFill>
                  <a:srgbClr val="262626"/>
                </a:solidFill>
                <a:latin typeface="微软雅黑" panose="020B0503020204020204" pitchFamily="34" charset="-122"/>
              </a:rPr>
              <a:t>此处输入文字</a:t>
            </a:r>
            <a:endParaRPr lang="en-US" altLang="zh-CN" sz="1800">
              <a:solidFill>
                <a:srgbClr val="262626"/>
              </a:solidFill>
              <a:latin typeface="微软雅黑" panose="020B0503020204020204" pitchFamily="34" charset="-122"/>
            </a:endParaRPr>
          </a:p>
        </p:txBody>
      </p:sp>
    </p:spTree>
  </p:cSld>
  <p:clrMapOvr>
    <a:masterClrMapping/>
  </p:clrMapOvr>
  <p:transition spd="slow" advTm="10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2"/>
                                        </p:tgtEl>
                                        <p:attrNameLst>
                                          <p:attrName>ppt_y</p:attrName>
                                        </p:attrNameLst>
                                      </p:cBhvr>
                                      <p:tavLst>
                                        <p:tav tm="0">
                                          <p:val>
                                            <p:strVal val="#ppt_y"/>
                                          </p:val>
                                        </p:tav>
                                        <p:tav tm="100000">
                                          <p:val>
                                            <p:strVal val="#ppt_y"/>
                                          </p:val>
                                        </p:tav>
                                      </p:tavLst>
                                    </p:anim>
                                    <p:anim calcmode="lin" valueType="num">
                                      <p:cBhvr>
                                        <p:cTn id="1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750"/>
                                        <p:tgtEl>
                                          <p:spTgt spid="5"/>
                                        </p:tgtEl>
                                      </p:cBhvr>
                                    </p:animEffect>
                                  </p:childTnLst>
                                </p:cTn>
                              </p:par>
                              <p:par>
                                <p:cTn id="25" presetID="22" presetClass="entr" presetSubtype="4" fill="hold" nodeType="withEffect">
                                  <p:stCondLst>
                                    <p:cond delay="50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750"/>
                                        <p:tgtEl>
                                          <p:spTgt spid="6"/>
                                        </p:tgtEl>
                                      </p:cBhvr>
                                    </p:animEffect>
                                  </p:childTnLst>
                                </p:cTn>
                              </p:par>
                              <p:par>
                                <p:cTn id="28" presetID="10" presetClass="entr" presetSubtype="0" fill="hold" grpId="0" nodeType="withEffect">
                                  <p:stCondLst>
                                    <p:cond delay="100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750"/>
                                        <p:tgtEl>
                                          <p:spTgt spid="12"/>
                                        </p:tgtEl>
                                      </p:cBhvr>
                                    </p:animEffect>
                                  </p:childTnLst>
                                </p:cTn>
                              </p:par>
                              <p:par>
                                <p:cTn id="31" presetID="22" presetClass="entr" presetSubtype="4" fill="hold" nodeType="withEffect">
                                  <p:stCondLst>
                                    <p:cond delay="150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750"/>
                                        <p:tgtEl>
                                          <p:spTgt spid="13"/>
                                        </p:tgtEl>
                                      </p:cBhvr>
                                    </p:animEffect>
                                  </p:childTnLst>
                                </p:cTn>
                              </p:par>
                              <p:par>
                                <p:cTn id="34" presetID="10" presetClass="entr" presetSubtype="0" fill="hold" grpId="0" nodeType="withEffect">
                                  <p:stCondLst>
                                    <p:cond delay="200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750"/>
                                        <p:tgtEl>
                                          <p:spTgt spid="19"/>
                                        </p:tgtEl>
                                      </p:cBhvr>
                                    </p:animEffect>
                                  </p:childTnLst>
                                </p:cTn>
                              </p:par>
                              <p:par>
                                <p:cTn id="37" presetID="22" presetClass="entr" presetSubtype="4" fill="hold" nodeType="withEffect">
                                  <p:stCondLst>
                                    <p:cond delay="2500"/>
                                  </p:stCondLst>
                                  <p:childTnLst>
                                    <p:set>
                                      <p:cBhvr>
                                        <p:cTn id="38" dur="1" fill="hold">
                                          <p:stCondLst>
                                            <p:cond delay="0"/>
                                          </p:stCondLst>
                                        </p:cTn>
                                        <p:tgtEl>
                                          <p:spTgt spid="20"/>
                                        </p:tgtEl>
                                        <p:attrNameLst>
                                          <p:attrName>style.visibility</p:attrName>
                                        </p:attrNameLst>
                                      </p:cBhvr>
                                      <p:to>
                                        <p:strVal val="visible"/>
                                      </p:to>
                                    </p:set>
                                    <p:animEffect transition="in" filter="wipe(down)">
                                      <p:cBhvr>
                                        <p:cTn id="39" dur="750"/>
                                        <p:tgtEl>
                                          <p:spTgt spid="20"/>
                                        </p:tgtEl>
                                      </p:cBhvr>
                                    </p:animEffect>
                                  </p:childTnLst>
                                </p:cTn>
                              </p:par>
                              <p:par>
                                <p:cTn id="40" presetID="10" presetClass="entr" presetSubtype="0" fill="hold" grpId="0" nodeType="withEffect">
                                  <p:stCondLst>
                                    <p:cond delay="300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750"/>
                                        <p:tgtEl>
                                          <p:spTgt spid="26"/>
                                        </p:tgtEl>
                                      </p:cBhvr>
                                    </p:animEffect>
                                  </p:childTnLst>
                                </p:cTn>
                              </p:par>
                              <p:par>
                                <p:cTn id="43" presetID="22" presetClass="entr" presetSubtype="4" fill="hold" nodeType="withEffect">
                                  <p:stCondLst>
                                    <p:cond delay="3500"/>
                                  </p:stCondLst>
                                  <p:childTnLst>
                                    <p:set>
                                      <p:cBhvr>
                                        <p:cTn id="44" dur="1" fill="hold">
                                          <p:stCondLst>
                                            <p:cond delay="0"/>
                                          </p:stCondLst>
                                        </p:cTn>
                                        <p:tgtEl>
                                          <p:spTgt spid="27"/>
                                        </p:tgtEl>
                                        <p:attrNameLst>
                                          <p:attrName>style.visibility</p:attrName>
                                        </p:attrNameLst>
                                      </p:cBhvr>
                                      <p:to>
                                        <p:strVal val="visible"/>
                                      </p:to>
                                    </p:set>
                                    <p:animEffect transition="in" filter="wipe(down)">
                                      <p:cBhvr>
                                        <p:cTn id="45" dur="750"/>
                                        <p:tgtEl>
                                          <p:spTgt spid="27"/>
                                        </p:tgtEl>
                                      </p:cBhvr>
                                    </p:animEffect>
                                  </p:childTnLst>
                                </p:cTn>
                              </p:par>
                              <p:par>
                                <p:cTn id="46" presetID="10" presetClass="entr" presetSubtype="0" fill="hold" grpId="0" nodeType="withEffect">
                                  <p:stCondLst>
                                    <p:cond delay="4000"/>
                                  </p:stCondLst>
                                  <p:childTnLst>
                                    <p:set>
                                      <p:cBhvr>
                                        <p:cTn id="47" dur="1" fill="hold">
                                          <p:stCondLst>
                                            <p:cond delay="0"/>
                                          </p:stCondLst>
                                        </p:cTn>
                                        <p:tgtEl>
                                          <p:spTgt spid="33"/>
                                        </p:tgtEl>
                                        <p:attrNameLst>
                                          <p:attrName>style.visibility</p:attrName>
                                        </p:attrNameLst>
                                      </p:cBhvr>
                                      <p:to>
                                        <p:strVal val="visible"/>
                                      </p:to>
                                    </p:set>
                                    <p:animEffect transition="in" filter="fade">
                                      <p:cBhvr>
                                        <p:cTn id="48" dur="750"/>
                                        <p:tgtEl>
                                          <p:spTgt spid="33"/>
                                        </p:tgtEl>
                                      </p:cBhvr>
                                    </p:animEffect>
                                  </p:childTnLst>
                                </p:cTn>
                              </p:par>
                              <p:par>
                                <p:cTn id="49" presetID="22" presetClass="entr" presetSubtype="4" fill="hold" nodeType="withEffect">
                                  <p:stCondLst>
                                    <p:cond delay="4500"/>
                                  </p:stCondLst>
                                  <p:childTnLst>
                                    <p:set>
                                      <p:cBhvr>
                                        <p:cTn id="50" dur="1" fill="hold">
                                          <p:stCondLst>
                                            <p:cond delay="0"/>
                                          </p:stCondLst>
                                        </p:cTn>
                                        <p:tgtEl>
                                          <p:spTgt spid="41"/>
                                        </p:tgtEl>
                                        <p:attrNameLst>
                                          <p:attrName>style.visibility</p:attrName>
                                        </p:attrNameLst>
                                      </p:cBhvr>
                                      <p:to>
                                        <p:strVal val="visible"/>
                                      </p:to>
                                    </p:set>
                                    <p:animEffect transition="in" filter="wipe(down)">
                                      <p:cBhvr>
                                        <p:cTn id="51" dur="750"/>
                                        <p:tgtEl>
                                          <p:spTgt spid="41"/>
                                        </p:tgtEl>
                                      </p:cBhvr>
                                    </p:animEffect>
                                  </p:childTnLst>
                                </p:cTn>
                              </p:par>
                              <p:par>
                                <p:cTn id="52" presetID="10" presetClass="entr" presetSubtype="0" fill="hold" grpId="0" nodeType="withEffect">
                                  <p:stCondLst>
                                    <p:cond delay="5000"/>
                                  </p:stCondLst>
                                  <p:childTnLst>
                                    <p:set>
                                      <p:cBhvr>
                                        <p:cTn id="53" dur="1" fill="hold">
                                          <p:stCondLst>
                                            <p:cond delay="0"/>
                                          </p:stCondLst>
                                        </p:cTn>
                                        <p:tgtEl>
                                          <p:spTgt spid="47"/>
                                        </p:tgtEl>
                                        <p:attrNameLst>
                                          <p:attrName>style.visibility</p:attrName>
                                        </p:attrNameLst>
                                      </p:cBhvr>
                                      <p:to>
                                        <p:strVal val="visible"/>
                                      </p:to>
                                    </p:set>
                                    <p:animEffect transition="in" filter="fade">
                                      <p:cBhvr>
                                        <p:cTn id="54" dur="750"/>
                                        <p:tgtEl>
                                          <p:spTgt spid="47"/>
                                        </p:tgtEl>
                                      </p:cBhvr>
                                    </p:animEffect>
                                  </p:childTnLst>
                                </p:cTn>
                              </p:par>
                              <p:par>
                                <p:cTn id="55" presetID="22" presetClass="entr" presetSubtype="4" fill="hold" nodeType="withEffect">
                                  <p:stCondLst>
                                    <p:cond delay="5500"/>
                                  </p:stCondLst>
                                  <p:childTnLst>
                                    <p:set>
                                      <p:cBhvr>
                                        <p:cTn id="56" dur="1" fill="hold">
                                          <p:stCondLst>
                                            <p:cond delay="0"/>
                                          </p:stCondLst>
                                        </p:cTn>
                                        <p:tgtEl>
                                          <p:spTgt spid="34"/>
                                        </p:tgtEl>
                                        <p:attrNameLst>
                                          <p:attrName>style.visibility</p:attrName>
                                        </p:attrNameLst>
                                      </p:cBhvr>
                                      <p:to>
                                        <p:strVal val="visible"/>
                                      </p:to>
                                    </p:set>
                                    <p:animEffect transition="in" filter="wipe(down)">
                                      <p:cBhvr>
                                        <p:cTn id="57" dur="750"/>
                                        <p:tgtEl>
                                          <p:spTgt spid="34"/>
                                        </p:tgtEl>
                                      </p:cBhvr>
                                    </p:animEffect>
                                  </p:childTnLst>
                                </p:cTn>
                              </p:par>
                              <p:par>
                                <p:cTn id="58" presetID="10" presetClass="entr" presetSubtype="0" fill="hold" grpId="0" nodeType="withEffect">
                                  <p:stCondLst>
                                    <p:cond delay="6000"/>
                                  </p:stCondLst>
                                  <p:childTnLst>
                                    <p:set>
                                      <p:cBhvr>
                                        <p:cTn id="59" dur="1" fill="hold">
                                          <p:stCondLst>
                                            <p:cond delay="0"/>
                                          </p:stCondLst>
                                        </p:cTn>
                                        <p:tgtEl>
                                          <p:spTgt spid="40"/>
                                        </p:tgtEl>
                                        <p:attrNameLst>
                                          <p:attrName>style.visibility</p:attrName>
                                        </p:attrNameLst>
                                      </p:cBhvr>
                                      <p:to>
                                        <p:strVal val="visible"/>
                                      </p:to>
                                    </p:set>
                                    <p:animEffect transition="in" filter="fade">
                                      <p:cBhvr>
                                        <p:cTn id="60"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autoUpdateAnimBg="0"/>
      <p:bldP spid="12" grpId="0" autoUpdateAnimBg="0"/>
      <p:bldP spid="19" grpId="0" autoUpdateAnimBg="0"/>
      <p:bldP spid="26" grpId="0" autoUpdateAnimBg="0"/>
      <p:bldP spid="33" grpId="0" autoUpdateAnimBg="0"/>
      <p:bldP spid="40" grpId="0" autoUpdateAnimBg="0"/>
      <p:bldP spid="47"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68590" y="333450"/>
            <a:ext cx="3262433" cy="461665"/>
          </a:xfrm>
          <a:prstGeom prst="rect">
            <a:avLst/>
          </a:prstGeom>
          <a:noFill/>
        </p:spPr>
        <p:txBody>
          <a:bodyPr wrap="none" rtlCol="0">
            <a:spAutoFit/>
          </a:bodyPr>
          <a:lstStyle/>
          <a:p>
            <a:r>
              <a:rPr lang="zh-CN" altLang="en-US" sz="2400" dirty="0">
                <a:solidFill>
                  <a:schemeClr val="bg1"/>
                </a:solidFill>
                <a:latin typeface="方正兰亭粗黑简体" panose="02000000000000000000" pitchFamily="2" charset="-122"/>
                <a:ea typeface="方正兰亭粗黑简体" panose="02000000000000000000" pitchFamily="2" charset="-122"/>
              </a:rPr>
              <a:t>点击输入您的标题内容</a:t>
            </a:r>
          </a:p>
        </p:txBody>
      </p:sp>
      <p:sp>
        <p:nvSpPr>
          <p:cNvPr id="3" name="矩形 2"/>
          <p:cNvSpPr/>
          <p:nvPr/>
        </p:nvSpPr>
        <p:spPr>
          <a:xfrm>
            <a:off x="0" y="117426"/>
            <a:ext cx="1418655" cy="9212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4" name="KSO_Shape"/>
          <p:cNvSpPr/>
          <p:nvPr/>
        </p:nvSpPr>
        <p:spPr bwMode="auto">
          <a:xfrm>
            <a:off x="502354" y="189434"/>
            <a:ext cx="772285" cy="792088"/>
          </a:xfrm>
          <a:custGeom>
            <a:avLst/>
            <a:gdLst>
              <a:gd name="T0" fmla="*/ 342531 w 2482850"/>
              <a:gd name="T1" fmla="*/ 1411756 h 2544763"/>
              <a:gd name="T2" fmla="*/ 306547 w 2482850"/>
              <a:gd name="T3" fmla="*/ 1492974 h 2544763"/>
              <a:gd name="T4" fmla="*/ 13579 w 2482850"/>
              <a:gd name="T5" fmla="*/ 1472457 h 2544763"/>
              <a:gd name="T6" fmla="*/ 20029 w 2482850"/>
              <a:gd name="T7" fmla="*/ 1384118 h 2544763"/>
              <a:gd name="T8" fmla="*/ 1841954 w 2482850"/>
              <a:gd name="T9" fmla="*/ 1334060 h 2544763"/>
              <a:gd name="T10" fmla="*/ 1837887 w 2482850"/>
              <a:gd name="T11" fmla="*/ 1604505 h 2544763"/>
              <a:gd name="T12" fmla="*/ 1149584 w 2482850"/>
              <a:gd name="T13" fmla="*/ 1082629 h 2544763"/>
              <a:gd name="T14" fmla="*/ 1326475 w 2482850"/>
              <a:gd name="T15" fmla="*/ 1289240 h 2544763"/>
              <a:gd name="T16" fmla="*/ 574873 w 2482850"/>
              <a:gd name="T17" fmla="*/ 1171589 h 2544763"/>
              <a:gd name="T18" fmla="*/ 1815518 w 2482850"/>
              <a:gd name="T19" fmla="*/ 969269 h 2544763"/>
              <a:gd name="T20" fmla="*/ 1853647 w 2482850"/>
              <a:gd name="T21" fmla="*/ 1234357 h 2544763"/>
              <a:gd name="T22" fmla="*/ 290931 w 2482850"/>
              <a:gd name="T23" fmla="*/ 886711 h 2544763"/>
              <a:gd name="T24" fmla="*/ 345416 w 2482850"/>
              <a:gd name="T25" fmla="*/ 956400 h 2544763"/>
              <a:gd name="T26" fmla="*/ 284141 w 2482850"/>
              <a:gd name="T27" fmla="*/ 1020493 h 2544763"/>
              <a:gd name="T28" fmla="*/ 3055 w 2482850"/>
              <a:gd name="T29" fmla="*/ 973186 h 2544763"/>
              <a:gd name="T30" fmla="*/ 38870 w 2482850"/>
              <a:gd name="T31" fmla="*/ 892137 h 2544763"/>
              <a:gd name="T32" fmla="*/ 1092019 w 2482850"/>
              <a:gd name="T33" fmla="*/ 666011 h 2544763"/>
              <a:gd name="T34" fmla="*/ 1142276 w 2482850"/>
              <a:gd name="T35" fmla="*/ 816768 h 2544763"/>
              <a:gd name="T36" fmla="*/ 1014427 w 2482850"/>
              <a:gd name="T37" fmla="*/ 1013872 h 2544763"/>
              <a:gd name="T38" fmla="*/ 872485 w 2482850"/>
              <a:gd name="T39" fmla="*/ 1026945 h 2544763"/>
              <a:gd name="T40" fmla="*/ 735127 w 2482850"/>
              <a:gd name="T41" fmla="*/ 831198 h 2544763"/>
              <a:gd name="T42" fmla="*/ 767726 w 2482850"/>
              <a:gd name="T43" fmla="*/ 705058 h 2544763"/>
              <a:gd name="T44" fmla="*/ 937004 w 2482850"/>
              <a:gd name="T45" fmla="*/ 631887 h 2544763"/>
              <a:gd name="T46" fmla="*/ 1839921 w 2482850"/>
              <a:gd name="T47" fmla="*/ 646042 h 2544763"/>
              <a:gd name="T48" fmla="*/ 1839921 w 2482850"/>
              <a:gd name="T49" fmla="*/ 916908 h 2544763"/>
              <a:gd name="T50" fmla="*/ 1041836 w 2482850"/>
              <a:gd name="T51" fmla="*/ 497072 h 2544763"/>
              <a:gd name="T52" fmla="*/ 1122120 w 2482850"/>
              <a:gd name="T53" fmla="*/ 564600 h 2544763"/>
              <a:gd name="T54" fmla="*/ 1106537 w 2482850"/>
              <a:gd name="T55" fmla="*/ 695751 h 2544763"/>
              <a:gd name="T56" fmla="*/ 1008639 w 2482850"/>
              <a:gd name="T57" fmla="*/ 596666 h 2544763"/>
              <a:gd name="T58" fmla="*/ 789300 w 2482850"/>
              <a:gd name="T59" fmla="*/ 616178 h 2544763"/>
              <a:gd name="T60" fmla="*/ 727987 w 2482850"/>
              <a:gd name="T61" fmla="*/ 682008 h 2544763"/>
              <a:gd name="T62" fmla="*/ 807762 w 2482850"/>
              <a:gd name="T63" fmla="*/ 502672 h 2544763"/>
              <a:gd name="T64" fmla="*/ 315373 w 2482850"/>
              <a:gd name="T65" fmla="*/ 416928 h 2544763"/>
              <a:gd name="T66" fmla="*/ 338797 w 2482850"/>
              <a:gd name="T67" fmla="*/ 502278 h 2544763"/>
              <a:gd name="T68" fmla="*/ 51431 w 2482850"/>
              <a:gd name="T69" fmla="*/ 538518 h 2544763"/>
              <a:gd name="T70" fmla="*/ 340 w 2482850"/>
              <a:gd name="T71" fmla="*/ 466038 h 2544763"/>
              <a:gd name="T72" fmla="*/ 65010 w 2482850"/>
              <a:gd name="T73" fmla="*/ 405412 h 2544763"/>
              <a:gd name="T74" fmla="*/ 1857375 w 2482850"/>
              <a:gd name="T75" fmla="*/ 519685 h 2544763"/>
              <a:gd name="T76" fmla="*/ 343343 w 2482850"/>
              <a:gd name="T77" fmla="*/ 17148 h 2544763"/>
              <a:gd name="T78" fmla="*/ 191196 w 2482850"/>
              <a:gd name="T79" fmla="*/ 148054 h 2544763"/>
              <a:gd name="T80" fmla="*/ 371159 w 2482850"/>
              <a:gd name="T81" fmla="*/ 432954 h 2544763"/>
              <a:gd name="T82" fmla="*/ 329603 w 2482850"/>
              <a:gd name="T83" fmla="*/ 559954 h 2544763"/>
              <a:gd name="T84" fmla="*/ 345547 w 2482850"/>
              <a:gd name="T85" fmla="*/ 876945 h 2544763"/>
              <a:gd name="T86" fmla="*/ 361661 w 2482850"/>
              <a:gd name="T87" fmla="*/ 1009548 h 2544763"/>
              <a:gd name="T88" fmla="*/ 306875 w 2482850"/>
              <a:gd name="T89" fmla="*/ 1334859 h 2544763"/>
              <a:gd name="T90" fmla="*/ 377944 w 2482850"/>
              <a:gd name="T91" fmla="*/ 1447766 h 2544763"/>
              <a:gd name="T92" fmla="*/ 276513 w 2482850"/>
              <a:gd name="T93" fmla="*/ 1534357 h 2544763"/>
              <a:gd name="T94" fmla="*/ 305009 w 2482850"/>
              <a:gd name="T95" fmla="*/ 1883098 h 2544763"/>
              <a:gd name="T96" fmla="*/ 1657699 w 2482850"/>
              <a:gd name="T97" fmla="*/ 1800412 h 2544763"/>
              <a:gd name="T98" fmla="*/ 1610885 w 2482850"/>
              <a:gd name="T99" fmla="*/ 47879 h 2544763"/>
              <a:gd name="T100" fmla="*/ 1621063 w 2482850"/>
              <a:gd name="T101" fmla="*/ 34297 h 2544763"/>
              <a:gd name="T102" fmla="*/ 1672965 w 2482850"/>
              <a:gd name="T103" fmla="*/ 1807712 h 2544763"/>
              <a:gd name="T104" fmla="*/ 300769 w 2482850"/>
              <a:gd name="T105" fmla="*/ 1899567 h 2544763"/>
              <a:gd name="T106" fmla="*/ 276513 w 2482850"/>
              <a:gd name="T107" fmla="*/ 1517378 h 2544763"/>
              <a:gd name="T108" fmla="*/ 360982 w 2482850"/>
              <a:gd name="T109" fmla="*/ 1445389 h 2544763"/>
              <a:gd name="T110" fmla="*/ 301787 w 2482850"/>
              <a:gd name="T111" fmla="*/ 1351158 h 2544763"/>
              <a:gd name="T112" fmla="*/ 347413 w 2482850"/>
              <a:gd name="T113" fmla="*/ 1000040 h 2544763"/>
              <a:gd name="T114" fmla="*/ 333843 w 2482850"/>
              <a:gd name="T115" fmla="*/ 889679 h 2544763"/>
              <a:gd name="T116" fmla="*/ 320614 w 2482850"/>
              <a:gd name="T117" fmla="*/ 545353 h 2544763"/>
              <a:gd name="T118" fmla="*/ 355215 w 2482850"/>
              <a:gd name="T119" fmla="*/ 439746 h 2544763"/>
              <a:gd name="T120" fmla="*/ 174065 w 2482850"/>
              <a:gd name="T121" fmla="*/ 145506 h 2544763"/>
              <a:gd name="T122" fmla="*/ 343343 w 2482850"/>
              <a:gd name="T123" fmla="*/ 0 h 254476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482850" h="2544763">
                <a:moveTo>
                  <a:pt x="86902" y="1822450"/>
                </a:moveTo>
                <a:lnTo>
                  <a:pt x="91667" y="1822450"/>
                </a:lnTo>
                <a:lnTo>
                  <a:pt x="370523" y="1822450"/>
                </a:lnTo>
                <a:lnTo>
                  <a:pt x="375061" y="1822450"/>
                </a:lnTo>
                <a:lnTo>
                  <a:pt x="379826" y="1822903"/>
                </a:lnTo>
                <a:lnTo>
                  <a:pt x="384137" y="1823583"/>
                </a:lnTo>
                <a:lnTo>
                  <a:pt x="388902" y="1824262"/>
                </a:lnTo>
                <a:lnTo>
                  <a:pt x="393213" y="1825395"/>
                </a:lnTo>
                <a:lnTo>
                  <a:pt x="397524" y="1826527"/>
                </a:lnTo>
                <a:lnTo>
                  <a:pt x="401835" y="1827886"/>
                </a:lnTo>
                <a:lnTo>
                  <a:pt x="405919" y="1829472"/>
                </a:lnTo>
                <a:lnTo>
                  <a:pt x="409777" y="1831284"/>
                </a:lnTo>
                <a:lnTo>
                  <a:pt x="414088" y="1833322"/>
                </a:lnTo>
                <a:lnTo>
                  <a:pt x="417718" y="1835587"/>
                </a:lnTo>
                <a:lnTo>
                  <a:pt x="421575" y="1838079"/>
                </a:lnTo>
                <a:lnTo>
                  <a:pt x="425206" y="1840344"/>
                </a:lnTo>
                <a:lnTo>
                  <a:pt x="428609" y="1843062"/>
                </a:lnTo>
                <a:lnTo>
                  <a:pt x="432013" y="1846006"/>
                </a:lnTo>
                <a:lnTo>
                  <a:pt x="434962" y="1848951"/>
                </a:lnTo>
                <a:lnTo>
                  <a:pt x="438139" y="1852122"/>
                </a:lnTo>
                <a:lnTo>
                  <a:pt x="441088" y="1855293"/>
                </a:lnTo>
                <a:lnTo>
                  <a:pt x="443584" y="1858691"/>
                </a:lnTo>
                <a:lnTo>
                  <a:pt x="446307" y="1862315"/>
                </a:lnTo>
                <a:lnTo>
                  <a:pt x="448803" y="1865939"/>
                </a:lnTo>
                <a:lnTo>
                  <a:pt x="450845" y="1869789"/>
                </a:lnTo>
                <a:lnTo>
                  <a:pt x="452887" y="1873640"/>
                </a:lnTo>
                <a:lnTo>
                  <a:pt x="454702" y="1877490"/>
                </a:lnTo>
                <a:lnTo>
                  <a:pt x="456291" y="1881794"/>
                </a:lnTo>
                <a:lnTo>
                  <a:pt x="457879" y="1885871"/>
                </a:lnTo>
                <a:lnTo>
                  <a:pt x="459240" y="1890401"/>
                </a:lnTo>
                <a:lnTo>
                  <a:pt x="460148" y="1894704"/>
                </a:lnTo>
                <a:lnTo>
                  <a:pt x="461055" y="1899008"/>
                </a:lnTo>
                <a:lnTo>
                  <a:pt x="461509" y="1903538"/>
                </a:lnTo>
                <a:lnTo>
                  <a:pt x="461736" y="1908068"/>
                </a:lnTo>
                <a:lnTo>
                  <a:pt x="461963" y="1912824"/>
                </a:lnTo>
                <a:lnTo>
                  <a:pt x="461736" y="1917581"/>
                </a:lnTo>
                <a:lnTo>
                  <a:pt x="461509" y="1922111"/>
                </a:lnTo>
                <a:lnTo>
                  <a:pt x="461055" y="1926641"/>
                </a:lnTo>
                <a:lnTo>
                  <a:pt x="460148" y="1930945"/>
                </a:lnTo>
                <a:lnTo>
                  <a:pt x="459240" y="1935248"/>
                </a:lnTo>
                <a:lnTo>
                  <a:pt x="457879" y="1939778"/>
                </a:lnTo>
                <a:lnTo>
                  <a:pt x="456291" y="1943855"/>
                </a:lnTo>
                <a:lnTo>
                  <a:pt x="454702" y="1947932"/>
                </a:lnTo>
                <a:lnTo>
                  <a:pt x="452887" y="1952009"/>
                </a:lnTo>
                <a:lnTo>
                  <a:pt x="450845" y="1955860"/>
                </a:lnTo>
                <a:lnTo>
                  <a:pt x="448803" y="1959710"/>
                </a:lnTo>
                <a:lnTo>
                  <a:pt x="446307" y="1963334"/>
                </a:lnTo>
                <a:lnTo>
                  <a:pt x="443584" y="1966958"/>
                </a:lnTo>
                <a:lnTo>
                  <a:pt x="441088" y="1970356"/>
                </a:lnTo>
                <a:lnTo>
                  <a:pt x="438139" y="1973753"/>
                </a:lnTo>
                <a:lnTo>
                  <a:pt x="434962" y="1976698"/>
                </a:lnTo>
                <a:lnTo>
                  <a:pt x="432013" y="1979643"/>
                </a:lnTo>
                <a:lnTo>
                  <a:pt x="428609" y="1982587"/>
                </a:lnTo>
                <a:lnTo>
                  <a:pt x="425206" y="1985305"/>
                </a:lnTo>
                <a:lnTo>
                  <a:pt x="421575" y="1988023"/>
                </a:lnTo>
                <a:lnTo>
                  <a:pt x="417718" y="1990288"/>
                </a:lnTo>
                <a:lnTo>
                  <a:pt x="414088" y="1992327"/>
                </a:lnTo>
                <a:lnTo>
                  <a:pt x="409777" y="1994365"/>
                </a:lnTo>
                <a:lnTo>
                  <a:pt x="405919" y="1996177"/>
                </a:lnTo>
                <a:lnTo>
                  <a:pt x="401835" y="1997763"/>
                </a:lnTo>
                <a:lnTo>
                  <a:pt x="397524" y="1999348"/>
                </a:lnTo>
                <a:lnTo>
                  <a:pt x="393213" y="2000254"/>
                </a:lnTo>
                <a:lnTo>
                  <a:pt x="388902" y="2001387"/>
                </a:lnTo>
                <a:lnTo>
                  <a:pt x="384137" y="2002066"/>
                </a:lnTo>
                <a:lnTo>
                  <a:pt x="379826" y="2002972"/>
                </a:lnTo>
                <a:lnTo>
                  <a:pt x="375061" y="2003199"/>
                </a:lnTo>
                <a:lnTo>
                  <a:pt x="370523" y="2003425"/>
                </a:lnTo>
                <a:lnTo>
                  <a:pt x="91667" y="2003425"/>
                </a:lnTo>
                <a:lnTo>
                  <a:pt x="86902" y="2003199"/>
                </a:lnTo>
                <a:lnTo>
                  <a:pt x="82364" y="2002972"/>
                </a:lnTo>
                <a:lnTo>
                  <a:pt x="77599" y="2002066"/>
                </a:lnTo>
                <a:lnTo>
                  <a:pt x="73288" y="2001387"/>
                </a:lnTo>
                <a:lnTo>
                  <a:pt x="68750" y="2000254"/>
                </a:lnTo>
                <a:lnTo>
                  <a:pt x="64439" y="1999348"/>
                </a:lnTo>
                <a:lnTo>
                  <a:pt x="60128" y="1997763"/>
                </a:lnTo>
                <a:lnTo>
                  <a:pt x="56044" y="1996177"/>
                </a:lnTo>
                <a:lnTo>
                  <a:pt x="51959" y="1994365"/>
                </a:lnTo>
                <a:lnTo>
                  <a:pt x="48102" y="1992327"/>
                </a:lnTo>
                <a:lnTo>
                  <a:pt x="44245" y="1990288"/>
                </a:lnTo>
                <a:lnTo>
                  <a:pt x="40615" y="1988023"/>
                </a:lnTo>
                <a:lnTo>
                  <a:pt x="36757" y="1985305"/>
                </a:lnTo>
                <a:lnTo>
                  <a:pt x="33581" y="1982587"/>
                </a:lnTo>
                <a:lnTo>
                  <a:pt x="30177" y="1979643"/>
                </a:lnTo>
                <a:lnTo>
                  <a:pt x="26774" y="1976698"/>
                </a:lnTo>
                <a:lnTo>
                  <a:pt x="23824" y="1973753"/>
                </a:lnTo>
                <a:lnTo>
                  <a:pt x="21101" y="1970356"/>
                </a:lnTo>
                <a:lnTo>
                  <a:pt x="18152" y="1966958"/>
                </a:lnTo>
                <a:lnTo>
                  <a:pt x="15656" y="1963334"/>
                </a:lnTo>
                <a:lnTo>
                  <a:pt x="13160" y="1959710"/>
                </a:lnTo>
                <a:lnTo>
                  <a:pt x="11118" y="1955860"/>
                </a:lnTo>
                <a:lnTo>
                  <a:pt x="9076" y="1952009"/>
                </a:lnTo>
                <a:lnTo>
                  <a:pt x="7261" y="1947932"/>
                </a:lnTo>
                <a:lnTo>
                  <a:pt x="5446" y="1943855"/>
                </a:lnTo>
                <a:lnTo>
                  <a:pt x="4084" y="1939778"/>
                </a:lnTo>
                <a:lnTo>
                  <a:pt x="2950" y="1935248"/>
                </a:lnTo>
                <a:lnTo>
                  <a:pt x="1815" y="1930945"/>
                </a:lnTo>
                <a:lnTo>
                  <a:pt x="1134" y="1926641"/>
                </a:lnTo>
                <a:lnTo>
                  <a:pt x="454" y="1922111"/>
                </a:lnTo>
                <a:lnTo>
                  <a:pt x="0" y="1917581"/>
                </a:lnTo>
                <a:lnTo>
                  <a:pt x="0" y="1912824"/>
                </a:lnTo>
                <a:lnTo>
                  <a:pt x="0" y="1908068"/>
                </a:lnTo>
                <a:lnTo>
                  <a:pt x="454" y="1903538"/>
                </a:lnTo>
                <a:lnTo>
                  <a:pt x="1134" y="1899008"/>
                </a:lnTo>
                <a:lnTo>
                  <a:pt x="1815" y="1894704"/>
                </a:lnTo>
                <a:lnTo>
                  <a:pt x="2950" y="1890401"/>
                </a:lnTo>
                <a:lnTo>
                  <a:pt x="4084" y="1885871"/>
                </a:lnTo>
                <a:lnTo>
                  <a:pt x="5446" y="1881794"/>
                </a:lnTo>
                <a:lnTo>
                  <a:pt x="7261" y="1877490"/>
                </a:lnTo>
                <a:lnTo>
                  <a:pt x="9076" y="1873640"/>
                </a:lnTo>
                <a:lnTo>
                  <a:pt x="11118" y="1869789"/>
                </a:lnTo>
                <a:lnTo>
                  <a:pt x="13160" y="1865939"/>
                </a:lnTo>
                <a:lnTo>
                  <a:pt x="15656" y="1862315"/>
                </a:lnTo>
                <a:lnTo>
                  <a:pt x="18152" y="1858691"/>
                </a:lnTo>
                <a:lnTo>
                  <a:pt x="21101" y="1855293"/>
                </a:lnTo>
                <a:lnTo>
                  <a:pt x="23824" y="1852122"/>
                </a:lnTo>
                <a:lnTo>
                  <a:pt x="26774" y="1848951"/>
                </a:lnTo>
                <a:lnTo>
                  <a:pt x="30177" y="1846006"/>
                </a:lnTo>
                <a:lnTo>
                  <a:pt x="33581" y="1843062"/>
                </a:lnTo>
                <a:lnTo>
                  <a:pt x="36757" y="1840344"/>
                </a:lnTo>
                <a:lnTo>
                  <a:pt x="40615" y="1838079"/>
                </a:lnTo>
                <a:lnTo>
                  <a:pt x="44245" y="1835587"/>
                </a:lnTo>
                <a:lnTo>
                  <a:pt x="48102" y="1833322"/>
                </a:lnTo>
                <a:lnTo>
                  <a:pt x="51959" y="1831284"/>
                </a:lnTo>
                <a:lnTo>
                  <a:pt x="56044" y="1829472"/>
                </a:lnTo>
                <a:lnTo>
                  <a:pt x="60128" y="1827886"/>
                </a:lnTo>
                <a:lnTo>
                  <a:pt x="64439" y="1826527"/>
                </a:lnTo>
                <a:lnTo>
                  <a:pt x="68750" y="1825395"/>
                </a:lnTo>
                <a:lnTo>
                  <a:pt x="73288" y="1824262"/>
                </a:lnTo>
                <a:lnTo>
                  <a:pt x="77599" y="1823583"/>
                </a:lnTo>
                <a:lnTo>
                  <a:pt x="82364" y="1822903"/>
                </a:lnTo>
                <a:lnTo>
                  <a:pt x="86902" y="1822450"/>
                </a:lnTo>
                <a:close/>
                <a:moveTo>
                  <a:pt x="2282825" y="1685925"/>
                </a:moveTo>
                <a:lnTo>
                  <a:pt x="2412173" y="1745797"/>
                </a:lnTo>
                <a:lnTo>
                  <a:pt x="2422140" y="1750786"/>
                </a:lnTo>
                <a:lnTo>
                  <a:pt x="2426897" y="1753281"/>
                </a:lnTo>
                <a:lnTo>
                  <a:pt x="2431201" y="1756002"/>
                </a:lnTo>
                <a:lnTo>
                  <a:pt x="2435732" y="1758724"/>
                </a:lnTo>
                <a:lnTo>
                  <a:pt x="2439583" y="1761445"/>
                </a:lnTo>
                <a:lnTo>
                  <a:pt x="2443434" y="1764166"/>
                </a:lnTo>
                <a:lnTo>
                  <a:pt x="2447058" y="1767115"/>
                </a:lnTo>
                <a:lnTo>
                  <a:pt x="2450456" y="1769836"/>
                </a:lnTo>
                <a:lnTo>
                  <a:pt x="2453628" y="1773011"/>
                </a:lnTo>
                <a:lnTo>
                  <a:pt x="2456799" y="1775959"/>
                </a:lnTo>
                <a:lnTo>
                  <a:pt x="2459518" y="1778907"/>
                </a:lnTo>
                <a:lnTo>
                  <a:pt x="2462236" y="1782082"/>
                </a:lnTo>
                <a:lnTo>
                  <a:pt x="2464501" y="1785257"/>
                </a:lnTo>
                <a:lnTo>
                  <a:pt x="2466766" y="1788432"/>
                </a:lnTo>
                <a:lnTo>
                  <a:pt x="2468805" y="1791607"/>
                </a:lnTo>
                <a:lnTo>
                  <a:pt x="2470617" y="1794782"/>
                </a:lnTo>
                <a:lnTo>
                  <a:pt x="2472430" y="1798184"/>
                </a:lnTo>
                <a:lnTo>
                  <a:pt x="2474015" y="1801813"/>
                </a:lnTo>
                <a:lnTo>
                  <a:pt x="2475601" y="1805215"/>
                </a:lnTo>
                <a:lnTo>
                  <a:pt x="2477866" y="1812245"/>
                </a:lnTo>
                <a:lnTo>
                  <a:pt x="2479905" y="1819502"/>
                </a:lnTo>
                <a:lnTo>
                  <a:pt x="2481264" y="1826986"/>
                </a:lnTo>
                <a:lnTo>
                  <a:pt x="2482397" y="1834697"/>
                </a:lnTo>
                <a:lnTo>
                  <a:pt x="2482850" y="1842861"/>
                </a:lnTo>
                <a:lnTo>
                  <a:pt x="2482850" y="1851025"/>
                </a:lnTo>
                <a:lnTo>
                  <a:pt x="2482850" y="2068286"/>
                </a:lnTo>
                <a:lnTo>
                  <a:pt x="2482850" y="2076677"/>
                </a:lnTo>
                <a:lnTo>
                  <a:pt x="2482397" y="2084388"/>
                </a:lnTo>
                <a:lnTo>
                  <a:pt x="2481264" y="2092326"/>
                </a:lnTo>
                <a:lnTo>
                  <a:pt x="2479905" y="2099810"/>
                </a:lnTo>
                <a:lnTo>
                  <a:pt x="2477866" y="2107067"/>
                </a:lnTo>
                <a:lnTo>
                  <a:pt x="2475601" y="2114324"/>
                </a:lnTo>
                <a:lnTo>
                  <a:pt x="2474015" y="2117726"/>
                </a:lnTo>
                <a:lnTo>
                  <a:pt x="2472430" y="2121127"/>
                </a:lnTo>
                <a:lnTo>
                  <a:pt x="2470617" y="2124302"/>
                </a:lnTo>
                <a:lnTo>
                  <a:pt x="2468805" y="2127704"/>
                </a:lnTo>
                <a:lnTo>
                  <a:pt x="2466766" y="2130879"/>
                </a:lnTo>
                <a:lnTo>
                  <a:pt x="2464501" y="2134281"/>
                </a:lnTo>
                <a:lnTo>
                  <a:pt x="2462236" y="2137456"/>
                </a:lnTo>
                <a:lnTo>
                  <a:pt x="2459518" y="2140404"/>
                </a:lnTo>
                <a:lnTo>
                  <a:pt x="2456799" y="2143352"/>
                </a:lnTo>
                <a:lnTo>
                  <a:pt x="2453628" y="2146527"/>
                </a:lnTo>
                <a:lnTo>
                  <a:pt x="2450456" y="2149249"/>
                </a:lnTo>
                <a:lnTo>
                  <a:pt x="2447058" y="2152197"/>
                </a:lnTo>
                <a:lnTo>
                  <a:pt x="2443434" y="2154919"/>
                </a:lnTo>
                <a:lnTo>
                  <a:pt x="2439583" y="2157867"/>
                </a:lnTo>
                <a:lnTo>
                  <a:pt x="2435732" y="2160588"/>
                </a:lnTo>
                <a:lnTo>
                  <a:pt x="2431201" y="2163310"/>
                </a:lnTo>
                <a:lnTo>
                  <a:pt x="2426897" y="2165804"/>
                </a:lnTo>
                <a:lnTo>
                  <a:pt x="2422140" y="2168526"/>
                </a:lnTo>
                <a:lnTo>
                  <a:pt x="2412173" y="2173742"/>
                </a:lnTo>
                <a:lnTo>
                  <a:pt x="2282825" y="2233613"/>
                </a:lnTo>
                <a:lnTo>
                  <a:pt x="2282825" y="1685925"/>
                </a:lnTo>
                <a:close/>
                <a:moveTo>
                  <a:pt x="1216535" y="1436687"/>
                </a:moveTo>
                <a:lnTo>
                  <a:pt x="1274253" y="1436687"/>
                </a:lnTo>
                <a:lnTo>
                  <a:pt x="1303338" y="1492629"/>
                </a:lnTo>
                <a:lnTo>
                  <a:pt x="1283046" y="1513778"/>
                </a:lnTo>
                <a:lnTo>
                  <a:pt x="1301534" y="1642262"/>
                </a:lnTo>
                <a:lnTo>
                  <a:pt x="1245394" y="1852612"/>
                </a:lnTo>
                <a:lnTo>
                  <a:pt x="1189254" y="1642262"/>
                </a:lnTo>
                <a:lnTo>
                  <a:pt x="1207516" y="1513778"/>
                </a:lnTo>
                <a:lnTo>
                  <a:pt x="1187450" y="1492629"/>
                </a:lnTo>
                <a:lnTo>
                  <a:pt x="1216535" y="1436687"/>
                </a:lnTo>
                <a:close/>
                <a:moveTo>
                  <a:pt x="1389519" y="1379537"/>
                </a:moveTo>
                <a:lnTo>
                  <a:pt x="1401785" y="1384753"/>
                </a:lnTo>
                <a:lnTo>
                  <a:pt x="1434494" y="1399267"/>
                </a:lnTo>
                <a:lnTo>
                  <a:pt x="1456754" y="1409246"/>
                </a:lnTo>
                <a:lnTo>
                  <a:pt x="1481740" y="1420358"/>
                </a:lnTo>
                <a:lnTo>
                  <a:pt x="1508543" y="1432831"/>
                </a:lnTo>
                <a:lnTo>
                  <a:pt x="1536709" y="1446212"/>
                </a:lnTo>
                <a:lnTo>
                  <a:pt x="1565557" y="1460273"/>
                </a:lnTo>
                <a:lnTo>
                  <a:pt x="1593950" y="1474560"/>
                </a:lnTo>
                <a:lnTo>
                  <a:pt x="1607578" y="1481818"/>
                </a:lnTo>
                <a:lnTo>
                  <a:pt x="1621207" y="1489075"/>
                </a:lnTo>
                <a:lnTo>
                  <a:pt x="1634154" y="1496105"/>
                </a:lnTo>
                <a:lnTo>
                  <a:pt x="1646647" y="1503362"/>
                </a:lnTo>
                <a:lnTo>
                  <a:pt x="1658232" y="1509939"/>
                </a:lnTo>
                <a:lnTo>
                  <a:pt x="1669589" y="1516743"/>
                </a:lnTo>
                <a:lnTo>
                  <a:pt x="1679584" y="1523546"/>
                </a:lnTo>
                <a:lnTo>
                  <a:pt x="1688669" y="1529669"/>
                </a:lnTo>
                <a:lnTo>
                  <a:pt x="1697074" y="1536019"/>
                </a:lnTo>
                <a:lnTo>
                  <a:pt x="1704115" y="1541689"/>
                </a:lnTo>
                <a:lnTo>
                  <a:pt x="1707068" y="1544410"/>
                </a:lnTo>
                <a:lnTo>
                  <a:pt x="1709794" y="1547132"/>
                </a:lnTo>
                <a:lnTo>
                  <a:pt x="1712292" y="1549853"/>
                </a:lnTo>
                <a:lnTo>
                  <a:pt x="1714337" y="1552348"/>
                </a:lnTo>
                <a:lnTo>
                  <a:pt x="1716154" y="1554843"/>
                </a:lnTo>
                <a:lnTo>
                  <a:pt x="1717971" y="1558018"/>
                </a:lnTo>
                <a:lnTo>
                  <a:pt x="1721833" y="1565048"/>
                </a:lnTo>
                <a:lnTo>
                  <a:pt x="1726148" y="1573666"/>
                </a:lnTo>
                <a:lnTo>
                  <a:pt x="1730237" y="1583191"/>
                </a:lnTo>
                <a:lnTo>
                  <a:pt x="1734326" y="1593850"/>
                </a:lnTo>
                <a:lnTo>
                  <a:pt x="1738869" y="1605416"/>
                </a:lnTo>
                <a:lnTo>
                  <a:pt x="1742957" y="1618116"/>
                </a:lnTo>
                <a:lnTo>
                  <a:pt x="1747500" y="1631269"/>
                </a:lnTo>
                <a:lnTo>
                  <a:pt x="1751816" y="1645330"/>
                </a:lnTo>
                <a:lnTo>
                  <a:pt x="1755904" y="1659844"/>
                </a:lnTo>
                <a:lnTo>
                  <a:pt x="1764536" y="1690460"/>
                </a:lnTo>
                <a:lnTo>
                  <a:pt x="1773168" y="1722210"/>
                </a:lnTo>
                <a:lnTo>
                  <a:pt x="1781118" y="1753960"/>
                </a:lnTo>
                <a:lnTo>
                  <a:pt x="1788613" y="1785030"/>
                </a:lnTo>
                <a:lnTo>
                  <a:pt x="1795428" y="1814966"/>
                </a:lnTo>
                <a:lnTo>
                  <a:pt x="1801561" y="1842180"/>
                </a:lnTo>
                <a:lnTo>
                  <a:pt x="1807012" y="1866446"/>
                </a:lnTo>
                <a:lnTo>
                  <a:pt x="1814962" y="1902505"/>
                </a:lnTo>
                <a:lnTo>
                  <a:pt x="1817688" y="1916112"/>
                </a:lnTo>
                <a:lnTo>
                  <a:pt x="1244600" y="1916112"/>
                </a:lnTo>
                <a:lnTo>
                  <a:pt x="1389519" y="1379537"/>
                </a:lnTo>
                <a:close/>
                <a:moveTo>
                  <a:pt x="1100083" y="1379537"/>
                </a:moveTo>
                <a:lnTo>
                  <a:pt x="1244600" y="1916112"/>
                </a:lnTo>
                <a:lnTo>
                  <a:pt x="673100" y="1916112"/>
                </a:lnTo>
                <a:lnTo>
                  <a:pt x="676045" y="1902505"/>
                </a:lnTo>
                <a:lnTo>
                  <a:pt x="683520" y="1866446"/>
                </a:lnTo>
                <a:lnTo>
                  <a:pt x="688956" y="1842180"/>
                </a:lnTo>
                <a:lnTo>
                  <a:pt x="695072" y="1814966"/>
                </a:lnTo>
                <a:lnTo>
                  <a:pt x="702094" y="1785030"/>
                </a:lnTo>
                <a:lnTo>
                  <a:pt x="709569" y="1753960"/>
                </a:lnTo>
                <a:lnTo>
                  <a:pt x="717724" y="1722210"/>
                </a:lnTo>
                <a:lnTo>
                  <a:pt x="725878" y="1690460"/>
                </a:lnTo>
                <a:lnTo>
                  <a:pt x="734486" y="1659844"/>
                </a:lnTo>
                <a:lnTo>
                  <a:pt x="739016" y="1645330"/>
                </a:lnTo>
                <a:lnTo>
                  <a:pt x="743320" y="1631269"/>
                </a:lnTo>
                <a:lnTo>
                  <a:pt x="747397" y="1618116"/>
                </a:lnTo>
                <a:lnTo>
                  <a:pt x="751928" y="1605416"/>
                </a:lnTo>
                <a:lnTo>
                  <a:pt x="756005" y="1593850"/>
                </a:lnTo>
                <a:lnTo>
                  <a:pt x="760082" y="1583191"/>
                </a:lnTo>
                <a:lnTo>
                  <a:pt x="764386" y="1573666"/>
                </a:lnTo>
                <a:lnTo>
                  <a:pt x="768463" y="1565048"/>
                </a:lnTo>
                <a:lnTo>
                  <a:pt x="772314" y="1558018"/>
                </a:lnTo>
                <a:lnTo>
                  <a:pt x="774353" y="1554843"/>
                </a:lnTo>
                <a:lnTo>
                  <a:pt x="776165" y="1552348"/>
                </a:lnTo>
                <a:lnTo>
                  <a:pt x="778203" y="1549853"/>
                </a:lnTo>
                <a:lnTo>
                  <a:pt x="780695" y="1547132"/>
                </a:lnTo>
                <a:lnTo>
                  <a:pt x="783413" y="1544410"/>
                </a:lnTo>
                <a:lnTo>
                  <a:pt x="786358" y="1541689"/>
                </a:lnTo>
                <a:lnTo>
                  <a:pt x="793607" y="1536019"/>
                </a:lnTo>
                <a:lnTo>
                  <a:pt x="801535" y="1529669"/>
                </a:lnTo>
                <a:lnTo>
                  <a:pt x="810822" y="1523546"/>
                </a:lnTo>
                <a:lnTo>
                  <a:pt x="821015" y="1516743"/>
                </a:lnTo>
                <a:lnTo>
                  <a:pt x="831888" y="1509939"/>
                </a:lnTo>
                <a:lnTo>
                  <a:pt x="843893" y="1503362"/>
                </a:lnTo>
                <a:lnTo>
                  <a:pt x="855898" y="1496105"/>
                </a:lnTo>
                <a:lnTo>
                  <a:pt x="869263" y="1489075"/>
                </a:lnTo>
                <a:lnTo>
                  <a:pt x="882401" y="1481818"/>
                </a:lnTo>
                <a:lnTo>
                  <a:pt x="896445" y="1474560"/>
                </a:lnTo>
                <a:lnTo>
                  <a:pt x="924533" y="1460273"/>
                </a:lnTo>
                <a:lnTo>
                  <a:pt x="953074" y="1446212"/>
                </a:lnTo>
                <a:lnTo>
                  <a:pt x="981388" y="1432831"/>
                </a:lnTo>
                <a:lnTo>
                  <a:pt x="1008117" y="1420358"/>
                </a:lnTo>
                <a:lnTo>
                  <a:pt x="1033034" y="1409246"/>
                </a:lnTo>
                <a:lnTo>
                  <a:pt x="1055006" y="1399267"/>
                </a:lnTo>
                <a:lnTo>
                  <a:pt x="1088077" y="1384753"/>
                </a:lnTo>
                <a:lnTo>
                  <a:pt x="1100083" y="1379537"/>
                </a:lnTo>
                <a:close/>
                <a:moveTo>
                  <a:pt x="2282825" y="1227137"/>
                </a:moveTo>
                <a:lnTo>
                  <a:pt x="2412173" y="1287064"/>
                </a:lnTo>
                <a:lnTo>
                  <a:pt x="2422140" y="1292285"/>
                </a:lnTo>
                <a:lnTo>
                  <a:pt x="2426897" y="1294782"/>
                </a:lnTo>
                <a:lnTo>
                  <a:pt x="2431201" y="1297505"/>
                </a:lnTo>
                <a:lnTo>
                  <a:pt x="2435732" y="1300002"/>
                </a:lnTo>
                <a:lnTo>
                  <a:pt x="2439583" y="1302953"/>
                </a:lnTo>
                <a:lnTo>
                  <a:pt x="2443434" y="1305677"/>
                </a:lnTo>
                <a:lnTo>
                  <a:pt x="2447058" y="1308628"/>
                </a:lnTo>
                <a:lnTo>
                  <a:pt x="2450456" y="1311352"/>
                </a:lnTo>
                <a:lnTo>
                  <a:pt x="2453628" y="1314303"/>
                </a:lnTo>
                <a:lnTo>
                  <a:pt x="2456799" y="1317481"/>
                </a:lnTo>
                <a:lnTo>
                  <a:pt x="2459518" y="1320205"/>
                </a:lnTo>
                <a:lnTo>
                  <a:pt x="2462236" y="1323383"/>
                </a:lnTo>
                <a:lnTo>
                  <a:pt x="2464501" y="1326561"/>
                </a:lnTo>
                <a:lnTo>
                  <a:pt x="2466766" y="1329966"/>
                </a:lnTo>
                <a:lnTo>
                  <a:pt x="2468805" y="1332917"/>
                </a:lnTo>
                <a:lnTo>
                  <a:pt x="2470617" y="1336322"/>
                </a:lnTo>
                <a:lnTo>
                  <a:pt x="2472430" y="1339727"/>
                </a:lnTo>
                <a:lnTo>
                  <a:pt x="2474015" y="1343132"/>
                </a:lnTo>
                <a:lnTo>
                  <a:pt x="2475601" y="1346537"/>
                </a:lnTo>
                <a:lnTo>
                  <a:pt x="2477866" y="1353800"/>
                </a:lnTo>
                <a:lnTo>
                  <a:pt x="2479905" y="1361064"/>
                </a:lnTo>
                <a:lnTo>
                  <a:pt x="2481264" y="1368555"/>
                </a:lnTo>
                <a:lnTo>
                  <a:pt x="2482397" y="1376273"/>
                </a:lnTo>
                <a:lnTo>
                  <a:pt x="2482850" y="1384445"/>
                </a:lnTo>
                <a:lnTo>
                  <a:pt x="2482850" y="1392390"/>
                </a:lnTo>
                <a:lnTo>
                  <a:pt x="2482850" y="1609852"/>
                </a:lnTo>
                <a:lnTo>
                  <a:pt x="2482850" y="1618251"/>
                </a:lnTo>
                <a:lnTo>
                  <a:pt x="2482397" y="1626196"/>
                </a:lnTo>
                <a:lnTo>
                  <a:pt x="2481264" y="1634141"/>
                </a:lnTo>
                <a:lnTo>
                  <a:pt x="2479905" y="1641632"/>
                </a:lnTo>
                <a:lnTo>
                  <a:pt x="2477866" y="1648895"/>
                </a:lnTo>
                <a:lnTo>
                  <a:pt x="2475601" y="1655932"/>
                </a:lnTo>
                <a:lnTo>
                  <a:pt x="2474015" y="1659337"/>
                </a:lnTo>
                <a:lnTo>
                  <a:pt x="2472430" y="1662969"/>
                </a:lnTo>
                <a:lnTo>
                  <a:pt x="2470617" y="1666147"/>
                </a:lnTo>
                <a:lnTo>
                  <a:pt x="2468805" y="1669325"/>
                </a:lnTo>
                <a:lnTo>
                  <a:pt x="2466766" y="1672730"/>
                </a:lnTo>
                <a:lnTo>
                  <a:pt x="2464501" y="1675908"/>
                </a:lnTo>
                <a:lnTo>
                  <a:pt x="2462236" y="1678859"/>
                </a:lnTo>
                <a:lnTo>
                  <a:pt x="2459518" y="1682037"/>
                </a:lnTo>
                <a:lnTo>
                  <a:pt x="2456799" y="1685215"/>
                </a:lnTo>
                <a:lnTo>
                  <a:pt x="2453628" y="1687939"/>
                </a:lnTo>
                <a:lnTo>
                  <a:pt x="2450456" y="1691117"/>
                </a:lnTo>
                <a:lnTo>
                  <a:pt x="2447058" y="1694068"/>
                </a:lnTo>
                <a:lnTo>
                  <a:pt x="2443434" y="1696792"/>
                </a:lnTo>
                <a:lnTo>
                  <a:pt x="2439583" y="1699743"/>
                </a:lnTo>
                <a:lnTo>
                  <a:pt x="2435732" y="1702240"/>
                </a:lnTo>
                <a:lnTo>
                  <a:pt x="2431201" y="1705190"/>
                </a:lnTo>
                <a:lnTo>
                  <a:pt x="2426897" y="1707687"/>
                </a:lnTo>
                <a:lnTo>
                  <a:pt x="2422140" y="1710411"/>
                </a:lnTo>
                <a:lnTo>
                  <a:pt x="2412173" y="1715178"/>
                </a:lnTo>
                <a:lnTo>
                  <a:pt x="2406963" y="1717675"/>
                </a:lnTo>
                <a:lnTo>
                  <a:pt x="2282825" y="1660018"/>
                </a:lnTo>
                <a:lnTo>
                  <a:pt x="2282825" y="1227137"/>
                </a:lnTo>
                <a:close/>
                <a:moveTo>
                  <a:pt x="91667" y="1182687"/>
                </a:moveTo>
                <a:lnTo>
                  <a:pt x="370523" y="1182687"/>
                </a:lnTo>
                <a:lnTo>
                  <a:pt x="375061" y="1182913"/>
                </a:lnTo>
                <a:lnTo>
                  <a:pt x="379826" y="1183140"/>
                </a:lnTo>
                <a:lnTo>
                  <a:pt x="384137" y="1183593"/>
                </a:lnTo>
                <a:lnTo>
                  <a:pt x="388902" y="1184499"/>
                </a:lnTo>
                <a:lnTo>
                  <a:pt x="393213" y="1185405"/>
                </a:lnTo>
                <a:lnTo>
                  <a:pt x="397524" y="1186764"/>
                </a:lnTo>
                <a:lnTo>
                  <a:pt x="401835" y="1188349"/>
                </a:lnTo>
                <a:lnTo>
                  <a:pt x="405919" y="1189935"/>
                </a:lnTo>
                <a:lnTo>
                  <a:pt x="409777" y="1191747"/>
                </a:lnTo>
                <a:lnTo>
                  <a:pt x="414088" y="1193785"/>
                </a:lnTo>
                <a:lnTo>
                  <a:pt x="417718" y="1195824"/>
                </a:lnTo>
                <a:lnTo>
                  <a:pt x="421575" y="1198089"/>
                </a:lnTo>
                <a:lnTo>
                  <a:pt x="425206" y="1200807"/>
                </a:lnTo>
                <a:lnTo>
                  <a:pt x="428609" y="1203298"/>
                </a:lnTo>
                <a:lnTo>
                  <a:pt x="432013" y="1206243"/>
                </a:lnTo>
                <a:lnTo>
                  <a:pt x="434962" y="1209187"/>
                </a:lnTo>
                <a:lnTo>
                  <a:pt x="438139" y="1212358"/>
                </a:lnTo>
                <a:lnTo>
                  <a:pt x="441088" y="1215756"/>
                </a:lnTo>
                <a:lnTo>
                  <a:pt x="443584" y="1219154"/>
                </a:lnTo>
                <a:lnTo>
                  <a:pt x="446307" y="1222778"/>
                </a:lnTo>
                <a:lnTo>
                  <a:pt x="448803" y="1226402"/>
                </a:lnTo>
                <a:lnTo>
                  <a:pt x="450845" y="1230026"/>
                </a:lnTo>
                <a:lnTo>
                  <a:pt x="452887" y="1233876"/>
                </a:lnTo>
                <a:lnTo>
                  <a:pt x="454702" y="1237953"/>
                </a:lnTo>
                <a:lnTo>
                  <a:pt x="456291" y="1242257"/>
                </a:lnTo>
                <a:lnTo>
                  <a:pt x="457879" y="1246334"/>
                </a:lnTo>
                <a:lnTo>
                  <a:pt x="459240" y="1250411"/>
                </a:lnTo>
                <a:lnTo>
                  <a:pt x="460148" y="1254941"/>
                </a:lnTo>
                <a:lnTo>
                  <a:pt x="461055" y="1259471"/>
                </a:lnTo>
                <a:lnTo>
                  <a:pt x="461509" y="1264001"/>
                </a:lnTo>
                <a:lnTo>
                  <a:pt x="461736" y="1268531"/>
                </a:lnTo>
                <a:lnTo>
                  <a:pt x="461963" y="1273061"/>
                </a:lnTo>
                <a:lnTo>
                  <a:pt x="461736" y="1277591"/>
                </a:lnTo>
                <a:lnTo>
                  <a:pt x="461509" y="1282348"/>
                </a:lnTo>
                <a:lnTo>
                  <a:pt x="461055" y="1286651"/>
                </a:lnTo>
                <a:lnTo>
                  <a:pt x="460148" y="1291408"/>
                </a:lnTo>
                <a:lnTo>
                  <a:pt x="459240" y="1295485"/>
                </a:lnTo>
                <a:lnTo>
                  <a:pt x="457879" y="1300015"/>
                </a:lnTo>
                <a:lnTo>
                  <a:pt x="456291" y="1304092"/>
                </a:lnTo>
                <a:lnTo>
                  <a:pt x="454702" y="1308169"/>
                </a:lnTo>
                <a:lnTo>
                  <a:pt x="452887" y="1312246"/>
                </a:lnTo>
                <a:lnTo>
                  <a:pt x="450845" y="1316323"/>
                </a:lnTo>
                <a:lnTo>
                  <a:pt x="448803" y="1319947"/>
                </a:lnTo>
                <a:lnTo>
                  <a:pt x="446307" y="1323571"/>
                </a:lnTo>
                <a:lnTo>
                  <a:pt x="443584" y="1327195"/>
                </a:lnTo>
                <a:lnTo>
                  <a:pt x="441088" y="1330366"/>
                </a:lnTo>
                <a:lnTo>
                  <a:pt x="438139" y="1333764"/>
                </a:lnTo>
                <a:lnTo>
                  <a:pt x="434962" y="1336935"/>
                </a:lnTo>
                <a:lnTo>
                  <a:pt x="432013" y="1340106"/>
                </a:lnTo>
                <a:lnTo>
                  <a:pt x="428609" y="1342824"/>
                </a:lnTo>
                <a:lnTo>
                  <a:pt x="425206" y="1345542"/>
                </a:lnTo>
                <a:lnTo>
                  <a:pt x="421575" y="1348033"/>
                </a:lnTo>
                <a:lnTo>
                  <a:pt x="417718" y="1350525"/>
                </a:lnTo>
                <a:lnTo>
                  <a:pt x="414088" y="1352563"/>
                </a:lnTo>
                <a:lnTo>
                  <a:pt x="409777" y="1354602"/>
                </a:lnTo>
                <a:lnTo>
                  <a:pt x="405919" y="1356414"/>
                </a:lnTo>
                <a:lnTo>
                  <a:pt x="401835" y="1357999"/>
                </a:lnTo>
                <a:lnTo>
                  <a:pt x="397524" y="1359585"/>
                </a:lnTo>
                <a:lnTo>
                  <a:pt x="393213" y="1360717"/>
                </a:lnTo>
                <a:lnTo>
                  <a:pt x="388902" y="1361850"/>
                </a:lnTo>
                <a:lnTo>
                  <a:pt x="384137" y="1362529"/>
                </a:lnTo>
                <a:lnTo>
                  <a:pt x="379826" y="1363209"/>
                </a:lnTo>
                <a:lnTo>
                  <a:pt x="375061" y="1363435"/>
                </a:lnTo>
                <a:lnTo>
                  <a:pt x="370523" y="1363662"/>
                </a:lnTo>
                <a:lnTo>
                  <a:pt x="91667" y="1363662"/>
                </a:lnTo>
                <a:lnTo>
                  <a:pt x="86902" y="1363435"/>
                </a:lnTo>
                <a:lnTo>
                  <a:pt x="82364" y="1363209"/>
                </a:lnTo>
                <a:lnTo>
                  <a:pt x="77599" y="1362529"/>
                </a:lnTo>
                <a:lnTo>
                  <a:pt x="73288" y="1361850"/>
                </a:lnTo>
                <a:lnTo>
                  <a:pt x="68750" y="1360717"/>
                </a:lnTo>
                <a:lnTo>
                  <a:pt x="64439" y="1359585"/>
                </a:lnTo>
                <a:lnTo>
                  <a:pt x="60128" y="1357999"/>
                </a:lnTo>
                <a:lnTo>
                  <a:pt x="56044" y="1356414"/>
                </a:lnTo>
                <a:lnTo>
                  <a:pt x="51959" y="1354602"/>
                </a:lnTo>
                <a:lnTo>
                  <a:pt x="48102" y="1352563"/>
                </a:lnTo>
                <a:lnTo>
                  <a:pt x="44245" y="1350525"/>
                </a:lnTo>
                <a:lnTo>
                  <a:pt x="40615" y="1348033"/>
                </a:lnTo>
                <a:lnTo>
                  <a:pt x="36757" y="1345542"/>
                </a:lnTo>
                <a:lnTo>
                  <a:pt x="33581" y="1342824"/>
                </a:lnTo>
                <a:lnTo>
                  <a:pt x="30177" y="1340106"/>
                </a:lnTo>
                <a:lnTo>
                  <a:pt x="26774" y="1336935"/>
                </a:lnTo>
                <a:lnTo>
                  <a:pt x="23824" y="1333764"/>
                </a:lnTo>
                <a:lnTo>
                  <a:pt x="21101" y="1330366"/>
                </a:lnTo>
                <a:lnTo>
                  <a:pt x="18152" y="1327195"/>
                </a:lnTo>
                <a:lnTo>
                  <a:pt x="15656" y="1323571"/>
                </a:lnTo>
                <a:lnTo>
                  <a:pt x="13160" y="1319947"/>
                </a:lnTo>
                <a:lnTo>
                  <a:pt x="11118" y="1316323"/>
                </a:lnTo>
                <a:lnTo>
                  <a:pt x="9076" y="1312246"/>
                </a:lnTo>
                <a:lnTo>
                  <a:pt x="7261" y="1308169"/>
                </a:lnTo>
                <a:lnTo>
                  <a:pt x="5446" y="1304092"/>
                </a:lnTo>
                <a:lnTo>
                  <a:pt x="4084" y="1300015"/>
                </a:lnTo>
                <a:lnTo>
                  <a:pt x="2950" y="1295485"/>
                </a:lnTo>
                <a:lnTo>
                  <a:pt x="1815" y="1291408"/>
                </a:lnTo>
                <a:lnTo>
                  <a:pt x="1134" y="1286651"/>
                </a:lnTo>
                <a:lnTo>
                  <a:pt x="454" y="1282348"/>
                </a:lnTo>
                <a:lnTo>
                  <a:pt x="0" y="1277591"/>
                </a:lnTo>
                <a:lnTo>
                  <a:pt x="0" y="1273061"/>
                </a:lnTo>
                <a:lnTo>
                  <a:pt x="0" y="1268531"/>
                </a:lnTo>
                <a:lnTo>
                  <a:pt x="454" y="1264001"/>
                </a:lnTo>
                <a:lnTo>
                  <a:pt x="1134" y="1259471"/>
                </a:lnTo>
                <a:lnTo>
                  <a:pt x="1815" y="1254941"/>
                </a:lnTo>
                <a:lnTo>
                  <a:pt x="2950" y="1250411"/>
                </a:lnTo>
                <a:lnTo>
                  <a:pt x="4084" y="1246334"/>
                </a:lnTo>
                <a:lnTo>
                  <a:pt x="5446" y="1242257"/>
                </a:lnTo>
                <a:lnTo>
                  <a:pt x="7261" y="1237953"/>
                </a:lnTo>
                <a:lnTo>
                  <a:pt x="9076" y="1233876"/>
                </a:lnTo>
                <a:lnTo>
                  <a:pt x="11118" y="1230026"/>
                </a:lnTo>
                <a:lnTo>
                  <a:pt x="13160" y="1226402"/>
                </a:lnTo>
                <a:lnTo>
                  <a:pt x="15656" y="1222778"/>
                </a:lnTo>
                <a:lnTo>
                  <a:pt x="18152" y="1219154"/>
                </a:lnTo>
                <a:lnTo>
                  <a:pt x="21101" y="1215756"/>
                </a:lnTo>
                <a:lnTo>
                  <a:pt x="23824" y="1212358"/>
                </a:lnTo>
                <a:lnTo>
                  <a:pt x="26774" y="1209187"/>
                </a:lnTo>
                <a:lnTo>
                  <a:pt x="30177" y="1206243"/>
                </a:lnTo>
                <a:lnTo>
                  <a:pt x="33581" y="1203298"/>
                </a:lnTo>
                <a:lnTo>
                  <a:pt x="36757" y="1200807"/>
                </a:lnTo>
                <a:lnTo>
                  <a:pt x="40615" y="1198089"/>
                </a:lnTo>
                <a:lnTo>
                  <a:pt x="44245" y="1195824"/>
                </a:lnTo>
                <a:lnTo>
                  <a:pt x="48102" y="1193785"/>
                </a:lnTo>
                <a:lnTo>
                  <a:pt x="51959" y="1191747"/>
                </a:lnTo>
                <a:lnTo>
                  <a:pt x="56044" y="1189935"/>
                </a:lnTo>
                <a:lnTo>
                  <a:pt x="60128" y="1188349"/>
                </a:lnTo>
                <a:lnTo>
                  <a:pt x="64439" y="1186764"/>
                </a:lnTo>
                <a:lnTo>
                  <a:pt x="68750" y="1185405"/>
                </a:lnTo>
                <a:lnTo>
                  <a:pt x="73288" y="1184499"/>
                </a:lnTo>
                <a:lnTo>
                  <a:pt x="77599" y="1183593"/>
                </a:lnTo>
                <a:lnTo>
                  <a:pt x="82364" y="1183140"/>
                </a:lnTo>
                <a:lnTo>
                  <a:pt x="86902" y="1182913"/>
                </a:lnTo>
                <a:lnTo>
                  <a:pt x="91667" y="1182687"/>
                </a:lnTo>
                <a:close/>
                <a:moveTo>
                  <a:pt x="1390308" y="782637"/>
                </a:moveTo>
                <a:lnTo>
                  <a:pt x="1396663" y="786039"/>
                </a:lnTo>
                <a:lnTo>
                  <a:pt x="1402564" y="789894"/>
                </a:lnTo>
                <a:lnTo>
                  <a:pt x="1408238" y="793749"/>
                </a:lnTo>
                <a:lnTo>
                  <a:pt x="1413458" y="797831"/>
                </a:lnTo>
                <a:lnTo>
                  <a:pt x="1418225" y="802140"/>
                </a:lnTo>
                <a:lnTo>
                  <a:pt x="1422764" y="806449"/>
                </a:lnTo>
                <a:lnTo>
                  <a:pt x="1426849" y="811439"/>
                </a:lnTo>
                <a:lnTo>
                  <a:pt x="1430935" y="816428"/>
                </a:lnTo>
                <a:lnTo>
                  <a:pt x="1434112" y="821417"/>
                </a:lnTo>
                <a:lnTo>
                  <a:pt x="1437516" y="826860"/>
                </a:lnTo>
                <a:lnTo>
                  <a:pt x="1440694" y="832303"/>
                </a:lnTo>
                <a:lnTo>
                  <a:pt x="1443644" y="837973"/>
                </a:lnTo>
                <a:lnTo>
                  <a:pt x="1446141" y="843869"/>
                </a:lnTo>
                <a:lnTo>
                  <a:pt x="1448411" y="849765"/>
                </a:lnTo>
                <a:lnTo>
                  <a:pt x="1450907" y="856115"/>
                </a:lnTo>
                <a:lnTo>
                  <a:pt x="1452723" y="862465"/>
                </a:lnTo>
                <a:lnTo>
                  <a:pt x="1454766" y="869042"/>
                </a:lnTo>
                <a:lnTo>
                  <a:pt x="1456581" y="875846"/>
                </a:lnTo>
                <a:lnTo>
                  <a:pt x="1459759" y="889680"/>
                </a:lnTo>
                <a:lnTo>
                  <a:pt x="1462709" y="904648"/>
                </a:lnTo>
                <a:lnTo>
                  <a:pt x="1465433" y="919842"/>
                </a:lnTo>
                <a:lnTo>
                  <a:pt x="1471107" y="952499"/>
                </a:lnTo>
                <a:lnTo>
                  <a:pt x="1474284" y="969735"/>
                </a:lnTo>
                <a:lnTo>
                  <a:pt x="1477462" y="987424"/>
                </a:lnTo>
                <a:lnTo>
                  <a:pt x="1483363" y="988785"/>
                </a:lnTo>
                <a:lnTo>
                  <a:pt x="1489037" y="990146"/>
                </a:lnTo>
                <a:lnTo>
                  <a:pt x="1494484" y="992187"/>
                </a:lnTo>
                <a:lnTo>
                  <a:pt x="1499704" y="994228"/>
                </a:lnTo>
                <a:lnTo>
                  <a:pt x="1504470" y="996949"/>
                </a:lnTo>
                <a:lnTo>
                  <a:pt x="1509237" y="999671"/>
                </a:lnTo>
                <a:lnTo>
                  <a:pt x="1513549" y="1003073"/>
                </a:lnTo>
                <a:lnTo>
                  <a:pt x="1517407" y="1006474"/>
                </a:lnTo>
                <a:lnTo>
                  <a:pt x="1521493" y="1010330"/>
                </a:lnTo>
                <a:lnTo>
                  <a:pt x="1525124" y="1014185"/>
                </a:lnTo>
                <a:lnTo>
                  <a:pt x="1528075" y="1018721"/>
                </a:lnTo>
                <a:lnTo>
                  <a:pt x="1530798" y="1023030"/>
                </a:lnTo>
                <a:lnTo>
                  <a:pt x="1533068" y="1027792"/>
                </a:lnTo>
                <a:lnTo>
                  <a:pt x="1535110" y="1032555"/>
                </a:lnTo>
                <a:lnTo>
                  <a:pt x="1536472" y="1037771"/>
                </a:lnTo>
                <a:lnTo>
                  <a:pt x="1537607" y="1043214"/>
                </a:lnTo>
                <a:lnTo>
                  <a:pt x="1538288" y="1048657"/>
                </a:lnTo>
                <a:lnTo>
                  <a:pt x="1538288" y="1054326"/>
                </a:lnTo>
                <a:lnTo>
                  <a:pt x="1537834" y="1060223"/>
                </a:lnTo>
                <a:lnTo>
                  <a:pt x="1536699" y="1066119"/>
                </a:lnTo>
                <a:lnTo>
                  <a:pt x="1535110" y="1072016"/>
                </a:lnTo>
                <a:lnTo>
                  <a:pt x="1533068" y="1078366"/>
                </a:lnTo>
                <a:lnTo>
                  <a:pt x="1530117" y="1084489"/>
                </a:lnTo>
                <a:lnTo>
                  <a:pt x="1526940" y="1091066"/>
                </a:lnTo>
                <a:lnTo>
                  <a:pt x="1522854" y="1097416"/>
                </a:lnTo>
                <a:lnTo>
                  <a:pt x="1518315" y="1103766"/>
                </a:lnTo>
                <a:lnTo>
                  <a:pt x="1512868" y="1110342"/>
                </a:lnTo>
                <a:lnTo>
                  <a:pt x="1506967" y="1116919"/>
                </a:lnTo>
                <a:lnTo>
                  <a:pt x="1500158" y="1123496"/>
                </a:lnTo>
                <a:lnTo>
                  <a:pt x="1492668" y="1129846"/>
                </a:lnTo>
                <a:lnTo>
                  <a:pt x="1484271" y="1136650"/>
                </a:lnTo>
                <a:lnTo>
                  <a:pt x="1474965" y="1143000"/>
                </a:lnTo>
                <a:lnTo>
                  <a:pt x="1472696" y="1155019"/>
                </a:lnTo>
                <a:lnTo>
                  <a:pt x="1469745" y="1167266"/>
                </a:lnTo>
                <a:lnTo>
                  <a:pt x="1466568" y="1179059"/>
                </a:lnTo>
                <a:lnTo>
                  <a:pt x="1462936" y="1190851"/>
                </a:lnTo>
                <a:lnTo>
                  <a:pt x="1459078" y="1202417"/>
                </a:lnTo>
                <a:lnTo>
                  <a:pt x="1454993" y="1213984"/>
                </a:lnTo>
                <a:lnTo>
                  <a:pt x="1450680" y="1225323"/>
                </a:lnTo>
                <a:lnTo>
                  <a:pt x="1445687" y="1236435"/>
                </a:lnTo>
                <a:lnTo>
                  <a:pt x="1440467" y="1247321"/>
                </a:lnTo>
                <a:lnTo>
                  <a:pt x="1435020" y="1257980"/>
                </a:lnTo>
                <a:lnTo>
                  <a:pt x="1429346" y="1268412"/>
                </a:lnTo>
                <a:lnTo>
                  <a:pt x="1423218" y="1278391"/>
                </a:lnTo>
                <a:lnTo>
                  <a:pt x="1416863" y="1288369"/>
                </a:lnTo>
                <a:lnTo>
                  <a:pt x="1410281" y="1297894"/>
                </a:lnTo>
                <a:lnTo>
                  <a:pt x="1403245" y="1307193"/>
                </a:lnTo>
                <a:lnTo>
                  <a:pt x="1395982" y="1316037"/>
                </a:lnTo>
                <a:lnTo>
                  <a:pt x="1388719" y="1324655"/>
                </a:lnTo>
                <a:lnTo>
                  <a:pt x="1381003" y="1332593"/>
                </a:lnTo>
                <a:lnTo>
                  <a:pt x="1373059" y="1340077"/>
                </a:lnTo>
                <a:lnTo>
                  <a:pt x="1364661" y="1347334"/>
                </a:lnTo>
                <a:lnTo>
                  <a:pt x="1356037" y="1354364"/>
                </a:lnTo>
                <a:lnTo>
                  <a:pt x="1347639" y="1360714"/>
                </a:lnTo>
                <a:lnTo>
                  <a:pt x="1338561" y="1366610"/>
                </a:lnTo>
                <a:lnTo>
                  <a:pt x="1329028" y="1371827"/>
                </a:lnTo>
                <a:lnTo>
                  <a:pt x="1319723" y="1376816"/>
                </a:lnTo>
                <a:lnTo>
                  <a:pt x="1310190" y="1380898"/>
                </a:lnTo>
                <a:lnTo>
                  <a:pt x="1300431" y="1384527"/>
                </a:lnTo>
                <a:lnTo>
                  <a:pt x="1295211" y="1386341"/>
                </a:lnTo>
                <a:lnTo>
                  <a:pt x="1290218" y="1387702"/>
                </a:lnTo>
                <a:lnTo>
                  <a:pt x="1284997" y="1389062"/>
                </a:lnTo>
                <a:lnTo>
                  <a:pt x="1279777" y="1390196"/>
                </a:lnTo>
                <a:lnTo>
                  <a:pt x="1274557" y="1391330"/>
                </a:lnTo>
                <a:lnTo>
                  <a:pt x="1269110" y="1392010"/>
                </a:lnTo>
                <a:lnTo>
                  <a:pt x="1264117" y="1392691"/>
                </a:lnTo>
                <a:lnTo>
                  <a:pt x="1258670" y="1393371"/>
                </a:lnTo>
                <a:lnTo>
                  <a:pt x="1253223" y="1393825"/>
                </a:lnTo>
                <a:lnTo>
                  <a:pt x="1247776" y="1393825"/>
                </a:lnTo>
                <a:lnTo>
                  <a:pt x="1242328" y="1393825"/>
                </a:lnTo>
                <a:lnTo>
                  <a:pt x="1236881" y="1393371"/>
                </a:lnTo>
                <a:lnTo>
                  <a:pt x="1231661" y="1392691"/>
                </a:lnTo>
                <a:lnTo>
                  <a:pt x="1226214" y="1392010"/>
                </a:lnTo>
                <a:lnTo>
                  <a:pt x="1220994" y="1391330"/>
                </a:lnTo>
                <a:lnTo>
                  <a:pt x="1215774" y="1390196"/>
                </a:lnTo>
                <a:lnTo>
                  <a:pt x="1210554" y="1389062"/>
                </a:lnTo>
                <a:lnTo>
                  <a:pt x="1205333" y="1387702"/>
                </a:lnTo>
                <a:lnTo>
                  <a:pt x="1200113" y="1386341"/>
                </a:lnTo>
                <a:lnTo>
                  <a:pt x="1195347" y="1384527"/>
                </a:lnTo>
                <a:lnTo>
                  <a:pt x="1185361" y="1380898"/>
                </a:lnTo>
                <a:lnTo>
                  <a:pt x="1175828" y="1376816"/>
                </a:lnTo>
                <a:lnTo>
                  <a:pt x="1166296" y="1371827"/>
                </a:lnTo>
                <a:lnTo>
                  <a:pt x="1157217" y="1366610"/>
                </a:lnTo>
                <a:lnTo>
                  <a:pt x="1148139" y="1360714"/>
                </a:lnTo>
                <a:lnTo>
                  <a:pt x="1139514" y="1354364"/>
                </a:lnTo>
                <a:lnTo>
                  <a:pt x="1130890" y="1347334"/>
                </a:lnTo>
                <a:lnTo>
                  <a:pt x="1122492" y="1340077"/>
                </a:lnTo>
                <a:lnTo>
                  <a:pt x="1114548" y="1332593"/>
                </a:lnTo>
                <a:lnTo>
                  <a:pt x="1106832" y="1324655"/>
                </a:lnTo>
                <a:lnTo>
                  <a:pt x="1099569" y="1316037"/>
                </a:lnTo>
                <a:lnTo>
                  <a:pt x="1092306" y="1307193"/>
                </a:lnTo>
                <a:lnTo>
                  <a:pt x="1085270" y="1297894"/>
                </a:lnTo>
                <a:lnTo>
                  <a:pt x="1078688" y="1288369"/>
                </a:lnTo>
                <a:lnTo>
                  <a:pt x="1072333" y="1278391"/>
                </a:lnTo>
                <a:lnTo>
                  <a:pt x="1066205" y="1268412"/>
                </a:lnTo>
                <a:lnTo>
                  <a:pt x="1060531" y="1257980"/>
                </a:lnTo>
                <a:lnTo>
                  <a:pt x="1055084" y="1247321"/>
                </a:lnTo>
                <a:lnTo>
                  <a:pt x="1049864" y="1236435"/>
                </a:lnTo>
                <a:lnTo>
                  <a:pt x="1045098" y="1225323"/>
                </a:lnTo>
                <a:lnTo>
                  <a:pt x="1040558" y="1213984"/>
                </a:lnTo>
                <a:lnTo>
                  <a:pt x="1036473" y="1202417"/>
                </a:lnTo>
                <a:lnTo>
                  <a:pt x="1032615" y="1190851"/>
                </a:lnTo>
                <a:lnTo>
                  <a:pt x="1028983" y="1179059"/>
                </a:lnTo>
                <a:lnTo>
                  <a:pt x="1025806" y="1167266"/>
                </a:lnTo>
                <a:lnTo>
                  <a:pt x="1022855" y="1155019"/>
                </a:lnTo>
                <a:lnTo>
                  <a:pt x="1020586" y="1143000"/>
                </a:lnTo>
                <a:lnTo>
                  <a:pt x="1011507" y="1136650"/>
                </a:lnTo>
                <a:lnTo>
                  <a:pt x="1003336" y="1129846"/>
                </a:lnTo>
                <a:lnTo>
                  <a:pt x="995620" y="1123496"/>
                </a:lnTo>
                <a:lnTo>
                  <a:pt x="988811" y="1116919"/>
                </a:lnTo>
                <a:lnTo>
                  <a:pt x="982683" y="1110342"/>
                </a:lnTo>
                <a:lnTo>
                  <a:pt x="977236" y="1103766"/>
                </a:lnTo>
                <a:lnTo>
                  <a:pt x="972696" y="1097416"/>
                </a:lnTo>
                <a:lnTo>
                  <a:pt x="968838" y="1091066"/>
                </a:lnTo>
                <a:lnTo>
                  <a:pt x="965434" y="1084489"/>
                </a:lnTo>
                <a:lnTo>
                  <a:pt x="962483" y="1078366"/>
                </a:lnTo>
                <a:lnTo>
                  <a:pt x="960440" y="1072016"/>
                </a:lnTo>
                <a:lnTo>
                  <a:pt x="958852" y="1066119"/>
                </a:lnTo>
                <a:lnTo>
                  <a:pt x="957944" y="1060223"/>
                </a:lnTo>
                <a:lnTo>
                  <a:pt x="957263" y="1054326"/>
                </a:lnTo>
                <a:lnTo>
                  <a:pt x="957263" y="1048657"/>
                </a:lnTo>
                <a:lnTo>
                  <a:pt x="958171" y="1043214"/>
                </a:lnTo>
                <a:lnTo>
                  <a:pt x="959079" y="1037771"/>
                </a:lnTo>
                <a:lnTo>
                  <a:pt x="960440" y="1032555"/>
                </a:lnTo>
                <a:lnTo>
                  <a:pt x="962483" y="1027792"/>
                </a:lnTo>
                <a:lnTo>
                  <a:pt x="964753" y="1023030"/>
                </a:lnTo>
                <a:lnTo>
                  <a:pt x="967476" y="1018721"/>
                </a:lnTo>
                <a:lnTo>
                  <a:pt x="970654" y="1014185"/>
                </a:lnTo>
                <a:lnTo>
                  <a:pt x="974285" y="1010330"/>
                </a:lnTo>
                <a:lnTo>
                  <a:pt x="978144" y="1006474"/>
                </a:lnTo>
                <a:lnTo>
                  <a:pt x="982002" y="1003073"/>
                </a:lnTo>
                <a:lnTo>
                  <a:pt x="986541" y="999671"/>
                </a:lnTo>
                <a:lnTo>
                  <a:pt x="991307" y="996949"/>
                </a:lnTo>
                <a:lnTo>
                  <a:pt x="996301" y="994228"/>
                </a:lnTo>
                <a:lnTo>
                  <a:pt x="1001521" y="992187"/>
                </a:lnTo>
                <a:lnTo>
                  <a:pt x="1006514" y="990146"/>
                </a:lnTo>
                <a:lnTo>
                  <a:pt x="1012415" y="988785"/>
                </a:lnTo>
                <a:lnTo>
                  <a:pt x="1018089" y="987424"/>
                </a:lnTo>
                <a:lnTo>
                  <a:pt x="1022401" y="964292"/>
                </a:lnTo>
                <a:lnTo>
                  <a:pt x="1026260" y="941840"/>
                </a:lnTo>
                <a:lnTo>
                  <a:pt x="1029891" y="920523"/>
                </a:lnTo>
                <a:lnTo>
                  <a:pt x="1033749" y="900339"/>
                </a:lnTo>
                <a:lnTo>
                  <a:pt x="1035792" y="890587"/>
                </a:lnTo>
                <a:lnTo>
                  <a:pt x="1037835" y="881289"/>
                </a:lnTo>
                <a:lnTo>
                  <a:pt x="1040104" y="872217"/>
                </a:lnTo>
                <a:lnTo>
                  <a:pt x="1042374" y="863373"/>
                </a:lnTo>
                <a:lnTo>
                  <a:pt x="1045325" y="854981"/>
                </a:lnTo>
                <a:lnTo>
                  <a:pt x="1048048" y="846817"/>
                </a:lnTo>
                <a:lnTo>
                  <a:pt x="1051453" y="838880"/>
                </a:lnTo>
                <a:lnTo>
                  <a:pt x="1055311" y="831396"/>
                </a:lnTo>
                <a:lnTo>
                  <a:pt x="1062574" y="834117"/>
                </a:lnTo>
                <a:lnTo>
                  <a:pt x="1072787" y="837065"/>
                </a:lnTo>
                <a:lnTo>
                  <a:pt x="1085270" y="840467"/>
                </a:lnTo>
                <a:lnTo>
                  <a:pt x="1092306" y="842281"/>
                </a:lnTo>
                <a:lnTo>
                  <a:pt x="1100023" y="843869"/>
                </a:lnTo>
                <a:lnTo>
                  <a:pt x="1108420" y="845456"/>
                </a:lnTo>
                <a:lnTo>
                  <a:pt x="1116818" y="847044"/>
                </a:lnTo>
                <a:lnTo>
                  <a:pt x="1126123" y="848178"/>
                </a:lnTo>
                <a:lnTo>
                  <a:pt x="1135883" y="849539"/>
                </a:lnTo>
                <a:lnTo>
                  <a:pt x="1145869" y="850673"/>
                </a:lnTo>
                <a:lnTo>
                  <a:pt x="1156309" y="851126"/>
                </a:lnTo>
                <a:lnTo>
                  <a:pt x="1167204" y="851580"/>
                </a:lnTo>
                <a:lnTo>
                  <a:pt x="1178552" y="851806"/>
                </a:lnTo>
                <a:lnTo>
                  <a:pt x="1190354" y="851580"/>
                </a:lnTo>
                <a:lnTo>
                  <a:pt x="1202156" y="851126"/>
                </a:lnTo>
                <a:lnTo>
                  <a:pt x="1214412" y="849992"/>
                </a:lnTo>
                <a:lnTo>
                  <a:pt x="1226895" y="848631"/>
                </a:lnTo>
                <a:lnTo>
                  <a:pt x="1239605" y="846364"/>
                </a:lnTo>
                <a:lnTo>
                  <a:pt x="1252542" y="844096"/>
                </a:lnTo>
                <a:lnTo>
                  <a:pt x="1265933" y="840921"/>
                </a:lnTo>
                <a:lnTo>
                  <a:pt x="1279323" y="837292"/>
                </a:lnTo>
                <a:lnTo>
                  <a:pt x="1292714" y="832983"/>
                </a:lnTo>
                <a:lnTo>
                  <a:pt x="1306559" y="827994"/>
                </a:lnTo>
                <a:lnTo>
                  <a:pt x="1313368" y="825499"/>
                </a:lnTo>
                <a:lnTo>
                  <a:pt x="1320404" y="822551"/>
                </a:lnTo>
                <a:lnTo>
                  <a:pt x="1327212" y="819603"/>
                </a:lnTo>
                <a:lnTo>
                  <a:pt x="1334248" y="816201"/>
                </a:lnTo>
                <a:lnTo>
                  <a:pt x="1341057" y="812799"/>
                </a:lnTo>
                <a:lnTo>
                  <a:pt x="1348093" y="809171"/>
                </a:lnTo>
                <a:lnTo>
                  <a:pt x="1355129" y="805315"/>
                </a:lnTo>
                <a:lnTo>
                  <a:pt x="1362165" y="801006"/>
                </a:lnTo>
                <a:lnTo>
                  <a:pt x="1369201" y="796924"/>
                </a:lnTo>
                <a:lnTo>
                  <a:pt x="1376463" y="792389"/>
                </a:lnTo>
                <a:lnTo>
                  <a:pt x="1383272" y="787626"/>
                </a:lnTo>
                <a:lnTo>
                  <a:pt x="1390308" y="782637"/>
                </a:lnTo>
                <a:close/>
                <a:moveTo>
                  <a:pt x="2282825" y="769937"/>
                </a:moveTo>
                <a:lnTo>
                  <a:pt x="2412173" y="829864"/>
                </a:lnTo>
                <a:lnTo>
                  <a:pt x="2422140" y="834858"/>
                </a:lnTo>
                <a:lnTo>
                  <a:pt x="2426897" y="837355"/>
                </a:lnTo>
                <a:lnTo>
                  <a:pt x="2431201" y="840078"/>
                </a:lnTo>
                <a:lnTo>
                  <a:pt x="2435732" y="842802"/>
                </a:lnTo>
                <a:lnTo>
                  <a:pt x="2439583" y="845526"/>
                </a:lnTo>
                <a:lnTo>
                  <a:pt x="2443434" y="848250"/>
                </a:lnTo>
                <a:lnTo>
                  <a:pt x="2447058" y="851201"/>
                </a:lnTo>
                <a:lnTo>
                  <a:pt x="2450456" y="853925"/>
                </a:lnTo>
                <a:lnTo>
                  <a:pt x="2453628" y="857103"/>
                </a:lnTo>
                <a:lnTo>
                  <a:pt x="2456799" y="860054"/>
                </a:lnTo>
                <a:lnTo>
                  <a:pt x="2459518" y="863005"/>
                </a:lnTo>
                <a:lnTo>
                  <a:pt x="2462236" y="866183"/>
                </a:lnTo>
                <a:lnTo>
                  <a:pt x="2464501" y="869361"/>
                </a:lnTo>
                <a:lnTo>
                  <a:pt x="2466766" y="872539"/>
                </a:lnTo>
                <a:lnTo>
                  <a:pt x="2468805" y="875717"/>
                </a:lnTo>
                <a:lnTo>
                  <a:pt x="2470617" y="878895"/>
                </a:lnTo>
                <a:lnTo>
                  <a:pt x="2472430" y="882300"/>
                </a:lnTo>
                <a:lnTo>
                  <a:pt x="2474015" y="885932"/>
                </a:lnTo>
                <a:lnTo>
                  <a:pt x="2475601" y="889337"/>
                </a:lnTo>
                <a:lnTo>
                  <a:pt x="2477866" y="896373"/>
                </a:lnTo>
                <a:lnTo>
                  <a:pt x="2479905" y="903637"/>
                </a:lnTo>
                <a:lnTo>
                  <a:pt x="2481264" y="911128"/>
                </a:lnTo>
                <a:lnTo>
                  <a:pt x="2482397" y="918846"/>
                </a:lnTo>
                <a:lnTo>
                  <a:pt x="2482850" y="927018"/>
                </a:lnTo>
                <a:lnTo>
                  <a:pt x="2482850" y="935190"/>
                </a:lnTo>
                <a:lnTo>
                  <a:pt x="2482850" y="1152652"/>
                </a:lnTo>
                <a:lnTo>
                  <a:pt x="2482850" y="1160824"/>
                </a:lnTo>
                <a:lnTo>
                  <a:pt x="2482397" y="1168768"/>
                </a:lnTo>
                <a:lnTo>
                  <a:pt x="2481264" y="1176486"/>
                </a:lnTo>
                <a:lnTo>
                  <a:pt x="2479905" y="1184204"/>
                </a:lnTo>
                <a:lnTo>
                  <a:pt x="2477866" y="1191468"/>
                </a:lnTo>
                <a:lnTo>
                  <a:pt x="2475601" y="1198732"/>
                </a:lnTo>
                <a:lnTo>
                  <a:pt x="2474015" y="1202137"/>
                </a:lnTo>
                <a:lnTo>
                  <a:pt x="2472430" y="1205315"/>
                </a:lnTo>
                <a:lnTo>
                  <a:pt x="2470617" y="1208720"/>
                </a:lnTo>
                <a:lnTo>
                  <a:pt x="2468805" y="1212125"/>
                </a:lnTo>
                <a:lnTo>
                  <a:pt x="2466766" y="1215303"/>
                </a:lnTo>
                <a:lnTo>
                  <a:pt x="2464501" y="1218708"/>
                </a:lnTo>
                <a:lnTo>
                  <a:pt x="2462236" y="1221658"/>
                </a:lnTo>
                <a:lnTo>
                  <a:pt x="2459518" y="1224836"/>
                </a:lnTo>
                <a:lnTo>
                  <a:pt x="2456799" y="1227787"/>
                </a:lnTo>
                <a:lnTo>
                  <a:pt x="2453628" y="1230738"/>
                </a:lnTo>
                <a:lnTo>
                  <a:pt x="2450456" y="1233689"/>
                </a:lnTo>
                <a:lnTo>
                  <a:pt x="2447058" y="1236640"/>
                </a:lnTo>
                <a:lnTo>
                  <a:pt x="2443434" y="1239364"/>
                </a:lnTo>
                <a:lnTo>
                  <a:pt x="2439583" y="1242315"/>
                </a:lnTo>
                <a:lnTo>
                  <a:pt x="2435732" y="1245039"/>
                </a:lnTo>
                <a:lnTo>
                  <a:pt x="2431201" y="1247763"/>
                </a:lnTo>
                <a:lnTo>
                  <a:pt x="2426897" y="1250260"/>
                </a:lnTo>
                <a:lnTo>
                  <a:pt x="2422140" y="1252984"/>
                </a:lnTo>
                <a:lnTo>
                  <a:pt x="2412173" y="1257978"/>
                </a:lnTo>
                <a:lnTo>
                  <a:pt x="2406963" y="1260475"/>
                </a:lnTo>
                <a:lnTo>
                  <a:pt x="2282825" y="1202818"/>
                </a:lnTo>
                <a:lnTo>
                  <a:pt x="2282825" y="769937"/>
                </a:lnTo>
                <a:close/>
                <a:moveTo>
                  <a:pt x="1247774" y="628650"/>
                </a:moveTo>
                <a:lnTo>
                  <a:pt x="1262265" y="628876"/>
                </a:lnTo>
                <a:lnTo>
                  <a:pt x="1276302" y="629556"/>
                </a:lnTo>
                <a:lnTo>
                  <a:pt x="1290113" y="631143"/>
                </a:lnTo>
                <a:lnTo>
                  <a:pt x="1303472" y="632956"/>
                </a:lnTo>
                <a:lnTo>
                  <a:pt x="1316830" y="635222"/>
                </a:lnTo>
                <a:lnTo>
                  <a:pt x="1329282" y="638169"/>
                </a:lnTo>
                <a:lnTo>
                  <a:pt x="1341282" y="641569"/>
                </a:lnTo>
                <a:lnTo>
                  <a:pt x="1353056" y="645195"/>
                </a:lnTo>
                <a:lnTo>
                  <a:pt x="1363923" y="649274"/>
                </a:lnTo>
                <a:lnTo>
                  <a:pt x="1374338" y="654034"/>
                </a:lnTo>
                <a:lnTo>
                  <a:pt x="1378866" y="656300"/>
                </a:lnTo>
                <a:lnTo>
                  <a:pt x="1383847" y="658794"/>
                </a:lnTo>
                <a:lnTo>
                  <a:pt x="1388149" y="661513"/>
                </a:lnTo>
                <a:lnTo>
                  <a:pt x="1392677" y="664006"/>
                </a:lnTo>
                <a:lnTo>
                  <a:pt x="1396753" y="666953"/>
                </a:lnTo>
                <a:lnTo>
                  <a:pt x="1400602" y="669672"/>
                </a:lnTo>
                <a:lnTo>
                  <a:pt x="1404451" y="672619"/>
                </a:lnTo>
                <a:lnTo>
                  <a:pt x="1407847" y="675565"/>
                </a:lnTo>
                <a:lnTo>
                  <a:pt x="1411243" y="678512"/>
                </a:lnTo>
                <a:lnTo>
                  <a:pt x="1414413" y="681685"/>
                </a:lnTo>
                <a:lnTo>
                  <a:pt x="1417130" y="685084"/>
                </a:lnTo>
                <a:lnTo>
                  <a:pt x="1419847" y="688257"/>
                </a:lnTo>
                <a:lnTo>
                  <a:pt x="1425507" y="688484"/>
                </a:lnTo>
                <a:lnTo>
                  <a:pt x="1430941" y="689164"/>
                </a:lnTo>
                <a:lnTo>
                  <a:pt x="1436148" y="690297"/>
                </a:lnTo>
                <a:lnTo>
                  <a:pt x="1441356" y="691430"/>
                </a:lnTo>
                <a:lnTo>
                  <a:pt x="1446110" y="693017"/>
                </a:lnTo>
                <a:lnTo>
                  <a:pt x="1450865" y="694830"/>
                </a:lnTo>
                <a:lnTo>
                  <a:pt x="1455167" y="697323"/>
                </a:lnTo>
                <a:lnTo>
                  <a:pt x="1459695" y="699816"/>
                </a:lnTo>
                <a:lnTo>
                  <a:pt x="1463544" y="702763"/>
                </a:lnTo>
                <a:lnTo>
                  <a:pt x="1467619" y="705709"/>
                </a:lnTo>
                <a:lnTo>
                  <a:pt x="1471242" y="708882"/>
                </a:lnTo>
                <a:lnTo>
                  <a:pt x="1474865" y="712508"/>
                </a:lnTo>
                <a:lnTo>
                  <a:pt x="1478261" y="716361"/>
                </a:lnTo>
                <a:lnTo>
                  <a:pt x="1481657" y="720668"/>
                </a:lnTo>
                <a:lnTo>
                  <a:pt x="1484827" y="724747"/>
                </a:lnTo>
                <a:lnTo>
                  <a:pt x="1487544" y="729053"/>
                </a:lnTo>
                <a:lnTo>
                  <a:pt x="1490487" y="733813"/>
                </a:lnTo>
                <a:lnTo>
                  <a:pt x="1492977" y="738799"/>
                </a:lnTo>
                <a:lnTo>
                  <a:pt x="1495468" y="743785"/>
                </a:lnTo>
                <a:lnTo>
                  <a:pt x="1497732" y="748998"/>
                </a:lnTo>
                <a:lnTo>
                  <a:pt x="1499996" y="754211"/>
                </a:lnTo>
                <a:lnTo>
                  <a:pt x="1502034" y="759877"/>
                </a:lnTo>
                <a:lnTo>
                  <a:pt x="1503845" y="765543"/>
                </a:lnTo>
                <a:lnTo>
                  <a:pt x="1505656" y="771436"/>
                </a:lnTo>
                <a:lnTo>
                  <a:pt x="1509053" y="783222"/>
                </a:lnTo>
                <a:lnTo>
                  <a:pt x="1511996" y="795460"/>
                </a:lnTo>
                <a:lnTo>
                  <a:pt x="1514260" y="808153"/>
                </a:lnTo>
                <a:lnTo>
                  <a:pt x="1516071" y="821071"/>
                </a:lnTo>
                <a:lnTo>
                  <a:pt x="1517656" y="833990"/>
                </a:lnTo>
                <a:lnTo>
                  <a:pt x="1519015" y="846909"/>
                </a:lnTo>
                <a:lnTo>
                  <a:pt x="1519694" y="860281"/>
                </a:lnTo>
                <a:lnTo>
                  <a:pt x="1520147" y="873200"/>
                </a:lnTo>
                <a:lnTo>
                  <a:pt x="1520826" y="886118"/>
                </a:lnTo>
                <a:lnTo>
                  <a:pt x="1520826" y="898584"/>
                </a:lnTo>
                <a:lnTo>
                  <a:pt x="1520373" y="910823"/>
                </a:lnTo>
                <a:lnTo>
                  <a:pt x="1520147" y="922608"/>
                </a:lnTo>
                <a:lnTo>
                  <a:pt x="1519241" y="945046"/>
                </a:lnTo>
                <a:lnTo>
                  <a:pt x="1517883" y="964311"/>
                </a:lnTo>
                <a:lnTo>
                  <a:pt x="1516524" y="981083"/>
                </a:lnTo>
                <a:lnTo>
                  <a:pt x="1514939" y="993321"/>
                </a:lnTo>
                <a:lnTo>
                  <a:pt x="1511996" y="991508"/>
                </a:lnTo>
                <a:lnTo>
                  <a:pt x="1508600" y="990148"/>
                </a:lnTo>
                <a:lnTo>
                  <a:pt x="1505204" y="988562"/>
                </a:lnTo>
                <a:lnTo>
                  <a:pt x="1501808" y="987202"/>
                </a:lnTo>
                <a:lnTo>
                  <a:pt x="1498185" y="985842"/>
                </a:lnTo>
                <a:lnTo>
                  <a:pt x="1494562" y="984936"/>
                </a:lnTo>
                <a:lnTo>
                  <a:pt x="1490713" y="983802"/>
                </a:lnTo>
                <a:lnTo>
                  <a:pt x="1487091" y="983349"/>
                </a:lnTo>
                <a:lnTo>
                  <a:pt x="1481657" y="946859"/>
                </a:lnTo>
                <a:lnTo>
                  <a:pt x="1479166" y="929408"/>
                </a:lnTo>
                <a:lnTo>
                  <a:pt x="1476223" y="912636"/>
                </a:lnTo>
                <a:lnTo>
                  <a:pt x="1473280" y="896544"/>
                </a:lnTo>
                <a:lnTo>
                  <a:pt x="1469657" y="881132"/>
                </a:lnTo>
                <a:lnTo>
                  <a:pt x="1467846" y="873653"/>
                </a:lnTo>
                <a:lnTo>
                  <a:pt x="1465808" y="866400"/>
                </a:lnTo>
                <a:lnTo>
                  <a:pt x="1463770" y="859374"/>
                </a:lnTo>
                <a:lnTo>
                  <a:pt x="1461506" y="852802"/>
                </a:lnTo>
                <a:lnTo>
                  <a:pt x="1459242" y="846002"/>
                </a:lnTo>
                <a:lnTo>
                  <a:pt x="1456299" y="839430"/>
                </a:lnTo>
                <a:lnTo>
                  <a:pt x="1453356" y="833310"/>
                </a:lnTo>
                <a:lnTo>
                  <a:pt x="1450412" y="826964"/>
                </a:lnTo>
                <a:lnTo>
                  <a:pt x="1447242" y="821071"/>
                </a:lnTo>
                <a:lnTo>
                  <a:pt x="1443620" y="815405"/>
                </a:lnTo>
                <a:lnTo>
                  <a:pt x="1439771" y="809966"/>
                </a:lnTo>
                <a:lnTo>
                  <a:pt x="1435922" y="804526"/>
                </a:lnTo>
                <a:lnTo>
                  <a:pt x="1431394" y="799313"/>
                </a:lnTo>
                <a:lnTo>
                  <a:pt x="1426865" y="794780"/>
                </a:lnTo>
                <a:lnTo>
                  <a:pt x="1421884" y="789794"/>
                </a:lnTo>
                <a:lnTo>
                  <a:pt x="1416677" y="785261"/>
                </a:lnTo>
                <a:lnTo>
                  <a:pt x="1411017" y="781182"/>
                </a:lnTo>
                <a:lnTo>
                  <a:pt x="1405130" y="777102"/>
                </a:lnTo>
                <a:lnTo>
                  <a:pt x="1398791" y="773249"/>
                </a:lnTo>
                <a:lnTo>
                  <a:pt x="1391998" y="769623"/>
                </a:lnTo>
                <a:lnTo>
                  <a:pt x="1384753" y="774609"/>
                </a:lnTo>
                <a:lnTo>
                  <a:pt x="1377508" y="779595"/>
                </a:lnTo>
                <a:lnTo>
                  <a:pt x="1370263" y="784355"/>
                </a:lnTo>
                <a:lnTo>
                  <a:pt x="1363018" y="788661"/>
                </a:lnTo>
                <a:lnTo>
                  <a:pt x="1355772" y="793194"/>
                </a:lnTo>
                <a:lnTo>
                  <a:pt x="1348301" y="797047"/>
                </a:lnTo>
                <a:lnTo>
                  <a:pt x="1341056" y="800900"/>
                </a:lnTo>
                <a:lnTo>
                  <a:pt x="1334037" y="804526"/>
                </a:lnTo>
                <a:lnTo>
                  <a:pt x="1326792" y="807926"/>
                </a:lnTo>
                <a:lnTo>
                  <a:pt x="1319547" y="811326"/>
                </a:lnTo>
                <a:lnTo>
                  <a:pt x="1312302" y="814045"/>
                </a:lnTo>
                <a:lnTo>
                  <a:pt x="1305283" y="816992"/>
                </a:lnTo>
                <a:lnTo>
                  <a:pt x="1298038" y="819711"/>
                </a:lnTo>
                <a:lnTo>
                  <a:pt x="1291245" y="822205"/>
                </a:lnTo>
                <a:lnTo>
                  <a:pt x="1277208" y="826511"/>
                </a:lnTo>
                <a:lnTo>
                  <a:pt x="1263397" y="830364"/>
                </a:lnTo>
                <a:lnTo>
                  <a:pt x="1249812" y="833537"/>
                </a:lnTo>
                <a:lnTo>
                  <a:pt x="1236454" y="836030"/>
                </a:lnTo>
                <a:lnTo>
                  <a:pt x="1223322" y="838296"/>
                </a:lnTo>
                <a:lnTo>
                  <a:pt x="1210417" y="839656"/>
                </a:lnTo>
                <a:lnTo>
                  <a:pt x="1197964" y="840789"/>
                </a:lnTo>
                <a:lnTo>
                  <a:pt x="1185511" y="841469"/>
                </a:lnTo>
                <a:lnTo>
                  <a:pt x="1173738" y="841469"/>
                </a:lnTo>
                <a:lnTo>
                  <a:pt x="1162191" y="841469"/>
                </a:lnTo>
                <a:lnTo>
                  <a:pt x="1151097" y="841016"/>
                </a:lnTo>
                <a:lnTo>
                  <a:pt x="1140229" y="840336"/>
                </a:lnTo>
                <a:lnTo>
                  <a:pt x="1129814" y="839203"/>
                </a:lnTo>
                <a:lnTo>
                  <a:pt x="1120079" y="837843"/>
                </a:lnTo>
                <a:lnTo>
                  <a:pt x="1110796" y="836710"/>
                </a:lnTo>
                <a:lnTo>
                  <a:pt x="1101739" y="835123"/>
                </a:lnTo>
                <a:lnTo>
                  <a:pt x="1093362" y="833310"/>
                </a:lnTo>
                <a:lnTo>
                  <a:pt x="1085438" y="831724"/>
                </a:lnTo>
                <a:lnTo>
                  <a:pt x="1078193" y="829910"/>
                </a:lnTo>
                <a:lnTo>
                  <a:pt x="1065514" y="826284"/>
                </a:lnTo>
                <a:lnTo>
                  <a:pt x="1055099" y="823111"/>
                </a:lnTo>
                <a:lnTo>
                  <a:pt x="1047401" y="820391"/>
                </a:lnTo>
                <a:lnTo>
                  <a:pt x="1043552" y="828097"/>
                </a:lnTo>
                <a:lnTo>
                  <a:pt x="1040156" y="836483"/>
                </a:lnTo>
                <a:lnTo>
                  <a:pt x="1036986" y="844869"/>
                </a:lnTo>
                <a:lnTo>
                  <a:pt x="1034043" y="853708"/>
                </a:lnTo>
                <a:lnTo>
                  <a:pt x="1031552" y="862774"/>
                </a:lnTo>
                <a:lnTo>
                  <a:pt x="1029288" y="872520"/>
                </a:lnTo>
                <a:lnTo>
                  <a:pt x="1027024" y="882265"/>
                </a:lnTo>
                <a:lnTo>
                  <a:pt x="1024986" y="892464"/>
                </a:lnTo>
                <a:lnTo>
                  <a:pt x="1021137" y="913316"/>
                </a:lnTo>
                <a:lnTo>
                  <a:pt x="1017288" y="935527"/>
                </a:lnTo>
                <a:lnTo>
                  <a:pt x="1013213" y="958871"/>
                </a:lnTo>
                <a:lnTo>
                  <a:pt x="1011175" y="970884"/>
                </a:lnTo>
                <a:lnTo>
                  <a:pt x="1008458" y="983349"/>
                </a:lnTo>
                <a:lnTo>
                  <a:pt x="1004609" y="984029"/>
                </a:lnTo>
                <a:lnTo>
                  <a:pt x="1000760" y="984936"/>
                </a:lnTo>
                <a:lnTo>
                  <a:pt x="997138" y="985842"/>
                </a:lnTo>
                <a:lnTo>
                  <a:pt x="993515" y="987202"/>
                </a:lnTo>
                <a:lnTo>
                  <a:pt x="989892" y="988789"/>
                </a:lnTo>
                <a:lnTo>
                  <a:pt x="986496" y="990375"/>
                </a:lnTo>
                <a:lnTo>
                  <a:pt x="983100" y="991962"/>
                </a:lnTo>
                <a:lnTo>
                  <a:pt x="979704" y="993775"/>
                </a:lnTo>
                <a:lnTo>
                  <a:pt x="977666" y="979723"/>
                </a:lnTo>
                <a:lnTo>
                  <a:pt x="976761" y="970657"/>
                </a:lnTo>
                <a:lnTo>
                  <a:pt x="975402" y="960458"/>
                </a:lnTo>
                <a:lnTo>
                  <a:pt x="974496" y="949352"/>
                </a:lnTo>
                <a:lnTo>
                  <a:pt x="973817" y="937340"/>
                </a:lnTo>
                <a:lnTo>
                  <a:pt x="973364" y="924421"/>
                </a:lnTo>
                <a:lnTo>
                  <a:pt x="973138" y="911049"/>
                </a:lnTo>
                <a:lnTo>
                  <a:pt x="973364" y="896771"/>
                </a:lnTo>
                <a:lnTo>
                  <a:pt x="974044" y="882039"/>
                </a:lnTo>
                <a:lnTo>
                  <a:pt x="975402" y="866854"/>
                </a:lnTo>
                <a:lnTo>
                  <a:pt x="977213" y="851442"/>
                </a:lnTo>
                <a:lnTo>
                  <a:pt x="978119" y="843736"/>
                </a:lnTo>
                <a:lnTo>
                  <a:pt x="979704" y="835577"/>
                </a:lnTo>
                <a:lnTo>
                  <a:pt x="981062" y="827871"/>
                </a:lnTo>
                <a:lnTo>
                  <a:pt x="982874" y="819711"/>
                </a:lnTo>
                <a:lnTo>
                  <a:pt x="984911" y="812006"/>
                </a:lnTo>
                <a:lnTo>
                  <a:pt x="986949" y="804073"/>
                </a:lnTo>
                <a:lnTo>
                  <a:pt x="989440" y="796140"/>
                </a:lnTo>
                <a:lnTo>
                  <a:pt x="991930" y="788208"/>
                </a:lnTo>
                <a:lnTo>
                  <a:pt x="994873" y="780502"/>
                </a:lnTo>
                <a:lnTo>
                  <a:pt x="997817" y="772569"/>
                </a:lnTo>
                <a:lnTo>
                  <a:pt x="1001213" y="765090"/>
                </a:lnTo>
                <a:lnTo>
                  <a:pt x="1004836" y="757384"/>
                </a:lnTo>
                <a:lnTo>
                  <a:pt x="1008685" y="749905"/>
                </a:lnTo>
                <a:lnTo>
                  <a:pt x="1012986" y="742652"/>
                </a:lnTo>
                <a:lnTo>
                  <a:pt x="1017288" y="735400"/>
                </a:lnTo>
                <a:lnTo>
                  <a:pt x="1022043" y="728147"/>
                </a:lnTo>
                <a:lnTo>
                  <a:pt x="1027024" y="721121"/>
                </a:lnTo>
                <a:lnTo>
                  <a:pt x="1032458" y="714095"/>
                </a:lnTo>
                <a:lnTo>
                  <a:pt x="1038118" y="707522"/>
                </a:lnTo>
                <a:lnTo>
                  <a:pt x="1044231" y="701176"/>
                </a:lnTo>
                <a:lnTo>
                  <a:pt x="1050344" y="694603"/>
                </a:lnTo>
                <a:lnTo>
                  <a:pt x="1057136" y="688711"/>
                </a:lnTo>
                <a:lnTo>
                  <a:pt x="1064382" y="682818"/>
                </a:lnTo>
                <a:lnTo>
                  <a:pt x="1071627" y="676925"/>
                </a:lnTo>
                <a:lnTo>
                  <a:pt x="1079778" y="671486"/>
                </a:lnTo>
                <a:lnTo>
                  <a:pt x="1087702" y="666726"/>
                </a:lnTo>
                <a:lnTo>
                  <a:pt x="1096306" y="661740"/>
                </a:lnTo>
                <a:lnTo>
                  <a:pt x="1105362" y="656980"/>
                </a:lnTo>
                <a:lnTo>
                  <a:pt x="1114645" y="652674"/>
                </a:lnTo>
                <a:lnTo>
                  <a:pt x="1124380" y="648821"/>
                </a:lnTo>
                <a:lnTo>
                  <a:pt x="1134795" y="645195"/>
                </a:lnTo>
                <a:lnTo>
                  <a:pt x="1145437" y="641795"/>
                </a:lnTo>
                <a:lnTo>
                  <a:pt x="1156531" y="638622"/>
                </a:lnTo>
                <a:lnTo>
                  <a:pt x="1168304" y="636129"/>
                </a:lnTo>
                <a:lnTo>
                  <a:pt x="1180304" y="634089"/>
                </a:lnTo>
                <a:lnTo>
                  <a:pt x="1192757" y="631823"/>
                </a:lnTo>
                <a:lnTo>
                  <a:pt x="1205662" y="630690"/>
                </a:lnTo>
                <a:lnTo>
                  <a:pt x="1219247" y="629330"/>
                </a:lnTo>
                <a:lnTo>
                  <a:pt x="1233058" y="628876"/>
                </a:lnTo>
                <a:lnTo>
                  <a:pt x="1247774" y="628650"/>
                </a:lnTo>
                <a:close/>
                <a:moveTo>
                  <a:pt x="91667" y="541337"/>
                </a:moveTo>
                <a:lnTo>
                  <a:pt x="370523" y="541337"/>
                </a:lnTo>
                <a:lnTo>
                  <a:pt x="375061" y="541563"/>
                </a:lnTo>
                <a:lnTo>
                  <a:pt x="379826" y="542015"/>
                </a:lnTo>
                <a:lnTo>
                  <a:pt x="384137" y="542468"/>
                </a:lnTo>
                <a:lnTo>
                  <a:pt x="388902" y="543373"/>
                </a:lnTo>
                <a:lnTo>
                  <a:pt x="393213" y="544278"/>
                </a:lnTo>
                <a:lnTo>
                  <a:pt x="397524" y="545635"/>
                </a:lnTo>
                <a:lnTo>
                  <a:pt x="401835" y="546992"/>
                </a:lnTo>
                <a:lnTo>
                  <a:pt x="405919" y="548576"/>
                </a:lnTo>
                <a:lnTo>
                  <a:pt x="409777" y="550386"/>
                </a:lnTo>
                <a:lnTo>
                  <a:pt x="414088" y="552421"/>
                </a:lnTo>
                <a:lnTo>
                  <a:pt x="417718" y="554684"/>
                </a:lnTo>
                <a:lnTo>
                  <a:pt x="421575" y="556946"/>
                </a:lnTo>
                <a:lnTo>
                  <a:pt x="425206" y="559434"/>
                </a:lnTo>
                <a:lnTo>
                  <a:pt x="428609" y="562149"/>
                </a:lnTo>
                <a:lnTo>
                  <a:pt x="432013" y="564864"/>
                </a:lnTo>
                <a:lnTo>
                  <a:pt x="434962" y="568031"/>
                </a:lnTo>
                <a:lnTo>
                  <a:pt x="438139" y="571198"/>
                </a:lnTo>
                <a:lnTo>
                  <a:pt x="441088" y="574591"/>
                </a:lnTo>
                <a:lnTo>
                  <a:pt x="443584" y="577984"/>
                </a:lnTo>
                <a:lnTo>
                  <a:pt x="446307" y="581604"/>
                </a:lnTo>
                <a:lnTo>
                  <a:pt x="448803" y="585223"/>
                </a:lnTo>
                <a:lnTo>
                  <a:pt x="450845" y="589069"/>
                </a:lnTo>
                <a:lnTo>
                  <a:pt x="452887" y="592915"/>
                </a:lnTo>
                <a:lnTo>
                  <a:pt x="454702" y="596760"/>
                </a:lnTo>
                <a:lnTo>
                  <a:pt x="456291" y="600832"/>
                </a:lnTo>
                <a:lnTo>
                  <a:pt x="457879" y="605130"/>
                </a:lnTo>
                <a:lnTo>
                  <a:pt x="459240" y="609429"/>
                </a:lnTo>
                <a:lnTo>
                  <a:pt x="460148" y="613727"/>
                </a:lnTo>
                <a:lnTo>
                  <a:pt x="461055" y="618251"/>
                </a:lnTo>
                <a:lnTo>
                  <a:pt x="461509" y="622549"/>
                </a:lnTo>
                <a:lnTo>
                  <a:pt x="461736" y="627300"/>
                </a:lnTo>
                <a:lnTo>
                  <a:pt x="461963" y="631824"/>
                </a:lnTo>
                <a:lnTo>
                  <a:pt x="461736" y="636575"/>
                </a:lnTo>
                <a:lnTo>
                  <a:pt x="461509" y="641099"/>
                </a:lnTo>
                <a:lnTo>
                  <a:pt x="461055" y="645624"/>
                </a:lnTo>
                <a:lnTo>
                  <a:pt x="460148" y="650148"/>
                </a:lnTo>
                <a:lnTo>
                  <a:pt x="459240" y="654446"/>
                </a:lnTo>
                <a:lnTo>
                  <a:pt x="457879" y="658518"/>
                </a:lnTo>
                <a:lnTo>
                  <a:pt x="456291" y="662816"/>
                </a:lnTo>
                <a:lnTo>
                  <a:pt x="454702" y="666888"/>
                </a:lnTo>
                <a:lnTo>
                  <a:pt x="452887" y="670960"/>
                </a:lnTo>
                <a:lnTo>
                  <a:pt x="450845" y="674806"/>
                </a:lnTo>
                <a:lnTo>
                  <a:pt x="448803" y="678652"/>
                </a:lnTo>
                <a:lnTo>
                  <a:pt x="446307" y="682271"/>
                </a:lnTo>
                <a:lnTo>
                  <a:pt x="443584" y="685664"/>
                </a:lnTo>
                <a:lnTo>
                  <a:pt x="441088" y="689284"/>
                </a:lnTo>
                <a:lnTo>
                  <a:pt x="438139" y="692451"/>
                </a:lnTo>
                <a:lnTo>
                  <a:pt x="434962" y="695618"/>
                </a:lnTo>
                <a:lnTo>
                  <a:pt x="432013" y="698559"/>
                </a:lnTo>
                <a:lnTo>
                  <a:pt x="428609" y="701500"/>
                </a:lnTo>
                <a:lnTo>
                  <a:pt x="425206" y="703988"/>
                </a:lnTo>
                <a:lnTo>
                  <a:pt x="421575" y="706703"/>
                </a:lnTo>
                <a:lnTo>
                  <a:pt x="417718" y="708965"/>
                </a:lnTo>
                <a:lnTo>
                  <a:pt x="414088" y="711227"/>
                </a:lnTo>
                <a:lnTo>
                  <a:pt x="409777" y="713489"/>
                </a:lnTo>
                <a:lnTo>
                  <a:pt x="405919" y="715299"/>
                </a:lnTo>
                <a:lnTo>
                  <a:pt x="401835" y="716883"/>
                </a:lnTo>
                <a:lnTo>
                  <a:pt x="397524" y="718014"/>
                </a:lnTo>
                <a:lnTo>
                  <a:pt x="393213" y="719371"/>
                </a:lnTo>
                <a:lnTo>
                  <a:pt x="388902" y="720502"/>
                </a:lnTo>
                <a:lnTo>
                  <a:pt x="384137" y="721181"/>
                </a:lnTo>
                <a:lnTo>
                  <a:pt x="379826" y="721633"/>
                </a:lnTo>
                <a:lnTo>
                  <a:pt x="375061" y="722312"/>
                </a:lnTo>
                <a:lnTo>
                  <a:pt x="370523" y="722312"/>
                </a:lnTo>
                <a:lnTo>
                  <a:pt x="91667" y="722312"/>
                </a:lnTo>
                <a:lnTo>
                  <a:pt x="86902" y="722312"/>
                </a:lnTo>
                <a:lnTo>
                  <a:pt x="82364" y="721633"/>
                </a:lnTo>
                <a:lnTo>
                  <a:pt x="77599" y="721181"/>
                </a:lnTo>
                <a:lnTo>
                  <a:pt x="73288" y="720502"/>
                </a:lnTo>
                <a:lnTo>
                  <a:pt x="68750" y="719371"/>
                </a:lnTo>
                <a:lnTo>
                  <a:pt x="64439" y="718014"/>
                </a:lnTo>
                <a:lnTo>
                  <a:pt x="60128" y="716883"/>
                </a:lnTo>
                <a:lnTo>
                  <a:pt x="56044" y="715299"/>
                </a:lnTo>
                <a:lnTo>
                  <a:pt x="51959" y="713489"/>
                </a:lnTo>
                <a:lnTo>
                  <a:pt x="48102" y="711227"/>
                </a:lnTo>
                <a:lnTo>
                  <a:pt x="44245" y="708965"/>
                </a:lnTo>
                <a:lnTo>
                  <a:pt x="40615" y="706703"/>
                </a:lnTo>
                <a:lnTo>
                  <a:pt x="36757" y="703988"/>
                </a:lnTo>
                <a:lnTo>
                  <a:pt x="33581" y="701500"/>
                </a:lnTo>
                <a:lnTo>
                  <a:pt x="30177" y="698559"/>
                </a:lnTo>
                <a:lnTo>
                  <a:pt x="26774" y="695618"/>
                </a:lnTo>
                <a:lnTo>
                  <a:pt x="23824" y="692451"/>
                </a:lnTo>
                <a:lnTo>
                  <a:pt x="21101" y="689284"/>
                </a:lnTo>
                <a:lnTo>
                  <a:pt x="18152" y="685664"/>
                </a:lnTo>
                <a:lnTo>
                  <a:pt x="15656" y="682271"/>
                </a:lnTo>
                <a:lnTo>
                  <a:pt x="13160" y="678652"/>
                </a:lnTo>
                <a:lnTo>
                  <a:pt x="11118" y="674806"/>
                </a:lnTo>
                <a:lnTo>
                  <a:pt x="9076" y="670960"/>
                </a:lnTo>
                <a:lnTo>
                  <a:pt x="7261" y="666888"/>
                </a:lnTo>
                <a:lnTo>
                  <a:pt x="5446" y="662816"/>
                </a:lnTo>
                <a:lnTo>
                  <a:pt x="4084" y="658518"/>
                </a:lnTo>
                <a:lnTo>
                  <a:pt x="2950" y="654446"/>
                </a:lnTo>
                <a:lnTo>
                  <a:pt x="1815" y="650148"/>
                </a:lnTo>
                <a:lnTo>
                  <a:pt x="1134" y="645624"/>
                </a:lnTo>
                <a:lnTo>
                  <a:pt x="454" y="641099"/>
                </a:lnTo>
                <a:lnTo>
                  <a:pt x="0" y="636575"/>
                </a:lnTo>
                <a:lnTo>
                  <a:pt x="0" y="631824"/>
                </a:lnTo>
                <a:lnTo>
                  <a:pt x="0" y="627300"/>
                </a:lnTo>
                <a:lnTo>
                  <a:pt x="454" y="622549"/>
                </a:lnTo>
                <a:lnTo>
                  <a:pt x="1134" y="618251"/>
                </a:lnTo>
                <a:lnTo>
                  <a:pt x="1815" y="613727"/>
                </a:lnTo>
                <a:lnTo>
                  <a:pt x="2950" y="609429"/>
                </a:lnTo>
                <a:lnTo>
                  <a:pt x="4084" y="605130"/>
                </a:lnTo>
                <a:lnTo>
                  <a:pt x="5446" y="600832"/>
                </a:lnTo>
                <a:lnTo>
                  <a:pt x="7261" y="596760"/>
                </a:lnTo>
                <a:lnTo>
                  <a:pt x="9076" y="592915"/>
                </a:lnTo>
                <a:lnTo>
                  <a:pt x="11118" y="589069"/>
                </a:lnTo>
                <a:lnTo>
                  <a:pt x="13160" y="585223"/>
                </a:lnTo>
                <a:lnTo>
                  <a:pt x="15656" y="581604"/>
                </a:lnTo>
                <a:lnTo>
                  <a:pt x="18152" y="577984"/>
                </a:lnTo>
                <a:lnTo>
                  <a:pt x="21101" y="574591"/>
                </a:lnTo>
                <a:lnTo>
                  <a:pt x="23824" y="571198"/>
                </a:lnTo>
                <a:lnTo>
                  <a:pt x="26774" y="568031"/>
                </a:lnTo>
                <a:lnTo>
                  <a:pt x="30177" y="564864"/>
                </a:lnTo>
                <a:lnTo>
                  <a:pt x="33581" y="562149"/>
                </a:lnTo>
                <a:lnTo>
                  <a:pt x="36757" y="559434"/>
                </a:lnTo>
                <a:lnTo>
                  <a:pt x="40615" y="556946"/>
                </a:lnTo>
                <a:lnTo>
                  <a:pt x="44245" y="554684"/>
                </a:lnTo>
                <a:lnTo>
                  <a:pt x="48102" y="552421"/>
                </a:lnTo>
                <a:lnTo>
                  <a:pt x="51959" y="550386"/>
                </a:lnTo>
                <a:lnTo>
                  <a:pt x="56044" y="548576"/>
                </a:lnTo>
                <a:lnTo>
                  <a:pt x="60128" y="546992"/>
                </a:lnTo>
                <a:lnTo>
                  <a:pt x="64439" y="545635"/>
                </a:lnTo>
                <a:lnTo>
                  <a:pt x="68750" y="544278"/>
                </a:lnTo>
                <a:lnTo>
                  <a:pt x="73288" y="543373"/>
                </a:lnTo>
                <a:lnTo>
                  <a:pt x="77599" y="542468"/>
                </a:lnTo>
                <a:lnTo>
                  <a:pt x="82364" y="542015"/>
                </a:lnTo>
                <a:lnTo>
                  <a:pt x="86902" y="541563"/>
                </a:lnTo>
                <a:lnTo>
                  <a:pt x="91667" y="541337"/>
                </a:lnTo>
                <a:close/>
                <a:moveTo>
                  <a:pt x="2282825" y="312737"/>
                </a:moveTo>
                <a:lnTo>
                  <a:pt x="2412173" y="372470"/>
                </a:lnTo>
                <a:lnTo>
                  <a:pt x="2422140" y="377674"/>
                </a:lnTo>
                <a:lnTo>
                  <a:pt x="2426897" y="380163"/>
                </a:lnTo>
                <a:lnTo>
                  <a:pt x="2431201" y="382878"/>
                </a:lnTo>
                <a:lnTo>
                  <a:pt x="2435732" y="385367"/>
                </a:lnTo>
                <a:lnTo>
                  <a:pt x="2439583" y="388308"/>
                </a:lnTo>
                <a:lnTo>
                  <a:pt x="2443434" y="391023"/>
                </a:lnTo>
                <a:lnTo>
                  <a:pt x="2447058" y="393964"/>
                </a:lnTo>
                <a:lnTo>
                  <a:pt x="2450456" y="396680"/>
                </a:lnTo>
                <a:lnTo>
                  <a:pt x="2453628" y="399621"/>
                </a:lnTo>
                <a:lnTo>
                  <a:pt x="2456799" y="402562"/>
                </a:lnTo>
                <a:lnTo>
                  <a:pt x="2459518" y="405504"/>
                </a:lnTo>
                <a:lnTo>
                  <a:pt x="2462236" y="408671"/>
                </a:lnTo>
                <a:lnTo>
                  <a:pt x="2464501" y="411839"/>
                </a:lnTo>
                <a:lnTo>
                  <a:pt x="2466766" y="415233"/>
                </a:lnTo>
                <a:lnTo>
                  <a:pt x="2468805" y="418174"/>
                </a:lnTo>
                <a:lnTo>
                  <a:pt x="2470617" y="421568"/>
                </a:lnTo>
                <a:lnTo>
                  <a:pt x="2472430" y="424962"/>
                </a:lnTo>
                <a:lnTo>
                  <a:pt x="2474015" y="428356"/>
                </a:lnTo>
                <a:lnTo>
                  <a:pt x="2475601" y="431750"/>
                </a:lnTo>
                <a:lnTo>
                  <a:pt x="2477866" y="438990"/>
                </a:lnTo>
                <a:lnTo>
                  <a:pt x="2479905" y="446231"/>
                </a:lnTo>
                <a:lnTo>
                  <a:pt x="2481264" y="453697"/>
                </a:lnTo>
                <a:lnTo>
                  <a:pt x="2482397" y="461390"/>
                </a:lnTo>
                <a:lnTo>
                  <a:pt x="2482850" y="469536"/>
                </a:lnTo>
                <a:lnTo>
                  <a:pt x="2482850" y="477455"/>
                </a:lnTo>
                <a:lnTo>
                  <a:pt x="2482850" y="694213"/>
                </a:lnTo>
                <a:lnTo>
                  <a:pt x="2482850" y="702584"/>
                </a:lnTo>
                <a:lnTo>
                  <a:pt x="2482397" y="710504"/>
                </a:lnTo>
                <a:lnTo>
                  <a:pt x="2481264" y="718423"/>
                </a:lnTo>
                <a:lnTo>
                  <a:pt x="2479905" y="725889"/>
                </a:lnTo>
                <a:lnTo>
                  <a:pt x="2477866" y="733130"/>
                </a:lnTo>
                <a:lnTo>
                  <a:pt x="2475601" y="740144"/>
                </a:lnTo>
                <a:lnTo>
                  <a:pt x="2474015" y="743311"/>
                </a:lnTo>
                <a:lnTo>
                  <a:pt x="2472430" y="746932"/>
                </a:lnTo>
                <a:lnTo>
                  <a:pt x="2470617" y="750326"/>
                </a:lnTo>
                <a:lnTo>
                  <a:pt x="2468805" y="753493"/>
                </a:lnTo>
                <a:lnTo>
                  <a:pt x="2466766" y="756887"/>
                </a:lnTo>
                <a:lnTo>
                  <a:pt x="2464501" y="760055"/>
                </a:lnTo>
                <a:lnTo>
                  <a:pt x="2462236" y="762996"/>
                </a:lnTo>
                <a:lnTo>
                  <a:pt x="2459518" y="766164"/>
                </a:lnTo>
                <a:lnTo>
                  <a:pt x="2456799" y="769331"/>
                </a:lnTo>
                <a:lnTo>
                  <a:pt x="2453628" y="772047"/>
                </a:lnTo>
                <a:lnTo>
                  <a:pt x="2450456" y="775214"/>
                </a:lnTo>
                <a:lnTo>
                  <a:pt x="2447058" y="778156"/>
                </a:lnTo>
                <a:lnTo>
                  <a:pt x="2443434" y="780871"/>
                </a:lnTo>
                <a:lnTo>
                  <a:pt x="2439583" y="783812"/>
                </a:lnTo>
                <a:lnTo>
                  <a:pt x="2435732" y="786301"/>
                </a:lnTo>
                <a:lnTo>
                  <a:pt x="2431201" y="789242"/>
                </a:lnTo>
                <a:lnTo>
                  <a:pt x="2426897" y="791731"/>
                </a:lnTo>
                <a:lnTo>
                  <a:pt x="2422140" y="794446"/>
                </a:lnTo>
                <a:lnTo>
                  <a:pt x="2412173" y="799198"/>
                </a:lnTo>
                <a:lnTo>
                  <a:pt x="2406963" y="801687"/>
                </a:lnTo>
                <a:lnTo>
                  <a:pt x="2282825" y="744216"/>
                </a:lnTo>
                <a:lnTo>
                  <a:pt x="2282825" y="312737"/>
                </a:lnTo>
                <a:close/>
                <a:moveTo>
                  <a:pt x="458964" y="22907"/>
                </a:moveTo>
                <a:lnTo>
                  <a:pt x="448307" y="23134"/>
                </a:lnTo>
                <a:lnTo>
                  <a:pt x="438104" y="24041"/>
                </a:lnTo>
                <a:lnTo>
                  <a:pt x="427674" y="25175"/>
                </a:lnTo>
                <a:lnTo>
                  <a:pt x="417471" y="26990"/>
                </a:lnTo>
                <a:lnTo>
                  <a:pt x="407722" y="29485"/>
                </a:lnTo>
                <a:lnTo>
                  <a:pt x="397745" y="32206"/>
                </a:lnTo>
                <a:lnTo>
                  <a:pt x="388222" y="35382"/>
                </a:lnTo>
                <a:lnTo>
                  <a:pt x="378926" y="39237"/>
                </a:lnTo>
                <a:lnTo>
                  <a:pt x="369857" y="43320"/>
                </a:lnTo>
                <a:lnTo>
                  <a:pt x="361014" y="47856"/>
                </a:lnTo>
                <a:lnTo>
                  <a:pt x="352171" y="52846"/>
                </a:lnTo>
                <a:lnTo>
                  <a:pt x="344009" y="58289"/>
                </a:lnTo>
                <a:lnTo>
                  <a:pt x="335847" y="63959"/>
                </a:lnTo>
                <a:lnTo>
                  <a:pt x="328138" y="70083"/>
                </a:lnTo>
                <a:lnTo>
                  <a:pt x="320655" y="76660"/>
                </a:lnTo>
                <a:lnTo>
                  <a:pt x="313626" y="83238"/>
                </a:lnTo>
                <a:lnTo>
                  <a:pt x="306598" y="90722"/>
                </a:lnTo>
                <a:lnTo>
                  <a:pt x="300022" y="98207"/>
                </a:lnTo>
                <a:lnTo>
                  <a:pt x="294127" y="105918"/>
                </a:lnTo>
                <a:lnTo>
                  <a:pt x="288232" y="113856"/>
                </a:lnTo>
                <a:lnTo>
                  <a:pt x="283017" y="122248"/>
                </a:lnTo>
                <a:lnTo>
                  <a:pt x="278029" y="130867"/>
                </a:lnTo>
                <a:lnTo>
                  <a:pt x="273494" y="139939"/>
                </a:lnTo>
                <a:lnTo>
                  <a:pt x="269186" y="149011"/>
                </a:lnTo>
                <a:lnTo>
                  <a:pt x="265559" y="158310"/>
                </a:lnTo>
                <a:lnTo>
                  <a:pt x="262158" y="167836"/>
                </a:lnTo>
                <a:lnTo>
                  <a:pt x="259664" y="177589"/>
                </a:lnTo>
                <a:lnTo>
                  <a:pt x="257396" y="187568"/>
                </a:lnTo>
                <a:lnTo>
                  <a:pt x="255582" y="197775"/>
                </a:lnTo>
                <a:lnTo>
                  <a:pt x="254222" y="207754"/>
                </a:lnTo>
                <a:lnTo>
                  <a:pt x="253542" y="218414"/>
                </a:lnTo>
                <a:lnTo>
                  <a:pt x="253088" y="229074"/>
                </a:lnTo>
                <a:lnTo>
                  <a:pt x="253088" y="495117"/>
                </a:lnTo>
                <a:lnTo>
                  <a:pt x="369630" y="495117"/>
                </a:lnTo>
                <a:lnTo>
                  <a:pt x="376659" y="495344"/>
                </a:lnTo>
                <a:lnTo>
                  <a:pt x="383461" y="496024"/>
                </a:lnTo>
                <a:lnTo>
                  <a:pt x="390263" y="496705"/>
                </a:lnTo>
                <a:lnTo>
                  <a:pt x="397065" y="498066"/>
                </a:lnTo>
                <a:lnTo>
                  <a:pt x="403867" y="499653"/>
                </a:lnTo>
                <a:lnTo>
                  <a:pt x="410216" y="501468"/>
                </a:lnTo>
                <a:lnTo>
                  <a:pt x="416791" y="503509"/>
                </a:lnTo>
                <a:lnTo>
                  <a:pt x="422913" y="505777"/>
                </a:lnTo>
                <a:lnTo>
                  <a:pt x="428808" y="508726"/>
                </a:lnTo>
                <a:lnTo>
                  <a:pt x="434930" y="511674"/>
                </a:lnTo>
                <a:lnTo>
                  <a:pt x="440598" y="514849"/>
                </a:lnTo>
                <a:lnTo>
                  <a:pt x="446266" y="518478"/>
                </a:lnTo>
                <a:lnTo>
                  <a:pt x="451481" y="522334"/>
                </a:lnTo>
                <a:lnTo>
                  <a:pt x="456923" y="526190"/>
                </a:lnTo>
                <a:lnTo>
                  <a:pt x="461911" y="530726"/>
                </a:lnTo>
                <a:lnTo>
                  <a:pt x="466446" y="535035"/>
                </a:lnTo>
                <a:lnTo>
                  <a:pt x="471207" y="539798"/>
                </a:lnTo>
                <a:lnTo>
                  <a:pt x="475289" y="545015"/>
                </a:lnTo>
                <a:lnTo>
                  <a:pt x="479370" y="549777"/>
                </a:lnTo>
                <a:lnTo>
                  <a:pt x="483451" y="555221"/>
                </a:lnTo>
                <a:lnTo>
                  <a:pt x="487079" y="560664"/>
                </a:lnTo>
                <a:lnTo>
                  <a:pt x="490026" y="566561"/>
                </a:lnTo>
                <a:lnTo>
                  <a:pt x="493201" y="572458"/>
                </a:lnTo>
                <a:lnTo>
                  <a:pt x="496148" y="578355"/>
                </a:lnTo>
                <a:lnTo>
                  <a:pt x="498416" y="584706"/>
                </a:lnTo>
                <a:lnTo>
                  <a:pt x="500683" y="591056"/>
                </a:lnTo>
                <a:lnTo>
                  <a:pt x="502497" y="597407"/>
                </a:lnTo>
                <a:lnTo>
                  <a:pt x="504084" y="603984"/>
                </a:lnTo>
                <a:lnTo>
                  <a:pt x="505218" y="610788"/>
                </a:lnTo>
                <a:lnTo>
                  <a:pt x="506125" y="617592"/>
                </a:lnTo>
                <a:lnTo>
                  <a:pt x="506578" y="624623"/>
                </a:lnTo>
                <a:lnTo>
                  <a:pt x="506578" y="631428"/>
                </a:lnTo>
                <a:lnTo>
                  <a:pt x="506578" y="638459"/>
                </a:lnTo>
                <a:lnTo>
                  <a:pt x="506125" y="645263"/>
                </a:lnTo>
                <a:lnTo>
                  <a:pt x="505218" y="652294"/>
                </a:lnTo>
                <a:lnTo>
                  <a:pt x="504084" y="659098"/>
                </a:lnTo>
                <a:lnTo>
                  <a:pt x="502497" y="665449"/>
                </a:lnTo>
                <a:lnTo>
                  <a:pt x="500683" y="672026"/>
                </a:lnTo>
                <a:lnTo>
                  <a:pt x="498416" y="678150"/>
                </a:lnTo>
                <a:lnTo>
                  <a:pt x="496148" y="684500"/>
                </a:lnTo>
                <a:lnTo>
                  <a:pt x="493201" y="690397"/>
                </a:lnTo>
                <a:lnTo>
                  <a:pt x="490026" y="696294"/>
                </a:lnTo>
                <a:lnTo>
                  <a:pt x="487079" y="701964"/>
                </a:lnTo>
                <a:lnTo>
                  <a:pt x="483451" y="707861"/>
                </a:lnTo>
                <a:lnTo>
                  <a:pt x="479370" y="712851"/>
                </a:lnTo>
                <a:lnTo>
                  <a:pt x="475289" y="718067"/>
                </a:lnTo>
                <a:lnTo>
                  <a:pt x="471207" y="723057"/>
                </a:lnTo>
                <a:lnTo>
                  <a:pt x="466446" y="727820"/>
                </a:lnTo>
                <a:lnTo>
                  <a:pt x="461911" y="732356"/>
                </a:lnTo>
                <a:lnTo>
                  <a:pt x="456923" y="736666"/>
                </a:lnTo>
                <a:lnTo>
                  <a:pt x="451481" y="740748"/>
                </a:lnTo>
                <a:lnTo>
                  <a:pt x="446266" y="744604"/>
                </a:lnTo>
                <a:lnTo>
                  <a:pt x="440598" y="748006"/>
                </a:lnTo>
                <a:lnTo>
                  <a:pt x="434930" y="751408"/>
                </a:lnTo>
                <a:lnTo>
                  <a:pt x="428808" y="754356"/>
                </a:lnTo>
                <a:lnTo>
                  <a:pt x="422913" y="757078"/>
                </a:lnTo>
                <a:lnTo>
                  <a:pt x="416791" y="759573"/>
                </a:lnTo>
                <a:lnTo>
                  <a:pt x="410216" y="761614"/>
                </a:lnTo>
                <a:lnTo>
                  <a:pt x="403867" y="763429"/>
                </a:lnTo>
                <a:lnTo>
                  <a:pt x="397065" y="765016"/>
                </a:lnTo>
                <a:lnTo>
                  <a:pt x="390263" y="766377"/>
                </a:lnTo>
                <a:lnTo>
                  <a:pt x="383461" y="767058"/>
                </a:lnTo>
                <a:lnTo>
                  <a:pt x="376659" y="767738"/>
                </a:lnTo>
                <a:lnTo>
                  <a:pt x="369630" y="767965"/>
                </a:lnTo>
                <a:lnTo>
                  <a:pt x="253088" y="767965"/>
                </a:lnTo>
                <a:lnTo>
                  <a:pt x="253088" y="1135844"/>
                </a:lnTo>
                <a:lnTo>
                  <a:pt x="369630" y="1135844"/>
                </a:lnTo>
                <a:lnTo>
                  <a:pt x="376659" y="1136071"/>
                </a:lnTo>
                <a:lnTo>
                  <a:pt x="383461" y="1136751"/>
                </a:lnTo>
                <a:lnTo>
                  <a:pt x="390263" y="1137659"/>
                </a:lnTo>
                <a:lnTo>
                  <a:pt x="397065" y="1138793"/>
                </a:lnTo>
                <a:lnTo>
                  <a:pt x="403867" y="1140380"/>
                </a:lnTo>
                <a:lnTo>
                  <a:pt x="410216" y="1142195"/>
                </a:lnTo>
                <a:lnTo>
                  <a:pt x="416791" y="1144236"/>
                </a:lnTo>
                <a:lnTo>
                  <a:pt x="422913" y="1146731"/>
                </a:lnTo>
                <a:lnTo>
                  <a:pt x="428808" y="1149452"/>
                </a:lnTo>
                <a:lnTo>
                  <a:pt x="434930" y="1152401"/>
                </a:lnTo>
                <a:lnTo>
                  <a:pt x="440598" y="1155803"/>
                </a:lnTo>
                <a:lnTo>
                  <a:pt x="446266" y="1159205"/>
                </a:lnTo>
                <a:lnTo>
                  <a:pt x="451481" y="1163061"/>
                </a:lnTo>
                <a:lnTo>
                  <a:pt x="456923" y="1167370"/>
                </a:lnTo>
                <a:lnTo>
                  <a:pt x="461911" y="1171453"/>
                </a:lnTo>
                <a:lnTo>
                  <a:pt x="466446" y="1175989"/>
                </a:lnTo>
                <a:lnTo>
                  <a:pt x="471207" y="1180752"/>
                </a:lnTo>
                <a:lnTo>
                  <a:pt x="475289" y="1185741"/>
                </a:lnTo>
                <a:lnTo>
                  <a:pt x="479370" y="1190958"/>
                </a:lnTo>
                <a:lnTo>
                  <a:pt x="483451" y="1196401"/>
                </a:lnTo>
                <a:lnTo>
                  <a:pt x="487079" y="1201845"/>
                </a:lnTo>
                <a:lnTo>
                  <a:pt x="490026" y="1207515"/>
                </a:lnTo>
                <a:lnTo>
                  <a:pt x="493201" y="1213412"/>
                </a:lnTo>
                <a:lnTo>
                  <a:pt x="496148" y="1219309"/>
                </a:lnTo>
                <a:lnTo>
                  <a:pt x="498416" y="1225659"/>
                </a:lnTo>
                <a:lnTo>
                  <a:pt x="500683" y="1231783"/>
                </a:lnTo>
                <a:lnTo>
                  <a:pt x="502497" y="1238360"/>
                </a:lnTo>
                <a:lnTo>
                  <a:pt x="504084" y="1245165"/>
                </a:lnTo>
                <a:lnTo>
                  <a:pt x="505218" y="1251742"/>
                </a:lnTo>
                <a:lnTo>
                  <a:pt x="506125" y="1258546"/>
                </a:lnTo>
                <a:lnTo>
                  <a:pt x="506578" y="1265350"/>
                </a:lnTo>
                <a:lnTo>
                  <a:pt x="506578" y="1272381"/>
                </a:lnTo>
                <a:lnTo>
                  <a:pt x="506578" y="1279639"/>
                </a:lnTo>
                <a:lnTo>
                  <a:pt x="506125" y="1286216"/>
                </a:lnTo>
                <a:lnTo>
                  <a:pt x="505218" y="1293021"/>
                </a:lnTo>
                <a:lnTo>
                  <a:pt x="504084" y="1299825"/>
                </a:lnTo>
                <a:lnTo>
                  <a:pt x="502497" y="1306629"/>
                </a:lnTo>
                <a:lnTo>
                  <a:pt x="500683" y="1312980"/>
                </a:lnTo>
                <a:lnTo>
                  <a:pt x="498416" y="1319330"/>
                </a:lnTo>
                <a:lnTo>
                  <a:pt x="496148" y="1325454"/>
                </a:lnTo>
                <a:lnTo>
                  <a:pt x="493201" y="1331351"/>
                </a:lnTo>
                <a:lnTo>
                  <a:pt x="490026" y="1337475"/>
                </a:lnTo>
                <a:lnTo>
                  <a:pt x="487079" y="1343145"/>
                </a:lnTo>
                <a:lnTo>
                  <a:pt x="483451" y="1348588"/>
                </a:lnTo>
                <a:lnTo>
                  <a:pt x="479370" y="1354031"/>
                </a:lnTo>
                <a:lnTo>
                  <a:pt x="475289" y="1359248"/>
                </a:lnTo>
                <a:lnTo>
                  <a:pt x="471207" y="1364011"/>
                </a:lnTo>
                <a:lnTo>
                  <a:pt x="466446" y="1368774"/>
                </a:lnTo>
                <a:lnTo>
                  <a:pt x="461911" y="1373537"/>
                </a:lnTo>
                <a:lnTo>
                  <a:pt x="456923" y="1377619"/>
                </a:lnTo>
                <a:lnTo>
                  <a:pt x="451481" y="1381702"/>
                </a:lnTo>
                <a:lnTo>
                  <a:pt x="446266" y="1385557"/>
                </a:lnTo>
                <a:lnTo>
                  <a:pt x="440598" y="1388960"/>
                </a:lnTo>
                <a:lnTo>
                  <a:pt x="434930" y="1392362"/>
                </a:lnTo>
                <a:lnTo>
                  <a:pt x="428808" y="1395537"/>
                </a:lnTo>
                <a:lnTo>
                  <a:pt x="422913" y="1398032"/>
                </a:lnTo>
                <a:lnTo>
                  <a:pt x="416791" y="1400300"/>
                </a:lnTo>
                <a:lnTo>
                  <a:pt x="410216" y="1402795"/>
                </a:lnTo>
                <a:lnTo>
                  <a:pt x="403867" y="1404609"/>
                </a:lnTo>
                <a:lnTo>
                  <a:pt x="397065" y="1406197"/>
                </a:lnTo>
                <a:lnTo>
                  <a:pt x="390263" y="1407104"/>
                </a:lnTo>
                <a:lnTo>
                  <a:pt x="383461" y="1408238"/>
                </a:lnTo>
                <a:lnTo>
                  <a:pt x="376659" y="1408692"/>
                </a:lnTo>
                <a:lnTo>
                  <a:pt x="369630" y="1408692"/>
                </a:lnTo>
                <a:lnTo>
                  <a:pt x="253088" y="1408692"/>
                </a:lnTo>
                <a:lnTo>
                  <a:pt x="253088" y="1777025"/>
                </a:lnTo>
                <a:lnTo>
                  <a:pt x="369630" y="1777025"/>
                </a:lnTo>
                <a:lnTo>
                  <a:pt x="376659" y="1777252"/>
                </a:lnTo>
                <a:lnTo>
                  <a:pt x="383461" y="1777705"/>
                </a:lnTo>
                <a:lnTo>
                  <a:pt x="390263" y="1778386"/>
                </a:lnTo>
                <a:lnTo>
                  <a:pt x="397065" y="1779747"/>
                </a:lnTo>
                <a:lnTo>
                  <a:pt x="403867" y="1781334"/>
                </a:lnTo>
                <a:lnTo>
                  <a:pt x="410216" y="1783149"/>
                </a:lnTo>
                <a:lnTo>
                  <a:pt x="416791" y="1785190"/>
                </a:lnTo>
                <a:lnTo>
                  <a:pt x="422913" y="1787912"/>
                </a:lnTo>
                <a:lnTo>
                  <a:pt x="428808" y="1790407"/>
                </a:lnTo>
                <a:lnTo>
                  <a:pt x="434930" y="1793582"/>
                </a:lnTo>
                <a:lnTo>
                  <a:pt x="440598" y="1796984"/>
                </a:lnTo>
                <a:lnTo>
                  <a:pt x="446266" y="1800159"/>
                </a:lnTo>
                <a:lnTo>
                  <a:pt x="451481" y="1804242"/>
                </a:lnTo>
                <a:lnTo>
                  <a:pt x="456923" y="1808324"/>
                </a:lnTo>
                <a:lnTo>
                  <a:pt x="461911" y="1812407"/>
                </a:lnTo>
                <a:lnTo>
                  <a:pt x="466446" y="1817170"/>
                </a:lnTo>
                <a:lnTo>
                  <a:pt x="471207" y="1821706"/>
                </a:lnTo>
                <a:lnTo>
                  <a:pt x="475289" y="1826695"/>
                </a:lnTo>
                <a:lnTo>
                  <a:pt x="479370" y="1831912"/>
                </a:lnTo>
                <a:lnTo>
                  <a:pt x="483451" y="1837129"/>
                </a:lnTo>
                <a:lnTo>
                  <a:pt x="487079" y="1842799"/>
                </a:lnTo>
                <a:lnTo>
                  <a:pt x="490026" y="1848469"/>
                </a:lnTo>
                <a:lnTo>
                  <a:pt x="493201" y="1854139"/>
                </a:lnTo>
                <a:lnTo>
                  <a:pt x="496148" y="1860490"/>
                </a:lnTo>
                <a:lnTo>
                  <a:pt x="498416" y="1866613"/>
                </a:lnTo>
                <a:lnTo>
                  <a:pt x="500683" y="1872964"/>
                </a:lnTo>
                <a:lnTo>
                  <a:pt x="502497" y="1879314"/>
                </a:lnTo>
                <a:lnTo>
                  <a:pt x="504084" y="1885892"/>
                </a:lnTo>
                <a:lnTo>
                  <a:pt x="505218" y="1892696"/>
                </a:lnTo>
                <a:lnTo>
                  <a:pt x="506125" y="1899273"/>
                </a:lnTo>
                <a:lnTo>
                  <a:pt x="506578" y="1906304"/>
                </a:lnTo>
                <a:lnTo>
                  <a:pt x="506578" y="1913335"/>
                </a:lnTo>
                <a:lnTo>
                  <a:pt x="506578" y="1920366"/>
                </a:lnTo>
                <a:lnTo>
                  <a:pt x="506125" y="1927397"/>
                </a:lnTo>
                <a:lnTo>
                  <a:pt x="505218" y="1933975"/>
                </a:lnTo>
                <a:lnTo>
                  <a:pt x="504084" y="1940779"/>
                </a:lnTo>
                <a:lnTo>
                  <a:pt x="502497" y="1947356"/>
                </a:lnTo>
                <a:lnTo>
                  <a:pt x="500683" y="1953707"/>
                </a:lnTo>
                <a:lnTo>
                  <a:pt x="498416" y="1960284"/>
                </a:lnTo>
                <a:lnTo>
                  <a:pt x="496148" y="1966408"/>
                </a:lnTo>
                <a:lnTo>
                  <a:pt x="493201" y="1972532"/>
                </a:lnTo>
                <a:lnTo>
                  <a:pt x="490026" y="1978429"/>
                </a:lnTo>
                <a:lnTo>
                  <a:pt x="487079" y="1984099"/>
                </a:lnTo>
                <a:lnTo>
                  <a:pt x="483451" y="1989542"/>
                </a:lnTo>
                <a:lnTo>
                  <a:pt x="479370" y="1994986"/>
                </a:lnTo>
                <a:lnTo>
                  <a:pt x="475289" y="1999975"/>
                </a:lnTo>
                <a:lnTo>
                  <a:pt x="471207" y="2004965"/>
                </a:lnTo>
                <a:lnTo>
                  <a:pt x="466446" y="2009728"/>
                </a:lnTo>
                <a:lnTo>
                  <a:pt x="461911" y="2014264"/>
                </a:lnTo>
                <a:lnTo>
                  <a:pt x="456923" y="2018573"/>
                </a:lnTo>
                <a:lnTo>
                  <a:pt x="451481" y="2022429"/>
                </a:lnTo>
                <a:lnTo>
                  <a:pt x="446266" y="2026285"/>
                </a:lnTo>
                <a:lnTo>
                  <a:pt x="440598" y="2029914"/>
                </a:lnTo>
                <a:lnTo>
                  <a:pt x="434930" y="2033089"/>
                </a:lnTo>
                <a:lnTo>
                  <a:pt x="428808" y="2036264"/>
                </a:lnTo>
                <a:lnTo>
                  <a:pt x="422913" y="2038759"/>
                </a:lnTo>
                <a:lnTo>
                  <a:pt x="416791" y="2041481"/>
                </a:lnTo>
                <a:lnTo>
                  <a:pt x="410216" y="2043522"/>
                </a:lnTo>
                <a:lnTo>
                  <a:pt x="403867" y="2045336"/>
                </a:lnTo>
                <a:lnTo>
                  <a:pt x="397065" y="2046924"/>
                </a:lnTo>
                <a:lnTo>
                  <a:pt x="390263" y="2048285"/>
                </a:lnTo>
                <a:lnTo>
                  <a:pt x="383461" y="2048965"/>
                </a:lnTo>
                <a:lnTo>
                  <a:pt x="376659" y="2049419"/>
                </a:lnTo>
                <a:lnTo>
                  <a:pt x="369630" y="2049646"/>
                </a:lnTo>
                <a:lnTo>
                  <a:pt x="253088" y="2049646"/>
                </a:lnTo>
                <a:lnTo>
                  <a:pt x="253088" y="2315689"/>
                </a:lnTo>
                <a:lnTo>
                  <a:pt x="253542" y="2326349"/>
                </a:lnTo>
                <a:lnTo>
                  <a:pt x="254222" y="2336782"/>
                </a:lnTo>
                <a:lnTo>
                  <a:pt x="255582" y="2347215"/>
                </a:lnTo>
                <a:lnTo>
                  <a:pt x="257396" y="2357195"/>
                </a:lnTo>
                <a:lnTo>
                  <a:pt x="259664" y="2367401"/>
                </a:lnTo>
                <a:lnTo>
                  <a:pt x="262158" y="2376927"/>
                </a:lnTo>
                <a:lnTo>
                  <a:pt x="265559" y="2386679"/>
                </a:lnTo>
                <a:lnTo>
                  <a:pt x="269186" y="2395978"/>
                </a:lnTo>
                <a:lnTo>
                  <a:pt x="273494" y="2405051"/>
                </a:lnTo>
                <a:lnTo>
                  <a:pt x="278029" y="2414123"/>
                </a:lnTo>
                <a:lnTo>
                  <a:pt x="283017" y="2422515"/>
                </a:lnTo>
                <a:lnTo>
                  <a:pt x="288232" y="2430907"/>
                </a:lnTo>
                <a:lnTo>
                  <a:pt x="294127" y="2439072"/>
                </a:lnTo>
                <a:lnTo>
                  <a:pt x="300022" y="2446783"/>
                </a:lnTo>
                <a:lnTo>
                  <a:pt x="306598" y="2454268"/>
                </a:lnTo>
                <a:lnTo>
                  <a:pt x="313626" y="2461525"/>
                </a:lnTo>
                <a:lnTo>
                  <a:pt x="320655" y="2468330"/>
                </a:lnTo>
                <a:lnTo>
                  <a:pt x="328138" y="2474680"/>
                </a:lnTo>
                <a:lnTo>
                  <a:pt x="335847" y="2481031"/>
                </a:lnTo>
                <a:lnTo>
                  <a:pt x="344009" y="2486701"/>
                </a:lnTo>
                <a:lnTo>
                  <a:pt x="352171" y="2492144"/>
                </a:lnTo>
                <a:lnTo>
                  <a:pt x="361014" y="2497134"/>
                </a:lnTo>
                <a:lnTo>
                  <a:pt x="369857" y="2501443"/>
                </a:lnTo>
                <a:lnTo>
                  <a:pt x="378926" y="2505526"/>
                </a:lnTo>
                <a:lnTo>
                  <a:pt x="388222" y="2509608"/>
                </a:lnTo>
                <a:lnTo>
                  <a:pt x="397745" y="2512557"/>
                </a:lnTo>
                <a:lnTo>
                  <a:pt x="407722" y="2515505"/>
                </a:lnTo>
                <a:lnTo>
                  <a:pt x="417471" y="2517773"/>
                </a:lnTo>
                <a:lnTo>
                  <a:pt x="427674" y="2519588"/>
                </a:lnTo>
                <a:lnTo>
                  <a:pt x="438104" y="2520948"/>
                </a:lnTo>
                <a:lnTo>
                  <a:pt x="448307" y="2521629"/>
                </a:lnTo>
                <a:lnTo>
                  <a:pt x="458964" y="2521856"/>
                </a:lnTo>
                <a:lnTo>
                  <a:pt x="2030011" y="2521856"/>
                </a:lnTo>
                <a:lnTo>
                  <a:pt x="2040667" y="2521629"/>
                </a:lnTo>
                <a:lnTo>
                  <a:pt x="2051324" y="2520948"/>
                </a:lnTo>
                <a:lnTo>
                  <a:pt x="2061527" y="2519588"/>
                </a:lnTo>
                <a:lnTo>
                  <a:pt x="2071503" y="2517773"/>
                </a:lnTo>
                <a:lnTo>
                  <a:pt x="2081706" y="2515505"/>
                </a:lnTo>
                <a:lnTo>
                  <a:pt x="2091456" y="2512557"/>
                </a:lnTo>
                <a:lnTo>
                  <a:pt x="2100752" y="2509608"/>
                </a:lnTo>
                <a:lnTo>
                  <a:pt x="2110502" y="2505526"/>
                </a:lnTo>
                <a:lnTo>
                  <a:pt x="2119571" y="2501443"/>
                </a:lnTo>
                <a:lnTo>
                  <a:pt x="2128187" y="2497134"/>
                </a:lnTo>
                <a:lnTo>
                  <a:pt x="2136803" y="2492144"/>
                </a:lnTo>
                <a:lnTo>
                  <a:pt x="2145192" y="2486701"/>
                </a:lnTo>
                <a:lnTo>
                  <a:pt x="2153354" y="2481031"/>
                </a:lnTo>
                <a:lnTo>
                  <a:pt x="2161290" y="2474680"/>
                </a:lnTo>
                <a:lnTo>
                  <a:pt x="2168546" y="2468330"/>
                </a:lnTo>
                <a:lnTo>
                  <a:pt x="2175801" y="2461525"/>
                </a:lnTo>
                <a:lnTo>
                  <a:pt x="2182376" y="2454268"/>
                </a:lnTo>
                <a:lnTo>
                  <a:pt x="2188952" y="2446783"/>
                </a:lnTo>
                <a:lnTo>
                  <a:pt x="2195074" y="2439072"/>
                </a:lnTo>
                <a:lnTo>
                  <a:pt x="2200969" y="2430907"/>
                </a:lnTo>
                <a:lnTo>
                  <a:pt x="2206410" y="2422515"/>
                </a:lnTo>
                <a:lnTo>
                  <a:pt x="2211172" y="2414123"/>
                </a:lnTo>
                <a:lnTo>
                  <a:pt x="2215933" y="2405051"/>
                </a:lnTo>
                <a:lnTo>
                  <a:pt x="2219788" y="2395978"/>
                </a:lnTo>
                <a:lnTo>
                  <a:pt x="2223642" y="2386679"/>
                </a:lnTo>
                <a:lnTo>
                  <a:pt x="2226817" y="2376927"/>
                </a:lnTo>
                <a:lnTo>
                  <a:pt x="2229538" y="2367401"/>
                </a:lnTo>
                <a:lnTo>
                  <a:pt x="2232032" y="2357195"/>
                </a:lnTo>
                <a:lnTo>
                  <a:pt x="2233845" y="2347215"/>
                </a:lnTo>
                <a:lnTo>
                  <a:pt x="2235206" y="2336782"/>
                </a:lnTo>
                <a:lnTo>
                  <a:pt x="2235886" y="2326349"/>
                </a:lnTo>
                <a:lnTo>
                  <a:pt x="2236113" y="2315689"/>
                </a:lnTo>
                <a:lnTo>
                  <a:pt x="2236113" y="229074"/>
                </a:lnTo>
                <a:lnTo>
                  <a:pt x="2235886" y="218414"/>
                </a:lnTo>
                <a:lnTo>
                  <a:pt x="2235206" y="207754"/>
                </a:lnTo>
                <a:lnTo>
                  <a:pt x="2233845" y="197775"/>
                </a:lnTo>
                <a:lnTo>
                  <a:pt x="2232032" y="187568"/>
                </a:lnTo>
                <a:lnTo>
                  <a:pt x="2229538" y="177589"/>
                </a:lnTo>
                <a:lnTo>
                  <a:pt x="2226817" y="167836"/>
                </a:lnTo>
                <a:lnTo>
                  <a:pt x="2223642" y="158310"/>
                </a:lnTo>
                <a:lnTo>
                  <a:pt x="2219788" y="149011"/>
                </a:lnTo>
                <a:lnTo>
                  <a:pt x="2215933" y="139939"/>
                </a:lnTo>
                <a:lnTo>
                  <a:pt x="2211172" y="130867"/>
                </a:lnTo>
                <a:lnTo>
                  <a:pt x="2206410" y="122248"/>
                </a:lnTo>
                <a:lnTo>
                  <a:pt x="2200969" y="113856"/>
                </a:lnTo>
                <a:lnTo>
                  <a:pt x="2195074" y="105918"/>
                </a:lnTo>
                <a:lnTo>
                  <a:pt x="2188952" y="98207"/>
                </a:lnTo>
                <a:lnTo>
                  <a:pt x="2182376" y="90722"/>
                </a:lnTo>
                <a:lnTo>
                  <a:pt x="2175801" y="83238"/>
                </a:lnTo>
                <a:lnTo>
                  <a:pt x="2168546" y="76660"/>
                </a:lnTo>
                <a:lnTo>
                  <a:pt x="2161290" y="70083"/>
                </a:lnTo>
                <a:lnTo>
                  <a:pt x="2153354" y="63959"/>
                </a:lnTo>
                <a:lnTo>
                  <a:pt x="2145192" y="58289"/>
                </a:lnTo>
                <a:lnTo>
                  <a:pt x="2136803" y="52846"/>
                </a:lnTo>
                <a:lnTo>
                  <a:pt x="2128187" y="47856"/>
                </a:lnTo>
                <a:lnTo>
                  <a:pt x="2119571" y="43320"/>
                </a:lnTo>
                <a:lnTo>
                  <a:pt x="2110502" y="39237"/>
                </a:lnTo>
                <a:lnTo>
                  <a:pt x="2100752" y="35382"/>
                </a:lnTo>
                <a:lnTo>
                  <a:pt x="2091456" y="32206"/>
                </a:lnTo>
                <a:lnTo>
                  <a:pt x="2081706" y="29485"/>
                </a:lnTo>
                <a:lnTo>
                  <a:pt x="2071503" y="26990"/>
                </a:lnTo>
                <a:lnTo>
                  <a:pt x="2061527" y="25175"/>
                </a:lnTo>
                <a:lnTo>
                  <a:pt x="2051324" y="24041"/>
                </a:lnTo>
                <a:lnTo>
                  <a:pt x="2040667" y="23134"/>
                </a:lnTo>
                <a:lnTo>
                  <a:pt x="2030011" y="22907"/>
                </a:lnTo>
                <a:lnTo>
                  <a:pt x="458964" y="22907"/>
                </a:lnTo>
                <a:close/>
                <a:moveTo>
                  <a:pt x="458964" y="0"/>
                </a:moveTo>
                <a:lnTo>
                  <a:pt x="2030011" y="0"/>
                </a:lnTo>
                <a:lnTo>
                  <a:pt x="2042028" y="453"/>
                </a:lnTo>
                <a:lnTo>
                  <a:pt x="2053364" y="1134"/>
                </a:lnTo>
                <a:lnTo>
                  <a:pt x="2064701" y="2722"/>
                </a:lnTo>
                <a:lnTo>
                  <a:pt x="2076265" y="4763"/>
                </a:lnTo>
                <a:lnTo>
                  <a:pt x="2087148" y="7258"/>
                </a:lnTo>
                <a:lnTo>
                  <a:pt x="2098031" y="10433"/>
                </a:lnTo>
                <a:lnTo>
                  <a:pt x="2108688" y="14062"/>
                </a:lnTo>
                <a:lnTo>
                  <a:pt x="2118891" y="18371"/>
                </a:lnTo>
                <a:lnTo>
                  <a:pt x="2129094" y="22680"/>
                </a:lnTo>
                <a:lnTo>
                  <a:pt x="2138843" y="27897"/>
                </a:lnTo>
                <a:lnTo>
                  <a:pt x="2148593" y="33340"/>
                </a:lnTo>
                <a:lnTo>
                  <a:pt x="2157889" y="39237"/>
                </a:lnTo>
                <a:lnTo>
                  <a:pt x="2166959" y="45815"/>
                </a:lnTo>
                <a:lnTo>
                  <a:pt x="2175574" y="52392"/>
                </a:lnTo>
                <a:lnTo>
                  <a:pt x="2183737" y="59650"/>
                </a:lnTo>
                <a:lnTo>
                  <a:pt x="2191899" y="67361"/>
                </a:lnTo>
                <a:lnTo>
                  <a:pt x="2199382" y="75299"/>
                </a:lnTo>
                <a:lnTo>
                  <a:pt x="2206637" y="83691"/>
                </a:lnTo>
                <a:lnTo>
                  <a:pt x="2213212" y="92083"/>
                </a:lnTo>
                <a:lnTo>
                  <a:pt x="2219788" y="101155"/>
                </a:lnTo>
                <a:lnTo>
                  <a:pt x="2225683" y="110681"/>
                </a:lnTo>
                <a:lnTo>
                  <a:pt x="2231125" y="120207"/>
                </a:lnTo>
                <a:lnTo>
                  <a:pt x="2236340" y="129960"/>
                </a:lnTo>
                <a:lnTo>
                  <a:pt x="2241101" y="140166"/>
                </a:lnTo>
                <a:lnTo>
                  <a:pt x="2244955" y="150599"/>
                </a:lnTo>
                <a:lnTo>
                  <a:pt x="2248583" y="161032"/>
                </a:lnTo>
                <a:lnTo>
                  <a:pt x="2251758" y="172145"/>
                </a:lnTo>
                <a:lnTo>
                  <a:pt x="2254252" y="183032"/>
                </a:lnTo>
                <a:lnTo>
                  <a:pt x="2256292" y="194372"/>
                </a:lnTo>
                <a:lnTo>
                  <a:pt x="2257879" y="205713"/>
                </a:lnTo>
                <a:lnTo>
                  <a:pt x="2258786" y="217053"/>
                </a:lnTo>
                <a:lnTo>
                  <a:pt x="2259013" y="229074"/>
                </a:lnTo>
                <a:lnTo>
                  <a:pt x="2259013" y="2315689"/>
                </a:lnTo>
                <a:lnTo>
                  <a:pt x="2258786" y="2327483"/>
                </a:lnTo>
                <a:lnTo>
                  <a:pt x="2257879" y="2339050"/>
                </a:lnTo>
                <a:lnTo>
                  <a:pt x="2256292" y="2350617"/>
                </a:lnTo>
                <a:lnTo>
                  <a:pt x="2254252" y="2361958"/>
                </a:lnTo>
                <a:lnTo>
                  <a:pt x="2251758" y="2372844"/>
                </a:lnTo>
                <a:lnTo>
                  <a:pt x="2248583" y="2383731"/>
                </a:lnTo>
                <a:lnTo>
                  <a:pt x="2244955" y="2394391"/>
                </a:lnTo>
                <a:lnTo>
                  <a:pt x="2241101" y="2404824"/>
                </a:lnTo>
                <a:lnTo>
                  <a:pt x="2236340" y="2414803"/>
                </a:lnTo>
                <a:lnTo>
                  <a:pt x="2231125" y="2424783"/>
                </a:lnTo>
                <a:lnTo>
                  <a:pt x="2225683" y="2434309"/>
                </a:lnTo>
                <a:lnTo>
                  <a:pt x="2219788" y="2443608"/>
                </a:lnTo>
                <a:lnTo>
                  <a:pt x="2213212" y="2452680"/>
                </a:lnTo>
                <a:lnTo>
                  <a:pt x="2206637" y="2461299"/>
                </a:lnTo>
                <a:lnTo>
                  <a:pt x="2199382" y="2469464"/>
                </a:lnTo>
                <a:lnTo>
                  <a:pt x="2191899" y="2477629"/>
                </a:lnTo>
                <a:lnTo>
                  <a:pt x="2183737" y="2485113"/>
                </a:lnTo>
                <a:lnTo>
                  <a:pt x="2175574" y="2492371"/>
                </a:lnTo>
                <a:lnTo>
                  <a:pt x="2166959" y="2499175"/>
                </a:lnTo>
                <a:lnTo>
                  <a:pt x="2157889" y="2505526"/>
                </a:lnTo>
                <a:lnTo>
                  <a:pt x="2148593" y="2511649"/>
                </a:lnTo>
                <a:lnTo>
                  <a:pt x="2138843" y="2517093"/>
                </a:lnTo>
                <a:lnTo>
                  <a:pt x="2129094" y="2522309"/>
                </a:lnTo>
                <a:lnTo>
                  <a:pt x="2118891" y="2526619"/>
                </a:lnTo>
                <a:lnTo>
                  <a:pt x="2108688" y="2530701"/>
                </a:lnTo>
                <a:lnTo>
                  <a:pt x="2098031" y="2534330"/>
                </a:lnTo>
                <a:lnTo>
                  <a:pt x="2087148" y="2537505"/>
                </a:lnTo>
                <a:lnTo>
                  <a:pt x="2076265" y="2540000"/>
                </a:lnTo>
                <a:lnTo>
                  <a:pt x="2064701" y="2542268"/>
                </a:lnTo>
                <a:lnTo>
                  <a:pt x="2053364" y="2543402"/>
                </a:lnTo>
                <a:lnTo>
                  <a:pt x="2042028" y="2544536"/>
                </a:lnTo>
                <a:lnTo>
                  <a:pt x="2030011" y="2544763"/>
                </a:lnTo>
                <a:lnTo>
                  <a:pt x="458964" y="2544763"/>
                </a:lnTo>
                <a:lnTo>
                  <a:pt x="447400" y="2544536"/>
                </a:lnTo>
                <a:lnTo>
                  <a:pt x="435610" y="2543402"/>
                </a:lnTo>
                <a:lnTo>
                  <a:pt x="424273" y="2542268"/>
                </a:lnTo>
                <a:lnTo>
                  <a:pt x="413163" y="2540000"/>
                </a:lnTo>
                <a:lnTo>
                  <a:pt x="402053" y="2537505"/>
                </a:lnTo>
                <a:lnTo>
                  <a:pt x="391170" y="2534330"/>
                </a:lnTo>
                <a:lnTo>
                  <a:pt x="380513" y="2530701"/>
                </a:lnTo>
                <a:lnTo>
                  <a:pt x="370084" y="2526619"/>
                </a:lnTo>
                <a:lnTo>
                  <a:pt x="359880" y="2522309"/>
                </a:lnTo>
                <a:lnTo>
                  <a:pt x="350131" y="2517093"/>
                </a:lnTo>
                <a:lnTo>
                  <a:pt x="340608" y="2511649"/>
                </a:lnTo>
                <a:lnTo>
                  <a:pt x="331085" y="2505526"/>
                </a:lnTo>
                <a:lnTo>
                  <a:pt x="322469" y="2499175"/>
                </a:lnTo>
                <a:lnTo>
                  <a:pt x="313626" y="2492371"/>
                </a:lnTo>
                <a:lnTo>
                  <a:pt x="305237" y="2485113"/>
                </a:lnTo>
                <a:lnTo>
                  <a:pt x="297528" y="2477629"/>
                </a:lnTo>
                <a:lnTo>
                  <a:pt x="289819" y="2469464"/>
                </a:lnTo>
                <a:lnTo>
                  <a:pt x="282564" y="2461299"/>
                </a:lnTo>
                <a:lnTo>
                  <a:pt x="275762" y="2452680"/>
                </a:lnTo>
                <a:lnTo>
                  <a:pt x="269413" y="2443608"/>
                </a:lnTo>
                <a:lnTo>
                  <a:pt x="263518" y="2434309"/>
                </a:lnTo>
                <a:lnTo>
                  <a:pt x="257850" y="2424783"/>
                </a:lnTo>
                <a:lnTo>
                  <a:pt x="252862" y="2414803"/>
                </a:lnTo>
                <a:lnTo>
                  <a:pt x="248327" y="2404824"/>
                </a:lnTo>
                <a:lnTo>
                  <a:pt x="244019" y="2394391"/>
                </a:lnTo>
                <a:lnTo>
                  <a:pt x="240391" y="2383731"/>
                </a:lnTo>
                <a:lnTo>
                  <a:pt x="237444" y="2372844"/>
                </a:lnTo>
                <a:lnTo>
                  <a:pt x="234723" y="2361958"/>
                </a:lnTo>
                <a:lnTo>
                  <a:pt x="232682" y="2350617"/>
                </a:lnTo>
                <a:lnTo>
                  <a:pt x="231322" y="2339050"/>
                </a:lnTo>
                <a:lnTo>
                  <a:pt x="230415" y="2327483"/>
                </a:lnTo>
                <a:lnTo>
                  <a:pt x="230188" y="2315689"/>
                </a:lnTo>
                <a:lnTo>
                  <a:pt x="230188" y="2026965"/>
                </a:lnTo>
                <a:lnTo>
                  <a:pt x="369630" y="2026965"/>
                </a:lnTo>
                <a:lnTo>
                  <a:pt x="375298" y="2026738"/>
                </a:lnTo>
                <a:lnTo>
                  <a:pt x="381194" y="2026285"/>
                </a:lnTo>
                <a:lnTo>
                  <a:pt x="386862" y="2025604"/>
                </a:lnTo>
                <a:lnTo>
                  <a:pt x="392530" y="2024470"/>
                </a:lnTo>
                <a:lnTo>
                  <a:pt x="397972" y="2023336"/>
                </a:lnTo>
                <a:lnTo>
                  <a:pt x="403414" y="2021749"/>
                </a:lnTo>
                <a:lnTo>
                  <a:pt x="408628" y="2019934"/>
                </a:lnTo>
                <a:lnTo>
                  <a:pt x="413843" y="2017893"/>
                </a:lnTo>
                <a:lnTo>
                  <a:pt x="419058" y="2015852"/>
                </a:lnTo>
                <a:lnTo>
                  <a:pt x="424046" y="2013130"/>
                </a:lnTo>
                <a:lnTo>
                  <a:pt x="428581" y="2010408"/>
                </a:lnTo>
                <a:lnTo>
                  <a:pt x="433343" y="2007460"/>
                </a:lnTo>
                <a:lnTo>
                  <a:pt x="438104" y="2004285"/>
                </a:lnTo>
                <a:lnTo>
                  <a:pt x="442185" y="2000882"/>
                </a:lnTo>
                <a:lnTo>
                  <a:pt x="446266" y="1997254"/>
                </a:lnTo>
                <a:lnTo>
                  <a:pt x="450348" y="1993398"/>
                </a:lnTo>
                <a:lnTo>
                  <a:pt x="453975" y="1989542"/>
                </a:lnTo>
                <a:lnTo>
                  <a:pt x="457603" y="1985460"/>
                </a:lnTo>
                <a:lnTo>
                  <a:pt x="461004" y="1981377"/>
                </a:lnTo>
                <a:lnTo>
                  <a:pt x="464405" y="1976841"/>
                </a:lnTo>
                <a:lnTo>
                  <a:pt x="467353" y="1972305"/>
                </a:lnTo>
                <a:lnTo>
                  <a:pt x="470074" y="1967315"/>
                </a:lnTo>
                <a:lnTo>
                  <a:pt x="472794" y="1962552"/>
                </a:lnTo>
                <a:lnTo>
                  <a:pt x="474835" y="1957336"/>
                </a:lnTo>
                <a:lnTo>
                  <a:pt x="476876" y="1952119"/>
                </a:lnTo>
                <a:lnTo>
                  <a:pt x="478690" y="1947129"/>
                </a:lnTo>
                <a:lnTo>
                  <a:pt x="480277" y="1941686"/>
                </a:lnTo>
                <a:lnTo>
                  <a:pt x="481637" y="1936243"/>
                </a:lnTo>
                <a:lnTo>
                  <a:pt x="482544" y="1930799"/>
                </a:lnTo>
                <a:lnTo>
                  <a:pt x="483451" y="1924902"/>
                </a:lnTo>
                <a:lnTo>
                  <a:pt x="483904" y="1919232"/>
                </a:lnTo>
                <a:lnTo>
                  <a:pt x="483904" y="1913335"/>
                </a:lnTo>
                <a:lnTo>
                  <a:pt x="483904" y="1907665"/>
                </a:lnTo>
                <a:lnTo>
                  <a:pt x="483451" y="1901768"/>
                </a:lnTo>
                <a:lnTo>
                  <a:pt x="482544" y="1896325"/>
                </a:lnTo>
                <a:lnTo>
                  <a:pt x="481637" y="1890428"/>
                </a:lnTo>
                <a:lnTo>
                  <a:pt x="480277" y="1884985"/>
                </a:lnTo>
                <a:lnTo>
                  <a:pt x="478690" y="1879541"/>
                </a:lnTo>
                <a:lnTo>
                  <a:pt x="476876" y="1874325"/>
                </a:lnTo>
                <a:lnTo>
                  <a:pt x="474835" y="1869335"/>
                </a:lnTo>
                <a:lnTo>
                  <a:pt x="472794" y="1864345"/>
                </a:lnTo>
                <a:lnTo>
                  <a:pt x="470074" y="1859356"/>
                </a:lnTo>
                <a:lnTo>
                  <a:pt x="467353" y="1854366"/>
                </a:lnTo>
                <a:lnTo>
                  <a:pt x="464405" y="1850056"/>
                </a:lnTo>
                <a:lnTo>
                  <a:pt x="461004" y="1845747"/>
                </a:lnTo>
                <a:lnTo>
                  <a:pt x="457603" y="1841211"/>
                </a:lnTo>
                <a:lnTo>
                  <a:pt x="453975" y="1837129"/>
                </a:lnTo>
                <a:lnTo>
                  <a:pt x="450348" y="1833273"/>
                </a:lnTo>
                <a:lnTo>
                  <a:pt x="446266" y="1829417"/>
                </a:lnTo>
                <a:lnTo>
                  <a:pt x="442185" y="1826015"/>
                </a:lnTo>
                <a:lnTo>
                  <a:pt x="438104" y="1822613"/>
                </a:lnTo>
                <a:lnTo>
                  <a:pt x="433343" y="1819211"/>
                </a:lnTo>
                <a:lnTo>
                  <a:pt x="428581" y="1816262"/>
                </a:lnTo>
                <a:lnTo>
                  <a:pt x="424046" y="1813541"/>
                </a:lnTo>
                <a:lnTo>
                  <a:pt x="419058" y="1811273"/>
                </a:lnTo>
                <a:lnTo>
                  <a:pt x="413843" y="1808778"/>
                </a:lnTo>
                <a:lnTo>
                  <a:pt x="408628" y="1806737"/>
                </a:lnTo>
                <a:lnTo>
                  <a:pt x="403414" y="1804922"/>
                </a:lnTo>
                <a:lnTo>
                  <a:pt x="397972" y="1803334"/>
                </a:lnTo>
                <a:lnTo>
                  <a:pt x="392530" y="1801974"/>
                </a:lnTo>
                <a:lnTo>
                  <a:pt x="386862" y="1801293"/>
                </a:lnTo>
                <a:lnTo>
                  <a:pt x="381194" y="1800613"/>
                </a:lnTo>
                <a:lnTo>
                  <a:pt x="375298" y="1799932"/>
                </a:lnTo>
                <a:lnTo>
                  <a:pt x="369630" y="1799932"/>
                </a:lnTo>
                <a:lnTo>
                  <a:pt x="230188" y="1799932"/>
                </a:lnTo>
                <a:lnTo>
                  <a:pt x="230188" y="1385784"/>
                </a:lnTo>
                <a:lnTo>
                  <a:pt x="369630" y="1385784"/>
                </a:lnTo>
                <a:lnTo>
                  <a:pt x="375298" y="1385557"/>
                </a:lnTo>
                <a:lnTo>
                  <a:pt x="381194" y="1385331"/>
                </a:lnTo>
                <a:lnTo>
                  <a:pt x="386862" y="1384650"/>
                </a:lnTo>
                <a:lnTo>
                  <a:pt x="392530" y="1383516"/>
                </a:lnTo>
                <a:lnTo>
                  <a:pt x="397972" y="1382155"/>
                </a:lnTo>
                <a:lnTo>
                  <a:pt x="403414" y="1380795"/>
                </a:lnTo>
                <a:lnTo>
                  <a:pt x="408628" y="1378980"/>
                </a:lnTo>
                <a:lnTo>
                  <a:pt x="413843" y="1376712"/>
                </a:lnTo>
                <a:lnTo>
                  <a:pt x="419058" y="1374671"/>
                </a:lnTo>
                <a:lnTo>
                  <a:pt x="424046" y="1372176"/>
                </a:lnTo>
                <a:lnTo>
                  <a:pt x="428581" y="1369227"/>
                </a:lnTo>
                <a:lnTo>
                  <a:pt x="433343" y="1366506"/>
                </a:lnTo>
                <a:lnTo>
                  <a:pt x="438104" y="1363331"/>
                </a:lnTo>
                <a:lnTo>
                  <a:pt x="442185" y="1359928"/>
                </a:lnTo>
                <a:lnTo>
                  <a:pt x="446266" y="1356300"/>
                </a:lnTo>
                <a:lnTo>
                  <a:pt x="450348" y="1352671"/>
                </a:lnTo>
                <a:lnTo>
                  <a:pt x="453975" y="1348588"/>
                </a:lnTo>
                <a:lnTo>
                  <a:pt x="457603" y="1344732"/>
                </a:lnTo>
                <a:lnTo>
                  <a:pt x="461004" y="1340196"/>
                </a:lnTo>
                <a:lnTo>
                  <a:pt x="464405" y="1335887"/>
                </a:lnTo>
                <a:lnTo>
                  <a:pt x="467353" y="1331124"/>
                </a:lnTo>
                <a:lnTo>
                  <a:pt x="470074" y="1326588"/>
                </a:lnTo>
                <a:lnTo>
                  <a:pt x="472794" y="1321598"/>
                </a:lnTo>
                <a:lnTo>
                  <a:pt x="474835" y="1316608"/>
                </a:lnTo>
                <a:lnTo>
                  <a:pt x="476876" y="1311392"/>
                </a:lnTo>
                <a:lnTo>
                  <a:pt x="478690" y="1305949"/>
                </a:lnTo>
                <a:lnTo>
                  <a:pt x="480277" y="1300732"/>
                </a:lnTo>
                <a:lnTo>
                  <a:pt x="481637" y="1295289"/>
                </a:lnTo>
                <a:lnTo>
                  <a:pt x="482544" y="1289619"/>
                </a:lnTo>
                <a:lnTo>
                  <a:pt x="483451" y="1283948"/>
                </a:lnTo>
                <a:lnTo>
                  <a:pt x="483904" y="1278278"/>
                </a:lnTo>
                <a:lnTo>
                  <a:pt x="483904" y="1272381"/>
                </a:lnTo>
                <a:lnTo>
                  <a:pt x="483904" y="1266711"/>
                </a:lnTo>
                <a:lnTo>
                  <a:pt x="483451" y="1260814"/>
                </a:lnTo>
                <a:lnTo>
                  <a:pt x="482544" y="1255144"/>
                </a:lnTo>
                <a:lnTo>
                  <a:pt x="481637" y="1249474"/>
                </a:lnTo>
                <a:lnTo>
                  <a:pt x="480277" y="1244031"/>
                </a:lnTo>
                <a:lnTo>
                  <a:pt x="478690" y="1238814"/>
                </a:lnTo>
                <a:lnTo>
                  <a:pt x="476876" y="1233371"/>
                </a:lnTo>
                <a:lnTo>
                  <a:pt x="474835" y="1228154"/>
                </a:lnTo>
                <a:lnTo>
                  <a:pt x="472794" y="1223391"/>
                </a:lnTo>
                <a:lnTo>
                  <a:pt x="470074" y="1218401"/>
                </a:lnTo>
                <a:lnTo>
                  <a:pt x="467353" y="1213639"/>
                </a:lnTo>
                <a:lnTo>
                  <a:pt x="464405" y="1209102"/>
                </a:lnTo>
                <a:lnTo>
                  <a:pt x="461004" y="1204566"/>
                </a:lnTo>
                <a:lnTo>
                  <a:pt x="457603" y="1200257"/>
                </a:lnTo>
                <a:lnTo>
                  <a:pt x="453975" y="1196175"/>
                </a:lnTo>
                <a:lnTo>
                  <a:pt x="450348" y="1192092"/>
                </a:lnTo>
                <a:lnTo>
                  <a:pt x="446266" y="1188463"/>
                </a:lnTo>
                <a:lnTo>
                  <a:pt x="442185" y="1184834"/>
                </a:lnTo>
                <a:lnTo>
                  <a:pt x="438104" y="1181659"/>
                </a:lnTo>
                <a:lnTo>
                  <a:pt x="433343" y="1178484"/>
                </a:lnTo>
                <a:lnTo>
                  <a:pt x="428581" y="1175308"/>
                </a:lnTo>
                <a:lnTo>
                  <a:pt x="424046" y="1172813"/>
                </a:lnTo>
                <a:lnTo>
                  <a:pt x="419058" y="1170092"/>
                </a:lnTo>
                <a:lnTo>
                  <a:pt x="413843" y="1167824"/>
                </a:lnTo>
                <a:lnTo>
                  <a:pt x="408628" y="1165783"/>
                </a:lnTo>
                <a:lnTo>
                  <a:pt x="403414" y="1164195"/>
                </a:lnTo>
                <a:lnTo>
                  <a:pt x="397972" y="1162607"/>
                </a:lnTo>
                <a:lnTo>
                  <a:pt x="392530" y="1161246"/>
                </a:lnTo>
                <a:lnTo>
                  <a:pt x="386862" y="1160339"/>
                </a:lnTo>
                <a:lnTo>
                  <a:pt x="381194" y="1159432"/>
                </a:lnTo>
                <a:lnTo>
                  <a:pt x="375298" y="1158978"/>
                </a:lnTo>
                <a:lnTo>
                  <a:pt x="369630" y="1158978"/>
                </a:lnTo>
                <a:lnTo>
                  <a:pt x="230188" y="1158978"/>
                </a:lnTo>
                <a:lnTo>
                  <a:pt x="230188" y="744831"/>
                </a:lnTo>
                <a:lnTo>
                  <a:pt x="369630" y="744831"/>
                </a:lnTo>
                <a:lnTo>
                  <a:pt x="375298" y="744831"/>
                </a:lnTo>
                <a:lnTo>
                  <a:pt x="381194" y="744377"/>
                </a:lnTo>
                <a:lnTo>
                  <a:pt x="386862" y="743470"/>
                </a:lnTo>
                <a:lnTo>
                  <a:pt x="392530" y="742563"/>
                </a:lnTo>
                <a:lnTo>
                  <a:pt x="397972" y="741429"/>
                </a:lnTo>
                <a:lnTo>
                  <a:pt x="403414" y="739841"/>
                </a:lnTo>
                <a:lnTo>
                  <a:pt x="408628" y="738026"/>
                </a:lnTo>
                <a:lnTo>
                  <a:pt x="413843" y="735985"/>
                </a:lnTo>
                <a:lnTo>
                  <a:pt x="419058" y="733717"/>
                </a:lnTo>
                <a:lnTo>
                  <a:pt x="424046" y="731222"/>
                </a:lnTo>
                <a:lnTo>
                  <a:pt x="428581" y="728501"/>
                </a:lnTo>
                <a:lnTo>
                  <a:pt x="433343" y="725325"/>
                </a:lnTo>
                <a:lnTo>
                  <a:pt x="438104" y="722377"/>
                </a:lnTo>
                <a:lnTo>
                  <a:pt x="442185" y="718975"/>
                </a:lnTo>
                <a:lnTo>
                  <a:pt x="446266" y="715573"/>
                </a:lnTo>
                <a:lnTo>
                  <a:pt x="450348" y="711717"/>
                </a:lnTo>
                <a:lnTo>
                  <a:pt x="453975" y="707861"/>
                </a:lnTo>
                <a:lnTo>
                  <a:pt x="457603" y="703552"/>
                </a:lnTo>
                <a:lnTo>
                  <a:pt x="461004" y="699243"/>
                </a:lnTo>
                <a:lnTo>
                  <a:pt x="464405" y="694706"/>
                </a:lnTo>
                <a:lnTo>
                  <a:pt x="467353" y="690170"/>
                </a:lnTo>
                <a:lnTo>
                  <a:pt x="470074" y="685407"/>
                </a:lnTo>
                <a:lnTo>
                  <a:pt x="472794" y="680645"/>
                </a:lnTo>
                <a:lnTo>
                  <a:pt x="474835" y="675655"/>
                </a:lnTo>
                <a:lnTo>
                  <a:pt x="476876" y="670438"/>
                </a:lnTo>
                <a:lnTo>
                  <a:pt x="478690" y="665222"/>
                </a:lnTo>
                <a:lnTo>
                  <a:pt x="480277" y="659778"/>
                </a:lnTo>
                <a:lnTo>
                  <a:pt x="481637" y="654335"/>
                </a:lnTo>
                <a:lnTo>
                  <a:pt x="482544" y="648665"/>
                </a:lnTo>
                <a:lnTo>
                  <a:pt x="483451" y="642995"/>
                </a:lnTo>
                <a:lnTo>
                  <a:pt x="483904" y="637325"/>
                </a:lnTo>
                <a:lnTo>
                  <a:pt x="483904" y="631428"/>
                </a:lnTo>
                <a:lnTo>
                  <a:pt x="483904" y="625531"/>
                </a:lnTo>
                <a:lnTo>
                  <a:pt x="483451" y="619861"/>
                </a:lnTo>
                <a:lnTo>
                  <a:pt x="482544" y="614190"/>
                </a:lnTo>
                <a:lnTo>
                  <a:pt x="481637" y="608747"/>
                </a:lnTo>
                <a:lnTo>
                  <a:pt x="480277" y="603077"/>
                </a:lnTo>
                <a:lnTo>
                  <a:pt x="478690" y="597860"/>
                </a:lnTo>
                <a:lnTo>
                  <a:pt x="476876" y="592417"/>
                </a:lnTo>
                <a:lnTo>
                  <a:pt x="474835" y="587427"/>
                </a:lnTo>
                <a:lnTo>
                  <a:pt x="472794" y="582211"/>
                </a:lnTo>
                <a:lnTo>
                  <a:pt x="470074" y="577448"/>
                </a:lnTo>
                <a:lnTo>
                  <a:pt x="467353" y="572685"/>
                </a:lnTo>
                <a:lnTo>
                  <a:pt x="464405" y="567922"/>
                </a:lnTo>
                <a:lnTo>
                  <a:pt x="461004" y="563613"/>
                </a:lnTo>
                <a:lnTo>
                  <a:pt x="457603" y="559530"/>
                </a:lnTo>
                <a:lnTo>
                  <a:pt x="453975" y="555221"/>
                </a:lnTo>
                <a:lnTo>
                  <a:pt x="450348" y="551138"/>
                </a:lnTo>
                <a:lnTo>
                  <a:pt x="446266" y="547509"/>
                </a:lnTo>
                <a:lnTo>
                  <a:pt x="442185" y="543881"/>
                </a:lnTo>
                <a:lnTo>
                  <a:pt x="438104" y="540478"/>
                </a:lnTo>
                <a:lnTo>
                  <a:pt x="433343" y="537303"/>
                </a:lnTo>
                <a:lnTo>
                  <a:pt x="428581" y="534581"/>
                </a:lnTo>
                <a:lnTo>
                  <a:pt x="424046" y="531633"/>
                </a:lnTo>
                <a:lnTo>
                  <a:pt x="419058" y="529138"/>
                </a:lnTo>
                <a:lnTo>
                  <a:pt x="413843" y="527097"/>
                </a:lnTo>
                <a:lnTo>
                  <a:pt x="408628" y="525056"/>
                </a:lnTo>
                <a:lnTo>
                  <a:pt x="403414" y="523241"/>
                </a:lnTo>
                <a:lnTo>
                  <a:pt x="397972" y="521654"/>
                </a:lnTo>
                <a:lnTo>
                  <a:pt x="392530" y="520293"/>
                </a:lnTo>
                <a:lnTo>
                  <a:pt x="386862" y="519159"/>
                </a:lnTo>
                <a:lnTo>
                  <a:pt x="381194" y="518478"/>
                </a:lnTo>
                <a:lnTo>
                  <a:pt x="375298" y="518251"/>
                </a:lnTo>
                <a:lnTo>
                  <a:pt x="369630" y="518025"/>
                </a:lnTo>
                <a:lnTo>
                  <a:pt x="230188" y="518025"/>
                </a:lnTo>
                <a:lnTo>
                  <a:pt x="230188" y="229074"/>
                </a:lnTo>
                <a:lnTo>
                  <a:pt x="230415" y="217053"/>
                </a:lnTo>
                <a:lnTo>
                  <a:pt x="231322" y="205713"/>
                </a:lnTo>
                <a:lnTo>
                  <a:pt x="232682" y="194372"/>
                </a:lnTo>
                <a:lnTo>
                  <a:pt x="234723" y="183032"/>
                </a:lnTo>
                <a:lnTo>
                  <a:pt x="237444" y="172145"/>
                </a:lnTo>
                <a:lnTo>
                  <a:pt x="240391" y="161032"/>
                </a:lnTo>
                <a:lnTo>
                  <a:pt x="244019" y="150599"/>
                </a:lnTo>
                <a:lnTo>
                  <a:pt x="248327" y="140166"/>
                </a:lnTo>
                <a:lnTo>
                  <a:pt x="252862" y="129960"/>
                </a:lnTo>
                <a:lnTo>
                  <a:pt x="257850" y="120207"/>
                </a:lnTo>
                <a:lnTo>
                  <a:pt x="263518" y="110681"/>
                </a:lnTo>
                <a:lnTo>
                  <a:pt x="269413" y="101155"/>
                </a:lnTo>
                <a:lnTo>
                  <a:pt x="275762" y="92083"/>
                </a:lnTo>
                <a:lnTo>
                  <a:pt x="282564" y="83691"/>
                </a:lnTo>
                <a:lnTo>
                  <a:pt x="289819" y="75299"/>
                </a:lnTo>
                <a:lnTo>
                  <a:pt x="297528" y="67361"/>
                </a:lnTo>
                <a:lnTo>
                  <a:pt x="305237" y="59650"/>
                </a:lnTo>
                <a:lnTo>
                  <a:pt x="313626" y="52392"/>
                </a:lnTo>
                <a:lnTo>
                  <a:pt x="322469" y="45815"/>
                </a:lnTo>
                <a:lnTo>
                  <a:pt x="331085" y="39237"/>
                </a:lnTo>
                <a:lnTo>
                  <a:pt x="340608" y="33340"/>
                </a:lnTo>
                <a:lnTo>
                  <a:pt x="350131" y="27897"/>
                </a:lnTo>
                <a:lnTo>
                  <a:pt x="359880" y="22680"/>
                </a:lnTo>
                <a:lnTo>
                  <a:pt x="370084" y="18371"/>
                </a:lnTo>
                <a:lnTo>
                  <a:pt x="380513" y="14062"/>
                </a:lnTo>
                <a:lnTo>
                  <a:pt x="391170" y="10433"/>
                </a:lnTo>
                <a:lnTo>
                  <a:pt x="402053" y="7258"/>
                </a:lnTo>
                <a:lnTo>
                  <a:pt x="413163" y="4763"/>
                </a:lnTo>
                <a:lnTo>
                  <a:pt x="424273" y="2722"/>
                </a:lnTo>
                <a:lnTo>
                  <a:pt x="435610" y="1134"/>
                </a:lnTo>
                <a:lnTo>
                  <a:pt x="447400" y="453"/>
                </a:lnTo>
                <a:lnTo>
                  <a:pt x="458964"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grpSp>
        <p:nvGrpSpPr>
          <p:cNvPr id="5" name="Group 3"/>
          <p:cNvGrpSpPr/>
          <p:nvPr/>
        </p:nvGrpSpPr>
        <p:grpSpPr bwMode="auto">
          <a:xfrm>
            <a:off x="817952" y="1773932"/>
            <a:ext cx="5842000" cy="3856038"/>
            <a:chOff x="0" y="0"/>
            <a:chExt cx="5166566" cy="3409678"/>
          </a:xfrm>
        </p:grpSpPr>
        <p:sp>
          <p:nvSpPr>
            <p:cNvPr id="6" name="椭圆 2"/>
            <p:cNvSpPr/>
            <p:nvPr/>
          </p:nvSpPr>
          <p:spPr bwMode="auto">
            <a:xfrm rot="1748642">
              <a:off x="0" y="0"/>
              <a:ext cx="2211234" cy="2230539"/>
            </a:xfrm>
            <a:custGeom>
              <a:avLst/>
              <a:gdLst>
                <a:gd name="T0" fmla="*/ 2997604 w 2997604"/>
                <a:gd name="T1" fmla="*/ 1790780 h 3024336"/>
                <a:gd name="T2" fmla="*/ 1512168 w 2997604"/>
                <a:gd name="T3" fmla="*/ 3024336 h 3024336"/>
                <a:gd name="T4" fmla="*/ 0 w 2997604"/>
                <a:gd name="T5" fmla="*/ 1512168 h 3024336"/>
                <a:gd name="T6" fmla="*/ 1512168 w 2997604"/>
                <a:gd name="T7" fmla="*/ 0 h 3024336"/>
                <a:gd name="T8" fmla="*/ 1764196 w 2997604"/>
                <a:gd name="T9" fmla="*/ 22675 h 3024336"/>
              </a:gdLst>
              <a:ahLst/>
              <a:cxnLst>
                <a:cxn ang="0">
                  <a:pos x="T0" y="T1"/>
                </a:cxn>
                <a:cxn ang="0">
                  <a:pos x="T2" y="T3"/>
                </a:cxn>
                <a:cxn ang="0">
                  <a:pos x="T4" y="T5"/>
                </a:cxn>
                <a:cxn ang="0">
                  <a:pos x="T6" y="T7"/>
                </a:cxn>
                <a:cxn ang="0">
                  <a:pos x="T8" y="T9"/>
                </a:cxn>
              </a:cxnLst>
              <a:rect l="0" t="0" r="r" b="b"/>
              <a:pathLst>
                <a:path w="2997604" h="3024336">
                  <a:moveTo>
                    <a:pt x="2997604" y="1790780"/>
                  </a:moveTo>
                  <a:cubicBezTo>
                    <a:pt x="2867846" y="2492941"/>
                    <a:pt x="2252064" y="3024336"/>
                    <a:pt x="1512168" y="3024336"/>
                  </a:cubicBezTo>
                  <a:cubicBezTo>
                    <a:pt x="677021" y="3024336"/>
                    <a:pt x="0" y="2347315"/>
                    <a:pt x="0" y="1512168"/>
                  </a:cubicBezTo>
                  <a:cubicBezTo>
                    <a:pt x="0" y="677021"/>
                    <a:pt x="677021" y="0"/>
                    <a:pt x="1512168" y="0"/>
                  </a:cubicBezTo>
                  <a:cubicBezTo>
                    <a:pt x="1598138" y="0"/>
                    <a:pt x="1682432" y="7174"/>
                    <a:pt x="1764196" y="22675"/>
                  </a:cubicBezTo>
                </a:path>
              </a:pathLst>
            </a:custGeom>
            <a:noFill/>
            <a:ln w="25400" cap="flat" cmpd="sng">
              <a:solidFill>
                <a:schemeClr val="tx2">
                  <a:lumMod val="75000"/>
                </a:schemeClr>
              </a:solidFill>
              <a:prstDash val="sysDash"/>
              <a:round/>
              <a:tailEnd type="triangle" w="lg" len="lg"/>
            </a:ln>
            <a:extLst>
              <a:ext uri="{909E8E84-426E-40DD-AFC4-6F175D3DCCD1}">
                <a14:hiddenFill xmlns:a14="http://schemas.microsoft.com/office/drawing/2010/main">
                  <a:solidFill>
                    <a:srgbClr val="FFFFFF"/>
                  </a:solidFill>
                </a14:hiddenFill>
              </a:ext>
            </a:extLst>
          </p:spPr>
          <p:txBody>
            <a:bodyPr lIns="68580" tIns="34290" rIns="68580" bIns="34290" anchor="ctr"/>
            <a:lstStyle/>
            <a:p>
              <a:endParaRPr lang="zh-CN" altLang="en-US" dirty="0">
                <a:ea typeface="微软雅黑" panose="020B0503020204020204" pitchFamily="34" charset="-122"/>
              </a:endParaRPr>
            </a:p>
          </p:txBody>
        </p:sp>
        <p:sp>
          <p:nvSpPr>
            <p:cNvPr id="7" name="椭圆 4"/>
            <p:cNvSpPr/>
            <p:nvPr/>
          </p:nvSpPr>
          <p:spPr bwMode="auto">
            <a:xfrm rot="1748642">
              <a:off x="2072242" y="1513229"/>
              <a:ext cx="1573837" cy="746788"/>
            </a:xfrm>
            <a:custGeom>
              <a:avLst/>
              <a:gdLst>
                <a:gd name="T0" fmla="*/ 0 w 2134918"/>
                <a:gd name="T1" fmla="*/ 1012045 h 1012045"/>
                <a:gd name="T2" fmla="*/ 1067459 w 2134918"/>
                <a:gd name="T3" fmla="*/ 0 h 1012045"/>
                <a:gd name="T4" fmla="*/ 2134918 w 2134918"/>
                <a:gd name="T5" fmla="*/ 1012045 h 1012045"/>
              </a:gdLst>
              <a:ahLst/>
              <a:cxnLst>
                <a:cxn ang="0">
                  <a:pos x="T0" y="T1"/>
                </a:cxn>
                <a:cxn ang="0">
                  <a:pos x="T2" y="T3"/>
                </a:cxn>
                <a:cxn ang="0">
                  <a:pos x="T4" y="T5"/>
                </a:cxn>
              </a:cxnLst>
              <a:rect l="0" t="0" r="r" b="b"/>
              <a:pathLst>
                <a:path w="2134918" h="1012045">
                  <a:moveTo>
                    <a:pt x="0" y="1012045"/>
                  </a:moveTo>
                  <a:cubicBezTo>
                    <a:pt x="28964" y="447977"/>
                    <a:pt x="495896" y="0"/>
                    <a:pt x="1067459" y="0"/>
                  </a:cubicBezTo>
                  <a:cubicBezTo>
                    <a:pt x="1639022" y="0"/>
                    <a:pt x="2105955" y="447977"/>
                    <a:pt x="2134918" y="1012045"/>
                  </a:cubicBezTo>
                </a:path>
              </a:pathLst>
            </a:custGeom>
            <a:noFill/>
            <a:ln w="25400" cap="flat" cmpd="sng">
              <a:solidFill>
                <a:schemeClr val="tx2">
                  <a:lumMod val="75000"/>
                </a:schemeClr>
              </a:solidFill>
              <a:prstDash val="sysDash"/>
              <a:round/>
            </a:ln>
            <a:extLst>
              <a:ext uri="{909E8E84-426E-40DD-AFC4-6F175D3DCCD1}">
                <a14:hiddenFill xmlns:a14="http://schemas.microsoft.com/office/drawing/2010/main">
                  <a:solidFill>
                    <a:srgbClr val="FFFFFF"/>
                  </a:solidFill>
                </a14:hiddenFill>
              </a:ext>
            </a:extLst>
          </p:spPr>
          <p:txBody>
            <a:bodyPr lIns="68580" tIns="34290" rIns="68580" bIns="34290" anchor="ctr"/>
            <a:lstStyle/>
            <a:p>
              <a:endParaRPr lang="zh-CN" altLang="en-US" dirty="0">
                <a:ea typeface="微软雅黑" panose="020B0503020204020204" pitchFamily="34" charset="-122"/>
              </a:endParaRPr>
            </a:p>
          </p:txBody>
        </p:sp>
        <p:sp>
          <p:nvSpPr>
            <p:cNvPr id="8" name="椭圆 4"/>
            <p:cNvSpPr/>
            <p:nvPr/>
          </p:nvSpPr>
          <p:spPr bwMode="auto">
            <a:xfrm rot="1748643" flipV="1">
              <a:off x="3158906" y="2877661"/>
              <a:ext cx="1121762" cy="532017"/>
            </a:xfrm>
            <a:custGeom>
              <a:avLst/>
              <a:gdLst>
                <a:gd name="T0" fmla="*/ 0 w 2134918"/>
                <a:gd name="T1" fmla="*/ 1012045 h 1012045"/>
                <a:gd name="T2" fmla="*/ 1067459 w 2134918"/>
                <a:gd name="T3" fmla="*/ 0 h 1012045"/>
                <a:gd name="T4" fmla="*/ 2134918 w 2134918"/>
                <a:gd name="T5" fmla="*/ 1012045 h 1012045"/>
              </a:gdLst>
              <a:ahLst/>
              <a:cxnLst>
                <a:cxn ang="0">
                  <a:pos x="T0" y="T1"/>
                </a:cxn>
                <a:cxn ang="0">
                  <a:pos x="T2" y="T3"/>
                </a:cxn>
                <a:cxn ang="0">
                  <a:pos x="T4" y="T5"/>
                </a:cxn>
              </a:cxnLst>
              <a:rect l="0" t="0" r="r" b="b"/>
              <a:pathLst>
                <a:path w="2134918" h="1012045">
                  <a:moveTo>
                    <a:pt x="0" y="1012045"/>
                  </a:moveTo>
                  <a:cubicBezTo>
                    <a:pt x="28964" y="447977"/>
                    <a:pt x="495896" y="0"/>
                    <a:pt x="1067459" y="0"/>
                  </a:cubicBezTo>
                  <a:cubicBezTo>
                    <a:pt x="1639022" y="0"/>
                    <a:pt x="2105955" y="447977"/>
                    <a:pt x="2134918" y="1012045"/>
                  </a:cubicBezTo>
                </a:path>
              </a:pathLst>
            </a:custGeom>
            <a:noFill/>
            <a:ln w="25400" cap="flat" cmpd="sng">
              <a:solidFill>
                <a:schemeClr val="tx2">
                  <a:lumMod val="75000"/>
                </a:schemeClr>
              </a:solidFill>
              <a:prstDash val="sysDash"/>
              <a:round/>
            </a:ln>
            <a:extLst>
              <a:ext uri="{909E8E84-426E-40DD-AFC4-6F175D3DCCD1}">
                <a14:hiddenFill xmlns:a14="http://schemas.microsoft.com/office/drawing/2010/main">
                  <a:solidFill>
                    <a:srgbClr val="FFFFFF"/>
                  </a:solidFill>
                </a14:hiddenFill>
              </a:ext>
            </a:extLst>
          </p:spPr>
          <p:txBody>
            <a:bodyPr lIns="68580" tIns="34290" rIns="68580" bIns="34290" anchor="ctr"/>
            <a:lstStyle/>
            <a:p>
              <a:endParaRPr lang="zh-CN" altLang="en-US" dirty="0">
                <a:ea typeface="微软雅黑" panose="020B0503020204020204" pitchFamily="34" charset="-122"/>
              </a:endParaRPr>
            </a:p>
          </p:txBody>
        </p:sp>
        <p:sp>
          <p:nvSpPr>
            <p:cNvPr id="9" name="椭圆 4"/>
            <p:cNvSpPr/>
            <p:nvPr/>
          </p:nvSpPr>
          <p:spPr bwMode="auto">
            <a:xfrm rot="1748642">
              <a:off x="4392985" y="3020842"/>
              <a:ext cx="773581" cy="366376"/>
            </a:xfrm>
            <a:custGeom>
              <a:avLst/>
              <a:gdLst>
                <a:gd name="T0" fmla="*/ 0 w 2134918"/>
                <a:gd name="T1" fmla="*/ 1012045 h 1012045"/>
                <a:gd name="T2" fmla="*/ 1067459 w 2134918"/>
                <a:gd name="T3" fmla="*/ 0 h 1012045"/>
                <a:gd name="T4" fmla="*/ 2134918 w 2134918"/>
                <a:gd name="T5" fmla="*/ 1012045 h 1012045"/>
              </a:gdLst>
              <a:ahLst/>
              <a:cxnLst>
                <a:cxn ang="0">
                  <a:pos x="T0" y="T1"/>
                </a:cxn>
                <a:cxn ang="0">
                  <a:pos x="T2" y="T3"/>
                </a:cxn>
                <a:cxn ang="0">
                  <a:pos x="T4" y="T5"/>
                </a:cxn>
              </a:cxnLst>
              <a:rect l="0" t="0" r="r" b="b"/>
              <a:pathLst>
                <a:path w="2134918" h="1012045">
                  <a:moveTo>
                    <a:pt x="0" y="1012045"/>
                  </a:moveTo>
                  <a:cubicBezTo>
                    <a:pt x="28964" y="447977"/>
                    <a:pt x="495896" y="0"/>
                    <a:pt x="1067459" y="0"/>
                  </a:cubicBezTo>
                  <a:cubicBezTo>
                    <a:pt x="1639022" y="0"/>
                    <a:pt x="2105955" y="447977"/>
                    <a:pt x="2134918" y="1012045"/>
                  </a:cubicBezTo>
                </a:path>
              </a:pathLst>
            </a:custGeom>
            <a:noFill/>
            <a:ln w="25400" cap="flat" cmpd="sng">
              <a:solidFill>
                <a:schemeClr val="tx2">
                  <a:lumMod val="75000"/>
                </a:schemeClr>
              </a:solidFill>
              <a:prstDash val="sysDash"/>
              <a:round/>
            </a:ln>
            <a:extLst>
              <a:ext uri="{909E8E84-426E-40DD-AFC4-6F175D3DCCD1}">
                <a14:hiddenFill xmlns:a14="http://schemas.microsoft.com/office/drawing/2010/main">
                  <a:solidFill>
                    <a:srgbClr val="FFFFFF"/>
                  </a:solidFill>
                </a14:hiddenFill>
              </a:ext>
            </a:extLst>
          </p:spPr>
          <p:txBody>
            <a:bodyPr lIns="68580" tIns="34290" rIns="68580" bIns="34290" anchor="ctr"/>
            <a:lstStyle/>
            <a:p>
              <a:endParaRPr lang="zh-CN" altLang="en-US" dirty="0">
                <a:ea typeface="微软雅黑" panose="020B0503020204020204" pitchFamily="34" charset="-122"/>
              </a:endParaRPr>
            </a:p>
          </p:txBody>
        </p:sp>
      </p:grpSp>
      <p:sp>
        <p:nvSpPr>
          <p:cNvPr id="10" name="KSO_GN4"/>
          <p:cNvSpPr>
            <a:spLocks noChangeArrowheads="1"/>
          </p:cNvSpPr>
          <p:nvPr/>
        </p:nvSpPr>
        <p:spPr bwMode="auto">
          <a:xfrm>
            <a:off x="967177" y="1929507"/>
            <a:ext cx="2220912" cy="2220913"/>
          </a:xfrm>
          <a:prstGeom prst="ellipse">
            <a:avLst/>
          </a:prstGeom>
          <a:solidFill>
            <a:srgbClr val="FABE00"/>
          </a:solidFill>
          <a:ln>
            <a:noFill/>
          </a:ln>
          <a:extLst>
            <a:ext uri="{91240B29-F687-4F45-9708-019B960494DF}">
              <a14:hiddenLine xmlns:a14="http://schemas.microsoft.com/office/drawing/2010/main" w="9525">
                <a:solidFill>
                  <a:srgbClr val="000000"/>
                </a:solidFill>
                <a:round/>
              </a14:hiddenLine>
            </a:ext>
          </a:extLst>
        </p:spPr>
        <p:txBody>
          <a:bodyPr lIns="0" tIns="0" rIns="0" bIns="0" anchor="ctr"/>
          <a:lstStyle>
            <a:lvl1pPr defTabSz="685800">
              <a:defRPr>
                <a:solidFill>
                  <a:schemeClr val="tx1"/>
                </a:solidFill>
                <a:latin typeface="Calibri" panose="020F0502020204030204" pitchFamily="34" charset="0"/>
                <a:ea typeface="微软雅黑" panose="020B0503020204020204" pitchFamily="34" charset="-122"/>
              </a:defRPr>
            </a:lvl1pPr>
            <a:lvl2pPr marL="742950" indent="-285750" defTabSz="685800">
              <a:defRPr>
                <a:solidFill>
                  <a:schemeClr val="tx1"/>
                </a:solidFill>
                <a:latin typeface="Calibri" panose="020F0502020204030204" pitchFamily="34" charset="0"/>
                <a:ea typeface="微软雅黑" panose="020B0503020204020204" pitchFamily="34" charset="-122"/>
              </a:defRPr>
            </a:lvl2pPr>
            <a:lvl3pPr marL="1143000" indent="-228600" defTabSz="685800">
              <a:defRPr>
                <a:solidFill>
                  <a:schemeClr val="tx1"/>
                </a:solidFill>
                <a:latin typeface="Calibri" panose="020F0502020204030204" pitchFamily="34" charset="0"/>
                <a:ea typeface="微软雅黑" panose="020B0503020204020204" pitchFamily="34" charset="-122"/>
              </a:defRPr>
            </a:lvl3pPr>
            <a:lvl4pPr marL="1600200" indent="-228600" defTabSz="685800">
              <a:defRPr>
                <a:solidFill>
                  <a:schemeClr val="tx1"/>
                </a:solidFill>
                <a:latin typeface="Calibri" panose="020F0502020204030204" pitchFamily="34" charset="0"/>
                <a:ea typeface="微软雅黑" panose="020B0503020204020204" pitchFamily="34" charset="-122"/>
              </a:defRPr>
            </a:lvl4pPr>
            <a:lvl5pPr marL="2057400" indent="-228600" defTabSz="685800">
              <a:defRPr>
                <a:solidFill>
                  <a:schemeClr val="tx1"/>
                </a:solidFill>
                <a:latin typeface="Calibri" panose="020F0502020204030204" pitchFamily="34" charset="0"/>
                <a:ea typeface="微软雅黑" panose="020B0503020204020204" pitchFamily="34"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130000"/>
              </a:lnSpc>
            </a:pPr>
            <a:r>
              <a:rPr lang="en-US" altLang="zh-CN" sz="7200">
                <a:solidFill>
                  <a:schemeClr val="bg1"/>
                </a:solidFill>
                <a:latin typeface="Impact" panose="020B0806030902050204" pitchFamily="34" charset="0"/>
              </a:rPr>
              <a:t>04</a:t>
            </a:r>
          </a:p>
        </p:txBody>
      </p:sp>
      <p:sp>
        <p:nvSpPr>
          <p:cNvPr id="11" name="KSO_GN3"/>
          <p:cNvSpPr>
            <a:spLocks noChangeArrowheads="1"/>
          </p:cNvSpPr>
          <p:nvPr/>
        </p:nvSpPr>
        <p:spPr bwMode="auto">
          <a:xfrm>
            <a:off x="3011877" y="3556695"/>
            <a:ext cx="1571625" cy="1571625"/>
          </a:xfrm>
          <a:prstGeom prst="ellipse">
            <a:avLst/>
          </a:prstGeom>
          <a:solidFill>
            <a:srgbClr val="8FC31F"/>
          </a:solidFill>
          <a:ln>
            <a:noFill/>
          </a:ln>
          <a:extLst>
            <a:ext uri="{91240B29-F687-4F45-9708-019B960494DF}">
              <a14:hiddenLine xmlns:a14="http://schemas.microsoft.com/office/drawing/2010/main" w="9525">
                <a:solidFill>
                  <a:srgbClr val="000000"/>
                </a:solidFill>
                <a:round/>
              </a14:hiddenLine>
            </a:ext>
          </a:extLst>
        </p:spPr>
        <p:txBody>
          <a:bodyPr lIns="0" tIns="0" rIns="0" bIns="0" anchor="ctr"/>
          <a:lstStyle>
            <a:lvl1pPr defTabSz="685800">
              <a:defRPr>
                <a:solidFill>
                  <a:schemeClr val="tx1"/>
                </a:solidFill>
                <a:latin typeface="Calibri" panose="020F0502020204030204" pitchFamily="34" charset="0"/>
                <a:ea typeface="微软雅黑" panose="020B0503020204020204" pitchFamily="34" charset="-122"/>
              </a:defRPr>
            </a:lvl1pPr>
            <a:lvl2pPr marL="742950" indent="-285750" defTabSz="685800">
              <a:defRPr>
                <a:solidFill>
                  <a:schemeClr val="tx1"/>
                </a:solidFill>
                <a:latin typeface="Calibri" panose="020F0502020204030204" pitchFamily="34" charset="0"/>
                <a:ea typeface="微软雅黑" panose="020B0503020204020204" pitchFamily="34" charset="-122"/>
              </a:defRPr>
            </a:lvl2pPr>
            <a:lvl3pPr marL="1143000" indent="-228600" defTabSz="685800">
              <a:defRPr>
                <a:solidFill>
                  <a:schemeClr val="tx1"/>
                </a:solidFill>
                <a:latin typeface="Calibri" panose="020F0502020204030204" pitchFamily="34" charset="0"/>
                <a:ea typeface="微软雅黑" panose="020B0503020204020204" pitchFamily="34" charset="-122"/>
              </a:defRPr>
            </a:lvl3pPr>
            <a:lvl4pPr marL="1600200" indent="-228600" defTabSz="685800">
              <a:defRPr>
                <a:solidFill>
                  <a:schemeClr val="tx1"/>
                </a:solidFill>
                <a:latin typeface="Calibri" panose="020F0502020204030204" pitchFamily="34" charset="0"/>
                <a:ea typeface="微软雅黑" panose="020B0503020204020204" pitchFamily="34" charset="-122"/>
              </a:defRPr>
            </a:lvl4pPr>
            <a:lvl5pPr marL="2057400" indent="-228600" defTabSz="685800">
              <a:defRPr>
                <a:solidFill>
                  <a:schemeClr val="tx1"/>
                </a:solidFill>
                <a:latin typeface="Calibri" panose="020F0502020204030204" pitchFamily="34" charset="0"/>
                <a:ea typeface="微软雅黑" panose="020B0503020204020204" pitchFamily="34"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130000"/>
              </a:lnSpc>
            </a:pPr>
            <a:r>
              <a:rPr lang="en-US" altLang="zh-CN" sz="5400">
                <a:solidFill>
                  <a:schemeClr val="bg1"/>
                </a:solidFill>
                <a:latin typeface="Impact" panose="020B0806030902050204" pitchFamily="34" charset="0"/>
              </a:rPr>
              <a:t>03</a:t>
            </a:r>
          </a:p>
        </p:txBody>
      </p:sp>
      <p:sp>
        <p:nvSpPr>
          <p:cNvPr id="12" name="KSO_GN2"/>
          <p:cNvSpPr>
            <a:spLocks noChangeArrowheads="1"/>
          </p:cNvSpPr>
          <p:nvPr/>
        </p:nvSpPr>
        <p:spPr bwMode="auto">
          <a:xfrm rot="10800000" flipV="1">
            <a:off x="4642239" y="4425057"/>
            <a:ext cx="1120775" cy="1120775"/>
          </a:xfrm>
          <a:prstGeom prst="ellipse">
            <a:avLst/>
          </a:prstGeom>
          <a:solidFill>
            <a:srgbClr val="E40073"/>
          </a:solidFill>
          <a:ln>
            <a:noFill/>
          </a:ln>
          <a:extLst>
            <a:ext uri="{91240B29-F687-4F45-9708-019B960494DF}">
              <a14:hiddenLine xmlns:a14="http://schemas.microsoft.com/office/drawing/2010/main" w="9525">
                <a:solidFill>
                  <a:srgbClr val="000000"/>
                </a:solidFill>
                <a:round/>
              </a14:hiddenLine>
            </a:ext>
          </a:extLst>
        </p:spPr>
        <p:txBody>
          <a:bodyPr lIns="0" tIns="0" rIns="0" bIns="0" anchor="ctr"/>
          <a:lstStyle>
            <a:lvl1pPr defTabSz="685800">
              <a:defRPr>
                <a:solidFill>
                  <a:schemeClr val="tx1"/>
                </a:solidFill>
                <a:latin typeface="Calibri" panose="020F0502020204030204" pitchFamily="34" charset="0"/>
                <a:ea typeface="微软雅黑" panose="020B0503020204020204" pitchFamily="34" charset="-122"/>
              </a:defRPr>
            </a:lvl1pPr>
            <a:lvl2pPr marL="742950" indent="-285750" defTabSz="685800">
              <a:defRPr>
                <a:solidFill>
                  <a:schemeClr val="tx1"/>
                </a:solidFill>
                <a:latin typeface="Calibri" panose="020F0502020204030204" pitchFamily="34" charset="0"/>
                <a:ea typeface="微软雅黑" panose="020B0503020204020204" pitchFamily="34" charset="-122"/>
              </a:defRPr>
            </a:lvl2pPr>
            <a:lvl3pPr marL="1143000" indent="-228600" defTabSz="685800">
              <a:defRPr>
                <a:solidFill>
                  <a:schemeClr val="tx1"/>
                </a:solidFill>
                <a:latin typeface="Calibri" panose="020F0502020204030204" pitchFamily="34" charset="0"/>
                <a:ea typeface="微软雅黑" panose="020B0503020204020204" pitchFamily="34" charset="-122"/>
              </a:defRPr>
            </a:lvl3pPr>
            <a:lvl4pPr marL="1600200" indent="-228600" defTabSz="685800">
              <a:defRPr>
                <a:solidFill>
                  <a:schemeClr val="tx1"/>
                </a:solidFill>
                <a:latin typeface="Calibri" panose="020F0502020204030204" pitchFamily="34" charset="0"/>
                <a:ea typeface="微软雅黑" panose="020B0503020204020204" pitchFamily="34" charset="-122"/>
              </a:defRPr>
            </a:lvl4pPr>
            <a:lvl5pPr marL="2057400" indent="-228600" defTabSz="685800">
              <a:defRPr>
                <a:solidFill>
                  <a:schemeClr val="tx1"/>
                </a:solidFill>
                <a:latin typeface="Calibri" panose="020F0502020204030204" pitchFamily="34" charset="0"/>
                <a:ea typeface="微软雅黑" panose="020B0503020204020204" pitchFamily="34"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130000"/>
              </a:lnSpc>
            </a:pPr>
            <a:r>
              <a:rPr lang="en-US" altLang="zh-CN" sz="3600">
                <a:solidFill>
                  <a:schemeClr val="bg1"/>
                </a:solidFill>
                <a:latin typeface="Impact" panose="020B0806030902050204" pitchFamily="34" charset="0"/>
              </a:rPr>
              <a:t>02</a:t>
            </a:r>
            <a:endParaRPr lang="en-US" altLang="zh-CN" sz="2000">
              <a:solidFill>
                <a:schemeClr val="bg1"/>
              </a:solidFill>
              <a:latin typeface="Impact" panose="020B0806030902050204" pitchFamily="34" charset="0"/>
            </a:endParaRPr>
          </a:p>
        </p:txBody>
      </p:sp>
      <p:sp>
        <p:nvSpPr>
          <p:cNvPr id="13" name="KSO_GN1"/>
          <p:cNvSpPr>
            <a:spLocks noChangeArrowheads="1"/>
          </p:cNvSpPr>
          <p:nvPr/>
        </p:nvSpPr>
        <p:spPr bwMode="auto">
          <a:xfrm>
            <a:off x="5710627" y="5248970"/>
            <a:ext cx="773112" cy="773112"/>
          </a:xfrm>
          <a:prstGeom prst="ellipse">
            <a:avLst/>
          </a:prstGeom>
          <a:solidFill>
            <a:srgbClr val="004FA3"/>
          </a:solidFill>
          <a:ln>
            <a:noFill/>
          </a:ln>
          <a:extLst>
            <a:ext uri="{91240B29-F687-4F45-9708-019B960494DF}">
              <a14:hiddenLine xmlns:a14="http://schemas.microsoft.com/office/drawing/2010/main" w="9525">
                <a:solidFill>
                  <a:srgbClr val="000000"/>
                </a:solidFill>
                <a:round/>
              </a14:hiddenLine>
            </a:ext>
          </a:extLst>
        </p:spPr>
        <p:txBody>
          <a:bodyPr lIns="0" tIns="0" rIns="0" bIns="0" anchor="ctr"/>
          <a:lstStyle>
            <a:lvl1pPr defTabSz="685800">
              <a:defRPr>
                <a:solidFill>
                  <a:schemeClr val="tx1"/>
                </a:solidFill>
                <a:latin typeface="Calibri" panose="020F0502020204030204" pitchFamily="34" charset="0"/>
                <a:ea typeface="微软雅黑" panose="020B0503020204020204" pitchFamily="34" charset="-122"/>
              </a:defRPr>
            </a:lvl1pPr>
            <a:lvl2pPr marL="742950" indent="-285750" defTabSz="685800">
              <a:defRPr>
                <a:solidFill>
                  <a:schemeClr val="tx1"/>
                </a:solidFill>
                <a:latin typeface="Calibri" panose="020F0502020204030204" pitchFamily="34" charset="0"/>
                <a:ea typeface="微软雅黑" panose="020B0503020204020204" pitchFamily="34" charset="-122"/>
              </a:defRPr>
            </a:lvl2pPr>
            <a:lvl3pPr marL="1143000" indent="-228600" defTabSz="685800">
              <a:defRPr>
                <a:solidFill>
                  <a:schemeClr val="tx1"/>
                </a:solidFill>
                <a:latin typeface="Calibri" panose="020F0502020204030204" pitchFamily="34" charset="0"/>
                <a:ea typeface="微软雅黑" panose="020B0503020204020204" pitchFamily="34" charset="-122"/>
              </a:defRPr>
            </a:lvl3pPr>
            <a:lvl4pPr marL="1600200" indent="-228600" defTabSz="685800">
              <a:defRPr>
                <a:solidFill>
                  <a:schemeClr val="tx1"/>
                </a:solidFill>
                <a:latin typeface="Calibri" panose="020F0502020204030204" pitchFamily="34" charset="0"/>
                <a:ea typeface="微软雅黑" panose="020B0503020204020204" pitchFamily="34" charset="-122"/>
              </a:defRPr>
            </a:lvl4pPr>
            <a:lvl5pPr marL="2057400" indent="-228600" defTabSz="685800">
              <a:defRPr>
                <a:solidFill>
                  <a:schemeClr val="tx1"/>
                </a:solidFill>
                <a:latin typeface="Calibri" panose="020F0502020204030204" pitchFamily="34" charset="0"/>
                <a:ea typeface="微软雅黑" panose="020B0503020204020204" pitchFamily="34"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130000"/>
              </a:lnSpc>
            </a:pPr>
            <a:r>
              <a:rPr lang="en-US" altLang="zh-CN" sz="3600" dirty="0">
                <a:solidFill>
                  <a:schemeClr val="bg1"/>
                </a:solidFill>
                <a:latin typeface="Impact" panose="020B0806030902050204" pitchFamily="34" charset="0"/>
              </a:rPr>
              <a:t>01</a:t>
            </a:r>
          </a:p>
        </p:txBody>
      </p:sp>
      <p:sp>
        <p:nvSpPr>
          <p:cNvPr id="14" name="文本框 11"/>
          <p:cNvSpPr txBox="1">
            <a:spLocks noChangeArrowheads="1"/>
          </p:cNvSpPr>
          <p:nvPr/>
        </p:nvSpPr>
        <p:spPr bwMode="auto">
          <a:xfrm>
            <a:off x="3197969" y="1403209"/>
            <a:ext cx="5602411" cy="1052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just" eaLnBrk="1" hangingPunct="1">
              <a:lnSpc>
                <a:spcPct val="130000"/>
              </a:lnSpc>
            </a:pPr>
            <a:r>
              <a:rPr lang="zh-CN" altLang="en-US" sz="1600" dirty="0">
                <a:solidFill>
                  <a:srgbClr val="262626"/>
                </a:solidFill>
              </a:rPr>
              <a:t>点击此处输入文字点击此处输入文字点击此处输入文字</a:t>
            </a:r>
            <a:endParaRPr lang="en-US" altLang="zh-CN" sz="1600" dirty="0">
              <a:solidFill>
                <a:srgbClr val="262626"/>
              </a:solidFill>
            </a:endParaRPr>
          </a:p>
          <a:p>
            <a:pPr algn="just">
              <a:lnSpc>
                <a:spcPct val="130000"/>
              </a:lnSpc>
            </a:pPr>
            <a:r>
              <a:rPr lang="zh-CN" altLang="en-US" sz="1600" dirty="0">
                <a:solidFill>
                  <a:srgbClr val="262626"/>
                </a:solidFill>
              </a:rPr>
              <a:t>点击此处输入文字点击此处输入文字点击此处输入文字</a:t>
            </a:r>
            <a:endParaRPr lang="en-US" altLang="zh-CN" sz="1600" dirty="0">
              <a:solidFill>
                <a:srgbClr val="262626"/>
              </a:solidFill>
            </a:endParaRPr>
          </a:p>
          <a:p>
            <a:pPr algn="just">
              <a:lnSpc>
                <a:spcPct val="130000"/>
              </a:lnSpc>
            </a:pPr>
            <a:r>
              <a:rPr lang="zh-CN" altLang="en-US" sz="1600" dirty="0">
                <a:solidFill>
                  <a:srgbClr val="262626"/>
                </a:solidFill>
              </a:rPr>
              <a:t>点击此处输入文字点击此处输入文字点击此处输入文字</a:t>
            </a:r>
          </a:p>
        </p:txBody>
      </p:sp>
      <p:sp>
        <p:nvSpPr>
          <p:cNvPr id="15" name="文本框 12"/>
          <p:cNvSpPr txBox="1">
            <a:spLocks noChangeArrowheads="1"/>
          </p:cNvSpPr>
          <p:nvPr/>
        </p:nvSpPr>
        <p:spPr bwMode="auto">
          <a:xfrm>
            <a:off x="4442991" y="2913310"/>
            <a:ext cx="5249393" cy="732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just" eaLnBrk="1" hangingPunct="1">
              <a:lnSpc>
                <a:spcPct val="130000"/>
              </a:lnSpc>
            </a:pPr>
            <a:r>
              <a:rPr lang="zh-CN" altLang="en-US" sz="1600" dirty="0">
                <a:solidFill>
                  <a:srgbClr val="262626"/>
                </a:solidFill>
              </a:rPr>
              <a:t>点击此处输入文字点击此处输入文字点击此处输入文字</a:t>
            </a:r>
            <a:endParaRPr lang="en-US" altLang="zh-CN" sz="1600" dirty="0">
              <a:solidFill>
                <a:srgbClr val="262626"/>
              </a:solidFill>
            </a:endParaRPr>
          </a:p>
          <a:p>
            <a:pPr algn="just">
              <a:lnSpc>
                <a:spcPct val="130000"/>
              </a:lnSpc>
            </a:pPr>
            <a:r>
              <a:rPr lang="zh-CN" altLang="en-US" sz="1600" dirty="0">
                <a:solidFill>
                  <a:srgbClr val="262626"/>
                </a:solidFill>
              </a:rPr>
              <a:t>点击此处输入文字点击此处输入文字点击此处输入文字</a:t>
            </a:r>
          </a:p>
        </p:txBody>
      </p:sp>
      <p:sp>
        <p:nvSpPr>
          <p:cNvPr id="16" name="文本框 13"/>
          <p:cNvSpPr txBox="1">
            <a:spLocks noChangeArrowheads="1"/>
          </p:cNvSpPr>
          <p:nvPr/>
        </p:nvSpPr>
        <p:spPr bwMode="auto">
          <a:xfrm>
            <a:off x="5739135" y="4137446"/>
            <a:ext cx="5091640" cy="732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just">
              <a:lnSpc>
                <a:spcPct val="130000"/>
              </a:lnSpc>
            </a:pPr>
            <a:r>
              <a:rPr lang="zh-CN" altLang="en-US" sz="1600" dirty="0">
                <a:solidFill>
                  <a:srgbClr val="262626"/>
                </a:solidFill>
              </a:rPr>
              <a:t>点击此处输入文字点击此处输入文字点击此处输入文字</a:t>
            </a:r>
            <a:endParaRPr lang="en-US" altLang="zh-CN" sz="1600" dirty="0">
              <a:solidFill>
                <a:srgbClr val="262626"/>
              </a:solidFill>
            </a:endParaRPr>
          </a:p>
          <a:p>
            <a:pPr algn="just">
              <a:lnSpc>
                <a:spcPct val="130000"/>
              </a:lnSpc>
            </a:pPr>
            <a:r>
              <a:rPr lang="zh-CN" altLang="en-US" sz="1600" dirty="0">
                <a:solidFill>
                  <a:srgbClr val="262626"/>
                </a:solidFill>
              </a:rPr>
              <a:t>点击此处输入文字点击此处输入文字点击此处输入文字</a:t>
            </a:r>
          </a:p>
        </p:txBody>
      </p:sp>
      <p:sp>
        <p:nvSpPr>
          <p:cNvPr id="17" name="文本框 14"/>
          <p:cNvSpPr txBox="1">
            <a:spLocks noChangeArrowheads="1"/>
          </p:cNvSpPr>
          <p:nvPr/>
        </p:nvSpPr>
        <p:spPr bwMode="auto">
          <a:xfrm>
            <a:off x="6654353" y="5217566"/>
            <a:ext cx="5133454" cy="732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just">
              <a:lnSpc>
                <a:spcPct val="130000"/>
              </a:lnSpc>
            </a:pPr>
            <a:r>
              <a:rPr lang="zh-CN" altLang="en-US" sz="1600" dirty="0">
                <a:solidFill>
                  <a:srgbClr val="262626"/>
                </a:solidFill>
              </a:rPr>
              <a:t>点击此处输入文字点击此处输入文字点击此处输入文字</a:t>
            </a:r>
            <a:endParaRPr lang="en-US" altLang="zh-CN" sz="1600" dirty="0">
              <a:solidFill>
                <a:srgbClr val="262626"/>
              </a:solidFill>
            </a:endParaRPr>
          </a:p>
          <a:p>
            <a:pPr algn="just">
              <a:lnSpc>
                <a:spcPct val="130000"/>
              </a:lnSpc>
            </a:pPr>
            <a:r>
              <a:rPr lang="zh-CN" altLang="en-US" sz="1600" dirty="0">
                <a:solidFill>
                  <a:srgbClr val="262626"/>
                </a:solidFill>
              </a:rPr>
              <a:t>点击此处输入文字点击此处输入文字点击此处输入文字</a:t>
            </a:r>
          </a:p>
        </p:txBody>
      </p:sp>
    </p:spTree>
  </p:cSld>
  <p:clrMapOvr>
    <a:masterClrMapping/>
  </p:clrMapOvr>
  <p:transition spd="slow" advTm="10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2"/>
                                        </p:tgtEl>
                                        <p:attrNameLst>
                                          <p:attrName>ppt_y</p:attrName>
                                        </p:attrNameLst>
                                      </p:cBhvr>
                                      <p:tavLst>
                                        <p:tav tm="0">
                                          <p:val>
                                            <p:strVal val="#ppt_y"/>
                                          </p:val>
                                        </p:tav>
                                        <p:tav tm="100000">
                                          <p:val>
                                            <p:strVal val="#ppt_y"/>
                                          </p:val>
                                        </p:tav>
                                      </p:tavLst>
                                    </p:anim>
                                    <p:anim calcmode="lin" valueType="num">
                                      <p:cBhvr>
                                        <p:cTn id="1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down)">
                                      <p:cBhvr>
                                        <p:cTn id="26" dur="2750"/>
                                        <p:tgtEl>
                                          <p:spTgt spid="5"/>
                                        </p:tgtEl>
                                      </p:cBhvr>
                                    </p:animEffect>
                                  </p:childTnLst>
                                </p:cTn>
                              </p:par>
                              <p:par>
                                <p:cTn id="27" presetID="10" presetClass="entr" presetSubtype="0" fill="hold" grpId="0" nodeType="withEffect">
                                  <p:stCondLst>
                                    <p:cond delay="50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par>
                                <p:cTn id="30" presetID="10" presetClass="entr" presetSubtype="0" fill="hold" grpId="0" nodeType="withEffect">
                                  <p:stCondLst>
                                    <p:cond delay="100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par>
                                <p:cTn id="33" presetID="10" presetClass="entr" presetSubtype="0" fill="hold" grpId="0" nodeType="withEffect">
                                  <p:stCondLst>
                                    <p:cond delay="1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par>
                                <p:cTn id="36" presetID="10" presetClass="entr" presetSubtype="0" fill="hold" grpId="0" nodeType="withEffect">
                                  <p:stCondLst>
                                    <p:cond delay="200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41" presetClass="entr" presetSubtype="0" fill="hold" grpId="0" nodeType="clickEffect">
                                  <p:stCondLst>
                                    <p:cond delay="0"/>
                                  </p:stCondLst>
                                  <p:iterate type="lt">
                                    <p:tmPct val="10000"/>
                                  </p:iterate>
                                  <p:childTnLst>
                                    <p:set>
                                      <p:cBhvr>
                                        <p:cTn id="42" dur="1" fill="hold">
                                          <p:stCondLst>
                                            <p:cond delay="0"/>
                                          </p:stCondLst>
                                        </p:cTn>
                                        <p:tgtEl>
                                          <p:spTgt spid="14"/>
                                        </p:tgtEl>
                                        <p:attrNameLst>
                                          <p:attrName>style.visibility</p:attrName>
                                        </p:attrNameLst>
                                      </p:cBhvr>
                                      <p:to>
                                        <p:strVal val="visible"/>
                                      </p:to>
                                    </p:set>
                                    <p:anim calcmode="lin" valueType="num">
                                      <p:cBhvr>
                                        <p:cTn id="43"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14"/>
                                        </p:tgtEl>
                                        <p:attrNameLst>
                                          <p:attrName>ppt_y</p:attrName>
                                        </p:attrNameLst>
                                      </p:cBhvr>
                                      <p:tavLst>
                                        <p:tav tm="0">
                                          <p:val>
                                            <p:strVal val="#ppt_y"/>
                                          </p:val>
                                        </p:tav>
                                        <p:tav tm="100000">
                                          <p:val>
                                            <p:strVal val="#ppt_y"/>
                                          </p:val>
                                        </p:tav>
                                      </p:tavLst>
                                    </p:anim>
                                    <p:anim calcmode="lin" valueType="num">
                                      <p:cBhvr>
                                        <p:cTn id="45"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14"/>
                                        </p:tgtEl>
                                      </p:cBhvr>
                                    </p:animEffect>
                                  </p:childTnLst>
                                </p:cTn>
                              </p:par>
                              <p:par>
                                <p:cTn id="48" presetID="41" presetClass="entr" presetSubtype="0" fill="hold" grpId="0" nodeType="withEffect">
                                  <p:stCondLst>
                                    <p:cond delay="0"/>
                                  </p:stCondLst>
                                  <p:iterate type="lt">
                                    <p:tmPct val="10000"/>
                                  </p:iterate>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51" dur="500" fill="hold"/>
                                        <p:tgtEl>
                                          <p:spTgt spid="15"/>
                                        </p:tgtEl>
                                        <p:attrNameLst>
                                          <p:attrName>ppt_y</p:attrName>
                                        </p:attrNameLst>
                                      </p:cBhvr>
                                      <p:tavLst>
                                        <p:tav tm="0">
                                          <p:val>
                                            <p:strVal val="#ppt_y"/>
                                          </p:val>
                                        </p:tav>
                                        <p:tav tm="100000">
                                          <p:val>
                                            <p:strVal val="#ppt_y"/>
                                          </p:val>
                                        </p:tav>
                                      </p:tavLst>
                                    </p:anim>
                                    <p:anim calcmode="lin" valueType="num">
                                      <p:cBhvr>
                                        <p:cTn id="52"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53"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54" dur="500" tmFilter="0,0; .5, 1; 1, 1"/>
                                        <p:tgtEl>
                                          <p:spTgt spid="15"/>
                                        </p:tgtEl>
                                      </p:cBhvr>
                                    </p:animEffect>
                                  </p:childTnLst>
                                </p:cTn>
                              </p:par>
                              <p:par>
                                <p:cTn id="55" presetID="41" presetClass="entr" presetSubtype="0" fill="hold" grpId="0" nodeType="withEffect">
                                  <p:stCondLst>
                                    <p:cond delay="0"/>
                                  </p:stCondLst>
                                  <p:iterate type="lt">
                                    <p:tmPct val="10000"/>
                                  </p:iterate>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58" dur="500" fill="hold"/>
                                        <p:tgtEl>
                                          <p:spTgt spid="16"/>
                                        </p:tgtEl>
                                        <p:attrNameLst>
                                          <p:attrName>ppt_y</p:attrName>
                                        </p:attrNameLst>
                                      </p:cBhvr>
                                      <p:tavLst>
                                        <p:tav tm="0">
                                          <p:val>
                                            <p:strVal val="#ppt_y"/>
                                          </p:val>
                                        </p:tav>
                                        <p:tav tm="100000">
                                          <p:val>
                                            <p:strVal val="#ppt_y"/>
                                          </p:val>
                                        </p:tav>
                                      </p:tavLst>
                                    </p:anim>
                                    <p:anim calcmode="lin" valueType="num">
                                      <p:cBhvr>
                                        <p:cTn id="59"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60"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61" dur="500" tmFilter="0,0; .5, 1; 1, 1"/>
                                        <p:tgtEl>
                                          <p:spTgt spid="16"/>
                                        </p:tgtEl>
                                      </p:cBhvr>
                                    </p:animEffect>
                                  </p:childTnLst>
                                </p:cTn>
                              </p:par>
                              <p:par>
                                <p:cTn id="62" presetID="41" presetClass="entr" presetSubtype="0" fill="hold" grpId="0" nodeType="withEffect">
                                  <p:stCondLst>
                                    <p:cond delay="0"/>
                                  </p:stCondLst>
                                  <p:iterate type="lt">
                                    <p:tmPct val="10000"/>
                                  </p:iterate>
                                  <p:childTnLst>
                                    <p:set>
                                      <p:cBhvr>
                                        <p:cTn id="63" dur="1" fill="hold">
                                          <p:stCondLst>
                                            <p:cond delay="0"/>
                                          </p:stCondLst>
                                        </p:cTn>
                                        <p:tgtEl>
                                          <p:spTgt spid="17"/>
                                        </p:tgtEl>
                                        <p:attrNameLst>
                                          <p:attrName>style.visibility</p:attrName>
                                        </p:attrNameLst>
                                      </p:cBhvr>
                                      <p:to>
                                        <p:strVal val="visible"/>
                                      </p:to>
                                    </p:set>
                                    <p:anim calcmode="lin" valueType="num">
                                      <p:cBhvr>
                                        <p:cTn id="64"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65" dur="500" fill="hold"/>
                                        <p:tgtEl>
                                          <p:spTgt spid="17"/>
                                        </p:tgtEl>
                                        <p:attrNameLst>
                                          <p:attrName>ppt_y</p:attrName>
                                        </p:attrNameLst>
                                      </p:cBhvr>
                                      <p:tavLst>
                                        <p:tav tm="0">
                                          <p:val>
                                            <p:strVal val="#ppt_y"/>
                                          </p:val>
                                        </p:tav>
                                        <p:tav tm="100000">
                                          <p:val>
                                            <p:strVal val="#ppt_y"/>
                                          </p:val>
                                        </p:tav>
                                      </p:tavLst>
                                    </p:anim>
                                    <p:anim calcmode="lin" valueType="num">
                                      <p:cBhvr>
                                        <p:cTn id="66"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67"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68" dur="500" tmFilter="0,0; .5, 1; 1, 1"/>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10" grpId="0" animBg="1" autoUpdateAnimBg="0"/>
      <p:bldP spid="11" grpId="0" animBg="1" autoUpdateAnimBg="0"/>
      <p:bldP spid="12" grpId="0" animBg="1" autoUpdateAnimBg="0"/>
      <p:bldP spid="13" grpId="0" animBg="1" autoUpdateAnimBg="0"/>
      <p:bldP spid="14" grpId="0"/>
      <p:bldP spid="15" grpId="0"/>
      <p:bldP spid="16" grpId="0"/>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68590" y="333450"/>
            <a:ext cx="3262433" cy="461665"/>
          </a:xfrm>
          <a:prstGeom prst="rect">
            <a:avLst/>
          </a:prstGeom>
          <a:noFill/>
        </p:spPr>
        <p:txBody>
          <a:bodyPr wrap="none" rtlCol="0">
            <a:spAutoFit/>
          </a:bodyPr>
          <a:lstStyle/>
          <a:p>
            <a:r>
              <a:rPr lang="zh-CN" altLang="en-US" sz="2400" dirty="0">
                <a:solidFill>
                  <a:schemeClr val="bg1"/>
                </a:solidFill>
                <a:latin typeface="方正兰亭粗黑简体" panose="02000000000000000000" pitchFamily="2" charset="-122"/>
                <a:ea typeface="方正兰亭粗黑简体" panose="02000000000000000000" pitchFamily="2" charset="-122"/>
              </a:rPr>
              <a:t>点击输入您的标题内容</a:t>
            </a:r>
          </a:p>
        </p:txBody>
      </p:sp>
      <p:sp>
        <p:nvSpPr>
          <p:cNvPr id="3" name="矩形 2"/>
          <p:cNvSpPr/>
          <p:nvPr/>
        </p:nvSpPr>
        <p:spPr>
          <a:xfrm>
            <a:off x="0" y="117426"/>
            <a:ext cx="1418655" cy="9212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4" name="KSO_Shape"/>
          <p:cNvSpPr/>
          <p:nvPr/>
        </p:nvSpPr>
        <p:spPr bwMode="auto">
          <a:xfrm>
            <a:off x="502354" y="189434"/>
            <a:ext cx="772285" cy="792088"/>
          </a:xfrm>
          <a:custGeom>
            <a:avLst/>
            <a:gdLst>
              <a:gd name="T0" fmla="*/ 342531 w 2482850"/>
              <a:gd name="T1" fmla="*/ 1411756 h 2544763"/>
              <a:gd name="T2" fmla="*/ 306547 w 2482850"/>
              <a:gd name="T3" fmla="*/ 1492974 h 2544763"/>
              <a:gd name="T4" fmla="*/ 13579 w 2482850"/>
              <a:gd name="T5" fmla="*/ 1472457 h 2544763"/>
              <a:gd name="T6" fmla="*/ 20029 w 2482850"/>
              <a:gd name="T7" fmla="*/ 1384118 h 2544763"/>
              <a:gd name="T8" fmla="*/ 1841954 w 2482850"/>
              <a:gd name="T9" fmla="*/ 1334060 h 2544763"/>
              <a:gd name="T10" fmla="*/ 1837887 w 2482850"/>
              <a:gd name="T11" fmla="*/ 1604505 h 2544763"/>
              <a:gd name="T12" fmla="*/ 1149584 w 2482850"/>
              <a:gd name="T13" fmla="*/ 1082629 h 2544763"/>
              <a:gd name="T14" fmla="*/ 1326475 w 2482850"/>
              <a:gd name="T15" fmla="*/ 1289240 h 2544763"/>
              <a:gd name="T16" fmla="*/ 574873 w 2482850"/>
              <a:gd name="T17" fmla="*/ 1171589 h 2544763"/>
              <a:gd name="T18" fmla="*/ 1815518 w 2482850"/>
              <a:gd name="T19" fmla="*/ 969269 h 2544763"/>
              <a:gd name="T20" fmla="*/ 1853647 w 2482850"/>
              <a:gd name="T21" fmla="*/ 1234357 h 2544763"/>
              <a:gd name="T22" fmla="*/ 290931 w 2482850"/>
              <a:gd name="T23" fmla="*/ 886711 h 2544763"/>
              <a:gd name="T24" fmla="*/ 345416 w 2482850"/>
              <a:gd name="T25" fmla="*/ 956400 h 2544763"/>
              <a:gd name="T26" fmla="*/ 284141 w 2482850"/>
              <a:gd name="T27" fmla="*/ 1020493 h 2544763"/>
              <a:gd name="T28" fmla="*/ 3055 w 2482850"/>
              <a:gd name="T29" fmla="*/ 973186 h 2544763"/>
              <a:gd name="T30" fmla="*/ 38870 w 2482850"/>
              <a:gd name="T31" fmla="*/ 892137 h 2544763"/>
              <a:gd name="T32" fmla="*/ 1092019 w 2482850"/>
              <a:gd name="T33" fmla="*/ 666011 h 2544763"/>
              <a:gd name="T34" fmla="*/ 1142276 w 2482850"/>
              <a:gd name="T35" fmla="*/ 816768 h 2544763"/>
              <a:gd name="T36" fmla="*/ 1014427 w 2482850"/>
              <a:gd name="T37" fmla="*/ 1013872 h 2544763"/>
              <a:gd name="T38" fmla="*/ 872485 w 2482850"/>
              <a:gd name="T39" fmla="*/ 1026945 h 2544763"/>
              <a:gd name="T40" fmla="*/ 735127 w 2482850"/>
              <a:gd name="T41" fmla="*/ 831198 h 2544763"/>
              <a:gd name="T42" fmla="*/ 767726 w 2482850"/>
              <a:gd name="T43" fmla="*/ 705058 h 2544763"/>
              <a:gd name="T44" fmla="*/ 937004 w 2482850"/>
              <a:gd name="T45" fmla="*/ 631887 h 2544763"/>
              <a:gd name="T46" fmla="*/ 1839921 w 2482850"/>
              <a:gd name="T47" fmla="*/ 646042 h 2544763"/>
              <a:gd name="T48" fmla="*/ 1839921 w 2482850"/>
              <a:gd name="T49" fmla="*/ 916908 h 2544763"/>
              <a:gd name="T50" fmla="*/ 1041836 w 2482850"/>
              <a:gd name="T51" fmla="*/ 497072 h 2544763"/>
              <a:gd name="T52" fmla="*/ 1122120 w 2482850"/>
              <a:gd name="T53" fmla="*/ 564600 h 2544763"/>
              <a:gd name="T54" fmla="*/ 1106537 w 2482850"/>
              <a:gd name="T55" fmla="*/ 695751 h 2544763"/>
              <a:gd name="T56" fmla="*/ 1008639 w 2482850"/>
              <a:gd name="T57" fmla="*/ 596666 h 2544763"/>
              <a:gd name="T58" fmla="*/ 789300 w 2482850"/>
              <a:gd name="T59" fmla="*/ 616178 h 2544763"/>
              <a:gd name="T60" fmla="*/ 727987 w 2482850"/>
              <a:gd name="T61" fmla="*/ 682008 h 2544763"/>
              <a:gd name="T62" fmla="*/ 807762 w 2482850"/>
              <a:gd name="T63" fmla="*/ 502672 h 2544763"/>
              <a:gd name="T64" fmla="*/ 315373 w 2482850"/>
              <a:gd name="T65" fmla="*/ 416928 h 2544763"/>
              <a:gd name="T66" fmla="*/ 338797 w 2482850"/>
              <a:gd name="T67" fmla="*/ 502278 h 2544763"/>
              <a:gd name="T68" fmla="*/ 51431 w 2482850"/>
              <a:gd name="T69" fmla="*/ 538518 h 2544763"/>
              <a:gd name="T70" fmla="*/ 340 w 2482850"/>
              <a:gd name="T71" fmla="*/ 466038 h 2544763"/>
              <a:gd name="T72" fmla="*/ 65010 w 2482850"/>
              <a:gd name="T73" fmla="*/ 405412 h 2544763"/>
              <a:gd name="T74" fmla="*/ 1857375 w 2482850"/>
              <a:gd name="T75" fmla="*/ 519685 h 2544763"/>
              <a:gd name="T76" fmla="*/ 343343 w 2482850"/>
              <a:gd name="T77" fmla="*/ 17148 h 2544763"/>
              <a:gd name="T78" fmla="*/ 191196 w 2482850"/>
              <a:gd name="T79" fmla="*/ 148054 h 2544763"/>
              <a:gd name="T80" fmla="*/ 371159 w 2482850"/>
              <a:gd name="T81" fmla="*/ 432954 h 2544763"/>
              <a:gd name="T82" fmla="*/ 329603 w 2482850"/>
              <a:gd name="T83" fmla="*/ 559954 h 2544763"/>
              <a:gd name="T84" fmla="*/ 345547 w 2482850"/>
              <a:gd name="T85" fmla="*/ 876945 h 2544763"/>
              <a:gd name="T86" fmla="*/ 361661 w 2482850"/>
              <a:gd name="T87" fmla="*/ 1009548 h 2544763"/>
              <a:gd name="T88" fmla="*/ 306875 w 2482850"/>
              <a:gd name="T89" fmla="*/ 1334859 h 2544763"/>
              <a:gd name="T90" fmla="*/ 377944 w 2482850"/>
              <a:gd name="T91" fmla="*/ 1447766 h 2544763"/>
              <a:gd name="T92" fmla="*/ 276513 w 2482850"/>
              <a:gd name="T93" fmla="*/ 1534357 h 2544763"/>
              <a:gd name="T94" fmla="*/ 305009 w 2482850"/>
              <a:gd name="T95" fmla="*/ 1883098 h 2544763"/>
              <a:gd name="T96" fmla="*/ 1657699 w 2482850"/>
              <a:gd name="T97" fmla="*/ 1800412 h 2544763"/>
              <a:gd name="T98" fmla="*/ 1610885 w 2482850"/>
              <a:gd name="T99" fmla="*/ 47879 h 2544763"/>
              <a:gd name="T100" fmla="*/ 1621063 w 2482850"/>
              <a:gd name="T101" fmla="*/ 34297 h 2544763"/>
              <a:gd name="T102" fmla="*/ 1672965 w 2482850"/>
              <a:gd name="T103" fmla="*/ 1807712 h 2544763"/>
              <a:gd name="T104" fmla="*/ 300769 w 2482850"/>
              <a:gd name="T105" fmla="*/ 1899567 h 2544763"/>
              <a:gd name="T106" fmla="*/ 276513 w 2482850"/>
              <a:gd name="T107" fmla="*/ 1517378 h 2544763"/>
              <a:gd name="T108" fmla="*/ 360982 w 2482850"/>
              <a:gd name="T109" fmla="*/ 1445389 h 2544763"/>
              <a:gd name="T110" fmla="*/ 301787 w 2482850"/>
              <a:gd name="T111" fmla="*/ 1351158 h 2544763"/>
              <a:gd name="T112" fmla="*/ 347413 w 2482850"/>
              <a:gd name="T113" fmla="*/ 1000040 h 2544763"/>
              <a:gd name="T114" fmla="*/ 333843 w 2482850"/>
              <a:gd name="T115" fmla="*/ 889679 h 2544763"/>
              <a:gd name="T116" fmla="*/ 320614 w 2482850"/>
              <a:gd name="T117" fmla="*/ 545353 h 2544763"/>
              <a:gd name="T118" fmla="*/ 355215 w 2482850"/>
              <a:gd name="T119" fmla="*/ 439746 h 2544763"/>
              <a:gd name="T120" fmla="*/ 174065 w 2482850"/>
              <a:gd name="T121" fmla="*/ 145506 h 2544763"/>
              <a:gd name="T122" fmla="*/ 343343 w 2482850"/>
              <a:gd name="T123" fmla="*/ 0 h 254476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482850" h="2544763">
                <a:moveTo>
                  <a:pt x="86902" y="1822450"/>
                </a:moveTo>
                <a:lnTo>
                  <a:pt x="91667" y="1822450"/>
                </a:lnTo>
                <a:lnTo>
                  <a:pt x="370523" y="1822450"/>
                </a:lnTo>
                <a:lnTo>
                  <a:pt x="375061" y="1822450"/>
                </a:lnTo>
                <a:lnTo>
                  <a:pt x="379826" y="1822903"/>
                </a:lnTo>
                <a:lnTo>
                  <a:pt x="384137" y="1823583"/>
                </a:lnTo>
                <a:lnTo>
                  <a:pt x="388902" y="1824262"/>
                </a:lnTo>
                <a:lnTo>
                  <a:pt x="393213" y="1825395"/>
                </a:lnTo>
                <a:lnTo>
                  <a:pt x="397524" y="1826527"/>
                </a:lnTo>
                <a:lnTo>
                  <a:pt x="401835" y="1827886"/>
                </a:lnTo>
                <a:lnTo>
                  <a:pt x="405919" y="1829472"/>
                </a:lnTo>
                <a:lnTo>
                  <a:pt x="409777" y="1831284"/>
                </a:lnTo>
                <a:lnTo>
                  <a:pt x="414088" y="1833322"/>
                </a:lnTo>
                <a:lnTo>
                  <a:pt x="417718" y="1835587"/>
                </a:lnTo>
                <a:lnTo>
                  <a:pt x="421575" y="1838079"/>
                </a:lnTo>
                <a:lnTo>
                  <a:pt x="425206" y="1840344"/>
                </a:lnTo>
                <a:lnTo>
                  <a:pt x="428609" y="1843062"/>
                </a:lnTo>
                <a:lnTo>
                  <a:pt x="432013" y="1846006"/>
                </a:lnTo>
                <a:lnTo>
                  <a:pt x="434962" y="1848951"/>
                </a:lnTo>
                <a:lnTo>
                  <a:pt x="438139" y="1852122"/>
                </a:lnTo>
                <a:lnTo>
                  <a:pt x="441088" y="1855293"/>
                </a:lnTo>
                <a:lnTo>
                  <a:pt x="443584" y="1858691"/>
                </a:lnTo>
                <a:lnTo>
                  <a:pt x="446307" y="1862315"/>
                </a:lnTo>
                <a:lnTo>
                  <a:pt x="448803" y="1865939"/>
                </a:lnTo>
                <a:lnTo>
                  <a:pt x="450845" y="1869789"/>
                </a:lnTo>
                <a:lnTo>
                  <a:pt x="452887" y="1873640"/>
                </a:lnTo>
                <a:lnTo>
                  <a:pt x="454702" y="1877490"/>
                </a:lnTo>
                <a:lnTo>
                  <a:pt x="456291" y="1881794"/>
                </a:lnTo>
                <a:lnTo>
                  <a:pt x="457879" y="1885871"/>
                </a:lnTo>
                <a:lnTo>
                  <a:pt x="459240" y="1890401"/>
                </a:lnTo>
                <a:lnTo>
                  <a:pt x="460148" y="1894704"/>
                </a:lnTo>
                <a:lnTo>
                  <a:pt x="461055" y="1899008"/>
                </a:lnTo>
                <a:lnTo>
                  <a:pt x="461509" y="1903538"/>
                </a:lnTo>
                <a:lnTo>
                  <a:pt x="461736" y="1908068"/>
                </a:lnTo>
                <a:lnTo>
                  <a:pt x="461963" y="1912824"/>
                </a:lnTo>
                <a:lnTo>
                  <a:pt x="461736" y="1917581"/>
                </a:lnTo>
                <a:lnTo>
                  <a:pt x="461509" y="1922111"/>
                </a:lnTo>
                <a:lnTo>
                  <a:pt x="461055" y="1926641"/>
                </a:lnTo>
                <a:lnTo>
                  <a:pt x="460148" y="1930945"/>
                </a:lnTo>
                <a:lnTo>
                  <a:pt x="459240" y="1935248"/>
                </a:lnTo>
                <a:lnTo>
                  <a:pt x="457879" y="1939778"/>
                </a:lnTo>
                <a:lnTo>
                  <a:pt x="456291" y="1943855"/>
                </a:lnTo>
                <a:lnTo>
                  <a:pt x="454702" y="1947932"/>
                </a:lnTo>
                <a:lnTo>
                  <a:pt x="452887" y="1952009"/>
                </a:lnTo>
                <a:lnTo>
                  <a:pt x="450845" y="1955860"/>
                </a:lnTo>
                <a:lnTo>
                  <a:pt x="448803" y="1959710"/>
                </a:lnTo>
                <a:lnTo>
                  <a:pt x="446307" y="1963334"/>
                </a:lnTo>
                <a:lnTo>
                  <a:pt x="443584" y="1966958"/>
                </a:lnTo>
                <a:lnTo>
                  <a:pt x="441088" y="1970356"/>
                </a:lnTo>
                <a:lnTo>
                  <a:pt x="438139" y="1973753"/>
                </a:lnTo>
                <a:lnTo>
                  <a:pt x="434962" y="1976698"/>
                </a:lnTo>
                <a:lnTo>
                  <a:pt x="432013" y="1979643"/>
                </a:lnTo>
                <a:lnTo>
                  <a:pt x="428609" y="1982587"/>
                </a:lnTo>
                <a:lnTo>
                  <a:pt x="425206" y="1985305"/>
                </a:lnTo>
                <a:lnTo>
                  <a:pt x="421575" y="1988023"/>
                </a:lnTo>
                <a:lnTo>
                  <a:pt x="417718" y="1990288"/>
                </a:lnTo>
                <a:lnTo>
                  <a:pt x="414088" y="1992327"/>
                </a:lnTo>
                <a:lnTo>
                  <a:pt x="409777" y="1994365"/>
                </a:lnTo>
                <a:lnTo>
                  <a:pt x="405919" y="1996177"/>
                </a:lnTo>
                <a:lnTo>
                  <a:pt x="401835" y="1997763"/>
                </a:lnTo>
                <a:lnTo>
                  <a:pt x="397524" y="1999348"/>
                </a:lnTo>
                <a:lnTo>
                  <a:pt x="393213" y="2000254"/>
                </a:lnTo>
                <a:lnTo>
                  <a:pt x="388902" y="2001387"/>
                </a:lnTo>
                <a:lnTo>
                  <a:pt x="384137" y="2002066"/>
                </a:lnTo>
                <a:lnTo>
                  <a:pt x="379826" y="2002972"/>
                </a:lnTo>
                <a:lnTo>
                  <a:pt x="375061" y="2003199"/>
                </a:lnTo>
                <a:lnTo>
                  <a:pt x="370523" y="2003425"/>
                </a:lnTo>
                <a:lnTo>
                  <a:pt x="91667" y="2003425"/>
                </a:lnTo>
                <a:lnTo>
                  <a:pt x="86902" y="2003199"/>
                </a:lnTo>
                <a:lnTo>
                  <a:pt x="82364" y="2002972"/>
                </a:lnTo>
                <a:lnTo>
                  <a:pt x="77599" y="2002066"/>
                </a:lnTo>
                <a:lnTo>
                  <a:pt x="73288" y="2001387"/>
                </a:lnTo>
                <a:lnTo>
                  <a:pt x="68750" y="2000254"/>
                </a:lnTo>
                <a:lnTo>
                  <a:pt x="64439" y="1999348"/>
                </a:lnTo>
                <a:lnTo>
                  <a:pt x="60128" y="1997763"/>
                </a:lnTo>
                <a:lnTo>
                  <a:pt x="56044" y="1996177"/>
                </a:lnTo>
                <a:lnTo>
                  <a:pt x="51959" y="1994365"/>
                </a:lnTo>
                <a:lnTo>
                  <a:pt x="48102" y="1992327"/>
                </a:lnTo>
                <a:lnTo>
                  <a:pt x="44245" y="1990288"/>
                </a:lnTo>
                <a:lnTo>
                  <a:pt x="40615" y="1988023"/>
                </a:lnTo>
                <a:lnTo>
                  <a:pt x="36757" y="1985305"/>
                </a:lnTo>
                <a:lnTo>
                  <a:pt x="33581" y="1982587"/>
                </a:lnTo>
                <a:lnTo>
                  <a:pt x="30177" y="1979643"/>
                </a:lnTo>
                <a:lnTo>
                  <a:pt x="26774" y="1976698"/>
                </a:lnTo>
                <a:lnTo>
                  <a:pt x="23824" y="1973753"/>
                </a:lnTo>
                <a:lnTo>
                  <a:pt x="21101" y="1970356"/>
                </a:lnTo>
                <a:lnTo>
                  <a:pt x="18152" y="1966958"/>
                </a:lnTo>
                <a:lnTo>
                  <a:pt x="15656" y="1963334"/>
                </a:lnTo>
                <a:lnTo>
                  <a:pt x="13160" y="1959710"/>
                </a:lnTo>
                <a:lnTo>
                  <a:pt x="11118" y="1955860"/>
                </a:lnTo>
                <a:lnTo>
                  <a:pt x="9076" y="1952009"/>
                </a:lnTo>
                <a:lnTo>
                  <a:pt x="7261" y="1947932"/>
                </a:lnTo>
                <a:lnTo>
                  <a:pt x="5446" y="1943855"/>
                </a:lnTo>
                <a:lnTo>
                  <a:pt x="4084" y="1939778"/>
                </a:lnTo>
                <a:lnTo>
                  <a:pt x="2950" y="1935248"/>
                </a:lnTo>
                <a:lnTo>
                  <a:pt x="1815" y="1930945"/>
                </a:lnTo>
                <a:lnTo>
                  <a:pt x="1134" y="1926641"/>
                </a:lnTo>
                <a:lnTo>
                  <a:pt x="454" y="1922111"/>
                </a:lnTo>
                <a:lnTo>
                  <a:pt x="0" y="1917581"/>
                </a:lnTo>
                <a:lnTo>
                  <a:pt x="0" y="1912824"/>
                </a:lnTo>
                <a:lnTo>
                  <a:pt x="0" y="1908068"/>
                </a:lnTo>
                <a:lnTo>
                  <a:pt x="454" y="1903538"/>
                </a:lnTo>
                <a:lnTo>
                  <a:pt x="1134" y="1899008"/>
                </a:lnTo>
                <a:lnTo>
                  <a:pt x="1815" y="1894704"/>
                </a:lnTo>
                <a:lnTo>
                  <a:pt x="2950" y="1890401"/>
                </a:lnTo>
                <a:lnTo>
                  <a:pt x="4084" y="1885871"/>
                </a:lnTo>
                <a:lnTo>
                  <a:pt x="5446" y="1881794"/>
                </a:lnTo>
                <a:lnTo>
                  <a:pt x="7261" y="1877490"/>
                </a:lnTo>
                <a:lnTo>
                  <a:pt x="9076" y="1873640"/>
                </a:lnTo>
                <a:lnTo>
                  <a:pt x="11118" y="1869789"/>
                </a:lnTo>
                <a:lnTo>
                  <a:pt x="13160" y="1865939"/>
                </a:lnTo>
                <a:lnTo>
                  <a:pt x="15656" y="1862315"/>
                </a:lnTo>
                <a:lnTo>
                  <a:pt x="18152" y="1858691"/>
                </a:lnTo>
                <a:lnTo>
                  <a:pt x="21101" y="1855293"/>
                </a:lnTo>
                <a:lnTo>
                  <a:pt x="23824" y="1852122"/>
                </a:lnTo>
                <a:lnTo>
                  <a:pt x="26774" y="1848951"/>
                </a:lnTo>
                <a:lnTo>
                  <a:pt x="30177" y="1846006"/>
                </a:lnTo>
                <a:lnTo>
                  <a:pt x="33581" y="1843062"/>
                </a:lnTo>
                <a:lnTo>
                  <a:pt x="36757" y="1840344"/>
                </a:lnTo>
                <a:lnTo>
                  <a:pt x="40615" y="1838079"/>
                </a:lnTo>
                <a:lnTo>
                  <a:pt x="44245" y="1835587"/>
                </a:lnTo>
                <a:lnTo>
                  <a:pt x="48102" y="1833322"/>
                </a:lnTo>
                <a:lnTo>
                  <a:pt x="51959" y="1831284"/>
                </a:lnTo>
                <a:lnTo>
                  <a:pt x="56044" y="1829472"/>
                </a:lnTo>
                <a:lnTo>
                  <a:pt x="60128" y="1827886"/>
                </a:lnTo>
                <a:lnTo>
                  <a:pt x="64439" y="1826527"/>
                </a:lnTo>
                <a:lnTo>
                  <a:pt x="68750" y="1825395"/>
                </a:lnTo>
                <a:lnTo>
                  <a:pt x="73288" y="1824262"/>
                </a:lnTo>
                <a:lnTo>
                  <a:pt x="77599" y="1823583"/>
                </a:lnTo>
                <a:lnTo>
                  <a:pt x="82364" y="1822903"/>
                </a:lnTo>
                <a:lnTo>
                  <a:pt x="86902" y="1822450"/>
                </a:lnTo>
                <a:close/>
                <a:moveTo>
                  <a:pt x="2282825" y="1685925"/>
                </a:moveTo>
                <a:lnTo>
                  <a:pt x="2412173" y="1745797"/>
                </a:lnTo>
                <a:lnTo>
                  <a:pt x="2422140" y="1750786"/>
                </a:lnTo>
                <a:lnTo>
                  <a:pt x="2426897" y="1753281"/>
                </a:lnTo>
                <a:lnTo>
                  <a:pt x="2431201" y="1756002"/>
                </a:lnTo>
                <a:lnTo>
                  <a:pt x="2435732" y="1758724"/>
                </a:lnTo>
                <a:lnTo>
                  <a:pt x="2439583" y="1761445"/>
                </a:lnTo>
                <a:lnTo>
                  <a:pt x="2443434" y="1764166"/>
                </a:lnTo>
                <a:lnTo>
                  <a:pt x="2447058" y="1767115"/>
                </a:lnTo>
                <a:lnTo>
                  <a:pt x="2450456" y="1769836"/>
                </a:lnTo>
                <a:lnTo>
                  <a:pt x="2453628" y="1773011"/>
                </a:lnTo>
                <a:lnTo>
                  <a:pt x="2456799" y="1775959"/>
                </a:lnTo>
                <a:lnTo>
                  <a:pt x="2459518" y="1778907"/>
                </a:lnTo>
                <a:lnTo>
                  <a:pt x="2462236" y="1782082"/>
                </a:lnTo>
                <a:lnTo>
                  <a:pt x="2464501" y="1785257"/>
                </a:lnTo>
                <a:lnTo>
                  <a:pt x="2466766" y="1788432"/>
                </a:lnTo>
                <a:lnTo>
                  <a:pt x="2468805" y="1791607"/>
                </a:lnTo>
                <a:lnTo>
                  <a:pt x="2470617" y="1794782"/>
                </a:lnTo>
                <a:lnTo>
                  <a:pt x="2472430" y="1798184"/>
                </a:lnTo>
                <a:lnTo>
                  <a:pt x="2474015" y="1801813"/>
                </a:lnTo>
                <a:lnTo>
                  <a:pt x="2475601" y="1805215"/>
                </a:lnTo>
                <a:lnTo>
                  <a:pt x="2477866" y="1812245"/>
                </a:lnTo>
                <a:lnTo>
                  <a:pt x="2479905" y="1819502"/>
                </a:lnTo>
                <a:lnTo>
                  <a:pt x="2481264" y="1826986"/>
                </a:lnTo>
                <a:lnTo>
                  <a:pt x="2482397" y="1834697"/>
                </a:lnTo>
                <a:lnTo>
                  <a:pt x="2482850" y="1842861"/>
                </a:lnTo>
                <a:lnTo>
                  <a:pt x="2482850" y="1851025"/>
                </a:lnTo>
                <a:lnTo>
                  <a:pt x="2482850" y="2068286"/>
                </a:lnTo>
                <a:lnTo>
                  <a:pt x="2482850" y="2076677"/>
                </a:lnTo>
                <a:lnTo>
                  <a:pt x="2482397" y="2084388"/>
                </a:lnTo>
                <a:lnTo>
                  <a:pt x="2481264" y="2092326"/>
                </a:lnTo>
                <a:lnTo>
                  <a:pt x="2479905" y="2099810"/>
                </a:lnTo>
                <a:lnTo>
                  <a:pt x="2477866" y="2107067"/>
                </a:lnTo>
                <a:lnTo>
                  <a:pt x="2475601" y="2114324"/>
                </a:lnTo>
                <a:lnTo>
                  <a:pt x="2474015" y="2117726"/>
                </a:lnTo>
                <a:lnTo>
                  <a:pt x="2472430" y="2121127"/>
                </a:lnTo>
                <a:lnTo>
                  <a:pt x="2470617" y="2124302"/>
                </a:lnTo>
                <a:lnTo>
                  <a:pt x="2468805" y="2127704"/>
                </a:lnTo>
                <a:lnTo>
                  <a:pt x="2466766" y="2130879"/>
                </a:lnTo>
                <a:lnTo>
                  <a:pt x="2464501" y="2134281"/>
                </a:lnTo>
                <a:lnTo>
                  <a:pt x="2462236" y="2137456"/>
                </a:lnTo>
                <a:lnTo>
                  <a:pt x="2459518" y="2140404"/>
                </a:lnTo>
                <a:lnTo>
                  <a:pt x="2456799" y="2143352"/>
                </a:lnTo>
                <a:lnTo>
                  <a:pt x="2453628" y="2146527"/>
                </a:lnTo>
                <a:lnTo>
                  <a:pt x="2450456" y="2149249"/>
                </a:lnTo>
                <a:lnTo>
                  <a:pt x="2447058" y="2152197"/>
                </a:lnTo>
                <a:lnTo>
                  <a:pt x="2443434" y="2154919"/>
                </a:lnTo>
                <a:lnTo>
                  <a:pt x="2439583" y="2157867"/>
                </a:lnTo>
                <a:lnTo>
                  <a:pt x="2435732" y="2160588"/>
                </a:lnTo>
                <a:lnTo>
                  <a:pt x="2431201" y="2163310"/>
                </a:lnTo>
                <a:lnTo>
                  <a:pt x="2426897" y="2165804"/>
                </a:lnTo>
                <a:lnTo>
                  <a:pt x="2422140" y="2168526"/>
                </a:lnTo>
                <a:lnTo>
                  <a:pt x="2412173" y="2173742"/>
                </a:lnTo>
                <a:lnTo>
                  <a:pt x="2282825" y="2233613"/>
                </a:lnTo>
                <a:lnTo>
                  <a:pt x="2282825" y="1685925"/>
                </a:lnTo>
                <a:close/>
                <a:moveTo>
                  <a:pt x="1216535" y="1436687"/>
                </a:moveTo>
                <a:lnTo>
                  <a:pt x="1274253" y="1436687"/>
                </a:lnTo>
                <a:lnTo>
                  <a:pt x="1303338" y="1492629"/>
                </a:lnTo>
                <a:lnTo>
                  <a:pt x="1283046" y="1513778"/>
                </a:lnTo>
                <a:lnTo>
                  <a:pt x="1301534" y="1642262"/>
                </a:lnTo>
                <a:lnTo>
                  <a:pt x="1245394" y="1852612"/>
                </a:lnTo>
                <a:lnTo>
                  <a:pt x="1189254" y="1642262"/>
                </a:lnTo>
                <a:lnTo>
                  <a:pt x="1207516" y="1513778"/>
                </a:lnTo>
                <a:lnTo>
                  <a:pt x="1187450" y="1492629"/>
                </a:lnTo>
                <a:lnTo>
                  <a:pt x="1216535" y="1436687"/>
                </a:lnTo>
                <a:close/>
                <a:moveTo>
                  <a:pt x="1389519" y="1379537"/>
                </a:moveTo>
                <a:lnTo>
                  <a:pt x="1401785" y="1384753"/>
                </a:lnTo>
                <a:lnTo>
                  <a:pt x="1434494" y="1399267"/>
                </a:lnTo>
                <a:lnTo>
                  <a:pt x="1456754" y="1409246"/>
                </a:lnTo>
                <a:lnTo>
                  <a:pt x="1481740" y="1420358"/>
                </a:lnTo>
                <a:lnTo>
                  <a:pt x="1508543" y="1432831"/>
                </a:lnTo>
                <a:lnTo>
                  <a:pt x="1536709" y="1446212"/>
                </a:lnTo>
                <a:lnTo>
                  <a:pt x="1565557" y="1460273"/>
                </a:lnTo>
                <a:lnTo>
                  <a:pt x="1593950" y="1474560"/>
                </a:lnTo>
                <a:lnTo>
                  <a:pt x="1607578" y="1481818"/>
                </a:lnTo>
                <a:lnTo>
                  <a:pt x="1621207" y="1489075"/>
                </a:lnTo>
                <a:lnTo>
                  <a:pt x="1634154" y="1496105"/>
                </a:lnTo>
                <a:lnTo>
                  <a:pt x="1646647" y="1503362"/>
                </a:lnTo>
                <a:lnTo>
                  <a:pt x="1658232" y="1509939"/>
                </a:lnTo>
                <a:lnTo>
                  <a:pt x="1669589" y="1516743"/>
                </a:lnTo>
                <a:lnTo>
                  <a:pt x="1679584" y="1523546"/>
                </a:lnTo>
                <a:lnTo>
                  <a:pt x="1688669" y="1529669"/>
                </a:lnTo>
                <a:lnTo>
                  <a:pt x="1697074" y="1536019"/>
                </a:lnTo>
                <a:lnTo>
                  <a:pt x="1704115" y="1541689"/>
                </a:lnTo>
                <a:lnTo>
                  <a:pt x="1707068" y="1544410"/>
                </a:lnTo>
                <a:lnTo>
                  <a:pt x="1709794" y="1547132"/>
                </a:lnTo>
                <a:lnTo>
                  <a:pt x="1712292" y="1549853"/>
                </a:lnTo>
                <a:lnTo>
                  <a:pt x="1714337" y="1552348"/>
                </a:lnTo>
                <a:lnTo>
                  <a:pt x="1716154" y="1554843"/>
                </a:lnTo>
                <a:lnTo>
                  <a:pt x="1717971" y="1558018"/>
                </a:lnTo>
                <a:lnTo>
                  <a:pt x="1721833" y="1565048"/>
                </a:lnTo>
                <a:lnTo>
                  <a:pt x="1726148" y="1573666"/>
                </a:lnTo>
                <a:lnTo>
                  <a:pt x="1730237" y="1583191"/>
                </a:lnTo>
                <a:lnTo>
                  <a:pt x="1734326" y="1593850"/>
                </a:lnTo>
                <a:lnTo>
                  <a:pt x="1738869" y="1605416"/>
                </a:lnTo>
                <a:lnTo>
                  <a:pt x="1742957" y="1618116"/>
                </a:lnTo>
                <a:lnTo>
                  <a:pt x="1747500" y="1631269"/>
                </a:lnTo>
                <a:lnTo>
                  <a:pt x="1751816" y="1645330"/>
                </a:lnTo>
                <a:lnTo>
                  <a:pt x="1755904" y="1659844"/>
                </a:lnTo>
                <a:lnTo>
                  <a:pt x="1764536" y="1690460"/>
                </a:lnTo>
                <a:lnTo>
                  <a:pt x="1773168" y="1722210"/>
                </a:lnTo>
                <a:lnTo>
                  <a:pt x="1781118" y="1753960"/>
                </a:lnTo>
                <a:lnTo>
                  <a:pt x="1788613" y="1785030"/>
                </a:lnTo>
                <a:lnTo>
                  <a:pt x="1795428" y="1814966"/>
                </a:lnTo>
                <a:lnTo>
                  <a:pt x="1801561" y="1842180"/>
                </a:lnTo>
                <a:lnTo>
                  <a:pt x="1807012" y="1866446"/>
                </a:lnTo>
                <a:lnTo>
                  <a:pt x="1814962" y="1902505"/>
                </a:lnTo>
                <a:lnTo>
                  <a:pt x="1817688" y="1916112"/>
                </a:lnTo>
                <a:lnTo>
                  <a:pt x="1244600" y="1916112"/>
                </a:lnTo>
                <a:lnTo>
                  <a:pt x="1389519" y="1379537"/>
                </a:lnTo>
                <a:close/>
                <a:moveTo>
                  <a:pt x="1100083" y="1379537"/>
                </a:moveTo>
                <a:lnTo>
                  <a:pt x="1244600" y="1916112"/>
                </a:lnTo>
                <a:lnTo>
                  <a:pt x="673100" y="1916112"/>
                </a:lnTo>
                <a:lnTo>
                  <a:pt x="676045" y="1902505"/>
                </a:lnTo>
                <a:lnTo>
                  <a:pt x="683520" y="1866446"/>
                </a:lnTo>
                <a:lnTo>
                  <a:pt x="688956" y="1842180"/>
                </a:lnTo>
                <a:lnTo>
                  <a:pt x="695072" y="1814966"/>
                </a:lnTo>
                <a:lnTo>
                  <a:pt x="702094" y="1785030"/>
                </a:lnTo>
                <a:lnTo>
                  <a:pt x="709569" y="1753960"/>
                </a:lnTo>
                <a:lnTo>
                  <a:pt x="717724" y="1722210"/>
                </a:lnTo>
                <a:lnTo>
                  <a:pt x="725878" y="1690460"/>
                </a:lnTo>
                <a:lnTo>
                  <a:pt x="734486" y="1659844"/>
                </a:lnTo>
                <a:lnTo>
                  <a:pt x="739016" y="1645330"/>
                </a:lnTo>
                <a:lnTo>
                  <a:pt x="743320" y="1631269"/>
                </a:lnTo>
                <a:lnTo>
                  <a:pt x="747397" y="1618116"/>
                </a:lnTo>
                <a:lnTo>
                  <a:pt x="751928" y="1605416"/>
                </a:lnTo>
                <a:lnTo>
                  <a:pt x="756005" y="1593850"/>
                </a:lnTo>
                <a:lnTo>
                  <a:pt x="760082" y="1583191"/>
                </a:lnTo>
                <a:lnTo>
                  <a:pt x="764386" y="1573666"/>
                </a:lnTo>
                <a:lnTo>
                  <a:pt x="768463" y="1565048"/>
                </a:lnTo>
                <a:lnTo>
                  <a:pt x="772314" y="1558018"/>
                </a:lnTo>
                <a:lnTo>
                  <a:pt x="774353" y="1554843"/>
                </a:lnTo>
                <a:lnTo>
                  <a:pt x="776165" y="1552348"/>
                </a:lnTo>
                <a:lnTo>
                  <a:pt x="778203" y="1549853"/>
                </a:lnTo>
                <a:lnTo>
                  <a:pt x="780695" y="1547132"/>
                </a:lnTo>
                <a:lnTo>
                  <a:pt x="783413" y="1544410"/>
                </a:lnTo>
                <a:lnTo>
                  <a:pt x="786358" y="1541689"/>
                </a:lnTo>
                <a:lnTo>
                  <a:pt x="793607" y="1536019"/>
                </a:lnTo>
                <a:lnTo>
                  <a:pt x="801535" y="1529669"/>
                </a:lnTo>
                <a:lnTo>
                  <a:pt x="810822" y="1523546"/>
                </a:lnTo>
                <a:lnTo>
                  <a:pt x="821015" y="1516743"/>
                </a:lnTo>
                <a:lnTo>
                  <a:pt x="831888" y="1509939"/>
                </a:lnTo>
                <a:lnTo>
                  <a:pt x="843893" y="1503362"/>
                </a:lnTo>
                <a:lnTo>
                  <a:pt x="855898" y="1496105"/>
                </a:lnTo>
                <a:lnTo>
                  <a:pt x="869263" y="1489075"/>
                </a:lnTo>
                <a:lnTo>
                  <a:pt x="882401" y="1481818"/>
                </a:lnTo>
                <a:lnTo>
                  <a:pt x="896445" y="1474560"/>
                </a:lnTo>
                <a:lnTo>
                  <a:pt x="924533" y="1460273"/>
                </a:lnTo>
                <a:lnTo>
                  <a:pt x="953074" y="1446212"/>
                </a:lnTo>
                <a:lnTo>
                  <a:pt x="981388" y="1432831"/>
                </a:lnTo>
                <a:lnTo>
                  <a:pt x="1008117" y="1420358"/>
                </a:lnTo>
                <a:lnTo>
                  <a:pt x="1033034" y="1409246"/>
                </a:lnTo>
                <a:lnTo>
                  <a:pt x="1055006" y="1399267"/>
                </a:lnTo>
                <a:lnTo>
                  <a:pt x="1088077" y="1384753"/>
                </a:lnTo>
                <a:lnTo>
                  <a:pt x="1100083" y="1379537"/>
                </a:lnTo>
                <a:close/>
                <a:moveTo>
                  <a:pt x="2282825" y="1227137"/>
                </a:moveTo>
                <a:lnTo>
                  <a:pt x="2412173" y="1287064"/>
                </a:lnTo>
                <a:lnTo>
                  <a:pt x="2422140" y="1292285"/>
                </a:lnTo>
                <a:lnTo>
                  <a:pt x="2426897" y="1294782"/>
                </a:lnTo>
                <a:lnTo>
                  <a:pt x="2431201" y="1297505"/>
                </a:lnTo>
                <a:lnTo>
                  <a:pt x="2435732" y="1300002"/>
                </a:lnTo>
                <a:lnTo>
                  <a:pt x="2439583" y="1302953"/>
                </a:lnTo>
                <a:lnTo>
                  <a:pt x="2443434" y="1305677"/>
                </a:lnTo>
                <a:lnTo>
                  <a:pt x="2447058" y="1308628"/>
                </a:lnTo>
                <a:lnTo>
                  <a:pt x="2450456" y="1311352"/>
                </a:lnTo>
                <a:lnTo>
                  <a:pt x="2453628" y="1314303"/>
                </a:lnTo>
                <a:lnTo>
                  <a:pt x="2456799" y="1317481"/>
                </a:lnTo>
                <a:lnTo>
                  <a:pt x="2459518" y="1320205"/>
                </a:lnTo>
                <a:lnTo>
                  <a:pt x="2462236" y="1323383"/>
                </a:lnTo>
                <a:lnTo>
                  <a:pt x="2464501" y="1326561"/>
                </a:lnTo>
                <a:lnTo>
                  <a:pt x="2466766" y="1329966"/>
                </a:lnTo>
                <a:lnTo>
                  <a:pt x="2468805" y="1332917"/>
                </a:lnTo>
                <a:lnTo>
                  <a:pt x="2470617" y="1336322"/>
                </a:lnTo>
                <a:lnTo>
                  <a:pt x="2472430" y="1339727"/>
                </a:lnTo>
                <a:lnTo>
                  <a:pt x="2474015" y="1343132"/>
                </a:lnTo>
                <a:lnTo>
                  <a:pt x="2475601" y="1346537"/>
                </a:lnTo>
                <a:lnTo>
                  <a:pt x="2477866" y="1353800"/>
                </a:lnTo>
                <a:lnTo>
                  <a:pt x="2479905" y="1361064"/>
                </a:lnTo>
                <a:lnTo>
                  <a:pt x="2481264" y="1368555"/>
                </a:lnTo>
                <a:lnTo>
                  <a:pt x="2482397" y="1376273"/>
                </a:lnTo>
                <a:lnTo>
                  <a:pt x="2482850" y="1384445"/>
                </a:lnTo>
                <a:lnTo>
                  <a:pt x="2482850" y="1392390"/>
                </a:lnTo>
                <a:lnTo>
                  <a:pt x="2482850" y="1609852"/>
                </a:lnTo>
                <a:lnTo>
                  <a:pt x="2482850" y="1618251"/>
                </a:lnTo>
                <a:lnTo>
                  <a:pt x="2482397" y="1626196"/>
                </a:lnTo>
                <a:lnTo>
                  <a:pt x="2481264" y="1634141"/>
                </a:lnTo>
                <a:lnTo>
                  <a:pt x="2479905" y="1641632"/>
                </a:lnTo>
                <a:lnTo>
                  <a:pt x="2477866" y="1648895"/>
                </a:lnTo>
                <a:lnTo>
                  <a:pt x="2475601" y="1655932"/>
                </a:lnTo>
                <a:lnTo>
                  <a:pt x="2474015" y="1659337"/>
                </a:lnTo>
                <a:lnTo>
                  <a:pt x="2472430" y="1662969"/>
                </a:lnTo>
                <a:lnTo>
                  <a:pt x="2470617" y="1666147"/>
                </a:lnTo>
                <a:lnTo>
                  <a:pt x="2468805" y="1669325"/>
                </a:lnTo>
                <a:lnTo>
                  <a:pt x="2466766" y="1672730"/>
                </a:lnTo>
                <a:lnTo>
                  <a:pt x="2464501" y="1675908"/>
                </a:lnTo>
                <a:lnTo>
                  <a:pt x="2462236" y="1678859"/>
                </a:lnTo>
                <a:lnTo>
                  <a:pt x="2459518" y="1682037"/>
                </a:lnTo>
                <a:lnTo>
                  <a:pt x="2456799" y="1685215"/>
                </a:lnTo>
                <a:lnTo>
                  <a:pt x="2453628" y="1687939"/>
                </a:lnTo>
                <a:lnTo>
                  <a:pt x="2450456" y="1691117"/>
                </a:lnTo>
                <a:lnTo>
                  <a:pt x="2447058" y="1694068"/>
                </a:lnTo>
                <a:lnTo>
                  <a:pt x="2443434" y="1696792"/>
                </a:lnTo>
                <a:lnTo>
                  <a:pt x="2439583" y="1699743"/>
                </a:lnTo>
                <a:lnTo>
                  <a:pt x="2435732" y="1702240"/>
                </a:lnTo>
                <a:lnTo>
                  <a:pt x="2431201" y="1705190"/>
                </a:lnTo>
                <a:lnTo>
                  <a:pt x="2426897" y="1707687"/>
                </a:lnTo>
                <a:lnTo>
                  <a:pt x="2422140" y="1710411"/>
                </a:lnTo>
                <a:lnTo>
                  <a:pt x="2412173" y="1715178"/>
                </a:lnTo>
                <a:lnTo>
                  <a:pt x="2406963" y="1717675"/>
                </a:lnTo>
                <a:lnTo>
                  <a:pt x="2282825" y="1660018"/>
                </a:lnTo>
                <a:lnTo>
                  <a:pt x="2282825" y="1227137"/>
                </a:lnTo>
                <a:close/>
                <a:moveTo>
                  <a:pt x="91667" y="1182687"/>
                </a:moveTo>
                <a:lnTo>
                  <a:pt x="370523" y="1182687"/>
                </a:lnTo>
                <a:lnTo>
                  <a:pt x="375061" y="1182913"/>
                </a:lnTo>
                <a:lnTo>
                  <a:pt x="379826" y="1183140"/>
                </a:lnTo>
                <a:lnTo>
                  <a:pt x="384137" y="1183593"/>
                </a:lnTo>
                <a:lnTo>
                  <a:pt x="388902" y="1184499"/>
                </a:lnTo>
                <a:lnTo>
                  <a:pt x="393213" y="1185405"/>
                </a:lnTo>
                <a:lnTo>
                  <a:pt x="397524" y="1186764"/>
                </a:lnTo>
                <a:lnTo>
                  <a:pt x="401835" y="1188349"/>
                </a:lnTo>
                <a:lnTo>
                  <a:pt x="405919" y="1189935"/>
                </a:lnTo>
                <a:lnTo>
                  <a:pt x="409777" y="1191747"/>
                </a:lnTo>
                <a:lnTo>
                  <a:pt x="414088" y="1193785"/>
                </a:lnTo>
                <a:lnTo>
                  <a:pt x="417718" y="1195824"/>
                </a:lnTo>
                <a:lnTo>
                  <a:pt x="421575" y="1198089"/>
                </a:lnTo>
                <a:lnTo>
                  <a:pt x="425206" y="1200807"/>
                </a:lnTo>
                <a:lnTo>
                  <a:pt x="428609" y="1203298"/>
                </a:lnTo>
                <a:lnTo>
                  <a:pt x="432013" y="1206243"/>
                </a:lnTo>
                <a:lnTo>
                  <a:pt x="434962" y="1209187"/>
                </a:lnTo>
                <a:lnTo>
                  <a:pt x="438139" y="1212358"/>
                </a:lnTo>
                <a:lnTo>
                  <a:pt x="441088" y="1215756"/>
                </a:lnTo>
                <a:lnTo>
                  <a:pt x="443584" y="1219154"/>
                </a:lnTo>
                <a:lnTo>
                  <a:pt x="446307" y="1222778"/>
                </a:lnTo>
                <a:lnTo>
                  <a:pt x="448803" y="1226402"/>
                </a:lnTo>
                <a:lnTo>
                  <a:pt x="450845" y="1230026"/>
                </a:lnTo>
                <a:lnTo>
                  <a:pt x="452887" y="1233876"/>
                </a:lnTo>
                <a:lnTo>
                  <a:pt x="454702" y="1237953"/>
                </a:lnTo>
                <a:lnTo>
                  <a:pt x="456291" y="1242257"/>
                </a:lnTo>
                <a:lnTo>
                  <a:pt x="457879" y="1246334"/>
                </a:lnTo>
                <a:lnTo>
                  <a:pt x="459240" y="1250411"/>
                </a:lnTo>
                <a:lnTo>
                  <a:pt x="460148" y="1254941"/>
                </a:lnTo>
                <a:lnTo>
                  <a:pt x="461055" y="1259471"/>
                </a:lnTo>
                <a:lnTo>
                  <a:pt x="461509" y="1264001"/>
                </a:lnTo>
                <a:lnTo>
                  <a:pt x="461736" y="1268531"/>
                </a:lnTo>
                <a:lnTo>
                  <a:pt x="461963" y="1273061"/>
                </a:lnTo>
                <a:lnTo>
                  <a:pt x="461736" y="1277591"/>
                </a:lnTo>
                <a:lnTo>
                  <a:pt x="461509" y="1282348"/>
                </a:lnTo>
                <a:lnTo>
                  <a:pt x="461055" y="1286651"/>
                </a:lnTo>
                <a:lnTo>
                  <a:pt x="460148" y="1291408"/>
                </a:lnTo>
                <a:lnTo>
                  <a:pt x="459240" y="1295485"/>
                </a:lnTo>
                <a:lnTo>
                  <a:pt x="457879" y="1300015"/>
                </a:lnTo>
                <a:lnTo>
                  <a:pt x="456291" y="1304092"/>
                </a:lnTo>
                <a:lnTo>
                  <a:pt x="454702" y="1308169"/>
                </a:lnTo>
                <a:lnTo>
                  <a:pt x="452887" y="1312246"/>
                </a:lnTo>
                <a:lnTo>
                  <a:pt x="450845" y="1316323"/>
                </a:lnTo>
                <a:lnTo>
                  <a:pt x="448803" y="1319947"/>
                </a:lnTo>
                <a:lnTo>
                  <a:pt x="446307" y="1323571"/>
                </a:lnTo>
                <a:lnTo>
                  <a:pt x="443584" y="1327195"/>
                </a:lnTo>
                <a:lnTo>
                  <a:pt x="441088" y="1330366"/>
                </a:lnTo>
                <a:lnTo>
                  <a:pt x="438139" y="1333764"/>
                </a:lnTo>
                <a:lnTo>
                  <a:pt x="434962" y="1336935"/>
                </a:lnTo>
                <a:lnTo>
                  <a:pt x="432013" y="1340106"/>
                </a:lnTo>
                <a:lnTo>
                  <a:pt x="428609" y="1342824"/>
                </a:lnTo>
                <a:lnTo>
                  <a:pt x="425206" y="1345542"/>
                </a:lnTo>
                <a:lnTo>
                  <a:pt x="421575" y="1348033"/>
                </a:lnTo>
                <a:lnTo>
                  <a:pt x="417718" y="1350525"/>
                </a:lnTo>
                <a:lnTo>
                  <a:pt x="414088" y="1352563"/>
                </a:lnTo>
                <a:lnTo>
                  <a:pt x="409777" y="1354602"/>
                </a:lnTo>
                <a:lnTo>
                  <a:pt x="405919" y="1356414"/>
                </a:lnTo>
                <a:lnTo>
                  <a:pt x="401835" y="1357999"/>
                </a:lnTo>
                <a:lnTo>
                  <a:pt x="397524" y="1359585"/>
                </a:lnTo>
                <a:lnTo>
                  <a:pt x="393213" y="1360717"/>
                </a:lnTo>
                <a:lnTo>
                  <a:pt x="388902" y="1361850"/>
                </a:lnTo>
                <a:lnTo>
                  <a:pt x="384137" y="1362529"/>
                </a:lnTo>
                <a:lnTo>
                  <a:pt x="379826" y="1363209"/>
                </a:lnTo>
                <a:lnTo>
                  <a:pt x="375061" y="1363435"/>
                </a:lnTo>
                <a:lnTo>
                  <a:pt x="370523" y="1363662"/>
                </a:lnTo>
                <a:lnTo>
                  <a:pt x="91667" y="1363662"/>
                </a:lnTo>
                <a:lnTo>
                  <a:pt x="86902" y="1363435"/>
                </a:lnTo>
                <a:lnTo>
                  <a:pt x="82364" y="1363209"/>
                </a:lnTo>
                <a:lnTo>
                  <a:pt x="77599" y="1362529"/>
                </a:lnTo>
                <a:lnTo>
                  <a:pt x="73288" y="1361850"/>
                </a:lnTo>
                <a:lnTo>
                  <a:pt x="68750" y="1360717"/>
                </a:lnTo>
                <a:lnTo>
                  <a:pt x="64439" y="1359585"/>
                </a:lnTo>
                <a:lnTo>
                  <a:pt x="60128" y="1357999"/>
                </a:lnTo>
                <a:lnTo>
                  <a:pt x="56044" y="1356414"/>
                </a:lnTo>
                <a:lnTo>
                  <a:pt x="51959" y="1354602"/>
                </a:lnTo>
                <a:lnTo>
                  <a:pt x="48102" y="1352563"/>
                </a:lnTo>
                <a:lnTo>
                  <a:pt x="44245" y="1350525"/>
                </a:lnTo>
                <a:lnTo>
                  <a:pt x="40615" y="1348033"/>
                </a:lnTo>
                <a:lnTo>
                  <a:pt x="36757" y="1345542"/>
                </a:lnTo>
                <a:lnTo>
                  <a:pt x="33581" y="1342824"/>
                </a:lnTo>
                <a:lnTo>
                  <a:pt x="30177" y="1340106"/>
                </a:lnTo>
                <a:lnTo>
                  <a:pt x="26774" y="1336935"/>
                </a:lnTo>
                <a:lnTo>
                  <a:pt x="23824" y="1333764"/>
                </a:lnTo>
                <a:lnTo>
                  <a:pt x="21101" y="1330366"/>
                </a:lnTo>
                <a:lnTo>
                  <a:pt x="18152" y="1327195"/>
                </a:lnTo>
                <a:lnTo>
                  <a:pt x="15656" y="1323571"/>
                </a:lnTo>
                <a:lnTo>
                  <a:pt x="13160" y="1319947"/>
                </a:lnTo>
                <a:lnTo>
                  <a:pt x="11118" y="1316323"/>
                </a:lnTo>
                <a:lnTo>
                  <a:pt x="9076" y="1312246"/>
                </a:lnTo>
                <a:lnTo>
                  <a:pt x="7261" y="1308169"/>
                </a:lnTo>
                <a:lnTo>
                  <a:pt x="5446" y="1304092"/>
                </a:lnTo>
                <a:lnTo>
                  <a:pt x="4084" y="1300015"/>
                </a:lnTo>
                <a:lnTo>
                  <a:pt x="2950" y="1295485"/>
                </a:lnTo>
                <a:lnTo>
                  <a:pt x="1815" y="1291408"/>
                </a:lnTo>
                <a:lnTo>
                  <a:pt x="1134" y="1286651"/>
                </a:lnTo>
                <a:lnTo>
                  <a:pt x="454" y="1282348"/>
                </a:lnTo>
                <a:lnTo>
                  <a:pt x="0" y="1277591"/>
                </a:lnTo>
                <a:lnTo>
                  <a:pt x="0" y="1273061"/>
                </a:lnTo>
                <a:lnTo>
                  <a:pt x="0" y="1268531"/>
                </a:lnTo>
                <a:lnTo>
                  <a:pt x="454" y="1264001"/>
                </a:lnTo>
                <a:lnTo>
                  <a:pt x="1134" y="1259471"/>
                </a:lnTo>
                <a:lnTo>
                  <a:pt x="1815" y="1254941"/>
                </a:lnTo>
                <a:lnTo>
                  <a:pt x="2950" y="1250411"/>
                </a:lnTo>
                <a:lnTo>
                  <a:pt x="4084" y="1246334"/>
                </a:lnTo>
                <a:lnTo>
                  <a:pt x="5446" y="1242257"/>
                </a:lnTo>
                <a:lnTo>
                  <a:pt x="7261" y="1237953"/>
                </a:lnTo>
                <a:lnTo>
                  <a:pt x="9076" y="1233876"/>
                </a:lnTo>
                <a:lnTo>
                  <a:pt x="11118" y="1230026"/>
                </a:lnTo>
                <a:lnTo>
                  <a:pt x="13160" y="1226402"/>
                </a:lnTo>
                <a:lnTo>
                  <a:pt x="15656" y="1222778"/>
                </a:lnTo>
                <a:lnTo>
                  <a:pt x="18152" y="1219154"/>
                </a:lnTo>
                <a:lnTo>
                  <a:pt x="21101" y="1215756"/>
                </a:lnTo>
                <a:lnTo>
                  <a:pt x="23824" y="1212358"/>
                </a:lnTo>
                <a:lnTo>
                  <a:pt x="26774" y="1209187"/>
                </a:lnTo>
                <a:lnTo>
                  <a:pt x="30177" y="1206243"/>
                </a:lnTo>
                <a:lnTo>
                  <a:pt x="33581" y="1203298"/>
                </a:lnTo>
                <a:lnTo>
                  <a:pt x="36757" y="1200807"/>
                </a:lnTo>
                <a:lnTo>
                  <a:pt x="40615" y="1198089"/>
                </a:lnTo>
                <a:lnTo>
                  <a:pt x="44245" y="1195824"/>
                </a:lnTo>
                <a:lnTo>
                  <a:pt x="48102" y="1193785"/>
                </a:lnTo>
                <a:lnTo>
                  <a:pt x="51959" y="1191747"/>
                </a:lnTo>
                <a:lnTo>
                  <a:pt x="56044" y="1189935"/>
                </a:lnTo>
                <a:lnTo>
                  <a:pt x="60128" y="1188349"/>
                </a:lnTo>
                <a:lnTo>
                  <a:pt x="64439" y="1186764"/>
                </a:lnTo>
                <a:lnTo>
                  <a:pt x="68750" y="1185405"/>
                </a:lnTo>
                <a:lnTo>
                  <a:pt x="73288" y="1184499"/>
                </a:lnTo>
                <a:lnTo>
                  <a:pt x="77599" y="1183593"/>
                </a:lnTo>
                <a:lnTo>
                  <a:pt x="82364" y="1183140"/>
                </a:lnTo>
                <a:lnTo>
                  <a:pt x="86902" y="1182913"/>
                </a:lnTo>
                <a:lnTo>
                  <a:pt x="91667" y="1182687"/>
                </a:lnTo>
                <a:close/>
                <a:moveTo>
                  <a:pt x="1390308" y="782637"/>
                </a:moveTo>
                <a:lnTo>
                  <a:pt x="1396663" y="786039"/>
                </a:lnTo>
                <a:lnTo>
                  <a:pt x="1402564" y="789894"/>
                </a:lnTo>
                <a:lnTo>
                  <a:pt x="1408238" y="793749"/>
                </a:lnTo>
                <a:lnTo>
                  <a:pt x="1413458" y="797831"/>
                </a:lnTo>
                <a:lnTo>
                  <a:pt x="1418225" y="802140"/>
                </a:lnTo>
                <a:lnTo>
                  <a:pt x="1422764" y="806449"/>
                </a:lnTo>
                <a:lnTo>
                  <a:pt x="1426849" y="811439"/>
                </a:lnTo>
                <a:lnTo>
                  <a:pt x="1430935" y="816428"/>
                </a:lnTo>
                <a:lnTo>
                  <a:pt x="1434112" y="821417"/>
                </a:lnTo>
                <a:lnTo>
                  <a:pt x="1437516" y="826860"/>
                </a:lnTo>
                <a:lnTo>
                  <a:pt x="1440694" y="832303"/>
                </a:lnTo>
                <a:lnTo>
                  <a:pt x="1443644" y="837973"/>
                </a:lnTo>
                <a:lnTo>
                  <a:pt x="1446141" y="843869"/>
                </a:lnTo>
                <a:lnTo>
                  <a:pt x="1448411" y="849765"/>
                </a:lnTo>
                <a:lnTo>
                  <a:pt x="1450907" y="856115"/>
                </a:lnTo>
                <a:lnTo>
                  <a:pt x="1452723" y="862465"/>
                </a:lnTo>
                <a:lnTo>
                  <a:pt x="1454766" y="869042"/>
                </a:lnTo>
                <a:lnTo>
                  <a:pt x="1456581" y="875846"/>
                </a:lnTo>
                <a:lnTo>
                  <a:pt x="1459759" y="889680"/>
                </a:lnTo>
                <a:lnTo>
                  <a:pt x="1462709" y="904648"/>
                </a:lnTo>
                <a:lnTo>
                  <a:pt x="1465433" y="919842"/>
                </a:lnTo>
                <a:lnTo>
                  <a:pt x="1471107" y="952499"/>
                </a:lnTo>
                <a:lnTo>
                  <a:pt x="1474284" y="969735"/>
                </a:lnTo>
                <a:lnTo>
                  <a:pt x="1477462" y="987424"/>
                </a:lnTo>
                <a:lnTo>
                  <a:pt x="1483363" y="988785"/>
                </a:lnTo>
                <a:lnTo>
                  <a:pt x="1489037" y="990146"/>
                </a:lnTo>
                <a:lnTo>
                  <a:pt x="1494484" y="992187"/>
                </a:lnTo>
                <a:lnTo>
                  <a:pt x="1499704" y="994228"/>
                </a:lnTo>
                <a:lnTo>
                  <a:pt x="1504470" y="996949"/>
                </a:lnTo>
                <a:lnTo>
                  <a:pt x="1509237" y="999671"/>
                </a:lnTo>
                <a:lnTo>
                  <a:pt x="1513549" y="1003073"/>
                </a:lnTo>
                <a:lnTo>
                  <a:pt x="1517407" y="1006474"/>
                </a:lnTo>
                <a:lnTo>
                  <a:pt x="1521493" y="1010330"/>
                </a:lnTo>
                <a:lnTo>
                  <a:pt x="1525124" y="1014185"/>
                </a:lnTo>
                <a:lnTo>
                  <a:pt x="1528075" y="1018721"/>
                </a:lnTo>
                <a:lnTo>
                  <a:pt x="1530798" y="1023030"/>
                </a:lnTo>
                <a:lnTo>
                  <a:pt x="1533068" y="1027792"/>
                </a:lnTo>
                <a:lnTo>
                  <a:pt x="1535110" y="1032555"/>
                </a:lnTo>
                <a:lnTo>
                  <a:pt x="1536472" y="1037771"/>
                </a:lnTo>
                <a:lnTo>
                  <a:pt x="1537607" y="1043214"/>
                </a:lnTo>
                <a:lnTo>
                  <a:pt x="1538288" y="1048657"/>
                </a:lnTo>
                <a:lnTo>
                  <a:pt x="1538288" y="1054326"/>
                </a:lnTo>
                <a:lnTo>
                  <a:pt x="1537834" y="1060223"/>
                </a:lnTo>
                <a:lnTo>
                  <a:pt x="1536699" y="1066119"/>
                </a:lnTo>
                <a:lnTo>
                  <a:pt x="1535110" y="1072016"/>
                </a:lnTo>
                <a:lnTo>
                  <a:pt x="1533068" y="1078366"/>
                </a:lnTo>
                <a:lnTo>
                  <a:pt x="1530117" y="1084489"/>
                </a:lnTo>
                <a:lnTo>
                  <a:pt x="1526940" y="1091066"/>
                </a:lnTo>
                <a:lnTo>
                  <a:pt x="1522854" y="1097416"/>
                </a:lnTo>
                <a:lnTo>
                  <a:pt x="1518315" y="1103766"/>
                </a:lnTo>
                <a:lnTo>
                  <a:pt x="1512868" y="1110342"/>
                </a:lnTo>
                <a:lnTo>
                  <a:pt x="1506967" y="1116919"/>
                </a:lnTo>
                <a:lnTo>
                  <a:pt x="1500158" y="1123496"/>
                </a:lnTo>
                <a:lnTo>
                  <a:pt x="1492668" y="1129846"/>
                </a:lnTo>
                <a:lnTo>
                  <a:pt x="1484271" y="1136650"/>
                </a:lnTo>
                <a:lnTo>
                  <a:pt x="1474965" y="1143000"/>
                </a:lnTo>
                <a:lnTo>
                  <a:pt x="1472696" y="1155019"/>
                </a:lnTo>
                <a:lnTo>
                  <a:pt x="1469745" y="1167266"/>
                </a:lnTo>
                <a:lnTo>
                  <a:pt x="1466568" y="1179059"/>
                </a:lnTo>
                <a:lnTo>
                  <a:pt x="1462936" y="1190851"/>
                </a:lnTo>
                <a:lnTo>
                  <a:pt x="1459078" y="1202417"/>
                </a:lnTo>
                <a:lnTo>
                  <a:pt x="1454993" y="1213984"/>
                </a:lnTo>
                <a:lnTo>
                  <a:pt x="1450680" y="1225323"/>
                </a:lnTo>
                <a:lnTo>
                  <a:pt x="1445687" y="1236435"/>
                </a:lnTo>
                <a:lnTo>
                  <a:pt x="1440467" y="1247321"/>
                </a:lnTo>
                <a:lnTo>
                  <a:pt x="1435020" y="1257980"/>
                </a:lnTo>
                <a:lnTo>
                  <a:pt x="1429346" y="1268412"/>
                </a:lnTo>
                <a:lnTo>
                  <a:pt x="1423218" y="1278391"/>
                </a:lnTo>
                <a:lnTo>
                  <a:pt x="1416863" y="1288369"/>
                </a:lnTo>
                <a:lnTo>
                  <a:pt x="1410281" y="1297894"/>
                </a:lnTo>
                <a:lnTo>
                  <a:pt x="1403245" y="1307193"/>
                </a:lnTo>
                <a:lnTo>
                  <a:pt x="1395982" y="1316037"/>
                </a:lnTo>
                <a:lnTo>
                  <a:pt x="1388719" y="1324655"/>
                </a:lnTo>
                <a:lnTo>
                  <a:pt x="1381003" y="1332593"/>
                </a:lnTo>
                <a:lnTo>
                  <a:pt x="1373059" y="1340077"/>
                </a:lnTo>
                <a:lnTo>
                  <a:pt x="1364661" y="1347334"/>
                </a:lnTo>
                <a:lnTo>
                  <a:pt x="1356037" y="1354364"/>
                </a:lnTo>
                <a:lnTo>
                  <a:pt x="1347639" y="1360714"/>
                </a:lnTo>
                <a:lnTo>
                  <a:pt x="1338561" y="1366610"/>
                </a:lnTo>
                <a:lnTo>
                  <a:pt x="1329028" y="1371827"/>
                </a:lnTo>
                <a:lnTo>
                  <a:pt x="1319723" y="1376816"/>
                </a:lnTo>
                <a:lnTo>
                  <a:pt x="1310190" y="1380898"/>
                </a:lnTo>
                <a:lnTo>
                  <a:pt x="1300431" y="1384527"/>
                </a:lnTo>
                <a:lnTo>
                  <a:pt x="1295211" y="1386341"/>
                </a:lnTo>
                <a:lnTo>
                  <a:pt x="1290218" y="1387702"/>
                </a:lnTo>
                <a:lnTo>
                  <a:pt x="1284997" y="1389062"/>
                </a:lnTo>
                <a:lnTo>
                  <a:pt x="1279777" y="1390196"/>
                </a:lnTo>
                <a:lnTo>
                  <a:pt x="1274557" y="1391330"/>
                </a:lnTo>
                <a:lnTo>
                  <a:pt x="1269110" y="1392010"/>
                </a:lnTo>
                <a:lnTo>
                  <a:pt x="1264117" y="1392691"/>
                </a:lnTo>
                <a:lnTo>
                  <a:pt x="1258670" y="1393371"/>
                </a:lnTo>
                <a:lnTo>
                  <a:pt x="1253223" y="1393825"/>
                </a:lnTo>
                <a:lnTo>
                  <a:pt x="1247776" y="1393825"/>
                </a:lnTo>
                <a:lnTo>
                  <a:pt x="1242328" y="1393825"/>
                </a:lnTo>
                <a:lnTo>
                  <a:pt x="1236881" y="1393371"/>
                </a:lnTo>
                <a:lnTo>
                  <a:pt x="1231661" y="1392691"/>
                </a:lnTo>
                <a:lnTo>
                  <a:pt x="1226214" y="1392010"/>
                </a:lnTo>
                <a:lnTo>
                  <a:pt x="1220994" y="1391330"/>
                </a:lnTo>
                <a:lnTo>
                  <a:pt x="1215774" y="1390196"/>
                </a:lnTo>
                <a:lnTo>
                  <a:pt x="1210554" y="1389062"/>
                </a:lnTo>
                <a:lnTo>
                  <a:pt x="1205333" y="1387702"/>
                </a:lnTo>
                <a:lnTo>
                  <a:pt x="1200113" y="1386341"/>
                </a:lnTo>
                <a:lnTo>
                  <a:pt x="1195347" y="1384527"/>
                </a:lnTo>
                <a:lnTo>
                  <a:pt x="1185361" y="1380898"/>
                </a:lnTo>
                <a:lnTo>
                  <a:pt x="1175828" y="1376816"/>
                </a:lnTo>
                <a:lnTo>
                  <a:pt x="1166296" y="1371827"/>
                </a:lnTo>
                <a:lnTo>
                  <a:pt x="1157217" y="1366610"/>
                </a:lnTo>
                <a:lnTo>
                  <a:pt x="1148139" y="1360714"/>
                </a:lnTo>
                <a:lnTo>
                  <a:pt x="1139514" y="1354364"/>
                </a:lnTo>
                <a:lnTo>
                  <a:pt x="1130890" y="1347334"/>
                </a:lnTo>
                <a:lnTo>
                  <a:pt x="1122492" y="1340077"/>
                </a:lnTo>
                <a:lnTo>
                  <a:pt x="1114548" y="1332593"/>
                </a:lnTo>
                <a:lnTo>
                  <a:pt x="1106832" y="1324655"/>
                </a:lnTo>
                <a:lnTo>
                  <a:pt x="1099569" y="1316037"/>
                </a:lnTo>
                <a:lnTo>
                  <a:pt x="1092306" y="1307193"/>
                </a:lnTo>
                <a:lnTo>
                  <a:pt x="1085270" y="1297894"/>
                </a:lnTo>
                <a:lnTo>
                  <a:pt x="1078688" y="1288369"/>
                </a:lnTo>
                <a:lnTo>
                  <a:pt x="1072333" y="1278391"/>
                </a:lnTo>
                <a:lnTo>
                  <a:pt x="1066205" y="1268412"/>
                </a:lnTo>
                <a:lnTo>
                  <a:pt x="1060531" y="1257980"/>
                </a:lnTo>
                <a:lnTo>
                  <a:pt x="1055084" y="1247321"/>
                </a:lnTo>
                <a:lnTo>
                  <a:pt x="1049864" y="1236435"/>
                </a:lnTo>
                <a:lnTo>
                  <a:pt x="1045098" y="1225323"/>
                </a:lnTo>
                <a:lnTo>
                  <a:pt x="1040558" y="1213984"/>
                </a:lnTo>
                <a:lnTo>
                  <a:pt x="1036473" y="1202417"/>
                </a:lnTo>
                <a:lnTo>
                  <a:pt x="1032615" y="1190851"/>
                </a:lnTo>
                <a:lnTo>
                  <a:pt x="1028983" y="1179059"/>
                </a:lnTo>
                <a:lnTo>
                  <a:pt x="1025806" y="1167266"/>
                </a:lnTo>
                <a:lnTo>
                  <a:pt x="1022855" y="1155019"/>
                </a:lnTo>
                <a:lnTo>
                  <a:pt x="1020586" y="1143000"/>
                </a:lnTo>
                <a:lnTo>
                  <a:pt x="1011507" y="1136650"/>
                </a:lnTo>
                <a:lnTo>
                  <a:pt x="1003336" y="1129846"/>
                </a:lnTo>
                <a:lnTo>
                  <a:pt x="995620" y="1123496"/>
                </a:lnTo>
                <a:lnTo>
                  <a:pt x="988811" y="1116919"/>
                </a:lnTo>
                <a:lnTo>
                  <a:pt x="982683" y="1110342"/>
                </a:lnTo>
                <a:lnTo>
                  <a:pt x="977236" y="1103766"/>
                </a:lnTo>
                <a:lnTo>
                  <a:pt x="972696" y="1097416"/>
                </a:lnTo>
                <a:lnTo>
                  <a:pt x="968838" y="1091066"/>
                </a:lnTo>
                <a:lnTo>
                  <a:pt x="965434" y="1084489"/>
                </a:lnTo>
                <a:lnTo>
                  <a:pt x="962483" y="1078366"/>
                </a:lnTo>
                <a:lnTo>
                  <a:pt x="960440" y="1072016"/>
                </a:lnTo>
                <a:lnTo>
                  <a:pt x="958852" y="1066119"/>
                </a:lnTo>
                <a:lnTo>
                  <a:pt x="957944" y="1060223"/>
                </a:lnTo>
                <a:lnTo>
                  <a:pt x="957263" y="1054326"/>
                </a:lnTo>
                <a:lnTo>
                  <a:pt x="957263" y="1048657"/>
                </a:lnTo>
                <a:lnTo>
                  <a:pt x="958171" y="1043214"/>
                </a:lnTo>
                <a:lnTo>
                  <a:pt x="959079" y="1037771"/>
                </a:lnTo>
                <a:lnTo>
                  <a:pt x="960440" y="1032555"/>
                </a:lnTo>
                <a:lnTo>
                  <a:pt x="962483" y="1027792"/>
                </a:lnTo>
                <a:lnTo>
                  <a:pt x="964753" y="1023030"/>
                </a:lnTo>
                <a:lnTo>
                  <a:pt x="967476" y="1018721"/>
                </a:lnTo>
                <a:lnTo>
                  <a:pt x="970654" y="1014185"/>
                </a:lnTo>
                <a:lnTo>
                  <a:pt x="974285" y="1010330"/>
                </a:lnTo>
                <a:lnTo>
                  <a:pt x="978144" y="1006474"/>
                </a:lnTo>
                <a:lnTo>
                  <a:pt x="982002" y="1003073"/>
                </a:lnTo>
                <a:lnTo>
                  <a:pt x="986541" y="999671"/>
                </a:lnTo>
                <a:lnTo>
                  <a:pt x="991307" y="996949"/>
                </a:lnTo>
                <a:lnTo>
                  <a:pt x="996301" y="994228"/>
                </a:lnTo>
                <a:lnTo>
                  <a:pt x="1001521" y="992187"/>
                </a:lnTo>
                <a:lnTo>
                  <a:pt x="1006514" y="990146"/>
                </a:lnTo>
                <a:lnTo>
                  <a:pt x="1012415" y="988785"/>
                </a:lnTo>
                <a:lnTo>
                  <a:pt x="1018089" y="987424"/>
                </a:lnTo>
                <a:lnTo>
                  <a:pt x="1022401" y="964292"/>
                </a:lnTo>
                <a:lnTo>
                  <a:pt x="1026260" y="941840"/>
                </a:lnTo>
                <a:lnTo>
                  <a:pt x="1029891" y="920523"/>
                </a:lnTo>
                <a:lnTo>
                  <a:pt x="1033749" y="900339"/>
                </a:lnTo>
                <a:lnTo>
                  <a:pt x="1035792" y="890587"/>
                </a:lnTo>
                <a:lnTo>
                  <a:pt x="1037835" y="881289"/>
                </a:lnTo>
                <a:lnTo>
                  <a:pt x="1040104" y="872217"/>
                </a:lnTo>
                <a:lnTo>
                  <a:pt x="1042374" y="863373"/>
                </a:lnTo>
                <a:lnTo>
                  <a:pt x="1045325" y="854981"/>
                </a:lnTo>
                <a:lnTo>
                  <a:pt x="1048048" y="846817"/>
                </a:lnTo>
                <a:lnTo>
                  <a:pt x="1051453" y="838880"/>
                </a:lnTo>
                <a:lnTo>
                  <a:pt x="1055311" y="831396"/>
                </a:lnTo>
                <a:lnTo>
                  <a:pt x="1062574" y="834117"/>
                </a:lnTo>
                <a:lnTo>
                  <a:pt x="1072787" y="837065"/>
                </a:lnTo>
                <a:lnTo>
                  <a:pt x="1085270" y="840467"/>
                </a:lnTo>
                <a:lnTo>
                  <a:pt x="1092306" y="842281"/>
                </a:lnTo>
                <a:lnTo>
                  <a:pt x="1100023" y="843869"/>
                </a:lnTo>
                <a:lnTo>
                  <a:pt x="1108420" y="845456"/>
                </a:lnTo>
                <a:lnTo>
                  <a:pt x="1116818" y="847044"/>
                </a:lnTo>
                <a:lnTo>
                  <a:pt x="1126123" y="848178"/>
                </a:lnTo>
                <a:lnTo>
                  <a:pt x="1135883" y="849539"/>
                </a:lnTo>
                <a:lnTo>
                  <a:pt x="1145869" y="850673"/>
                </a:lnTo>
                <a:lnTo>
                  <a:pt x="1156309" y="851126"/>
                </a:lnTo>
                <a:lnTo>
                  <a:pt x="1167204" y="851580"/>
                </a:lnTo>
                <a:lnTo>
                  <a:pt x="1178552" y="851806"/>
                </a:lnTo>
                <a:lnTo>
                  <a:pt x="1190354" y="851580"/>
                </a:lnTo>
                <a:lnTo>
                  <a:pt x="1202156" y="851126"/>
                </a:lnTo>
                <a:lnTo>
                  <a:pt x="1214412" y="849992"/>
                </a:lnTo>
                <a:lnTo>
                  <a:pt x="1226895" y="848631"/>
                </a:lnTo>
                <a:lnTo>
                  <a:pt x="1239605" y="846364"/>
                </a:lnTo>
                <a:lnTo>
                  <a:pt x="1252542" y="844096"/>
                </a:lnTo>
                <a:lnTo>
                  <a:pt x="1265933" y="840921"/>
                </a:lnTo>
                <a:lnTo>
                  <a:pt x="1279323" y="837292"/>
                </a:lnTo>
                <a:lnTo>
                  <a:pt x="1292714" y="832983"/>
                </a:lnTo>
                <a:lnTo>
                  <a:pt x="1306559" y="827994"/>
                </a:lnTo>
                <a:lnTo>
                  <a:pt x="1313368" y="825499"/>
                </a:lnTo>
                <a:lnTo>
                  <a:pt x="1320404" y="822551"/>
                </a:lnTo>
                <a:lnTo>
                  <a:pt x="1327212" y="819603"/>
                </a:lnTo>
                <a:lnTo>
                  <a:pt x="1334248" y="816201"/>
                </a:lnTo>
                <a:lnTo>
                  <a:pt x="1341057" y="812799"/>
                </a:lnTo>
                <a:lnTo>
                  <a:pt x="1348093" y="809171"/>
                </a:lnTo>
                <a:lnTo>
                  <a:pt x="1355129" y="805315"/>
                </a:lnTo>
                <a:lnTo>
                  <a:pt x="1362165" y="801006"/>
                </a:lnTo>
                <a:lnTo>
                  <a:pt x="1369201" y="796924"/>
                </a:lnTo>
                <a:lnTo>
                  <a:pt x="1376463" y="792389"/>
                </a:lnTo>
                <a:lnTo>
                  <a:pt x="1383272" y="787626"/>
                </a:lnTo>
                <a:lnTo>
                  <a:pt x="1390308" y="782637"/>
                </a:lnTo>
                <a:close/>
                <a:moveTo>
                  <a:pt x="2282825" y="769937"/>
                </a:moveTo>
                <a:lnTo>
                  <a:pt x="2412173" y="829864"/>
                </a:lnTo>
                <a:lnTo>
                  <a:pt x="2422140" y="834858"/>
                </a:lnTo>
                <a:lnTo>
                  <a:pt x="2426897" y="837355"/>
                </a:lnTo>
                <a:lnTo>
                  <a:pt x="2431201" y="840078"/>
                </a:lnTo>
                <a:lnTo>
                  <a:pt x="2435732" y="842802"/>
                </a:lnTo>
                <a:lnTo>
                  <a:pt x="2439583" y="845526"/>
                </a:lnTo>
                <a:lnTo>
                  <a:pt x="2443434" y="848250"/>
                </a:lnTo>
                <a:lnTo>
                  <a:pt x="2447058" y="851201"/>
                </a:lnTo>
                <a:lnTo>
                  <a:pt x="2450456" y="853925"/>
                </a:lnTo>
                <a:lnTo>
                  <a:pt x="2453628" y="857103"/>
                </a:lnTo>
                <a:lnTo>
                  <a:pt x="2456799" y="860054"/>
                </a:lnTo>
                <a:lnTo>
                  <a:pt x="2459518" y="863005"/>
                </a:lnTo>
                <a:lnTo>
                  <a:pt x="2462236" y="866183"/>
                </a:lnTo>
                <a:lnTo>
                  <a:pt x="2464501" y="869361"/>
                </a:lnTo>
                <a:lnTo>
                  <a:pt x="2466766" y="872539"/>
                </a:lnTo>
                <a:lnTo>
                  <a:pt x="2468805" y="875717"/>
                </a:lnTo>
                <a:lnTo>
                  <a:pt x="2470617" y="878895"/>
                </a:lnTo>
                <a:lnTo>
                  <a:pt x="2472430" y="882300"/>
                </a:lnTo>
                <a:lnTo>
                  <a:pt x="2474015" y="885932"/>
                </a:lnTo>
                <a:lnTo>
                  <a:pt x="2475601" y="889337"/>
                </a:lnTo>
                <a:lnTo>
                  <a:pt x="2477866" y="896373"/>
                </a:lnTo>
                <a:lnTo>
                  <a:pt x="2479905" y="903637"/>
                </a:lnTo>
                <a:lnTo>
                  <a:pt x="2481264" y="911128"/>
                </a:lnTo>
                <a:lnTo>
                  <a:pt x="2482397" y="918846"/>
                </a:lnTo>
                <a:lnTo>
                  <a:pt x="2482850" y="927018"/>
                </a:lnTo>
                <a:lnTo>
                  <a:pt x="2482850" y="935190"/>
                </a:lnTo>
                <a:lnTo>
                  <a:pt x="2482850" y="1152652"/>
                </a:lnTo>
                <a:lnTo>
                  <a:pt x="2482850" y="1160824"/>
                </a:lnTo>
                <a:lnTo>
                  <a:pt x="2482397" y="1168768"/>
                </a:lnTo>
                <a:lnTo>
                  <a:pt x="2481264" y="1176486"/>
                </a:lnTo>
                <a:lnTo>
                  <a:pt x="2479905" y="1184204"/>
                </a:lnTo>
                <a:lnTo>
                  <a:pt x="2477866" y="1191468"/>
                </a:lnTo>
                <a:lnTo>
                  <a:pt x="2475601" y="1198732"/>
                </a:lnTo>
                <a:lnTo>
                  <a:pt x="2474015" y="1202137"/>
                </a:lnTo>
                <a:lnTo>
                  <a:pt x="2472430" y="1205315"/>
                </a:lnTo>
                <a:lnTo>
                  <a:pt x="2470617" y="1208720"/>
                </a:lnTo>
                <a:lnTo>
                  <a:pt x="2468805" y="1212125"/>
                </a:lnTo>
                <a:lnTo>
                  <a:pt x="2466766" y="1215303"/>
                </a:lnTo>
                <a:lnTo>
                  <a:pt x="2464501" y="1218708"/>
                </a:lnTo>
                <a:lnTo>
                  <a:pt x="2462236" y="1221658"/>
                </a:lnTo>
                <a:lnTo>
                  <a:pt x="2459518" y="1224836"/>
                </a:lnTo>
                <a:lnTo>
                  <a:pt x="2456799" y="1227787"/>
                </a:lnTo>
                <a:lnTo>
                  <a:pt x="2453628" y="1230738"/>
                </a:lnTo>
                <a:lnTo>
                  <a:pt x="2450456" y="1233689"/>
                </a:lnTo>
                <a:lnTo>
                  <a:pt x="2447058" y="1236640"/>
                </a:lnTo>
                <a:lnTo>
                  <a:pt x="2443434" y="1239364"/>
                </a:lnTo>
                <a:lnTo>
                  <a:pt x="2439583" y="1242315"/>
                </a:lnTo>
                <a:lnTo>
                  <a:pt x="2435732" y="1245039"/>
                </a:lnTo>
                <a:lnTo>
                  <a:pt x="2431201" y="1247763"/>
                </a:lnTo>
                <a:lnTo>
                  <a:pt x="2426897" y="1250260"/>
                </a:lnTo>
                <a:lnTo>
                  <a:pt x="2422140" y="1252984"/>
                </a:lnTo>
                <a:lnTo>
                  <a:pt x="2412173" y="1257978"/>
                </a:lnTo>
                <a:lnTo>
                  <a:pt x="2406963" y="1260475"/>
                </a:lnTo>
                <a:lnTo>
                  <a:pt x="2282825" y="1202818"/>
                </a:lnTo>
                <a:lnTo>
                  <a:pt x="2282825" y="769937"/>
                </a:lnTo>
                <a:close/>
                <a:moveTo>
                  <a:pt x="1247774" y="628650"/>
                </a:moveTo>
                <a:lnTo>
                  <a:pt x="1262265" y="628876"/>
                </a:lnTo>
                <a:lnTo>
                  <a:pt x="1276302" y="629556"/>
                </a:lnTo>
                <a:lnTo>
                  <a:pt x="1290113" y="631143"/>
                </a:lnTo>
                <a:lnTo>
                  <a:pt x="1303472" y="632956"/>
                </a:lnTo>
                <a:lnTo>
                  <a:pt x="1316830" y="635222"/>
                </a:lnTo>
                <a:lnTo>
                  <a:pt x="1329282" y="638169"/>
                </a:lnTo>
                <a:lnTo>
                  <a:pt x="1341282" y="641569"/>
                </a:lnTo>
                <a:lnTo>
                  <a:pt x="1353056" y="645195"/>
                </a:lnTo>
                <a:lnTo>
                  <a:pt x="1363923" y="649274"/>
                </a:lnTo>
                <a:lnTo>
                  <a:pt x="1374338" y="654034"/>
                </a:lnTo>
                <a:lnTo>
                  <a:pt x="1378866" y="656300"/>
                </a:lnTo>
                <a:lnTo>
                  <a:pt x="1383847" y="658794"/>
                </a:lnTo>
                <a:lnTo>
                  <a:pt x="1388149" y="661513"/>
                </a:lnTo>
                <a:lnTo>
                  <a:pt x="1392677" y="664006"/>
                </a:lnTo>
                <a:lnTo>
                  <a:pt x="1396753" y="666953"/>
                </a:lnTo>
                <a:lnTo>
                  <a:pt x="1400602" y="669672"/>
                </a:lnTo>
                <a:lnTo>
                  <a:pt x="1404451" y="672619"/>
                </a:lnTo>
                <a:lnTo>
                  <a:pt x="1407847" y="675565"/>
                </a:lnTo>
                <a:lnTo>
                  <a:pt x="1411243" y="678512"/>
                </a:lnTo>
                <a:lnTo>
                  <a:pt x="1414413" y="681685"/>
                </a:lnTo>
                <a:lnTo>
                  <a:pt x="1417130" y="685084"/>
                </a:lnTo>
                <a:lnTo>
                  <a:pt x="1419847" y="688257"/>
                </a:lnTo>
                <a:lnTo>
                  <a:pt x="1425507" y="688484"/>
                </a:lnTo>
                <a:lnTo>
                  <a:pt x="1430941" y="689164"/>
                </a:lnTo>
                <a:lnTo>
                  <a:pt x="1436148" y="690297"/>
                </a:lnTo>
                <a:lnTo>
                  <a:pt x="1441356" y="691430"/>
                </a:lnTo>
                <a:lnTo>
                  <a:pt x="1446110" y="693017"/>
                </a:lnTo>
                <a:lnTo>
                  <a:pt x="1450865" y="694830"/>
                </a:lnTo>
                <a:lnTo>
                  <a:pt x="1455167" y="697323"/>
                </a:lnTo>
                <a:lnTo>
                  <a:pt x="1459695" y="699816"/>
                </a:lnTo>
                <a:lnTo>
                  <a:pt x="1463544" y="702763"/>
                </a:lnTo>
                <a:lnTo>
                  <a:pt x="1467619" y="705709"/>
                </a:lnTo>
                <a:lnTo>
                  <a:pt x="1471242" y="708882"/>
                </a:lnTo>
                <a:lnTo>
                  <a:pt x="1474865" y="712508"/>
                </a:lnTo>
                <a:lnTo>
                  <a:pt x="1478261" y="716361"/>
                </a:lnTo>
                <a:lnTo>
                  <a:pt x="1481657" y="720668"/>
                </a:lnTo>
                <a:lnTo>
                  <a:pt x="1484827" y="724747"/>
                </a:lnTo>
                <a:lnTo>
                  <a:pt x="1487544" y="729053"/>
                </a:lnTo>
                <a:lnTo>
                  <a:pt x="1490487" y="733813"/>
                </a:lnTo>
                <a:lnTo>
                  <a:pt x="1492977" y="738799"/>
                </a:lnTo>
                <a:lnTo>
                  <a:pt x="1495468" y="743785"/>
                </a:lnTo>
                <a:lnTo>
                  <a:pt x="1497732" y="748998"/>
                </a:lnTo>
                <a:lnTo>
                  <a:pt x="1499996" y="754211"/>
                </a:lnTo>
                <a:lnTo>
                  <a:pt x="1502034" y="759877"/>
                </a:lnTo>
                <a:lnTo>
                  <a:pt x="1503845" y="765543"/>
                </a:lnTo>
                <a:lnTo>
                  <a:pt x="1505656" y="771436"/>
                </a:lnTo>
                <a:lnTo>
                  <a:pt x="1509053" y="783222"/>
                </a:lnTo>
                <a:lnTo>
                  <a:pt x="1511996" y="795460"/>
                </a:lnTo>
                <a:lnTo>
                  <a:pt x="1514260" y="808153"/>
                </a:lnTo>
                <a:lnTo>
                  <a:pt x="1516071" y="821071"/>
                </a:lnTo>
                <a:lnTo>
                  <a:pt x="1517656" y="833990"/>
                </a:lnTo>
                <a:lnTo>
                  <a:pt x="1519015" y="846909"/>
                </a:lnTo>
                <a:lnTo>
                  <a:pt x="1519694" y="860281"/>
                </a:lnTo>
                <a:lnTo>
                  <a:pt x="1520147" y="873200"/>
                </a:lnTo>
                <a:lnTo>
                  <a:pt x="1520826" y="886118"/>
                </a:lnTo>
                <a:lnTo>
                  <a:pt x="1520826" y="898584"/>
                </a:lnTo>
                <a:lnTo>
                  <a:pt x="1520373" y="910823"/>
                </a:lnTo>
                <a:lnTo>
                  <a:pt x="1520147" y="922608"/>
                </a:lnTo>
                <a:lnTo>
                  <a:pt x="1519241" y="945046"/>
                </a:lnTo>
                <a:lnTo>
                  <a:pt x="1517883" y="964311"/>
                </a:lnTo>
                <a:lnTo>
                  <a:pt x="1516524" y="981083"/>
                </a:lnTo>
                <a:lnTo>
                  <a:pt x="1514939" y="993321"/>
                </a:lnTo>
                <a:lnTo>
                  <a:pt x="1511996" y="991508"/>
                </a:lnTo>
                <a:lnTo>
                  <a:pt x="1508600" y="990148"/>
                </a:lnTo>
                <a:lnTo>
                  <a:pt x="1505204" y="988562"/>
                </a:lnTo>
                <a:lnTo>
                  <a:pt x="1501808" y="987202"/>
                </a:lnTo>
                <a:lnTo>
                  <a:pt x="1498185" y="985842"/>
                </a:lnTo>
                <a:lnTo>
                  <a:pt x="1494562" y="984936"/>
                </a:lnTo>
                <a:lnTo>
                  <a:pt x="1490713" y="983802"/>
                </a:lnTo>
                <a:lnTo>
                  <a:pt x="1487091" y="983349"/>
                </a:lnTo>
                <a:lnTo>
                  <a:pt x="1481657" y="946859"/>
                </a:lnTo>
                <a:lnTo>
                  <a:pt x="1479166" y="929408"/>
                </a:lnTo>
                <a:lnTo>
                  <a:pt x="1476223" y="912636"/>
                </a:lnTo>
                <a:lnTo>
                  <a:pt x="1473280" y="896544"/>
                </a:lnTo>
                <a:lnTo>
                  <a:pt x="1469657" y="881132"/>
                </a:lnTo>
                <a:lnTo>
                  <a:pt x="1467846" y="873653"/>
                </a:lnTo>
                <a:lnTo>
                  <a:pt x="1465808" y="866400"/>
                </a:lnTo>
                <a:lnTo>
                  <a:pt x="1463770" y="859374"/>
                </a:lnTo>
                <a:lnTo>
                  <a:pt x="1461506" y="852802"/>
                </a:lnTo>
                <a:lnTo>
                  <a:pt x="1459242" y="846002"/>
                </a:lnTo>
                <a:lnTo>
                  <a:pt x="1456299" y="839430"/>
                </a:lnTo>
                <a:lnTo>
                  <a:pt x="1453356" y="833310"/>
                </a:lnTo>
                <a:lnTo>
                  <a:pt x="1450412" y="826964"/>
                </a:lnTo>
                <a:lnTo>
                  <a:pt x="1447242" y="821071"/>
                </a:lnTo>
                <a:lnTo>
                  <a:pt x="1443620" y="815405"/>
                </a:lnTo>
                <a:lnTo>
                  <a:pt x="1439771" y="809966"/>
                </a:lnTo>
                <a:lnTo>
                  <a:pt x="1435922" y="804526"/>
                </a:lnTo>
                <a:lnTo>
                  <a:pt x="1431394" y="799313"/>
                </a:lnTo>
                <a:lnTo>
                  <a:pt x="1426865" y="794780"/>
                </a:lnTo>
                <a:lnTo>
                  <a:pt x="1421884" y="789794"/>
                </a:lnTo>
                <a:lnTo>
                  <a:pt x="1416677" y="785261"/>
                </a:lnTo>
                <a:lnTo>
                  <a:pt x="1411017" y="781182"/>
                </a:lnTo>
                <a:lnTo>
                  <a:pt x="1405130" y="777102"/>
                </a:lnTo>
                <a:lnTo>
                  <a:pt x="1398791" y="773249"/>
                </a:lnTo>
                <a:lnTo>
                  <a:pt x="1391998" y="769623"/>
                </a:lnTo>
                <a:lnTo>
                  <a:pt x="1384753" y="774609"/>
                </a:lnTo>
                <a:lnTo>
                  <a:pt x="1377508" y="779595"/>
                </a:lnTo>
                <a:lnTo>
                  <a:pt x="1370263" y="784355"/>
                </a:lnTo>
                <a:lnTo>
                  <a:pt x="1363018" y="788661"/>
                </a:lnTo>
                <a:lnTo>
                  <a:pt x="1355772" y="793194"/>
                </a:lnTo>
                <a:lnTo>
                  <a:pt x="1348301" y="797047"/>
                </a:lnTo>
                <a:lnTo>
                  <a:pt x="1341056" y="800900"/>
                </a:lnTo>
                <a:lnTo>
                  <a:pt x="1334037" y="804526"/>
                </a:lnTo>
                <a:lnTo>
                  <a:pt x="1326792" y="807926"/>
                </a:lnTo>
                <a:lnTo>
                  <a:pt x="1319547" y="811326"/>
                </a:lnTo>
                <a:lnTo>
                  <a:pt x="1312302" y="814045"/>
                </a:lnTo>
                <a:lnTo>
                  <a:pt x="1305283" y="816992"/>
                </a:lnTo>
                <a:lnTo>
                  <a:pt x="1298038" y="819711"/>
                </a:lnTo>
                <a:lnTo>
                  <a:pt x="1291245" y="822205"/>
                </a:lnTo>
                <a:lnTo>
                  <a:pt x="1277208" y="826511"/>
                </a:lnTo>
                <a:lnTo>
                  <a:pt x="1263397" y="830364"/>
                </a:lnTo>
                <a:lnTo>
                  <a:pt x="1249812" y="833537"/>
                </a:lnTo>
                <a:lnTo>
                  <a:pt x="1236454" y="836030"/>
                </a:lnTo>
                <a:lnTo>
                  <a:pt x="1223322" y="838296"/>
                </a:lnTo>
                <a:lnTo>
                  <a:pt x="1210417" y="839656"/>
                </a:lnTo>
                <a:lnTo>
                  <a:pt x="1197964" y="840789"/>
                </a:lnTo>
                <a:lnTo>
                  <a:pt x="1185511" y="841469"/>
                </a:lnTo>
                <a:lnTo>
                  <a:pt x="1173738" y="841469"/>
                </a:lnTo>
                <a:lnTo>
                  <a:pt x="1162191" y="841469"/>
                </a:lnTo>
                <a:lnTo>
                  <a:pt x="1151097" y="841016"/>
                </a:lnTo>
                <a:lnTo>
                  <a:pt x="1140229" y="840336"/>
                </a:lnTo>
                <a:lnTo>
                  <a:pt x="1129814" y="839203"/>
                </a:lnTo>
                <a:lnTo>
                  <a:pt x="1120079" y="837843"/>
                </a:lnTo>
                <a:lnTo>
                  <a:pt x="1110796" y="836710"/>
                </a:lnTo>
                <a:lnTo>
                  <a:pt x="1101739" y="835123"/>
                </a:lnTo>
                <a:lnTo>
                  <a:pt x="1093362" y="833310"/>
                </a:lnTo>
                <a:lnTo>
                  <a:pt x="1085438" y="831724"/>
                </a:lnTo>
                <a:lnTo>
                  <a:pt x="1078193" y="829910"/>
                </a:lnTo>
                <a:lnTo>
                  <a:pt x="1065514" y="826284"/>
                </a:lnTo>
                <a:lnTo>
                  <a:pt x="1055099" y="823111"/>
                </a:lnTo>
                <a:lnTo>
                  <a:pt x="1047401" y="820391"/>
                </a:lnTo>
                <a:lnTo>
                  <a:pt x="1043552" y="828097"/>
                </a:lnTo>
                <a:lnTo>
                  <a:pt x="1040156" y="836483"/>
                </a:lnTo>
                <a:lnTo>
                  <a:pt x="1036986" y="844869"/>
                </a:lnTo>
                <a:lnTo>
                  <a:pt x="1034043" y="853708"/>
                </a:lnTo>
                <a:lnTo>
                  <a:pt x="1031552" y="862774"/>
                </a:lnTo>
                <a:lnTo>
                  <a:pt x="1029288" y="872520"/>
                </a:lnTo>
                <a:lnTo>
                  <a:pt x="1027024" y="882265"/>
                </a:lnTo>
                <a:lnTo>
                  <a:pt x="1024986" y="892464"/>
                </a:lnTo>
                <a:lnTo>
                  <a:pt x="1021137" y="913316"/>
                </a:lnTo>
                <a:lnTo>
                  <a:pt x="1017288" y="935527"/>
                </a:lnTo>
                <a:lnTo>
                  <a:pt x="1013213" y="958871"/>
                </a:lnTo>
                <a:lnTo>
                  <a:pt x="1011175" y="970884"/>
                </a:lnTo>
                <a:lnTo>
                  <a:pt x="1008458" y="983349"/>
                </a:lnTo>
                <a:lnTo>
                  <a:pt x="1004609" y="984029"/>
                </a:lnTo>
                <a:lnTo>
                  <a:pt x="1000760" y="984936"/>
                </a:lnTo>
                <a:lnTo>
                  <a:pt x="997138" y="985842"/>
                </a:lnTo>
                <a:lnTo>
                  <a:pt x="993515" y="987202"/>
                </a:lnTo>
                <a:lnTo>
                  <a:pt x="989892" y="988789"/>
                </a:lnTo>
                <a:lnTo>
                  <a:pt x="986496" y="990375"/>
                </a:lnTo>
                <a:lnTo>
                  <a:pt x="983100" y="991962"/>
                </a:lnTo>
                <a:lnTo>
                  <a:pt x="979704" y="993775"/>
                </a:lnTo>
                <a:lnTo>
                  <a:pt x="977666" y="979723"/>
                </a:lnTo>
                <a:lnTo>
                  <a:pt x="976761" y="970657"/>
                </a:lnTo>
                <a:lnTo>
                  <a:pt x="975402" y="960458"/>
                </a:lnTo>
                <a:lnTo>
                  <a:pt x="974496" y="949352"/>
                </a:lnTo>
                <a:lnTo>
                  <a:pt x="973817" y="937340"/>
                </a:lnTo>
                <a:lnTo>
                  <a:pt x="973364" y="924421"/>
                </a:lnTo>
                <a:lnTo>
                  <a:pt x="973138" y="911049"/>
                </a:lnTo>
                <a:lnTo>
                  <a:pt x="973364" y="896771"/>
                </a:lnTo>
                <a:lnTo>
                  <a:pt x="974044" y="882039"/>
                </a:lnTo>
                <a:lnTo>
                  <a:pt x="975402" y="866854"/>
                </a:lnTo>
                <a:lnTo>
                  <a:pt x="977213" y="851442"/>
                </a:lnTo>
                <a:lnTo>
                  <a:pt x="978119" y="843736"/>
                </a:lnTo>
                <a:lnTo>
                  <a:pt x="979704" y="835577"/>
                </a:lnTo>
                <a:lnTo>
                  <a:pt x="981062" y="827871"/>
                </a:lnTo>
                <a:lnTo>
                  <a:pt x="982874" y="819711"/>
                </a:lnTo>
                <a:lnTo>
                  <a:pt x="984911" y="812006"/>
                </a:lnTo>
                <a:lnTo>
                  <a:pt x="986949" y="804073"/>
                </a:lnTo>
                <a:lnTo>
                  <a:pt x="989440" y="796140"/>
                </a:lnTo>
                <a:lnTo>
                  <a:pt x="991930" y="788208"/>
                </a:lnTo>
                <a:lnTo>
                  <a:pt x="994873" y="780502"/>
                </a:lnTo>
                <a:lnTo>
                  <a:pt x="997817" y="772569"/>
                </a:lnTo>
                <a:lnTo>
                  <a:pt x="1001213" y="765090"/>
                </a:lnTo>
                <a:lnTo>
                  <a:pt x="1004836" y="757384"/>
                </a:lnTo>
                <a:lnTo>
                  <a:pt x="1008685" y="749905"/>
                </a:lnTo>
                <a:lnTo>
                  <a:pt x="1012986" y="742652"/>
                </a:lnTo>
                <a:lnTo>
                  <a:pt x="1017288" y="735400"/>
                </a:lnTo>
                <a:lnTo>
                  <a:pt x="1022043" y="728147"/>
                </a:lnTo>
                <a:lnTo>
                  <a:pt x="1027024" y="721121"/>
                </a:lnTo>
                <a:lnTo>
                  <a:pt x="1032458" y="714095"/>
                </a:lnTo>
                <a:lnTo>
                  <a:pt x="1038118" y="707522"/>
                </a:lnTo>
                <a:lnTo>
                  <a:pt x="1044231" y="701176"/>
                </a:lnTo>
                <a:lnTo>
                  <a:pt x="1050344" y="694603"/>
                </a:lnTo>
                <a:lnTo>
                  <a:pt x="1057136" y="688711"/>
                </a:lnTo>
                <a:lnTo>
                  <a:pt x="1064382" y="682818"/>
                </a:lnTo>
                <a:lnTo>
                  <a:pt x="1071627" y="676925"/>
                </a:lnTo>
                <a:lnTo>
                  <a:pt x="1079778" y="671486"/>
                </a:lnTo>
                <a:lnTo>
                  <a:pt x="1087702" y="666726"/>
                </a:lnTo>
                <a:lnTo>
                  <a:pt x="1096306" y="661740"/>
                </a:lnTo>
                <a:lnTo>
                  <a:pt x="1105362" y="656980"/>
                </a:lnTo>
                <a:lnTo>
                  <a:pt x="1114645" y="652674"/>
                </a:lnTo>
                <a:lnTo>
                  <a:pt x="1124380" y="648821"/>
                </a:lnTo>
                <a:lnTo>
                  <a:pt x="1134795" y="645195"/>
                </a:lnTo>
                <a:lnTo>
                  <a:pt x="1145437" y="641795"/>
                </a:lnTo>
                <a:lnTo>
                  <a:pt x="1156531" y="638622"/>
                </a:lnTo>
                <a:lnTo>
                  <a:pt x="1168304" y="636129"/>
                </a:lnTo>
                <a:lnTo>
                  <a:pt x="1180304" y="634089"/>
                </a:lnTo>
                <a:lnTo>
                  <a:pt x="1192757" y="631823"/>
                </a:lnTo>
                <a:lnTo>
                  <a:pt x="1205662" y="630690"/>
                </a:lnTo>
                <a:lnTo>
                  <a:pt x="1219247" y="629330"/>
                </a:lnTo>
                <a:lnTo>
                  <a:pt x="1233058" y="628876"/>
                </a:lnTo>
                <a:lnTo>
                  <a:pt x="1247774" y="628650"/>
                </a:lnTo>
                <a:close/>
                <a:moveTo>
                  <a:pt x="91667" y="541337"/>
                </a:moveTo>
                <a:lnTo>
                  <a:pt x="370523" y="541337"/>
                </a:lnTo>
                <a:lnTo>
                  <a:pt x="375061" y="541563"/>
                </a:lnTo>
                <a:lnTo>
                  <a:pt x="379826" y="542015"/>
                </a:lnTo>
                <a:lnTo>
                  <a:pt x="384137" y="542468"/>
                </a:lnTo>
                <a:lnTo>
                  <a:pt x="388902" y="543373"/>
                </a:lnTo>
                <a:lnTo>
                  <a:pt x="393213" y="544278"/>
                </a:lnTo>
                <a:lnTo>
                  <a:pt x="397524" y="545635"/>
                </a:lnTo>
                <a:lnTo>
                  <a:pt x="401835" y="546992"/>
                </a:lnTo>
                <a:lnTo>
                  <a:pt x="405919" y="548576"/>
                </a:lnTo>
                <a:lnTo>
                  <a:pt x="409777" y="550386"/>
                </a:lnTo>
                <a:lnTo>
                  <a:pt x="414088" y="552421"/>
                </a:lnTo>
                <a:lnTo>
                  <a:pt x="417718" y="554684"/>
                </a:lnTo>
                <a:lnTo>
                  <a:pt x="421575" y="556946"/>
                </a:lnTo>
                <a:lnTo>
                  <a:pt x="425206" y="559434"/>
                </a:lnTo>
                <a:lnTo>
                  <a:pt x="428609" y="562149"/>
                </a:lnTo>
                <a:lnTo>
                  <a:pt x="432013" y="564864"/>
                </a:lnTo>
                <a:lnTo>
                  <a:pt x="434962" y="568031"/>
                </a:lnTo>
                <a:lnTo>
                  <a:pt x="438139" y="571198"/>
                </a:lnTo>
                <a:lnTo>
                  <a:pt x="441088" y="574591"/>
                </a:lnTo>
                <a:lnTo>
                  <a:pt x="443584" y="577984"/>
                </a:lnTo>
                <a:lnTo>
                  <a:pt x="446307" y="581604"/>
                </a:lnTo>
                <a:lnTo>
                  <a:pt x="448803" y="585223"/>
                </a:lnTo>
                <a:lnTo>
                  <a:pt x="450845" y="589069"/>
                </a:lnTo>
                <a:lnTo>
                  <a:pt x="452887" y="592915"/>
                </a:lnTo>
                <a:lnTo>
                  <a:pt x="454702" y="596760"/>
                </a:lnTo>
                <a:lnTo>
                  <a:pt x="456291" y="600832"/>
                </a:lnTo>
                <a:lnTo>
                  <a:pt x="457879" y="605130"/>
                </a:lnTo>
                <a:lnTo>
                  <a:pt x="459240" y="609429"/>
                </a:lnTo>
                <a:lnTo>
                  <a:pt x="460148" y="613727"/>
                </a:lnTo>
                <a:lnTo>
                  <a:pt x="461055" y="618251"/>
                </a:lnTo>
                <a:lnTo>
                  <a:pt x="461509" y="622549"/>
                </a:lnTo>
                <a:lnTo>
                  <a:pt x="461736" y="627300"/>
                </a:lnTo>
                <a:lnTo>
                  <a:pt x="461963" y="631824"/>
                </a:lnTo>
                <a:lnTo>
                  <a:pt x="461736" y="636575"/>
                </a:lnTo>
                <a:lnTo>
                  <a:pt x="461509" y="641099"/>
                </a:lnTo>
                <a:lnTo>
                  <a:pt x="461055" y="645624"/>
                </a:lnTo>
                <a:lnTo>
                  <a:pt x="460148" y="650148"/>
                </a:lnTo>
                <a:lnTo>
                  <a:pt x="459240" y="654446"/>
                </a:lnTo>
                <a:lnTo>
                  <a:pt x="457879" y="658518"/>
                </a:lnTo>
                <a:lnTo>
                  <a:pt x="456291" y="662816"/>
                </a:lnTo>
                <a:lnTo>
                  <a:pt x="454702" y="666888"/>
                </a:lnTo>
                <a:lnTo>
                  <a:pt x="452887" y="670960"/>
                </a:lnTo>
                <a:lnTo>
                  <a:pt x="450845" y="674806"/>
                </a:lnTo>
                <a:lnTo>
                  <a:pt x="448803" y="678652"/>
                </a:lnTo>
                <a:lnTo>
                  <a:pt x="446307" y="682271"/>
                </a:lnTo>
                <a:lnTo>
                  <a:pt x="443584" y="685664"/>
                </a:lnTo>
                <a:lnTo>
                  <a:pt x="441088" y="689284"/>
                </a:lnTo>
                <a:lnTo>
                  <a:pt x="438139" y="692451"/>
                </a:lnTo>
                <a:lnTo>
                  <a:pt x="434962" y="695618"/>
                </a:lnTo>
                <a:lnTo>
                  <a:pt x="432013" y="698559"/>
                </a:lnTo>
                <a:lnTo>
                  <a:pt x="428609" y="701500"/>
                </a:lnTo>
                <a:lnTo>
                  <a:pt x="425206" y="703988"/>
                </a:lnTo>
                <a:lnTo>
                  <a:pt x="421575" y="706703"/>
                </a:lnTo>
                <a:lnTo>
                  <a:pt x="417718" y="708965"/>
                </a:lnTo>
                <a:lnTo>
                  <a:pt x="414088" y="711227"/>
                </a:lnTo>
                <a:lnTo>
                  <a:pt x="409777" y="713489"/>
                </a:lnTo>
                <a:lnTo>
                  <a:pt x="405919" y="715299"/>
                </a:lnTo>
                <a:lnTo>
                  <a:pt x="401835" y="716883"/>
                </a:lnTo>
                <a:lnTo>
                  <a:pt x="397524" y="718014"/>
                </a:lnTo>
                <a:lnTo>
                  <a:pt x="393213" y="719371"/>
                </a:lnTo>
                <a:lnTo>
                  <a:pt x="388902" y="720502"/>
                </a:lnTo>
                <a:lnTo>
                  <a:pt x="384137" y="721181"/>
                </a:lnTo>
                <a:lnTo>
                  <a:pt x="379826" y="721633"/>
                </a:lnTo>
                <a:lnTo>
                  <a:pt x="375061" y="722312"/>
                </a:lnTo>
                <a:lnTo>
                  <a:pt x="370523" y="722312"/>
                </a:lnTo>
                <a:lnTo>
                  <a:pt x="91667" y="722312"/>
                </a:lnTo>
                <a:lnTo>
                  <a:pt x="86902" y="722312"/>
                </a:lnTo>
                <a:lnTo>
                  <a:pt x="82364" y="721633"/>
                </a:lnTo>
                <a:lnTo>
                  <a:pt x="77599" y="721181"/>
                </a:lnTo>
                <a:lnTo>
                  <a:pt x="73288" y="720502"/>
                </a:lnTo>
                <a:lnTo>
                  <a:pt x="68750" y="719371"/>
                </a:lnTo>
                <a:lnTo>
                  <a:pt x="64439" y="718014"/>
                </a:lnTo>
                <a:lnTo>
                  <a:pt x="60128" y="716883"/>
                </a:lnTo>
                <a:lnTo>
                  <a:pt x="56044" y="715299"/>
                </a:lnTo>
                <a:lnTo>
                  <a:pt x="51959" y="713489"/>
                </a:lnTo>
                <a:lnTo>
                  <a:pt x="48102" y="711227"/>
                </a:lnTo>
                <a:lnTo>
                  <a:pt x="44245" y="708965"/>
                </a:lnTo>
                <a:lnTo>
                  <a:pt x="40615" y="706703"/>
                </a:lnTo>
                <a:lnTo>
                  <a:pt x="36757" y="703988"/>
                </a:lnTo>
                <a:lnTo>
                  <a:pt x="33581" y="701500"/>
                </a:lnTo>
                <a:lnTo>
                  <a:pt x="30177" y="698559"/>
                </a:lnTo>
                <a:lnTo>
                  <a:pt x="26774" y="695618"/>
                </a:lnTo>
                <a:lnTo>
                  <a:pt x="23824" y="692451"/>
                </a:lnTo>
                <a:lnTo>
                  <a:pt x="21101" y="689284"/>
                </a:lnTo>
                <a:lnTo>
                  <a:pt x="18152" y="685664"/>
                </a:lnTo>
                <a:lnTo>
                  <a:pt x="15656" y="682271"/>
                </a:lnTo>
                <a:lnTo>
                  <a:pt x="13160" y="678652"/>
                </a:lnTo>
                <a:lnTo>
                  <a:pt x="11118" y="674806"/>
                </a:lnTo>
                <a:lnTo>
                  <a:pt x="9076" y="670960"/>
                </a:lnTo>
                <a:lnTo>
                  <a:pt x="7261" y="666888"/>
                </a:lnTo>
                <a:lnTo>
                  <a:pt x="5446" y="662816"/>
                </a:lnTo>
                <a:lnTo>
                  <a:pt x="4084" y="658518"/>
                </a:lnTo>
                <a:lnTo>
                  <a:pt x="2950" y="654446"/>
                </a:lnTo>
                <a:lnTo>
                  <a:pt x="1815" y="650148"/>
                </a:lnTo>
                <a:lnTo>
                  <a:pt x="1134" y="645624"/>
                </a:lnTo>
                <a:lnTo>
                  <a:pt x="454" y="641099"/>
                </a:lnTo>
                <a:lnTo>
                  <a:pt x="0" y="636575"/>
                </a:lnTo>
                <a:lnTo>
                  <a:pt x="0" y="631824"/>
                </a:lnTo>
                <a:lnTo>
                  <a:pt x="0" y="627300"/>
                </a:lnTo>
                <a:lnTo>
                  <a:pt x="454" y="622549"/>
                </a:lnTo>
                <a:lnTo>
                  <a:pt x="1134" y="618251"/>
                </a:lnTo>
                <a:lnTo>
                  <a:pt x="1815" y="613727"/>
                </a:lnTo>
                <a:lnTo>
                  <a:pt x="2950" y="609429"/>
                </a:lnTo>
                <a:lnTo>
                  <a:pt x="4084" y="605130"/>
                </a:lnTo>
                <a:lnTo>
                  <a:pt x="5446" y="600832"/>
                </a:lnTo>
                <a:lnTo>
                  <a:pt x="7261" y="596760"/>
                </a:lnTo>
                <a:lnTo>
                  <a:pt x="9076" y="592915"/>
                </a:lnTo>
                <a:lnTo>
                  <a:pt x="11118" y="589069"/>
                </a:lnTo>
                <a:lnTo>
                  <a:pt x="13160" y="585223"/>
                </a:lnTo>
                <a:lnTo>
                  <a:pt x="15656" y="581604"/>
                </a:lnTo>
                <a:lnTo>
                  <a:pt x="18152" y="577984"/>
                </a:lnTo>
                <a:lnTo>
                  <a:pt x="21101" y="574591"/>
                </a:lnTo>
                <a:lnTo>
                  <a:pt x="23824" y="571198"/>
                </a:lnTo>
                <a:lnTo>
                  <a:pt x="26774" y="568031"/>
                </a:lnTo>
                <a:lnTo>
                  <a:pt x="30177" y="564864"/>
                </a:lnTo>
                <a:lnTo>
                  <a:pt x="33581" y="562149"/>
                </a:lnTo>
                <a:lnTo>
                  <a:pt x="36757" y="559434"/>
                </a:lnTo>
                <a:lnTo>
                  <a:pt x="40615" y="556946"/>
                </a:lnTo>
                <a:lnTo>
                  <a:pt x="44245" y="554684"/>
                </a:lnTo>
                <a:lnTo>
                  <a:pt x="48102" y="552421"/>
                </a:lnTo>
                <a:lnTo>
                  <a:pt x="51959" y="550386"/>
                </a:lnTo>
                <a:lnTo>
                  <a:pt x="56044" y="548576"/>
                </a:lnTo>
                <a:lnTo>
                  <a:pt x="60128" y="546992"/>
                </a:lnTo>
                <a:lnTo>
                  <a:pt x="64439" y="545635"/>
                </a:lnTo>
                <a:lnTo>
                  <a:pt x="68750" y="544278"/>
                </a:lnTo>
                <a:lnTo>
                  <a:pt x="73288" y="543373"/>
                </a:lnTo>
                <a:lnTo>
                  <a:pt x="77599" y="542468"/>
                </a:lnTo>
                <a:lnTo>
                  <a:pt x="82364" y="542015"/>
                </a:lnTo>
                <a:lnTo>
                  <a:pt x="86902" y="541563"/>
                </a:lnTo>
                <a:lnTo>
                  <a:pt x="91667" y="541337"/>
                </a:lnTo>
                <a:close/>
                <a:moveTo>
                  <a:pt x="2282825" y="312737"/>
                </a:moveTo>
                <a:lnTo>
                  <a:pt x="2412173" y="372470"/>
                </a:lnTo>
                <a:lnTo>
                  <a:pt x="2422140" y="377674"/>
                </a:lnTo>
                <a:lnTo>
                  <a:pt x="2426897" y="380163"/>
                </a:lnTo>
                <a:lnTo>
                  <a:pt x="2431201" y="382878"/>
                </a:lnTo>
                <a:lnTo>
                  <a:pt x="2435732" y="385367"/>
                </a:lnTo>
                <a:lnTo>
                  <a:pt x="2439583" y="388308"/>
                </a:lnTo>
                <a:lnTo>
                  <a:pt x="2443434" y="391023"/>
                </a:lnTo>
                <a:lnTo>
                  <a:pt x="2447058" y="393964"/>
                </a:lnTo>
                <a:lnTo>
                  <a:pt x="2450456" y="396680"/>
                </a:lnTo>
                <a:lnTo>
                  <a:pt x="2453628" y="399621"/>
                </a:lnTo>
                <a:lnTo>
                  <a:pt x="2456799" y="402562"/>
                </a:lnTo>
                <a:lnTo>
                  <a:pt x="2459518" y="405504"/>
                </a:lnTo>
                <a:lnTo>
                  <a:pt x="2462236" y="408671"/>
                </a:lnTo>
                <a:lnTo>
                  <a:pt x="2464501" y="411839"/>
                </a:lnTo>
                <a:lnTo>
                  <a:pt x="2466766" y="415233"/>
                </a:lnTo>
                <a:lnTo>
                  <a:pt x="2468805" y="418174"/>
                </a:lnTo>
                <a:lnTo>
                  <a:pt x="2470617" y="421568"/>
                </a:lnTo>
                <a:lnTo>
                  <a:pt x="2472430" y="424962"/>
                </a:lnTo>
                <a:lnTo>
                  <a:pt x="2474015" y="428356"/>
                </a:lnTo>
                <a:lnTo>
                  <a:pt x="2475601" y="431750"/>
                </a:lnTo>
                <a:lnTo>
                  <a:pt x="2477866" y="438990"/>
                </a:lnTo>
                <a:lnTo>
                  <a:pt x="2479905" y="446231"/>
                </a:lnTo>
                <a:lnTo>
                  <a:pt x="2481264" y="453697"/>
                </a:lnTo>
                <a:lnTo>
                  <a:pt x="2482397" y="461390"/>
                </a:lnTo>
                <a:lnTo>
                  <a:pt x="2482850" y="469536"/>
                </a:lnTo>
                <a:lnTo>
                  <a:pt x="2482850" y="477455"/>
                </a:lnTo>
                <a:lnTo>
                  <a:pt x="2482850" y="694213"/>
                </a:lnTo>
                <a:lnTo>
                  <a:pt x="2482850" y="702584"/>
                </a:lnTo>
                <a:lnTo>
                  <a:pt x="2482397" y="710504"/>
                </a:lnTo>
                <a:lnTo>
                  <a:pt x="2481264" y="718423"/>
                </a:lnTo>
                <a:lnTo>
                  <a:pt x="2479905" y="725889"/>
                </a:lnTo>
                <a:lnTo>
                  <a:pt x="2477866" y="733130"/>
                </a:lnTo>
                <a:lnTo>
                  <a:pt x="2475601" y="740144"/>
                </a:lnTo>
                <a:lnTo>
                  <a:pt x="2474015" y="743311"/>
                </a:lnTo>
                <a:lnTo>
                  <a:pt x="2472430" y="746932"/>
                </a:lnTo>
                <a:lnTo>
                  <a:pt x="2470617" y="750326"/>
                </a:lnTo>
                <a:lnTo>
                  <a:pt x="2468805" y="753493"/>
                </a:lnTo>
                <a:lnTo>
                  <a:pt x="2466766" y="756887"/>
                </a:lnTo>
                <a:lnTo>
                  <a:pt x="2464501" y="760055"/>
                </a:lnTo>
                <a:lnTo>
                  <a:pt x="2462236" y="762996"/>
                </a:lnTo>
                <a:lnTo>
                  <a:pt x="2459518" y="766164"/>
                </a:lnTo>
                <a:lnTo>
                  <a:pt x="2456799" y="769331"/>
                </a:lnTo>
                <a:lnTo>
                  <a:pt x="2453628" y="772047"/>
                </a:lnTo>
                <a:lnTo>
                  <a:pt x="2450456" y="775214"/>
                </a:lnTo>
                <a:lnTo>
                  <a:pt x="2447058" y="778156"/>
                </a:lnTo>
                <a:lnTo>
                  <a:pt x="2443434" y="780871"/>
                </a:lnTo>
                <a:lnTo>
                  <a:pt x="2439583" y="783812"/>
                </a:lnTo>
                <a:lnTo>
                  <a:pt x="2435732" y="786301"/>
                </a:lnTo>
                <a:lnTo>
                  <a:pt x="2431201" y="789242"/>
                </a:lnTo>
                <a:lnTo>
                  <a:pt x="2426897" y="791731"/>
                </a:lnTo>
                <a:lnTo>
                  <a:pt x="2422140" y="794446"/>
                </a:lnTo>
                <a:lnTo>
                  <a:pt x="2412173" y="799198"/>
                </a:lnTo>
                <a:lnTo>
                  <a:pt x="2406963" y="801687"/>
                </a:lnTo>
                <a:lnTo>
                  <a:pt x="2282825" y="744216"/>
                </a:lnTo>
                <a:lnTo>
                  <a:pt x="2282825" y="312737"/>
                </a:lnTo>
                <a:close/>
                <a:moveTo>
                  <a:pt x="458964" y="22907"/>
                </a:moveTo>
                <a:lnTo>
                  <a:pt x="448307" y="23134"/>
                </a:lnTo>
                <a:lnTo>
                  <a:pt x="438104" y="24041"/>
                </a:lnTo>
                <a:lnTo>
                  <a:pt x="427674" y="25175"/>
                </a:lnTo>
                <a:lnTo>
                  <a:pt x="417471" y="26990"/>
                </a:lnTo>
                <a:lnTo>
                  <a:pt x="407722" y="29485"/>
                </a:lnTo>
                <a:lnTo>
                  <a:pt x="397745" y="32206"/>
                </a:lnTo>
                <a:lnTo>
                  <a:pt x="388222" y="35382"/>
                </a:lnTo>
                <a:lnTo>
                  <a:pt x="378926" y="39237"/>
                </a:lnTo>
                <a:lnTo>
                  <a:pt x="369857" y="43320"/>
                </a:lnTo>
                <a:lnTo>
                  <a:pt x="361014" y="47856"/>
                </a:lnTo>
                <a:lnTo>
                  <a:pt x="352171" y="52846"/>
                </a:lnTo>
                <a:lnTo>
                  <a:pt x="344009" y="58289"/>
                </a:lnTo>
                <a:lnTo>
                  <a:pt x="335847" y="63959"/>
                </a:lnTo>
                <a:lnTo>
                  <a:pt x="328138" y="70083"/>
                </a:lnTo>
                <a:lnTo>
                  <a:pt x="320655" y="76660"/>
                </a:lnTo>
                <a:lnTo>
                  <a:pt x="313626" y="83238"/>
                </a:lnTo>
                <a:lnTo>
                  <a:pt x="306598" y="90722"/>
                </a:lnTo>
                <a:lnTo>
                  <a:pt x="300022" y="98207"/>
                </a:lnTo>
                <a:lnTo>
                  <a:pt x="294127" y="105918"/>
                </a:lnTo>
                <a:lnTo>
                  <a:pt x="288232" y="113856"/>
                </a:lnTo>
                <a:lnTo>
                  <a:pt x="283017" y="122248"/>
                </a:lnTo>
                <a:lnTo>
                  <a:pt x="278029" y="130867"/>
                </a:lnTo>
                <a:lnTo>
                  <a:pt x="273494" y="139939"/>
                </a:lnTo>
                <a:lnTo>
                  <a:pt x="269186" y="149011"/>
                </a:lnTo>
                <a:lnTo>
                  <a:pt x="265559" y="158310"/>
                </a:lnTo>
                <a:lnTo>
                  <a:pt x="262158" y="167836"/>
                </a:lnTo>
                <a:lnTo>
                  <a:pt x="259664" y="177589"/>
                </a:lnTo>
                <a:lnTo>
                  <a:pt x="257396" y="187568"/>
                </a:lnTo>
                <a:lnTo>
                  <a:pt x="255582" y="197775"/>
                </a:lnTo>
                <a:lnTo>
                  <a:pt x="254222" y="207754"/>
                </a:lnTo>
                <a:lnTo>
                  <a:pt x="253542" y="218414"/>
                </a:lnTo>
                <a:lnTo>
                  <a:pt x="253088" y="229074"/>
                </a:lnTo>
                <a:lnTo>
                  <a:pt x="253088" y="495117"/>
                </a:lnTo>
                <a:lnTo>
                  <a:pt x="369630" y="495117"/>
                </a:lnTo>
                <a:lnTo>
                  <a:pt x="376659" y="495344"/>
                </a:lnTo>
                <a:lnTo>
                  <a:pt x="383461" y="496024"/>
                </a:lnTo>
                <a:lnTo>
                  <a:pt x="390263" y="496705"/>
                </a:lnTo>
                <a:lnTo>
                  <a:pt x="397065" y="498066"/>
                </a:lnTo>
                <a:lnTo>
                  <a:pt x="403867" y="499653"/>
                </a:lnTo>
                <a:lnTo>
                  <a:pt x="410216" y="501468"/>
                </a:lnTo>
                <a:lnTo>
                  <a:pt x="416791" y="503509"/>
                </a:lnTo>
                <a:lnTo>
                  <a:pt x="422913" y="505777"/>
                </a:lnTo>
                <a:lnTo>
                  <a:pt x="428808" y="508726"/>
                </a:lnTo>
                <a:lnTo>
                  <a:pt x="434930" y="511674"/>
                </a:lnTo>
                <a:lnTo>
                  <a:pt x="440598" y="514849"/>
                </a:lnTo>
                <a:lnTo>
                  <a:pt x="446266" y="518478"/>
                </a:lnTo>
                <a:lnTo>
                  <a:pt x="451481" y="522334"/>
                </a:lnTo>
                <a:lnTo>
                  <a:pt x="456923" y="526190"/>
                </a:lnTo>
                <a:lnTo>
                  <a:pt x="461911" y="530726"/>
                </a:lnTo>
                <a:lnTo>
                  <a:pt x="466446" y="535035"/>
                </a:lnTo>
                <a:lnTo>
                  <a:pt x="471207" y="539798"/>
                </a:lnTo>
                <a:lnTo>
                  <a:pt x="475289" y="545015"/>
                </a:lnTo>
                <a:lnTo>
                  <a:pt x="479370" y="549777"/>
                </a:lnTo>
                <a:lnTo>
                  <a:pt x="483451" y="555221"/>
                </a:lnTo>
                <a:lnTo>
                  <a:pt x="487079" y="560664"/>
                </a:lnTo>
                <a:lnTo>
                  <a:pt x="490026" y="566561"/>
                </a:lnTo>
                <a:lnTo>
                  <a:pt x="493201" y="572458"/>
                </a:lnTo>
                <a:lnTo>
                  <a:pt x="496148" y="578355"/>
                </a:lnTo>
                <a:lnTo>
                  <a:pt x="498416" y="584706"/>
                </a:lnTo>
                <a:lnTo>
                  <a:pt x="500683" y="591056"/>
                </a:lnTo>
                <a:lnTo>
                  <a:pt x="502497" y="597407"/>
                </a:lnTo>
                <a:lnTo>
                  <a:pt x="504084" y="603984"/>
                </a:lnTo>
                <a:lnTo>
                  <a:pt x="505218" y="610788"/>
                </a:lnTo>
                <a:lnTo>
                  <a:pt x="506125" y="617592"/>
                </a:lnTo>
                <a:lnTo>
                  <a:pt x="506578" y="624623"/>
                </a:lnTo>
                <a:lnTo>
                  <a:pt x="506578" y="631428"/>
                </a:lnTo>
                <a:lnTo>
                  <a:pt x="506578" y="638459"/>
                </a:lnTo>
                <a:lnTo>
                  <a:pt x="506125" y="645263"/>
                </a:lnTo>
                <a:lnTo>
                  <a:pt x="505218" y="652294"/>
                </a:lnTo>
                <a:lnTo>
                  <a:pt x="504084" y="659098"/>
                </a:lnTo>
                <a:lnTo>
                  <a:pt x="502497" y="665449"/>
                </a:lnTo>
                <a:lnTo>
                  <a:pt x="500683" y="672026"/>
                </a:lnTo>
                <a:lnTo>
                  <a:pt x="498416" y="678150"/>
                </a:lnTo>
                <a:lnTo>
                  <a:pt x="496148" y="684500"/>
                </a:lnTo>
                <a:lnTo>
                  <a:pt x="493201" y="690397"/>
                </a:lnTo>
                <a:lnTo>
                  <a:pt x="490026" y="696294"/>
                </a:lnTo>
                <a:lnTo>
                  <a:pt x="487079" y="701964"/>
                </a:lnTo>
                <a:lnTo>
                  <a:pt x="483451" y="707861"/>
                </a:lnTo>
                <a:lnTo>
                  <a:pt x="479370" y="712851"/>
                </a:lnTo>
                <a:lnTo>
                  <a:pt x="475289" y="718067"/>
                </a:lnTo>
                <a:lnTo>
                  <a:pt x="471207" y="723057"/>
                </a:lnTo>
                <a:lnTo>
                  <a:pt x="466446" y="727820"/>
                </a:lnTo>
                <a:lnTo>
                  <a:pt x="461911" y="732356"/>
                </a:lnTo>
                <a:lnTo>
                  <a:pt x="456923" y="736666"/>
                </a:lnTo>
                <a:lnTo>
                  <a:pt x="451481" y="740748"/>
                </a:lnTo>
                <a:lnTo>
                  <a:pt x="446266" y="744604"/>
                </a:lnTo>
                <a:lnTo>
                  <a:pt x="440598" y="748006"/>
                </a:lnTo>
                <a:lnTo>
                  <a:pt x="434930" y="751408"/>
                </a:lnTo>
                <a:lnTo>
                  <a:pt x="428808" y="754356"/>
                </a:lnTo>
                <a:lnTo>
                  <a:pt x="422913" y="757078"/>
                </a:lnTo>
                <a:lnTo>
                  <a:pt x="416791" y="759573"/>
                </a:lnTo>
                <a:lnTo>
                  <a:pt x="410216" y="761614"/>
                </a:lnTo>
                <a:lnTo>
                  <a:pt x="403867" y="763429"/>
                </a:lnTo>
                <a:lnTo>
                  <a:pt x="397065" y="765016"/>
                </a:lnTo>
                <a:lnTo>
                  <a:pt x="390263" y="766377"/>
                </a:lnTo>
                <a:lnTo>
                  <a:pt x="383461" y="767058"/>
                </a:lnTo>
                <a:lnTo>
                  <a:pt x="376659" y="767738"/>
                </a:lnTo>
                <a:lnTo>
                  <a:pt x="369630" y="767965"/>
                </a:lnTo>
                <a:lnTo>
                  <a:pt x="253088" y="767965"/>
                </a:lnTo>
                <a:lnTo>
                  <a:pt x="253088" y="1135844"/>
                </a:lnTo>
                <a:lnTo>
                  <a:pt x="369630" y="1135844"/>
                </a:lnTo>
                <a:lnTo>
                  <a:pt x="376659" y="1136071"/>
                </a:lnTo>
                <a:lnTo>
                  <a:pt x="383461" y="1136751"/>
                </a:lnTo>
                <a:lnTo>
                  <a:pt x="390263" y="1137659"/>
                </a:lnTo>
                <a:lnTo>
                  <a:pt x="397065" y="1138793"/>
                </a:lnTo>
                <a:lnTo>
                  <a:pt x="403867" y="1140380"/>
                </a:lnTo>
                <a:lnTo>
                  <a:pt x="410216" y="1142195"/>
                </a:lnTo>
                <a:lnTo>
                  <a:pt x="416791" y="1144236"/>
                </a:lnTo>
                <a:lnTo>
                  <a:pt x="422913" y="1146731"/>
                </a:lnTo>
                <a:lnTo>
                  <a:pt x="428808" y="1149452"/>
                </a:lnTo>
                <a:lnTo>
                  <a:pt x="434930" y="1152401"/>
                </a:lnTo>
                <a:lnTo>
                  <a:pt x="440598" y="1155803"/>
                </a:lnTo>
                <a:lnTo>
                  <a:pt x="446266" y="1159205"/>
                </a:lnTo>
                <a:lnTo>
                  <a:pt x="451481" y="1163061"/>
                </a:lnTo>
                <a:lnTo>
                  <a:pt x="456923" y="1167370"/>
                </a:lnTo>
                <a:lnTo>
                  <a:pt x="461911" y="1171453"/>
                </a:lnTo>
                <a:lnTo>
                  <a:pt x="466446" y="1175989"/>
                </a:lnTo>
                <a:lnTo>
                  <a:pt x="471207" y="1180752"/>
                </a:lnTo>
                <a:lnTo>
                  <a:pt x="475289" y="1185741"/>
                </a:lnTo>
                <a:lnTo>
                  <a:pt x="479370" y="1190958"/>
                </a:lnTo>
                <a:lnTo>
                  <a:pt x="483451" y="1196401"/>
                </a:lnTo>
                <a:lnTo>
                  <a:pt x="487079" y="1201845"/>
                </a:lnTo>
                <a:lnTo>
                  <a:pt x="490026" y="1207515"/>
                </a:lnTo>
                <a:lnTo>
                  <a:pt x="493201" y="1213412"/>
                </a:lnTo>
                <a:lnTo>
                  <a:pt x="496148" y="1219309"/>
                </a:lnTo>
                <a:lnTo>
                  <a:pt x="498416" y="1225659"/>
                </a:lnTo>
                <a:lnTo>
                  <a:pt x="500683" y="1231783"/>
                </a:lnTo>
                <a:lnTo>
                  <a:pt x="502497" y="1238360"/>
                </a:lnTo>
                <a:lnTo>
                  <a:pt x="504084" y="1245165"/>
                </a:lnTo>
                <a:lnTo>
                  <a:pt x="505218" y="1251742"/>
                </a:lnTo>
                <a:lnTo>
                  <a:pt x="506125" y="1258546"/>
                </a:lnTo>
                <a:lnTo>
                  <a:pt x="506578" y="1265350"/>
                </a:lnTo>
                <a:lnTo>
                  <a:pt x="506578" y="1272381"/>
                </a:lnTo>
                <a:lnTo>
                  <a:pt x="506578" y="1279639"/>
                </a:lnTo>
                <a:lnTo>
                  <a:pt x="506125" y="1286216"/>
                </a:lnTo>
                <a:lnTo>
                  <a:pt x="505218" y="1293021"/>
                </a:lnTo>
                <a:lnTo>
                  <a:pt x="504084" y="1299825"/>
                </a:lnTo>
                <a:lnTo>
                  <a:pt x="502497" y="1306629"/>
                </a:lnTo>
                <a:lnTo>
                  <a:pt x="500683" y="1312980"/>
                </a:lnTo>
                <a:lnTo>
                  <a:pt x="498416" y="1319330"/>
                </a:lnTo>
                <a:lnTo>
                  <a:pt x="496148" y="1325454"/>
                </a:lnTo>
                <a:lnTo>
                  <a:pt x="493201" y="1331351"/>
                </a:lnTo>
                <a:lnTo>
                  <a:pt x="490026" y="1337475"/>
                </a:lnTo>
                <a:lnTo>
                  <a:pt x="487079" y="1343145"/>
                </a:lnTo>
                <a:lnTo>
                  <a:pt x="483451" y="1348588"/>
                </a:lnTo>
                <a:lnTo>
                  <a:pt x="479370" y="1354031"/>
                </a:lnTo>
                <a:lnTo>
                  <a:pt x="475289" y="1359248"/>
                </a:lnTo>
                <a:lnTo>
                  <a:pt x="471207" y="1364011"/>
                </a:lnTo>
                <a:lnTo>
                  <a:pt x="466446" y="1368774"/>
                </a:lnTo>
                <a:lnTo>
                  <a:pt x="461911" y="1373537"/>
                </a:lnTo>
                <a:lnTo>
                  <a:pt x="456923" y="1377619"/>
                </a:lnTo>
                <a:lnTo>
                  <a:pt x="451481" y="1381702"/>
                </a:lnTo>
                <a:lnTo>
                  <a:pt x="446266" y="1385557"/>
                </a:lnTo>
                <a:lnTo>
                  <a:pt x="440598" y="1388960"/>
                </a:lnTo>
                <a:lnTo>
                  <a:pt x="434930" y="1392362"/>
                </a:lnTo>
                <a:lnTo>
                  <a:pt x="428808" y="1395537"/>
                </a:lnTo>
                <a:lnTo>
                  <a:pt x="422913" y="1398032"/>
                </a:lnTo>
                <a:lnTo>
                  <a:pt x="416791" y="1400300"/>
                </a:lnTo>
                <a:lnTo>
                  <a:pt x="410216" y="1402795"/>
                </a:lnTo>
                <a:lnTo>
                  <a:pt x="403867" y="1404609"/>
                </a:lnTo>
                <a:lnTo>
                  <a:pt x="397065" y="1406197"/>
                </a:lnTo>
                <a:lnTo>
                  <a:pt x="390263" y="1407104"/>
                </a:lnTo>
                <a:lnTo>
                  <a:pt x="383461" y="1408238"/>
                </a:lnTo>
                <a:lnTo>
                  <a:pt x="376659" y="1408692"/>
                </a:lnTo>
                <a:lnTo>
                  <a:pt x="369630" y="1408692"/>
                </a:lnTo>
                <a:lnTo>
                  <a:pt x="253088" y="1408692"/>
                </a:lnTo>
                <a:lnTo>
                  <a:pt x="253088" y="1777025"/>
                </a:lnTo>
                <a:lnTo>
                  <a:pt x="369630" y="1777025"/>
                </a:lnTo>
                <a:lnTo>
                  <a:pt x="376659" y="1777252"/>
                </a:lnTo>
                <a:lnTo>
                  <a:pt x="383461" y="1777705"/>
                </a:lnTo>
                <a:lnTo>
                  <a:pt x="390263" y="1778386"/>
                </a:lnTo>
                <a:lnTo>
                  <a:pt x="397065" y="1779747"/>
                </a:lnTo>
                <a:lnTo>
                  <a:pt x="403867" y="1781334"/>
                </a:lnTo>
                <a:lnTo>
                  <a:pt x="410216" y="1783149"/>
                </a:lnTo>
                <a:lnTo>
                  <a:pt x="416791" y="1785190"/>
                </a:lnTo>
                <a:lnTo>
                  <a:pt x="422913" y="1787912"/>
                </a:lnTo>
                <a:lnTo>
                  <a:pt x="428808" y="1790407"/>
                </a:lnTo>
                <a:lnTo>
                  <a:pt x="434930" y="1793582"/>
                </a:lnTo>
                <a:lnTo>
                  <a:pt x="440598" y="1796984"/>
                </a:lnTo>
                <a:lnTo>
                  <a:pt x="446266" y="1800159"/>
                </a:lnTo>
                <a:lnTo>
                  <a:pt x="451481" y="1804242"/>
                </a:lnTo>
                <a:lnTo>
                  <a:pt x="456923" y="1808324"/>
                </a:lnTo>
                <a:lnTo>
                  <a:pt x="461911" y="1812407"/>
                </a:lnTo>
                <a:lnTo>
                  <a:pt x="466446" y="1817170"/>
                </a:lnTo>
                <a:lnTo>
                  <a:pt x="471207" y="1821706"/>
                </a:lnTo>
                <a:lnTo>
                  <a:pt x="475289" y="1826695"/>
                </a:lnTo>
                <a:lnTo>
                  <a:pt x="479370" y="1831912"/>
                </a:lnTo>
                <a:lnTo>
                  <a:pt x="483451" y="1837129"/>
                </a:lnTo>
                <a:lnTo>
                  <a:pt x="487079" y="1842799"/>
                </a:lnTo>
                <a:lnTo>
                  <a:pt x="490026" y="1848469"/>
                </a:lnTo>
                <a:lnTo>
                  <a:pt x="493201" y="1854139"/>
                </a:lnTo>
                <a:lnTo>
                  <a:pt x="496148" y="1860490"/>
                </a:lnTo>
                <a:lnTo>
                  <a:pt x="498416" y="1866613"/>
                </a:lnTo>
                <a:lnTo>
                  <a:pt x="500683" y="1872964"/>
                </a:lnTo>
                <a:lnTo>
                  <a:pt x="502497" y="1879314"/>
                </a:lnTo>
                <a:lnTo>
                  <a:pt x="504084" y="1885892"/>
                </a:lnTo>
                <a:lnTo>
                  <a:pt x="505218" y="1892696"/>
                </a:lnTo>
                <a:lnTo>
                  <a:pt x="506125" y="1899273"/>
                </a:lnTo>
                <a:lnTo>
                  <a:pt x="506578" y="1906304"/>
                </a:lnTo>
                <a:lnTo>
                  <a:pt x="506578" y="1913335"/>
                </a:lnTo>
                <a:lnTo>
                  <a:pt x="506578" y="1920366"/>
                </a:lnTo>
                <a:lnTo>
                  <a:pt x="506125" y="1927397"/>
                </a:lnTo>
                <a:lnTo>
                  <a:pt x="505218" y="1933975"/>
                </a:lnTo>
                <a:lnTo>
                  <a:pt x="504084" y="1940779"/>
                </a:lnTo>
                <a:lnTo>
                  <a:pt x="502497" y="1947356"/>
                </a:lnTo>
                <a:lnTo>
                  <a:pt x="500683" y="1953707"/>
                </a:lnTo>
                <a:lnTo>
                  <a:pt x="498416" y="1960284"/>
                </a:lnTo>
                <a:lnTo>
                  <a:pt x="496148" y="1966408"/>
                </a:lnTo>
                <a:lnTo>
                  <a:pt x="493201" y="1972532"/>
                </a:lnTo>
                <a:lnTo>
                  <a:pt x="490026" y="1978429"/>
                </a:lnTo>
                <a:lnTo>
                  <a:pt x="487079" y="1984099"/>
                </a:lnTo>
                <a:lnTo>
                  <a:pt x="483451" y="1989542"/>
                </a:lnTo>
                <a:lnTo>
                  <a:pt x="479370" y="1994986"/>
                </a:lnTo>
                <a:lnTo>
                  <a:pt x="475289" y="1999975"/>
                </a:lnTo>
                <a:lnTo>
                  <a:pt x="471207" y="2004965"/>
                </a:lnTo>
                <a:lnTo>
                  <a:pt x="466446" y="2009728"/>
                </a:lnTo>
                <a:lnTo>
                  <a:pt x="461911" y="2014264"/>
                </a:lnTo>
                <a:lnTo>
                  <a:pt x="456923" y="2018573"/>
                </a:lnTo>
                <a:lnTo>
                  <a:pt x="451481" y="2022429"/>
                </a:lnTo>
                <a:lnTo>
                  <a:pt x="446266" y="2026285"/>
                </a:lnTo>
                <a:lnTo>
                  <a:pt x="440598" y="2029914"/>
                </a:lnTo>
                <a:lnTo>
                  <a:pt x="434930" y="2033089"/>
                </a:lnTo>
                <a:lnTo>
                  <a:pt x="428808" y="2036264"/>
                </a:lnTo>
                <a:lnTo>
                  <a:pt x="422913" y="2038759"/>
                </a:lnTo>
                <a:lnTo>
                  <a:pt x="416791" y="2041481"/>
                </a:lnTo>
                <a:lnTo>
                  <a:pt x="410216" y="2043522"/>
                </a:lnTo>
                <a:lnTo>
                  <a:pt x="403867" y="2045336"/>
                </a:lnTo>
                <a:lnTo>
                  <a:pt x="397065" y="2046924"/>
                </a:lnTo>
                <a:lnTo>
                  <a:pt x="390263" y="2048285"/>
                </a:lnTo>
                <a:lnTo>
                  <a:pt x="383461" y="2048965"/>
                </a:lnTo>
                <a:lnTo>
                  <a:pt x="376659" y="2049419"/>
                </a:lnTo>
                <a:lnTo>
                  <a:pt x="369630" y="2049646"/>
                </a:lnTo>
                <a:lnTo>
                  <a:pt x="253088" y="2049646"/>
                </a:lnTo>
                <a:lnTo>
                  <a:pt x="253088" y="2315689"/>
                </a:lnTo>
                <a:lnTo>
                  <a:pt x="253542" y="2326349"/>
                </a:lnTo>
                <a:lnTo>
                  <a:pt x="254222" y="2336782"/>
                </a:lnTo>
                <a:lnTo>
                  <a:pt x="255582" y="2347215"/>
                </a:lnTo>
                <a:lnTo>
                  <a:pt x="257396" y="2357195"/>
                </a:lnTo>
                <a:lnTo>
                  <a:pt x="259664" y="2367401"/>
                </a:lnTo>
                <a:lnTo>
                  <a:pt x="262158" y="2376927"/>
                </a:lnTo>
                <a:lnTo>
                  <a:pt x="265559" y="2386679"/>
                </a:lnTo>
                <a:lnTo>
                  <a:pt x="269186" y="2395978"/>
                </a:lnTo>
                <a:lnTo>
                  <a:pt x="273494" y="2405051"/>
                </a:lnTo>
                <a:lnTo>
                  <a:pt x="278029" y="2414123"/>
                </a:lnTo>
                <a:lnTo>
                  <a:pt x="283017" y="2422515"/>
                </a:lnTo>
                <a:lnTo>
                  <a:pt x="288232" y="2430907"/>
                </a:lnTo>
                <a:lnTo>
                  <a:pt x="294127" y="2439072"/>
                </a:lnTo>
                <a:lnTo>
                  <a:pt x="300022" y="2446783"/>
                </a:lnTo>
                <a:lnTo>
                  <a:pt x="306598" y="2454268"/>
                </a:lnTo>
                <a:lnTo>
                  <a:pt x="313626" y="2461525"/>
                </a:lnTo>
                <a:lnTo>
                  <a:pt x="320655" y="2468330"/>
                </a:lnTo>
                <a:lnTo>
                  <a:pt x="328138" y="2474680"/>
                </a:lnTo>
                <a:lnTo>
                  <a:pt x="335847" y="2481031"/>
                </a:lnTo>
                <a:lnTo>
                  <a:pt x="344009" y="2486701"/>
                </a:lnTo>
                <a:lnTo>
                  <a:pt x="352171" y="2492144"/>
                </a:lnTo>
                <a:lnTo>
                  <a:pt x="361014" y="2497134"/>
                </a:lnTo>
                <a:lnTo>
                  <a:pt x="369857" y="2501443"/>
                </a:lnTo>
                <a:lnTo>
                  <a:pt x="378926" y="2505526"/>
                </a:lnTo>
                <a:lnTo>
                  <a:pt x="388222" y="2509608"/>
                </a:lnTo>
                <a:lnTo>
                  <a:pt x="397745" y="2512557"/>
                </a:lnTo>
                <a:lnTo>
                  <a:pt x="407722" y="2515505"/>
                </a:lnTo>
                <a:lnTo>
                  <a:pt x="417471" y="2517773"/>
                </a:lnTo>
                <a:lnTo>
                  <a:pt x="427674" y="2519588"/>
                </a:lnTo>
                <a:lnTo>
                  <a:pt x="438104" y="2520948"/>
                </a:lnTo>
                <a:lnTo>
                  <a:pt x="448307" y="2521629"/>
                </a:lnTo>
                <a:lnTo>
                  <a:pt x="458964" y="2521856"/>
                </a:lnTo>
                <a:lnTo>
                  <a:pt x="2030011" y="2521856"/>
                </a:lnTo>
                <a:lnTo>
                  <a:pt x="2040667" y="2521629"/>
                </a:lnTo>
                <a:lnTo>
                  <a:pt x="2051324" y="2520948"/>
                </a:lnTo>
                <a:lnTo>
                  <a:pt x="2061527" y="2519588"/>
                </a:lnTo>
                <a:lnTo>
                  <a:pt x="2071503" y="2517773"/>
                </a:lnTo>
                <a:lnTo>
                  <a:pt x="2081706" y="2515505"/>
                </a:lnTo>
                <a:lnTo>
                  <a:pt x="2091456" y="2512557"/>
                </a:lnTo>
                <a:lnTo>
                  <a:pt x="2100752" y="2509608"/>
                </a:lnTo>
                <a:lnTo>
                  <a:pt x="2110502" y="2505526"/>
                </a:lnTo>
                <a:lnTo>
                  <a:pt x="2119571" y="2501443"/>
                </a:lnTo>
                <a:lnTo>
                  <a:pt x="2128187" y="2497134"/>
                </a:lnTo>
                <a:lnTo>
                  <a:pt x="2136803" y="2492144"/>
                </a:lnTo>
                <a:lnTo>
                  <a:pt x="2145192" y="2486701"/>
                </a:lnTo>
                <a:lnTo>
                  <a:pt x="2153354" y="2481031"/>
                </a:lnTo>
                <a:lnTo>
                  <a:pt x="2161290" y="2474680"/>
                </a:lnTo>
                <a:lnTo>
                  <a:pt x="2168546" y="2468330"/>
                </a:lnTo>
                <a:lnTo>
                  <a:pt x="2175801" y="2461525"/>
                </a:lnTo>
                <a:lnTo>
                  <a:pt x="2182376" y="2454268"/>
                </a:lnTo>
                <a:lnTo>
                  <a:pt x="2188952" y="2446783"/>
                </a:lnTo>
                <a:lnTo>
                  <a:pt x="2195074" y="2439072"/>
                </a:lnTo>
                <a:lnTo>
                  <a:pt x="2200969" y="2430907"/>
                </a:lnTo>
                <a:lnTo>
                  <a:pt x="2206410" y="2422515"/>
                </a:lnTo>
                <a:lnTo>
                  <a:pt x="2211172" y="2414123"/>
                </a:lnTo>
                <a:lnTo>
                  <a:pt x="2215933" y="2405051"/>
                </a:lnTo>
                <a:lnTo>
                  <a:pt x="2219788" y="2395978"/>
                </a:lnTo>
                <a:lnTo>
                  <a:pt x="2223642" y="2386679"/>
                </a:lnTo>
                <a:lnTo>
                  <a:pt x="2226817" y="2376927"/>
                </a:lnTo>
                <a:lnTo>
                  <a:pt x="2229538" y="2367401"/>
                </a:lnTo>
                <a:lnTo>
                  <a:pt x="2232032" y="2357195"/>
                </a:lnTo>
                <a:lnTo>
                  <a:pt x="2233845" y="2347215"/>
                </a:lnTo>
                <a:lnTo>
                  <a:pt x="2235206" y="2336782"/>
                </a:lnTo>
                <a:lnTo>
                  <a:pt x="2235886" y="2326349"/>
                </a:lnTo>
                <a:lnTo>
                  <a:pt x="2236113" y="2315689"/>
                </a:lnTo>
                <a:lnTo>
                  <a:pt x="2236113" y="229074"/>
                </a:lnTo>
                <a:lnTo>
                  <a:pt x="2235886" y="218414"/>
                </a:lnTo>
                <a:lnTo>
                  <a:pt x="2235206" y="207754"/>
                </a:lnTo>
                <a:lnTo>
                  <a:pt x="2233845" y="197775"/>
                </a:lnTo>
                <a:lnTo>
                  <a:pt x="2232032" y="187568"/>
                </a:lnTo>
                <a:lnTo>
                  <a:pt x="2229538" y="177589"/>
                </a:lnTo>
                <a:lnTo>
                  <a:pt x="2226817" y="167836"/>
                </a:lnTo>
                <a:lnTo>
                  <a:pt x="2223642" y="158310"/>
                </a:lnTo>
                <a:lnTo>
                  <a:pt x="2219788" y="149011"/>
                </a:lnTo>
                <a:lnTo>
                  <a:pt x="2215933" y="139939"/>
                </a:lnTo>
                <a:lnTo>
                  <a:pt x="2211172" y="130867"/>
                </a:lnTo>
                <a:lnTo>
                  <a:pt x="2206410" y="122248"/>
                </a:lnTo>
                <a:lnTo>
                  <a:pt x="2200969" y="113856"/>
                </a:lnTo>
                <a:lnTo>
                  <a:pt x="2195074" y="105918"/>
                </a:lnTo>
                <a:lnTo>
                  <a:pt x="2188952" y="98207"/>
                </a:lnTo>
                <a:lnTo>
                  <a:pt x="2182376" y="90722"/>
                </a:lnTo>
                <a:lnTo>
                  <a:pt x="2175801" y="83238"/>
                </a:lnTo>
                <a:lnTo>
                  <a:pt x="2168546" y="76660"/>
                </a:lnTo>
                <a:lnTo>
                  <a:pt x="2161290" y="70083"/>
                </a:lnTo>
                <a:lnTo>
                  <a:pt x="2153354" y="63959"/>
                </a:lnTo>
                <a:lnTo>
                  <a:pt x="2145192" y="58289"/>
                </a:lnTo>
                <a:lnTo>
                  <a:pt x="2136803" y="52846"/>
                </a:lnTo>
                <a:lnTo>
                  <a:pt x="2128187" y="47856"/>
                </a:lnTo>
                <a:lnTo>
                  <a:pt x="2119571" y="43320"/>
                </a:lnTo>
                <a:lnTo>
                  <a:pt x="2110502" y="39237"/>
                </a:lnTo>
                <a:lnTo>
                  <a:pt x="2100752" y="35382"/>
                </a:lnTo>
                <a:lnTo>
                  <a:pt x="2091456" y="32206"/>
                </a:lnTo>
                <a:lnTo>
                  <a:pt x="2081706" y="29485"/>
                </a:lnTo>
                <a:lnTo>
                  <a:pt x="2071503" y="26990"/>
                </a:lnTo>
                <a:lnTo>
                  <a:pt x="2061527" y="25175"/>
                </a:lnTo>
                <a:lnTo>
                  <a:pt x="2051324" y="24041"/>
                </a:lnTo>
                <a:lnTo>
                  <a:pt x="2040667" y="23134"/>
                </a:lnTo>
                <a:lnTo>
                  <a:pt x="2030011" y="22907"/>
                </a:lnTo>
                <a:lnTo>
                  <a:pt x="458964" y="22907"/>
                </a:lnTo>
                <a:close/>
                <a:moveTo>
                  <a:pt x="458964" y="0"/>
                </a:moveTo>
                <a:lnTo>
                  <a:pt x="2030011" y="0"/>
                </a:lnTo>
                <a:lnTo>
                  <a:pt x="2042028" y="453"/>
                </a:lnTo>
                <a:lnTo>
                  <a:pt x="2053364" y="1134"/>
                </a:lnTo>
                <a:lnTo>
                  <a:pt x="2064701" y="2722"/>
                </a:lnTo>
                <a:lnTo>
                  <a:pt x="2076265" y="4763"/>
                </a:lnTo>
                <a:lnTo>
                  <a:pt x="2087148" y="7258"/>
                </a:lnTo>
                <a:lnTo>
                  <a:pt x="2098031" y="10433"/>
                </a:lnTo>
                <a:lnTo>
                  <a:pt x="2108688" y="14062"/>
                </a:lnTo>
                <a:lnTo>
                  <a:pt x="2118891" y="18371"/>
                </a:lnTo>
                <a:lnTo>
                  <a:pt x="2129094" y="22680"/>
                </a:lnTo>
                <a:lnTo>
                  <a:pt x="2138843" y="27897"/>
                </a:lnTo>
                <a:lnTo>
                  <a:pt x="2148593" y="33340"/>
                </a:lnTo>
                <a:lnTo>
                  <a:pt x="2157889" y="39237"/>
                </a:lnTo>
                <a:lnTo>
                  <a:pt x="2166959" y="45815"/>
                </a:lnTo>
                <a:lnTo>
                  <a:pt x="2175574" y="52392"/>
                </a:lnTo>
                <a:lnTo>
                  <a:pt x="2183737" y="59650"/>
                </a:lnTo>
                <a:lnTo>
                  <a:pt x="2191899" y="67361"/>
                </a:lnTo>
                <a:lnTo>
                  <a:pt x="2199382" y="75299"/>
                </a:lnTo>
                <a:lnTo>
                  <a:pt x="2206637" y="83691"/>
                </a:lnTo>
                <a:lnTo>
                  <a:pt x="2213212" y="92083"/>
                </a:lnTo>
                <a:lnTo>
                  <a:pt x="2219788" y="101155"/>
                </a:lnTo>
                <a:lnTo>
                  <a:pt x="2225683" y="110681"/>
                </a:lnTo>
                <a:lnTo>
                  <a:pt x="2231125" y="120207"/>
                </a:lnTo>
                <a:lnTo>
                  <a:pt x="2236340" y="129960"/>
                </a:lnTo>
                <a:lnTo>
                  <a:pt x="2241101" y="140166"/>
                </a:lnTo>
                <a:lnTo>
                  <a:pt x="2244955" y="150599"/>
                </a:lnTo>
                <a:lnTo>
                  <a:pt x="2248583" y="161032"/>
                </a:lnTo>
                <a:lnTo>
                  <a:pt x="2251758" y="172145"/>
                </a:lnTo>
                <a:lnTo>
                  <a:pt x="2254252" y="183032"/>
                </a:lnTo>
                <a:lnTo>
                  <a:pt x="2256292" y="194372"/>
                </a:lnTo>
                <a:lnTo>
                  <a:pt x="2257879" y="205713"/>
                </a:lnTo>
                <a:lnTo>
                  <a:pt x="2258786" y="217053"/>
                </a:lnTo>
                <a:lnTo>
                  <a:pt x="2259013" y="229074"/>
                </a:lnTo>
                <a:lnTo>
                  <a:pt x="2259013" y="2315689"/>
                </a:lnTo>
                <a:lnTo>
                  <a:pt x="2258786" y="2327483"/>
                </a:lnTo>
                <a:lnTo>
                  <a:pt x="2257879" y="2339050"/>
                </a:lnTo>
                <a:lnTo>
                  <a:pt x="2256292" y="2350617"/>
                </a:lnTo>
                <a:lnTo>
                  <a:pt x="2254252" y="2361958"/>
                </a:lnTo>
                <a:lnTo>
                  <a:pt x="2251758" y="2372844"/>
                </a:lnTo>
                <a:lnTo>
                  <a:pt x="2248583" y="2383731"/>
                </a:lnTo>
                <a:lnTo>
                  <a:pt x="2244955" y="2394391"/>
                </a:lnTo>
                <a:lnTo>
                  <a:pt x="2241101" y="2404824"/>
                </a:lnTo>
                <a:lnTo>
                  <a:pt x="2236340" y="2414803"/>
                </a:lnTo>
                <a:lnTo>
                  <a:pt x="2231125" y="2424783"/>
                </a:lnTo>
                <a:lnTo>
                  <a:pt x="2225683" y="2434309"/>
                </a:lnTo>
                <a:lnTo>
                  <a:pt x="2219788" y="2443608"/>
                </a:lnTo>
                <a:lnTo>
                  <a:pt x="2213212" y="2452680"/>
                </a:lnTo>
                <a:lnTo>
                  <a:pt x="2206637" y="2461299"/>
                </a:lnTo>
                <a:lnTo>
                  <a:pt x="2199382" y="2469464"/>
                </a:lnTo>
                <a:lnTo>
                  <a:pt x="2191899" y="2477629"/>
                </a:lnTo>
                <a:lnTo>
                  <a:pt x="2183737" y="2485113"/>
                </a:lnTo>
                <a:lnTo>
                  <a:pt x="2175574" y="2492371"/>
                </a:lnTo>
                <a:lnTo>
                  <a:pt x="2166959" y="2499175"/>
                </a:lnTo>
                <a:lnTo>
                  <a:pt x="2157889" y="2505526"/>
                </a:lnTo>
                <a:lnTo>
                  <a:pt x="2148593" y="2511649"/>
                </a:lnTo>
                <a:lnTo>
                  <a:pt x="2138843" y="2517093"/>
                </a:lnTo>
                <a:lnTo>
                  <a:pt x="2129094" y="2522309"/>
                </a:lnTo>
                <a:lnTo>
                  <a:pt x="2118891" y="2526619"/>
                </a:lnTo>
                <a:lnTo>
                  <a:pt x="2108688" y="2530701"/>
                </a:lnTo>
                <a:lnTo>
                  <a:pt x="2098031" y="2534330"/>
                </a:lnTo>
                <a:lnTo>
                  <a:pt x="2087148" y="2537505"/>
                </a:lnTo>
                <a:lnTo>
                  <a:pt x="2076265" y="2540000"/>
                </a:lnTo>
                <a:lnTo>
                  <a:pt x="2064701" y="2542268"/>
                </a:lnTo>
                <a:lnTo>
                  <a:pt x="2053364" y="2543402"/>
                </a:lnTo>
                <a:lnTo>
                  <a:pt x="2042028" y="2544536"/>
                </a:lnTo>
                <a:lnTo>
                  <a:pt x="2030011" y="2544763"/>
                </a:lnTo>
                <a:lnTo>
                  <a:pt x="458964" y="2544763"/>
                </a:lnTo>
                <a:lnTo>
                  <a:pt x="447400" y="2544536"/>
                </a:lnTo>
                <a:lnTo>
                  <a:pt x="435610" y="2543402"/>
                </a:lnTo>
                <a:lnTo>
                  <a:pt x="424273" y="2542268"/>
                </a:lnTo>
                <a:lnTo>
                  <a:pt x="413163" y="2540000"/>
                </a:lnTo>
                <a:lnTo>
                  <a:pt x="402053" y="2537505"/>
                </a:lnTo>
                <a:lnTo>
                  <a:pt x="391170" y="2534330"/>
                </a:lnTo>
                <a:lnTo>
                  <a:pt x="380513" y="2530701"/>
                </a:lnTo>
                <a:lnTo>
                  <a:pt x="370084" y="2526619"/>
                </a:lnTo>
                <a:lnTo>
                  <a:pt x="359880" y="2522309"/>
                </a:lnTo>
                <a:lnTo>
                  <a:pt x="350131" y="2517093"/>
                </a:lnTo>
                <a:lnTo>
                  <a:pt x="340608" y="2511649"/>
                </a:lnTo>
                <a:lnTo>
                  <a:pt x="331085" y="2505526"/>
                </a:lnTo>
                <a:lnTo>
                  <a:pt x="322469" y="2499175"/>
                </a:lnTo>
                <a:lnTo>
                  <a:pt x="313626" y="2492371"/>
                </a:lnTo>
                <a:lnTo>
                  <a:pt x="305237" y="2485113"/>
                </a:lnTo>
                <a:lnTo>
                  <a:pt x="297528" y="2477629"/>
                </a:lnTo>
                <a:lnTo>
                  <a:pt x="289819" y="2469464"/>
                </a:lnTo>
                <a:lnTo>
                  <a:pt x="282564" y="2461299"/>
                </a:lnTo>
                <a:lnTo>
                  <a:pt x="275762" y="2452680"/>
                </a:lnTo>
                <a:lnTo>
                  <a:pt x="269413" y="2443608"/>
                </a:lnTo>
                <a:lnTo>
                  <a:pt x="263518" y="2434309"/>
                </a:lnTo>
                <a:lnTo>
                  <a:pt x="257850" y="2424783"/>
                </a:lnTo>
                <a:lnTo>
                  <a:pt x="252862" y="2414803"/>
                </a:lnTo>
                <a:lnTo>
                  <a:pt x="248327" y="2404824"/>
                </a:lnTo>
                <a:lnTo>
                  <a:pt x="244019" y="2394391"/>
                </a:lnTo>
                <a:lnTo>
                  <a:pt x="240391" y="2383731"/>
                </a:lnTo>
                <a:lnTo>
                  <a:pt x="237444" y="2372844"/>
                </a:lnTo>
                <a:lnTo>
                  <a:pt x="234723" y="2361958"/>
                </a:lnTo>
                <a:lnTo>
                  <a:pt x="232682" y="2350617"/>
                </a:lnTo>
                <a:lnTo>
                  <a:pt x="231322" y="2339050"/>
                </a:lnTo>
                <a:lnTo>
                  <a:pt x="230415" y="2327483"/>
                </a:lnTo>
                <a:lnTo>
                  <a:pt x="230188" y="2315689"/>
                </a:lnTo>
                <a:lnTo>
                  <a:pt x="230188" y="2026965"/>
                </a:lnTo>
                <a:lnTo>
                  <a:pt x="369630" y="2026965"/>
                </a:lnTo>
                <a:lnTo>
                  <a:pt x="375298" y="2026738"/>
                </a:lnTo>
                <a:lnTo>
                  <a:pt x="381194" y="2026285"/>
                </a:lnTo>
                <a:lnTo>
                  <a:pt x="386862" y="2025604"/>
                </a:lnTo>
                <a:lnTo>
                  <a:pt x="392530" y="2024470"/>
                </a:lnTo>
                <a:lnTo>
                  <a:pt x="397972" y="2023336"/>
                </a:lnTo>
                <a:lnTo>
                  <a:pt x="403414" y="2021749"/>
                </a:lnTo>
                <a:lnTo>
                  <a:pt x="408628" y="2019934"/>
                </a:lnTo>
                <a:lnTo>
                  <a:pt x="413843" y="2017893"/>
                </a:lnTo>
                <a:lnTo>
                  <a:pt x="419058" y="2015852"/>
                </a:lnTo>
                <a:lnTo>
                  <a:pt x="424046" y="2013130"/>
                </a:lnTo>
                <a:lnTo>
                  <a:pt x="428581" y="2010408"/>
                </a:lnTo>
                <a:lnTo>
                  <a:pt x="433343" y="2007460"/>
                </a:lnTo>
                <a:lnTo>
                  <a:pt x="438104" y="2004285"/>
                </a:lnTo>
                <a:lnTo>
                  <a:pt x="442185" y="2000882"/>
                </a:lnTo>
                <a:lnTo>
                  <a:pt x="446266" y="1997254"/>
                </a:lnTo>
                <a:lnTo>
                  <a:pt x="450348" y="1993398"/>
                </a:lnTo>
                <a:lnTo>
                  <a:pt x="453975" y="1989542"/>
                </a:lnTo>
                <a:lnTo>
                  <a:pt x="457603" y="1985460"/>
                </a:lnTo>
                <a:lnTo>
                  <a:pt x="461004" y="1981377"/>
                </a:lnTo>
                <a:lnTo>
                  <a:pt x="464405" y="1976841"/>
                </a:lnTo>
                <a:lnTo>
                  <a:pt x="467353" y="1972305"/>
                </a:lnTo>
                <a:lnTo>
                  <a:pt x="470074" y="1967315"/>
                </a:lnTo>
                <a:lnTo>
                  <a:pt x="472794" y="1962552"/>
                </a:lnTo>
                <a:lnTo>
                  <a:pt x="474835" y="1957336"/>
                </a:lnTo>
                <a:lnTo>
                  <a:pt x="476876" y="1952119"/>
                </a:lnTo>
                <a:lnTo>
                  <a:pt x="478690" y="1947129"/>
                </a:lnTo>
                <a:lnTo>
                  <a:pt x="480277" y="1941686"/>
                </a:lnTo>
                <a:lnTo>
                  <a:pt x="481637" y="1936243"/>
                </a:lnTo>
                <a:lnTo>
                  <a:pt x="482544" y="1930799"/>
                </a:lnTo>
                <a:lnTo>
                  <a:pt x="483451" y="1924902"/>
                </a:lnTo>
                <a:lnTo>
                  <a:pt x="483904" y="1919232"/>
                </a:lnTo>
                <a:lnTo>
                  <a:pt x="483904" y="1913335"/>
                </a:lnTo>
                <a:lnTo>
                  <a:pt x="483904" y="1907665"/>
                </a:lnTo>
                <a:lnTo>
                  <a:pt x="483451" y="1901768"/>
                </a:lnTo>
                <a:lnTo>
                  <a:pt x="482544" y="1896325"/>
                </a:lnTo>
                <a:lnTo>
                  <a:pt x="481637" y="1890428"/>
                </a:lnTo>
                <a:lnTo>
                  <a:pt x="480277" y="1884985"/>
                </a:lnTo>
                <a:lnTo>
                  <a:pt x="478690" y="1879541"/>
                </a:lnTo>
                <a:lnTo>
                  <a:pt x="476876" y="1874325"/>
                </a:lnTo>
                <a:lnTo>
                  <a:pt x="474835" y="1869335"/>
                </a:lnTo>
                <a:lnTo>
                  <a:pt x="472794" y="1864345"/>
                </a:lnTo>
                <a:lnTo>
                  <a:pt x="470074" y="1859356"/>
                </a:lnTo>
                <a:lnTo>
                  <a:pt x="467353" y="1854366"/>
                </a:lnTo>
                <a:lnTo>
                  <a:pt x="464405" y="1850056"/>
                </a:lnTo>
                <a:lnTo>
                  <a:pt x="461004" y="1845747"/>
                </a:lnTo>
                <a:lnTo>
                  <a:pt x="457603" y="1841211"/>
                </a:lnTo>
                <a:lnTo>
                  <a:pt x="453975" y="1837129"/>
                </a:lnTo>
                <a:lnTo>
                  <a:pt x="450348" y="1833273"/>
                </a:lnTo>
                <a:lnTo>
                  <a:pt x="446266" y="1829417"/>
                </a:lnTo>
                <a:lnTo>
                  <a:pt x="442185" y="1826015"/>
                </a:lnTo>
                <a:lnTo>
                  <a:pt x="438104" y="1822613"/>
                </a:lnTo>
                <a:lnTo>
                  <a:pt x="433343" y="1819211"/>
                </a:lnTo>
                <a:lnTo>
                  <a:pt x="428581" y="1816262"/>
                </a:lnTo>
                <a:lnTo>
                  <a:pt x="424046" y="1813541"/>
                </a:lnTo>
                <a:lnTo>
                  <a:pt x="419058" y="1811273"/>
                </a:lnTo>
                <a:lnTo>
                  <a:pt x="413843" y="1808778"/>
                </a:lnTo>
                <a:lnTo>
                  <a:pt x="408628" y="1806737"/>
                </a:lnTo>
                <a:lnTo>
                  <a:pt x="403414" y="1804922"/>
                </a:lnTo>
                <a:lnTo>
                  <a:pt x="397972" y="1803334"/>
                </a:lnTo>
                <a:lnTo>
                  <a:pt x="392530" y="1801974"/>
                </a:lnTo>
                <a:lnTo>
                  <a:pt x="386862" y="1801293"/>
                </a:lnTo>
                <a:lnTo>
                  <a:pt x="381194" y="1800613"/>
                </a:lnTo>
                <a:lnTo>
                  <a:pt x="375298" y="1799932"/>
                </a:lnTo>
                <a:lnTo>
                  <a:pt x="369630" y="1799932"/>
                </a:lnTo>
                <a:lnTo>
                  <a:pt x="230188" y="1799932"/>
                </a:lnTo>
                <a:lnTo>
                  <a:pt x="230188" y="1385784"/>
                </a:lnTo>
                <a:lnTo>
                  <a:pt x="369630" y="1385784"/>
                </a:lnTo>
                <a:lnTo>
                  <a:pt x="375298" y="1385557"/>
                </a:lnTo>
                <a:lnTo>
                  <a:pt x="381194" y="1385331"/>
                </a:lnTo>
                <a:lnTo>
                  <a:pt x="386862" y="1384650"/>
                </a:lnTo>
                <a:lnTo>
                  <a:pt x="392530" y="1383516"/>
                </a:lnTo>
                <a:lnTo>
                  <a:pt x="397972" y="1382155"/>
                </a:lnTo>
                <a:lnTo>
                  <a:pt x="403414" y="1380795"/>
                </a:lnTo>
                <a:lnTo>
                  <a:pt x="408628" y="1378980"/>
                </a:lnTo>
                <a:lnTo>
                  <a:pt x="413843" y="1376712"/>
                </a:lnTo>
                <a:lnTo>
                  <a:pt x="419058" y="1374671"/>
                </a:lnTo>
                <a:lnTo>
                  <a:pt x="424046" y="1372176"/>
                </a:lnTo>
                <a:lnTo>
                  <a:pt x="428581" y="1369227"/>
                </a:lnTo>
                <a:lnTo>
                  <a:pt x="433343" y="1366506"/>
                </a:lnTo>
                <a:lnTo>
                  <a:pt x="438104" y="1363331"/>
                </a:lnTo>
                <a:lnTo>
                  <a:pt x="442185" y="1359928"/>
                </a:lnTo>
                <a:lnTo>
                  <a:pt x="446266" y="1356300"/>
                </a:lnTo>
                <a:lnTo>
                  <a:pt x="450348" y="1352671"/>
                </a:lnTo>
                <a:lnTo>
                  <a:pt x="453975" y="1348588"/>
                </a:lnTo>
                <a:lnTo>
                  <a:pt x="457603" y="1344732"/>
                </a:lnTo>
                <a:lnTo>
                  <a:pt x="461004" y="1340196"/>
                </a:lnTo>
                <a:lnTo>
                  <a:pt x="464405" y="1335887"/>
                </a:lnTo>
                <a:lnTo>
                  <a:pt x="467353" y="1331124"/>
                </a:lnTo>
                <a:lnTo>
                  <a:pt x="470074" y="1326588"/>
                </a:lnTo>
                <a:lnTo>
                  <a:pt x="472794" y="1321598"/>
                </a:lnTo>
                <a:lnTo>
                  <a:pt x="474835" y="1316608"/>
                </a:lnTo>
                <a:lnTo>
                  <a:pt x="476876" y="1311392"/>
                </a:lnTo>
                <a:lnTo>
                  <a:pt x="478690" y="1305949"/>
                </a:lnTo>
                <a:lnTo>
                  <a:pt x="480277" y="1300732"/>
                </a:lnTo>
                <a:lnTo>
                  <a:pt x="481637" y="1295289"/>
                </a:lnTo>
                <a:lnTo>
                  <a:pt x="482544" y="1289619"/>
                </a:lnTo>
                <a:lnTo>
                  <a:pt x="483451" y="1283948"/>
                </a:lnTo>
                <a:lnTo>
                  <a:pt x="483904" y="1278278"/>
                </a:lnTo>
                <a:lnTo>
                  <a:pt x="483904" y="1272381"/>
                </a:lnTo>
                <a:lnTo>
                  <a:pt x="483904" y="1266711"/>
                </a:lnTo>
                <a:lnTo>
                  <a:pt x="483451" y="1260814"/>
                </a:lnTo>
                <a:lnTo>
                  <a:pt x="482544" y="1255144"/>
                </a:lnTo>
                <a:lnTo>
                  <a:pt x="481637" y="1249474"/>
                </a:lnTo>
                <a:lnTo>
                  <a:pt x="480277" y="1244031"/>
                </a:lnTo>
                <a:lnTo>
                  <a:pt x="478690" y="1238814"/>
                </a:lnTo>
                <a:lnTo>
                  <a:pt x="476876" y="1233371"/>
                </a:lnTo>
                <a:lnTo>
                  <a:pt x="474835" y="1228154"/>
                </a:lnTo>
                <a:lnTo>
                  <a:pt x="472794" y="1223391"/>
                </a:lnTo>
                <a:lnTo>
                  <a:pt x="470074" y="1218401"/>
                </a:lnTo>
                <a:lnTo>
                  <a:pt x="467353" y="1213639"/>
                </a:lnTo>
                <a:lnTo>
                  <a:pt x="464405" y="1209102"/>
                </a:lnTo>
                <a:lnTo>
                  <a:pt x="461004" y="1204566"/>
                </a:lnTo>
                <a:lnTo>
                  <a:pt x="457603" y="1200257"/>
                </a:lnTo>
                <a:lnTo>
                  <a:pt x="453975" y="1196175"/>
                </a:lnTo>
                <a:lnTo>
                  <a:pt x="450348" y="1192092"/>
                </a:lnTo>
                <a:lnTo>
                  <a:pt x="446266" y="1188463"/>
                </a:lnTo>
                <a:lnTo>
                  <a:pt x="442185" y="1184834"/>
                </a:lnTo>
                <a:lnTo>
                  <a:pt x="438104" y="1181659"/>
                </a:lnTo>
                <a:lnTo>
                  <a:pt x="433343" y="1178484"/>
                </a:lnTo>
                <a:lnTo>
                  <a:pt x="428581" y="1175308"/>
                </a:lnTo>
                <a:lnTo>
                  <a:pt x="424046" y="1172813"/>
                </a:lnTo>
                <a:lnTo>
                  <a:pt x="419058" y="1170092"/>
                </a:lnTo>
                <a:lnTo>
                  <a:pt x="413843" y="1167824"/>
                </a:lnTo>
                <a:lnTo>
                  <a:pt x="408628" y="1165783"/>
                </a:lnTo>
                <a:lnTo>
                  <a:pt x="403414" y="1164195"/>
                </a:lnTo>
                <a:lnTo>
                  <a:pt x="397972" y="1162607"/>
                </a:lnTo>
                <a:lnTo>
                  <a:pt x="392530" y="1161246"/>
                </a:lnTo>
                <a:lnTo>
                  <a:pt x="386862" y="1160339"/>
                </a:lnTo>
                <a:lnTo>
                  <a:pt x="381194" y="1159432"/>
                </a:lnTo>
                <a:lnTo>
                  <a:pt x="375298" y="1158978"/>
                </a:lnTo>
                <a:lnTo>
                  <a:pt x="369630" y="1158978"/>
                </a:lnTo>
                <a:lnTo>
                  <a:pt x="230188" y="1158978"/>
                </a:lnTo>
                <a:lnTo>
                  <a:pt x="230188" y="744831"/>
                </a:lnTo>
                <a:lnTo>
                  <a:pt x="369630" y="744831"/>
                </a:lnTo>
                <a:lnTo>
                  <a:pt x="375298" y="744831"/>
                </a:lnTo>
                <a:lnTo>
                  <a:pt x="381194" y="744377"/>
                </a:lnTo>
                <a:lnTo>
                  <a:pt x="386862" y="743470"/>
                </a:lnTo>
                <a:lnTo>
                  <a:pt x="392530" y="742563"/>
                </a:lnTo>
                <a:lnTo>
                  <a:pt x="397972" y="741429"/>
                </a:lnTo>
                <a:lnTo>
                  <a:pt x="403414" y="739841"/>
                </a:lnTo>
                <a:lnTo>
                  <a:pt x="408628" y="738026"/>
                </a:lnTo>
                <a:lnTo>
                  <a:pt x="413843" y="735985"/>
                </a:lnTo>
                <a:lnTo>
                  <a:pt x="419058" y="733717"/>
                </a:lnTo>
                <a:lnTo>
                  <a:pt x="424046" y="731222"/>
                </a:lnTo>
                <a:lnTo>
                  <a:pt x="428581" y="728501"/>
                </a:lnTo>
                <a:lnTo>
                  <a:pt x="433343" y="725325"/>
                </a:lnTo>
                <a:lnTo>
                  <a:pt x="438104" y="722377"/>
                </a:lnTo>
                <a:lnTo>
                  <a:pt x="442185" y="718975"/>
                </a:lnTo>
                <a:lnTo>
                  <a:pt x="446266" y="715573"/>
                </a:lnTo>
                <a:lnTo>
                  <a:pt x="450348" y="711717"/>
                </a:lnTo>
                <a:lnTo>
                  <a:pt x="453975" y="707861"/>
                </a:lnTo>
                <a:lnTo>
                  <a:pt x="457603" y="703552"/>
                </a:lnTo>
                <a:lnTo>
                  <a:pt x="461004" y="699243"/>
                </a:lnTo>
                <a:lnTo>
                  <a:pt x="464405" y="694706"/>
                </a:lnTo>
                <a:lnTo>
                  <a:pt x="467353" y="690170"/>
                </a:lnTo>
                <a:lnTo>
                  <a:pt x="470074" y="685407"/>
                </a:lnTo>
                <a:lnTo>
                  <a:pt x="472794" y="680645"/>
                </a:lnTo>
                <a:lnTo>
                  <a:pt x="474835" y="675655"/>
                </a:lnTo>
                <a:lnTo>
                  <a:pt x="476876" y="670438"/>
                </a:lnTo>
                <a:lnTo>
                  <a:pt x="478690" y="665222"/>
                </a:lnTo>
                <a:lnTo>
                  <a:pt x="480277" y="659778"/>
                </a:lnTo>
                <a:lnTo>
                  <a:pt x="481637" y="654335"/>
                </a:lnTo>
                <a:lnTo>
                  <a:pt x="482544" y="648665"/>
                </a:lnTo>
                <a:lnTo>
                  <a:pt x="483451" y="642995"/>
                </a:lnTo>
                <a:lnTo>
                  <a:pt x="483904" y="637325"/>
                </a:lnTo>
                <a:lnTo>
                  <a:pt x="483904" y="631428"/>
                </a:lnTo>
                <a:lnTo>
                  <a:pt x="483904" y="625531"/>
                </a:lnTo>
                <a:lnTo>
                  <a:pt x="483451" y="619861"/>
                </a:lnTo>
                <a:lnTo>
                  <a:pt x="482544" y="614190"/>
                </a:lnTo>
                <a:lnTo>
                  <a:pt x="481637" y="608747"/>
                </a:lnTo>
                <a:lnTo>
                  <a:pt x="480277" y="603077"/>
                </a:lnTo>
                <a:lnTo>
                  <a:pt x="478690" y="597860"/>
                </a:lnTo>
                <a:lnTo>
                  <a:pt x="476876" y="592417"/>
                </a:lnTo>
                <a:lnTo>
                  <a:pt x="474835" y="587427"/>
                </a:lnTo>
                <a:lnTo>
                  <a:pt x="472794" y="582211"/>
                </a:lnTo>
                <a:lnTo>
                  <a:pt x="470074" y="577448"/>
                </a:lnTo>
                <a:lnTo>
                  <a:pt x="467353" y="572685"/>
                </a:lnTo>
                <a:lnTo>
                  <a:pt x="464405" y="567922"/>
                </a:lnTo>
                <a:lnTo>
                  <a:pt x="461004" y="563613"/>
                </a:lnTo>
                <a:lnTo>
                  <a:pt x="457603" y="559530"/>
                </a:lnTo>
                <a:lnTo>
                  <a:pt x="453975" y="555221"/>
                </a:lnTo>
                <a:lnTo>
                  <a:pt x="450348" y="551138"/>
                </a:lnTo>
                <a:lnTo>
                  <a:pt x="446266" y="547509"/>
                </a:lnTo>
                <a:lnTo>
                  <a:pt x="442185" y="543881"/>
                </a:lnTo>
                <a:lnTo>
                  <a:pt x="438104" y="540478"/>
                </a:lnTo>
                <a:lnTo>
                  <a:pt x="433343" y="537303"/>
                </a:lnTo>
                <a:lnTo>
                  <a:pt x="428581" y="534581"/>
                </a:lnTo>
                <a:lnTo>
                  <a:pt x="424046" y="531633"/>
                </a:lnTo>
                <a:lnTo>
                  <a:pt x="419058" y="529138"/>
                </a:lnTo>
                <a:lnTo>
                  <a:pt x="413843" y="527097"/>
                </a:lnTo>
                <a:lnTo>
                  <a:pt x="408628" y="525056"/>
                </a:lnTo>
                <a:lnTo>
                  <a:pt x="403414" y="523241"/>
                </a:lnTo>
                <a:lnTo>
                  <a:pt x="397972" y="521654"/>
                </a:lnTo>
                <a:lnTo>
                  <a:pt x="392530" y="520293"/>
                </a:lnTo>
                <a:lnTo>
                  <a:pt x="386862" y="519159"/>
                </a:lnTo>
                <a:lnTo>
                  <a:pt x="381194" y="518478"/>
                </a:lnTo>
                <a:lnTo>
                  <a:pt x="375298" y="518251"/>
                </a:lnTo>
                <a:lnTo>
                  <a:pt x="369630" y="518025"/>
                </a:lnTo>
                <a:lnTo>
                  <a:pt x="230188" y="518025"/>
                </a:lnTo>
                <a:lnTo>
                  <a:pt x="230188" y="229074"/>
                </a:lnTo>
                <a:lnTo>
                  <a:pt x="230415" y="217053"/>
                </a:lnTo>
                <a:lnTo>
                  <a:pt x="231322" y="205713"/>
                </a:lnTo>
                <a:lnTo>
                  <a:pt x="232682" y="194372"/>
                </a:lnTo>
                <a:lnTo>
                  <a:pt x="234723" y="183032"/>
                </a:lnTo>
                <a:lnTo>
                  <a:pt x="237444" y="172145"/>
                </a:lnTo>
                <a:lnTo>
                  <a:pt x="240391" y="161032"/>
                </a:lnTo>
                <a:lnTo>
                  <a:pt x="244019" y="150599"/>
                </a:lnTo>
                <a:lnTo>
                  <a:pt x="248327" y="140166"/>
                </a:lnTo>
                <a:lnTo>
                  <a:pt x="252862" y="129960"/>
                </a:lnTo>
                <a:lnTo>
                  <a:pt x="257850" y="120207"/>
                </a:lnTo>
                <a:lnTo>
                  <a:pt x="263518" y="110681"/>
                </a:lnTo>
                <a:lnTo>
                  <a:pt x="269413" y="101155"/>
                </a:lnTo>
                <a:lnTo>
                  <a:pt x="275762" y="92083"/>
                </a:lnTo>
                <a:lnTo>
                  <a:pt x="282564" y="83691"/>
                </a:lnTo>
                <a:lnTo>
                  <a:pt x="289819" y="75299"/>
                </a:lnTo>
                <a:lnTo>
                  <a:pt x="297528" y="67361"/>
                </a:lnTo>
                <a:lnTo>
                  <a:pt x="305237" y="59650"/>
                </a:lnTo>
                <a:lnTo>
                  <a:pt x="313626" y="52392"/>
                </a:lnTo>
                <a:lnTo>
                  <a:pt x="322469" y="45815"/>
                </a:lnTo>
                <a:lnTo>
                  <a:pt x="331085" y="39237"/>
                </a:lnTo>
                <a:lnTo>
                  <a:pt x="340608" y="33340"/>
                </a:lnTo>
                <a:lnTo>
                  <a:pt x="350131" y="27897"/>
                </a:lnTo>
                <a:lnTo>
                  <a:pt x="359880" y="22680"/>
                </a:lnTo>
                <a:lnTo>
                  <a:pt x="370084" y="18371"/>
                </a:lnTo>
                <a:lnTo>
                  <a:pt x="380513" y="14062"/>
                </a:lnTo>
                <a:lnTo>
                  <a:pt x="391170" y="10433"/>
                </a:lnTo>
                <a:lnTo>
                  <a:pt x="402053" y="7258"/>
                </a:lnTo>
                <a:lnTo>
                  <a:pt x="413163" y="4763"/>
                </a:lnTo>
                <a:lnTo>
                  <a:pt x="424273" y="2722"/>
                </a:lnTo>
                <a:lnTo>
                  <a:pt x="435610" y="1134"/>
                </a:lnTo>
                <a:lnTo>
                  <a:pt x="447400" y="453"/>
                </a:lnTo>
                <a:lnTo>
                  <a:pt x="458964"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sp>
        <p:nvSpPr>
          <p:cNvPr id="5" name="椭圆 3"/>
          <p:cNvSpPr>
            <a:spLocks noChangeArrowheads="1"/>
          </p:cNvSpPr>
          <p:nvPr/>
        </p:nvSpPr>
        <p:spPr bwMode="auto">
          <a:xfrm>
            <a:off x="2134046" y="2715443"/>
            <a:ext cx="2578100" cy="2578100"/>
          </a:xfrm>
          <a:prstGeom prst="ellipse">
            <a:avLst/>
          </a:prstGeom>
          <a:solidFill>
            <a:srgbClr val="00B0F0"/>
          </a:solidFill>
          <a:ln>
            <a:noFill/>
          </a:ln>
        </p:spPr>
        <p:txBody>
          <a:bodyPr anchor="ctr"/>
          <a:lstStyle/>
          <a:p>
            <a:pPr algn="ctr"/>
            <a:endParaRPr lang="zh-CN" altLang="zh-CN" dirty="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6" name="椭圆 4"/>
          <p:cNvSpPr>
            <a:spLocks noChangeArrowheads="1"/>
          </p:cNvSpPr>
          <p:nvPr/>
        </p:nvSpPr>
        <p:spPr bwMode="auto">
          <a:xfrm>
            <a:off x="1876871" y="2459856"/>
            <a:ext cx="3092450" cy="3092450"/>
          </a:xfrm>
          <a:prstGeom prst="ellipse">
            <a:avLst/>
          </a:prstGeom>
          <a:noFill/>
          <a:ln w="25400" cap="flat" cmpd="sng">
            <a:solidFill>
              <a:srgbClr val="00B050"/>
            </a:solidFill>
            <a:bevel/>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dirty="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7" name="椭圆 5"/>
          <p:cNvSpPr>
            <a:spLocks noChangeArrowheads="1"/>
          </p:cNvSpPr>
          <p:nvPr/>
        </p:nvSpPr>
        <p:spPr bwMode="auto">
          <a:xfrm>
            <a:off x="1660971" y="2242368"/>
            <a:ext cx="3524250" cy="3524250"/>
          </a:xfrm>
          <a:prstGeom prst="ellipse">
            <a:avLst/>
          </a:prstGeom>
          <a:noFill/>
          <a:ln w="25400" cap="flat" cmpd="sng">
            <a:solidFill>
              <a:srgbClr val="0070C0"/>
            </a:solidFill>
            <a:bevel/>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dirty="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2" name="椭圆 10"/>
          <p:cNvSpPr>
            <a:spLocks noChangeArrowheads="1"/>
          </p:cNvSpPr>
          <p:nvPr/>
        </p:nvSpPr>
        <p:spPr bwMode="auto">
          <a:xfrm>
            <a:off x="10139486" y="1701602"/>
            <a:ext cx="784225" cy="784225"/>
          </a:xfrm>
          <a:prstGeom prst="ellipse">
            <a:avLst/>
          </a:prstGeom>
          <a:solidFill>
            <a:srgbClr val="0896BE"/>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dirty="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3" name="椭圆 11"/>
          <p:cNvSpPr>
            <a:spLocks noChangeArrowheads="1"/>
          </p:cNvSpPr>
          <p:nvPr/>
        </p:nvSpPr>
        <p:spPr bwMode="auto">
          <a:xfrm>
            <a:off x="10139486" y="2933601"/>
            <a:ext cx="784225" cy="784225"/>
          </a:xfrm>
          <a:prstGeom prst="ellipse">
            <a:avLst/>
          </a:prstGeom>
          <a:solidFill>
            <a:srgbClr val="4AC5A7"/>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dirty="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4" name="椭圆 12"/>
          <p:cNvSpPr>
            <a:spLocks noChangeArrowheads="1"/>
          </p:cNvSpPr>
          <p:nvPr/>
        </p:nvSpPr>
        <p:spPr bwMode="auto">
          <a:xfrm>
            <a:off x="10139486" y="4085729"/>
            <a:ext cx="784225" cy="784225"/>
          </a:xfrm>
          <a:prstGeom prst="ellipse">
            <a:avLst/>
          </a:prstGeom>
          <a:solidFill>
            <a:srgbClr val="7EAA2E"/>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dirty="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5" name="椭圆 13"/>
          <p:cNvSpPr>
            <a:spLocks noChangeArrowheads="1"/>
          </p:cNvSpPr>
          <p:nvPr/>
        </p:nvSpPr>
        <p:spPr bwMode="auto">
          <a:xfrm>
            <a:off x="10139486" y="5237857"/>
            <a:ext cx="784225" cy="784225"/>
          </a:xfrm>
          <a:prstGeom prst="ellipse">
            <a:avLst/>
          </a:prstGeom>
          <a:solidFill>
            <a:srgbClr val="5BC5D3"/>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dirty="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32" name="Freeform 145"/>
          <p:cNvSpPr>
            <a:spLocks noEditPoints="1" noChangeArrowheads="1"/>
          </p:cNvSpPr>
          <p:nvPr/>
        </p:nvSpPr>
        <p:spPr bwMode="auto">
          <a:xfrm>
            <a:off x="10307761" y="4292104"/>
            <a:ext cx="476250" cy="441325"/>
          </a:xfrm>
          <a:custGeom>
            <a:avLst/>
            <a:gdLst>
              <a:gd name="T0" fmla="*/ 197 w 197"/>
              <a:gd name="T1" fmla="*/ 29 h 183"/>
              <a:gd name="T2" fmla="*/ 99 w 197"/>
              <a:gd name="T3" fmla="*/ 0 h 183"/>
              <a:gd name="T4" fmla="*/ 0 w 197"/>
              <a:gd name="T5" fmla="*/ 29 h 183"/>
              <a:gd name="T6" fmla="*/ 1 w 197"/>
              <a:gd name="T7" fmla="*/ 30 h 183"/>
              <a:gd name="T8" fmla="*/ 0 w 197"/>
              <a:gd name="T9" fmla="*/ 30 h 183"/>
              <a:gd name="T10" fmla="*/ 75 w 197"/>
              <a:gd name="T11" fmla="*/ 130 h 183"/>
              <a:gd name="T12" fmla="*/ 75 w 197"/>
              <a:gd name="T13" fmla="*/ 171 h 183"/>
              <a:gd name="T14" fmla="*/ 99 w 197"/>
              <a:gd name="T15" fmla="*/ 183 h 183"/>
              <a:gd name="T16" fmla="*/ 122 w 197"/>
              <a:gd name="T17" fmla="*/ 171 h 183"/>
              <a:gd name="T18" fmla="*/ 122 w 197"/>
              <a:gd name="T19" fmla="*/ 130 h 183"/>
              <a:gd name="T20" fmla="*/ 197 w 197"/>
              <a:gd name="T21" fmla="*/ 30 h 183"/>
              <a:gd name="T22" fmla="*/ 196 w 197"/>
              <a:gd name="T23" fmla="*/ 30 h 183"/>
              <a:gd name="T24" fmla="*/ 197 w 197"/>
              <a:gd name="T25" fmla="*/ 29 h 183"/>
              <a:gd name="T26" fmla="*/ 99 w 197"/>
              <a:gd name="T27" fmla="*/ 53 h 183"/>
              <a:gd name="T28" fmla="*/ 13 w 197"/>
              <a:gd name="T29" fmla="*/ 31 h 183"/>
              <a:gd name="T30" fmla="*/ 99 w 197"/>
              <a:gd name="T31" fmla="*/ 6 h 183"/>
              <a:gd name="T32" fmla="*/ 186 w 197"/>
              <a:gd name="T33" fmla="*/ 31 h 183"/>
              <a:gd name="T34" fmla="*/ 99 w 197"/>
              <a:gd name="T35" fmla="*/ 53 h 18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7"/>
              <a:gd name="T55" fmla="*/ 0 h 183"/>
              <a:gd name="T56" fmla="*/ 197 w 197"/>
              <a:gd name="T57" fmla="*/ 183 h 18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7" h="183">
                <a:moveTo>
                  <a:pt x="197" y="29"/>
                </a:moveTo>
                <a:cubicBezTo>
                  <a:pt x="197" y="16"/>
                  <a:pt x="153" y="0"/>
                  <a:pt x="99" y="0"/>
                </a:cubicBezTo>
                <a:cubicBezTo>
                  <a:pt x="44" y="0"/>
                  <a:pt x="0" y="16"/>
                  <a:pt x="0" y="29"/>
                </a:cubicBezTo>
                <a:cubicBezTo>
                  <a:pt x="0" y="30"/>
                  <a:pt x="1" y="30"/>
                  <a:pt x="1" y="30"/>
                </a:cubicBezTo>
                <a:cubicBezTo>
                  <a:pt x="0" y="30"/>
                  <a:pt x="0" y="30"/>
                  <a:pt x="0" y="30"/>
                </a:cubicBezTo>
                <a:cubicBezTo>
                  <a:pt x="0" y="53"/>
                  <a:pt x="64" y="107"/>
                  <a:pt x="75" y="130"/>
                </a:cubicBezTo>
                <a:cubicBezTo>
                  <a:pt x="75" y="171"/>
                  <a:pt x="75" y="171"/>
                  <a:pt x="75" y="171"/>
                </a:cubicBezTo>
                <a:cubicBezTo>
                  <a:pt x="75" y="178"/>
                  <a:pt x="86" y="183"/>
                  <a:pt x="99" y="183"/>
                </a:cubicBezTo>
                <a:cubicBezTo>
                  <a:pt x="111" y="183"/>
                  <a:pt x="122" y="178"/>
                  <a:pt x="122" y="171"/>
                </a:cubicBezTo>
                <a:cubicBezTo>
                  <a:pt x="122" y="130"/>
                  <a:pt x="122" y="130"/>
                  <a:pt x="122" y="130"/>
                </a:cubicBezTo>
                <a:cubicBezTo>
                  <a:pt x="133" y="107"/>
                  <a:pt x="197" y="53"/>
                  <a:pt x="197" y="30"/>
                </a:cubicBezTo>
                <a:cubicBezTo>
                  <a:pt x="196" y="30"/>
                  <a:pt x="196" y="30"/>
                  <a:pt x="196" y="30"/>
                </a:cubicBezTo>
                <a:cubicBezTo>
                  <a:pt x="197" y="30"/>
                  <a:pt x="197" y="30"/>
                  <a:pt x="197" y="29"/>
                </a:cubicBezTo>
                <a:close/>
                <a:moveTo>
                  <a:pt x="99" y="53"/>
                </a:moveTo>
                <a:cubicBezTo>
                  <a:pt x="52" y="53"/>
                  <a:pt x="13" y="43"/>
                  <a:pt x="13" y="31"/>
                </a:cubicBezTo>
                <a:cubicBezTo>
                  <a:pt x="13" y="19"/>
                  <a:pt x="52" y="6"/>
                  <a:pt x="99" y="6"/>
                </a:cubicBezTo>
                <a:cubicBezTo>
                  <a:pt x="147" y="6"/>
                  <a:pt x="186" y="19"/>
                  <a:pt x="186" y="31"/>
                </a:cubicBezTo>
                <a:cubicBezTo>
                  <a:pt x="186" y="43"/>
                  <a:pt x="147" y="53"/>
                  <a:pt x="99" y="53"/>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dirty="0">
              <a:solidFill>
                <a:srgbClr val="000000"/>
              </a:solidFill>
              <a:latin typeface="Calibri" panose="020F0502020204030204" pitchFamily="34" charset="0"/>
              <a:ea typeface="微软雅黑" panose="020B0503020204020204" pitchFamily="34" charset="-122"/>
              <a:sym typeface="宋体" panose="02010600030101010101" pitchFamily="2" charset="-122"/>
            </a:endParaRPr>
          </a:p>
        </p:txBody>
      </p:sp>
      <p:grpSp>
        <p:nvGrpSpPr>
          <p:cNvPr id="33" name="Group 32"/>
          <p:cNvGrpSpPr/>
          <p:nvPr/>
        </p:nvGrpSpPr>
        <p:grpSpPr bwMode="auto">
          <a:xfrm>
            <a:off x="10399836" y="1874640"/>
            <a:ext cx="263525" cy="477837"/>
            <a:chOff x="0" y="0"/>
            <a:chExt cx="409575" cy="742950"/>
          </a:xfrm>
        </p:grpSpPr>
        <p:sp>
          <p:nvSpPr>
            <p:cNvPr id="34" name="Freeform 189"/>
            <p:cNvSpPr>
              <a:spLocks noChangeArrowheads="1"/>
            </p:cNvSpPr>
            <p:nvPr/>
          </p:nvSpPr>
          <p:spPr bwMode="auto">
            <a:xfrm>
              <a:off x="60325" y="390525"/>
              <a:ext cx="293688" cy="352425"/>
            </a:xfrm>
            <a:custGeom>
              <a:avLst/>
              <a:gdLst>
                <a:gd name="T0" fmla="*/ 72 w 78"/>
                <a:gd name="T1" fmla="*/ 8 h 94"/>
                <a:gd name="T2" fmla="*/ 65 w 78"/>
                <a:gd name="T3" fmla="*/ 12 h 94"/>
                <a:gd name="T4" fmla="*/ 63 w 78"/>
                <a:gd name="T5" fmla="*/ 12 h 94"/>
                <a:gd name="T6" fmla="*/ 52 w 78"/>
                <a:gd name="T7" fmla="*/ 15 h 94"/>
                <a:gd name="T8" fmla="*/ 37 w 78"/>
                <a:gd name="T9" fmla="*/ 11 h 94"/>
                <a:gd name="T10" fmla="*/ 24 w 78"/>
                <a:gd name="T11" fmla="*/ 14 h 94"/>
                <a:gd name="T12" fmla="*/ 13 w 78"/>
                <a:gd name="T13" fmla="*/ 12 h 94"/>
                <a:gd name="T14" fmla="*/ 11 w 78"/>
                <a:gd name="T15" fmla="*/ 11 h 94"/>
                <a:gd name="T16" fmla="*/ 7 w 78"/>
                <a:gd name="T17" fmla="*/ 9 h 94"/>
                <a:gd name="T18" fmla="*/ 0 w 78"/>
                <a:gd name="T19" fmla="*/ 3 h 94"/>
                <a:gd name="T20" fmla="*/ 0 w 78"/>
                <a:gd name="T21" fmla="*/ 87 h 94"/>
                <a:gd name="T22" fmla="*/ 4 w 78"/>
                <a:gd name="T23" fmla="*/ 93 h 94"/>
                <a:gd name="T24" fmla="*/ 7 w 78"/>
                <a:gd name="T25" fmla="*/ 94 h 94"/>
                <a:gd name="T26" fmla="*/ 11 w 78"/>
                <a:gd name="T27" fmla="*/ 92 h 94"/>
                <a:gd name="T28" fmla="*/ 39 w 78"/>
                <a:gd name="T29" fmla="*/ 64 h 94"/>
                <a:gd name="T30" fmla="*/ 67 w 78"/>
                <a:gd name="T31" fmla="*/ 92 h 94"/>
                <a:gd name="T32" fmla="*/ 74 w 78"/>
                <a:gd name="T33" fmla="*/ 93 h 94"/>
                <a:gd name="T34" fmla="*/ 78 w 78"/>
                <a:gd name="T35" fmla="*/ 87 h 94"/>
                <a:gd name="T36" fmla="*/ 78 w 78"/>
                <a:gd name="T37" fmla="*/ 0 h 94"/>
                <a:gd name="T38" fmla="*/ 72 w 78"/>
                <a:gd name="T39" fmla="*/ 8 h 9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8"/>
                <a:gd name="T61" fmla="*/ 0 h 94"/>
                <a:gd name="T62" fmla="*/ 78 w 78"/>
                <a:gd name="T63" fmla="*/ 94 h 9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8" h="94">
                  <a:moveTo>
                    <a:pt x="72" y="8"/>
                  </a:moveTo>
                  <a:cubicBezTo>
                    <a:pt x="70" y="9"/>
                    <a:pt x="68" y="10"/>
                    <a:pt x="65" y="12"/>
                  </a:cubicBezTo>
                  <a:cubicBezTo>
                    <a:pt x="65" y="12"/>
                    <a:pt x="64" y="12"/>
                    <a:pt x="63" y="12"/>
                  </a:cubicBezTo>
                  <a:cubicBezTo>
                    <a:pt x="60" y="14"/>
                    <a:pt x="56" y="15"/>
                    <a:pt x="52" y="15"/>
                  </a:cubicBezTo>
                  <a:cubicBezTo>
                    <a:pt x="47" y="15"/>
                    <a:pt x="42" y="13"/>
                    <a:pt x="37" y="11"/>
                  </a:cubicBezTo>
                  <a:cubicBezTo>
                    <a:pt x="33" y="13"/>
                    <a:pt x="29" y="14"/>
                    <a:pt x="24" y="14"/>
                  </a:cubicBezTo>
                  <a:cubicBezTo>
                    <a:pt x="20" y="14"/>
                    <a:pt x="17" y="13"/>
                    <a:pt x="13" y="12"/>
                  </a:cubicBezTo>
                  <a:cubicBezTo>
                    <a:pt x="13" y="12"/>
                    <a:pt x="12" y="11"/>
                    <a:pt x="11" y="11"/>
                  </a:cubicBezTo>
                  <a:cubicBezTo>
                    <a:pt x="10" y="10"/>
                    <a:pt x="8" y="10"/>
                    <a:pt x="7" y="9"/>
                  </a:cubicBezTo>
                  <a:cubicBezTo>
                    <a:pt x="4" y="7"/>
                    <a:pt x="2" y="5"/>
                    <a:pt x="0" y="3"/>
                  </a:cubicBezTo>
                  <a:cubicBezTo>
                    <a:pt x="0" y="87"/>
                    <a:pt x="0" y="87"/>
                    <a:pt x="0" y="87"/>
                  </a:cubicBezTo>
                  <a:cubicBezTo>
                    <a:pt x="0" y="90"/>
                    <a:pt x="2" y="92"/>
                    <a:pt x="4" y="93"/>
                  </a:cubicBezTo>
                  <a:cubicBezTo>
                    <a:pt x="5" y="94"/>
                    <a:pt x="6" y="94"/>
                    <a:pt x="7" y="94"/>
                  </a:cubicBezTo>
                  <a:cubicBezTo>
                    <a:pt x="8" y="94"/>
                    <a:pt x="10" y="93"/>
                    <a:pt x="11" y="92"/>
                  </a:cubicBezTo>
                  <a:cubicBezTo>
                    <a:pt x="39" y="64"/>
                    <a:pt x="39" y="64"/>
                    <a:pt x="39" y="64"/>
                  </a:cubicBezTo>
                  <a:cubicBezTo>
                    <a:pt x="67" y="92"/>
                    <a:pt x="67" y="92"/>
                    <a:pt x="67" y="92"/>
                  </a:cubicBezTo>
                  <a:cubicBezTo>
                    <a:pt x="69" y="94"/>
                    <a:pt x="72" y="94"/>
                    <a:pt x="74" y="93"/>
                  </a:cubicBezTo>
                  <a:cubicBezTo>
                    <a:pt x="77" y="92"/>
                    <a:pt x="78" y="90"/>
                    <a:pt x="78" y="87"/>
                  </a:cubicBezTo>
                  <a:cubicBezTo>
                    <a:pt x="78" y="0"/>
                    <a:pt x="78" y="0"/>
                    <a:pt x="78" y="0"/>
                  </a:cubicBezTo>
                  <a:cubicBezTo>
                    <a:pt x="77" y="3"/>
                    <a:pt x="75" y="5"/>
                    <a:pt x="72" y="8"/>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dirty="0">
                <a:solidFill>
                  <a:srgbClr val="000000"/>
                </a:solidFill>
                <a:latin typeface="Calibri" panose="020F0502020204030204" pitchFamily="34" charset="0"/>
                <a:ea typeface="微软雅黑" panose="020B0503020204020204" pitchFamily="34" charset="-122"/>
                <a:sym typeface="宋体" panose="02010600030101010101" pitchFamily="2" charset="-122"/>
              </a:endParaRPr>
            </a:p>
          </p:txBody>
        </p:sp>
        <p:sp>
          <p:nvSpPr>
            <p:cNvPr id="35" name="Freeform 190"/>
            <p:cNvSpPr>
              <a:spLocks noEditPoints="1" noChangeArrowheads="1"/>
            </p:cNvSpPr>
            <p:nvPr/>
          </p:nvSpPr>
          <p:spPr bwMode="auto">
            <a:xfrm>
              <a:off x="0" y="0"/>
              <a:ext cx="409575" cy="396875"/>
            </a:xfrm>
            <a:custGeom>
              <a:avLst/>
              <a:gdLst>
                <a:gd name="T0" fmla="*/ 104 w 109"/>
                <a:gd name="T1" fmla="*/ 29 h 106"/>
                <a:gd name="T2" fmla="*/ 101 w 109"/>
                <a:gd name="T3" fmla="*/ 26 h 106"/>
                <a:gd name="T4" fmla="*/ 98 w 109"/>
                <a:gd name="T5" fmla="*/ 24 h 106"/>
                <a:gd name="T6" fmla="*/ 94 w 109"/>
                <a:gd name="T7" fmla="*/ 22 h 106"/>
                <a:gd name="T8" fmla="*/ 90 w 109"/>
                <a:gd name="T9" fmla="*/ 21 h 106"/>
                <a:gd name="T10" fmla="*/ 75 w 109"/>
                <a:gd name="T11" fmla="*/ 2 h 106"/>
                <a:gd name="T12" fmla="*/ 71 w 109"/>
                <a:gd name="T13" fmla="*/ 1 h 106"/>
                <a:gd name="T14" fmla="*/ 66 w 109"/>
                <a:gd name="T15" fmla="*/ 1 h 106"/>
                <a:gd name="T16" fmla="*/ 63 w 109"/>
                <a:gd name="T17" fmla="*/ 2 h 106"/>
                <a:gd name="T18" fmla="*/ 58 w 109"/>
                <a:gd name="T19" fmla="*/ 5 h 106"/>
                <a:gd name="T20" fmla="*/ 54 w 109"/>
                <a:gd name="T21" fmla="*/ 5 h 106"/>
                <a:gd name="T22" fmla="*/ 52 w 109"/>
                <a:gd name="T23" fmla="*/ 3 h 106"/>
                <a:gd name="T24" fmla="*/ 47 w 109"/>
                <a:gd name="T25" fmla="*/ 1 h 106"/>
                <a:gd name="T26" fmla="*/ 44 w 109"/>
                <a:gd name="T27" fmla="*/ 0 h 106"/>
                <a:gd name="T28" fmla="*/ 38 w 109"/>
                <a:gd name="T29" fmla="*/ 1 h 106"/>
                <a:gd name="T30" fmla="*/ 23 w 109"/>
                <a:gd name="T31" fmla="*/ 20 h 106"/>
                <a:gd name="T32" fmla="*/ 18 w 109"/>
                <a:gd name="T33" fmla="*/ 20 h 106"/>
                <a:gd name="T34" fmla="*/ 14 w 109"/>
                <a:gd name="T35" fmla="*/ 21 h 106"/>
                <a:gd name="T36" fmla="*/ 11 w 109"/>
                <a:gd name="T37" fmla="*/ 23 h 106"/>
                <a:gd name="T38" fmla="*/ 8 w 109"/>
                <a:gd name="T39" fmla="*/ 26 h 106"/>
                <a:gd name="T40" fmla="*/ 4 w 109"/>
                <a:gd name="T41" fmla="*/ 31 h 106"/>
                <a:gd name="T42" fmla="*/ 5 w 109"/>
                <a:gd name="T43" fmla="*/ 75 h 106"/>
                <a:gd name="T44" fmla="*/ 7 w 109"/>
                <a:gd name="T45" fmla="*/ 79 h 106"/>
                <a:gd name="T46" fmla="*/ 11 w 109"/>
                <a:gd name="T47" fmla="*/ 81 h 106"/>
                <a:gd name="T48" fmla="*/ 14 w 109"/>
                <a:gd name="T49" fmla="*/ 83 h 106"/>
                <a:gd name="T50" fmla="*/ 17 w 109"/>
                <a:gd name="T51" fmla="*/ 84 h 106"/>
                <a:gd name="T52" fmla="*/ 21 w 109"/>
                <a:gd name="T53" fmla="*/ 84 h 106"/>
                <a:gd name="T54" fmla="*/ 29 w 109"/>
                <a:gd name="T55" fmla="*/ 101 h 106"/>
                <a:gd name="T56" fmla="*/ 36 w 109"/>
                <a:gd name="T57" fmla="*/ 104 h 106"/>
                <a:gd name="T58" fmla="*/ 41 w 109"/>
                <a:gd name="T59" fmla="*/ 105 h 106"/>
                <a:gd name="T60" fmla="*/ 44 w 109"/>
                <a:gd name="T61" fmla="*/ 104 h 106"/>
                <a:gd name="T62" fmla="*/ 49 w 109"/>
                <a:gd name="T63" fmla="*/ 102 h 106"/>
                <a:gd name="T64" fmla="*/ 52 w 109"/>
                <a:gd name="T65" fmla="*/ 100 h 106"/>
                <a:gd name="T66" fmla="*/ 56 w 109"/>
                <a:gd name="T67" fmla="*/ 101 h 106"/>
                <a:gd name="T68" fmla="*/ 60 w 109"/>
                <a:gd name="T69" fmla="*/ 104 h 106"/>
                <a:gd name="T70" fmla="*/ 64 w 109"/>
                <a:gd name="T71" fmla="*/ 105 h 106"/>
                <a:gd name="T72" fmla="*/ 69 w 109"/>
                <a:gd name="T73" fmla="*/ 105 h 106"/>
                <a:gd name="T74" fmla="*/ 72 w 109"/>
                <a:gd name="T75" fmla="*/ 105 h 106"/>
                <a:gd name="T76" fmla="*/ 86 w 109"/>
                <a:gd name="T77" fmla="*/ 86 h 106"/>
                <a:gd name="T78" fmla="*/ 90 w 109"/>
                <a:gd name="T79" fmla="*/ 86 h 106"/>
                <a:gd name="T80" fmla="*/ 94 w 109"/>
                <a:gd name="T81" fmla="*/ 85 h 106"/>
                <a:gd name="T82" fmla="*/ 97 w 109"/>
                <a:gd name="T83" fmla="*/ 84 h 106"/>
                <a:gd name="T84" fmla="*/ 100 w 109"/>
                <a:gd name="T85" fmla="*/ 82 h 106"/>
                <a:gd name="T86" fmla="*/ 103 w 109"/>
                <a:gd name="T87" fmla="*/ 78 h 106"/>
                <a:gd name="T88" fmla="*/ 100 w 109"/>
                <a:gd name="T89" fmla="*/ 54 h 106"/>
                <a:gd name="T90" fmla="*/ 70 w 109"/>
                <a:gd name="T91" fmla="*/ 62 h 106"/>
                <a:gd name="T92" fmla="*/ 68 w 109"/>
                <a:gd name="T93" fmla="*/ 64 h 106"/>
                <a:gd name="T94" fmla="*/ 66 w 109"/>
                <a:gd name="T95" fmla="*/ 66 h 106"/>
                <a:gd name="T96" fmla="*/ 62 w 109"/>
                <a:gd name="T97" fmla="*/ 69 h 106"/>
                <a:gd name="T98" fmla="*/ 60 w 109"/>
                <a:gd name="T99" fmla="*/ 70 h 106"/>
                <a:gd name="T100" fmla="*/ 55 w 109"/>
                <a:gd name="T101" fmla="*/ 71 h 106"/>
                <a:gd name="T102" fmla="*/ 54 w 109"/>
                <a:gd name="T103" fmla="*/ 71 h 106"/>
                <a:gd name="T104" fmla="*/ 51 w 109"/>
                <a:gd name="T105" fmla="*/ 70 h 106"/>
                <a:gd name="T106" fmla="*/ 48 w 109"/>
                <a:gd name="T107" fmla="*/ 69 h 106"/>
                <a:gd name="T108" fmla="*/ 40 w 109"/>
                <a:gd name="T109" fmla="*/ 44 h 106"/>
                <a:gd name="T110" fmla="*/ 41 w 109"/>
                <a:gd name="T111" fmla="*/ 41 h 106"/>
                <a:gd name="T112" fmla="*/ 45 w 109"/>
                <a:gd name="T113" fmla="*/ 38 h 106"/>
                <a:gd name="T114" fmla="*/ 48 w 109"/>
                <a:gd name="T115" fmla="*/ 37 h 106"/>
                <a:gd name="T116" fmla="*/ 52 w 109"/>
                <a:gd name="T117" fmla="*/ 35 h 106"/>
                <a:gd name="T118" fmla="*/ 55 w 109"/>
                <a:gd name="T119" fmla="*/ 35 h 106"/>
                <a:gd name="T120" fmla="*/ 57 w 109"/>
                <a:gd name="T121" fmla="*/ 35 h 106"/>
                <a:gd name="T122" fmla="*/ 60 w 109"/>
                <a:gd name="T123" fmla="*/ 36 h 106"/>
                <a:gd name="T124" fmla="*/ 71 w 109"/>
                <a:gd name="T125" fmla="*/ 60 h 10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9"/>
                <a:gd name="T190" fmla="*/ 0 h 106"/>
                <a:gd name="T191" fmla="*/ 109 w 109"/>
                <a:gd name="T192" fmla="*/ 106 h 10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9" h="106">
                  <a:moveTo>
                    <a:pt x="106" y="33"/>
                  </a:moveTo>
                  <a:cubicBezTo>
                    <a:pt x="106" y="32"/>
                    <a:pt x="105" y="31"/>
                    <a:pt x="105" y="30"/>
                  </a:cubicBezTo>
                  <a:cubicBezTo>
                    <a:pt x="105" y="30"/>
                    <a:pt x="105" y="30"/>
                    <a:pt x="104" y="29"/>
                  </a:cubicBezTo>
                  <a:cubicBezTo>
                    <a:pt x="104" y="29"/>
                    <a:pt x="104" y="28"/>
                    <a:pt x="103" y="28"/>
                  </a:cubicBezTo>
                  <a:cubicBezTo>
                    <a:pt x="103" y="28"/>
                    <a:pt x="103" y="27"/>
                    <a:pt x="103" y="27"/>
                  </a:cubicBezTo>
                  <a:cubicBezTo>
                    <a:pt x="102" y="27"/>
                    <a:pt x="102" y="26"/>
                    <a:pt x="101" y="26"/>
                  </a:cubicBezTo>
                  <a:cubicBezTo>
                    <a:pt x="101" y="26"/>
                    <a:pt x="101" y="25"/>
                    <a:pt x="100" y="25"/>
                  </a:cubicBezTo>
                  <a:cubicBezTo>
                    <a:pt x="100" y="25"/>
                    <a:pt x="100" y="25"/>
                    <a:pt x="99" y="24"/>
                  </a:cubicBezTo>
                  <a:cubicBezTo>
                    <a:pt x="99" y="24"/>
                    <a:pt x="98" y="24"/>
                    <a:pt x="98" y="24"/>
                  </a:cubicBezTo>
                  <a:cubicBezTo>
                    <a:pt x="98" y="23"/>
                    <a:pt x="97" y="23"/>
                    <a:pt x="97" y="23"/>
                  </a:cubicBezTo>
                  <a:cubicBezTo>
                    <a:pt x="96" y="23"/>
                    <a:pt x="96" y="23"/>
                    <a:pt x="95" y="23"/>
                  </a:cubicBezTo>
                  <a:cubicBezTo>
                    <a:pt x="95" y="22"/>
                    <a:pt x="95" y="22"/>
                    <a:pt x="94" y="22"/>
                  </a:cubicBezTo>
                  <a:cubicBezTo>
                    <a:pt x="94" y="22"/>
                    <a:pt x="93" y="22"/>
                    <a:pt x="93" y="22"/>
                  </a:cubicBezTo>
                  <a:cubicBezTo>
                    <a:pt x="92" y="22"/>
                    <a:pt x="92" y="22"/>
                    <a:pt x="91" y="22"/>
                  </a:cubicBezTo>
                  <a:cubicBezTo>
                    <a:pt x="91" y="21"/>
                    <a:pt x="90" y="21"/>
                    <a:pt x="90" y="21"/>
                  </a:cubicBezTo>
                  <a:cubicBezTo>
                    <a:pt x="89" y="21"/>
                    <a:pt x="89" y="21"/>
                    <a:pt x="88" y="21"/>
                  </a:cubicBezTo>
                  <a:cubicBezTo>
                    <a:pt x="89" y="14"/>
                    <a:pt x="85" y="6"/>
                    <a:pt x="77" y="2"/>
                  </a:cubicBezTo>
                  <a:cubicBezTo>
                    <a:pt x="76" y="2"/>
                    <a:pt x="75" y="2"/>
                    <a:pt x="75" y="2"/>
                  </a:cubicBezTo>
                  <a:cubicBezTo>
                    <a:pt x="74" y="2"/>
                    <a:pt x="74" y="2"/>
                    <a:pt x="74" y="1"/>
                  </a:cubicBezTo>
                  <a:cubicBezTo>
                    <a:pt x="73" y="1"/>
                    <a:pt x="72" y="1"/>
                    <a:pt x="71" y="1"/>
                  </a:cubicBezTo>
                  <a:cubicBezTo>
                    <a:pt x="71" y="1"/>
                    <a:pt x="71" y="1"/>
                    <a:pt x="71" y="1"/>
                  </a:cubicBezTo>
                  <a:cubicBezTo>
                    <a:pt x="70" y="1"/>
                    <a:pt x="70" y="1"/>
                    <a:pt x="69" y="1"/>
                  </a:cubicBezTo>
                  <a:cubicBezTo>
                    <a:pt x="69" y="1"/>
                    <a:pt x="68" y="1"/>
                    <a:pt x="68" y="1"/>
                  </a:cubicBezTo>
                  <a:cubicBezTo>
                    <a:pt x="67" y="1"/>
                    <a:pt x="67" y="1"/>
                    <a:pt x="66" y="1"/>
                  </a:cubicBezTo>
                  <a:cubicBezTo>
                    <a:pt x="66" y="1"/>
                    <a:pt x="65" y="2"/>
                    <a:pt x="65" y="2"/>
                  </a:cubicBezTo>
                  <a:cubicBezTo>
                    <a:pt x="65" y="2"/>
                    <a:pt x="64" y="2"/>
                    <a:pt x="63" y="2"/>
                  </a:cubicBezTo>
                  <a:cubicBezTo>
                    <a:pt x="63" y="2"/>
                    <a:pt x="63" y="2"/>
                    <a:pt x="63" y="2"/>
                  </a:cubicBezTo>
                  <a:cubicBezTo>
                    <a:pt x="62" y="3"/>
                    <a:pt x="61" y="3"/>
                    <a:pt x="60" y="4"/>
                  </a:cubicBezTo>
                  <a:cubicBezTo>
                    <a:pt x="60" y="4"/>
                    <a:pt x="60" y="4"/>
                    <a:pt x="60" y="4"/>
                  </a:cubicBezTo>
                  <a:cubicBezTo>
                    <a:pt x="60" y="4"/>
                    <a:pt x="59" y="5"/>
                    <a:pt x="58" y="5"/>
                  </a:cubicBezTo>
                  <a:cubicBezTo>
                    <a:pt x="58" y="5"/>
                    <a:pt x="58" y="5"/>
                    <a:pt x="58" y="6"/>
                  </a:cubicBezTo>
                  <a:cubicBezTo>
                    <a:pt x="57" y="6"/>
                    <a:pt x="56" y="7"/>
                    <a:pt x="56" y="7"/>
                  </a:cubicBezTo>
                  <a:cubicBezTo>
                    <a:pt x="55" y="7"/>
                    <a:pt x="55" y="6"/>
                    <a:pt x="54" y="5"/>
                  </a:cubicBezTo>
                  <a:cubicBezTo>
                    <a:pt x="54" y="5"/>
                    <a:pt x="54" y="5"/>
                    <a:pt x="54" y="5"/>
                  </a:cubicBezTo>
                  <a:cubicBezTo>
                    <a:pt x="53" y="4"/>
                    <a:pt x="53" y="4"/>
                    <a:pt x="52" y="4"/>
                  </a:cubicBezTo>
                  <a:cubicBezTo>
                    <a:pt x="52" y="4"/>
                    <a:pt x="52" y="3"/>
                    <a:pt x="52" y="3"/>
                  </a:cubicBezTo>
                  <a:cubicBezTo>
                    <a:pt x="51" y="3"/>
                    <a:pt x="50" y="2"/>
                    <a:pt x="49" y="2"/>
                  </a:cubicBezTo>
                  <a:cubicBezTo>
                    <a:pt x="49" y="2"/>
                    <a:pt x="49" y="2"/>
                    <a:pt x="49" y="2"/>
                  </a:cubicBezTo>
                  <a:cubicBezTo>
                    <a:pt x="48" y="2"/>
                    <a:pt x="48" y="1"/>
                    <a:pt x="47" y="1"/>
                  </a:cubicBezTo>
                  <a:cubicBezTo>
                    <a:pt x="47" y="1"/>
                    <a:pt x="46" y="1"/>
                    <a:pt x="46" y="1"/>
                  </a:cubicBezTo>
                  <a:cubicBezTo>
                    <a:pt x="45" y="1"/>
                    <a:pt x="45" y="1"/>
                    <a:pt x="44" y="0"/>
                  </a:cubicBezTo>
                  <a:cubicBezTo>
                    <a:pt x="44" y="0"/>
                    <a:pt x="44" y="0"/>
                    <a:pt x="44" y="0"/>
                  </a:cubicBezTo>
                  <a:cubicBezTo>
                    <a:pt x="43" y="0"/>
                    <a:pt x="42" y="0"/>
                    <a:pt x="41" y="0"/>
                  </a:cubicBezTo>
                  <a:cubicBezTo>
                    <a:pt x="41" y="0"/>
                    <a:pt x="41" y="0"/>
                    <a:pt x="41" y="0"/>
                  </a:cubicBezTo>
                  <a:cubicBezTo>
                    <a:pt x="40" y="0"/>
                    <a:pt x="39" y="0"/>
                    <a:pt x="38" y="1"/>
                  </a:cubicBezTo>
                  <a:cubicBezTo>
                    <a:pt x="38" y="1"/>
                    <a:pt x="38" y="1"/>
                    <a:pt x="38" y="1"/>
                  </a:cubicBezTo>
                  <a:cubicBezTo>
                    <a:pt x="37" y="1"/>
                    <a:pt x="36" y="1"/>
                    <a:pt x="35" y="1"/>
                  </a:cubicBezTo>
                  <a:cubicBezTo>
                    <a:pt x="27" y="4"/>
                    <a:pt x="23" y="12"/>
                    <a:pt x="23" y="20"/>
                  </a:cubicBezTo>
                  <a:cubicBezTo>
                    <a:pt x="23" y="20"/>
                    <a:pt x="22" y="20"/>
                    <a:pt x="21" y="20"/>
                  </a:cubicBezTo>
                  <a:cubicBezTo>
                    <a:pt x="20" y="20"/>
                    <a:pt x="20" y="20"/>
                    <a:pt x="20" y="20"/>
                  </a:cubicBezTo>
                  <a:cubicBezTo>
                    <a:pt x="19" y="20"/>
                    <a:pt x="19" y="20"/>
                    <a:pt x="18" y="20"/>
                  </a:cubicBezTo>
                  <a:cubicBezTo>
                    <a:pt x="18" y="20"/>
                    <a:pt x="17" y="20"/>
                    <a:pt x="17" y="20"/>
                  </a:cubicBezTo>
                  <a:cubicBezTo>
                    <a:pt x="16" y="20"/>
                    <a:pt x="16" y="21"/>
                    <a:pt x="15" y="21"/>
                  </a:cubicBezTo>
                  <a:cubicBezTo>
                    <a:pt x="15" y="21"/>
                    <a:pt x="15" y="21"/>
                    <a:pt x="14" y="21"/>
                  </a:cubicBezTo>
                  <a:cubicBezTo>
                    <a:pt x="14" y="21"/>
                    <a:pt x="13" y="22"/>
                    <a:pt x="13" y="22"/>
                  </a:cubicBezTo>
                  <a:cubicBezTo>
                    <a:pt x="13" y="22"/>
                    <a:pt x="12" y="22"/>
                    <a:pt x="12" y="22"/>
                  </a:cubicBezTo>
                  <a:cubicBezTo>
                    <a:pt x="11" y="23"/>
                    <a:pt x="11" y="23"/>
                    <a:pt x="11" y="23"/>
                  </a:cubicBezTo>
                  <a:cubicBezTo>
                    <a:pt x="10" y="23"/>
                    <a:pt x="10" y="24"/>
                    <a:pt x="10" y="24"/>
                  </a:cubicBezTo>
                  <a:cubicBezTo>
                    <a:pt x="9" y="24"/>
                    <a:pt x="9" y="25"/>
                    <a:pt x="8" y="25"/>
                  </a:cubicBezTo>
                  <a:cubicBezTo>
                    <a:pt x="8" y="25"/>
                    <a:pt x="8" y="26"/>
                    <a:pt x="8" y="26"/>
                  </a:cubicBezTo>
                  <a:cubicBezTo>
                    <a:pt x="7" y="26"/>
                    <a:pt x="7" y="27"/>
                    <a:pt x="6" y="27"/>
                  </a:cubicBezTo>
                  <a:cubicBezTo>
                    <a:pt x="6" y="28"/>
                    <a:pt x="6" y="28"/>
                    <a:pt x="6" y="28"/>
                  </a:cubicBezTo>
                  <a:cubicBezTo>
                    <a:pt x="5" y="29"/>
                    <a:pt x="5" y="30"/>
                    <a:pt x="4" y="31"/>
                  </a:cubicBezTo>
                  <a:cubicBezTo>
                    <a:pt x="1" y="38"/>
                    <a:pt x="3" y="47"/>
                    <a:pt x="9" y="52"/>
                  </a:cubicBezTo>
                  <a:cubicBezTo>
                    <a:pt x="3" y="57"/>
                    <a:pt x="0" y="65"/>
                    <a:pt x="3" y="73"/>
                  </a:cubicBezTo>
                  <a:cubicBezTo>
                    <a:pt x="4" y="74"/>
                    <a:pt x="4" y="75"/>
                    <a:pt x="5" y="75"/>
                  </a:cubicBezTo>
                  <a:cubicBezTo>
                    <a:pt x="5" y="76"/>
                    <a:pt x="5" y="76"/>
                    <a:pt x="5" y="76"/>
                  </a:cubicBezTo>
                  <a:cubicBezTo>
                    <a:pt x="6" y="77"/>
                    <a:pt x="6" y="77"/>
                    <a:pt x="6" y="78"/>
                  </a:cubicBezTo>
                  <a:cubicBezTo>
                    <a:pt x="7" y="78"/>
                    <a:pt x="7" y="78"/>
                    <a:pt x="7" y="79"/>
                  </a:cubicBezTo>
                  <a:cubicBezTo>
                    <a:pt x="8" y="79"/>
                    <a:pt x="8" y="79"/>
                    <a:pt x="8" y="80"/>
                  </a:cubicBezTo>
                  <a:cubicBezTo>
                    <a:pt x="9" y="80"/>
                    <a:pt x="9" y="80"/>
                    <a:pt x="9" y="81"/>
                  </a:cubicBezTo>
                  <a:cubicBezTo>
                    <a:pt x="10" y="81"/>
                    <a:pt x="10" y="81"/>
                    <a:pt x="11" y="81"/>
                  </a:cubicBezTo>
                  <a:cubicBezTo>
                    <a:pt x="11" y="82"/>
                    <a:pt x="11" y="82"/>
                    <a:pt x="12" y="82"/>
                  </a:cubicBezTo>
                  <a:cubicBezTo>
                    <a:pt x="12" y="82"/>
                    <a:pt x="13" y="83"/>
                    <a:pt x="13" y="83"/>
                  </a:cubicBezTo>
                  <a:cubicBezTo>
                    <a:pt x="13" y="83"/>
                    <a:pt x="14" y="83"/>
                    <a:pt x="14" y="83"/>
                  </a:cubicBezTo>
                  <a:cubicBezTo>
                    <a:pt x="15" y="83"/>
                    <a:pt x="15" y="84"/>
                    <a:pt x="16" y="84"/>
                  </a:cubicBezTo>
                  <a:cubicBezTo>
                    <a:pt x="16" y="84"/>
                    <a:pt x="16" y="84"/>
                    <a:pt x="16" y="84"/>
                  </a:cubicBezTo>
                  <a:cubicBezTo>
                    <a:pt x="16" y="84"/>
                    <a:pt x="17" y="84"/>
                    <a:pt x="17" y="84"/>
                  </a:cubicBezTo>
                  <a:cubicBezTo>
                    <a:pt x="17" y="84"/>
                    <a:pt x="18" y="84"/>
                    <a:pt x="18" y="84"/>
                  </a:cubicBezTo>
                  <a:cubicBezTo>
                    <a:pt x="19" y="84"/>
                    <a:pt x="19" y="84"/>
                    <a:pt x="20" y="84"/>
                  </a:cubicBezTo>
                  <a:cubicBezTo>
                    <a:pt x="20" y="84"/>
                    <a:pt x="20" y="84"/>
                    <a:pt x="21" y="84"/>
                  </a:cubicBezTo>
                  <a:cubicBezTo>
                    <a:pt x="21" y="84"/>
                    <a:pt x="21" y="84"/>
                    <a:pt x="22" y="84"/>
                  </a:cubicBezTo>
                  <a:cubicBezTo>
                    <a:pt x="22" y="87"/>
                    <a:pt x="22" y="89"/>
                    <a:pt x="23" y="92"/>
                  </a:cubicBezTo>
                  <a:cubicBezTo>
                    <a:pt x="24" y="95"/>
                    <a:pt x="26" y="99"/>
                    <a:pt x="29" y="101"/>
                  </a:cubicBezTo>
                  <a:cubicBezTo>
                    <a:pt x="30" y="102"/>
                    <a:pt x="31" y="103"/>
                    <a:pt x="33" y="103"/>
                  </a:cubicBezTo>
                  <a:cubicBezTo>
                    <a:pt x="33" y="104"/>
                    <a:pt x="34" y="104"/>
                    <a:pt x="35" y="104"/>
                  </a:cubicBezTo>
                  <a:cubicBezTo>
                    <a:pt x="35" y="104"/>
                    <a:pt x="36" y="104"/>
                    <a:pt x="36" y="104"/>
                  </a:cubicBezTo>
                  <a:cubicBezTo>
                    <a:pt x="37" y="104"/>
                    <a:pt x="37" y="105"/>
                    <a:pt x="38" y="105"/>
                  </a:cubicBezTo>
                  <a:cubicBezTo>
                    <a:pt x="38" y="105"/>
                    <a:pt x="39" y="105"/>
                    <a:pt x="39" y="105"/>
                  </a:cubicBezTo>
                  <a:cubicBezTo>
                    <a:pt x="39" y="105"/>
                    <a:pt x="40" y="105"/>
                    <a:pt x="41" y="105"/>
                  </a:cubicBezTo>
                  <a:cubicBezTo>
                    <a:pt x="41" y="105"/>
                    <a:pt x="41" y="105"/>
                    <a:pt x="41" y="105"/>
                  </a:cubicBezTo>
                  <a:cubicBezTo>
                    <a:pt x="42" y="105"/>
                    <a:pt x="43" y="104"/>
                    <a:pt x="44" y="104"/>
                  </a:cubicBezTo>
                  <a:cubicBezTo>
                    <a:pt x="44" y="104"/>
                    <a:pt x="44" y="104"/>
                    <a:pt x="44" y="104"/>
                  </a:cubicBezTo>
                  <a:cubicBezTo>
                    <a:pt x="45" y="104"/>
                    <a:pt x="46" y="104"/>
                    <a:pt x="46" y="103"/>
                  </a:cubicBezTo>
                  <a:cubicBezTo>
                    <a:pt x="47" y="103"/>
                    <a:pt x="47" y="103"/>
                    <a:pt x="47" y="103"/>
                  </a:cubicBezTo>
                  <a:cubicBezTo>
                    <a:pt x="48" y="103"/>
                    <a:pt x="49" y="103"/>
                    <a:pt x="49" y="102"/>
                  </a:cubicBezTo>
                  <a:cubicBezTo>
                    <a:pt x="49" y="102"/>
                    <a:pt x="49" y="102"/>
                    <a:pt x="50" y="102"/>
                  </a:cubicBezTo>
                  <a:cubicBezTo>
                    <a:pt x="50" y="102"/>
                    <a:pt x="51" y="101"/>
                    <a:pt x="51" y="101"/>
                  </a:cubicBezTo>
                  <a:cubicBezTo>
                    <a:pt x="52" y="100"/>
                    <a:pt x="52" y="100"/>
                    <a:pt x="52" y="100"/>
                  </a:cubicBezTo>
                  <a:cubicBezTo>
                    <a:pt x="53" y="100"/>
                    <a:pt x="53" y="99"/>
                    <a:pt x="54" y="98"/>
                  </a:cubicBezTo>
                  <a:cubicBezTo>
                    <a:pt x="54" y="99"/>
                    <a:pt x="55" y="100"/>
                    <a:pt x="56" y="100"/>
                  </a:cubicBezTo>
                  <a:cubicBezTo>
                    <a:pt x="56" y="100"/>
                    <a:pt x="56" y="101"/>
                    <a:pt x="56" y="101"/>
                  </a:cubicBezTo>
                  <a:cubicBezTo>
                    <a:pt x="57" y="101"/>
                    <a:pt x="57" y="102"/>
                    <a:pt x="58" y="102"/>
                  </a:cubicBezTo>
                  <a:cubicBezTo>
                    <a:pt x="58" y="102"/>
                    <a:pt x="58" y="102"/>
                    <a:pt x="58" y="102"/>
                  </a:cubicBezTo>
                  <a:cubicBezTo>
                    <a:pt x="59" y="103"/>
                    <a:pt x="60" y="103"/>
                    <a:pt x="60" y="104"/>
                  </a:cubicBezTo>
                  <a:cubicBezTo>
                    <a:pt x="61" y="104"/>
                    <a:pt x="61" y="104"/>
                    <a:pt x="61" y="104"/>
                  </a:cubicBezTo>
                  <a:cubicBezTo>
                    <a:pt x="62" y="104"/>
                    <a:pt x="62" y="104"/>
                    <a:pt x="63" y="105"/>
                  </a:cubicBezTo>
                  <a:cubicBezTo>
                    <a:pt x="63" y="105"/>
                    <a:pt x="63" y="105"/>
                    <a:pt x="64" y="105"/>
                  </a:cubicBezTo>
                  <a:cubicBezTo>
                    <a:pt x="64" y="105"/>
                    <a:pt x="65" y="105"/>
                    <a:pt x="66" y="105"/>
                  </a:cubicBezTo>
                  <a:cubicBezTo>
                    <a:pt x="66" y="105"/>
                    <a:pt x="66" y="105"/>
                    <a:pt x="66" y="105"/>
                  </a:cubicBezTo>
                  <a:cubicBezTo>
                    <a:pt x="67" y="105"/>
                    <a:pt x="68" y="106"/>
                    <a:pt x="69" y="105"/>
                  </a:cubicBezTo>
                  <a:cubicBezTo>
                    <a:pt x="69" y="105"/>
                    <a:pt x="69" y="105"/>
                    <a:pt x="69" y="105"/>
                  </a:cubicBezTo>
                  <a:cubicBezTo>
                    <a:pt x="70" y="105"/>
                    <a:pt x="71" y="105"/>
                    <a:pt x="72" y="105"/>
                  </a:cubicBezTo>
                  <a:cubicBezTo>
                    <a:pt x="72" y="105"/>
                    <a:pt x="72" y="105"/>
                    <a:pt x="72" y="105"/>
                  </a:cubicBezTo>
                  <a:cubicBezTo>
                    <a:pt x="73" y="105"/>
                    <a:pt x="74" y="105"/>
                    <a:pt x="75" y="104"/>
                  </a:cubicBezTo>
                  <a:cubicBezTo>
                    <a:pt x="77" y="103"/>
                    <a:pt x="80" y="102"/>
                    <a:pt x="81" y="100"/>
                  </a:cubicBezTo>
                  <a:cubicBezTo>
                    <a:pt x="85" y="96"/>
                    <a:pt x="87" y="91"/>
                    <a:pt x="86" y="86"/>
                  </a:cubicBezTo>
                  <a:cubicBezTo>
                    <a:pt x="87" y="86"/>
                    <a:pt x="87" y="86"/>
                    <a:pt x="88" y="86"/>
                  </a:cubicBezTo>
                  <a:cubicBezTo>
                    <a:pt x="88" y="86"/>
                    <a:pt x="89" y="86"/>
                    <a:pt x="89" y="86"/>
                  </a:cubicBezTo>
                  <a:cubicBezTo>
                    <a:pt x="89" y="86"/>
                    <a:pt x="90" y="86"/>
                    <a:pt x="90" y="86"/>
                  </a:cubicBezTo>
                  <a:cubicBezTo>
                    <a:pt x="91" y="86"/>
                    <a:pt x="91" y="86"/>
                    <a:pt x="92" y="86"/>
                  </a:cubicBezTo>
                  <a:cubicBezTo>
                    <a:pt x="92" y="86"/>
                    <a:pt x="92" y="85"/>
                    <a:pt x="93" y="85"/>
                  </a:cubicBezTo>
                  <a:cubicBezTo>
                    <a:pt x="93" y="85"/>
                    <a:pt x="94" y="85"/>
                    <a:pt x="94" y="85"/>
                  </a:cubicBezTo>
                  <a:cubicBezTo>
                    <a:pt x="94" y="85"/>
                    <a:pt x="94" y="85"/>
                    <a:pt x="94" y="85"/>
                  </a:cubicBezTo>
                  <a:cubicBezTo>
                    <a:pt x="95" y="85"/>
                    <a:pt x="95" y="85"/>
                    <a:pt x="95" y="85"/>
                  </a:cubicBezTo>
                  <a:cubicBezTo>
                    <a:pt x="96" y="84"/>
                    <a:pt x="96" y="84"/>
                    <a:pt x="97" y="84"/>
                  </a:cubicBezTo>
                  <a:cubicBezTo>
                    <a:pt x="97" y="84"/>
                    <a:pt x="97" y="84"/>
                    <a:pt x="98" y="83"/>
                  </a:cubicBezTo>
                  <a:cubicBezTo>
                    <a:pt x="98" y="83"/>
                    <a:pt x="99" y="83"/>
                    <a:pt x="99" y="82"/>
                  </a:cubicBezTo>
                  <a:cubicBezTo>
                    <a:pt x="99" y="82"/>
                    <a:pt x="100" y="82"/>
                    <a:pt x="100" y="82"/>
                  </a:cubicBezTo>
                  <a:cubicBezTo>
                    <a:pt x="101" y="81"/>
                    <a:pt x="101" y="81"/>
                    <a:pt x="101" y="81"/>
                  </a:cubicBezTo>
                  <a:cubicBezTo>
                    <a:pt x="102" y="80"/>
                    <a:pt x="102" y="80"/>
                    <a:pt x="102" y="80"/>
                  </a:cubicBezTo>
                  <a:cubicBezTo>
                    <a:pt x="103" y="79"/>
                    <a:pt x="103" y="79"/>
                    <a:pt x="103" y="78"/>
                  </a:cubicBezTo>
                  <a:cubicBezTo>
                    <a:pt x="103" y="78"/>
                    <a:pt x="104" y="78"/>
                    <a:pt x="104" y="78"/>
                  </a:cubicBezTo>
                  <a:cubicBezTo>
                    <a:pt x="104" y="77"/>
                    <a:pt x="105" y="76"/>
                    <a:pt x="105" y="75"/>
                  </a:cubicBezTo>
                  <a:cubicBezTo>
                    <a:pt x="109" y="68"/>
                    <a:pt x="106" y="59"/>
                    <a:pt x="100" y="54"/>
                  </a:cubicBezTo>
                  <a:cubicBezTo>
                    <a:pt x="107" y="49"/>
                    <a:pt x="109" y="41"/>
                    <a:pt x="106" y="33"/>
                  </a:cubicBezTo>
                  <a:close/>
                  <a:moveTo>
                    <a:pt x="71" y="60"/>
                  </a:moveTo>
                  <a:cubicBezTo>
                    <a:pt x="71" y="61"/>
                    <a:pt x="70" y="61"/>
                    <a:pt x="70" y="62"/>
                  </a:cubicBezTo>
                  <a:cubicBezTo>
                    <a:pt x="70" y="62"/>
                    <a:pt x="70" y="62"/>
                    <a:pt x="70" y="63"/>
                  </a:cubicBezTo>
                  <a:cubicBezTo>
                    <a:pt x="69" y="63"/>
                    <a:pt x="69" y="64"/>
                    <a:pt x="68" y="64"/>
                  </a:cubicBezTo>
                  <a:cubicBezTo>
                    <a:pt x="68" y="64"/>
                    <a:pt x="68" y="64"/>
                    <a:pt x="68" y="64"/>
                  </a:cubicBezTo>
                  <a:cubicBezTo>
                    <a:pt x="68" y="64"/>
                    <a:pt x="68" y="64"/>
                    <a:pt x="68" y="65"/>
                  </a:cubicBezTo>
                  <a:cubicBezTo>
                    <a:pt x="68" y="65"/>
                    <a:pt x="67" y="66"/>
                    <a:pt x="67" y="66"/>
                  </a:cubicBezTo>
                  <a:cubicBezTo>
                    <a:pt x="66" y="66"/>
                    <a:pt x="66" y="66"/>
                    <a:pt x="66" y="66"/>
                  </a:cubicBezTo>
                  <a:cubicBezTo>
                    <a:pt x="66" y="67"/>
                    <a:pt x="65" y="67"/>
                    <a:pt x="65" y="68"/>
                  </a:cubicBezTo>
                  <a:cubicBezTo>
                    <a:pt x="65" y="68"/>
                    <a:pt x="64" y="68"/>
                    <a:pt x="64" y="68"/>
                  </a:cubicBezTo>
                  <a:cubicBezTo>
                    <a:pt x="64" y="68"/>
                    <a:pt x="63" y="69"/>
                    <a:pt x="62" y="69"/>
                  </a:cubicBezTo>
                  <a:cubicBezTo>
                    <a:pt x="62" y="69"/>
                    <a:pt x="62" y="69"/>
                    <a:pt x="62" y="69"/>
                  </a:cubicBezTo>
                  <a:cubicBezTo>
                    <a:pt x="61" y="69"/>
                    <a:pt x="61" y="70"/>
                    <a:pt x="60" y="70"/>
                  </a:cubicBezTo>
                  <a:cubicBezTo>
                    <a:pt x="60" y="70"/>
                    <a:pt x="60" y="70"/>
                    <a:pt x="60" y="70"/>
                  </a:cubicBezTo>
                  <a:cubicBezTo>
                    <a:pt x="59" y="70"/>
                    <a:pt x="58" y="70"/>
                    <a:pt x="58" y="70"/>
                  </a:cubicBezTo>
                  <a:cubicBezTo>
                    <a:pt x="57" y="70"/>
                    <a:pt x="57" y="70"/>
                    <a:pt x="57" y="70"/>
                  </a:cubicBezTo>
                  <a:cubicBezTo>
                    <a:pt x="56" y="71"/>
                    <a:pt x="56" y="71"/>
                    <a:pt x="55" y="71"/>
                  </a:cubicBezTo>
                  <a:cubicBezTo>
                    <a:pt x="55" y="71"/>
                    <a:pt x="55" y="71"/>
                    <a:pt x="55" y="71"/>
                  </a:cubicBezTo>
                  <a:cubicBezTo>
                    <a:pt x="55" y="71"/>
                    <a:pt x="55" y="71"/>
                    <a:pt x="55" y="71"/>
                  </a:cubicBezTo>
                  <a:cubicBezTo>
                    <a:pt x="54" y="71"/>
                    <a:pt x="54" y="71"/>
                    <a:pt x="54" y="71"/>
                  </a:cubicBezTo>
                  <a:cubicBezTo>
                    <a:pt x="53" y="71"/>
                    <a:pt x="53" y="71"/>
                    <a:pt x="53" y="71"/>
                  </a:cubicBezTo>
                  <a:cubicBezTo>
                    <a:pt x="53" y="70"/>
                    <a:pt x="52" y="70"/>
                    <a:pt x="52" y="70"/>
                  </a:cubicBezTo>
                  <a:cubicBezTo>
                    <a:pt x="52" y="70"/>
                    <a:pt x="51" y="70"/>
                    <a:pt x="51" y="70"/>
                  </a:cubicBezTo>
                  <a:cubicBezTo>
                    <a:pt x="51" y="70"/>
                    <a:pt x="50" y="70"/>
                    <a:pt x="50" y="70"/>
                  </a:cubicBezTo>
                  <a:cubicBezTo>
                    <a:pt x="50" y="70"/>
                    <a:pt x="50" y="70"/>
                    <a:pt x="49" y="70"/>
                  </a:cubicBezTo>
                  <a:cubicBezTo>
                    <a:pt x="49" y="70"/>
                    <a:pt x="48" y="69"/>
                    <a:pt x="48" y="69"/>
                  </a:cubicBezTo>
                  <a:cubicBezTo>
                    <a:pt x="45" y="68"/>
                    <a:pt x="43" y="66"/>
                    <a:pt x="41" y="64"/>
                  </a:cubicBezTo>
                  <a:cubicBezTo>
                    <a:pt x="37" y="59"/>
                    <a:pt x="36" y="52"/>
                    <a:pt x="39" y="46"/>
                  </a:cubicBezTo>
                  <a:cubicBezTo>
                    <a:pt x="39" y="45"/>
                    <a:pt x="39" y="44"/>
                    <a:pt x="40" y="44"/>
                  </a:cubicBezTo>
                  <a:cubicBezTo>
                    <a:pt x="40" y="43"/>
                    <a:pt x="40" y="43"/>
                    <a:pt x="40" y="43"/>
                  </a:cubicBezTo>
                  <a:cubicBezTo>
                    <a:pt x="40" y="42"/>
                    <a:pt x="41" y="42"/>
                    <a:pt x="41" y="41"/>
                  </a:cubicBezTo>
                  <a:cubicBezTo>
                    <a:pt x="41" y="41"/>
                    <a:pt x="41" y="41"/>
                    <a:pt x="41" y="41"/>
                  </a:cubicBezTo>
                  <a:cubicBezTo>
                    <a:pt x="42" y="41"/>
                    <a:pt x="42" y="40"/>
                    <a:pt x="43" y="40"/>
                  </a:cubicBezTo>
                  <a:cubicBezTo>
                    <a:pt x="43" y="39"/>
                    <a:pt x="43" y="39"/>
                    <a:pt x="43" y="39"/>
                  </a:cubicBezTo>
                  <a:cubicBezTo>
                    <a:pt x="44" y="39"/>
                    <a:pt x="45" y="38"/>
                    <a:pt x="45" y="38"/>
                  </a:cubicBezTo>
                  <a:cubicBezTo>
                    <a:pt x="45" y="38"/>
                    <a:pt x="45" y="38"/>
                    <a:pt x="45" y="38"/>
                  </a:cubicBezTo>
                  <a:cubicBezTo>
                    <a:pt x="46" y="37"/>
                    <a:pt x="47" y="37"/>
                    <a:pt x="47" y="37"/>
                  </a:cubicBezTo>
                  <a:cubicBezTo>
                    <a:pt x="47" y="37"/>
                    <a:pt x="48" y="37"/>
                    <a:pt x="48" y="37"/>
                  </a:cubicBezTo>
                  <a:cubicBezTo>
                    <a:pt x="48" y="36"/>
                    <a:pt x="49" y="36"/>
                    <a:pt x="50" y="36"/>
                  </a:cubicBezTo>
                  <a:cubicBezTo>
                    <a:pt x="50" y="36"/>
                    <a:pt x="50" y="36"/>
                    <a:pt x="50" y="36"/>
                  </a:cubicBezTo>
                  <a:cubicBezTo>
                    <a:pt x="51" y="36"/>
                    <a:pt x="51" y="35"/>
                    <a:pt x="52" y="35"/>
                  </a:cubicBezTo>
                  <a:cubicBezTo>
                    <a:pt x="52" y="35"/>
                    <a:pt x="52" y="35"/>
                    <a:pt x="53" y="35"/>
                  </a:cubicBezTo>
                  <a:cubicBezTo>
                    <a:pt x="53" y="35"/>
                    <a:pt x="54" y="35"/>
                    <a:pt x="55" y="35"/>
                  </a:cubicBezTo>
                  <a:cubicBezTo>
                    <a:pt x="55" y="35"/>
                    <a:pt x="55" y="35"/>
                    <a:pt x="55" y="35"/>
                  </a:cubicBezTo>
                  <a:cubicBezTo>
                    <a:pt x="55" y="35"/>
                    <a:pt x="55" y="35"/>
                    <a:pt x="55" y="35"/>
                  </a:cubicBezTo>
                  <a:cubicBezTo>
                    <a:pt x="55" y="35"/>
                    <a:pt x="56" y="35"/>
                    <a:pt x="56" y="35"/>
                  </a:cubicBezTo>
                  <a:cubicBezTo>
                    <a:pt x="56" y="35"/>
                    <a:pt x="56" y="35"/>
                    <a:pt x="57" y="35"/>
                  </a:cubicBezTo>
                  <a:cubicBezTo>
                    <a:pt x="57" y="35"/>
                    <a:pt x="57" y="35"/>
                    <a:pt x="58" y="35"/>
                  </a:cubicBezTo>
                  <a:cubicBezTo>
                    <a:pt x="58" y="35"/>
                    <a:pt x="58" y="35"/>
                    <a:pt x="59" y="35"/>
                  </a:cubicBezTo>
                  <a:cubicBezTo>
                    <a:pt x="59" y="36"/>
                    <a:pt x="59" y="36"/>
                    <a:pt x="60" y="36"/>
                  </a:cubicBezTo>
                  <a:cubicBezTo>
                    <a:pt x="60" y="36"/>
                    <a:pt x="60" y="36"/>
                    <a:pt x="60" y="36"/>
                  </a:cubicBezTo>
                  <a:cubicBezTo>
                    <a:pt x="61" y="36"/>
                    <a:pt x="61" y="36"/>
                    <a:pt x="62" y="37"/>
                  </a:cubicBezTo>
                  <a:cubicBezTo>
                    <a:pt x="71" y="41"/>
                    <a:pt x="75" y="51"/>
                    <a:pt x="71" y="60"/>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dirty="0">
                <a:solidFill>
                  <a:srgbClr val="000000"/>
                </a:solidFill>
                <a:latin typeface="Calibri" panose="020F0502020204030204" pitchFamily="34" charset="0"/>
                <a:ea typeface="微软雅黑" panose="020B0503020204020204" pitchFamily="34" charset="-122"/>
                <a:sym typeface="宋体" panose="02010600030101010101" pitchFamily="2" charset="-122"/>
              </a:endParaRPr>
            </a:p>
          </p:txBody>
        </p:sp>
      </p:grpSp>
      <p:sp>
        <p:nvSpPr>
          <p:cNvPr id="36" name="Freeform 755"/>
          <p:cNvSpPr>
            <a:spLocks noChangeArrowheads="1"/>
          </p:cNvSpPr>
          <p:nvPr/>
        </p:nvSpPr>
        <p:spPr bwMode="auto">
          <a:xfrm>
            <a:off x="10418886" y="5379145"/>
            <a:ext cx="242888" cy="474662"/>
          </a:xfrm>
          <a:custGeom>
            <a:avLst/>
            <a:gdLst>
              <a:gd name="T0" fmla="*/ 101 w 101"/>
              <a:gd name="T1" fmla="*/ 50 h 197"/>
              <a:gd name="T2" fmla="*/ 50 w 101"/>
              <a:gd name="T3" fmla="*/ 0 h 197"/>
              <a:gd name="T4" fmla="*/ 0 w 101"/>
              <a:gd name="T5" fmla="*/ 50 h 197"/>
              <a:gd name="T6" fmla="*/ 14 w 101"/>
              <a:gd name="T7" fmla="*/ 63 h 197"/>
              <a:gd name="T8" fmla="*/ 28 w 101"/>
              <a:gd name="T9" fmla="*/ 50 h 197"/>
              <a:gd name="T10" fmla="*/ 50 w 101"/>
              <a:gd name="T11" fmla="*/ 27 h 197"/>
              <a:gd name="T12" fmla="*/ 73 w 101"/>
              <a:gd name="T13" fmla="*/ 50 h 197"/>
              <a:gd name="T14" fmla="*/ 50 w 101"/>
              <a:gd name="T15" fmla="*/ 78 h 197"/>
              <a:gd name="T16" fmla="*/ 49 w 101"/>
              <a:gd name="T17" fmla="*/ 78 h 197"/>
              <a:gd name="T18" fmla="*/ 0 w 101"/>
              <a:gd name="T19" fmla="*/ 121 h 197"/>
              <a:gd name="T20" fmla="*/ 0 w 101"/>
              <a:gd name="T21" fmla="*/ 183 h 197"/>
              <a:gd name="T22" fmla="*/ 14 w 101"/>
              <a:gd name="T23" fmla="*/ 197 h 197"/>
              <a:gd name="T24" fmla="*/ 87 w 101"/>
              <a:gd name="T25" fmla="*/ 197 h 197"/>
              <a:gd name="T26" fmla="*/ 101 w 101"/>
              <a:gd name="T27" fmla="*/ 183 h 197"/>
              <a:gd name="T28" fmla="*/ 101 w 101"/>
              <a:gd name="T29" fmla="*/ 130 h 197"/>
              <a:gd name="T30" fmla="*/ 101 w 101"/>
              <a:gd name="T31" fmla="*/ 57 h 197"/>
              <a:gd name="T32" fmla="*/ 101 w 101"/>
              <a:gd name="T33" fmla="*/ 50 h 19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1"/>
              <a:gd name="T52" fmla="*/ 0 h 197"/>
              <a:gd name="T53" fmla="*/ 101 w 101"/>
              <a:gd name="T54" fmla="*/ 197 h 19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1" h="197">
                <a:moveTo>
                  <a:pt x="101" y="50"/>
                </a:moveTo>
                <a:cubicBezTo>
                  <a:pt x="101" y="22"/>
                  <a:pt x="78" y="0"/>
                  <a:pt x="50" y="0"/>
                </a:cubicBezTo>
                <a:cubicBezTo>
                  <a:pt x="23" y="0"/>
                  <a:pt x="0" y="22"/>
                  <a:pt x="0" y="50"/>
                </a:cubicBezTo>
                <a:cubicBezTo>
                  <a:pt x="0" y="57"/>
                  <a:pt x="6" y="63"/>
                  <a:pt x="14" y="63"/>
                </a:cubicBezTo>
                <a:cubicBezTo>
                  <a:pt x="22" y="63"/>
                  <a:pt x="28" y="57"/>
                  <a:pt x="28" y="50"/>
                </a:cubicBezTo>
                <a:cubicBezTo>
                  <a:pt x="28" y="37"/>
                  <a:pt x="38" y="27"/>
                  <a:pt x="50" y="27"/>
                </a:cubicBezTo>
                <a:cubicBezTo>
                  <a:pt x="63" y="27"/>
                  <a:pt x="73" y="37"/>
                  <a:pt x="73" y="50"/>
                </a:cubicBezTo>
                <a:cubicBezTo>
                  <a:pt x="73" y="63"/>
                  <a:pt x="63" y="75"/>
                  <a:pt x="50" y="78"/>
                </a:cubicBezTo>
                <a:cubicBezTo>
                  <a:pt x="49" y="78"/>
                  <a:pt x="49" y="78"/>
                  <a:pt x="49" y="78"/>
                </a:cubicBezTo>
                <a:cubicBezTo>
                  <a:pt x="33" y="80"/>
                  <a:pt x="0" y="86"/>
                  <a:pt x="0" y="121"/>
                </a:cubicBezTo>
                <a:cubicBezTo>
                  <a:pt x="0" y="183"/>
                  <a:pt x="0" y="183"/>
                  <a:pt x="0" y="183"/>
                </a:cubicBezTo>
                <a:cubicBezTo>
                  <a:pt x="0" y="191"/>
                  <a:pt x="6" y="197"/>
                  <a:pt x="14" y="197"/>
                </a:cubicBezTo>
                <a:cubicBezTo>
                  <a:pt x="87" y="197"/>
                  <a:pt x="87" y="197"/>
                  <a:pt x="87" y="197"/>
                </a:cubicBezTo>
                <a:cubicBezTo>
                  <a:pt x="94" y="197"/>
                  <a:pt x="101" y="191"/>
                  <a:pt x="101" y="183"/>
                </a:cubicBezTo>
                <a:cubicBezTo>
                  <a:pt x="101" y="130"/>
                  <a:pt x="101" y="130"/>
                  <a:pt x="101" y="130"/>
                </a:cubicBezTo>
                <a:cubicBezTo>
                  <a:pt x="101" y="57"/>
                  <a:pt x="101" y="57"/>
                  <a:pt x="101" y="57"/>
                </a:cubicBezTo>
                <a:cubicBezTo>
                  <a:pt x="101" y="50"/>
                  <a:pt x="101" y="50"/>
                  <a:pt x="101" y="50"/>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dirty="0">
              <a:solidFill>
                <a:srgbClr val="000000"/>
              </a:solidFill>
              <a:latin typeface="Calibri" panose="020F0502020204030204" pitchFamily="34" charset="0"/>
              <a:ea typeface="微软雅黑" panose="020B0503020204020204" pitchFamily="34" charset="-122"/>
              <a:sym typeface="宋体" panose="02010600030101010101" pitchFamily="2" charset="-122"/>
            </a:endParaRPr>
          </a:p>
        </p:txBody>
      </p:sp>
      <p:grpSp>
        <p:nvGrpSpPr>
          <p:cNvPr id="37" name="Group 36"/>
          <p:cNvGrpSpPr/>
          <p:nvPr/>
        </p:nvGrpSpPr>
        <p:grpSpPr bwMode="auto">
          <a:xfrm>
            <a:off x="10302999" y="3151088"/>
            <a:ext cx="476250" cy="444500"/>
            <a:chOff x="0" y="0"/>
            <a:chExt cx="739775" cy="690562"/>
          </a:xfrm>
        </p:grpSpPr>
        <p:sp>
          <p:nvSpPr>
            <p:cNvPr id="38" name="Freeform 876"/>
            <p:cNvSpPr>
              <a:spLocks noChangeArrowheads="1"/>
            </p:cNvSpPr>
            <p:nvPr/>
          </p:nvSpPr>
          <p:spPr bwMode="auto">
            <a:xfrm>
              <a:off x="608013" y="71437"/>
              <a:ext cx="115888" cy="101600"/>
            </a:xfrm>
            <a:custGeom>
              <a:avLst/>
              <a:gdLst>
                <a:gd name="T0" fmla="*/ 2 w 31"/>
                <a:gd name="T1" fmla="*/ 25 h 27"/>
                <a:gd name="T2" fmla="*/ 2 w 31"/>
                <a:gd name="T3" fmla="*/ 27 h 27"/>
                <a:gd name="T4" fmla="*/ 4 w 31"/>
                <a:gd name="T5" fmla="*/ 27 h 27"/>
                <a:gd name="T6" fmla="*/ 28 w 31"/>
                <a:gd name="T7" fmla="*/ 9 h 27"/>
                <a:gd name="T8" fmla="*/ 30 w 31"/>
                <a:gd name="T9" fmla="*/ 6 h 27"/>
                <a:gd name="T10" fmla="*/ 30 w 31"/>
                <a:gd name="T11" fmla="*/ 3 h 27"/>
                <a:gd name="T12" fmla="*/ 23 w 31"/>
                <a:gd name="T13" fmla="*/ 1 h 27"/>
                <a:gd name="T14" fmla="*/ 0 w 31"/>
                <a:gd name="T15" fmla="*/ 18 h 27"/>
                <a:gd name="T16" fmla="*/ 1 w 31"/>
                <a:gd name="T17" fmla="*/ 20 h 27"/>
                <a:gd name="T18" fmla="*/ 2 w 31"/>
                <a:gd name="T19" fmla="*/ 25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
                <a:gd name="T31" fmla="*/ 0 h 27"/>
                <a:gd name="T32" fmla="*/ 31 w 31"/>
                <a:gd name="T33" fmla="*/ 27 h 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 h="27">
                  <a:moveTo>
                    <a:pt x="2" y="25"/>
                  </a:moveTo>
                  <a:cubicBezTo>
                    <a:pt x="2" y="26"/>
                    <a:pt x="2" y="26"/>
                    <a:pt x="2" y="27"/>
                  </a:cubicBezTo>
                  <a:cubicBezTo>
                    <a:pt x="3" y="27"/>
                    <a:pt x="3" y="27"/>
                    <a:pt x="4" y="27"/>
                  </a:cubicBezTo>
                  <a:cubicBezTo>
                    <a:pt x="28" y="9"/>
                    <a:pt x="28" y="9"/>
                    <a:pt x="28" y="9"/>
                  </a:cubicBezTo>
                  <a:cubicBezTo>
                    <a:pt x="29" y="9"/>
                    <a:pt x="30" y="7"/>
                    <a:pt x="30" y="6"/>
                  </a:cubicBezTo>
                  <a:cubicBezTo>
                    <a:pt x="31" y="5"/>
                    <a:pt x="30" y="4"/>
                    <a:pt x="30" y="3"/>
                  </a:cubicBezTo>
                  <a:cubicBezTo>
                    <a:pt x="28" y="0"/>
                    <a:pt x="25" y="0"/>
                    <a:pt x="23" y="1"/>
                  </a:cubicBezTo>
                  <a:cubicBezTo>
                    <a:pt x="0" y="18"/>
                    <a:pt x="0" y="18"/>
                    <a:pt x="0" y="18"/>
                  </a:cubicBezTo>
                  <a:cubicBezTo>
                    <a:pt x="0" y="18"/>
                    <a:pt x="0" y="19"/>
                    <a:pt x="1" y="20"/>
                  </a:cubicBezTo>
                  <a:cubicBezTo>
                    <a:pt x="1" y="22"/>
                    <a:pt x="1" y="23"/>
                    <a:pt x="2" y="25"/>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dirty="0">
                <a:solidFill>
                  <a:srgbClr val="000000"/>
                </a:solidFill>
                <a:latin typeface="Calibri" panose="020F0502020204030204" pitchFamily="34" charset="0"/>
                <a:ea typeface="微软雅黑" panose="020B0503020204020204" pitchFamily="34" charset="-122"/>
                <a:sym typeface="宋体" panose="02010600030101010101" pitchFamily="2" charset="-122"/>
              </a:endParaRPr>
            </a:p>
          </p:txBody>
        </p:sp>
        <p:sp>
          <p:nvSpPr>
            <p:cNvPr id="39" name="Freeform 877"/>
            <p:cNvSpPr>
              <a:spLocks noChangeArrowheads="1"/>
            </p:cNvSpPr>
            <p:nvPr/>
          </p:nvSpPr>
          <p:spPr bwMode="auto">
            <a:xfrm>
              <a:off x="612775" y="225425"/>
              <a:ext cx="127000" cy="55563"/>
            </a:xfrm>
            <a:custGeom>
              <a:avLst/>
              <a:gdLst>
                <a:gd name="T0" fmla="*/ 33 w 34"/>
                <a:gd name="T1" fmla="*/ 7 h 15"/>
                <a:gd name="T2" fmla="*/ 30 w 34"/>
                <a:gd name="T3" fmla="*/ 5 h 15"/>
                <a:gd name="T4" fmla="*/ 1 w 34"/>
                <a:gd name="T5" fmla="*/ 0 h 15"/>
                <a:gd name="T6" fmla="*/ 1 w 34"/>
                <a:gd name="T7" fmla="*/ 3 h 15"/>
                <a:gd name="T8" fmla="*/ 1 w 34"/>
                <a:gd name="T9" fmla="*/ 7 h 15"/>
                <a:gd name="T10" fmla="*/ 0 w 34"/>
                <a:gd name="T11" fmla="*/ 10 h 15"/>
                <a:gd name="T12" fmla="*/ 28 w 34"/>
                <a:gd name="T13" fmla="*/ 15 h 15"/>
                <a:gd name="T14" fmla="*/ 29 w 34"/>
                <a:gd name="T15" fmla="*/ 15 h 15"/>
                <a:gd name="T16" fmla="*/ 34 w 34"/>
                <a:gd name="T17" fmla="*/ 11 h 15"/>
                <a:gd name="T18" fmla="*/ 33 w 34"/>
                <a:gd name="T19" fmla="*/ 7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
                <a:gd name="T31" fmla="*/ 0 h 15"/>
                <a:gd name="T32" fmla="*/ 34 w 34"/>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 h="15">
                  <a:moveTo>
                    <a:pt x="33" y="7"/>
                  </a:moveTo>
                  <a:cubicBezTo>
                    <a:pt x="32" y="6"/>
                    <a:pt x="31" y="5"/>
                    <a:pt x="30" y="5"/>
                  </a:cubicBezTo>
                  <a:cubicBezTo>
                    <a:pt x="1" y="0"/>
                    <a:pt x="1" y="0"/>
                    <a:pt x="1" y="0"/>
                  </a:cubicBezTo>
                  <a:cubicBezTo>
                    <a:pt x="1" y="1"/>
                    <a:pt x="1" y="2"/>
                    <a:pt x="1" y="3"/>
                  </a:cubicBezTo>
                  <a:cubicBezTo>
                    <a:pt x="1" y="4"/>
                    <a:pt x="1" y="6"/>
                    <a:pt x="1" y="7"/>
                  </a:cubicBezTo>
                  <a:cubicBezTo>
                    <a:pt x="1" y="8"/>
                    <a:pt x="0" y="9"/>
                    <a:pt x="0" y="10"/>
                  </a:cubicBezTo>
                  <a:cubicBezTo>
                    <a:pt x="28" y="15"/>
                    <a:pt x="28" y="15"/>
                    <a:pt x="28" y="15"/>
                  </a:cubicBezTo>
                  <a:cubicBezTo>
                    <a:pt x="28" y="15"/>
                    <a:pt x="28" y="15"/>
                    <a:pt x="29" y="15"/>
                  </a:cubicBezTo>
                  <a:cubicBezTo>
                    <a:pt x="31" y="15"/>
                    <a:pt x="33" y="13"/>
                    <a:pt x="34" y="11"/>
                  </a:cubicBezTo>
                  <a:cubicBezTo>
                    <a:pt x="34" y="10"/>
                    <a:pt x="33" y="8"/>
                    <a:pt x="33" y="7"/>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dirty="0">
                <a:solidFill>
                  <a:srgbClr val="000000"/>
                </a:solidFill>
                <a:latin typeface="Calibri" panose="020F0502020204030204" pitchFamily="34" charset="0"/>
                <a:ea typeface="微软雅黑" panose="020B0503020204020204" pitchFamily="34" charset="-122"/>
                <a:sym typeface="宋体" panose="02010600030101010101" pitchFamily="2" charset="-122"/>
              </a:endParaRPr>
            </a:p>
          </p:txBody>
        </p:sp>
        <p:sp>
          <p:nvSpPr>
            <p:cNvPr id="40" name="Freeform 878"/>
            <p:cNvSpPr>
              <a:spLocks noChangeArrowheads="1"/>
            </p:cNvSpPr>
            <p:nvPr/>
          </p:nvSpPr>
          <p:spPr bwMode="auto">
            <a:xfrm>
              <a:off x="585788" y="304800"/>
              <a:ext cx="93663" cy="127000"/>
            </a:xfrm>
            <a:custGeom>
              <a:avLst/>
              <a:gdLst>
                <a:gd name="T0" fmla="*/ 6 w 25"/>
                <a:gd name="T1" fmla="*/ 2 h 34"/>
                <a:gd name="T2" fmla="*/ 4 w 25"/>
                <a:gd name="T3" fmla="*/ 0 h 34"/>
                <a:gd name="T4" fmla="*/ 3 w 25"/>
                <a:gd name="T5" fmla="*/ 3 h 34"/>
                <a:gd name="T6" fmla="*/ 1 w 25"/>
                <a:gd name="T7" fmla="*/ 7 h 34"/>
                <a:gd name="T8" fmla="*/ 0 w 25"/>
                <a:gd name="T9" fmla="*/ 10 h 34"/>
                <a:gd name="T10" fmla="*/ 16 w 25"/>
                <a:gd name="T11" fmla="*/ 32 h 34"/>
                <a:gd name="T12" fmla="*/ 19 w 25"/>
                <a:gd name="T13" fmla="*/ 34 h 34"/>
                <a:gd name="T14" fmla="*/ 20 w 25"/>
                <a:gd name="T15" fmla="*/ 34 h 34"/>
                <a:gd name="T16" fmla="*/ 22 w 25"/>
                <a:gd name="T17" fmla="*/ 33 h 34"/>
                <a:gd name="T18" fmla="*/ 24 w 25"/>
                <a:gd name="T19" fmla="*/ 30 h 34"/>
                <a:gd name="T20" fmla="*/ 24 w 25"/>
                <a:gd name="T21" fmla="*/ 27 h 34"/>
                <a:gd name="T22" fmla="*/ 6 w 25"/>
                <a:gd name="T23" fmla="*/ 2 h 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
                <a:gd name="T37" fmla="*/ 0 h 34"/>
                <a:gd name="T38" fmla="*/ 25 w 25"/>
                <a:gd name="T39" fmla="*/ 34 h 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 h="34">
                  <a:moveTo>
                    <a:pt x="6" y="2"/>
                  </a:moveTo>
                  <a:cubicBezTo>
                    <a:pt x="6" y="1"/>
                    <a:pt x="5" y="1"/>
                    <a:pt x="4" y="0"/>
                  </a:cubicBezTo>
                  <a:cubicBezTo>
                    <a:pt x="4" y="1"/>
                    <a:pt x="3" y="2"/>
                    <a:pt x="3" y="3"/>
                  </a:cubicBezTo>
                  <a:cubicBezTo>
                    <a:pt x="3" y="4"/>
                    <a:pt x="2" y="6"/>
                    <a:pt x="1" y="7"/>
                  </a:cubicBezTo>
                  <a:cubicBezTo>
                    <a:pt x="1" y="8"/>
                    <a:pt x="0" y="9"/>
                    <a:pt x="0" y="10"/>
                  </a:cubicBezTo>
                  <a:cubicBezTo>
                    <a:pt x="16" y="32"/>
                    <a:pt x="16" y="32"/>
                    <a:pt x="16" y="32"/>
                  </a:cubicBezTo>
                  <a:cubicBezTo>
                    <a:pt x="16" y="33"/>
                    <a:pt x="18" y="34"/>
                    <a:pt x="19" y="34"/>
                  </a:cubicBezTo>
                  <a:cubicBezTo>
                    <a:pt x="19" y="34"/>
                    <a:pt x="19" y="34"/>
                    <a:pt x="20" y="34"/>
                  </a:cubicBezTo>
                  <a:cubicBezTo>
                    <a:pt x="21" y="34"/>
                    <a:pt x="22" y="34"/>
                    <a:pt x="22" y="33"/>
                  </a:cubicBezTo>
                  <a:cubicBezTo>
                    <a:pt x="24" y="33"/>
                    <a:pt x="24" y="32"/>
                    <a:pt x="24" y="30"/>
                  </a:cubicBezTo>
                  <a:cubicBezTo>
                    <a:pt x="25" y="29"/>
                    <a:pt x="24" y="28"/>
                    <a:pt x="24" y="27"/>
                  </a:cubicBezTo>
                  <a:lnTo>
                    <a:pt x="6" y="2"/>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dirty="0">
                <a:solidFill>
                  <a:srgbClr val="000000"/>
                </a:solidFill>
                <a:latin typeface="Calibri" panose="020F0502020204030204" pitchFamily="34" charset="0"/>
                <a:ea typeface="微软雅黑" panose="020B0503020204020204" pitchFamily="34" charset="-122"/>
                <a:sym typeface="宋体" panose="02010600030101010101" pitchFamily="2" charset="-122"/>
              </a:endParaRPr>
            </a:p>
          </p:txBody>
        </p:sp>
        <p:sp>
          <p:nvSpPr>
            <p:cNvPr id="41" name="Freeform 879"/>
            <p:cNvSpPr>
              <a:spLocks noChangeArrowheads="1"/>
            </p:cNvSpPr>
            <p:nvPr/>
          </p:nvSpPr>
          <p:spPr bwMode="auto">
            <a:xfrm>
              <a:off x="15875" y="71437"/>
              <a:ext cx="112713" cy="101600"/>
            </a:xfrm>
            <a:custGeom>
              <a:avLst/>
              <a:gdLst>
                <a:gd name="T0" fmla="*/ 2 w 30"/>
                <a:gd name="T1" fmla="*/ 9 h 27"/>
                <a:gd name="T2" fmla="*/ 27 w 30"/>
                <a:gd name="T3" fmla="*/ 27 h 27"/>
                <a:gd name="T4" fmla="*/ 28 w 30"/>
                <a:gd name="T5" fmla="*/ 27 h 27"/>
                <a:gd name="T6" fmla="*/ 28 w 30"/>
                <a:gd name="T7" fmla="*/ 24 h 27"/>
                <a:gd name="T8" fmla="*/ 29 w 30"/>
                <a:gd name="T9" fmla="*/ 20 h 27"/>
                <a:gd name="T10" fmla="*/ 30 w 30"/>
                <a:gd name="T11" fmla="*/ 17 h 27"/>
                <a:gd name="T12" fmla="*/ 8 w 30"/>
                <a:gd name="T13" fmla="*/ 1 h 27"/>
                <a:gd name="T14" fmla="*/ 1 w 30"/>
                <a:gd name="T15" fmla="*/ 3 h 27"/>
                <a:gd name="T16" fmla="*/ 0 w 30"/>
                <a:gd name="T17" fmla="*/ 6 h 27"/>
                <a:gd name="T18" fmla="*/ 2 w 30"/>
                <a:gd name="T19" fmla="*/ 9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27"/>
                <a:gd name="T32" fmla="*/ 30 w 30"/>
                <a:gd name="T33" fmla="*/ 27 h 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27">
                  <a:moveTo>
                    <a:pt x="2" y="9"/>
                  </a:moveTo>
                  <a:cubicBezTo>
                    <a:pt x="27" y="27"/>
                    <a:pt x="27" y="27"/>
                    <a:pt x="27" y="27"/>
                  </a:cubicBezTo>
                  <a:cubicBezTo>
                    <a:pt x="27" y="27"/>
                    <a:pt x="27" y="27"/>
                    <a:pt x="28" y="27"/>
                  </a:cubicBezTo>
                  <a:cubicBezTo>
                    <a:pt x="28" y="26"/>
                    <a:pt x="28" y="25"/>
                    <a:pt x="28" y="24"/>
                  </a:cubicBezTo>
                  <a:cubicBezTo>
                    <a:pt x="28" y="23"/>
                    <a:pt x="29" y="21"/>
                    <a:pt x="29" y="20"/>
                  </a:cubicBezTo>
                  <a:cubicBezTo>
                    <a:pt x="29" y="19"/>
                    <a:pt x="30" y="18"/>
                    <a:pt x="30" y="17"/>
                  </a:cubicBezTo>
                  <a:cubicBezTo>
                    <a:pt x="8" y="1"/>
                    <a:pt x="8" y="1"/>
                    <a:pt x="8" y="1"/>
                  </a:cubicBezTo>
                  <a:cubicBezTo>
                    <a:pt x="5" y="0"/>
                    <a:pt x="2" y="0"/>
                    <a:pt x="1" y="3"/>
                  </a:cubicBezTo>
                  <a:cubicBezTo>
                    <a:pt x="0" y="4"/>
                    <a:pt x="0" y="5"/>
                    <a:pt x="0" y="6"/>
                  </a:cubicBezTo>
                  <a:cubicBezTo>
                    <a:pt x="0" y="7"/>
                    <a:pt x="1" y="9"/>
                    <a:pt x="2" y="9"/>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dirty="0">
                <a:solidFill>
                  <a:srgbClr val="000000"/>
                </a:solidFill>
                <a:latin typeface="Calibri" panose="020F0502020204030204" pitchFamily="34" charset="0"/>
                <a:ea typeface="微软雅黑" panose="020B0503020204020204" pitchFamily="34" charset="-122"/>
                <a:sym typeface="宋体" panose="02010600030101010101" pitchFamily="2" charset="-122"/>
              </a:endParaRPr>
            </a:p>
          </p:txBody>
        </p:sp>
        <p:sp>
          <p:nvSpPr>
            <p:cNvPr id="42" name="Freeform 880"/>
            <p:cNvSpPr>
              <a:spLocks noChangeArrowheads="1"/>
            </p:cNvSpPr>
            <p:nvPr/>
          </p:nvSpPr>
          <p:spPr bwMode="auto">
            <a:xfrm>
              <a:off x="0" y="225425"/>
              <a:ext cx="120650" cy="55563"/>
            </a:xfrm>
            <a:custGeom>
              <a:avLst/>
              <a:gdLst>
                <a:gd name="T0" fmla="*/ 32 w 32"/>
                <a:gd name="T1" fmla="*/ 7 h 15"/>
                <a:gd name="T2" fmla="*/ 31 w 32"/>
                <a:gd name="T3" fmla="*/ 3 h 15"/>
                <a:gd name="T4" fmla="*/ 31 w 32"/>
                <a:gd name="T5" fmla="*/ 0 h 15"/>
                <a:gd name="T6" fmla="*/ 4 w 32"/>
                <a:gd name="T7" fmla="*/ 5 h 15"/>
                <a:gd name="T8" fmla="*/ 1 w 32"/>
                <a:gd name="T9" fmla="*/ 7 h 15"/>
                <a:gd name="T10" fmla="*/ 0 w 32"/>
                <a:gd name="T11" fmla="*/ 11 h 15"/>
                <a:gd name="T12" fmla="*/ 5 w 32"/>
                <a:gd name="T13" fmla="*/ 15 h 15"/>
                <a:gd name="T14" fmla="*/ 5 w 32"/>
                <a:gd name="T15" fmla="*/ 15 h 15"/>
                <a:gd name="T16" fmla="*/ 32 w 32"/>
                <a:gd name="T17" fmla="*/ 10 h 15"/>
                <a:gd name="T18" fmla="*/ 32 w 32"/>
                <a:gd name="T19" fmla="*/ 7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15"/>
                <a:gd name="T32" fmla="*/ 32 w 32"/>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15">
                  <a:moveTo>
                    <a:pt x="32" y="7"/>
                  </a:moveTo>
                  <a:cubicBezTo>
                    <a:pt x="32" y="6"/>
                    <a:pt x="31" y="5"/>
                    <a:pt x="31" y="3"/>
                  </a:cubicBezTo>
                  <a:cubicBezTo>
                    <a:pt x="31" y="2"/>
                    <a:pt x="31" y="1"/>
                    <a:pt x="31" y="0"/>
                  </a:cubicBezTo>
                  <a:cubicBezTo>
                    <a:pt x="4" y="5"/>
                    <a:pt x="4" y="5"/>
                    <a:pt x="4" y="5"/>
                  </a:cubicBezTo>
                  <a:cubicBezTo>
                    <a:pt x="3" y="5"/>
                    <a:pt x="1" y="6"/>
                    <a:pt x="1" y="7"/>
                  </a:cubicBezTo>
                  <a:cubicBezTo>
                    <a:pt x="0" y="8"/>
                    <a:pt x="0" y="10"/>
                    <a:pt x="0" y="11"/>
                  </a:cubicBezTo>
                  <a:cubicBezTo>
                    <a:pt x="0" y="13"/>
                    <a:pt x="2" y="15"/>
                    <a:pt x="5" y="15"/>
                  </a:cubicBezTo>
                  <a:cubicBezTo>
                    <a:pt x="5" y="15"/>
                    <a:pt x="5" y="15"/>
                    <a:pt x="5" y="15"/>
                  </a:cubicBezTo>
                  <a:cubicBezTo>
                    <a:pt x="32" y="10"/>
                    <a:pt x="32" y="10"/>
                    <a:pt x="32" y="10"/>
                  </a:cubicBezTo>
                  <a:cubicBezTo>
                    <a:pt x="32" y="9"/>
                    <a:pt x="32" y="8"/>
                    <a:pt x="32" y="7"/>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dirty="0">
                <a:solidFill>
                  <a:srgbClr val="000000"/>
                </a:solidFill>
                <a:latin typeface="Calibri" panose="020F0502020204030204" pitchFamily="34" charset="0"/>
                <a:ea typeface="微软雅黑" panose="020B0503020204020204" pitchFamily="34" charset="-122"/>
                <a:sym typeface="宋体" panose="02010600030101010101" pitchFamily="2" charset="-122"/>
              </a:endParaRPr>
            </a:p>
          </p:txBody>
        </p:sp>
        <p:sp>
          <p:nvSpPr>
            <p:cNvPr id="43" name="Freeform 881"/>
            <p:cNvSpPr>
              <a:spLocks noChangeArrowheads="1"/>
            </p:cNvSpPr>
            <p:nvPr/>
          </p:nvSpPr>
          <p:spPr bwMode="auto">
            <a:xfrm>
              <a:off x="60325" y="307975"/>
              <a:ext cx="90488" cy="123825"/>
            </a:xfrm>
            <a:custGeom>
              <a:avLst/>
              <a:gdLst>
                <a:gd name="T0" fmla="*/ 21 w 24"/>
                <a:gd name="T1" fmla="*/ 2 h 33"/>
                <a:gd name="T2" fmla="*/ 20 w 24"/>
                <a:gd name="T3" fmla="*/ 0 h 33"/>
                <a:gd name="T4" fmla="*/ 18 w 24"/>
                <a:gd name="T5" fmla="*/ 1 h 33"/>
                <a:gd name="T6" fmla="*/ 1 w 24"/>
                <a:gd name="T7" fmla="*/ 26 h 33"/>
                <a:gd name="T8" fmla="*/ 0 w 24"/>
                <a:gd name="T9" fmla="*/ 29 h 33"/>
                <a:gd name="T10" fmla="*/ 2 w 24"/>
                <a:gd name="T11" fmla="*/ 32 h 33"/>
                <a:gd name="T12" fmla="*/ 5 w 24"/>
                <a:gd name="T13" fmla="*/ 33 h 33"/>
                <a:gd name="T14" fmla="*/ 6 w 24"/>
                <a:gd name="T15" fmla="*/ 33 h 33"/>
                <a:gd name="T16" fmla="*/ 9 w 24"/>
                <a:gd name="T17" fmla="*/ 31 h 33"/>
                <a:gd name="T18" fmla="*/ 24 w 24"/>
                <a:gd name="T19" fmla="*/ 10 h 33"/>
                <a:gd name="T20" fmla="*/ 23 w 24"/>
                <a:gd name="T21" fmla="*/ 7 h 33"/>
                <a:gd name="T22" fmla="*/ 21 w 24"/>
                <a:gd name="T23" fmla="*/ 2 h 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4"/>
                <a:gd name="T37" fmla="*/ 0 h 33"/>
                <a:gd name="T38" fmla="*/ 24 w 24"/>
                <a:gd name="T39" fmla="*/ 33 h 3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4" h="33">
                  <a:moveTo>
                    <a:pt x="21" y="2"/>
                  </a:moveTo>
                  <a:cubicBezTo>
                    <a:pt x="20" y="1"/>
                    <a:pt x="20" y="1"/>
                    <a:pt x="20" y="0"/>
                  </a:cubicBezTo>
                  <a:cubicBezTo>
                    <a:pt x="19" y="0"/>
                    <a:pt x="18" y="0"/>
                    <a:pt x="18" y="1"/>
                  </a:cubicBezTo>
                  <a:cubicBezTo>
                    <a:pt x="1" y="26"/>
                    <a:pt x="1" y="26"/>
                    <a:pt x="1" y="26"/>
                  </a:cubicBezTo>
                  <a:cubicBezTo>
                    <a:pt x="0" y="27"/>
                    <a:pt x="0" y="28"/>
                    <a:pt x="0" y="29"/>
                  </a:cubicBezTo>
                  <a:cubicBezTo>
                    <a:pt x="0" y="31"/>
                    <a:pt x="1" y="32"/>
                    <a:pt x="2" y="32"/>
                  </a:cubicBezTo>
                  <a:cubicBezTo>
                    <a:pt x="3" y="33"/>
                    <a:pt x="4" y="33"/>
                    <a:pt x="5" y="33"/>
                  </a:cubicBezTo>
                  <a:cubicBezTo>
                    <a:pt x="5" y="33"/>
                    <a:pt x="5" y="33"/>
                    <a:pt x="6" y="33"/>
                  </a:cubicBezTo>
                  <a:cubicBezTo>
                    <a:pt x="7" y="33"/>
                    <a:pt x="8" y="32"/>
                    <a:pt x="9" y="31"/>
                  </a:cubicBezTo>
                  <a:cubicBezTo>
                    <a:pt x="24" y="10"/>
                    <a:pt x="24" y="10"/>
                    <a:pt x="24" y="10"/>
                  </a:cubicBezTo>
                  <a:cubicBezTo>
                    <a:pt x="23" y="9"/>
                    <a:pt x="23" y="8"/>
                    <a:pt x="23" y="7"/>
                  </a:cubicBezTo>
                  <a:cubicBezTo>
                    <a:pt x="22" y="5"/>
                    <a:pt x="21" y="4"/>
                    <a:pt x="21" y="2"/>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dirty="0">
                <a:solidFill>
                  <a:srgbClr val="000000"/>
                </a:solidFill>
                <a:latin typeface="Calibri" panose="020F0502020204030204" pitchFamily="34" charset="0"/>
                <a:ea typeface="微软雅黑" panose="020B0503020204020204" pitchFamily="34" charset="-122"/>
                <a:sym typeface="宋体" panose="02010600030101010101" pitchFamily="2" charset="-122"/>
              </a:endParaRPr>
            </a:p>
          </p:txBody>
        </p:sp>
        <p:sp>
          <p:nvSpPr>
            <p:cNvPr id="44" name="Freeform 882"/>
            <p:cNvSpPr>
              <a:spLocks noEditPoints="1" noChangeArrowheads="1"/>
            </p:cNvSpPr>
            <p:nvPr/>
          </p:nvSpPr>
          <p:spPr bwMode="auto">
            <a:xfrm>
              <a:off x="158750" y="0"/>
              <a:ext cx="419100" cy="506413"/>
            </a:xfrm>
            <a:custGeom>
              <a:avLst/>
              <a:gdLst>
                <a:gd name="T0" fmla="*/ 56 w 112"/>
                <a:gd name="T1" fmla="*/ 0 h 135"/>
                <a:gd name="T2" fmla="*/ 0 w 112"/>
                <a:gd name="T3" fmla="*/ 56 h 135"/>
                <a:gd name="T4" fmla="*/ 17 w 112"/>
                <a:gd name="T5" fmla="*/ 101 h 135"/>
                <a:gd name="T6" fmla="*/ 18 w 112"/>
                <a:gd name="T7" fmla="*/ 101 h 135"/>
                <a:gd name="T8" fmla="*/ 30 w 112"/>
                <a:gd name="T9" fmla="*/ 128 h 135"/>
                <a:gd name="T10" fmla="*/ 37 w 112"/>
                <a:gd name="T11" fmla="*/ 135 h 135"/>
                <a:gd name="T12" fmla="*/ 74 w 112"/>
                <a:gd name="T13" fmla="*/ 135 h 135"/>
                <a:gd name="T14" fmla="*/ 74 w 112"/>
                <a:gd name="T15" fmla="*/ 135 h 135"/>
                <a:gd name="T16" fmla="*/ 77 w 112"/>
                <a:gd name="T17" fmla="*/ 134 h 135"/>
                <a:gd name="T18" fmla="*/ 81 w 112"/>
                <a:gd name="T19" fmla="*/ 128 h 135"/>
                <a:gd name="T20" fmla="*/ 94 w 112"/>
                <a:gd name="T21" fmla="*/ 101 h 135"/>
                <a:gd name="T22" fmla="*/ 95 w 112"/>
                <a:gd name="T23" fmla="*/ 100 h 135"/>
                <a:gd name="T24" fmla="*/ 112 w 112"/>
                <a:gd name="T25" fmla="*/ 56 h 135"/>
                <a:gd name="T26" fmla="*/ 56 w 112"/>
                <a:gd name="T27" fmla="*/ 0 h 135"/>
                <a:gd name="T28" fmla="*/ 83 w 112"/>
                <a:gd name="T29" fmla="*/ 93 h 135"/>
                <a:gd name="T30" fmla="*/ 82 w 112"/>
                <a:gd name="T31" fmla="*/ 94 h 135"/>
                <a:gd name="T32" fmla="*/ 68 w 112"/>
                <a:gd name="T33" fmla="*/ 121 h 135"/>
                <a:gd name="T34" fmla="*/ 43 w 112"/>
                <a:gd name="T35" fmla="*/ 121 h 135"/>
                <a:gd name="T36" fmla="*/ 29 w 112"/>
                <a:gd name="T37" fmla="*/ 93 h 135"/>
                <a:gd name="T38" fmla="*/ 28 w 112"/>
                <a:gd name="T39" fmla="*/ 93 h 135"/>
                <a:gd name="T40" fmla="*/ 14 w 112"/>
                <a:gd name="T41" fmla="*/ 56 h 135"/>
                <a:gd name="T42" fmla="*/ 56 w 112"/>
                <a:gd name="T43" fmla="*/ 14 h 135"/>
                <a:gd name="T44" fmla="*/ 98 w 112"/>
                <a:gd name="T45" fmla="*/ 56 h 135"/>
                <a:gd name="T46" fmla="*/ 83 w 112"/>
                <a:gd name="T47" fmla="*/ 93 h 13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2"/>
                <a:gd name="T73" fmla="*/ 0 h 135"/>
                <a:gd name="T74" fmla="*/ 112 w 112"/>
                <a:gd name="T75" fmla="*/ 135 h 13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2" h="135">
                  <a:moveTo>
                    <a:pt x="56" y="0"/>
                  </a:moveTo>
                  <a:cubicBezTo>
                    <a:pt x="25" y="0"/>
                    <a:pt x="0" y="25"/>
                    <a:pt x="0" y="56"/>
                  </a:cubicBezTo>
                  <a:cubicBezTo>
                    <a:pt x="0" y="71"/>
                    <a:pt x="6" y="88"/>
                    <a:pt x="17" y="101"/>
                  </a:cubicBezTo>
                  <a:cubicBezTo>
                    <a:pt x="17" y="101"/>
                    <a:pt x="17" y="101"/>
                    <a:pt x="18" y="101"/>
                  </a:cubicBezTo>
                  <a:cubicBezTo>
                    <a:pt x="21" y="106"/>
                    <a:pt x="30" y="119"/>
                    <a:pt x="30" y="128"/>
                  </a:cubicBezTo>
                  <a:cubicBezTo>
                    <a:pt x="30" y="132"/>
                    <a:pt x="33" y="135"/>
                    <a:pt x="37" y="135"/>
                  </a:cubicBezTo>
                  <a:cubicBezTo>
                    <a:pt x="74" y="135"/>
                    <a:pt x="74" y="135"/>
                    <a:pt x="74" y="135"/>
                  </a:cubicBezTo>
                  <a:cubicBezTo>
                    <a:pt x="74" y="135"/>
                    <a:pt x="74" y="135"/>
                    <a:pt x="74" y="135"/>
                  </a:cubicBezTo>
                  <a:cubicBezTo>
                    <a:pt x="75" y="135"/>
                    <a:pt x="76" y="135"/>
                    <a:pt x="77" y="134"/>
                  </a:cubicBezTo>
                  <a:cubicBezTo>
                    <a:pt x="80" y="133"/>
                    <a:pt x="81" y="131"/>
                    <a:pt x="81" y="128"/>
                  </a:cubicBezTo>
                  <a:cubicBezTo>
                    <a:pt x="81" y="120"/>
                    <a:pt x="89" y="108"/>
                    <a:pt x="94" y="101"/>
                  </a:cubicBezTo>
                  <a:cubicBezTo>
                    <a:pt x="94" y="101"/>
                    <a:pt x="95" y="101"/>
                    <a:pt x="95" y="100"/>
                  </a:cubicBezTo>
                  <a:cubicBezTo>
                    <a:pt x="105" y="87"/>
                    <a:pt x="112" y="71"/>
                    <a:pt x="112" y="56"/>
                  </a:cubicBezTo>
                  <a:cubicBezTo>
                    <a:pt x="112" y="25"/>
                    <a:pt x="87" y="0"/>
                    <a:pt x="56" y="0"/>
                  </a:cubicBezTo>
                  <a:close/>
                  <a:moveTo>
                    <a:pt x="83" y="93"/>
                  </a:moveTo>
                  <a:cubicBezTo>
                    <a:pt x="83" y="93"/>
                    <a:pt x="83" y="94"/>
                    <a:pt x="82" y="94"/>
                  </a:cubicBezTo>
                  <a:cubicBezTo>
                    <a:pt x="79" y="98"/>
                    <a:pt x="71" y="110"/>
                    <a:pt x="68" y="121"/>
                  </a:cubicBezTo>
                  <a:cubicBezTo>
                    <a:pt x="43" y="121"/>
                    <a:pt x="43" y="121"/>
                    <a:pt x="43" y="121"/>
                  </a:cubicBezTo>
                  <a:cubicBezTo>
                    <a:pt x="40" y="109"/>
                    <a:pt x="31" y="97"/>
                    <a:pt x="29" y="93"/>
                  </a:cubicBezTo>
                  <a:cubicBezTo>
                    <a:pt x="29" y="93"/>
                    <a:pt x="28" y="93"/>
                    <a:pt x="28" y="93"/>
                  </a:cubicBezTo>
                  <a:cubicBezTo>
                    <a:pt x="19" y="82"/>
                    <a:pt x="14" y="68"/>
                    <a:pt x="14" y="56"/>
                  </a:cubicBezTo>
                  <a:cubicBezTo>
                    <a:pt x="14" y="33"/>
                    <a:pt x="32" y="14"/>
                    <a:pt x="56" y="14"/>
                  </a:cubicBezTo>
                  <a:cubicBezTo>
                    <a:pt x="79" y="14"/>
                    <a:pt x="98" y="33"/>
                    <a:pt x="98" y="56"/>
                  </a:cubicBezTo>
                  <a:cubicBezTo>
                    <a:pt x="98" y="68"/>
                    <a:pt x="92" y="82"/>
                    <a:pt x="83" y="93"/>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dirty="0">
                <a:solidFill>
                  <a:srgbClr val="000000"/>
                </a:solidFill>
                <a:latin typeface="Calibri" panose="020F0502020204030204" pitchFamily="34" charset="0"/>
                <a:ea typeface="微软雅黑" panose="020B0503020204020204" pitchFamily="34" charset="-122"/>
                <a:sym typeface="宋体" panose="02010600030101010101" pitchFamily="2" charset="-122"/>
              </a:endParaRPr>
            </a:p>
          </p:txBody>
        </p:sp>
        <p:sp>
          <p:nvSpPr>
            <p:cNvPr id="45" name="Freeform 883"/>
            <p:cNvSpPr>
              <a:spLocks noChangeArrowheads="1"/>
            </p:cNvSpPr>
            <p:nvPr/>
          </p:nvSpPr>
          <p:spPr bwMode="auto">
            <a:xfrm>
              <a:off x="288925" y="547687"/>
              <a:ext cx="158750" cy="142875"/>
            </a:xfrm>
            <a:custGeom>
              <a:avLst/>
              <a:gdLst>
                <a:gd name="T0" fmla="*/ 36 w 42"/>
                <a:gd name="T1" fmla="*/ 0 h 38"/>
                <a:gd name="T2" fmla="*/ 5 w 42"/>
                <a:gd name="T3" fmla="*/ 0 h 38"/>
                <a:gd name="T4" fmla="*/ 0 w 42"/>
                <a:gd name="T5" fmla="*/ 6 h 38"/>
                <a:gd name="T6" fmla="*/ 0 w 42"/>
                <a:gd name="T7" fmla="*/ 27 h 38"/>
                <a:gd name="T8" fmla="*/ 5 w 42"/>
                <a:gd name="T9" fmla="*/ 33 h 38"/>
                <a:gd name="T10" fmla="*/ 10 w 42"/>
                <a:gd name="T11" fmla="*/ 33 h 38"/>
                <a:gd name="T12" fmla="*/ 13 w 42"/>
                <a:gd name="T13" fmla="*/ 36 h 38"/>
                <a:gd name="T14" fmla="*/ 17 w 42"/>
                <a:gd name="T15" fmla="*/ 38 h 38"/>
                <a:gd name="T16" fmla="*/ 24 w 42"/>
                <a:gd name="T17" fmla="*/ 38 h 38"/>
                <a:gd name="T18" fmla="*/ 28 w 42"/>
                <a:gd name="T19" fmla="*/ 36 h 38"/>
                <a:gd name="T20" fmla="*/ 31 w 42"/>
                <a:gd name="T21" fmla="*/ 33 h 38"/>
                <a:gd name="T22" fmla="*/ 36 w 42"/>
                <a:gd name="T23" fmla="*/ 33 h 38"/>
                <a:gd name="T24" fmla="*/ 42 w 42"/>
                <a:gd name="T25" fmla="*/ 27 h 38"/>
                <a:gd name="T26" fmla="*/ 42 w 42"/>
                <a:gd name="T27" fmla="*/ 6 h 38"/>
                <a:gd name="T28" fmla="*/ 36 w 42"/>
                <a:gd name="T29" fmla="*/ 0 h 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2"/>
                <a:gd name="T46" fmla="*/ 0 h 38"/>
                <a:gd name="T47" fmla="*/ 42 w 42"/>
                <a:gd name="T48" fmla="*/ 38 h 3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2" h="38">
                  <a:moveTo>
                    <a:pt x="36" y="0"/>
                  </a:moveTo>
                  <a:cubicBezTo>
                    <a:pt x="5" y="0"/>
                    <a:pt x="5" y="0"/>
                    <a:pt x="5" y="0"/>
                  </a:cubicBezTo>
                  <a:cubicBezTo>
                    <a:pt x="2" y="0"/>
                    <a:pt x="0" y="3"/>
                    <a:pt x="0" y="6"/>
                  </a:cubicBezTo>
                  <a:cubicBezTo>
                    <a:pt x="0" y="27"/>
                    <a:pt x="0" y="27"/>
                    <a:pt x="0" y="27"/>
                  </a:cubicBezTo>
                  <a:cubicBezTo>
                    <a:pt x="0" y="30"/>
                    <a:pt x="2" y="33"/>
                    <a:pt x="5" y="33"/>
                  </a:cubicBezTo>
                  <a:cubicBezTo>
                    <a:pt x="10" y="33"/>
                    <a:pt x="10" y="33"/>
                    <a:pt x="10" y="33"/>
                  </a:cubicBezTo>
                  <a:cubicBezTo>
                    <a:pt x="13" y="36"/>
                    <a:pt x="13" y="36"/>
                    <a:pt x="13" y="36"/>
                  </a:cubicBezTo>
                  <a:cubicBezTo>
                    <a:pt x="14" y="37"/>
                    <a:pt x="16" y="38"/>
                    <a:pt x="17" y="38"/>
                  </a:cubicBezTo>
                  <a:cubicBezTo>
                    <a:pt x="24" y="38"/>
                    <a:pt x="24" y="38"/>
                    <a:pt x="24" y="38"/>
                  </a:cubicBezTo>
                  <a:cubicBezTo>
                    <a:pt x="26" y="38"/>
                    <a:pt x="27" y="37"/>
                    <a:pt x="28" y="36"/>
                  </a:cubicBezTo>
                  <a:cubicBezTo>
                    <a:pt x="31" y="33"/>
                    <a:pt x="31" y="33"/>
                    <a:pt x="31" y="33"/>
                  </a:cubicBezTo>
                  <a:cubicBezTo>
                    <a:pt x="36" y="33"/>
                    <a:pt x="36" y="33"/>
                    <a:pt x="36" y="33"/>
                  </a:cubicBezTo>
                  <a:cubicBezTo>
                    <a:pt x="39" y="33"/>
                    <a:pt x="42" y="30"/>
                    <a:pt x="42" y="27"/>
                  </a:cubicBezTo>
                  <a:cubicBezTo>
                    <a:pt x="42" y="6"/>
                    <a:pt x="42" y="6"/>
                    <a:pt x="42" y="6"/>
                  </a:cubicBezTo>
                  <a:cubicBezTo>
                    <a:pt x="42" y="3"/>
                    <a:pt x="39" y="0"/>
                    <a:pt x="36" y="0"/>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dirty="0">
                <a:solidFill>
                  <a:srgbClr val="000000"/>
                </a:solidFill>
                <a:latin typeface="Calibri" panose="020F0502020204030204" pitchFamily="34" charset="0"/>
                <a:ea typeface="微软雅黑" panose="020B0503020204020204" pitchFamily="34" charset="-122"/>
                <a:sym typeface="宋体" panose="02010600030101010101" pitchFamily="2" charset="-122"/>
              </a:endParaRPr>
            </a:p>
          </p:txBody>
        </p:sp>
      </p:grpSp>
      <p:sp>
        <p:nvSpPr>
          <p:cNvPr id="46" name="矩形 45"/>
          <p:cNvSpPr>
            <a:spLocks noChangeArrowheads="1"/>
          </p:cNvSpPr>
          <p:nvPr/>
        </p:nvSpPr>
        <p:spPr bwMode="auto">
          <a:xfrm>
            <a:off x="5811143" y="1820093"/>
            <a:ext cx="426687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zh-CN" altLang="en-US" sz="1600" dirty="0">
                <a:latin typeface="微软雅黑" panose="020B0503020204020204" pitchFamily="34" charset="-122"/>
                <a:ea typeface="微软雅黑" panose="020B0503020204020204" pitchFamily="34" charset="-122"/>
              </a:rPr>
              <a:t>请在此处输入您的文本或者复制您的文本粘贴到此处，请在此处输入您的文本或者复制</a:t>
            </a:r>
            <a:endParaRPr lang="zh-CN" altLang="en-US" sz="2400" dirty="0">
              <a:ea typeface="微软雅黑" panose="020B0503020204020204" pitchFamily="34" charset="-122"/>
            </a:endParaRPr>
          </a:p>
        </p:txBody>
      </p:sp>
      <p:sp>
        <p:nvSpPr>
          <p:cNvPr id="47" name="矩形 46"/>
          <p:cNvSpPr>
            <a:spLocks noChangeArrowheads="1"/>
          </p:cNvSpPr>
          <p:nvPr/>
        </p:nvSpPr>
        <p:spPr bwMode="auto">
          <a:xfrm>
            <a:off x="5811143" y="3013893"/>
            <a:ext cx="426687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zh-CN" altLang="en-US" sz="1600" dirty="0">
                <a:latin typeface="微软雅黑" panose="020B0503020204020204" pitchFamily="34" charset="-122"/>
                <a:ea typeface="微软雅黑" panose="020B0503020204020204" pitchFamily="34" charset="-122"/>
              </a:rPr>
              <a:t>在此处输入您的文本或者复制您的文本粘贴到此处，请在此处输入您的文本或者复制</a:t>
            </a:r>
            <a:endParaRPr lang="zh-CN" altLang="en-US" sz="1600" dirty="0">
              <a:ea typeface="微软雅黑" panose="020B0503020204020204" pitchFamily="34" charset="-122"/>
            </a:endParaRPr>
          </a:p>
        </p:txBody>
      </p:sp>
      <p:sp>
        <p:nvSpPr>
          <p:cNvPr id="48" name="矩形 47"/>
          <p:cNvSpPr>
            <a:spLocks noChangeArrowheads="1"/>
          </p:cNvSpPr>
          <p:nvPr/>
        </p:nvSpPr>
        <p:spPr bwMode="auto">
          <a:xfrm>
            <a:off x="5811143" y="4194993"/>
            <a:ext cx="426687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zh-CN" altLang="en-US" sz="1600" dirty="0">
                <a:latin typeface="微软雅黑" panose="020B0503020204020204" pitchFamily="34" charset="-122"/>
                <a:ea typeface="微软雅黑" panose="020B0503020204020204" pitchFamily="34" charset="-122"/>
              </a:rPr>
              <a:t>在此处输入您的文本或者复制您的文本粘贴到此处，请在此处输入您的文本或者复制</a:t>
            </a:r>
            <a:endParaRPr lang="zh-CN" altLang="en-US" sz="1600" dirty="0">
              <a:ea typeface="微软雅黑" panose="020B0503020204020204" pitchFamily="34" charset="-122"/>
            </a:endParaRPr>
          </a:p>
        </p:txBody>
      </p:sp>
      <p:sp>
        <p:nvSpPr>
          <p:cNvPr id="49" name="矩形 48"/>
          <p:cNvSpPr>
            <a:spLocks noChangeArrowheads="1"/>
          </p:cNvSpPr>
          <p:nvPr/>
        </p:nvSpPr>
        <p:spPr bwMode="auto">
          <a:xfrm>
            <a:off x="5811143" y="5323706"/>
            <a:ext cx="426687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zh-CN" altLang="en-US" sz="1600" dirty="0">
                <a:latin typeface="微软雅黑" panose="020B0503020204020204" pitchFamily="34" charset="-122"/>
                <a:ea typeface="微软雅黑" panose="020B0503020204020204" pitchFamily="34" charset="-122"/>
              </a:rPr>
              <a:t>在此处输入您的文本或者复制您的文本粘贴到此处，请在此处输入您的文本或者复制</a:t>
            </a:r>
            <a:endParaRPr lang="zh-CN" altLang="en-US" sz="1600" dirty="0">
              <a:ea typeface="微软雅黑" panose="020B0503020204020204" pitchFamily="34" charset="-122"/>
            </a:endParaRPr>
          </a:p>
        </p:txBody>
      </p:sp>
      <p:sp>
        <p:nvSpPr>
          <p:cNvPr id="50" name="TextBox 49"/>
          <p:cNvSpPr txBox="1"/>
          <p:nvPr/>
        </p:nvSpPr>
        <p:spPr>
          <a:xfrm>
            <a:off x="2858815" y="3213770"/>
            <a:ext cx="1313180" cy="1446550"/>
          </a:xfrm>
          <a:prstGeom prst="rect">
            <a:avLst/>
          </a:prstGeom>
          <a:noFill/>
        </p:spPr>
        <p:txBody>
          <a:bodyPr wrap="none" rtlCol="0">
            <a:spAutoFit/>
          </a:bodyPr>
          <a:lstStyle/>
          <a:p>
            <a:pPr algn="ctr"/>
            <a:r>
              <a:rPr lang="zh-CN" altLang="en-US" sz="4400" dirty="0">
                <a:solidFill>
                  <a:schemeClr val="bg1"/>
                </a:solidFill>
                <a:latin typeface="微软雅黑" panose="020B0503020204020204" pitchFamily="34" charset="-122"/>
                <a:ea typeface="微软雅黑" panose="020B0503020204020204" pitchFamily="34" charset="-122"/>
              </a:rPr>
              <a:t>输入</a:t>
            </a:r>
            <a:endParaRPr lang="en-US" altLang="zh-CN" sz="4400" dirty="0">
              <a:solidFill>
                <a:schemeClr val="bg1"/>
              </a:solidFill>
              <a:latin typeface="微软雅黑" panose="020B0503020204020204" pitchFamily="34" charset="-122"/>
              <a:ea typeface="微软雅黑" panose="020B0503020204020204" pitchFamily="34" charset="-122"/>
            </a:endParaRPr>
          </a:p>
          <a:p>
            <a:pPr algn="ctr"/>
            <a:r>
              <a:rPr lang="zh-CN" altLang="en-US" sz="4400" dirty="0">
                <a:solidFill>
                  <a:schemeClr val="bg1"/>
                </a:solidFill>
                <a:latin typeface="微软雅黑" panose="020B0503020204020204" pitchFamily="34" charset="-122"/>
                <a:ea typeface="微软雅黑" panose="020B0503020204020204" pitchFamily="34" charset="-122"/>
              </a:rPr>
              <a:t>标题</a:t>
            </a:r>
          </a:p>
        </p:txBody>
      </p:sp>
      <p:grpSp>
        <p:nvGrpSpPr>
          <p:cNvPr id="55" name="组合 54"/>
          <p:cNvGrpSpPr/>
          <p:nvPr/>
        </p:nvGrpSpPr>
        <p:grpSpPr>
          <a:xfrm>
            <a:off x="1083121" y="1628006"/>
            <a:ext cx="4702175" cy="4610100"/>
            <a:chOff x="1083121" y="1628006"/>
            <a:chExt cx="4702175" cy="4610100"/>
          </a:xfrm>
        </p:grpSpPr>
        <p:sp>
          <p:nvSpPr>
            <p:cNvPr id="8" name="椭圆 6"/>
            <p:cNvSpPr>
              <a:spLocks noChangeArrowheads="1"/>
            </p:cNvSpPr>
            <p:nvPr/>
          </p:nvSpPr>
          <p:spPr bwMode="auto">
            <a:xfrm>
              <a:off x="1083121" y="3318693"/>
              <a:ext cx="1373188" cy="1373188"/>
            </a:xfrm>
            <a:prstGeom prst="ellipse">
              <a:avLst/>
            </a:prstGeom>
            <a:solidFill>
              <a:srgbClr val="5BC5D3"/>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dirty="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9" name="椭圆 7"/>
            <p:cNvSpPr>
              <a:spLocks noChangeArrowheads="1"/>
            </p:cNvSpPr>
            <p:nvPr/>
          </p:nvSpPr>
          <p:spPr bwMode="auto">
            <a:xfrm>
              <a:off x="2737296" y="1628006"/>
              <a:ext cx="1373188" cy="1373187"/>
            </a:xfrm>
            <a:prstGeom prst="ellipse">
              <a:avLst/>
            </a:prstGeom>
            <a:solidFill>
              <a:srgbClr val="0896BE"/>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dirty="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0" name="椭圆 8"/>
            <p:cNvSpPr>
              <a:spLocks noChangeArrowheads="1"/>
            </p:cNvSpPr>
            <p:nvPr/>
          </p:nvSpPr>
          <p:spPr bwMode="auto">
            <a:xfrm>
              <a:off x="4410521" y="3318693"/>
              <a:ext cx="1374775" cy="1373188"/>
            </a:xfrm>
            <a:prstGeom prst="ellipse">
              <a:avLst/>
            </a:prstGeom>
            <a:solidFill>
              <a:srgbClr val="4AC5A7"/>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dirty="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1" name="椭圆 9"/>
            <p:cNvSpPr>
              <a:spLocks noChangeArrowheads="1"/>
            </p:cNvSpPr>
            <p:nvPr/>
          </p:nvSpPr>
          <p:spPr bwMode="auto">
            <a:xfrm>
              <a:off x="2772221" y="4864918"/>
              <a:ext cx="1373188" cy="1373188"/>
            </a:xfrm>
            <a:prstGeom prst="ellipse">
              <a:avLst/>
            </a:prstGeom>
            <a:solidFill>
              <a:srgbClr val="7EAA2E"/>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dirty="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9" name="矩形 28"/>
            <p:cNvSpPr>
              <a:spLocks noChangeArrowheads="1"/>
            </p:cNvSpPr>
            <p:nvPr/>
          </p:nvSpPr>
          <p:spPr bwMode="auto">
            <a:xfrm>
              <a:off x="1130623" y="3573810"/>
              <a:ext cx="126188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服务</a:t>
              </a:r>
              <a:endParaRPr lang="en-US" altLang="zh-CN" dirty="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a:p>
              <a:pPr algn="ctr"/>
              <a:r>
                <a:rPr lang="zh-CN" altLang="en-US"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不足之一</a:t>
              </a:r>
            </a:p>
          </p:txBody>
        </p:sp>
        <p:sp>
          <p:nvSpPr>
            <p:cNvPr id="51" name="矩形 50"/>
            <p:cNvSpPr>
              <a:spLocks noChangeArrowheads="1"/>
            </p:cNvSpPr>
            <p:nvPr/>
          </p:nvSpPr>
          <p:spPr bwMode="auto">
            <a:xfrm>
              <a:off x="4466965" y="3573810"/>
              <a:ext cx="126188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服务</a:t>
              </a:r>
              <a:endParaRPr lang="en-US" altLang="zh-CN" dirty="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a:p>
              <a:pPr algn="ctr"/>
              <a:r>
                <a:rPr lang="zh-CN" altLang="en-US"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不足之一</a:t>
              </a:r>
            </a:p>
          </p:txBody>
        </p:sp>
        <p:sp>
          <p:nvSpPr>
            <p:cNvPr id="52" name="矩形 51"/>
            <p:cNvSpPr>
              <a:spLocks noChangeArrowheads="1"/>
            </p:cNvSpPr>
            <p:nvPr/>
          </p:nvSpPr>
          <p:spPr bwMode="auto">
            <a:xfrm>
              <a:off x="2821066" y="1917626"/>
              <a:ext cx="126188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服务</a:t>
              </a:r>
              <a:endParaRPr lang="en-US" altLang="zh-CN" dirty="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a:p>
              <a:pPr algn="ctr"/>
              <a:r>
                <a:rPr lang="zh-CN" altLang="en-US"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不足之一</a:t>
              </a:r>
            </a:p>
          </p:txBody>
        </p:sp>
        <p:sp>
          <p:nvSpPr>
            <p:cNvPr id="53" name="矩形 52"/>
            <p:cNvSpPr>
              <a:spLocks noChangeArrowheads="1"/>
            </p:cNvSpPr>
            <p:nvPr/>
          </p:nvSpPr>
          <p:spPr bwMode="auto">
            <a:xfrm>
              <a:off x="2821066" y="5182180"/>
              <a:ext cx="126188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服务</a:t>
              </a:r>
              <a:endParaRPr lang="en-US" altLang="zh-CN" dirty="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a:p>
              <a:pPr algn="ctr"/>
              <a:r>
                <a:rPr lang="zh-CN" altLang="en-US"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不足之一</a:t>
              </a:r>
            </a:p>
          </p:txBody>
        </p:sp>
      </p:grpSp>
    </p:spTree>
  </p:cSld>
  <p:clrMapOvr>
    <a:masterClrMapping/>
  </p:clrMapOvr>
  <p:transition spd="slow" advTm="10000">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2"/>
                                        </p:tgtEl>
                                        <p:attrNameLst>
                                          <p:attrName>ppt_y</p:attrName>
                                        </p:attrNameLst>
                                      </p:cBhvr>
                                      <p:tavLst>
                                        <p:tav tm="0">
                                          <p:val>
                                            <p:strVal val="#ppt_y"/>
                                          </p:val>
                                        </p:tav>
                                        <p:tav tm="100000">
                                          <p:val>
                                            <p:strVal val="#ppt_y"/>
                                          </p:val>
                                        </p:tav>
                                      </p:tavLst>
                                    </p:anim>
                                    <p:anim calcmode="lin" valueType="num">
                                      <p:cBhvr>
                                        <p:cTn id="1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Effect transition="in" filter="fade">
                                      <p:cBhvr>
                                        <p:cTn id="35" dur="500"/>
                                        <p:tgtEl>
                                          <p:spTgt spid="50"/>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1000" fill="hold"/>
                                        <p:tgtEl>
                                          <p:spTgt spid="6"/>
                                        </p:tgtEl>
                                        <p:attrNameLst>
                                          <p:attrName>ppt_w</p:attrName>
                                        </p:attrNameLst>
                                      </p:cBhvr>
                                      <p:tavLst>
                                        <p:tav tm="0">
                                          <p:val>
                                            <p:fltVal val="0"/>
                                          </p:val>
                                        </p:tav>
                                        <p:tav tm="100000">
                                          <p:val>
                                            <p:strVal val="#ppt_w"/>
                                          </p:val>
                                        </p:tav>
                                      </p:tavLst>
                                    </p:anim>
                                    <p:anim calcmode="lin" valueType="num">
                                      <p:cBhvr>
                                        <p:cTn id="41" dur="1000" fill="hold"/>
                                        <p:tgtEl>
                                          <p:spTgt spid="6"/>
                                        </p:tgtEl>
                                        <p:attrNameLst>
                                          <p:attrName>ppt_h</p:attrName>
                                        </p:attrNameLst>
                                      </p:cBhvr>
                                      <p:tavLst>
                                        <p:tav tm="0">
                                          <p:val>
                                            <p:fltVal val="0"/>
                                          </p:val>
                                        </p:tav>
                                        <p:tav tm="100000">
                                          <p:val>
                                            <p:strVal val="#ppt_h"/>
                                          </p:val>
                                        </p:tav>
                                      </p:tavLst>
                                    </p:anim>
                                    <p:animEffect transition="in" filter="fade">
                                      <p:cBhvr>
                                        <p:cTn id="42" dur="10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Effect transition="in" filter="fade">
                                      <p:cBhvr>
                                        <p:cTn id="49" dur="1000"/>
                                        <p:tgtEl>
                                          <p:spTgt spid="7"/>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nodeType="click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500" fill="hold"/>
                                        <p:tgtEl>
                                          <p:spTgt spid="12"/>
                                        </p:tgtEl>
                                        <p:attrNameLst>
                                          <p:attrName>ppt_x</p:attrName>
                                        </p:attrNameLst>
                                      </p:cBhvr>
                                      <p:tavLst>
                                        <p:tav tm="0">
                                          <p:val>
                                            <p:strVal val="1+#ppt_w/2"/>
                                          </p:val>
                                        </p:tav>
                                        <p:tav tm="100000">
                                          <p:val>
                                            <p:strVal val="#ppt_x"/>
                                          </p:val>
                                        </p:tav>
                                      </p:tavLst>
                                    </p:anim>
                                    <p:anim calcmode="lin" valueType="num">
                                      <p:cBhvr additive="base">
                                        <p:cTn id="62" dur="500" fill="hold"/>
                                        <p:tgtEl>
                                          <p:spTgt spid="12"/>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par>
                                <p:cTn id="67" presetID="2" presetClass="entr" presetSubtype="2" fill="hold" grpId="0" nodeType="withEffect">
                                  <p:stCondLst>
                                    <p:cond delay="0"/>
                                  </p:stCondLst>
                                  <p:childTnLst>
                                    <p:set>
                                      <p:cBhvr>
                                        <p:cTn id="68" dur="1" fill="hold">
                                          <p:stCondLst>
                                            <p:cond delay="0"/>
                                          </p:stCondLst>
                                        </p:cTn>
                                        <p:tgtEl>
                                          <p:spTgt spid="14"/>
                                        </p:tgtEl>
                                        <p:attrNameLst>
                                          <p:attrName>style.visibility</p:attrName>
                                        </p:attrNameLst>
                                      </p:cBhvr>
                                      <p:to>
                                        <p:strVal val="visible"/>
                                      </p:to>
                                    </p:set>
                                    <p:anim calcmode="lin" valueType="num">
                                      <p:cBhvr additive="base">
                                        <p:cTn id="69" dur="500" fill="hold"/>
                                        <p:tgtEl>
                                          <p:spTgt spid="14"/>
                                        </p:tgtEl>
                                        <p:attrNameLst>
                                          <p:attrName>ppt_x</p:attrName>
                                        </p:attrNameLst>
                                      </p:cBhvr>
                                      <p:tavLst>
                                        <p:tav tm="0">
                                          <p:val>
                                            <p:strVal val="1+#ppt_w/2"/>
                                          </p:val>
                                        </p:tav>
                                        <p:tav tm="100000">
                                          <p:val>
                                            <p:strVal val="#ppt_x"/>
                                          </p:val>
                                        </p:tav>
                                      </p:tavLst>
                                    </p:anim>
                                    <p:anim calcmode="lin" valueType="num">
                                      <p:cBhvr additive="base">
                                        <p:cTn id="70" dur="500" fill="hold"/>
                                        <p:tgtEl>
                                          <p:spTgt spid="14"/>
                                        </p:tgtEl>
                                        <p:attrNameLst>
                                          <p:attrName>ppt_y</p:attrName>
                                        </p:attrNameLst>
                                      </p:cBhvr>
                                      <p:tavLst>
                                        <p:tav tm="0">
                                          <p:val>
                                            <p:strVal val="#ppt_y"/>
                                          </p:val>
                                        </p:tav>
                                        <p:tav tm="100000">
                                          <p:val>
                                            <p:strVal val="#ppt_y"/>
                                          </p:val>
                                        </p:tav>
                                      </p:tavLst>
                                    </p:anim>
                                  </p:childTnLst>
                                </p:cTn>
                              </p:par>
                              <p:par>
                                <p:cTn id="71" presetID="2" presetClass="entr" presetSubtype="2" fill="hold" grpId="0" nodeType="withEffect">
                                  <p:stCondLst>
                                    <p:cond delay="0"/>
                                  </p:stCondLst>
                                  <p:childTnLst>
                                    <p:set>
                                      <p:cBhvr>
                                        <p:cTn id="72" dur="1" fill="hold">
                                          <p:stCondLst>
                                            <p:cond delay="0"/>
                                          </p:stCondLst>
                                        </p:cTn>
                                        <p:tgtEl>
                                          <p:spTgt spid="15"/>
                                        </p:tgtEl>
                                        <p:attrNameLst>
                                          <p:attrName>style.visibility</p:attrName>
                                        </p:attrNameLst>
                                      </p:cBhvr>
                                      <p:to>
                                        <p:strVal val="visible"/>
                                      </p:to>
                                    </p:set>
                                    <p:anim calcmode="lin" valueType="num">
                                      <p:cBhvr additive="base">
                                        <p:cTn id="73" dur="500" fill="hold"/>
                                        <p:tgtEl>
                                          <p:spTgt spid="15"/>
                                        </p:tgtEl>
                                        <p:attrNameLst>
                                          <p:attrName>ppt_x</p:attrName>
                                        </p:attrNameLst>
                                      </p:cBhvr>
                                      <p:tavLst>
                                        <p:tav tm="0">
                                          <p:val>
                                            <p:strVal val="1+#ppt_w/2"/>
                                          </p:val>
                                        </p:tav>
                                        <p:tav tm="100000">
                                          <p:val>
                                            <p:strVal val="#ppt_x"/>
                                          </p:val>
                                        </p:tav>
                                      </p:tavLst>
                                    </p:anim>
                                    <p:anim calcmode="lin" valueType="num">
                                      <p:cBhvr additive="base">
                                        <p:cTn id="74" dur="500" fill="hold"/>
                                        <p:tgtEl>
                                          <p:spTgt spid="15"/>
                                        </p:tgtEl>
                                        <p:attrNameLst>
                                          <p:attrName>ppt_y</p:attrName>
                                        </p:attrNameLst>
                                      </p:cBhvr>
                                      <p:tavLst>
                                        <p:tav tm="0">
                                          <p:val>
                                            <p:strVal val="#ppt_y"/>
                                          </p:val>
                                        </p:tav>
                                        <p:tav tm="100000">
                                          <p:val>
                                            <p:strVal val="#ppt_y"/>
                                          </p:val>
                                        </p:tav>
                                      </p:tavLst>
                                    </p:anim>
                                  </p:childTnLst>
                                </p:cTn>
                              </p:par>
                              <p:par>
                                <p:cTn id="75" presetID="2" presetClass="entr" presetSubtype="2"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 calcmode="lin" valueType="num">
                                      <p:cBhvr additive="base">
                                        <p:cTn id="77" dur="500" fill="hold"/>
                                        <p:tgtEl>
                                          <p:spTgt spid="32"/>
                                        </p:tgtEl>
                                        <p:attrNameLst>
                                          <p:attrName>ppt_x</p:attrName>
                                        </p:attrNameLst>
                                      </p:cBhvr>
                                      <p:tavLst>
                                        <p:tav tm="0">
                                          <p:val>
                                            <p:strVal val="1+#ppt_w/2"/>
                                          </p:val>
                                        </p:tav>
                                        <p:tav tm="100000">
                                          <p:val>
                                            <p:strVal val="#ppt_x"/>
                                          </p:val>
                                        </p:tav>
                                      </p:tavLst>
                                    </p:anim>
                                    <p:anim calcmode="lin" valueType="num">
                                      <p:cBhvr additive="base">
                                        <p:cTn id="78" dur="500" fill="hold"/>
                                        <p:tgtEl>
                                          <p:spTgt spid="32"/>
                                        </p:tgtEl>
                                        <p:attrNameLst>
                                          <p:attrName>ppt_y</p:attrName>
                                        </p:attrNameLst>
                                      </p:cBhvr>
                                      <p:tavLst>
                                        <p:tav tm="0">
                                          <p:val>
                                            <p:strVal val="#ppt_y"/>
                                          </p:val>
                                        </p:tav>
                                        <p:tav tm="100000">
                                          <p:val>
                                            <p:strVal val="#ppt_y"/>
                                          </p:val>
                                        </p:tav>
                                      </p:tavLst>
                                    </p:anim>
                                  </p:childTnLst>
                                </p:cTn>
                              </p:par>
                              <p:par>
                                <p:cTn id="79" presetID="2" presetClass="entr" presetSubtype="2" fill="hold" nodeType="withEffect">
                                  <p:stCondLst>
                                    <p:cond delay="0"/>
                                  </p:stCondLst>
                                  <p:childTnLst>
                                    <p:set>
                                      <p:cBhvr>
                                        <p:cTn id="80" dur="1" fill="hold">
                                          <p:stCondLst>
                                            <p:cond delay="0"/>
                                          </p:stCondLst>
                                        </p:cTn>
                                        <p:tgtEl>
                                          <p:spTgt spid="33"/>
                                        </p:tgtEl>
                                        <p:attrNameLst>
                                          <p:attrName>style.visibility</p:attrName>
                                        </p:attrNameLst>
                                      </p:cBhvr>
                                      <p:to>
                                        <p:strVal val="visible"/>
                                      </p:to>
                                    </p:set>
                                    <p:anim calcmode="lin" valueType="num">
                                      <p:cBhvr additive="base">
                                        <p:cTn id="81" dur="500" fill="hold"/>
                                        <p:tgtEl>
                                          <p:spTgt spid="33"/>
                                        </p:tgtEl>
                                        <p:attrNameLst>
                                          <p:attrName>ppt_x</p:attrName>
                                        </p:attrNameLst>
                                      </p:cBhvr>
                                      <p:tavLst>
                                        <p:tav tm="0">
                                          <p:val>
                                            <p:strVal val="1+#ppt_w/2"/>
                                          </p:val>
                                        </p:tav>
                                        <p:tav tm="100000">
                                          <p:val>
                                            <p:strVal val="#ppt_x"/>
                                          </p:val>
                                        </p:tav>
                                      </p:tavLst>
                                    </p:anim>
                                    <p:anim calcmode="lin" valueType="num">
                                      <p:cBhvr additive="base">
                                        <p:cTn id="82" dur="500" fill="hold"/>
                                        <p:tgtEl>
                                          <p:spTgt spid="33"/>
                                        </p:tgtEl>
                                        <p:attrNameLst>
                                          <p:attrName>ppt_y</p:attrName>
                                        </p:attrNameLst>
                                      </p:cBhvr>
                                      <p:tavLst>
                                        <p:tav tm="0">
                                          <p:val>
                                            <p:strVal val="#ppt_y"/>
                                          </p:val>
                                        </p:tav>
                                        <p:tav tm="100000">
                                          <p:val>
                                            <p:strVal val="#ppt_y"/>
                                          </p:val>
                                        </p:tav>
                                      </p:tavLst>
                                    </p:anim>
                                  </p:childTnLst>
                                </p:cTn>
                              </p:par>
                              <p:par>
                                <p:cTn id="83" presetID="2" presetClass="entr" presetSubtype="2" fill="hold" grpId="0" nodeType="with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additive="base">
                                        <p:cTn id="85" dur="500" fill="hold"/>
                                        <p:tgtEl>
                                          <p:spTgt spid="36"/>
                                        </p:tgtEl>
                                        <p:attrNameLst>
                                          <p:attrName>ppt_x</p:attrName>
                                        </p:attrNameLst>
                                      </p:cBhvr>
                                      <p:tavLst>
                                        <p:tav tm="0">
                                          <p:val>
                                            <p:strVal val="1+#ppt_w/2"/>
                                          </p:val>
                                        </p:tav>
                                        <p:tav tm="100000">
                                          <p:val>
                                            <p:strVal val="#ppt_x"/>
                                          </p:val>
                                        </p:tav>
                                      </p:tavLst>
                                    </p:anim>
                                    <p:anim calcmode="lin" valueType="num">
                                      <p:cBhvr additive="base">
                                        <p:cTn id="86" dur="500" fill="hold"/>
                                        <p:tgtEl>
                                          <p:spTgt spid="36"/>
                                        </p:tgtEl>
                                        <p:attrNameLst>
                                          <p:attrName>ppt_y</p:attrName>
                                        </p:attrNameLst>
                                      </p:cBhvr>
                                      <p:tavLst>
                                        <p:tav tm="0">
                                          <p:val>
                                            <p:strVal val="#ppt_y"/>
                                          </p:val>
                                        </p:tav>
                                        <p:tav tm="100000">
                                          <p:val>
                                            <p:strVal val="#ppt_y"/>
                                          </p:val>
                                        </p:tav>
                                      </p:tavLst>
                                    </p:anim>
                                  </p:childTnLst>
                                </p:cTn>
                              </p:par>
                              <p:par>
                                <p:cTn id="87" presetID="2" presetClass="entr" presetSubtype="2" fill="hold" nodeType="with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500" fill="hold"/>
                                        <p:tgtEl>
                                          <p:spTgt spid="37"/>
                                        </p:tgtEl>
                                        <p:attrNameLst>
                                          <p:attrName>ppt_x</p:attrName>
                                        </p:attrNameLst>
                                      </p:cBhvr>
                                      <p:tavLst>
                                        <p:tav tm="0">
                                          <p:val>
                                            <p:strVal val="1+#ppt_w/2"/>
                                          </p:val>
                                        </p:tav>
                                        <p:tav tm="100000">
                                          <p:val>
                                            <p:strVal val="#ppt_x"/>
                                          </p:val>
                                        </p:tav>
                                      </p:tavLst>
                                    </p:anim>
                                    <p:anim calcmode="lin" valueType="num">
                                      <p:cBhvr additive="base">
                                        <p:cTn id="90" dur="500" fill="hold"/>
                                        <p:tgtEl>
                                          <p:spTgt spid="37"/>
                                        </p:tgtEl>
                                        <p:attrNameLst>
                                          <p:attrName>ppt_y</p:attrName>
                                        </p:attrNameLst>
                                      </p:cBhvr>
                                      <p:tavLst>
                                        <p:tav tm="0">
                                          <p:val>
                                            <p:strVal val="#ppt_y"/>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42" presetClass="entr" presetSubtype="0" fill="hold" grpId="0" nodeType="clickEffect">
                                  <p:stCondLst>
                                    <p:cond delay="0"/>
                                  </p:stCondLst>
                                  <p:iterate type="lt">
                                    <p:tmPct val="10000"/>
                                  </p:iterate>
                                  <p:childTnLst>
                                    <p:set>
                                      <p:cBhvr>
                                        <p:cTn id="94" dur="1" fill="hold">
                                          <p:stCondLst>
                                            <p:cond delay="0"/>
                                          </p:stCondLst>
                                        </p:cTn>
                                        <p:tgtEl>
                                          <p:spTgt spid="46"/>
                                        </p:tgtEl>
                                        <p:attrNameLst>
                                          <p:attrName>style.visibility</p:attrName>
                                        </p:attrNameLst>
                                      </p:cBhvr>
                                      <p:to>
                                        <p:strVal val="visible"/>
                                      </p:to>
                                    </p:set>
                                    <p:animEffect transition="in" filter="fade">
                                      <p:cBhvr>
                                        <p:cTn id="95" dur="500"/>
                                        <p:tgtEl>
                                          <p:spTgt spid="46"/>
                                        </p:tgtEl>
                                      </p:cBhvr>
                                    </p:animEffect>
                                    <p:anim calcmode="lin" valueType="num">
                                      <p:cBhvr>
                                        <p:cTn id="96" dur="500" fill="hold"/>
                                        <p:tgtEl>
                                          <p:spTgt spid="46"/>
                                        </p:tgtEl>
                                        <p:attrNameLst>
                                          <p:attrName>ppt_x</p:attrName>
                                        </p:attrNameLst>
                                      </p:cBhvr>
                                      <p:tavLst>
                                        <p:tav tm="0">
                                          <p:val>
                                            <p:strVal val="#ppt_x"/>
                                          </p:val>
                                        </p:tav>
                                        <p:tav tm="100000">
                                          <p:val>
                                            <p:strVal val="#ppt_x"/>
                                          </p:val>
                                        </p:tav>
                                      </p:tavLst>
                                    </p:anim>
                                    <p:anim calcmode="lin" valueType="num">
                                      <p:cBhvr>
                                        <p:cTn id="97" dur="500" fill="hold"/>
                                        <p:tgtEl>
                                          <p:spTgt spid="46"/>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iterate type="lt">
                                    <p:tmPct val="10000"/>
                                  </p:iterate>
                                  <p:childTnLst>
                                    <p:set>
                                      <p:cBhvr>
                                        <p:cTn id="99" dur="1" fill="hold">
                                          <p:stCondLst>
                                            <p:cond delay="0"/>
                                          </p:stCondLst>
                                        </p:cTn>
                                        <p:tgtEl>
                                          <p:spTgt spid="47"/>
                                        </p:tgtEl>
                                        <p:attrNameLst>
                                          <p:attrName>style.visibility</p:attrName>
                                        </p:attrNameLst>
                                      </p:cBhvr>
                                      <p:to>
                                        <p:strVal val="visible"/>
                                      </p:to>
                                    </p:set>
                                    <p:animEffect transition="in" filter="fade">
                                      <p:cBhvr>
                                        <p:cTn id="100" dur="500"/>
                                        <p:tgtEl>
                                          <p:spTgt spid="47"/>
                                        </p:tgtEl>
                                      </p:cBhvr>
                                    </p:animEffect>
                                    <p:anim calcmode="lin" valueType="num">
                                      <p:cBhvr>
                                        <p:cTn id="101" dur="500" fill="hold"/>
                                        <p:tgtEl>
                                          <p:spTgt spid="47"/>
                                        </p:tgtEl>
                                        <p:attrNameLst>
                                          <p:attrName>ppt_x</p:attrName>
                                        </p:attrNameLst>
                                      </p:cBhvr>
                                      <p:tavLst>
                                        <p:tav tm="0">
                                          <p:val>
                                            <p:strVal val="#ppt_x"/>
                                          </p:val>
                                        </p:tav>
                                        <p:tav tm="100000">
                                          <p:val>
                                            <p:strVal val="#ppt_x"/>
                                          </p:val>
                                        </p:tav>
                                      </p:tavLst>
                                    </p:anim>
                                    <p:anim calcmode="lin" valueType="num">
                                      <p:cBhvr>
                                        <p:cTn id="102" dur="500" fill="hold"/>
                                        <p:tgtEl>
                                          <p:spTgt spid="47"/>
                                        </p:tgtEl>
                                        <p:attrNameLst>
                                          <p:attrName>ppt_y</p:attrName>
                                        </p:attrNameLst>
                                      </p:cBhvr>
                                      <p:tavLst>
                                        <p:tav tm="0">
                                          <p:val>
                                            <p:strVal val="#ppt_y+.1"/>
                                          </p:val>
                                        </p:tav>
                                        <p:tav tm="100000">
                                          <p:val>
                                            <p:strVal val="#ppt_y"/>
                                          </p:val>
                                        </p:tav>
                                      </p:tavLst>
                                    </p:anim>
                                  </p:childTnLst>
                                </p:cTn>
                              </p:par>
                              <p:par>
                                <p:cTn id="103" presetID="42" presetClass="entr" presetSubtype="0" fill="hold" grpId="0" nodeType="withEffect">
                                  <p:stCondLst>
                                    <p:cond delay="0"/>
                                  </p:stCondLst>
                                  <p:iterate type="lt">
                                    <p:tmPct val="10000"/>
                                  </p:iterate>
                                  <p:childTnLst>
                                    <p:set>
                                      <p:cBhvr>
                                        <p:cTn id="104" dur="1" fill="hold">
                                          <p:stCondLst>
                                            <p:cond delay="0"/>
                                          </p:stCondLst>
                                        </p:cTn>
                                        <p:tgtEl>
                                          <p:spTgt spid="48"/>
                                        </p:tgtEl>
                                        <p:attrNameLst>
                                          <p:attrName>style.visibility</p:attrName>
                                        </p:attrNameLst>
                                      </p:cBhvr>
                                      <p:to>
                                        <p:strVal val="visible"/>
                                      </p:to>
                                    </p:set>
                                    <p:animEffect transition="in" filter="fade">
                                      <p:cBhvr>
                                        <p:cTn id="105" dur="500"/>
                                        <p:tgtEl>
                                          <p:spTgt spid="48"/>
                                        </p:tgtEl>
                                      </p:cBhvr>
                                    </p:animEffect>
                                    <p:anim calcmode="lin" valueType="num">
                                      <p:cBhvr>
                                        <p:cTn id="106" dur="500" fill="hold"/>
                                        <p:tgtEl>
                                          <p:spTgt spid="48"/>
                                        </p:tgtEl>
                                        <p:attrNameLst>
                                          <p:attrName>ppt_x</p:attrName>
                                        </p:attrNameLst>
                                      </p:cBhvr>
                                      <p:tavLst>
                                        <p:tav tm="0">
                                          <p:val>
                                            <p:strVal val="#ppt_x"/>
                                          </p:val>
                                        </p:tav>
                                        <p:tav tm="100000">
                                          <p:val>
                                            <p:strVal val="#ppt_x"/>
                                          </p:val>
                                        </p:tav>
                                      </p:tavLst>
                                    </p:anim>
                                    <p:anim calcmode="lin" valueType="num">
                                      <p:cBhvr>
                                        <p:cTn id="107" dur="500" fill="hold"/>
                                        <p:tgtEl>
                                          <p:spTgt spid="48"/>
                                        </p:tgtEl>
                                        <p:attrNameLst>
                                          <p:attrName>ppt_y</p:attrName>
                                        </p:attrNameLst>
                                      </p:cBhvr>
                                      <p:tavLst>
                                        <p:tav tm="0">
                                          <p:val>
                                            <p:strVal val="#ppt_y+.1"/>
                                          </p:val>
                                        </p:tav>
                                        <p:tav tm="100000">
                                          <p:val>
                                            <p:strVal val="#ppt_y"/>
                                          </p:val>
                                        </p:tav>
                                      </p:tavLst>
                                    </p:anim>
                                  </p:childTnLst>
                                </p:cTn>
                              </p:par>
                              <p:par>
                                <p:cTn id="108" presetID="42" presetClass="entr" presetSubtype="0" fill="hold" grpId="0" nodeType="withEffect">
                                  <p:stCondLst>
                                    <p:cond delay="0"/>
                                  </p:stCondLst>
                                  <p:iterate type="lt">
                                    <p:tmPct val="10000"/>
                                  </p:iterate>
                                  <p:childTnLst>
                                    <p:set>
                                      <p:cBhvr>
                                        <p:cTn id="109" dur="1" fill="hold">
                                          <p:stCondLst>
                                            <p:cond delay="0"/>
                                          </p:stCondLst>
                                        </p:cTn>
                                        <p:tgtEl>
                                          <p:spTgt spid="49"/>
                                        </p:tgtEl>
                                        <p:attrNameLst>
                                          <p:attrName>style.visibility</p:attrName>
                                        </p:attrNameLst>
                                      </p:cBhvr>
                                      <p:to>
                                        <p:strVal val="visible"/>
                                      </p:to>
                                    </p:set>
                                    <p:animEffect transition="in" filter="fade">
                                      <p:cBhvr>
                                        <p:cTn id="110" dur="500"/>
                                        <p:tgtEl>
                                          <p:spTgt spid="49"/>
                                        </p:tgtEl>
                                      </p:cBhvr>
                                    </p:animEffect>
                                    <p:anim calcmode="lin" valueType="num">
                                      <p:cBhvr>
                                        <p:cTn id="111" dur="500" fill="hold"/>
                                        <p:tgtEl>
                                          <p:spTgt spid="49"/>
                                        </p:tgtEl>
                                        <p:attrNameLst>
                                          <p:attrName>ppt_x</p:attrName>
                                        </p:attrNameLst>
                                      </p:cBhvr>
                                      <p:tavLst>
                                        <p:tav tm="0">
                                          <p:val>
                                            <p:strVal val="#ppt_x"/>
                                          </p:val>
                                        </p:tav>
                                        <p:tav tm="100000">
                                          <p:val>
                                            <p:strVal val="#ppt_x"/>
                                          </p:val>
                                        </p:tav>
                                      </p:tavLst>
                                    </p:anim>
                                    <p:anim calcmode="lin" valueType="num">
                                      <p:cBhvr>
                                        <p:cTn id="112" dur="5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P spid="7" grpId="0" animBg="1"/>
      <p:bldP spid="12" grpId="0" animBg="1"/>
      <p:bldP spid="13" grpId="0" animBg="1"/>
      <p:bldP spid="14" grpId="0" animBg="1"/>
      <p:bldP spid="15" grpId="0" animBg="1"/>
      <p:bldP spid="32" grpId="0" animBg="1"/>
      <p:bldP spid="36" grpId="0" animBg="1"/>
      <p:bldP spid="46" grpId="0"/>
      <p:bldP spid="47" grpId="0"/>
      <p:bldP spid="48" grpId="0"/>
      <p:bldP spid="49" grpId="0"/>
      <p:bldP spid="5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68590" y="333450"/>
            <a:ext cx="3262433" cy="461665"/>
          </a:xfrm>
          <a:prstGeom prst="rect">
            <a:avLst/>
          </a:prstGeom>
          <a:noFill/>
        </p:spPr>
        <p:txBody>
          <a:bodyPr wrap="none" rtlCol="0">
            <a:spAutoFit/>
          </a:bodyPr>
          <a:lstStyle/>
          <a:p>
            <a:r>
              <a:rPr lang="zh-CN" altLang="en-US" sz="2400" dirty="0">
                <a:solidFill>
                  <a:schemeClr val="bg1"/>
                </a:solidFill>
                <a:latin typeface="方正兰亭粗黑简体" panose="02000000000000000000" pitchFamily="2" charset="-122"/>
                <a:ea typeface="方正兰亭粗黑简体" panose="02000000000000000000" pitchFamily="2" charset="-122"/>
              </a:rPr>
              <a:t>点击输入您的标题内容</a:t>
            </a:r>
          </a:p>
        </p:txBody>
      </p:sp>
      <p:sp>
        <p:nvSpPr>
          <p:cNvPr id="3" name="矩形 2"/>
          <p:cNvSpPr/>
          <p:nvPr/>
        </p:nvSpPr>
        <p:spPr>
          <a:xfrm>
            <a:off x="0" y="117426"/>
            <a:ext cx="1418655" cy="9212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4" name="KSO_Shape"/>
          <p:cNvSpPr/>
          <p:nvPr/>
        </p:nvSpPr>
        <p:spPr bwMode="auto">
          <a:xfrm>
            <a:off x="502354" y="189434"/>
            <a:ext cx="772285" cy="792088"/>
          </a:xfrm>
          <a:custGeom>
            <a:avLst/>
            <a:gdLst>
              <a:gd name="T0" fmla="*/ 342531 w 2482850"/>
              <a:gd name="T1" fmla="*/ 1411756 h 2544763"/>
              <a:gd name="T2" fmla="*/ 306547 w 2482850"/>
              <a:gd name="T3" fmla="*/ 1492974 h 2544763"/>
              <a:gd name="T4" fmla="*/ 13579 w 2482850"/>
              <a:gd name="T5" fmla="*/ 1472457 h 2544763"/>
              <a:gd name="T6" fmla="*/ 20029 w 2482850"/>
              <a:gd name="T7" fmla="*/ 1384118 h 2544763"/>
              <a:gd name="T8" fmla="*/ 1841954 w 2482850"/>
              <a:gd name="T9" fmla="*/ 1334060 h 2544763"/>
              <a:gd name="T10" fmla="*/ 1837887 w 2482850"/>
              <a:gd name="T11" fmla="*/ 1604505 h 2544763"/>
              <a:gd name="T12" fmla="*/ 1149584 w 2482850"/>
              <a:gd name="T13" fmla="*/ 1082629 h 2544763"/>
              <a:gd name="T14" fmla="*/ 1326475 w 2482850"/>
              <a:gd name="T15" fmla="*/ 1289240 h 2544763"/>
              <a:gd name="T16" fmla="*/ 574873 w 2482850"/>
              <a:gd name="T17" fmla="*/ 1171589 h 2544763"/>
              <a:gd name="T18" fmla="*/ 1815518 w 2482850"/>
              <a:gd name="T19" fmla="*/ 969269 h 2544763"/>
              <a:gd name="T20" fmla="*/ 1853647 w 2482850"/>
              <a:gd name="T21" fmla="*/ 1234357 h 2544763"/>
              <a:gd name="T22" fmla="*/ 290931 w 2482850"/>
              <a:gd name="T23" fmla="*/ 886711 h 2544763"/>
              <a:gd name="T24" fmla="*/ 345416 w 2482850"/>
              <a:gd name="T25" fmla="*/ 956400 h 2544763"/>
              <a:gd name="T26" fmla="*/ 284141 w 2482850"/>
              <a:gd name="T27" fmla="*/ 1020493 h 2544763"/>
              <a:gd name="T28" fmla="*/ 3055 w 2482850"/>
              <a:gd name="T29" fmla="*/ 973186 h 2544763"/>
              <a:gd name="T30" fmla="*/ 38870 w 2482850"/>
              <a:gd name="T31" fmla="*/ 892137 h 2544763"/>
              <a:gd name="T32" fmla="*/ 1092019 w 2482850"/>
              <a:gd name="T33" fmla="*/ 666011 h 2544763"/>
              <a:gd name="T34" fmla="*/ 1142276 w 2482850"/>
              <a:gd name="T35" fmla="*/ 816768 h 2544763"/>
              <a:gd name="T36" fmla="*/ 1014427 w 2482850"/>
              <a:gd name="T37" fmla="*/ 1013872 h 2544763"/>
              <a:gd name="T38" fmla="*/ 872485 w 2482850"/>
              <a:gd name="T39" fmla="*/ 1026945 h 2544763"/>
              <a:gd name="T40" fmla="*/ 735127 w 2482850"/>
              <a:gd name="T41" fmla="*/ 831198 h 2544763"/>
              <a:gd name="T42" fmla="*/ 767726 w 2482850"/>
              <a:gd name="T43" fmla="*/ 705058 h 2544763"/>
              <a:gd name="T44" fmla="*/ 937004 w 2482850"/>
              <a:gd name="T45" fmla="*/ 631887 h 2544763"/>
              <a:gd name="T46" fmla="*/ 1839921 w 2482850"/>
              <a:gd name="T47" fmla="*/ 646042 h 2544763"/>
              <a:gd name="T48" fmla="*/ 1839921 w 2482850"/>
              <a:gd name="T49" fmla="*/ 916908 h 2544763"/>
              <a:gd name="T50" fmla="*/ 1041836 w 2482850"/>
              <a:gd name="T51" fmla="*/ 497072 h 2544763"/>
              <a:gd name="T52" fmla="*/ 1122120 w 2482850"/>
              <a:gd name="T53" fmla="*/ 564600 h 2544763"/>
              <a:gd name="T54" fmla="*/ 1106537 w 2482850"/>
              <a:gd name="T55" fmla="*/ 695751 h 2544763"/>
              <a:gd name="T56" fmla="*/ 1008639 w 2482850"/>
              <a:gd name="T57" fmla="*/ 596666 h 2544763"/>
              <a:gd name="T58" fmla="*/ 789300 w 2482850"/>
              <a:gd name="T59" fmla="*/ 616178 h 2544763"/>
              <a:gd name="T60" fmla="*/ 727987 w 2482850"/>
              <a:gd name="T61" fmla="*/ 682008 h 2544763"/>
              <a:gd name="T62" fmla="*/ 807762 w 2482850"/>
              <a:gd name="T63" fmla="*/ 502672 h 2544763"/>
              <a:gd name="T64" fmla="*/ 315373 w 2482850"/>
              <a:gd name="T65" fmla="*/ 416928 h 2544763"/>
              <a:gd name="T66" fmla="*/ 338797 w 2482850"/>
              <a:gd name="T67" fmla="*/ 502278 h 2544763"/>
              <a:gd name="T68" fmla="*/ 51431 w 2482850"/>
              <a:gd name="T69" fmla="*/ 538518 h 2544763"/>
              <a:gd name="T70" fmla="*/ 340 w 2482850"/>
              <a:gd name="T71" fmla="*/ 466038 h 2544763"/>
              <a:gd name="T72" fmla="*/ 65010 w 2482850"/>
              <a:gd name="T73" fmla="*/ 405412 h 2544763"/>
              <a:gd name="T74" fmla="*/ 1857375 w 2482850"/>
              <a:gd name="T75" fmla="*/ 519685 h 2544763"/>
              <a:gd name="T76" fmla="*/ 343343 w 2482850"/>
              <a:gd name="T77" fmla="*/ 17148 h 2544763"/>
              <a:gd name="T78" fmla="*/ 191196 w 2482850"/>
              <a:gd name="T79" fmla="*/ 148054 h 2544763"/>
              <a:gd name="T80" fmla="*/ 371159 w 2482850"/>
              <a:gd name="T81" fmla="*/ 432954 h 2544763"/>
              <a:gd name="T82" fmla="*/ 329603 w 2482850"/>
              <a:gd name="T83" fmla="*/ 559954 h 2544763"/>
              <a:gd name="T84" fmla="*/ 345547 w 2482850"/>
              <a:gd name="T85" fmla="*/ 876945 h 2544763"/>
              <a:gd name="T86" fmla="*/ 361661 w 2482850"/>
              <a:gd name="T87" fmla="*/ 1009548 h 2544763"/>
              <a:gd name="T88" fmla="*/ 306875 w 2482850"/>
              <a:gd name="T89" fmla="*/ 1334859 h 2544763"/>
              <a:gd name="T90" fmla="*/ 377944 w 2482850"/>
              <a:gd name="T91" fmla="*/ 1447766 h 2544763"/>
              <a:gd name="T92" fmla="*/ 276513 w 2482850"/>
              <a:gd name="T93" fmla="*/ 1534357 h 2544763"/>
              <a:gd name="T94" fmla="*/ 305009 w 2482850"/>
              <a:gd name="T95" fmla="*/ 1883098 h 2544763"/>
              <a:gd name="T96" fmla="*/ 1657699 w 2482850"/>
              <a:gd name="T97" fmla="*/ 1800412 h 2544763"/>
              <a:gd name="T98" fmla="*/ 1610885 w 2482850"/>
              <a:gd name="T99" fmla="*/ 47879 h 2544763"/>
              <a:gd name="T100" fmla="*/ 1621063 w 2482850"/>
              <a:gd name="T101" fmla="*/ 34297 h 2544763"/>
              <a:gd name="T102" fmla="*/ 1672965 w 2482850"/>
              <a:gd name="T103" fmla="*/ 1807712 h 2544763"/>
              <a:gd name="T104" fmla="*/ 300769 w 2482850"/>
              <a:gd name="T105" fmla="*/ 1899567 h 2544763"/>
              <a:gd name="T106" fmla="*/ 276513 w 2482850"/>
              <a:gd name="T107" fmla="*/ 1517378 h 2544763"/>
              <a:gd name="T108" fmla="*/ 360982 w 2482850"/>
              <a:gd name="T109" fmla="*/ 1445389 h 2544763"/>
              <a:gd name="T110" fmla="*/ 301787 w 2482850"/>
              <a:gd name="T111" fmla="*/ 1351158 h 2544763"/>
              <a:gd name="T112" fmla="*/ 347413 w 2482850"/>
              <a:gd name="T113" fmla="*/ 1000040 h 2544763"/>
              <a:gd name="T114" fmla="*/ 333843 w 2482850"/>
              <a:gd name="T115" fmla="*/ 889679 h 2544763"/>
              <a:gd name="T116" fmla="*/ 320614 w 2482850"/>
              <a:gd name="T117" fmla="*/ 545353 h 2544763"/>
              <a:gd name="T118" fmla="*/ 355215 w 2482850"/>
              <a:gd name="T119" fmla="*/ 439746 h 2544763"/>
              <a:gd name="T120" fmla="*/ 174065 w 2482850"/>
              <a:gd name="T121" fmla="*/ 145506 h 2544763"/>
              <a:gd name="T122" fmla="*/ 343343 w 2482850"/>
              <a:gd name="T123" fmla="*/ 0 h 254476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482850" h="2544763">
                <a:moveTo>
                  <a:pt x="86902" y="1822450"/>
                </a:moveTo>
                <a:lnTo>
                  <a:pt x="91667" y="1822450"/>
                </a:lnTo>
                <a:lnTo>
                  <a:pt x="370523" y="1822450"/>
                </a:lnTo>
                <a:lnTo>
                  <a:pt x="375061" y="1822450"/>
                </a:lnTo>
                <a:lnTo>
                  <a:pt x="379826" y="1822903"/>
                </a:lnTo>
                <a:lnTo>
                  <a:pt x="384137" y="1823583"/>
                </a:lnTo>
                <a:lnTo>
                  <a:pt x="388902" y="1824262"/>
                </a:lnTo>
                <a:lnTo>
                  <a:pt x="393213" y="1825395"/>
                </a:lnTo>
                <a:lnTo>
                  <a:pt x="397524" y="1826527"/>
                </a:lnTo>
                <a:lnTo>
                  <a:pt x="401835" y="1827886"/>
                </a:lnTo>
                <a:lnTo>
                  <a:pt x="405919" y="1829472"/>
                </a:lnTo>
                <a:lnTo>
                  <a:pt x="409777" y="1831284"/>
                </a:lnTo>
                <a:lnTo>
                  <a:pt x="414088" y="1833322"/>
                </a:lnTo>
                <a:lnTo>
                  <a:pt x="417718" y="1835587"/>
                </a:lnTo>
                <a:lnTo>
                  <a:pt x="421575" y="1838079"/>
                </a:lnTo>
                <a:lnTo>
                  <a:pt x="425206" y="1840344"/>
                </a:lnTo>
                <a:lnTo>
                  <a:pt x="428609" y="1843062"/>
                </a:lnTo>
                <a:lnTo>
                  <a:pt x="432013" y="1846006"/>
                </a:lnTo>
                <a:lnTo>
                  <a:pt x="434962" y="1848951"/>
                </a:lnTo>
                <a:lnTo>
                  <a:pt x="438139" y="1852122"/>
                </a:lnTo>
                <a:lnTo>
                  <a:pt x="441088" y="1855293"/>
                </a:lnTo>
                <a:lnTo>
                  <a:pt x="443584" y="1858691"/>
                </a:lnTo>
                <a:lnTo>
                  <a:pt x="446307" y="1862315"/>
                </a:lnTo>
                <a:lnTo>
                  <a:pt x="448803" y="1865939"/>
                </a:lnTo>
                <a:lnTo>
                  <a:pt x="450845" y="1869789"/>
                </a:lnTo>
                <a:lnTo>
                  <a:pt x="452887" y="1873640"/>
                </a:lnTo>
                <a:lnTo>
                  <a:pt x="454702" y="1877490"/>
                </a:lnTo>
                <a:lnTo>
                  <a:pt x="456291" y="1881794"/>
                </a:lnTo>
                <a:lnTo>
                  <a:pt x="457879" y="1885871"/>
                </a:lnTo>
                <a:lnTo>
                  <a:pt x="459240" y="1890401"/>
                </a:lnTo>
                <a:lnTo>
                  <a:pt x="460148" y="1894704"/>
                </a:lnTo>
                <a:lnTo>
                  <a:pt x="461055" y="1899008"/>
                </a:lnTo>
                <a:lnTo>
                  <a:pt x="461509" y="1903538"/>
                </a:lnTo>
                <a:lnTo>
                  <a:pt x="461736" y="1908068"/>
                </a:lnTo>
                <a:lnTo>
                  <a:pt x="461963" y="1912824"/>
                </a:lnTo>
                <a:lnTo>
                  <a:pt x="461736" y="1917581"/>
                </a:lnTo>
                <a:lnTo>
                  <a:pt x="461509" y="1922111"/>
                </a:lnTo>
                <a:lnTo>
                  <a:pt x="461055" y="1926641"/>
                </a:lnTo>
                <a:lnTo>
                  <a:pt x="460148" y="1930945"/>
                </a:lnTo>
                <a:lnTo>
                  <a:pt x="459240" y="1935248"/>
                </a:lnTo>
                <a:lnTo>
                  <a:pt x="457879" y="1939778"/>
                </a:lnTo>
                <a:lnTo>
                  <a:pt x="456291" y="1943855"/>
                </a:lnTo>
                <a:lnTo>
                  <a:pt x="454702" y="1947932"/>
                </a:lnTo>
                <a:lnTo>
                  <a:pt x="452887" y="1952009"/>
                </a:lnTo>
                <a:lnTo>
                  <a:pt x="450845" y="1955860"/>
                </a:lnTo>
                <a:lnTo>
                  <a:pt x="448803" y="1959710"/>
                </a:lnTo>
                <a:lnTo>
                  <a:pt x="446307" y="1963334"/>
                </a:lnTo>
                <a:lnTo>
                  <a:pt x="443584" y="1966958"/>
                </a:lnTo>
                <a:lnTo>
                  <a:pt x="441088" y="1970356"/>
                </a:lnTo>
                <a:lnTo>
                  <a:pt x="438139" y="1973753"/>
                </a:lnTo>
                <a:lnTo>
                  <a:pt x="434962" y="1976698"/>
                </a:lnTo>
                <a:lnTo>
                  <a:pt x="432013" y="1979643"/>
                </a:lnTo>
                <a:lnTo>
                  <a:pt x="428609" y="1982587"/>
                </a:lnTo>
                <a:lnTo>
                  <a:pt x="425206" y="1985305"/>
                </a:lnTo>
                <a:lnTo>
                  <a:pt x="421575" y="1988023"/>
                </a:lnTo>
                <a:lnTo>
                  <a:pt x="417718" y="1990288"/>
                </a:lnTo>
                <a:lnTo>
                  <a:pt x="414088" y="1992327"/>
                </a:lnTo>
                <a:lnTo>
                  <a:pt x="409777" y="1994365"/>
                </a:lnTo>
                <a:lnTo>
                  <a:pt x="405919" y="1996177"/>
                </a:lnTo>
                <a:lnTo>
                  <a:pt x="401835" y="1997763"/>
                </a:lnTo>
                <a:lnTo>
                  <a:pt x="397524" y="1999348"/>
                </a:lnTo>
                <a:lnTo>
                  <a:pt x="393213" y="2000254"/>
                </a:lnTo>
                <a:lnTo>
                  <a:pt x="388902" y="2001387"/>
                </a:lnTo>
                <a:lnTo>
                  <a:pt x="384137" y="2002066"/>
                </a:lnTo>
                <a:lnTo>
                  <a:pt x="379826" y="2002972"/>
                </a:lnTo>
                <a:lnTo>
                  <a:pt x="375061" y="2003199"/>
                </a:lnTo>
                <a:lnTo>
                  <a:pt x="370523" y="2003425"/>
                </a:lnTo>
                <a:lnTo>
                  <a:pt x="91667" y="2003425"/>
                </a:lnTo>
                <a:lnTo>
                  <a:pt x="86902" y="2003199"/>
                </a:lnTo>
                <a:lnTo>
                  <a:pt x="82364" y="2002972"/>
                </a:lnTo>
                <a:lnTo>
                  <a:pt x="77599" y="2002066"/>
                </a:lnTo>
                <a:lnTo>
                  <a:pt x="73288" y="2001387"/>
                </a:lnTo>
                <a:lnTo>
                  <a:pt x="68750" y="2000254"/>
                </a:lnTo>
                <a:lnTo>
                  <a:pt x="64439" y="1999348"/>
                </a:lnTo>
                <a:lnTo>
                  <a:pt x="60128" y="1997763"/>
                </a:lnTo>
                <a:lnTo>
                  <a:pt x="56044" y="1996177"/>
                </a:lnTo>
                <a:lnTo>
                  <a:pt x="51959" y="1994365"/>
                </a:lnTo>
                <a:lnTo>
                  <a:pt x="48102" y="1992327"/>
                </a:lnTo>
                <a:lnTo>
                  <a:pt x="44245" y="1990288"/>
                </a:lnTo>
                <a:lnTo>
                  <a:pt x="40615" y="1988023"/>
                </a:lnTo>
                <a:lnTo>
                  <a:pt x="36757" y="1985305"/>
                </a:lnTo>
                <a:lnTo>
                  <a:pt x="33581" y="1982587"/>
                </a:lnTo>
                <a:lnTo>
                  <a:pt x="30177" y="1979643"/>
                </a:lnTo>
                <a:lnTo>
                  <a:pt x="26774" y="1976698"/>
                </a:lnTo>
                <a:lnTo>
                  <a:pt x="23824" y="1973753"/>
                </a:lnTo>
                <a:lnTo>
                  <a:pt x="21101" y="1970356"/>
                </a:lnTo>
                <a:lnTo>
                  <a:pt x="18152" y="1966958"/>
                </a:lnTo>
                <a:lnTo>
                  <a:pt x="15656" y="1963334"/>
                </a:lnTo>
                <a:lnTo>
                  <a:pt x="13160" y="1959710"/>
                </a:lnTo>
                <a:lnTo>
                  <a:pt x="11118" y="1955860"/>
                </a:lnTo>
                <a:lnTo>
                  <a:pt x="9076" y="1952009"/>
                </a:lnTo>
                <a:lnTo>
                  <a:pt x="7261" y="1947932"/>
                </a:lnTo>
                <a:lnTo>
                  <a:pt x="5446" y="1943855"/>
                </a:lnTo>
                <a:lnTo>
                  <a:pt x="4084" y="1939778"/>
                </a:lnTo>
                <a:lnTo>
                  <a:pt x="2950" y="1935248"/>
                </a:lnTo>
                <a:lnTo>
                  <a:pt x="1815" y="1930945"/>
                </a:lnTo>
                <a:lnTo>
                  <a:pt x="1134" y="1926641"/>
                </a:lnTo>
                <a:lnTo>
                  <a:pt x="454" y="1922111"/>
                </a:lnTo>
                <a:lnTo>
                  <a:pt x="0" y="1917581"/>
                </a:lnTo>
                <a:lnTo>
                  <a:pt x="0" y="1912824"/>
                </a:lnTo>
                <a:lnTo>
                  <a:pt x="0" y="1908068"/>
                </a:lnTo>
                <a:lnTo>
                  <a:pt x="454" y="1903538"/>
                </a:lnTo>
                <a:lnTo>
                  <a:pt x="1134" y="1899008"/>
                </a:lnTo>
                <a:lnTo>
                  <a:pt x="1815" y="1894704"/>
                </a:lnTo>
                <a:lnTo>
                  <a:pt x="2950" y="1890401"/>
                </a:lnTo>
                <a:lnTo>
                  <a:pt x="4084" y="1885871"/>
                </a:lnTo>
                <a:lnTo>
                  <a:pt x="5446" y="1881794"/>
                </a:lnTo>
                <a:lnTo>
                  <a:pt x="7261" y="1877490"/>
                </a:lnTo>
                <a:lnTo>
                  <a:pt x="9076" y="1873640"/>
                </a:lnTo>
                <a:lnTo>
                  <a:pt x="11118" y="1869789"/>
                </a:lnTo>
                <a:lnTo>
                  <a:pt x="13160" y="1865939"/>
                </a:lnTo>
                <a:lnTo>
                  <a:pt x="15656" y="1862315"/>
                </a:lnTo>
                <a:lnTo>
                  <a:pt x="18152" y="1858691"/>
                </a:lnTo>
                <a:lnTo>
                  <a:pt x="21101" y="1855293"/>
                </a:lnTo>
                <a:lnTo>
                  <a:pt x="23824" y="1852122"/>
                </a:lnTo>
                <a:lnTo>
                  <a:pt x="26774" y="1848951"/>
                </a:lnTo>
                <a:lnTo>
                  <a:pt x="30177" y="1846006"/>
                </a:lnTo>
                <a:lnTo>
                  <a:pt x="33581" y="1843062"/>
                </a:lnTo>
                <a:lnTo>
                  <a:pt x="36757" y="1840344"/>
                </a:lnTo>
                <a:lnTo>
                  <a:pt x="40615" y="1838079"/>
                </a:lnTo>
                <a:lnTo>
                  <a:pt x="44245" y="1835587"/>
                </a:lnTo>
                <a:lnTo>
                  <a:pt x="48102" y="1833322"/>
                </a:lnTo>
                <a:lnTo>
                  <a:pt x="51959" y="1831284"/>
                </a:lnTo>
                <a:lnTo>
                  <a:pt x="56044" y="1829472"/>
                </a:lnTo>
                <a:lnTo>
                  <a:pt x="60128" y="1827886"/>
                </a:lnTo>
                <a:lnTo>
                  <a:pt x="64439" y="1826527"/>
                </a:lnTo>
                <a:lnTo>
                  <a:pt x="68750" y="1825395"/>
                </a:lnTo>
                <a:lnTo>
                  <a:pt x="73288" y="1824262"/>
                </a:lnTo>
                <a:lnTo>
                  <a:pt x="77599" y="1823583"/>
                </a:lnTo>
                <a:lnTo>
                  <a:pt x="82364" y="1822903"/>
                </a:lnTo>
                <a:lnTo>
                  <a:pt x="86902" y="1822450"/>
                </a:lnTo>
                <a:close/>
                <a:moveTo>
                  <a:pt x="2282825" y="1685925"/>
                </a:moveTo>
                <a:lnTo>
                  <a:pt x="2412173" y="1745797"/>
                </a:lnTo>
                <a:lnTo>
                  <a:pt x="2422140" y="1750786"/>
                </a:lnTo>
                <a:lnTo>
                  <a:pt x="2426897" y="1753281"/>
                </a:lnTo>
                <a:lnTo>
                  <a:pt x="2431201" y="1756002"/>
                </a:lnTo>
                <a:lnTo>
                  <a:pt x="2435732" y="1758724"/>
                </a:lnTo>
                <a:lnTo>
                  <a:pt x="2439583" y="1761445"/>
                </a:lnTo>
                <a:lnTo>
                  <a:pt x="2443434" y="1764166"/>
                </a:lnTo>
                <a:lnTo>
                  <a:pt x="2447058" y="1767115"/>
                </a:lnTo>
                <a:lnTo>
                  <a:pt x="2450456" y="1769836"/>
                </a:lnTo>
                <a:lnTo>
                  <a:pt x="2453628" y="1773011"/>
                </a:lnTo>
                <a:lnTo>
                  <a:pt x="2456799" y="1775959"/>
                </a:lnTo>
                <a:lnTo>
                  <a:pt x="2459518" y="1778907"/>
                </a:lnTo>
                <a:lnTo>
                  <a:pt x="2462236" y="1782082"/>
                </a:lnTo>
                <a:lnTo>
                  <a:pt x="2464501" y="1785257"/>
                </a:lnTo>
                <a:lnTo>
                  <a:pt x="2466766" y="1788432"/>
                </a:lnTo>
                <a:lnTo>
                  <a:pt x="2468805" y="1791607"/>
                </a:lnTo>
                <a:lnTo>
                  <a:pt x="2470617" y="1794782"/>
                </a:lnTo>
                <a:lnTo>
                  <a:pt x="2472430" y="1798184"/>
                </a:lnTo>
                <a:lnTo>
                  <a:pt x="2474015" y="1801813"/>
                </a:lnTo>
                <a:lnTo>
                  <a:pt x="2475601" y="1805215"/>
                </a:lnTo>
                <a:lnTo>
                  <a:pt x="2477866" y="1812245"/>
                </a:lnTo>
                <a:lnTo>
                  <a:pt x="2479905" y="1819502"/>
                </a:lnTo>
                <a:lnTo>
                  <a:pt x="2481264" y="1826986"/>
                </a:lnTo>
                <a:lnTo>
                  <a:pt x="2482397" y="1834697"/>
                </a:lnTo>
                <a:lnTo>
                  <a:pt x="2482850" y="1842861"/>
                </a:lnTo>
                <a:lnTo>
                  <a:pt x="2482850" y="1851025"/>
                </a:lnTo>
                <a:lnTo>
                  <a:pt x="2482850" y="2068286"/>
                </a:lnTo>
                <a:lnTo>
                  <a:pt x="2482850" y="2076677"/>
                </a:lnTo>
                <a:lnTo>
                  <a:pt x="2482397" y="2084388"/>
                </a:lnTo>
                <a:lnTo>
                  <a:pt x="2481264" y="2092326"/>
                </a:lnTo>
                <a:lnTo>
                  <a:pt x="2479905" y="2099810"/>
                </a:lnTo>
                <a:lnTo>
                  <a:pt x="2477866" y="2107067"/>
                </a:lnTo>
                <a:lnTo>
                  <a:pt x="2475601" y="2114324"/>
                </a:lnTo>
                <a:lnTo>
                  <a:pt x="2474015" y="2117726"/>
                </a:lnTo>
                <a:lnTo>
                  <a:pt x="2472430" y="2121127"/>
                </a:lnTo>
                <a:lnTo>
                  <a:pt x="2470617" y="2124302"/>
                </a:lnTo>
                <a:lnTo>
                  <a:pt x="2468805" y="2127704"/>
                </a:lnTo>
                <a:lnTo>
                  <a:pt x="2466766" y="2130879"/>
                </a:lnTo>
                <a:lnTo>
                  <a:pt x="2464501" y="2134281"/>
                </a:lnTo>
                <a:lnTo>
                  <a:pt x="2462236" y="2137456"/>
                </a:lnTo>
                <a:lnTo>
                  <a:pt x="2459518" y="2140404"/>
                </a:lnTo>
                <a:lnTo>
                  <a:pt x="2456799" y="2143352"/>
                </a:lnTo>
                <a:lnTo>
                  <a:pt x="2453628" y="2146527"/>
                </a:lnTo>
                <a:lnTo>
                  <a:pt x="2450456" y="2149249"/>
                </a:lnTo>
                <a:lnTo>
                  <a:pt x="2447058" y="2152197"/>
                </a:lnTo>
                <a:lnTo>
                  <a:pt x="2443434" y="2154919"/>
                </a:lnTo>
                <a:lnTo>
                  <a:pt x="2439583" y="2157867"/>
                </a:lnTo>
                <a:lnTo>
                  <a:pt x="2435732" y="2160588"/>
                </a:lnTo>
                <a:lnTo>
                  <a:pt x="2431201" y="2163310"/>
                </a:lnTo>
                <a:lnTo>
                  <a:pt x="2426897" y="2165804"/>
                </a:lnTo>
                <a:lnTo>
                  <a:pt x="2422140" y="2168526"/>
                </a:lnTo>
                <a:lnTo>
                  <a:pt x="2412173" y="2173742"/>
                </a:lnTo>
                <a:lnTo>
                  <a:pt x="2282825" y="2233613"/>
                </a:lnTo>
                <a:lnTo>
                  <a:pt x="2282825" y="1685925"/>
                </a:lnTo>
                <a:close/>
                <a:moveTo>
                  <a:pt x="1216535" y="1436687"/>
                </a:moveTo>
                <a:lnTo>
                  <a:pt x="1274253" y="1436687"/>
                </a:lnTo>
                <a:lnTo>
                  <a:pt x="1303338" y="1492629"/>
                </a:lnTo>
                <a:lnTo>
                  <a:pt x="1283046" y="1513778"/>
                </a:lnTo>
                <a:lnTo>
                  <a:pt x="1301534" y="1642262"/>
                </a:lnTo>
                <a:lnTo>
                  <a:pt x="1245394" y="1852612"/>
                </a:lnTo>
                <a:lnTo>
                  <a:pt x="1189254" y="1642262"/>
                </a:lnTo>
                <a:lnTo>
                  <a:pt x="1207516" y="1513778"/>
                </a:lnTo>
                <a:lnTo>
                  <a:pt x="1187450" y="1492629"/>
                </a:lnTo>
                <a:lnTo>
                  <a:pt x="1216535" y="1436687"/>
                </a:lnTo>
                <a:close/>
                <a:moveTo>
                  <a:pt x="1389519" y="1379537"/>
                </a:moveTo>
                <a:lnTo>
                  <a:pt x="1401785" y="1384753"/>
                </a:lnTo>
                <a:lnTo>
                  <a:pt x="1434494" y="1399267"/>
                </a:lnTo>
                <a:lnTo>
                  <a:pt x="1456754" y="1409246"/>
                </a:lnTo>
                <a:lnTo>
                  <a:pt x="1481740" y="1420358"/>
                </a:lnTo>
                <a:lnTo>
                  <a:pt x="1508543" y="1432831"/>
                </a:lnTo>
                <a:lnTo>
                  <a:pt x="1536709" y="1446212"/>
                </a:lnTo>
                <a:lnTo>
                  <a:pt x="1565557" y="1460273"/>
                </a:lnTo>
                <a:lnTo>
                  <a:pt x="1593950" y="1474560"/>
                </a:lnTo>
                <a:lnTo>
                  <a:pt x="1607578" y="1481818"/>
                </a:lnTo>
                <a:lnTo>
                  <a:pt x="1621207" y="1489075"/>
                </a:lnTo>
                <a:lnTo>
                  <a:pt x="1634154" y="1496105"/>
                </a:lnTo>
                <a:lnTo>
                  <a:pt x="1646647" y="1503362"/>
                </a:lnTo>
                <a:lnTo>
                  <a:pt x="1658232" y="1509939"/>
                </a:lnTo>
                <a:lnTo>
                  <a:pt x="1669589" y="1516743"/>
                </a:lnTo>
                <a:lnTo>
                  <a:pt x="1679584" y="1523546"/>
                </a:lnTo>
                <a:lnTo>
                  <a:pt x="1688669" y="1529669"/>
                </a:lnTo>
                <a:lnTo>
                  <a:pt x="1697074" y="1536019"/>
                </a:lnTo>
                <a:lnTo>
                  <a:pt x="1704115" y="1541689"/>
                </a:lnTo>
                <a:lnTo>
                  <a:pt x="1707068" y="1544410"/>
                </a:lnTo>
                <a:lnTo>
                  <a:pt x="1709794" y="1547132"/>
                </a:lnTo>
                <a:lnTo>
                  <a:pt x="1712292" y="1549853"/>
                </a:lnTo>
                <a:lnTo>
                  <a:pt x="1714337" y="1552348"/>
                </a:lnTo>
                <a:lnTo>
                  <a:pt x="1716154" y="1554843"/>
                </a:lnTo>
                <a:lnTo>
                  <a:pt x="1717971" y="1558018"/>
                </a:lnTo>
                <a:lnTo>
                  <a:pt x="1721833" y="1565048"/>
                </a:lnTo>
                <a:lnTo>
                  <a:pt x="1726148" y="1573666"/>
                </a:lnTo>
                <a:lnTo>
                  <a:pt x="1730237" y="1583191"/>
                </a:lnTo>
                <a:lnTo>
                  <a:pt x="1734326" y="1593850"/>
                </a:lnTo>
                <a:lnTo>
                  <a:pt x="1738869" y="1605416"/>
                </a:lnTo>
                <a:lnTo>
                  <a:pt x="1742957" y="1618116"/>
                </a:lnTo>
                <a:lnTo>
                  <a:pt x="1747500" y="1631269"/>
                </a:lnTo>
                <a:lnTo>
                  <a:pt x="1751816" y="1645330"/>
                </a:lnTo>
                <a:lnTo>
                  <a:pt x="1755904" y="1659844"/>
                </a:lnTo>
                <a:lnTo>
                  <a:pt x="1764536" y="1690460"/>
                </a:lnTo>
                <a:lnTo>
                  <a:pt x="1773168" y="1722210"/>
                </a:lnTo>
                <a:lnTo>
                  <a:pt x="1781118" y="1753960"/>
                </a:lnTo>
                <a:lnTo>
                  <a:pt x="1788613" y="1785030"/>
                </a:lnTo>
                <a:lnTo>
                  <a:pt x="1795428" y="1814966"/>
                </a:lnTo>
                <a:lnTo>
                  <a:pt x="1801561" y="1842180"/>
                </a:lnTo>
                <a:lnTo>
                  <a:pt x="1807012" y="1866446"/>
                </a:lnTo>
                <a:lnTo>
                  <a:pt x="1814962" y="1902505"/>
                </a:lnTo>
                <a:lnTo>
                  <a:pt x="1817688" y="1916112"/>
                </a:lnTo>
                <a:lnTo>
                  <a:pt x="1244600" y="1916112"/>
                </a:lnTo>
                <a:lnTo>
                  <a:pt x="1389519" y="1379537"/>
                </a:lnTo>
                <a:close/>
                <a:moveTo>
                  <a:pt x="1100083" y="1379537"/>
                </a:moveTo>
                <a:lnTo>
                  <a:pt x="1244600" y="1916112"/>
                </a:lnTo>
                <a:lnTo>
                  <a:pt x="673100" y="1916112"/>
                </a:lnTo>
                <a:lnTo>
                  <a:pt x="676045" y="1902505"/>
                </a:lnTo>
                <a:lnTo>
                  <a:pt x="683520" y="1866446"/>
                </a:lnTo>
                <a:lnTo>
                  <a:pt x="688956" y="1842180"/>
                </a:lnTo>
                <a:lnTo>
                  <a:pt x="695072" y="1814966"/>
                </a:lnTo>
                <a:lnTo>
                  <a:pt x="702094" y="1785030"/>
                </a:lnTo>
                <a:lnTo>
                  <a:pt x="709569" y="1753960"/>
                </a:lnTo>
                <a:lnTo>
                  <a:pt x="717724" y="1722210"/>
                </a:lnTo>
                <a:lnTo>
                  <a:pt x="725878" y="1690460"/>
                </a:lnTo>
                <a:lnTo>
                  <a:pt x="734486" y="1659844"/>
                </a:lnTo>
                <a:lnTo>
                  <a:pt x="739016" y="1645330"/>
                </a:lnTo>
                <a:lnTo>
                  <a:pt x="743320" y="1631269"/>
                </a:lnTo>
                <a:lnTo>
                  <a:pt x="747397" y="1618116"/>
                </a:lnTo>
                <a:lnTo>
                  <a:pt x="751928" y="1605416"/>
                </a:lnTo>
                <a:lnTo>
                  <a:pt x="756005" y="1593850"/>
                </a:lnTo>
                <a:lnTo>
                  <a:pt x="760082" y="1583191"/>
                </a:lnTo>
                <a:lnTo>
                  <a:pt x="764386" y="1573666"/>
                </a:lnTo>
                <a:lnTo>
                  <a:pt x="768463" y="1565048"/>
                </a:lnTo>
                <a:lnTo>
                  <a:pt x="772314" y="1558018"/>
                </a:lnTo>
                <a:lnTo>
                  <a:pt x="774353" y="1554843"/>
                </a:lnTo>
                <a:lnTo>
                  <a:pt x="776165" y="1552348"/>
                </a:lnTo>
                <a:lnTo>
                  <a:pt x="778203" y="1549853"/>
                </a:lnTo>
                <a:lnTo>
                  <a:pt x="780695" y="1547132"/>
                </a:lnTo>
                <a:lnTo>
                  <a:pt x="783413" y="1544410"/>
                </a:lnTo>
                <a:lnTo>
                  <a:pt x="786358" y="1541689"/>
                </a:lnTo>
                <a:lnTo>
                  <a:pt x="793607" y="1536019"/>
                </a:lnTo>
                <a:lnTo>
                  <a:pt x="801535" y="1529669"/>
                </a:lnTo>
                <a:lnTo>
                  <a:pt x="810822" y="1523546"/>
                </a:lnTo>
                <a:lnTo>
                  <a:pt x="821015" y="1516743"/>
                </a:lnTo>
                <a:lnTo>
                  <a:pt x="831888" y="1509939"/>
                </a:lnTo>
                <a:lnTo>
                  <a:pt x="843893" y="1503362"/>
                </a:lnTo>
                <a:lnTo>
                  <a:pt x="855898" y="1496105"/>
                </a:lnTo>
                <a:lnTo>
                  <a:pt x="869263" y="1489075"/>
                </a:lnTo>
                <a:lnTo>
                  <a:pt x="882401" y="1481818"/>
                </a:lnTo>
                <a:lnTo>
                  <a:pt x="896445" y="1474560"/>
                </a:lnTo>
                <a:lnTo>
                  <a:pt x="924533" y="1460273"/>
                </a:lnTo>
                <a:lnTo>
                  <a:pt x="953074" y="1446212"/>
                </a:lnTo>
                <a:lnTo>
                  <a:pt x="981388" y="1432831"/>
                </a:lnTo>
                <a:lnTo>
                  <a:pt x="1008117" y="1420358"/>
                </a:lnTo>
                <a:lnTo>
                  <a:pt x="1033034" y="1409246"/>
                </a:lnTo>
                <a:lnTo>
                  <a:pt x="1055006" y="1399267"/>
                </a:lnTo>
                <a:lnTo>
                  <a:pt x="1088077" y="1384753"/>
                </a:lnTo>
                <a:lnTo>
                  <a:pt x="1100083" y="1379537"/>
                </a:lnTo>
                <a:close/>
                <a:moveTo>
                  <a:pt x="2282825" y="1227137"/>
                </a:moveTo>
                <a:lnTo>
                  <a:pt x="2412173" y="1287064"/>
                </a:lnTo>
                <a:lnTo>
                  <a:pt x="2422140" y="1292285"/>
                </a:lnTo>
                <a:lnTo>
                  <a:pt x="2426897" y="1294782"/>
                </a:lnTo>
                <a:lnTo>
                  <a:pt x="2431201" y="1297505"/>
                </a:lnTo>
                <a:lnTo>
                  <a:pt x="2435732" y="1300002"/>
                </a:lnTo>
                <a:lnTo>
                  <a:pt x="2439583" y="1302953"/>
                </a:lnTo>
                <a:lnTo>
                  <a:pt x="2443434" y="1305677"/>
                </a:lnTo>
                <a:lnTo>
                  <a:pt x="2447058" y="1308628"/>
                </a:lnTo>
                <a:lnTo>
                  <a:pt x="2450456" y="1311352"/>
                </a:lnTo>
                <a:lnTo>
                  <a:pt x="2453628" y="1314303"/>
                </a:lnTo>
                <a:lnTo>
                  <a:pt x="2456799" y="1317481"/>
                </a:lnTo>
                <a:lnTo>
                  <a:pt x="2459518" y="1320205"/>
                </a:lnTo>
                <a:lnTo>
                  <a:pt x="2462236" y="1323383"/>
                </a:lnTo>
                <a:lnTo>
                  <a:pt x="2464501" y="1326561"/>
                </a:lnTo>
                <a:lnTo>
                  <a:pt x="2466766" y="1329966"/>
                </a:lnTo>
                <a:lnTo>
                  <a:pt x="2468805" y="1332917"/>
                </a:lnTo>
                <a:lnTo>
                  <a:pt x="2470617" y="1336322"/>
                </a:lnTo>
                <a:lnTo>
                  <a:pt x="2472430" y="1339727"/>
                </a:lnTo>
                <a:lnTo>
                  <a:pt x="2474015" y="1343132"/>
                </a:lnTo>
                <a:lnTo>
                  <a:pt x="2475601" y="1346537"/>
                </a:lnTo>
                <a:lnTo>
                  <a:pt x="2477866" y="1353800"/>
                </a:lnTo>
                <a:lnTo>
                  <a:pt x="2479905" y="1361064"/>
                </a:lnTo>
                <a:lnTo>
                  <a:pt x="2481264" y="1368555"/>
                </a:lnTo>
                <a:lnTo>
                  <a:pt x="2482397" y="1376273"/>
                </a:lnTo>
                <a:lnTo>
                  <a:pt x="2482850" y="1384445"/>
                </a:lnTo>
                <a:lnTo>
                  <a:pt x="2482850" y="1392390"/>
                </a:lnTo>
                <a:lnTo>
                  <a:pt x="2482850" y="1609852"/>
                </a:lnTo>
                <a:lnTo>
                  <a:pt x="2482850" y="1618251"/>
                </a:lnTo>
                <a:lnTo>
                  <a:pt x="2482397" y="1626196"/>
                </a:lnTo>
                <a:lnTo>
                  <a:pt x="2481264" y="1634141"/>
                </a:lnTo>
                <a:lnTo>
                  <a:pt x="2479905" y="1641632"/>
                </a:lnTo>
                <a:lnTo>
                  <a:pt x="2477866" y="1648895"/>
                </a:lnTo>
                <a:lnTo>
                  <a:pt x="2475601" y="1655932"/>
                </a:lnTo>
                <a:lnTo>
                  <a:pt x="2474015" y="1659337"/>
                </a:lnTo>
                <a:lnTo>
                  <a:pt x="2472430" y="1662969"/>
                </a:lnTo>
                <a:lnTo>
                  <a:pt x="2470617" y="1666147"/>
                </a:lnTo>
                <a:lnTo>
                  <a:pt x="2468805" y="1669325"/>
                </a:lnTo>
                <a:lnTo>
                  <a:pt x="2466766" y="1672730"/>
                </a:lnTo>
                <a:lnTo>
                  <a:pt x="2464501" y="1675908"/>
                </a:lnTo>
                <a:lnTo>
                  <a:pt x="2462236" y="1678859"/>
                </a:lnTo>
                <a:lnTo>
                  <a:pt x="2459518" y="1682037"/>
                </a:lnTo>
                <a:lnTo>
                  <a:pt x="2456799" y="1685215"/>
                </a:lnTo>
                <a:lnTo>
                  <a:pt x="2453628" y="1687939"/>
                </a:lnTo>
                <a:lnTo>
                  <a:pt x="2450456" y="1691117"/>
                </a:lnTo>
                <a:lnTo>
                  <a:pt x="2447058" y="1694068"/>
                </a:lnTo>
                <a:lnTo>
                  <a:pt x="2443434" y="1696792"/>
                </a:lnTo>
                <a:lnTo>
                  <a:pt x="2439583" y="1699743"/>
                </a:lnTo>
                <a:lnTo>
                  <a:pt x="2435732" y="1702240"/>
                </a:lnTo>
                <a:lnTo>
                  <a:pt x="2431201" y="1705190"/>
                </a:lnTo>
                <a:lnTo>
                  <a:pt x="2426897" y="1707687"/>
                </a:lnTo>
                <a:lnTo>
                  <a:pt x="2422140" y="1710411"/>
                </a:lnTo>
                <a:lnTo>
                  <a:pt x="2412173" y="1715178"/>
                </a:lnTo>
                <a:lnTo>
                  <a:pt x="2406963" y="1717675"/>
                </a:lnTo>
                <a:lnTo>
                  <a:pt x="2282825" y="1660018"/>
                </a:lnTo>
                <a:lnTo>
                  <a:pt x="2282825" y="1227137"/>
                </a:lnTo>
                <a:close/>
                <a:moveTo>
                  <a:pt x="91667" y="1182687"/>
                </a:moveTo>
                <a:lnTo>
                  <a:pt x="370523" y="1182687"/>
                </a:lnTo>
                <a:lnTo>
                  <a:pt x="375061" y="1182913"/>
                </a:lnTo>
                <a:lnTo>
                  <a:pt x="379826" y="1183140"/>
                </a:lnTo>
                <a:lnTo>
                  <a:pt x="384137" y="1183593"/>
                </a:lnTo>
                <a:lnTo>
                  <a:pt x="388902" y="1184499"/>
                </a:lnTo>
                <a:lnTo>
                  <a:pt x="393213" y="1185405"/>
                </a:lnTo>
                <a:lnTo>
                  <a:pt x="397524" y="1186764"/>
                </a:lnTo>
                <a:lnTo>
                  <a:pt x="401835" y="1188349"/>
                </a:lnTo>
                <a:lnTo>
                  <a:pt x="405919" y="1189935"/>
                </a:lnTo>
                <a:lnTo>
                  <a:pt x="409777" y="1191747"/>
                </a:lnTo>
                <a:lnTo>
                  <a:pt x="414088" y="1193785"/>
                </a:lnTo>
                <a:lnTo>
                  <a:pt x="417718" y="1195824"/>
                </a:lnTo>
                <a:lnTo>
                  <a:pt x="421575" y="1198089"/>
                </a:lnTo>
                <a:lnTo>
                  <a:pt x="425206" y="1200807"/>
                </a:lnTo>
                <a:lnTo>
                  <a:pt x="428609" y="1203298"/>
                </a:lnTo>
                <a:lnTo>
                  <a:pt x="432013" y="1206243"/>
                </a:lnTo>
                <a:lnTo>
                  <a:pt x="434962" y="1209187"/>
                </a:lnTo>
                <a:lnTo>
                  <a:pt x="438139" y="1212358"/>
                </a:lnTo>
                <a:lnTo>
                  <a:pt x="441088" y="1215756"/>
                </a:lnTo>
                <a:lnTo>
                  <a:pt x="443584" y="1219154"/>
                </a:lnTo>
                <a:lnTo>
                  <a:pt x="446307" y="1222778"/>
                </a:lnTo>
                <a:lnTo>
                  <a:pt x="448803" y="1226402"/>
                </a:lnTo>
                <a:lnTo>
                  <a:pt x="450845" y="1230026"/>
                </a:lnTo>
                <a:lnTo>
                  <a:pt x="452887" y="1233876"/>
                </a:lnTo>
                <a:lnTo>
                  <a:pt x="454702" y="1237953"/>
                </a:lnTo>
                <a:lnTo>
                  <a:pt x="456291" y="1242257"/>
                </a:lnTo>
                <a:lnTo>
                  <a:pt x="457879" y="1246334"/>
                </a:lnTo>
                <a:lnTo>
                  <a:pt x="459240" y="1250411"/>
                </a:lnTo>
                <a:lnTo>
                  <a:pt x="460148" y="1254941"/>
                </a:lnTo>
                <a:lnTo>
                  <a:pt x="461055" y="1259471"/>
                </a:lnTo>
                <a:lnTo>
                  <a:pt x="461509" y="1264001"/>
                </a:lnTo>
                <a:lnTo>
                  <a:pt x="461736" y="1268531"/>
                </a:lnTo>
                <a:lnTo>
                  <a:pt x="461963" y="1273061"/>
                </a:lnTo>
                <a:lnTo>
                  <a:pt x="461736" y="1277591"/>
                </a:lnTo>
                <a:lnTo>
                  <a:pt x="461509" y="1282348"/>
                </a:lnTo>
                <a:lnTo>
                  <a:pt x="461055" y="1286651"/>
                </a:lnTo>
                <a:lnTo>
                  <a:pt x="460148" y="1291408"/>
                </a:lnTo>
                <a:lnTo>
                  <a:pt x="459240" y="1295485"/>
                </a:lnTo>
                <a:lnTo>
                  <a:pt x="457879" y="1300015"/>
                </a:lnTo>
                <a:lnTo>
                  <a:pt x="456291" y="1304092"/>
                </a:lnTo>
                <a:lnTo>
                  <a:pt x="454702" y="1308169"/>
                </a:lnTo>
                <a:lnTo>
                  <a:pt x="452887" y="1312246"/>
                </a:lnTo>
                <a:lnTo>
                  <a:pt x="450845" y="1316323"/>
                </a:lnTo>
                <a:lnTo>
                  <a:pt x="448803" y="1319947"/>
                </a:lnTo>
                <a:lnTo>
                  <a:pt x="446307" y="1323571"/>
                </a:lnTo>
                <a:lnTo>
                  <a:pt x="443584" y="1327195"/>
                </a:lnTo>
                <a:lnTo>
                  <a:pt x="441088" y="1330366"/>
                </a:lnTo>
                <a:lnTo>
                  <a:pt x="438139" y="1333764"/>
                </a:lnTo>
                <a:lnTo>
                  <a:pt x="434962" y="1336935"/>
                </a:lnTo>
                <a:lnTo>
                  <a:pt x="432013" y="1340106"/>
                </a:lnTo>
                <a:lnTo>
                  <a:pt x="428609" y="1342824"/>
                </a:lnTo>
                <a:lnTo>
                  <a:pt x="425206" y="1345542"/>
                </a:lnTo>
                <a:lnTo>
                  <a:pt x="421575" y="1348033"/>
                </a:lnTo>
                <a:lnTo>
                  <a:pt x="417718" y="1350525"/>
                </a:lnTo>
                <a:lnTo>
                  <a:pt x="414088" y="1352563"/>
                </a:lnTo>
                <a:lnTo>
                  <a:pt x="409777" y="1354602"/>
                </a:lnTo>
                <a:lnTo>
                  <a:pt x="405919" y="1356414"/>
                </a:lnTo>
                <a:lnTo>
                  <a:pt x="401835" y="1357999"/>
                </a:lnTo>
                <a:lnTo>
                  <a:pt x="397524" y="1359585"/>
                </a:lnTo>
                <a:lnTo>
                  <a:pt x="393213" y="1360717"/>
                </a:lnTo>
                <a:lnTo>
                  <a:pt x="388902" y="1361850"/>
                </a:lnTo>
                <a:lnTo>
                  <a:pt x="384137" y="1362529"/>
                </a:lnTo>
                <a:lnTo>
                  <a:pt x="379826" y="1363209"/>
                </a:lnTo>
                <a:lnTo>
                  <a:pt x="375061" y="1363435"/>
                </a:lnTo>
                <a:lnTo>
                  <a:pt x="370523" y="1363662"/>
                </a:lnTo>
                <a:lnTo>
                  <a:pt x="91667" y="1363662"/>
                </a:lnTo>
                <a:lnTo>
                  <a:pt x="86902" y="1363435"/>
                </a:lnTo>
                <a:lnTo>
                  <a:pt x="82364" y="1363209"/>
                </a:lnTo>
                <a:lnTo>
                  <a:pt x="77599" y="1362529"/>
                </a:lnTo>
                <a:lnTo>
                  <a:pt x="73288" y="1361850"/>
                </a:lnTo>
                <a:lnTo>
                  <a:pt x="68750" y="1360717"/>
                </a:lnTo>
                <a:lnTo>
                  <a:pt x="64439" y="1359585"/>
                </a:lnTo>
                <a:lnTo>
                  <a:pt x="60128" y="1357999"/>
                </a:lnTo>
                <a:lnTo>
                  <a:pt x="56044" y="1356414"/>
                </a:lnTo>
                <a:lnTo>
                  <a:pt x="51959" y="1354602"/>
                </a:lnTo>
                <a:lnTo>
                  <a:pt x="48102" y="1352563"/>
                </a:lnTo>
                <a:lnTo>
                  <a:pt x="44245" y="1350525"/>
                </a:lnTo>
                <a:lnTo>
                  <a:pt x="40615" y="1348033"/>
                </a:lnTo>
                <a:lnTo>
                  <a:pt x="36757" y="1345542"/>
                </a:lnTo>
                <a:lnTo>
                  <a:pt x="33581" y="1342824"/>
                </a:lnTo>
                <a:lnTo>
                  <a:pt x="30177" y="1340106"/>
                </a:lnTo>
                <a:lnTo>
                  <a:pt x="26774" y="1336935"/>
                </a:lnTo>
                <a:lnTo>
                  <a:pt x="23824" y="1333764"/>
                </a:lnTo>
                <a:lnTo>
                  <a:pt x="21101" y="1330366"/>
                </a:lnTo>
                <a:lnTo>
                  <a:pt x="18152" y="1327195"/>
                </a:lnTo>
                <a:lnTo>
                  <a:pt x="15656" y="1323571"/>
                </a:lnTo>
                <a:lnTo>
                  <a:pt x="13160" y="1319947"/>
                </a:lnTo>
                <a:lnTo>
                  <a:pt x="11118" y="1316323"/>
                </a:lnTo>
                <a:lnTo>
                  <a:pt x="9076" y="1312246"/>
                </a:lnTo>
                <a:lnTo>
                  <a:pt x="7261" y="1308169"/>
                </a:lnTo>
                <a:lnTo>
                  <a:pt x="5446" y="1304092"/>
                </a:lnTo>
                <a:lnTo>
                  <a:pt x="4084" y="1300015"/>
                </a:lnTo>
                <a:lnTo>
                  <a:pt x="2950" y="1295485"/>
                </a:lnTo>
                <a:lnTo>
                  <a:pt x="1815" y="1291408"/>
                </a:lnTo>
                <a:lnTo>
                  <a:pt x="1134" y="1286651"/>
                </a:lnTo>
                <a:lnTo>
                  <a:pt x="454" y="1282348"/>
                </a:lnTo>
                <a:lnTo>
                  <a:pt x="0" y="1277591"/>
                </a:lnTo>
                <a:lnTo>
                  <a:pt x="0" y="1273061"/>
                </a:lnTo>
                <a:lnTo>
                  <a:pt x="0" y="1268531"/>
                </a:lnTo>
                <a:lnTo>
                  <a:pt x="454" y="1264001"/>
                </a:lnTo>
                <a:lnTo>
                  <a:pt x="1134" y="1259471"/>
                </a:lnTo>
                <a:lnTo>
                  <a:pt x="1815" y="1254941"/>
                </a:lnTo>
                <a:lnTo>
                  <a:pt x="2950" y="1250411"/>
                </a:lnTo>
                <a:lnTo>
                  <a:pt x="4084" y="1246334"/>
                </a:lnTo>
                <a:lnTo>
                  <a:pt x="5446" y="1242257"/>
                </a:lnTo>
                <a:lnTo>
                  <a:pt x="7261" y="1237953"/>
                </a:lnTo>
                <a:lnTo>
                  <a:pt x="9076" y="1233876"/>
                </a:lnTo>
                <a:lnTo>
                  <a:pt x="11118" y="1230026"/>
                </a:lnTo>
                <a:lnTo>
                  <a:pt x="13160" y="1226402"/>
                </a:lnTo>
                <a:lnTo>
                  <a:pt x="15656" y="1222778"/>
                </a:lnTo>
                <a:lnTo>
                  <a:pt x="18152" y="1219154"/>
                </a:lnTo>
                <a:lnTo>
                  <a:pt x="21101" y="1215756"/>
                </a:lnTo>
                <a:lnTo>
                  <a:pt x="23824" y="1212358"/>
                </a:lnTo>
                <a:lnTo>
                  <a:pt x="26774" y="1209187"/>
                </a:lnTo>
                <a:lnTo>
                  <a:pt x="30177" y="1206243"/>
                </a:lnTo>
                <a:lnTo>
                  <a:pt x="33581" y="1203298"/>
                </a:lnTo>
                <a:lnTo>
                  <a:pt x="36757" y="1200807"/>
                </a:lnTo>
                <a:lnTo>
                  <a:pt x="40615" y="1198089"/>
                </a:lnTo>
                <a:lnTo>
                  <a:pt x="44245" y="1195824"/>
                </a:lnTo>
                <a:lnTo>
                  <a:pt x="48102" y="1193785"/>
                </a:lnTo>
                <a:lnTo>
                  <a:pt x="51959" y="1191747"/>
                </a:lnTo>
                <a:lnTo>
                  <a:pt x="56044" y="1189935"/>
                </a:lnTo>
                <a:lnTo>
                  <a:pt x="60128" y="1188349"/>
                </a:lnTo>
                <a:lnTo>
                  <a:pt x="64439" y="1186764"/>
                </a:lnTo>
                <a:lnTo>
                  <a:pt x="68750" y="1185405"/>
                </a:lnTo>
                <a:lnTo>
                  <a:pt x="73288" y="1184499"/>
                </a:lnTo>
                <a:lnTo>
                  <a:pt x="77599" y="1183593"/>
                </a:lnTo>
                <a:lnTo>
                  <a:pt x="82364" y="1183140"/>
                </a:lnTo>
                <a:lnTo>
                  <a:pt x="86902" y="1182913"/>
                </a:lnTo>
                <a:lnTo>
                  <a:pt x="91667" y="1182687"/>
                </a:lnTo>
                <a:close/>
                <a:moveTo>
                  <a:pt x="1390308" y="782637"/>
                </a:moveTo>
                <a:lnTo>
                  <a:pt x="1396663" y="786039"/>
                </a:lnTo>
                <a:lnTo>
                  <a:pt x="1402564" y="789894"/>
                </a:lnTo>
                <a:lnTo>
                  <a:pt x="1408238" y="793749"/>
                </a:lnTo>
                <a:lnTo>
                  <a:pt x="1413458" y="797831"/>
                </a:lnTo>
                <a:lnTo>
                  <a:pt x="1418225" y="802140"/>
                </a:lnTo>
                <a:lnTo>
                  <a:pt x="1422764" y="806449"/>
                </a:lnTo>
                <a:lnTo>
                  <a:pt x="1426849" y="811439"/>
                </a:lnTo>
                <a:lnTo>
                  <a:pt x="1430935" y="816428"/>
                </a:lnTo>
                <a:lnTo>
                  <a:pt x="1434112" y="821417"/>
                </a:lnTo>
                <a:lnTo>
                  <a:pt x="1437516" y="826860"/>
                </a:lnTo>
                <a:lnTo>
                  <a:pt x="1440694" y="832303"/>
                </a:lnTo>
                <a:lnTo>
                  <a:pt x="1443644" y="837973"/>
                </a:lnTo>
                <a:lnTo>
                  <a:pt x="1446141" y="843869"/>
                </a:lnTo>
                <a:lnTo>
                  <a:pt x="1448411" y="849765"/>
                </a:lnTo>
                <a:lnTo>
                  <a:pt x="1450907" y="856115"/>
                </a:lnTo>
                <a:lnTo>
                  <a:pt x="1452723" y="862465"/>
                </a:lnTo>
                <a:lnTo>
                  <a:pt x="1454766" y="869042"/>
                </a:lnTo>
                <a:lnTo>
                  <a:pt x="1456581" y="875846"/>
                </a:lnTo>
                <a:lnTo>
                  <a:pt x="1459759" y="889680"/>
                </a:lnTo>
                <a:lnTo>
                  <a:pt x="1462709" y="904648"/>
                </a:lnTo>
                <a:lnTo>
                  <a:pt x="1465433" y="919842"/>
                </a:lnTo>
                <a:lnTo>
                  <a:pt x="1471107" y="952499"/>
                </a:lnTo>
                <a:lnTo>
                  <a:pt x="1474284" y="969735"/>
                </a:lnTo>
                <a:lnTo>
                  <a:pt x="1477462" y="987424"/>
                </a:lnTo>
                <a:lnTo>
                  <a:pt x="1483363" y="988785"/>
                </a:lnTo>
                <a:lnTo>
                  <a:pt x="1489037" y="990146"/>
                </a:lnTo>
                <a:lnTo>
                  <a:pt x="1494484" y="992187"/>
                </a:lnTo>
                <a:lnTo>
                  <a:pt x="1499704" y="994228"/>
                </a:lnTo>
                <a:lnTo>
                  <a:pt x="1504470" y="996949"/>
                </a:lnTo>
                <a:lnTo>
                  <a:pt x="1509237" y="999671"/>
                </a:lnTo>
                <a:lnTo>
                  <a:pt x="1513549" y="1003073"/>
                </a:lnTo>
                <a:lnTo>
                  <a:pt x="1517407" y="1006474"/>
                </a:lnTo>
                <a:lnTo>
                  <a:pt x="1521493" y="1010330"/>
                </a:lnTo>
                <a:lnTo>
                  <a:pt x="1525124" y="1014185"/>
                </a:lnTo>
                <a:lnTo>
                  <a:pt x="1528075" y="1018721"/>
                </a:lnTo>
                <a:lnTo>
                  <a:pt x="1530798" y="1023030"/>
                </a:lnTo>
                <a:lnTo>
                  <a:pt x="1533068" y="1027792"/>
                </a:lnTo>
                <a:lnTo>
                  <a:pt x="1535110" y="1032555"/>
                </a:lnTo>
                <a:lnTo>
                  <a:pt x="1536472" y="1037771"/>
                </a:lnTo>
                <a:lnTo>
                  <a:pt x="1537607" y="1043214"/>
                </a:lnTo>
                <a:lnTo>
                  <a:pt x="1538288" y="1048657"/>
                </a:lnTo>
                <a:lnTo>
                  <a:pt x="1538288" y="1054326"/>
                </a:lnTo>
                <a:lnTo>
                  <a:pt x="1537834" y="1060223"/>
                </a:lnTo>
                <a:lnTo>
                  <a:pt x="1536699" y="1066119"/>
                </a:lnTo>
                <a:lnTo>
                  <a:pt x="1535110" y="1072016"/>
                </a:lnTo>
                <a:lnTo>
                  <a:pt x="1533068" y="1078366"/>
                </a:lnTo>
                <a:lnTo>
                  <a:pt x="1530117" y="1084489"/>
                </a:lnTo>
                <a:lnTo>
                  <a:pt x="1526940" y="1091066"/>
                </a:lnTo>
                <a:lnTo>
                  <a:pt x="1522854" y="1097416"/>
                </a:lnTo>
                <a:lnTo>
                  <a:pt x="1518315" y="1103766"/>
                </a:lnTo>
                <a:lnTo>
                  <a:pt x="1512868" y="1110342"/>
                </a:lnTo>
                <a:lnTo>
                  <a:pt x="1506967" y="1116919"/>
                </a:lnTo>
                <a:lnTo>
                  <a:pt x="1500158" y="1123496"/>
                </a:lnTo>
                <a:lnTo>
                  <a:pt x="1492668" y="1129846"/>
                </a:lnTo>
                <a:lnTo>
                  <a:pt x="1484271" y="1136650"/>
                </a:lnTo>
                <a:lnTo>
                  <a:pt x="1474965" y="1143000"/>
                </a:lnTo>
                <a:lnTo>
                  <a:pt x="1472696" y="1155019"/>
                </a:lnTo>
                <a:lnTo>
                  <a:pt x="1469745" y="1167266"/>
                </a:lnTo>
                <a:lnTo>
                  <a:pt x="1466568" y="1179059"/>
                </a:lnTo>
                <a:lnTo>
                  <a:pt x="1462936" y="1190851"/>
                </a:lnTo>
                <a:lnTo>
                  <a:pt x="1459078" y="1202417"/>
                </a:lnTo>
                <a:lnTo>
                  <a:pt x="1454993" y="1213984"/>
                </a:lnTo>
                <a:lnTo>
                  <a:pt x="1450680" y="1225323"/>
                </a:lnTo>
                <a:lnTo>
                  <a:pt x="1445687" y="1236435"/>
                </a:lnTo>
                <a:lnTo>
                  <a:pt x="1440467" y="1247321"/>
                </a:lnTo>
                <a:lnTo>
                  <a:pt x="1435020" y="1257980"/>
                </a:lnTo>
                <a:lnTo>
                  <a:pt x="1429346" y="1268412"/>
                </a:lnTo>
                <a:lnTo>
                  <a:pt x="1423218" y="1278391"/>
                </a:lnTo>
                <a:lnTo>
                  <a:pt x="1416863" y="1288369"/>
                </a:lnTo>
                <a:lnTo>
                  <a:pt x="1410281" y="1297894"/>
                </a:lnTo>
                <a:lnTo>
                  <a:pt x="1403245" y="1307193"/>
                </a:lnTo>
                <a:lnTo>
                  <a:pt x="1395982" y="1316037"/>
                </a:lnTo>
                <a:lnTo>
                  <a:pt x="1388719" y="1324655"/>
                </a:lnTo>
                <a:lnTo>
                  <a:pt x="1381003" y="1332593"/>
                </a:lnTo>
                <a:lnTo>
                  <a:pt x="1373059" y="1340077"/>
                </a:lnTo>
                <a:lnTo>
                  <a:pt x="1364661" y="1347334"/>
                </a:lnTo>
                <a:lnTo>
                  <a:pt x="1356037" y="1354364"/>
                </a:lnTo>
                <a:lnTo>
                  <a:pt x="1347639" y="1360714"/>
                </a:lnTo>
                <a:lnTo>
                  <a:pt x="1338561" y="1366610"/>
                </a:lnTo>
                <a:lnTo>
                  <a:pt x="1329028" y="1371827"/>
                </a:lnTo>
                <a:lnTo>
                  <a:pt x="1319723" y="1376816"/>
                </a:lnTo>
                <a:lnTo>
                  <a:pt x="1310190" y="1380898"/>
                </a:lnTo>
                <a:lnTo>
                  <a:pt x="1300431" y="1384527"/>
                </a:lnTo>
                <a:lnTo>
                  <a:pt x="1295211" y="1386341"/>
                </a:lnTo>
                <a:lnTo>
                  <a:pt x="1290218" y="1387702"/>
                </a:lnTo>
                <a:lnTo>
                  <a:pt x="1284997" y="1389062"/>
                </a:lnTo>
                <a:lnTo>
                  <a:pt x="1279777" y="1390196"/>
                </a:lnTo>
                <a:lnTo>
                  <a:pt x="1274557" y="1391330"/>
                </a:lnTo>
                <a:lnTo>
                  <a:pt x="1269110" y="1392010"/>
                </a:lnTo>
                <a:lnTo>
                  <a:pt x="1264117" y="1392691"/>
                </a:lnTo>
                <a:lnTo>
                  <a:pt x="1258670" y="1393371"/>
                </a:lnTo>
                <a:lnTo>
                  <a:pt x="1253223" y="1393825"/>
                </a:lnTo>
                <a:lnTo>
                  <a:pt x="1247776" y="1393825"/>
                </a:lnTo>
                <a:lnTo>
                  <a:pt x="1242328" y="1393825"/>
                </a:lnTo>
                <a:lnTo>
                  <a:pt x="1236881" y="1393371"/>
                </a:lnTo>
                <a:lnTo>
                  <a:pt x="1231661" y="1392691"/>
                </a:lnTo>
                <a:lnTo>
                  <a:pt x="1226214" y="1392010"/>
                </a:lnTo>
                <a:lnTo>
                  <a:pt x="1220994" y="1391330"/>
                </a:lnTo>
                <a:lnTo>
                  <a:pt x="1215774" y="1390196"/>
                </a:lnTo>
                <a:lnTo>
                  <a:pt x="1210554" y="1389062"/>
                </a:lnTo>
                <a:lnTo>
                  <a:pt x="1205333" y="1387702"/>
                </a:lnTo>
                <a:lnTo>
                  <a:pt x="1200113" y="1386341"/>
                </a:lnTo>
                <a:lnTo>
                  <a:pt x="1195347" y="1384527"/>
                </a:lnTo>
                <a:lnTo>
                  <a:pt x="1185361" y="1380898"/>
                </a:lnTo>
                <a:lnTo>
                  <a:pt x="1175828" y="1376816"/>
                </a:lnTo>
                <a:lnTo>
                  <a:pt x="1166296" y="1371827"/>
                </a:lnTo>
                <a:lnTo>
                  <a:pt x="1157217" y="1366610"/>
                </a:lnTo>
                <a:lnTo>
                  <a:pt x="1148139" y="1360714"/>
                </a:lnTo>
                <a:lnTo>
                  <a:pt x="1139514" y="1354364"/>
                </a:lnTo>
                <a:lnTo>
                  <a:pt x="1130890" y="1347334"/>
                </a:lnTo>
                <a:lnTo>
                  <a:pt x="1122492" y="1340077"/>
                </a:lnTo>
                <a:lnTo>
                  <a:pt x="1114548" y="1332593"/>
                </a:lnTo>
                <a:lnTo>
                  <a:pt x="1106832" y="1324655"/>
                </a:lnTo>
                <a:lnTo>
                  <a:pt x="1099569" y="1316037"/>
                </a:lnTo>
                <a:lnTo>
                  <a:pt x="1092306" y="1307193"/>
                </a:lnTo>
                <a:lnTo>
                  <a:pt x="1085270" y="1297894"/>
                </a:lnTo>
                <a:lnTo>
                  <a:pt x="1078688" y="1288369"/>
                </a:lnTo>
                <a:lnTo>
                  <a:pt x="1072333" y="1278391"/>
                </a:lnTo>
                <a:lnTo>
                  <a:pt x="1066205" y="1268412"/>
                </a:lnTo>
                <a:lnTo>
                  <a:pt x="1060531" y="1257980"/>
                </a:lnTo>
                <a:lnTo>
                  <a:pt x="1055084" y="1247321"/>
                </a:lnTo>
                <a:lnTo>
                  <a:pt x="1049864" y="1236435"/>
                </a:lnTo>
                <a:lnTo>
                  <a:pt x="1045098" y="1225323"/>
                </a:lnTo>
                <a:lnTo>
                  <a:pt x="1040558" y="1213984"/>
                </a:lnTo>
                <a:lnTo>
                  <a:pt x="1036473" y="1202417"/>
                </a:lnTo>
                <a:lnTo>
                  <a:pt x="1032615" y="1190851"/>
                </a:lnTo>
                <a:lnTo>
                  <a:pt x="1028983" y="1179059"/>
                </a:lnTo>
                <a:lnTo>
                  <a:pt x="1025806" y="1167266"/>
                </a:lnTo>
                <a:lnTo>
                  <a:pt x="1022855" y="1155019"/>
                </a:lnTo>
                <a:lnTo>
                  <a:pt x="1020586" y="1143000"/>
                </a:lnTo>
                <a:lnTo>
                  <a:pt x="1011507" y="1136650"/>
                </a:lnTo>
                <a:lnTo>
                  <a:pt x="1003336" y="1129846"/>
                </a:lnTo>
                <a:lnTo>
                  <a:pt x="995620" y="1123496"/>
                </a:lnTo>
                <a:lnTo>
                  <a:pt x="988811" y="1116919"/>
                </a:lnTo>
                <a:lnTo>
                  <a:pt x="982683" y="1110342"/>
                </a:lnTo>
                <a:lnTo>
                  <a:pt x="977236" y="1103766"/>
                </a:lnTo>
                <a:lnTo>
                  <a:pt x="972696" y="1097416"/>
                </a:lnTo>
                <a:lnTo>
                  <a:pt x="968838" y="1091066"/>
                </a:lnTo>
                <a:lnTo>
                  <a:pt x="965434" y="1084489"/>
                </a:lnTo>
                <a:lnTo>
                  <a:pt x="962483" y="1078366"/>
                </a:lnTo>
                <a:lnTo>
                  <a:pt x="960440" y="1072016"/>
                </a:lnTo>
                <a:lnTo>
                  <a:pt x="958852" y="1066119"/>
                </a:lnTo>
                <a:lnTo>
                  <a:pt x="957944" y="1060223"/>
                </a:lnTo>
                <a:lnTo>
                  <a:pt x="957263" y="1054326"/>
                </a:lnTo>
                <a:lnTo>
                  <a:pt x="957263" y="1048657"/>
                </a:lnTo>
                <a:lnTo>
                  <a:pt x="958171" y="1043214"/>
                </a:lnTo>
                <a:lnTo>
                  <a:pt x="959079" y="1037771"/>
                </a:lnTo>
                <a:lnTo>
                  <a:pt x="960440" y="1032555"/>
                </a:lnTo>
                <a:lnTo>
                  <a:pt x="962483" y="1027792"/>
                </a:lnTo>
                <a:lnTo>
                  <a:pt x="964753" y="1023030"/>
                </a:lnTo>
                <a:lnTo>
                  <a:pt x="967476" y="1018721"/>
                </a:lnTo>
                <a:lnTo>
                  <a:pt x="970654" y="1014185"/>
                </a:lnTo>
                <a:lnTo>
                  <a:pt x="974285" y="1010330"/>
                </a:lnTo>
                <a:lnTo>
                  <a:pt x="978144" y="1006474"/>
                </a:lnTo>
                <a:lnTo>
                  <a:pt x="982002" y="1003073"/>
                </a:lnTo>
                <a:lnTo>
                  <a:pt x="986541" y="999671"/>
                </a:lnTo>
                <a:lnTo>
                  <a:pt x="991307" y="996949"/>
                </a:lnTo>
                <a:lnTo>
                  <a:pt x="996301" y="994228"/>
                </a:lnTo>
                <a:lnTo>
                  <a:pt x="1001521" y="992187"/>
                </a:lnTo>
                <a:lnTo>
                  <a:pt x="1006514" y="990146"/>
                </a:lnTo>
                <a:lnTo>
                  <a:pt x="1012415" y="988785"/>
                </a:lnTo>
                <a:lnTo>
                  <a:pt x="1018089" y="987424"/>
                </a:lnTo>
                <a:lnTo>
                  <a:pt x="1022401" y="964292"/>
                </a:lnTo>
                <a:lnTo>
                  <a:pt x="1026260" y="941840"/>
                </a:lnTo>
                <a:lnTo>
                  <a:pt x="1029891" y="920523"/>
                </a:lnTo>
                <a:lnTo>
                  <a:pt x="1033749" y="900339"/>
                </a:lnTo>
                <a:lnTo>
                  <a:pt x="1035792" y="890587"/>
                </a:lnTo>
                <a:lnTo>
                  <a:pt x="1037835" y="881289"/>
                </a:lnTo>
                <a:lnTo>
                  <a:pt x="1040104" y="872217"/>
                </a:lnTo>
                <a:lnTo>
                  <a:pt x="1042374" y="863373"/>
                </a:lnTo>
                <a:lnTo>
                  <a:pt x="1045325" y="854981"/>
                </a:lnTo>
                <a:lnTo>
                  <a:pt x="1048048" y="846817"/>
                </a:lnTo>
                <a:lnTo>
                  <a:pt x="1051453" y="838880"/>
                </a:lnTo>
                <a:lnTo>
                  <a:pt x="1055311" y="831396"/>
                </a:lnTo>
                <a:lnTo>
                  <a:pt x="1062574" y="834117"/>
                </a:lnTo>
                <a:lnTo>
                  <a:pt x="1072787" y="837065"/>
                </a:lnTo>
                <a:lnTo>
                  <a:pt x="1085270" y="840467"/>
                </a:lnTo>
                <a:lnTo>
                  <a:pt x="1092306" y="842281"/>
                </a:lnTo>
                <a:lnTo>
                  <a:pt x="1100023" y="843869"/>
                </a:lnTo>
                <a:lnTo>
                  <a:pt x="1108420" y="845456"/>
                </a:lnTo>
                <a:lnTo>
                  <a:pt x="1116818" y="847044"/>
                </a:lnTo>
                <a:lnTo>
                  <a:pt x="1126123" y="848178"/>
                </a:lnTo>
                <a:lnTo>
                  <a:pt x="1135883" y="849539"/>
                </a:lnTo>
                <a:lnTo>
                  <a:pt x="1145869" y="850673"/>
                </a:lnTo>
                <a:lnTo>
                  <a:pt x="1156309" y="851126"/>
                </a:lnTo>
                <a:lnTo>
                  <a:pt x="1167204" y="851580"/>
                </a:lnTo>
                <a:lnTo>
                  <a:pt x="1178552" y="851806"/>
                </a:lnTo>
                <a:lnTo>
                  <a:pt x="1190354" y="851580"/>
                </a:lnTo>
                <a:lnTo>
                  <a:pt x="1202156" y="851126"/>
                </a:lnTo>
                <a:lnTo>
                  <a:pt x="1214412" y="849992"/>
                </a:lnTo>
                <a:lnTo>
                  <a:pt x="1226895" y="848631"/>
                </a:lnTo>
                <a:lnTo>
                  <a:pt x="1239605" y="846364"/>
                </a:lnTo>
                <a:lnTo>
                  <a:pt x="1252542" y="844096"/>
                </a:lnTo>
                <a:lnTo>
                  <a:pt x="1265933" y="840921"/>
                </a:lnTo>
                <a:lnTo>
                  <a:pt x="1279323" y="837292"/>
                </a:lnTo>
                <a:lnTo>
                  <a:pt x="1292714" y="832983"/>
                </a:lnTo>
                <a:lnTo>
                  <a:pt x="1306559" y="827994"/>
                </a:lnTo>
                <a:lnTo>
                  <a:pt x="1313368" y="825499"/>
                </a:lnTo>
                <a:lnTo>
                  <a:pt x="1320404" y="822551"/>
                </a:lnTo>
                <a:lnTo>
                  <a:pt x="1327212" y="819603"/>
                </a:lnTo>
                <a:lnTo>
                  <a:pt x="1334248" y="816201"/>
                </a:lnTo>
                <a:lnTo>
                  <a:pt x="1341057" y="812799"/>
                </a:lnTo>
                <a:lnTo>
                  <a:pt x="1348093" y="809171"/>
                </a:lnTo>
                <a:lnTo>
                  <a:pt x="1355129" y="805315"/>
                </a:lnTo>
                <a:lnTo>
                  <a:pt x="1362165" y="801006"/>
                </a:lnTo>
                <a:lnTo>
                  <a:pt x="1369201" y="796924"/>
                </a:lnTo>
                <a:lnTo>
                  <a:pt x="1376463" y="792389"/>
                </a:lnTo>
                <a:lnTo>
                  <a:pt x="1383272" y="787626"/>
                </a:lnTo>
                <a:lnTo>
                  <a:pt x="1390308" y="782637"/>
                </a:lnTo>
                <a:close/>
                <a:moveTo>
                  <a:pt x="2282825" y="769937"/>
                </a:moveTo>
                <a:lnTo>
                  <a:pt x="2412173" y="829864"/>
                </a:lnTo>
                <a:lnTo>
                  <a:pt x="2422140" y="834858"/>
                </a:lnTo>
                <a:lnTo>
                  <a:pt x="2426897" y="837355"/>
                </a:lnTo>
                <a:lnTo>
                  <a:pt x="2431201" y="840078"/>
                </a:lnTo>
                <a:lnTo>
                  <a:pt x="2435732" y="842802"/>
                </a:lnTo>
                <a:lnTo>
                  <a:pt x="2439583" y="845526"/>
                </a:lnTo>
                <a:lnTo>
                  <a:pt x="2443434" y="848250"/>
                </a:lnTo>
                <a:lnTo>
                  <a:pt x="2447058" y="851201"/>
                </a:lnTo>
                <a:lnTo>
                  <a:pt x="2450456" y="853925"/>
                </a:lnTo>
                <a:lnTo>
                  <a:pt x="2453628" y="857103"/>
                </a:lnTo>
                <a:lnTo>
                  <a:pt x="2456799" y="860054"/>
                </a:lnTo>
                <a:lnTo>
                  <a:pt x="2459518" y="863005"/>
                </a:lnTo>
                <a:lnTo>
                  <a:pt x="2462236" y="866183"/>
                </a:lnTo>
                <a:lnTo>
                  <a:pt x="2464501" y="869361"/>
                </a:lnTo>
                <a:lnTo>
                  <a:pt x="2466766" y="872539"/>
                </a:lnTo>
                <a:lnTo>
                  <a:pt x="2468805" y="875717"/>
                </a:lnTo>
                <a:lnTo>
                  <a:pt x="2470617" y="878895"/>
                </a:lnTo>
                <a:lnTo>
                  <a:pt x="2472430" y="882300"/>
                </a:lnTo>
                <a:lnTo>
                  <a:pt x="2474015" y="885932"/>
                </a:lnTo>
                <a:lnTo>
                  <a:pt x="2475601" y="889337"/>
                </a:lnTo>
                <a:lnTo>
                  <a:pt x="2477866" y="896373"/>
                </a:lnTo>
                <a:lnTo>
                  <a:pt x="2479905" y="903637"/>
                </a:lnTo>
                <a:lnTo>
                  <a:pt x="2481264" y="911128"/>
                </a:lnTo>
                <a:lnTo>
                  <a:pt x="2482397" y="918846"/>
                </a:lnTo>
                <a:lnTo>
                  <a:pt x="2482850" y="927018"/>
                </a:lnTo>
                <a:lnTo>
                  <a:pt x="2482850" y="935190"/>
                </a:lnTo>
                <a:lnTo>
                  <a:pt x="2482850" y="1152652"/>
                </a:lnTo>
                <a:lnTo>
                  <a:pt x="2482850" y="1160824"/>
                </a:lnTo>
                <a:lnTo>
                  <a:pt x="2482397" y="1168768"/>
                </a:lnTo>
                <a:lnTo>
                  <a:pt x="2481264" y="1176486"/>
                </a:lnTo>
                <a:lnTo>
                  <a:pt x="2479905" y="1184204"/>
                </a:lnTo>
                <a:lnTo>
                  <a:pt x="2477866" y="1191468"/>
                </a:lnTo>
                <a:lnTo>
                  <a:pt x="2475601" y="1198732"/>
                </a:lnTo>
                <a:lnTo>
                  <a:pt x="2474015" y="1202137"/>
                </a:lnTo>
                <a:lnTo>
                  <a:pt x="2472430" y="1205315"/>
                </a:lnTo>
                <a:lnTo>
                  <a:pt x="2470617" y="1208720"/>
                </a:lnTo>
                <a:lnTo>
                  <a:pt x="2468805" y="1212125"/>
                </a:lnTo>
                <a:lnTo>
                  <a:pt x="2466766" y="1215303"/>
                </a:lnTo>
                <a:lnTo>
                  <a:pt x="2464501" y="1218708"/>
                </a:lnTo>
                <a:lnTo>
                  <a:pt x="2462236" y="1221658"/>
                </a:lnTo>
                <a:lnTo>
                  <a:pt x="2459518" y="1224836"/>
                </a:lnTo>
                <a:lnTo>
                  <a:pt x="2456799" y="1227787"/>
                </a:lnTo>
                <a:lnTo>
                  <a:pt x="2453628" y="1230738"/>
                </a:lnTo>
                <a:lnTo>
                  <a:pt x="2450456" y="1233689"/>
                </a:lnTo>
                <a:lnTo>
                  <a:pt x="2447058" y="1236640"/>
                </a:lnTo>
                <a:lnTo>
                  <a:pt x="2443434" y="1239364"/>
                </a:lnTo>
                <a:lnTo>
                  <a:pt x="2439583" y="1242315"/>
                </a:lnTo>
                <a:lnTo>
                  <a:pt x="2435732" y="1245039"/>
                </a:lnTo>
                <a:lnTo>
                  <a:pt x="2431201" y="1247763"/>
                </a:lnTo>
                <a:lnTo>
                  <a:pt x="2426897" y="1250260"/>
                </a:lnTo>
                <a:lnTo>
                  <a:pt x="2422140" y="1252984"/>
                </a:lnTo>
                <a:lnTo>
                  <a:pt x="2412173" y="1257978"/>
                </a:lnTo>
                <a:lnTo>
                  <a:pt x="2406963" y="1260475"/>
                </a:lnTo>
                <a:lnTo>
                  <a:pt x="2282825" y="1202818"/>
                </a:lnTo>
                <a:lnTo>
                  <a:pt x="2282825" y="769937"/>
                </a:lnTo>
                <a:close/>
                <a:moveTo>
                  <a:pt x="1247774" y="628650"/>
                </a:moveTo>
                <a:lnTo>
                  <a:pt x="1262265" y="628876"/>
                </a:lnTo>
                <a:lnTo>
                  <a:pt x="1276302" y="629556"/>
                </a:lnTo>
                <a:lnTo>
                  <a:pt x="1290113" y="631143"/>
                </a:lnTo>
                <a:lnTo>
                  <a:pt x="1303472" y="632956"/>
                </a:lnTo>
                <a:lnTo>
                  <a:pt x="1316830" y="635222"/>
                </a:lnTo>
                <a:lnTo>
                  <a:pt x="1329282" y="638169"/>
                </a:lnTo>
                <a:lnTo>
                  <a:pt x="1341282" y="641569"/>
                </a:lnTo>
                <a:lnTo>
                  <a:pt x="1353056" y="645195"/>
                </a:lnTo>
                <a:lnTo>
                  <a:pt x="1363923" y="649274"/>
                </a:lnTo>
                <a:lnTo>
                  <a:pt x="1374338" y="654034"/>
                </a:lnTo>
                <a:lnTo>
                  <a:pt x="1378866" y="656300"/>
                </a:lnTo>
                <a:lnTo>
                  <a:pt x="1383847" y="658794"/>
                </a:lnTo>
                <a:lnTo>
                  <a:pt x="1388149" y="661513"/>
                </a:lnTo>
                <a:lnTo>
                  <a:pt x="1392677" y="664006"/>
                </a:lnTo>
                <a:lnTo>
                  <a:pt x="1396753" y="666953"/>
                </a:lnTo>
                <a:lnTo>
                  <a:pt x="1400602" y="669672"/>
                </a:lnTo>
                <a:lnTo>
                  <a:pt x="1404451" y="672619"/>
                </a:lnTo>
                <a:lnTo>
                  <a:pt x="1407847" y="675565"/>
                </a:lnTo>
                <a:lnTo>
                  <a:pt x="1411243" y="678512"/>
                </a:lnTo>
                <a:lnTo>
                  <a:pt x="1414413" y="681685"/>
                </a:lnTo>
                <a:lnTo>
                  <a:pt x="1417130" y="685084"/>
                </a:lnTo>
                <a:lnTo>
                  <a:pt x="1419847" y="688257"/>
                </a:lnTo>
                <a:lnTo>
                  <a:pt x="1425507" y="688484"/>
                </a:lnTo>
                <a:lnTo>
                  <a:pt x="1430941" y="689164"/>
                </a:lnTo>
                <a:lnTo>
                  <a:pt x="1436148" y="690297"/>
                </a:lnTo>
                <a:lnTo>
                  <a:pt x="1441356" y="691430"/>
                </a:lnTo>
                <a:lnTo>
                  <a:pt x="1446110" y="693017"/>
                </a:lnTo>
                <a:lnTo>
                  <a:pt x="1450865" y="694830"/>
                </a:lnTo>
                <a:lnTo>
                  <a:pt x="1455167" y="697323"/>
                </a:lnTo>
                <a:lnTo>
                  <a:pt x="1459695" y="699816"/>
                </a:lnTo>
                <a:lnTo>
                  <a:pt x="1463544" y="702763"/>
                </a:lnTo>
                <a:lnTo>
                  <a:pt x="1467619" y="705709"/>
                </a:lnTo>
                <a:lnTo>
                  <a:pt x="1471242" y="708882"/>
                </a:lnTo>
                <a:lnTo>
                  <a:pt x="1474865" y="712508"/>
                </a:lnTo>
                <a:lnTo>
                  <a:pt x="1478261" y="716361"/>
                </a:lnTo>
                <a:lnTo>
                  <a:pt x="1481657" y="720668"/>
                </a:lnTo>
                <a:lnTo>
                  <a:pt x="1484827" y="724747"/>
                </a:lnTo>
                <a:lnTo>
                  <a:pt x="1487544" y="729053"/>
                </a:lnTo>
                <a:lnTo>
                  <a:pt x="1490487" y="733813"/>
                </a:lnTo>
                <a:lnTo>
                  <a:pt x="1492977" y="738799"/>
                </a:lnTo>
                <a:lnTo>
                  <a:pt x="1495468" y="743785"/>
                </a:lnTo>
                <a:lnTo>
                  <a:pt x="1497732" y="748998"/>
                </a:lnTo>
                <a:lnTo>
                  <a:pt x="1499996" y="754211"/>
                </a:lnTo>
                <a:lnTo>
                  <a:pt x="1502034" y="759877"/>
                </a:lnTo>
                <a:lnTo>
                  <a:pt x="1503845" y="765543"/>
                </a:lnTo>
                <a:lnTo>
                  <a:pt x="1505656" y="771436"/>
                </a:lnTo>
                <a:lnTo>
                  <a:pt x="1509053" y="783222"/>
                </a:lnTo>
                <a:lnTo>
                  <a:pt x="1511996" y="795460"/>
                </a:lnTo>
                <a:lnTo>
                  <a:pt x="1514260" y="808153"/>
                </a:lnTo>
                <a:lnTo>
                  <a:pt x="1516071" y="821071"/>
                </a:lnTo>
                <a:lnTo>
                  <a:pt x="1517656" y="833990"/>
                </a:lnTo>
                <a:lnTo>
                  <a:pt x="1519015" y="846909"/>
                </a:lnTo>
                <a:lnTo>
                  <a:pt x="1519694" y="860281"/>
                </a:lnTo>
                <a:lnTo>
                  <a:pt x="1520147" y="873200"/>
                </a:lnTo>
                <a:lnTo>
                  <a:pt x="1520826" y="886118"/>
                </a:lnTo>
                <a:lnTo>
                  <a:pt x="1520826" y="898584"/>
                </a:lnTo>
                <a:lnTo>
                  <a:pt x="1520373" y="910823"/>
                </a:lnTo>
                <a:lnTo>
                  <a:pt x="1520147" y="922608"/>
                </a:lnTo>
                <a:lnTo>
                  <a:pt x="1519241" y="945046"/>
                </a:lnTo>
                <a:lnTo>
                  <a:pt x="1517883" y="964311"/>
                </a:lnTo>
                <a:lnTo>
                  <a:pt x="1516524" y="981083"/>
                </a:lnTo>
                <a:lnTo>
                  <a:pt x="1514939" y="993321"/>
                </a:lnTo>
                <a:lnTo>
                  <a:pt x="1511996" y="991508"/>
                </a:lnTo>
                <a:lnTo>
                  <a:pt x="1508600" y="990148"/>
                </a:lnTo>
                <a:lnTo>
                  <a:pt x="1505204" y="988562"/>
                </a:lnTo>
                <a:lnTo>
                  <a:pt x="1501808" y="987202"/>
                </a:lnTo>
                <a:lnTo>
                  <a:pt x="1498185" y="985842"/>
                </a:lnTo>
                <a:lnTo>
                  <a:pt x="1494562" y="984936"/>
                </a:lnTo>
                <a:lnTo>
                  <a:pt x="1490713" y="983802"/>
                </a:lnTo>
                <a:lnTo>
                  <a:pt x="1487091" y="983349"/>
                </a:lnTo>
                <a:lnTo>
                  <a:pt x="1481657" y="946859"/>
                </a:lnTo>
                <a:lnTo>
                  <a:pt x="1479166" y="929408"/>
                </a:lnTo>
                <a:lnTo>
                  <a:pt x="1476223" y="912636"/>
                </a:lnTo>
                <a:lnTo>
                  <a:pt x="1473280" y="896544"/>
                </a:lnTo>
                <a:lnTo>
                  <a:pt x="1469657" y="881132"/>
                </a:lnTo>
                <a:lnTo>
                  <a:pt x="1467846" y="873653"/>
                </a:lnTo>
                <a:lnTo>
                  <a:pt x="1465808" y="866400"/>
                </a:lnTo>
                <a:lnTo>
                  <a:pt x="1463770" y="859374"/>
                </a:lnTo>
                <a:lnTo>
                  <a:pt x="1461506" y="852802"/>
                </a:lnTo>
                <a:lnTo>
                  <a:pt x="1459242" y="846002"/>
                </a:lnTo>
                <a:lnTo>
                  <a:pt x="1456299" y="839430"/>
                </a:lnTo>
                <a:lnTo>
                  <a:pt x="1453356" y="833310"/>
                </a:lnTo>
                <a:lnTo>
                  <a:pt x="1450412" y="826964"/>
                </a:lnTo>
                <a:lnTo>
                  <a:pt x="1447242" y="821071"/>
                </a:lnTo>
                <a:lnTo>
                  <a:pt x="1443620" y="815405"/>
                </a:lnTo>
                <a:lnTo>
                  <a:pt x="1439771" y="809966"/>
                </a:lnTo>
                <a:lnTo>
                  <a:pt x="1435922" y="804526"/>
                </a:lnTo>
                <a:lnTo>
                  <a:pt x="1431394" y="799313"/>
                </a:lnTo>
                <a:lnTo>
                  <a:pt x="1426865" y="794780"/>
                </a:lnTo>
                <a:lnTo>
                  <a:pt x="1421884" y="789794"/>
                </a:lnTo>
                <a:lnTo>
                  <a:pt x="1416677" y="785261"/>
                </a:lnTo>
                <a:lnTo>
                  <a:pt x="1411017" y="781182"/>
                </a:lnTo>
                <a:lnTo>
                  <a:pt x="1405130" y="777102"/>
                </a:lnTo>
                <a:lnTo>
                  <a:pt x="1398791" y="773249"/>
                </a:lnTo>
                <a:lnTo>
                  <a:pt x="1391998" y="769623"/>
                </a:lnTo>
                <a:lnTo>
                  <a:pt x="1384753" y="774609"/>
                </a:lnTo>
                <a:lnTo>
                  <a:pt x="1377508" y="779595"/>
                </a:lnTo>
                <a:lnTo>
                  <a:pt x="1370263" y="784355"/>
                </a:lnTo>
                <a:lnTo>
                  <a:pt x="1363018" y="788661"/>
                </a:lnTo>
                <a:lnTo>
                  <a:pt x="1355772" y="793194"/>
                </a:lnTo>
                <a:lnTo>
                  <a:pt x="1348301" y="797047"/>
                </a:lnTo>
                <a:lnTo>
                  <a:pt x="1341056" y="800900"/>
                </a:lnTo>
                <a:lnTo>
                  <a:pt x="1334037" y="804526"/>
                </a:lnTo>
                <a:lnTo>
                  <a:pt x="1326792" y="807926"/>
                </a:lnTo>
                <a:lnTo>
                  <a:pt x="1319547" y="811326"/>
                </a:lnTo>
                <a:lnTo>
                  <a:pt x="1312302" y="814045"/>
                </a:lnTo>
                <a:lnTo>
                  <a:pt x="1305283" y="816992"/>
                </a:lnTo>
                <a:lnTo>
                  <a:pt x="1298038" y="819711"/>
                </a:lnTo>
                <a:lnTo>
                  <a:pt x="1291245" y="822205"/>
                </a:lnTo>
                <a:lnTo>
                  <a:pt x="1277208" y="826511"/>
                </a:lnTo>
                <a:lnTo>
                  <a:pt x="1263397" y="830364"/>
                </a:lnTo>
                <a:lnTo>
                  <a:pt x="1249812" y="833537"/>
                </a:lnTo>
                <a:lnTo>
                  <a:pt x="1236454" y="836030"/>
                </a:lnTo>
                <a:lnTo>
                  <a:pt x="1223322" y="838296"/>
                </a:lnTo>
                <a:lnTo>
                  <a:pt x="1210417" y="839656"/>
                </a:lnTo>
                <a:lnTo>
                  <a:pt x="1197964" y="840789"/>
                </a:lnTo>
                <a:lnTo>
                  <a:pt x="1185511" y="841469"/>
                </a:lnTo>
                <a:lnTo>
                  <a:pt x="1173738" y="841469"/>
                </a:lnTo>
                <a:lnTo>
                  <a:pt x="1162191" y="841469"/>
                </a:lnTo>
                <a:lnTo>
                  <a:pt x="1151097" y="841016"/>
                </a:lnTo>
                <a:lnTo>
                  <a:pt x="1140229" y="840336"/>
                </a:lnTo>
                <a:lnTo>
                  <a:pt x="1129814" y="839203"/>
                </a:lnTo>
                <a:lnTo>
                  <a:pt x="1120079" y="837843"/>
                </a:lnTo>
                <a:lnTo>
                  <a:pt x="1110796" y="836710"/>
                </a:lnTo>
                <a:lnTo>
                  <a:pt x="1101739" y="835123"/>
                </a:lnTo>
                <a:lnTo>
                  <a:pt x="1093362" y="833310"/>
                </a:lnTo>
                <a:lnTo>
                  <a:pt x="1085438" y="831724"/>
                </a:lnTo>
                <a:lnTo>
                  <a:pt x="1078193" y="829910"/>
                </a:lnTo>
                <a:lnTo>
                  <a:pt x="1065514" y="826284"/>
                </a:lnTo>
                <a:lnTo>
                  <a:pt x="1055099" y="823111"/>
                </a:lnTo>
                <a:lnTo>
                  <a:pt x="1047401" y="820391"/>
                </a:lnTo>
                <a:lnTo>
                  <a:pt x="1043552" y="828097"/>
                </a:lnTo>
                <a:lnTo>
                  <a:pt x="1040156" y="836483"/>
                </a:lnTo>
                <a:lnTo>
                  <a:pt x="1036986" y="844869"/>
                </a:lnTo>
                <a:lnTo>
                  <a:pt x="1034043" y="853708"/>
                </a:lnTo>
                <a:lnTo>
                  <a:pt x="1031552" y="862774"/>
                </a:lnTo>
                <a:lnTo>
                  <a:pt x="1029288" y="872520"/>
                </a:lnTo>
                <a:lnTo>
                  <a:pt x="1027024" y="882265"/>
                </a:lnTo>
                <a:lnTo>
                  <a:pt x="1024986" y="892464"/>
                </a:lnTo>
                <a:lnTo>
                  <a:pt x="1021137" y="913316"/>
                </a:lnTo>
                <a:lnTo>
                  <a:pt x="1017288" y="935527"/>
                </a:lnTo>
                <a:lnTo>
                  <a:pt x="1013213" y="958871"/>
                </a:lnTo>
                <a:lnTo>
                  <a:pt x="1011175" y="970884"/>
                </a:lnTo>
                <a:lnTo>
                  <a:pt x="1008458" y="983349"/>
                </a:lnTo>
                <a:lnTo>
                  <a:pt x="1004609" y="984029"/>
                </a:lnTo>
                <a:lnTo>
                  <a:pt x="1000760" y="984936"/>
                </a:lnTo>
                <a:lnTo>
                  <a:pt x="997138" y="985842"/>
                </a:lnTo>
                <a:lnTo>
                  <a:pt x="993515" y="987202"/>
                </a:lnTo>
                <a:lnTo>
                  <a:pt x="989892" y="988789"/>
                </a:lnTo>
                <a:lnTo>
                  <a:pt x="986496" y="990375"/>
                </a:lnTo>
                <a:lnTo>
                  <a:pt x="983100" y="991962"/>
                </a:lnTo>
                <a:lnTo>
                  <a:pt x="979704" y="993775"/>
                </a:lnTo>
                <a:lnTo>
                  <a:pt x="977666" y="979723"/>
                </a:lnTo>
                <a:lnTo>
                  <a:pt x="976761" y="970657"/>
                </a:lnTo>
                <a:lnTo>
                  <a:pt x="975402" y="960458"/>
                </a:lnTo>
                <a:lnTo>
                  <a:pt x="974496" y="949352"/>
                </a:lnTo>
                <a:lnTo>
                  <a:pt x="973817" y="937340"/>
                </a:lnTo>
                <a:lnTo>
                  <a:pt x="973364" y="924421"/>
                </a:lnTo>
                <a:lnTo>
                  <a:pt x="973138" y="911049"/>
                </a:lnTo>
                <a:lnTo>
                  <a:pt x="973364" y="896771"/>
                </a:lnTo>
                <a:lnTo>
                  <a:pt x="974044" y="882039"/>
                </a:lnTo>
                <a:lnTo>
                  <a:pt x="975402" y="866854"/>
                </a:lnTo>
                <a:lnTo>
                  <a:pt x="977213" y="851442"/>
                </a:lnTo>
                <a:lnTo>
                  <a:pt x="978119" y="843736"/>
                </a:lnTo>
                <a:lnTo>
                  <a:pt x="979704" y="835577"/>
                </a:lnTo>
                <a:lnTo>
                  <a:pt x="981062" y="827871"/>
                </a:lnTo>
                <a:lnTo>
                  <a:pt x="982874" y="819711"/>
                </a:lnTo>
                <a:lnTo>
                  <a:pt x="984911" y="812006"/>
                </a:lnTo>
                <a:lnTo>
                  <a:pt x="986949" y="804073"/>
                </a:lnTo>
                <a:lnTo>
                  <a:pt x="989440" y="796140"/>
                </a:lnTo>
                <a:lnTo>
                  <a:pt x="991930" y="788208"/>
                </a:lnTo>
                <a:lnTo>
                  <a:pt x="994873" y="780502"/>
                </a:lnTo>
                <a:lnTo>
                  <a:pt x="997817" y="772569"/>
                </a:lnTo>
                <a:lnTo>
                  <a:pt x="1001213" y="765090"/>
                </a:lnTo>
                <a:lnTo>
                  <a:pt x="1004836" y="757384"/>
                </a:lnTo>
                <a:lnTo>
                  <a:pt x="1008685" y="749905"/>
                </a:lnTo>
                <a:lnTo>
                  <a:pt x="1012986" y="742652"/>
                </a:lnTo>
                <a:lnTo>
                  <a:pt x="1017288" y="735400"/>
                </a:lnTo>
                <a:lnTo>
                  <a:pt x="1022043" y="728147"/>
                </a:lnTo>
                <a:lnTo>
                  <a:pt x="1027024" y="721121"/>
                </a:lnTo>
                <a:lnTo>
                  <a:pt x="1032458" y="714095"/>
                </a:lnTo>
                <a:lnTo>
                  <a:pt x="1038118" y="707522"/>
                </a:lnTo>
                <a:lnTo>
                  <a:pt x="1044231" y="701176"/>
                </a:lnTo>
                <a:lnTo>
                  <a:pt x="1050344" y="694603"/>
                </a:lnTo>
                <a:lnTo>
                  <a:pt x="1057136" y="688711"/>
                </a:lnTo>
                <a:lnTo>
                  <a:pt x="1064382" y="682818"/>
                </a:lnTo>
                <a:lnTo>
                  <a:pt x="1071627" y="676925"/>
                </a:lnTo>
                <a:lnTo>
                  <a:pt x="1079778" y="671486"/>
                </a:lnTo>
                <a:lnTo>
                  <a:pt x="1087702" y="666726"/>
                </a:lnTo>
                <a:lnTo>
                  <a:pt x="1096306" y="661740"/>
                </a:lnTo>
                <a:lnTo>
                  <a:pt x="1105362" y="656980"/>
                </a:lnTo>
                <a:lnTo>
                  <a:pt x="1114645" y="652674"/>
                </a:lnTo>
                <a:lnTo>
                  <a:pt x="1124380" y="648821"/>
                </a:lnTo>
                <a:lnTo>
                  <a:pt x="1134795" y="645195"/>
                </a:lnTo>
                <a:lnTo>
                  <a:pt x="1145437" y="641795"/>
                </a:lnTo>
                <a:lnTo>
                  <a:pt x="1156531" y="638622"/>
                </a:lnTo>
                <a:lnTo>
                  <a:pt x="1168304" y="636129"/>
                </a:lnTo>
                <a:lnTo>
                  <a:pt x="1180304" y="634089"/>
                </a:lnTo>
                <a:lnTo>
                  <a:pt x="1192757" y="631823"/>
                </a:lnTo>
                <a:lnTo>
                  <a:pt x="1205662" y="630690"/>
                </a:lnTo>
                <a:lnTo>
                  <a:pt x="1219247" y="629330"/>
                </a:lnTo>
                <a:lnTo>
                  <a:pt x="1233058" y="628876"/>
                </a:lnTo>
                <a:lnTo>
                  <a:pt x="1247774" y="628650"/>
                </a:lnTo>
                <a:close/>
                <a:moveTo>
                  <a:pt x="91667" y="541337"/>
                </a:moveTo>
                <a:lnTo>
                  <a:pt x="370523" y="541337"/>
                </a:lnTo>
                <a:lnTo>
                  <a:pt x="375061" y="541563"/>
                </a:lnTo>
                <a:lnTo>
                  <a:pt x="379826" y="542015"/>
                </a:lnTo>
                <a:lnTo>
                  <a:pt x="384137" y="542468"/>
                </a:lnTo>
                <a:lnTo>
                  <a:pt x="388902" y="543373"/>
                </a:lnTo>
                <a:lnTo>
                  <a:pt x="393213" y="544278"/>
                </a:lnTo>
                <a:lnTo>
                  <a:pt x="397524" y="545635"/>
                </a:lnTo>
                <a:lnTo>
                  <a:pt x="401835" y="546992"/>
                </a:lnTo>
                <a:lnTo>
                  <a:pt x="405919" y="548576"/>
                </a:lnTo>
                <a:lnTo>
                  <a:pt x="409777" y="550386"/>
                </a:lnTo>
                <a:lnTo>
                  <a:pt x="414088" y="552421"/>
                </a:lnTo>
                <a:lnTo>
                  <a:pt x="417718" y="554684"/>
                </a:lnTo>
                <a:lnTo>
                  <a:pt x="421575" y="556946"/>
                </a:lnTo>
                <a:lnTo>
                  <a:pt x="425206" y="559434"/>
                </a:lnTo>
                <a:lnTo>
                  <a:pt x="428609" y="562149"/>
                </a:lnTo>
                <a:lnTo>
                  <a:pt x="432013" y="564864"/>
                </a:lnTo>
                <a:lnTo>
                  <a:pt x="434962" y="568031"/>
                </a:lnTo>
                <a:lnTo>
                  <a:pt x="438139" y="571198"/>
                </a:lnTo>
                <a:lnTo>
                  <a:pt x="441088" y="574591"/>
                </a:lnTo>
                <a:lnTo>
                  <a:pt x="443584" y="577984"/>
                </a:lnTo>
                <a:lnTo>
                  <a:pt x="446307" y="581604"/>
                </a:lnTo>
                <a:lnTo>
                  <a:pt x="448803" y="585223"/>
                </a:lnTo>
                <a:lnTo>
                  <a:pt x="450845" y="589069"/>
                </a:lnTo>
                <a:lnTo>
                  <a:pt x="452887" y="592915"/>
                </a:lnTo>
                <a:lnTo>
                  <a:pt x="454702" y="596760"/>
                </a:lnTo>
                <a:lnTo>
                  <a:pt x="456291" y="600832"/>
                </a:lnTo>
                <a:lnTo>
                  <a:pt x="457879" y="605130"/>
                </a:lnTo>
                <a:lnTo>
                  <a:pt x="459240" y="609429"/>
                </a:lnTo>
                <a:lnTo>
                  <a:pt x="460148" y="613727"/>
                </a:lnTo>
                <a:lnTo>
                  <a:pt x="461055" y="618251"/>
                </a:lnTo>
                <a:lnTo>
                  <a:pt x="461509" y="622549"/>
                </a:lnTo>
                <a:lnTo>
                  <a:pt x="461736" y="627300"/>
                </a:lnTo>
                <a:lnTo>
                  <a:pt x="461963" y="631824"/>
                </a:lnTo>
                <a:lnTo>
                  <a:pt x="461736" y="636575"/>
                </a:lnTo>
                <a:lnTo>
                  <a:pt x="461509" y="641099"/>
                </a:lnTo>
                <a:lnTo>
                  <a:pt x="461055" y="645624"/>
                </a:lnTo>
                <a:lnTo>
                  <a:pt x="460148" y="650148"/>
                </a:lnTo>
                <a:lnTo>
                  <a:pt x="459240" y="654446"/>
                </a:lnTo>
                <a:lnTo>
                  <a:pt x="457879" y="658518"/>
                </a:lnTo>
                <a:lnTo>
                  <a:pt x="456291" y="662816"/>
                </a:lnTo>
                <a:lnTo>
                  <a:pt x="454702" y="666888"/>
                </a:lnTo>
                <a:lnTo>
                  <a:pt x="452887" y="670960"/>
                </a:lnTo>
                <a:lnTo>
                  <a:pt x="450845" y="674806"/>
                </a:lnTo>
                <a:lnTo>
                  <a:pt x="448803" y="678652"/>
                </a:lnTo>
                <a:lnTo>
                  <a:pt x="446307" y="682271"/>
                </a:lnTo>
                <a:lnTo>
                  <a:pt x="443584" y="685664"/>
                </a:lnTo>
                <a:lnTo>
                  <a:pt x="441088" y="689284"/>
                </a:lnTo>
                <a:lnTo>
                  <a:pt x="438139" y="692451"/>
                </a:lnTo>
                <a:lnTo>
                  <a:pt x="434962" y="695618"/>
                </a:lnTo>
                <a:lnTo>
                  <a:pt x="432013" y="698559"/>
                </a:lnTo>
                <a:lnTo>
                  <a:pt x="428609" y="701500"/>
                </a:lnTo>
                <a:lnTo>
                  <a:pt x="425206" y="703988"/>
                </a:lnTo>
                <a:lnTo>
                  <a:pt x="421575" y="706703"/>
                </a:lnTo>
                <a:lnTo>
                  <a:pt x="417718" y="708965"/>
                </a:lnTo>
                <a:lnTo>
                  <a:pt x="414088" y="711227"/>
                </a:lnTo>
                <a:lnTo>
                  <a:pt x="409777" y="713489"/>
                </a:lnTo>
                <a:lnTo>
                  <a:pt x="405919" y="715299"/>
                </a:lnTo>
                <a:lnTo>
                  <a:pt x="401835" y="716883"/>
                </a:lnTo>
                <a:lnTo>
                  <a:pt x="397524" y="718014"/>
                </a:lnTo>
                <a:lnTo>
                  <a:pt x="393213" y="719371"/>
                </a:lnTo>
                <a:lnTo>
                  <a:pt x="388902" y="720502"/>
                </a:lnTo>
                <a:lnTo>
                  <a:pt x="384137" y="721181"/>
                </a:lnTo>
                <a:lnTo>
                  <a:pt x="379826" y="721633"/>
                </a:lnTo>
                <a:lnTo>
                  <a:pt x="375061" y="722312"/>
                </a:lnTo>
                <a:lnTo>
                  <a:pt x="370523" y="722312"/>
                </a:lnTo>
                <a:lnTo>
                  <a:pt x="91667" y="722312"/>
                </a:lnTo>
                <a:lnTo>
                  <a:pt x="86902" y="722312"/>
                </a:lnTo>
                <a:lnTo>
                  <a:pt x="82364" y="721633"/>
                </a:lnTo>
                <a:lnTo>
                  <a:pt x="77599" y="721181"/>
                </a:lnTo>
                <a:lnTo>
                  <a:pt x="73288" y="720502"/>
                </a:lnTo>
                <a:lnTo>
                  <a:pt x="68750" y="719371"/>
                </a:lnTo>
                <a:lnTo>
                  <a:pt x="64439" y="718014"/>
                </a:lnTo>
                <a:lnTo>
                  <a:pt x="60128" y="716883"/>
                </a:lnTo>
                <a:lnTo>
                  <a:pt x="56044" y="715299"/>
                </a:lnTo>
                <a:lnTo>
                  <a:pt x="51959" y="713489"/>
                </a:lnTo>
                <a:lnTo>
                  <a:pt x="48102" y="711227"/>
                </a:lnTo>
                <a:lnTo>
                  <a:pt x="44245" y="708965"/>
                </a:lnTo>
                <a:lnTo>
                  <a:pt x="40615" y="706703"/>
                </a:lnTo>
                <a:lnTo>
                  <a:pt x="36757" y="703988"/>
                </a:lnTo>
                <a:lnTo>
                  <a:pt x="33581" y="701500"/>
                </a:lnTo>
                <a:lnTo>
                  <a:pt x="30177" y="698559"/>
                </a:lnTo>
                <a:lnTo>
                  <a:pt x="26774" y="695618"/>
                </a:lnTo>
                <a:lnTo>
                  <a:pt x="23824" y="692451"/>
                </a:lnTo>
                <a:lnTo>
                  <a:pt x="21101" y="689284"/>
                </a:lnTo>
                <a:lnTo>
                  <a:pt x="18152" y="685664"/>
                </a:lnTo>
                <a:lnTo>
                  <a:pt x="15656" y="682271"/>
                </a:lnTo>
                <a:lnTo>
                  <a:pt x="13160" y="678652"/>
                </a:lnTo>
                <a:lnTo>
                  <a:pt x="11118" y="674806"/>
                </a:lnTo>
                <a:lnTo>
                  <a:pt x="9076" y="670960"/>
                </a:lnTo>
                <a:lnTo>
                  <a:pt x="7261" y="666888"/>
                </a:lnTo>
                <a:lnTo>
                  <a:pt x="5446" y="662816"/>
                </a:lnTo>
                <a:lnTo>
                  <a:pt x="4084" y="658518"/>
                </a:lnTo>
                <a:lnTo>
                  <a:pt x="2950" y="654446"/>
                </a:lnTo>
                <a:lnTo>
                  <a:pt x="1815" y="650148"/>
                </a:lnTo>
                <a:lnTo>
                  <a:pt x="1134" y="645624"/>
                </a:lnTo>
                <a:lnTo>
                  <a:pt x="454" y="641099"/>
                </a:lnTo>
                <a:lnTo>
                  <a:pt x="0" y="636575"/>
                </a:lnTo>
                <a:lnTo>
                  <a:pt x="0" y="631824"/>
                </a:lnTo>
                <a:lnTo>
                  <a:pt x="0" y="627300"/>
                </a:lnTo>
                <a:lnTo>
                  <a:pt x="454" y="622549"/>
                </a:lnTo>
                <a:lnTo>
                  <a:pt x="1134" y="618251"/>
                </a:lnTo>
                <a:lnTo>
                  <a:pt x="1815" y="613727"/>
                </a:lnTo>
                <a:lnTo>
                  <a:pt x="2950" y="609429"/>
                </a:lnTo>
                <a:lnTo>
                  <a:pt x="4084" y="605130"/>
                </a:lnTo>
                <a:lnTo>
                  <a:pt x="5446" y="600832"/>
                </a:lnTo>
                <a:lnTo>
                  <a:pt x="7261" y="596760"/>
                </a:lnTo>
                <a:lnTo>
                  <a:pt x="9076" y="592915"/>
                </a:lnTo>
                <a:lnTo>
                  <a:pt x="11118" y="589069"/>
                </a:lnTo>
                <a:lnTo>
                  <a:pt x="13160" y="585223"/>
                </a:lnTo>
                <a:lnTo>
                  <a:pt x="15656" y="581604"/>
                </a:lnTo>
                <a:lnTo>
                  <a:pt x="18152" y="577984"/>
                </a:lnTo>
                <a:lnTo>
                  <a:pt x="21101" y="574591"/>
                </a:lnTo>
                <a:lnTo>
                  <a:pt x="23824" y="571198"/>
                </a:lnTo>
                <a:lnTo>
                  <a:pt x="26774" y="568031"/>
                </a:lnTo>
                <a:lnTo>
                  <a:pt x="30177" y="564864"/>
                </a:lnTo>
                <a:lnTo>
                  <a:pt x="33581" y="562149"/>
                </a:lnTo>
                <a:lnTo>
                  <a:pt x="36757" y="559434"/>
                </a:lnTo>
                <a:lnTo>
                  <a:pt x="40615" y="556946"/>
                </a:lnTo>
                <a:lnTo>
                  <a:pt x="44245" y="554684"/>
                </a:lnTo>
                <a:lnTo>
                  <a:pt x="48102" y="552421"/>
                </a:lnTo>
                <a:lnTo>
                  <a:pt x="51959" y="550386"/>
                </a:lnTo>
                <a:lnTo>
                  <a:pt x="56044" y="548576"/>
                </a:lnTo>
                <a:lnTo>
                  <a:pt x="60128" y="546992"/>
                </a:lnTo>
                <a:lnTo>
                  <a:pt x="64439" y="545635"/>
                </a:lnTo>
                <a:lnTo>
                  <a:pt x="68750" y="544278"/>
                </a:lnTo>
                <a:lnTo>
                  <a:pt x="73288" y="543373"/>
                </a:lnTo>
                <a:lnTo>
                  <a:pt x="77599" y="542468"/>
                </a:lnTo>
                <a:lnTo>
                  <a:pt x="82364" y="542015"/>
                </a:lnTo>
                <a:lnTo>
                  <a:pt x="86902" y="541563"/>
                </a:lnTo>
                <a:lnTo>
                  <a:pt x="91667" y="541337"/>
                </a:lnTo>
                <a:close/>
                <a:moveTo>
                  <a:pt x="2282825" y="312737"/>
                </a:moveTo>
                <a:lnTo>
                  <a:pt x="2412173" y="372470"/>
                </a:lnTo>
                <a:lnTo>
                  <a:pt x="2422140" y="377674"/>
                </a:lnTo>
                <a:lnTo>
                  <a:pt x="2426897" y="380163"/>
                </a:lnTo>
                <a:lnTo>
                  <a:pt x="2431201" y="382878"/>
                </a:lnTo>
                <a:lnTo>
                  <a:pt x="2435732" y="385367"/>
                </a:lnTo>
                <a:lnTo>
                  <a:pt x="2439583" y="388308"/>
                </a:lnTo>
                <a:lnTo>
                  <a:pt x="2443434" y="391023"/>
                </a:lnTo>
                <a:lnTo>
                  <a:pt x="2447058" y="393964"/>
                </a:lnTo>
                <a:lnTo>
                  <a:pt x="2450456" y="396680"/>
                </a:lnTo>
                <a:lnTo>
                  <a:pt x="2453628" y="399621"/>
                </a:lnTo>
                <a:lnTo>
                  <a:pt x="2456799" y="402562"/>
                </a:lnTo>
                <a:lnTo>
                  <a:pt x="2459518" y="405504"/>
                </a:lnTo>
                <a:lnTo>
                  <a:pt x="2462236" y="408671"/>
                </a:lnTo>
                <a:lnTo>
                  <a:pt x="2464501" y="411839"/>
                </a:lnTo>
                <a:lnTo>
                  <a:pt x="2466766" y="415233"/>
                </a:lnTo>
                <a:lnTo>
                  <a:pt x="2468805" y="418174"/>
                </a:lnTo>
                <a:lnTo>
                  <a:pt x="2470617" y="421568"/>
                </a:lnTo>
                <a:lnTo>
                  <a:pt x="2472430" y="424962"/>
                </a:lnTo>
                <a:lnTo>
                  <a:pt x="2474015" y="428356"/>
                </a:lnTo>
                <a:lnTo>
                  <a:pt x="2475601" y="431750"/>
                </a:lnTo>
                <a:lnTo>
                  <a:pt x="2477866" y="438990"/>
                </a:lnTo>
                <a:lnTo>
                  <a:pt x="2479905" y="446231"/>
                </a:lnTo>
                <a:lnTo>
                  <a:pt x="2481264" y="453697"/>
                </a:lnTo>
                <a:lnTo>
                  <a:pt x="2482397" y="461390"/>
                </a:lnTo>
                <a:lnTo>
                  <a:pt x="2482850" y="469536"/>
                </a:lnTo>
                <a:lnTo>
                  <a:pt x="2482850" y="477455"/>
                </a:lnTo>
                <a:lnTo>
                  <a:pt x="2482850" y="694213"/>
                </a:lnTo>
                <a:lnTo>
                  <a:pt x="2482850" y="702584"/>
                </a:lnTo>
                <a:lnTo>
                  <a:pt x="2482397" y="710504"/>
                </a:lnTo>
                <a:lnTo>
                  <a:pt x="2481264" y="718423"/>
                </a:lnTo>
                <a:lnTo>
                  <a:pt x="2479905" y="725889"/>
                </a:lnTo>
                <a:lnTo>
                  <a:pt x="2477866" y="733130"/>
                </a:lnTo>
                <a:lnTo>
                  <a:pt x="2475601" y="740144"/>
                </a:lnTo>
                <a:lnTo>
                  <a:pt x="2474015" y="743311"/>
                </a:lnTo>
                <a:lnTo>
                  <a:pt x="2472430" y="746932"/>
                </a:lnTo>
                <a:lnTo>
                  <a:pt x="2470617" y="750326"/>
                </a:lnTo>
                <a:lnTo>
                  <a:pt x="2468805" y="753493"/>
                </a:lnTo>
                <a:lnTo>
                  <a:pt x="2466766" y="756887"/>
                </a:lnTo>
                <a:lnTo>
                  <a:pt x="2464501" y="760055"/>
                </a:lnTo>
                <a:lnTo>
                  <a:pt x="2462236" y="762996"/>
                </a:lnTo>
                <a:lnTo>
                  <a:pt x="2459518" y="766164"/>
                </a:lnTo>
                <a:lnTo>
                  <a:pt x="2456799" y="769331"/>
                </a:lnTo>
                <a:lnTo>
                  <a:pt x="2453628" y="772047"/>
                </a:lnTo>
                <a:lnTo>
                  <a:pt x="2450456" y="775214"/>
                </a:lnTo>
                <a:lnTo>
                  <a:pt x="2447058" y="778156"/>
                </a:lnTo>
                <a:lnTo>
                  <a:pt x="2443434" y="780871"/>
                </a:lnTo>
                <a:lnTo>
                  <a:pt x="2439583" y="783812"/>
                </a:lnTo>
                <a:lnTo>
                  <a:pt x="2435732" y="786301"/>
                </a:lnTo>
                <a:lnTo>
                  <a:pt x="2431201" y="789242"/>
                </a:lnTo>
                <a:lnTo>
                  <a:pt x="2426897" y="791731"/>
                </a:lnTo>
                <a:lnTo>
                  <a:pt x="2422140" y="794446"/>
                </a:lnTo>
                <a:lnTo>
                  <a:pt x="2412173" y="799198"/>
                </a:lnTo>
                <a:lnTo>
                  <a:pt x="2406963" y="801687"/>
                </a:lnTo>
                <a:lnTo>
                  <a:pt x="2282825" y="744216"/>
                </a:lnTo>
                <a:lnTo>
                  <a:pt x="2282825" y="312737"/>
                </a:lnTo>
                <a:close/>
                <a:moveTo>
                  <a:pt x="458964" y="22907"/>
                </a:moveTo>
                <a:lnTo>
                  <a:pt x="448307" y="23134"/>
                </a:lnTo>
                <a:lnTo>
                  <a:pt x="438104" y="24041"/>
                </a:lnTo>
                <a:lnTo>
                  <a:pt x="427674" y="25175"/>
                </a:lnTo>
                <a:lnTo>
                  <a:pt x="417471" y="26990"/>
                </a:lnTo>
                <a:lnTo>
                  <a:pt x="407722" y="29485"/>
                </a:lnTo>
                <a:lnTo>
                  <a:pt x="397745" y="32206"/>
                </a:lnTo>
                <a:lnTo>
                  <a:pt x="388222" y="35382"/>
                </a:lnTo>
                <a:lnTo>
                  <a:pt x="378926" y="39237"/>
                </a:lnTo>
                <a:lnTo>
                  <a:pt x="369857" y="43320"/>
                </a:lnTo>
                <a:lnTo>
                  <a:pt x="361014" y="47856"/>
                </a:lnTo>
                <a:lnTo>
                  <a:pt x="352171" y="52846"/>
                </a:lnTo>
                <a:lnTo>
                  <a:pt x="344009" y="58289"/>
                </a:lnTo>
                <a:lnTo>
                  <a:pt x="335847" y="63959"/>
                </a:lnTo>
                <a:lnTo>
                  <a:pt x="328138" y="70083"/>
                </a:lnTo>
                <a:lnTo>
                  <a:pt x="320655" y="76660"/>
                </a:lnTo>
                <a:lnTo>
                  <a:pt x="313626" y="83238"/>
                </a:lnTo>
                <a:lnTo>
                  <a:pt x="306598" y="90722"/>
                </a:lnTo>
                <a:lnTo>
                  <a:pt x="300022" y="98207"/>
                </a:lnTo>
                <a:lnTo>
                  <a:pt x="294127" y="105918"/>
                </a:lnTo>
                <a:lnTo>
                  <a:pt x="288232" y="113856"/>
                </a:lnTo>
                <a:lnTo>
                  <a:pt x="283017" y="122248"/>
                </a:lnTo>
                <a:lnTo>
                  <a:pt x="278029" y="130867"/>
                </a:lnTo>
                <a:lnTo>
                  <a:pt x="273494" y="139939"/>
                </a:lnTo>
                <a:lnTo>
                  <a:pt x="269186" y="149011"/>
                </a:lnTo>
                <a:lnTo>
                  <a:pt x="265559" y="158310"/>
                </a:lnTo>
                <a:lnTo>
                  <a:pt x="262158" y="167836"/>
                </a:lnTo>
                <a:lnTo>
                  <a:pt x="259664" y="177589"/>
                </a:lnTo>
                <a:lnTo>
                  <a:pt x="257396" y="187568"/>
                </a:lnTo>
                <a:lnTo>
                  <a:pt x="255582" y="197775"/>
                </a:lnTo>
                <a:lnTo>
                  <a:pt x="254222" y="207754"/>
                </a:lnTo>
                <a:lnTo>
                  <a:pt x="253542" y="218414"/>
                </a:lnTo>
                <a:lnTo>
                  <a:pt x="253088" y="229074"/>
                </a:lnTo>
                <a:lnTo>
                  <a:pt x="253088" y="495117"/>
                </a:lnTo>
                <a:lnTo>
                  <a:pt x="369630" y="495117"/>
                </a:lnTo>
                <a:lnTo>
                  <a:pt x="376659" y="495344"/>
                </a:lnTo>
                <a:lnTo>
                  <a:pt x="383461" y="496024"/>
                </a:lnTo>
                <a:lnTo>
                  <a:pt x="390263" y="496705"/>
                </a:lnTo>
                <a:lnTo>
                  <a:pt x="397065" y="498066"/>
                </a:lnTo>
                <a:lnTo>
                  <a:pt x="403867" y="499653"/>
                </a:lnTo>
                <a:lnTo>
                  <a:pt x="410216" y="501468"/>
                </a:lnTo>
                <a:lnTo>
                  <a:pt x="416791" y="503509"/>
                </a:lnTo>
                <a:lnTo>
                  <a:pt x="422913" y="505777"/>
                </a:lnTo>
                <a:lnTo>
                  <a:pt x="428808" y="508726"/>
                </a:lnTo>
                <a:lnTo>
                  <a:pt x="434930" y="511674"/>
                </a:lnTo>
                <a:lnTo>
                  <a:pt x="440598" y="514849"/>
                </a:lnTo>
                <a:lnTo>
                  <a:pt x="446266" y="518478"/>
                </a:lnTo>
                <a:lnTo>
                  <a:pt x="451481" y="522334"/>
                </a:lnTo>
                <a:lnTo>
                  <a:pt x="456923" y="526190"/>
                </a:lnTo>
                <a:lnTo>
                  <a:pt x="461911" y="530726"/>
                </a:lnTo>
                <a:lnTo>
                  <a:pt x="466446" y="535035"/>
                </a:lnTo>
                <a:lnTo>
                  <a:pt x="471207" y="539798"/>
                </a:lnTo>
                <a:lnTo>
                  <a:pt x="475289" y="545015"/>
                </a:lnTo>
                <a:lnTo>
                  <a:pt x="479370" y="549777"/>
                </a:lnTo>
                <a:lnTo>
                  <a:pt x="483451" y="555221"/>
                </a:lnTo>
                <a:lnTo>
                  <a:pt x="487079" y="560664"/>
                </a:lnTo>
                <a:lnTo>
                  <a:pt x="490026" y="566561"/>
                </a:lnTo>
                <a:lnTo>
                  <a:pt x="493201" y="572458"/>
                </a:lnTo>
                <a:lnTo>
                  <a:pt x="496148" y="578355"/>
                </a:lnTo>
                <a:lnTo>
                  <a:pt x="498416" y="584706"/>
                </a:lnTo>
                <a:lnTo>
                  <a:pt x="500683" y="591056"/>
                </a:lnTo>
                <a:lnTo>
                  <a:pt x="502497" y="597407"/>
                </a:lnTo>
                <a:lnTo>
                  <a:pt x="504084" y="603984"/>
                </a:lnTo>
                <a:lnTo>
                  <a:pt x="505218" y="610788"/>
                </a:lnTo>
                <a:lnTo>
                  <a:pt x="506125" y="617592"/>
                </a:lnTo>
                <a:lnTo>
                  <a:pt x="506578" y="624623"/>
                </a:lnTo>
                <a:lnTo>
                  <a:pt x="506578" y="631428"/>
                </a:lnTo>
                <a:lnTo>
                  <a:pt x="506578" y="638459"/>
                </a:lnTo>
                <a:lnTo>
                  <a:pt x="506125" y="645263"/>
                </a:lnTo>
                <a:lnTo>
                  <a:pt x="505218" y="652294"/>
                </a:lnTo>
                <a:lnTo>
                  <a:pt x="504084" y="659098"/>
                </a:lnTo>
                <a:lnTo>
                  <a:pt x="502497" y="665449"/>
                </a:lnTo>
                <a:lnTo>
                  <a:pt x="500683" y="672026"/>
                </a:lnTo>
                <a:lnTo>
                  <a:pt x="498416" y="678150"/>
                </a:lnTo>
                <a:lnTo>
                  <a:pt x="496148" y="684500"/>
                </a:lnTo>
                <a:lnTo>
                  <a:pt x="493201" y="690397"/>
                </a:lnTo>
                <a:lnTo>
                  <a:pt x="490026" y="696294"/>
                </a:lnTo>
                <a:lnTo>
                  <a:pt x="487079" y="701964"/>
                </a:lnTo>
                <a:lnTo>
                  <a:pt x="483451" y="707861"/>
                </a:lnTo>
                <a:lnTo>
                  <a:pt x="479370" y="712851"/>
                </a:lnTo>
                <a:lnTo>
                  <a:pt x="475289" y="718067"/>
                </a:lnTo>
                <a:lnTo>
                  <a:pt x="471207" y="723057"/>
                </a:lnTo>
                <a:lnTo>
                  <a:pt x="466446" y="727820"/>
                </a:lnTo>
                <a:lnTo>
                  <a:pt x="461911" y="732356"/>
                </a:lnTo>
                <a:lnTo>
                  <a:pt x="456923" y="736666"/>
                </a:lnTo>
                <a:lnTo>
                  <a:pt x="451481" y="740748"/>
                </a:lnTo>
                <a:lnTo>
                  <a:pt x="446266" y="744604"/>
                </a:lnTo>
                <a:lnTo>
                  <a:pt x="440598" y="748006"/>
                </a:lnTo>
                <a:lnTo>
                  <a:pt x="434930" y="751408"/>
                </a:lnTo>
                <a:lnTo>
                  <a:pt x="428808" y="754356"/>
                </a:lnTo>
                <a:lnTo>
                  <a:pt x="422913" y="757078"/>
                </a:lnTo>
                <a:lnTo>
                  <a:pt x="416791" y="759573"/>
                </a:lnTo>
                <a:lnTo>
                  <a:pt x="410216" y="761614"/>
                </a:lnTo>
                <a:lnTo>
                  <a:pt x="403867" y="763429"/>
                </a:lnTo>
                <a:lnTo>
                  <a:pt x="397065" y="765016"/>
                </a:lnTo>
                <a:lnTo>
                  <a:pt x="390263" y="766377"/>
                </a:lnTo>
                <a:lnTo>
                  <a:pt x="383461" y="767058"/>
                </a:lnTo>
                <a:lnTo>
                  <a:pt x="376659" y="767738"/>
                </a:lnTo>
                <a:lnTo>
                  <a:pt x="369630" y="767965"/>
                </a:lnTo>
                <a:lnTo>
                  <a:pt x="253088" y="767965"/>
                </a:lnTo>
                <a:lnTo>
                  <a:pt x="253088" y="1135844"/>
                </a:lnTo>
                <a:lnTo>
                  <a:pt x="369630" y="1135844"/>
                </a:lnTo>
                <a:lnTo>
                  <a:pt x="376659" y="1136071"/>
                </a:lnTo>
                <a:lnTo>
                  <a:pt x="383461" y="1136751"/>
                </a:lnTo>
                <a:lnTo>
                  <a:pt x="390263" y="1137659"/>
                </a:lnTo>
                <a:lnTo>
                  <a:pt x="397065" y="1138793"/>
                </a:lnTo>
                <a:lnTo>
                  <a:pt x="403867" y="1140380"/>
                </a:lnTo>
                <a:lnTo>
                  <a:pt x="410216" y="1142195"/>
                </a:lnTo>
                <a:lnTo>
                  <a:pt x="416791" y="1144236"/>
                </a:lnTo>
                <a:lnTo>
                  <a:pt x="422913" y="1146731"/>
                </a:lnTo>
                <a:lnTo>
                  <a:pt x="428808" y="1149452"/>
                </a:lnTo>
                <a:lnTo>
                  <a:pt x="434930" y="1152401"/>
                </a:lnTo>
                <a:lnTo>
                  <a:pt x="440598" y="1155803"/>
                </a:lnTo>
                <a:lnTo>
                  <a:pt x="446266" y="1159205"/>
                </a:lnTo>
                <a:lnTo>
                  <a:pt x="451481" y="1163061"/>
                </a:lnTo>
                <a:lnTo>
                  <a:pt x="456923" y="1167370"/>
                </a:lnTo>
                <a:lnTo>
                  <a:pt x="461911" y="1171453"/>
                </a:lnTo>
                <a:lnTo>
                  <a:pt x="466446" y="1175989"/>
                </a:lnTo>
                <a:lnTo>
                  <a:pt x="471207" y="1180752"/>
                </a:lnTo>
                <a:lnTo>
                  <a:pt x="475289" y="1185741"/>
                </a:lnTo>
                <a:lnTo>
                  <a:pt x="479370" y="1190958"/>
                </a:lnTo>
                <a:lnTo>
                  <a:pt x="483451" y="1196401"/>
                </a:lnTo>
                <a:lnTo>
                  <a:pt x="487079" y="1201845"/>
                </a:lnTo>
                <a:lnTo>
                  <a:pt x="490026" y="1207515"/>
                </a:lnTo>
                <a:lnTo>
                  <a:pt x="493201" y="1213412"/>
                </a:lnTo>
                <a:lnTo>
                  <a:pt x="496148" y="1219309"/>
                </a:lnTo>
                <a:lnTo>
                  <a:pt x="498416" y="1225659"/>
                </a:lnTo>
                <a:lnTo>
                  <a:pt x="500683" y="1231783"/>
                </a:lnTo>
                <a:lnTo>
                  <a:pt x="502497" y="1238360"/>
                </a:lnTo>
                <a:lnTo>
                  <a:pt x="504084" y="1245165"/>
                </a:lnTo>
                <a:lnTo>
                  <a:pt x="505218" y="1251742"/>
                </a:lnTo>
                <a:lnTo>
                  <a:pt x="506125" y="1258546"/>
                </a:lnTo>
                <a:lnTo>
                  <a:pt x="506578" y="1265350"/>
                </a:lnTo>
                <a:lnTo>
                  <a:pt x="506578" y="1272381"/>
                </a:lnTo>
                <a:lnTo>
                  <a:pt x="506578" y="1279639"/>
                </a:lnTo>
                <a:lnTo>
                  <a:pt x="506125" y="1286216"/>
                </a:lnTo>
                <a:lnTo>
                  <a:pt x="505218" y="1293021"/>
                </a:lnTo>
                <a:lnTo>
                  <a:pt x="504084" y="1299825"/>
                </a:lnTo>
                <a:lnTo>
                  <a:pt x="502497" y="1306629"/>
                </a:lnTo>
                <a:lnTo>
                  <a:pt x="500683" y="1312980"/>
                </a:lnTo>
                <a:lnTo>
                  <a:pt x="498416" y="1319330"/>
                </a:lnTo>
                <a:lnTo>
                  <a:pt x="496148" y="1325454"/>
                </a:lnTo>
                <a:lnTo>
                  <a:pt x="493201" y="1331351"/>
                </a:lnTo>
                <a:lnTo>
                  <a:pt x="490026" y="1337475"/>
                </a:lnTo>
                <a:lnTo>
                  <a:pt x="487079" y="1343145"/>
                </a:lnTo>
                <a:lnTo>
                  <a:pt x="483451" y="1348588"/>
                </a:lnTo>
                <a:lnTo>
                  <a:pt x="479370" y="1354031"/>
                </a:lnTo>
                <a:lnTo>
                  <a:pt x="475289" y="1359248"/>
                </a:lnTo>
                <a:lnTo>
                  <a:pt x="471207" y="1364011"/>
                </a:lnTo>
                <a:lnTo>
                  <a:pt x="466446" y="1368774"/>
                </a:lnTo>
                <a:lnTo>
                  <a:pt x="461911" y="1373537"/>
                </a:lnTo>
                <a:lnTo>
                  <a:pt x="456923" y="1377619"/>
                </a:lnTo>
                <a:lnTo>
                  <a:pt x="451481" y="1381702"/>
                </a:lnTo>
                <a:lnTo>
                  <a:pt x="446266" y="1385557"/>
                </a:lnTo>
                <a:lnTo>
                  <a:pt x="440598" y="1388960"/>
                </a:lnTo>
                <a:lnTo>
                  <a:pt x="434930" y="1392362"/>
                </a:lnTo>
                <a:lnTo>
                  <a:pt x="428808" y="1395537"/>
                </a:lnTo>
                <a:lnTo>
                  <a:pt x="422913" y="1398032"/>
                </a:lnTo>
                <a:lnTo>
                  <a:pt x="416791" y="1400300"/>
                </a:lnTo>
                <a:lnTo>
                  <a:pt x="410216" y="1402795"/>
                </a:lnTo>
                <a:lnTo>
                  <a:pt x="403867" y="1404609"/>
                </a:lnTo>
                <a:lnTo>
                  <a:pt x="397065" y="1406197"/>
                </a:lnTo>
                <a:lnTo>
                  <a:pt x="390263" y="1407104"/>
                </a:lnTo>
                <a:lnTo>
                  <a:pt x="383461" y="1408238"/>
                </a:lnTo>
                <a:lnTo>
                  <a:pt x="376659" y="1408692"/>
                </a:lnTo>
                <a:lnTo>
                  <a:pt x="369630" y="1408692"/>
                </a:lnTo>
                <a:lnTo>
                  <a:pt x="253088" y="1408692"/>
                </a:lnTo>
                <a:lnTo>
                  <a:pt x="253088" y="1777025"/>
                </a:lnTo>
                <a:lnTo>
                  <a:pt x="369630" y="1777025"/>
                </a:lnTo>
                <a:lnTo>
                  <a:pt x="376659" y="1777252"/>
                </a:lnTo>
                <a:lnTo>
                  <a:pt x="383461" y="1777705"/>
                </a:lnTo>
                <a:lnTo>
                  <a:pt x="390263" y="1778386"/>
                </a:lnTo>
                <a:lnTo>
                  <a:pt x="397065" y="1779747"/>
                </a:lnTo>
                <a:lnTo>
                  <a:pt x="403867" y="1781334"/>
                </a:lnTo>
                <a:lnTo>
                  <a:pt x="410216" y="1783149"/>
                </a:lnTo>
                <a:lnTo>
                  <a:pt x="416791" y="1785190"/>
                </a:lnTo>
                <a:lnTo>
                  <a:pt x="422913" y="1787912"/>
                </a:lnTo>
                <a:lnTo>
                  <a:pt x="428808" y="1790407"/>
                </a:lnTo>
                <a:lnTo>
                  <a:pt x="434930" y="1793582"/>
                </a:lnTo>
                <a:lnTo>
                  <a:pt x="440598" y="1796984"/>
                </a:lnTo>
                <a:lnTo>
                  <a:pt x="446266" y="1800159"/>
                </a:lnTo>
                <a:lnTo>
                  <a:pt x="451481" y="1804242"/>
                </a:lnTo>
                <a:lnTo>
                  <a:pt x="456923" y="1808324"/>
                </a:lnTo>
                <a:lnTo>
                  <a:pt x="461911" y="1812407"/>
                </a:lnTo>
                <a:lnTo>
                  <a:pt x="466446" y="1817170"/>
                </a:lnTo>
                <a:lnTo>
                  <a:pt x="471207" y="1821706"/>
                </a:lnTo>
                <a:lnTo>
                  <a:pt x="475289" y="1826695"/>
                </a:lnTo>
                <a:lnTo>
                  <a:pt x="479370" y="1831912"/>
                </a:lnTo>
                <a:lnTo>
                  <a:pt x="483451" y="1837129"/>
                </a:lnTo>
                <a:lnTo>
                  <a:pt x="487079" y="1842799"/>
                </a:lnTo>
                <a:lnTo>
                  <a:pt x="490026" y="1848469"/>
                </a:lnTo>
                <a:lnTo>
                  <a:pt x="493201" y="1854139"/>
                </a:lnTo>
                <a:lnTo>
                  <a:pt x="496148" y="1860490"/>
                </a:lnTo>
                <a:lnTo>
                  <a:pt x="498416" y="1866613"/>
                </a:lnTo>
                <a:lnTo>
                  <a:pt x="500683" y="1872964"/>
                </a:lnTo>
                <a:lnTo>
                  <a:pt x="502497" y="1879314"/>
                </a:lnTo>
                <a:lnTo>
                  <a:pt x="504084" y="1885892"/>
                </a:lnTo>
                <a:lnTo>
                  <a:pt x="505218" y="1892696"/>
                </a:lnTo>
                <a:lnTo>
                  <a:pt x="506125" y="1899273"/>
                </a:lnTo>
                <a:lnTo>
                  <a:pt x="506578" y="1906304"/>
                </a:lnTo>
                <a:lnTo>
                  <a:pt x="506578" y="1913335"/>
                </a:lnTo>
                <a:lnTo>
                  <a:pt x="506578" y="1920366"/>
                </a:lnTo>
                <a:lnTo>
                  <a:pt x="506125" y="1927397"/>
                </a:lnTo>
                <a:lnTo>
                  <a:pt x="505218" y="1933975"/>
                </a:lnTo>
                <a:lnTo>
                  <a:pt x="504084" y="1940779"/>
                </a:lnTo>
                <a:lnTo>
                  <a:pt x="502497" y="1947356"/>
                </a:lnTo>
                <a:lnTo>
                  <a:pt x="500683" y="1953707"/>
                </a:lnTo>
                <a:lnTo>
                  <a:pt x="498416" y="1960284"/>
                </a:lnTo>
                <a:lnTo>
                  <a:pt x="496148" y="1966408"/>
                </a:lnTo>
                <a:lnTo>
                  <a:pt x="493201" y="1972532"/>
                </a:lnTo>
                <a:lnTo>
                  <a:pt x="490026" y="1978429"/>
                </a:lnTo>
                <a:lnTo>
                  <a:pt x="487079" y="1984099"/>
                </a:lnTo>
                <a:lnTo>
                  <a:pt x="483451" y="1989542"/>
                </a:lnTo>
                <a:lnTo>
                  <a:pt x="479370" y="1994986"/>
                </a:lnTo>
                <a:lnTo>
                  <a:pt x="475289" y="1999975"/>
                </a:lnTo>
                <a:lnTo>
                  <a:pt x="471207" y="2004965"/>
                </a:lnTo>
                <a:lnTo>
                  <a:pt x="466446" y="2009728"/>
                </a:lnTo>
                <a:lnTo>
                  <a:pt x="461911" y="2014264"/>
                </a:lnTo>
                <a:lnTo>
                  <a:pt x="456923" y="2018573"/>
                </a:lnTo>
                <a:lnTo>
                  <a:pt x="451481" y="2022429"/>
                </a:lnTo>
                <a:lnTo>
                  <a:pt x="446266" y="2026285"/>
                </a:lnTo>
                <a:lnTo>
                  <a:pt x="440598" y="2029914"/>
                </a:lnTo>
                <a:lnTo>
                  <a:pt x="434930" y="2033089"/>
                </a:lnTo>
                <a:lnTo>
                  <a:pt x="428808" y="2036264"/>
                </a:lnTo>
                <a:lnTo>
                  <a:pt x="422913" y="2038759"/>
                </a:lnTo>
                <a:lnTo>
                  <a:pt x="416791" y="2041481"/>
                </a:lnTo>
                <a:lnTo>
                  <a:pt x="410216" y="2043522"/>
                </a:lnTo>
                <a:lnTo>
                  <a:pt x="403867" y="2045336"/>
                </a:lnTo>
                <a:lnTo>
                  <a:pt x="397065" y="2046924"/>
                </a:lnTo>
                <a:lnTo>
                  <a:pt x="390263" y="2048285"/>
                </a:lnTo>
                <a:lnTo>
                  <a:pt x="383461" y="2048965"/>
                </a:lnTo>
                <a:lnTo>
                  <a:pt x="376659" y="2049419"/>
                </a:lnTo>
                <a:lnTo>
                  <a:pt x="369630" y="2049646"/>
                </a:lnTo>
                <a:lnTo>
                  <a:pt x="253088" y="2049646"/>
                </a:lnTo>
                <a:lnTo>
                  <a:pt x="253088" y="2315689"/>
                </a:lnTo>
                <a:lnTo>
                  <a:pt x="253542" y="2326349"/>
                </a:lnTo>
                <a:lnTo>
                  <a:pt x="254222" y="2336782"/>
                </a:lnTo>
                <a:lnTo>
                  <a:pt x="255582" y="2347215"/>
                </a:lnTo>
                <a:lnTo>
                  <a:pt x="257396" y="2357195"/>
                </a:lnTo>
                <a:lnTo>
                  <a:pt x="259664" y="2367401"/>
                </a:lnTo>
                <a:lnTo>
                  <a:pt x="262158" y="2376927"/>
                </a:lnTo>
                <a:lnTo>
                  <a:pt x="265559" y="2386679"/>
                </a:lnTo>
                <a:lnTo>
                  <a:pt x="269186" y="2395978"/>
                </a:lnTo>
                <a:lnTo>
                  <a:pt x="273494" y="2405051"/>
                </a:lnTo>
                <a:lnTo>
                  <a:pt x="278029" y="2414123"/>
                </a:lnTo>
                <a:lnTo>
                  <a:pt x="283017" y="2422515"/>
                </a:lnTo>
                <a:lnTo>
                  <a:pt x="288232" y="2430907"/>
                </a:lnTo>
                <a:lnTo>
                  <a:pt x="294127" y="2439072"/>
                </a:lnTo>
                <a:lnTo>
                  <a:pt x="300022" y="2446783"/>
                </a:lnTo>
                <a:lnTo>
                  <a:pt x="306598" y="2454268"/>
                </a:lnTo>
                <a:lnTo>
                  <a:pt x="313626" y="2461525"/>
                </a:lnTo>
                <a:lnTo>
                  <a:pt x="320655" y="2468330"/>
                </a:lnTo>
                <a:lnTo>
                  <a:pt x="328138" y="2474680"/>
                </a:lnTo>
                <a:lnTo>
                  <a:pt x="335847" y="2481031"/>
                </a:lnTo>
                <a:lnTo>
                  <a:pt x="344009" y="2486701"/>
                </a:lnTo>
                <a:lnTo>
                  <a:pt x="352171" y="2492144"/>
                </a:lnTo>
                <a:lnTo>
                  <a:pt x="361014" y="2497134"/>
                </a:lnTo>
                <a:lnTo>
                  <a:pt x="369857" y="2501443"/>
                </a:lnTo>
                <a:lnTo>
                  <a:pt x="378926" y="2505526"/>
                </a:lnTo>
                <a:lnTo>
                  <a:pt x="388222" y="2509608"/>
                </a:lnTo>
                <a:lnTo>
                  <a:pt x="397745" y="2512557"/>
                </a:lnTo>
                <a:lnTo>
                  <a:pt x="407722" y="2515505"/>
                </a:lnTo>
                <a:lnTo>
                  <a:pt x="417471" y="2517773"/>
                </a:lnTo>
                <a:lnTo>
                  <a:pt x="427674" y="2519588"/>
                </a:lnTo>
                <a:lnTo>
                  <a:pt x="438104" y="2520948"/>
                </a:lnTo>
                <a:lnTo>
                  <a:pt x="448307" y="2521629"/>
                </a:lnTo>
                <a:lnTo>
                  <a:pt x="458964" y="2521856"/>
                </a:lnTo>
                <a:lnTo>
                  <a:pt x="2030011" y="2521856"/>
                </a:lnTo>
                <a:lnTo>
                  <a:pt x="2040667" y="2521629"/>
                </a:lnTo>
                <a:lnTo>
                  <a:pt x="2051324" y="2520948"/>
                </a:lnTo>
                <a:lnTo>
                  <a:pt x="2061527" y="2519588"/>
                </a:lnTo>
                <a:lnTo>
                  <a:pt x="2071503" y="2517773"/>
                </a:lnTo>
                <a:lnTo>
                  <a:pt x="2081706" y="2515505"/>
                </a:lnTo>
                <a:lnTo>
                  <a:pt x="2091456" y="2512557"/>
                </a:lnTo>
                <a:lnTo>
                  <a:pt x="2100752" y="2509608"/>
                </a:lnTo>
                <a:lnTo>
                  <a:pt x="2110502" y="2505526"/>
                </a:lnTo>
                <a:lnTo>
                  <a:pt x="2119571" y="2501443"/>
                </a:lnTo>
                <a:lnTo>
                  <a:pt x="2128187" y="2497134"/>
                </a:lnTo>
                <a:lnTo>
                  <a:pt x="2136803" y="2492144"/>
                </a:lnTo>
                <a:lnTo>
                  <a:pt x="2145192" y="2486701"/>
                </a:lnTo>
                <a:lnTo>
                  <a:pt x="2153354" y="2481031"/>
                </a:lnTo>
                <a:lnTo>
                  <a:pt x="2161290" y="2474680"/>
                </a:lnTo>
                <a:lnTo>
                  <a:pt x="2168546" y="2468330"/>
                </a:lnTo>
                <a:lnTo>
                  <a:pt x="2175801" y="2461525"/>
                </a:lnTo>
                <a:lnTo>
                  <a:pt x="2182376" y="2454268"/>
                </a:lnTo>
                <a:lnTo>
                  <a:pt x="2188952" y="2446783"/>
                </a:lnTo>
                <a:lnTo>
                  <a:pt x="2195074" y="2439072"/>
                </a:lnTo>
                <a:lnTo>
                  <a:pt x="2200969" y="2430907"/>
                </a:lnTo>
                <a:lnTo>
                  <a:pt x="2206410" y="2422515"/>
                </a:lnTo>
                <a:lnTo>
                  <a:pt x="2211172" y="2414123"/>
                </a:lnTo>
                <a:lnTo>
                  <a:pt x="2215933" y="2405051"/>
                </a:lnTo>
                <a:lnTo>
                  <a:pt x="2219788" y="2395978"/>
                </a:lnTo>
                <a:lnTo>
                  <a:pt x="2223642" y="2386679"/>
                </a:lnTo>
                <a:lnTo>
                  <a:pt x="2226817" y="2376927"/>
                </a:lnTo>
                <a:lnTo>
                  <a:pt x="2229538" y="2367401"/>
                </a:lnTo>
                <a:lnTo>
                  <a:pt x="2232032" y="2357195"/>
                </a:lnTo>
                <a:lnTo>
                  <a:pt x="2233845" y="2347215"/>
                </a:lnTo>
                <a:lnTo>
                  <a:pt x="2235206" y="2336782"/>
                </a:lnTo>
                <a:lnTo>
                  <a:pt x="2235886" y="2326349"/>
                </a:lnTo>
                <a:lnTo>
                  <a:pt x="2236113" y="2315689"/>
                </a:lnTo>
                <a:lnTo>
                  <a:pt x="2236113" y="229074"/>
                </a:lnTo>
                <a:lnTo>
                  <a:pt x="2235886" y="218414"/>
                </a:lnTo>
                <a:lnTo>
                  <a:pt x="2235206" y="207754"/>
                </a:lnTo>
                <a:lnTo>
                  <a:pt x="2233845" y="197775"/>
                </a:lnTo>
                <a:lnTo>
                  <a:pt x="2232032" y="187568"/>
                </a:lnTo>
                <a:lnTo>
                  <a:pt x="2229538" y="177589"/>
                </a:lnTo>
                <a:lnTo>
                  <a:pt x="2226817" y="167836"/>
                </a:lnTo>
                <a:lnTo>
                  <a:pt x="2223642" y="158310"/>
                </a:lnTo>
                <a:lnTo>
                  <a:pt x="2219788" y="149011"/>
                </a:lnTo>
                <a:lnTo>
                  <a:pt x="2215933" y="139939"/>
                </a:lnTo>
                <a:lnTo>
                  <a:pt x="2211172" y="130867"/>
                </a:lnTo>
                <a:lnTo>
                  <a:pt x="2206410" y="122248"/>
                </a:lnTo>
                <a:lnTo>
                  <a:pt x="2200969" y="113856"/>
                </a:lnTo>
                <a:lnTo>
                  <a:pt x="2195074" y="105918"/>
                </a:lnTo>
                <a:lnTo>
                  <a:pt x="2188952" y="98207"/>
                </a:lnTo>
                <a:lnTo>
                  <a:pt x="2182376" y="90722"/>
                </a:lnTo>
                <a:lnTo>
                  <a:pt x="2175801" y="83238"/>
                </a:lnTo>
                <a:lnTo>
                  <a:pt x="2168546" y="76660"/>
                </a:lnTo>
                <a:lnTo>
                  <a:pt x="2161290" y="70083"/>
                </a:lnTo>
                <a:lnTo>
                  <a:pt x="2153354" y="63959"/>
                </a:lnTo>
                <a:lnTo>
                  <a:pt x="2145192" y="58289"/>
                </a:lnTo>
                <a:lnTo>
                  <a:pt x="2136803" y="52846"/>
                </a:lnTo>
                <a:lnTo>
                  <a:pt x="2128187" y="47856"/>
                </a:lnTo>
                <a:lnTo>
                  <a:pt x="2119571" y="43320"/>
                </a:lnTo>
                <a:lnTo>
                  <a:pt x="2110502" y="39237"/>
                </a:lnTo>
                <a:lnTo>
                  <a:pt x="2100752" y="35382"/>
                </a:lnTo>
                <a:lnTo>
                  <a:pt x="2091456" y="32206"/>
                </a:lnTo>
                <a:lnTo>
                  <a:pt x="2081706" y="29485"/>
                </a:lnTo>
                <a:lnTo>
                  <a:pt x="2071503" y="26990"/>
                </a:lnTo>
                <a:lnTo>
                  <a:pt x="2061527" y="25175"/>
                </a:lnTo>
                <a:lnTo>
                  <a:pt x="2051324" y="24041"/>
                </a:lnTo>
                <a:lnTo>
                  <a:pt x="2040667" y="23134"/>
                </a:lnTo>
                <a:lnTo>
                  <a:pt x="2030011" y="22907"/>
                </a:lnTo>
                <a:lnTo>
                  <a:pt x="458964" y="22907"/>
                </a:lnTo>
                <a:close/>
                <a:moveTo>
                  <a:pt x="458964" y="0"/>
                </a:moveTo>
                <a:lnTo>
                  <a:pt x="2030011" y="0"/>
                </a:lnTo>
                <a:lnTo>
                  <a:pt x="2042028" y="453"/>
                </a:lnTo>
                <a:lnTo>
                  <a:pt x="2053364" y="1134"/>
                </a:lnTo>
                <a:lnTo>
                  <a:pt x="2064701" y="2722"/>
                </a:lnTo>
                <a:lnTo>
                  <a:pt x="2076265" y="4763"/>
                </a:lnTo>
                <a:lnTo>
                  <a:pt x="2087148" y="7258"/>
                </a:lnTo>
                <a:lnTo>
                  <a:pt x="2098031" y="10433"/>
                </a:lnTo>
                <a:lnTo>
                  <a:pt x="2108688" y="14062"/>
                </a:lnTo>
                <a:lnTo>
                  <a:pt x="2118891" y="18371"/>
                </a:lnTo>
                <a:lnTo>
                  <a:pt x="2129094" y="22680"/>
                </a:lnTo>
                <a:lnTo>
                  <a:pt x="2138843" y="27897"/>
                </a:lnTo>
                <a:lnTo>
                  <a:pt x="2148593" y="33340"/>
                </a:lnTo>
                <a:lnTo>
                  <a:pt x="2157889" y="39237"/>
                </a:lnTo>
                <a:lnTo>
                  <a:pt x="2166959" y="45815"/>
                </a:lnTo>
                <a:lnTo>
                  <a:pt x="2175574" y="52392"/>
                </a:lnTo>
                <a:lnTo>
                  <a:pt x="2183737" y="59650"/>
                </a:lnTo>
                <a:lnTo>
                  <a:pt x="2191899" y="67361"/>
                </a:lnTo>
                <a:lnTo>
                  <a:pt x="2199382" y="75299"/>
                </a:lnTo>
                <a:lnTo>
                  <a:pt x="2206637" y="83691"/>
                </a:lnTo>
                <a:lnTo>
                  <a:pt x="2213212" y="92083"/>
                </a:lnTo>
                <a:lnTo>
                  <a:pt x="2219788" y="101155"/>
                </a:lnTo>
                <a:lnTo>
                  <a:pt x="2225683" y="110681"/>
                </a:lnTo>
                <a:lnTo>
                  <a:pt x="2231125" y="120207"/>
                </a:lnTo>
                <a:lnTo>
                  <a:pt x="2236340" y="129960"/>
                </a:lnTo>
                <a:lnTo>
                  <a:pt x="2241101" y="140166"/>
                </a:lnTo>
                <a:lnTo>
                  <a:pt x="2244955" y="150599"/>
                </a:lnTo>
                <a:lnTo>
                  <a:pt x="2248583" y="161032"/>
                </a:lnTo>
                <a:lnTo>
                  <a:pt x="2251758" y="172145"/>
                </a:lnTo>
                <a:lnTo>
                  <a:pt x="2254252" y="183032"/>
                </a:lnTo>
                <a:lnTo>
                  <a:pt x="2256292" y="194372"/>
                </a:lnTo>
                <a:lnTo>
                  <a:pt x="2257879" y="205713"/>
                </a:lnTo>
                <a:lnTo>
                  <a:pt x="2258786" y="217053"/>
                </a:lnTo>
                <a:lnTo>
                  <a:pt x="2259013" y="229074"/>
                </a:lnTo>
                <a:lnTo>
                  <a:pt x="2259013" y="2315689"/>
                </a:lnTo>
                <a:lnTo>
                  <a:pt x="2258786" y="2327483"/>
                </a:lnTo>
                <a:lnTo>
                  <a:pt x="2257879" y="2339050"/>
                </a:lnTo>
                <a:lnTo>
                  <a:pt x="2256292" y="2350617"/>
                </a:lnTo>
                <a:lnTo>
                  <a:pt x="2254252" y="2361958"/>
                </a:lnTo>
                <a:lnTo>
                  <a:pt x="2251758" y="2372844"/>
                </a:lnTo>
                <a:lnTo>
                  <a:pt x="2248583" y="2383731"/>
                </a:lnTo>
                <a:lnTo>
                  <a:pt x="2244955" y="2394391"/>
                </a:lnTo>
                <a:lnTo>
                  <a:pt x="2241101" y="2404824"/>
                </a:lnTo>
                <a:lnTo>
                  <a:pt x="2236340" y="2414803"/>
                </a:lnTo>
                <a:lnTo>
                  <a:pt x="2231125" y="2424783"/>
                </a:lnTo>
                <a:lnTo>
                  <a:pt x="2225683" y="2434309"/>
                </a:lnTo>
                <a:lnTo>
                  <a:pt x="2219788" y="2443608"/>
                </a:lnTo>
                <a:lnTo>
                  <a:pt x="2213212" y="2452680"/>
                </a:lnTo>
                <a:lnTo>
                  <a:pt x="2206637" y="2461299"/>
                </a:lnTo>
                <a:lnTo>
                  <a:pt x="2199382" y="2469464"/>
                </a:lnTo>
                <a:lnTo>
                  <a:pt x="2191899" y="2477629"/>
                </a:lnTo>
                <a:lnTo>
                  <a:pt x="2183737" y="2485113"/>
                </a:lnTo>
                <a:lnTo>
                  <a:pt x="2175574" y="2492371"/>
                </a:lnTo>
                <a:lnTo>
                  <a:pt x="2166959" y="2499175"/>
                </a:lnTo>
                <a:lnTo>
                  <a:pt x="2157889" y="2505526"/>
                </a:lnTo>
                <a:lnTo>
                  <a:pt x="2148593" y="2511649"/>
                </a:lnTo>
                <a:lnTo>
                  <a:pt x="2138843" y="2517093"/>
                </a:lnTo>
                <a:lnTo>
                  <a:pt x="2129094" y="2522309"/>
                </a:lnTo>
                <a:lnTo>
                  <a:pt x="2118891" y="2526619"/>
                </a:lnTo>
                <a:lnTo>
                  <a:pt x="2108688" y="2530701"/>
                </a:lnTo>
                <a:lnTo>
                  <a:pt x="2098031" y="2534330"/>
                </a:lnTo>
                <a:lnTo>
                  <a:pt x="2087148" y="2537505"/>
                </a:lnTo>
                <a:lnTo>
                  <a:pt x="2076265" y="2540000"/>
                </a:lnTo>
                <a:lnTo>
                  <a:pt x="2064701" y="2542268"/>
                </a:lnTo>
                <a:lnTo>
                  <a:pt x="2053364" y="2543402"/>
                </a:lnTo>
                <a:lnTo>
                  <a:pt x="2042028" y="2544536"/>
                </a:lnTo>
                <a:lnTo>
                  <a:pt x="2030011" y="2544763"/>
                </a:lnTo>
                <a:lnTo>
                  <a:pt x="458964" y="2544763"/>
                </a:lnTo>
                <a:lnTo>
                  <a:pt x="447400" y="2544536"/>
                </a:lnTo>
                <a:lnTo>
                  <a:pt x="435610" y="2543402"/>
                </a:lnTo>
                <a:lnTo>
                  <a:pt x="424273" y="2542268"/>
                </a:lnTo>
                <a:lnTo>
                  <a:pt x="413163" y="2540000"/>
                </a:lnTo>
                <a:lnTo>
                  <a:pt x="402053" y="2537505"/>
                </a:lnTo>
                <a:lnTo>
                  <a:pt x="391170" y="2534330"/>
                </a:lnTo>
                <a:lnTo>
                  <a:pt x="380513" y="2530701"/>
                </a:lnTo>
                <a:lnTo>
                  <a:pt x="370084" y="2526619"/>
                </a:lnTo>
                <a:lnTo>
                  <a:pt x="359880" y="2522309"/>
                </a:lnTo>
                <a:lnTo>
                  <a:pt x="350131" y="2517093"/>
                </a:lnTo>
                <a:lnTo>
                  <a:pt x="340608" y="2511649"/>
                </a:lnTo>
                <a:lnTo>
                  <a:pt x="331085" y="2505526"/>
                </a:lnTo>
                <a:lnTo>
                  <a:pt x="322469" y="2499175"/>
                </a:lnTo>
                <a:lnTo>
                  <a:pt x="313626" y="2492371"/>
                </a:lnTo>
                <a:lnTo>
                  <a:pt x="305237" y="2485113"/>
                </a:lnTo>
                <a:lnTo>
                  <a:pt x="297528" y="2477629"/>
                </a:lnTo>
                <a:lnTo>
                  <a:pt x="289819" y="2469464"/>
                </a:lnTo>
                <a:lnTo>
                  <a:pt x="282564" y="2461299"/>
                </a:lnTo>
                <a:lnTo>
                  <a:pt x="275762" y="2452680"/>
                </a:lnTo>
                <a:lnTo>
                  <a:pt x="269413" y="2443608"/>
                </a:lnTo>
                <a:lnTo>
                  <a:pt x="263518" y="2434309"/>
                </a:lnTo>
                <a:lnTo>
                  <a:pt x="257850" y="2424783"/>
                </a:lnTo>
                <a:lnTo>
                  <a:pt x="252862" y="2414803"/>
                </a:lnTo>
                <a:lnTo>
                  <a:pt x="248327" y="2404824"/>
                </a:lnTo>
                <a:lnTo>
                  <a:pt x="244019" y="2394391"/>
                </a:lnTo>
                <a:lnTo>
                  <a:pt x="240391" y="2383731"/>
                </a:lnTo>
                <a:lnTo>
                  <a:pt x="237444" y="2372844"/>
                </a:lnTo>
                <a:lnTo>
                  <a:pt x="234723" y="2361958"/>
                </a:lnTo>
                <a:lnTo>
                  <a:pt x="232682" y="2350617"/>
                </a:lnTo>
                <a:lnTo>
                  <a:pt x="231322" y="2339050"/>
                </a:lnTo>
                <a:lnTo>
                  <a:pt x="230415" y="2327483"/>
                </a:lnTo>
                <a:lnTo>
                  <a:pt x="230188" y="2315689"/>
                </a:lnTo>
                <a:lnTo>
                  <a:pt x="230188" y="2026965"/>
                </a:lnTo>
                <a:lnTo>
                  <a:pt x="369630" y="2026965"/>
                </a:lnTo>
                <a:lnTo>
                  <a:pt x="375298" y="2026738"/>
                </a:lnTo>
                <a:lnTo>
                  <a:pt x="381194" y="2026285"/>
                </a:lnTo>
                <a:lnTo>
                  <a:pt x="386862" y="2025604"/>
                </a:lnTo>
                <a:lnTo>
                  <a:pt x="392530" y="2024470"/>
                </a:lnTo>
                <a:lnTo>
                  <a:pt x="397972" y="2023336"/>
                </a:lnTo>
                <a:lnTo>
                  <a:pt x="403414" y="2021749"/>
                </a:lnTo>
                <a:lnTo>
                  <a:pt x="408628" y="2019934"/>
                </a:lnTo>
                <a:lnTo>
                  <a:pt x="413843" y="2017893"/>
                </a:lnTo>
                <a:lnTo>
                  <a:pt x="419058" y="2015852"/>
                </a:lnTo>
                <a:lnTo>
                  <a:pt x="424046" y="2013130"/>
                </a:lnTo>
                <a:lnTo>
                  <a:pt x="428581" y="2010408"/>
                </a:lnTo>
                <a:lnTo>
                  <a:pt x="433343" y="2007460"/>
                </a:lnTo>
                <a:lnTo>
                  <a:pt x="438104" y="2004285"/>
                </a:lnTo>
                <a:lnTo>
                  <a:pt x="442185" y="2000882"/>
                </a:lnTo>
                <a:lnTo>
                  <a:pt x="446266" y="1997254"/>
                </a:lnTo>
                <a:lnTo>
                  <a:pt x="450348" y="1993398"/>
                </a:lnTo>
                <a:lnTo>
                  <a:pt x="453975" y="1989542"/>
                </a:lnTo>
                <a:lnTo>
                  <a:pt x="457603" y="1985460"/>
                </a:lnTo>
                <a:lnTo>
                  <a:pt x="461004" y="1981377"/>
                </a:lnTo>
                <a:lnTo>
                  <a:pt x="464405" y="1976841"/>
                </a:lnTo>
                <a:lnTo>
                  <a:pt x="467353" y="1972305"/>
                </a:lnTo>
                <a:lnTo>
                  <a:pt x="470074" y="1967315"/>
                </a:lnTo>
                <a:lnTo>
                  <a:pt x="472794" y="1962552"/>
                </a:lnTo>
                <a:lnTo>
                  <a:pt x="474835" y="1957336"/>
                </a:lnTo>
                <a:lnTo>
                  <a:pt x="476876" y="1952119"/>
                </a:lnTo>
                <a:lnTo>
                  <a:pt x="478690" y="1947129"/>
                </a:lnTo>
                <a:lnTo>
                  <a:pt x="480277" y="1941686"/>
                </a:lnTo>
                <a:lnTo>
                  <a:pt x="481637" y="1936243"/>
                </a:lnTo>
                <a:lnTo>
                  <a:pt x="482544" y="1930799"/>
                </a:lnTo>
                <a:lnTo>
                  <a:pt x="483451" y="1924902"/>
                </a:lnTo>
                <a:lnTo>
                  <a:pt x="483904" y="1919232"/>
                </a:lnTo>
                <a:lnTo>
                  <a:pt x="483904" y="1913335"/>
                </a:lnTo>
                <a:lnTo>
                  <a:pt x="483904" y="1907665"/>
                </a:lnTo>
                <a:lnTo>
                  <a:pt x="483451" y="1901768"/>
                </a:lnTo>
                <a:lnTo>
                  <a:pt x="482544" y="1896325"/>
                </a:lnTo>
                <a:lnTo>
                  <a:pt x="481637" y="1890428"/>
                </a:lnTo>
                <a:lnTo>
                  <a:pt x="480277" y="1884985"/>
                </a:lnTo>
                <a:lnTo>
                  <a:pt x="478690" y="1879541"/>
                </a:lnTo>
                <a:lnTo>
                  <a:pt x="476876" y="1874325"/>
                </a:lnTo>
                <a:lnTo>
                  <a:pt x="474835" y="1869335"/>
                </a:lnTo>
                <a:lnTo>
                  <a:pt x="472794" y="1864345"/>
                </a:lnTo>
                <a:lnTo>
                  <a:pt x="470074" y="1859356"/>
                </a:lnTo>
                <a:lnTo>
                  <a:pt x="467353" y="1854366"/>
                </a:lnTo>
                <a:lnTo>
                  <a:pt x="464405" y="1850056"/>
                </a:lnTo>
                <a:lnTo>
                  <a:pt x="461004" y="1845747"/>
                </a:lnTo>
                <a:lnTo>
                  <a:pt x="457603" y="1841211"/>
                </a:lnTo>
                <a:lnTo>
                  <a:pt x="453975" y="1837129"/>
                </a:lnTo>
                <a:lnTo>
                  <a:pt x="450348" y="1833273"/>
                </a:lnTo>
                <a:lnTo>
                  <a:pt x="446266" y="1829417"/>
                </a:lnTo>
                <a:lnTo>
                  <a:pt x="442185" y="1826015"/>
                </a:lnTo>
                <a:lnTo>
                  <a:pt x="438104" y="1822613"/>
                </a:lnTo>
                <a:lnTo>
                  <a:pt x="433343" y="1819211"/>
                </a:lnTo>
                <a:lnTo>
                  <a:pt x="428581" y="1816262"/>
                </a:lnTo>
                <a:lnTo>
                  <a:pt x="424046" y="1813541"/>
                </a:lnTo>
                <a:lnTo>
                  <a:pt x="419058" y="1811273"/>
                </a:lnTo>
                <a:lnTo>
                  <a:pt x="413843" y="1808778"/>
                </a:lnTo>
                <a:lnTo>
                  <a:pt x="408628" y="1806737"/>
                </a:lnTo>
                <a:lnTo>
                  <a:pt x="403414" y="1804922"/>
                </a:lnTo>
                <a:lnTo>
                  <a:pt x="397972" y="1803334"/>
                </a:lnTo>
                <a:lnTo>
                  <a:pt x="392530" y="1801974"/>
                </a:lnTo>
                <a:lnTo>
                  <a:pt x="386862" y="1801293"/>
                </a:lnTo>
                <a:lnTo>
                  <a:pt x="381194" y="1800613"/>
                </a:lnTo>
                <a:lnTo>
                  <a:pt x="375298" y="1799932"/>
                </a:lnTo>
                <a:lnTo>
                  <a:pt x="369630" y="1799932"/>
                </a:lnTo>
                <a:lnTo>
                  <a:pt x="230188" y="1799932"/>
                </a:lnTo>
                <a:lnTo>
                  <a:pt x="230188" y="1385784"/>
                </a:lnTo>
                <a:lnTo>
                  <a:pt x="369630" y="1385784"/>
                </a:lnTo>
                <a:lnTo>
                  <a:pt x="375298" y="1385557"/>
                </a:lnTo>
                <a:lnTo>
                  <a:pt x="381194" y="1385331"/>
                </a:lnTo>
                <a:lnTo>
                  <a:pt x="386862" y="1384650"/>
                </a:lnTo>
                <a:lnTo>
                  <a:pt x="392530" y="1383516"/>
                </a:lnTo>
                <a:lnTo>
                  <a:pt x="397972" y="1382155"/>
                </a:lnTo>
                <a:lnTo>
                  <a:pt x="403414" y="1380795"/>
                </a:lnTo>
                <a:lnTo>
                  <a:pt x="408628" y="1378980"/>
                </a:lnTo>
                <a:lnTo>
                  <a:pt x="413843" y="1376712"/>
                </a:lnTo>
                <a:lnTo>
                  <a:pt x="419058" y="1374671"/>
                </a:lnTo>
                <a:lnTo>
                  <a:pt x="424046" y="1372176"/>
                </a:lnTo>
                <a:lnTo>
                  <a:pt x="428581" y="1369227"/>
                </a:lnTo>
                <a:lnTo>
                  <a:pt x="433343" y="1366506"/>
                </a:lnTo>
                <a:lnTo>
                  <a:pt x="438104" y="1363331"/>
                </a:lnTo>
                <a:lnTo>
                  <a:pt x="442185" y="1359928"/>
                </a:lnTo>
                <a:lnTo>
                  <a:pt x="446266" y="1356300"/>
                </a:lnTo>
                <a:lnTo>
                  <a:pt x="450348" y="1352671"/>
                </a:lnTo>
                <a:lnTo>
                  <a:pt x="453975" y="1348588"/>
                </a:lnTo>
                <a:lnTo>
                  <a:pt x="457603" y="1344732"/>
                </a:lnTo>
                <a:lnTo>
                  <a:pt x="461004" y="1340196"/>
                </a:lnTo>
                <a:lnTo>
                  <a:pt x="464405" y="1335887"/>
                </a:lnTo>
                <a:lnTo>
                  <a:pt x="467353" y="1331124"/>
                </a:lnTo>
                <a:lnTo>
                  <a:pt x="470074" y="1326588"/>
                </a:lnTo>
                <a:lnTo>
                  <a:pt x="472794" y="1321598"/>
                </a:lnTo>
                <a:lnTo>
                  <a:pt x="474835" y="1316608"/>
                </a:lnTo>
                <a:lnTo>
                  <a:pt x="476876" y="1311392"/>
                </a:lnTo>
                <a:lnTo>
                  <a:pt x="478690" y="1305949"/>
                </a:lnTo>
                <a:lnTo>
                  <a:pt x="480277" y="1300732"/>
                </a:lnTo>
                <a:lnTo>
                  <a:pt x="481637" y="1295289"/>
                </a:lnTo>
                <a:lnTo>
                  <a:pt x="482544" y="1289619"/>
                </a:lnTo>
                <a:lnTo>
                  <a:pt x="483451" y="1283948"/>
                </a:lnTo>
                <a:lnTo>
                  <a:pt x="483904" y="1278278"/>
                </a:lnTo>
                <a:lnTo>
                  <a:pt x="483904" y="1272381"/>
                </a:lnTo>
                <a:lnTo>
                  <a:pt x="483904" y="1266711"/>
                </a:lnTo>
                <a:lnTo>
                  <a:pt x="483451" y="1260814"/>
                </a:lnTo>
                <a:lnTo>
                  <a:pt x="482544" y="1255144"/>
                </a:lnTo>
                <a:lnTo>
                  <a:pt x="481637" y="1249474"/>
                </a:lnTo>
                <a:lnTo>
                  <a:pt x="480277" y="1244031"/>
                </a:lnTo>
                <a:lnTo>
                  <a:pt x="478690" y="1238814"/>
                </a:lnTo>
                <a:lnTo>
                  <a:pt x="476876" y="1233371"/>
                </a:lnTo>
                <a:lnTo>
                  <a:pt x="474835" y="1228154"/>
                </a:lnTo>
                <a:lnTo>
                  <a:pt x="472794" y="1223391"/>
                </a:lnTo>
                <a:lnTo>
                  <a:pt x="470074" y="1218401"/>
                </a:lnTo>
                <a:lnTo>
                  <a:pt x="467353" y="1213639"/>
                </a:lnTo>
                <a:lnTo>
                  <a:pt x="464405" y="1209102"/>
                </a:lnTo>
                <a:lnTo>
                  <a:pt x="461004" y="1204566"/>
                </a:lnTo>
                <a:lnTo>
                  <a:pt x="457603" y="1200257"/>
                </a:lnTo>
                <a:lnTo>
                  <a:pt x="453975" y="1196175"/>
                </a:lnTo>
                <a:lnTo>
                  <a:pt x="450348" y="1192092"/>
                </a:lnTo>
                <a:lnTo>
                  <a:pt x="446266" y="1188463"/>
                </a:lnTo>
                <a:lnTo>
                  <a:pt x="442185" y="1184834"/>
                </a:lnTo>
                <a:lnTo>
                  <a:pt x="438104" y="1181659"/>
                </a:lnTo>
                <a:lnTo>
                  <a:pt x="433343" y="1178484"/>
                </a:lnTo>
                <a:lnTo>
                  <a:pt x="428581" y="1175308"/>
                </a:lnTo>
                <a:lnTo>
                  <a:pt x="424046" y="1172813"/>
                </a:lnTo>
                <a:lnTo>
                  <a:pt x="419058" y="1170092"/>
                </a:lnTo>
                <a:lnTo>
                  <a:pt x="413843" y="1167824"/>
                </a:lnTo>
                <a:lnTo>
                  <a:pt x="408628" y="1165783"/>
                </a:lnTo>
                <a:lnTo>
                  <a:pt x="403414" y="1164195"/>
                </a:lnTo>
                <a:lnTo>
                  <a:pt x="397972" y="1162607"/>
                </a:lnTo>
                <a:lnTo>
                  <a:pt x="392530" y="1161246"/>
                </a:lnTo>
                <a:lnTo>
                  <a:pt x="386862" y="1160339"/>
                </a:lnTo>
                <a:lnTo>
                  <a:pt x="381194" y="1159432"/>
                </a:lnTo>
                <a:lnTo>
                  <a:pt x="375298" y="1158978"/>
                </a:lnTo>
                <a:lnTo>
                  <a:pt x="369630" y="1158978"/>
                </a:lnTo>
                <a:lnTo>
                  <a:pt x="230188" y="1158978"/>
                </a:lnTo>
                <a:lnTo>
                  <a:pt x="230188" y="744831"/>
                </a:lnTo>
                <a:lnTo>
                  <a:pt x="369630" y="744831"/>
                </a:lnTo>
                <a:lnTo>
                  <a:pt x="375298" y="744831"/>
                </a:lnTo>
                <a:lnTo>
                  <a:pt x="381194" y="744377"/>
                </a:lnTo>
                <a:lnTo>
                  <a:pt x="386862" y="743470"/>
                </a:lnTo>
                <a:lnTo>
                  <a:pt x="392530" y="742563"/>
                </a:lnTo>
                <a:lnTo>
                  <a:pt x="397972" y="741429"/>
                </a:lnTo>
                <a:lnTo>
                  <a:pt x="403414" y="739841"/>
                </a:lnTo>
                <a:lnTo>
                  <a:pt x="408628" y="738026"/>
                </a:lnTo>
                <a:lnTo>
                  <a:pt x="413843" y="735985"/>
                </a:lnTo>
                <a:lnTo>
                  <a:pt x="419058" y="733717"/>
                </a:lnTo>
                <a:lnTo>
                  <a:pt x="424046" y="731222"/>
                </a:lnTo>
                <a:lnTo>
                  <a:pt x="428581" y="728501"/>
                </a:lnTo>
                <a:lnTo>
                  <a:pt x="433343" y="725325"/>
                </a:lnTo>
                <a:lnTo>
                  <a:pt x="438104" y="722377"/>
                </a:lnTo>
                <a:lnTo>
                  <a:pt x="442185" y="718975"/>
                </a:lnTo>
                <a:lnTo>
                  <a:pt x="446266" y="715573"/>
                </a:lnTo>
                <a:lnTo>
                  <a:pt x="450348" y="711717"/>
                </a:lnTo>
                <a:lnTo>
                  <a:pt x="453975" y="707861"/>
                </a:lnTo>
                <a:lnTo>
                  <a:pt x="457603" y="703552"/>
                </a:lnTo>
                <a:lnTo>
                  <a:pt x="461004" y="699243"/>
                </a:lnTo>
                <a:lnTo>
                  <a:pt x="464405" y="694706"/>
                </a:lnTo>
                <a:lnTo>
                  <a:pt x="467353" y="690170"/>
                </a:lnTo>
                <a:lnTo>
                  <a:pt x="470074" y="685407"/>
                </a:lnTo>
                <a:lnTo>
                  <a:pt x="472794" y="680645"/>
                </a:lnTo>
                <a:lnTo>
                  <a:pt x="474835" y="675655"/>
                </a:lnTo>
                <a:lnTo>
                  <a:pt x="476876" y="670438"/>
                </a:lnTo>
                <a:lnTo>
                  <a:pt x="478690" y="665222"/>
                </a:lnTo>
                <a:lnTo>
                  <a:pt x="480277" y="659778"/>
                </a:lnTo>
                <a:lnTo>
                  <a:pt x="481637" y="654335"/>
                </a:lnTo>
                <a:lnTo>
                  <a:pt x="482544" y="648665"/>
                </a:lnTo>
                <a:lnTo>
                  <a:pt x="483451" y="642995"/>
                </a:lnTo>
                <a:lnTo>
                  <a:pt x="483904" y="637325"/>
                </a:lnTo>
                <a:lnTo>
                  <a:pt x="483904" y="631428"/>
                </a:lnTo>
                <a:lnTo>
                  <a:pt x="483904" y="625531"/>
                </a:lnTo>
                <a:lnTo>
                  <a:pt x="483451" y="619861"/>
                </a:lnTo>
                <a:lnTo>
                  <a:pt x="482544" y="614190"/>
                </a:lnTo>
                <a:lnTo>
                  <a:pt x="481637" y="608747"/>
                </a:lnTo>
                <a:lnTo>
                  <a:pt x="480277" y="603077"/>
                </a:lnTo>
                <a:lnTo>
                  <a:pt x="478690" y="597860"/>
                </a:lnTo>
                <a:lnTo>
                  <a:pt x="476876" y="592417"/>
                </a:lnTo>
                <a:lnTo>
                  <a:pt x="474835" y="587427"/>
                </a:lnTo>
                <a:lnTo>
                  <a:pt x="472794" y="582211"/>
                </a:lnTo>
                <a:lnTo>
                  <a:pt x="470074" y="577448"/>
                </a:lnTo>
                <a:lnTo>
                  <a:pt x="467353" y="572685"/>
                </a:lnTo>
                <a:lnTo>
                  <a:pt x="464405" y="567922"/>
                </a:lnTo>
                <a:lnTo>
                  <a:pt x="461004" y="563613"/>
                </a:lnTo>
                <a:lnTo>
                  <a:pt x="457603" y="559530"/>
                </a:lnTo>
                <a:lnTo>
                  <a:pt x="453975" y="555221"/>
                </a:lnTo>
                <a:lnTo>
                  <a:pt x="450348" y="551138"/>
                </a:lnTo>
                <a:lnTo>
                  <a:pt x="446266" y="547509"/>
                </a:lnTo>
                <a:lnTo>
                  <a:pt x="442185" y="543881"/>
                </a:lnTo>
                <a:lnTo>
                  <a:pt x="438104" y="540478"/>
                </a:lnTo>
                <a:lnTo>
                  <a:pt x="433343" y="537303"/>
                </a:lnTo>
                <a:lnTo>
                  <a:pt x="428581" y="534581"/>
                </a:lnTo>
                <a:lnTo>
                  <a:pt x="424046" y="531633"/>
                </a:lnTo>
                <a:lnTo>
                  <a:pt x="419058" y="529138"/>
                </a:lnTo>
                <a:lnTo>
                  <a:pt x="413843" y="527097"/>
                </a:lnTo>
                <a:lnTo>
                  <a:pt x="408628" y="525056"/>
                </a:lnTo>
                <a:lnTo>
                  <a:pt x="403414" y="523241"/>
                </a:lnTo>
                <a:lnTo>
                  <a:pt x="397972" y="521654"/>
                </a:lnTo>
                <a:lnTo>
                  <a:pt x="392530" y="520293"/>
                </a:lnTo>
                <a:lnTo>
                  <a:pt x="386862" y="519159"/>
                </a:lnTo>
                <a:lnTo>
                  <a:pt x="381194" y="518478"/>
                </a:lnTo>
                <a:lnTo>
                  <a:pt x="375298" y="518251"/>
                </a:lnTo>
                <a:lnTo>
                  <a:pt x="369630" y="518025"/>
                </a:lnTo>
                <a:lnTo>
                  <a:pt x="230188" y="518025"/>
                </a:lnTo>
                <a:lnTo>
                  <a:pt x="230188" y="229074"/>
                </a:lnTo>
                <a:lnTo>
                  <a:pt x="230415" y="217053"/>
                </a:lnTo>
                <a:lnTo>
                  <a:pt x="231322" y="205713"/>
                </a:lnTo>
                <a:lnTo>
                  <a:pt x="232682" y="194372"/>
                </a:lnTo>
                <a:lnTo>
                  <a:pt x="234723" y="183032"/>
                </a:lnTo>
                <a:lnTo>
                  <a:pt x="237444" y="172145"/>
                </a:lnTo>
                <a:lnTo>
                  <a:pt x="240391" y="161032"/>
                </a:lnTo>
                <a:lnTo>
                  <a:pt x="244019" y="150599"/>
                </a:lnTo>
                <a:lnTo>
                  <a:pt x="248327" y="140166"/>
                </a:lnTo>
                <a:lnTo>
                  <a:pt x="252862" y="129960"/>
                </a:lnTo>
                <a:lnTo>
                  <a:pt x="257850" y="120207"/>
                </a:lnTo>
                <a:lnTo>
                  <a:pt x="263518" y="110681"/>
                </a:lnTo>
                <a:lnTo>
                  <a:pt x="269413" y="101155"/>
                </a:lnTo>
                <a:lnTo>
                  <a:pt x="275762" y="92083"/>
                </a:lnTo>
                <a:lnTo>
                  <a:pt x="282564" y="83691"/>
                </a:lnTo>
                <a:lnTo>
                  <a:pt x="289819" y="75299"/>
                </a:lnTo>
                <a:lnTo>
                  <a:pt x="297528" y="67361"/>
                </a:lnTo>
                <a:lnTo>
                  <a:pt x="305237" y="59650"/>
                </a:lnTo>
                <a:lnTo>
                  <a:pt x="313626" y="52392"/>
                </a:lnTo>
                <a:lnTo>
                  <a:pt x="322469" y="45815"/>
                </a:lnTo>
                <a:lnTo>
                  <a:pt x="331085" y="39237"/>
                </a:lnTo>
                <a:lnTo>
                  <a:pt x="340608" y="33340"/>
                </a:lnTo>
                <a:lnTo>
                  <a:pt x="350131" y="27897"/>
                </a:lnTo>
                <a:lnTo>
                  <a:pt x="359880" y="22680"/>
                </a:lnTo>
                <a:lnTo>
                  <a:pt x="370084" y="18371"/>
                </a:lnTo>
                <a:lnTo>
                  <a:pt x="380513" y="14062"/>
                </a:lnTo>
                <a:lnTo>
                  <a:pt x="391170" y="10433"/>
                </a:lnTo>
                <a:lnTo>
                  <a:pt x="402053" y="7258"/>
                </a:lnTo>
                <a:lnTo>
                  <a:pt x="413163" y="4763"/>
                </a:lnTo>
                <a:lnTo>
                  <a:pt x="424273" y="2722"/>
                </a:lnTo>
                <a:lnTo>
                  <a:pt x="435610" y="1134"/>
                </a:lnTo>
                <a:lnTo>
                  <a:pt x="447400" y="453"/>
                </a:lnTo>
                <a:lnTo>
                  <a:pt x="458964"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grpSp>
        <p:nvGrpSpPr>
          <p:cNvPr id="8" name="Group 3"/>
          <p:cNvGrpSpPr/>
          <p:nvPr/>
        </p:nvGrpSpPr>
        <p:grpSpPr bwMode="auto">
          <a:xfrm>
            <a:off x="1146797" y="1269554"/>
            <a:ext cx="9992938" cy="3963056"/>
            <a:chOff x="0" y="0"/>
            <a:chExt cx="10508027" cy="4168168"/>
          </a:xfrm>
        </p:grpSpPr>
        <p:grpSp>
          <p:nvGrpSpPr>
            <p:cNvPr id="9" name="Group 4"/>
            <p:cNvGrpSpPr/>
            <p:nvPr/>
          </p:nvGrpSpPr>
          <p:grpSpPr bwMode="auto">
            <a:xfrm>
              <a:off x="576369" y="0"/>
              <a:ext cx="9931658" cy="4146122"/>
              <a:chOff x="0" y="0"/>
              <a:chExt cx="3190685" cy="1332000"/>
            </a:xfrm>
          </p:grpSpPr>
          <p:cxnSp>
            <p:nvCxnSpPr>
              <p:cNvPr id="15" name="直接连接符 3"/>
              <p:cNvCxnSpPr>
                <a:cxnSpLocks noChangeShapeType="1"/>
              </p:cNvCxnSpPr>
              <p:nvPr/>
            </p:nvCxnSpPr>
            <p:spPr bwMode="auto">
              <a:xfrm>
                <a:off x="0" y="107813"/>
                <a:ext cx="3190685" cy="0"/>
              </a:xfrm>
              <a:prstGeom prst="line">
                <a:avLst/>
              </a:prstGeom>
              <a:noFill/>
              <a:ln w="6350" cmpd="sng">
                <a:solidFill>
                  <a:srgbClr val="D9D9D9"/>
                </a:solidFill>
                <a:round/>
              </a:ln>
              <a:extLst>
                <a:ext uri="{909E8E84-426E-40DD-AFC4-6F175D3DCCD1}">
                  <a14:hiddenFill xmlns:a14="http://schemas.microsoft.com/office/drawing/2010/main">
                    <a:noFill/>
                  </a14:hiddenFill>
                </a:ext>
              </a:extLst>
            </p:spPr>
          </p:cxnSp>
          <p:cxnSp>
            <p:nvCxnSpPr>
              <p:cNvPr id="16" name="直接连接符 4"/>
              <p:cNvCxnSpPr>
                <a:cxnSpLocks noChangeShapeType="1"/>
              </p:cNvCxnSpPr>
              <p:nvPr/>
            </p:nvCxnSpPr>
            <p:spPr bwMode="auto">
              <a:xfrm>
                <a:off x="0" y="413860"/>
                <a:ext cx="3190685" cy="0"/>
              </a:xfrm>
              <a:prstGeom prst="line">
                <a:avLst/>
              </a:prstGeom>
              <a:noFill/>
              <a:ln w="6350" cmpd="sng">
                <a:solidFill>
                  <a:srgbClr val="D9D9D9"/>
                </a:solidFill>
                <a:round/>
              </a:ln>
              <a:extLst>
                <a:ext uri="{909E8E84-426E-40DD-AFC4-6F175D3DCCD1}">
                  <a14:hiddenFill xmlns:a14="http://schemas.microsoft.com/office/drawing/2010/main">
                    <a:noFill/>
                  </a14:hiddenFill>
                </a:ext>
              </a:extLst>
            </p:spPr>
          </p:cxnSp>
          <p:cxnSp>
            <p:nvCxnSpPr>
              <p:cNvPr id="17" name="直接连接符 5"/>
              <p:cNvCxnSpPr>
                <a:cxnSpLocks noChangeShapeType="1"/>
              </p:cNvCxnSpPr>
              <p:nvPr/>
            </p:nvCxnSpPr>
            <p:spPr bwMode="auto">
              <a:xfrm>
                <a:off x="0" y="719907"/>
                <a:ext cx="3190685" cy="0"/>
              </a:xfrm>
              <a:prstGeom prst="line">
                <a:avLst/>
              </a:prstGeom>
              <a:noFill/>
              <a:ln w="6350" cmpd="sng">
                <a:solidFill>
                  <a:srgbClr val="D9D9D9"/>
                </a:solidFill>
                <a:round/>
              </a:ln>
              <a:extLst>
                <a:ext uri="{909E8E84-426E-40DD-AFC4-6F175D3DCCD1}">
                  <a14:hiddenFill xmlns:a14="http://schemas.microsoft.com/office/drawing/2010/main">
                    <a:noFill/>
                  </a14:hiddenFill>
                </a:ext>
              </a:extLst>
            </p:spPr>
          </p:cxnSp>
          <p:cxnSp>
            <p:nvCxnSpPr>
              <p:cNvPr id="18" name="直接连接符 6"/>
              <p:cNvCxnSpPr>
                <a:cxnSpLocks noChangeShapeType="1"/>
              </p:cNvCxnSpPr>
              <p:nvPr/>
            </p:nvCxnSpPr>
            <p:spPr bwMode="auto">
              <a:xfrm>
                <a:off x="0" y="1025954"/>
                <a:ext cx="3190685" cy="0"/>
              </a:xfrm>
              <a:prstGeom prst="line">
                <a:avLst/>
              </a:prstGeom>
              <a:noFill/>
              <a:ln w="6350" cmpd="sng">
                <a:solidFill>
                  <a:srgbClr val="D9D9D9"/>
                </a:solidFill>
                <a:round/>
              </a:ln>
              <a:extLst>
                <a:ext uri="{909E8E84-426E-40DD-AFC4-6F175D3DCCD1}">
                  <a14:hiddenFill xmlns:a14="http://schemas.microsoft.com/office/drawing/2010/main">
                    <a:noFill/>
                  </a14:hiddenFill>
                </a:ext>
              </a:extLst>
            </p:spPr>
          </p:cxnSp>
          <p:cxnSp>
            <p:nvCxnSpPr>
              <p:cNvPr id="19" name="直接连接符 7"/>
              <p:cNvCxnSpPr>
                <a:cxnSpLocks noChangeShapeType="1"/>
              </p:cNvCxnSpPr>
              <p:nvPr/>
            </p:nvCxnSpPr>
            <p:spPr bwMode="auto">
              <a:xfrm>
                <a:off x="0" y="1332000"/>
                <a:ext cx="3190685" cy="0"/>
              </a:xfrm>
              <a:prstGeom prst="line">
                <a:avLst/>
              </a:prstGeom>
              <a:noFill/>
              <a:ln w="6350" cmpd="sng">
                <a:solidFill>
                  <a:srgbClr val="D9D9D9"/>
                </a:solidFill>
                <a:round/>
              </a:ln>
              <a:extLst>
                <a:ext uri="{909E8E84-426E-40DD-AFC4-6F175D3DCCD1}">
                  <a14:hiddenFill xmlns:a14="http://schemas.microsoft.com/office/drawing/2010/main">
                    <a:noFill/>
                  </a14:hiddenFill>
                </a:ext>
              </a:extLst>
            </p:spPr>
          </p:cxnSp>
          <p:cxnSp>
            <p:nvCxnSpPr>
              <p:cNvPr id="20" name="直接连接符 8"/>
              <p:cNvCxnSpPr>
                <a:cxnSpLocks noChangeShapeType="1"/>
              </p:cNvCxnSpPr>
              <p:nvPr/>
            </p:nvCxnSpPr>
            <p:spPr bwMode="auto">
              <a:xfrm>
                <a:off x="0" y="0"/>
                <a:ext cx="0" cy="1332000"/>
              </a:xfrm>
              <a:prstGeom prst="line">
                <a:avLst/>
              </a:prstGeom>
              <a:noFill/>
              <a:ln w="6350" cmpd="sng">
                <a:solidFill>
                  <a:srgbClr val="D9D9D9"/>
                </a:solidFill>
                <a:round/>
              </a:ln>
              <a:extLst>
                <a:ext uri="{909E8E84-426E-40DD-AFC4-6F175D3DCCD1}">
                  <a14:hiddenFill xmlns:a14="http://schemas.microsoft.com/office/drawing/2010/main">
                    <a:noFill/>
                  </a14:hiddenFill>
                </a:ext>
              </a:extLst>
            </p:spPr>
          </p:cxnSp>
        </p:grpSp>
        <p:sp>
          <p:nvSpPr>
            <p:cNvPr id="10" name="矩形 9"/>
            <p:cNvSpPr>
              <a:spLocks noChangeArrowheads="1"/>
            </p:cNvSpPr>
            <p:nvPr/>
          </p:nvSpPr>
          <p:spPr bwMode="auto">
            <a:xfrm>
              <a:off x="0" y="74673"/>
              <a:ext cx="60304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ea typeface="微软雅黑" panose="020B0503020204020204" pitchFamily="34" charset="-122"/>
                </a:defRPr>
              </a:lvl1pPr>
              <a:lvl2pPr marL="742950" indent="-285750">
                <a:defRPr>
                  <a:solidFill>
                    <a:schemeClr val="tx1"/>
                  </a:solidFill>
                  <a:latin typeface="Verdana" panose="020B0604030504040204" pitchFamily="34" charset="0"/>
                  <a:ea typeface="微软雅黑" panose="020B0503020204020204" pitchFamily="34" charset="-122"/>
                </a:defRPr>
              </a:lvl2pPr>
              <a:lvl3pPr marL="1143000" indent="-228600">
                <a:defRPr>
                  <a:solidFill>
                    <a:schemeClr val="tx1"/>
                  </a:solidFill>
                  <a:latin typeface="Verdana" panose="020B0604030504040204" pitchFamily="34" charset="0"/>
                  <a:ea typeface="微软雅黑" panose="020B0503020204020204" pitchFamily="34" charset="-122"/>
                </a:defRPr>
              </a:lvl3pPr>
              <a:lvl4pPr marL="1600200" indent="-228600">
                <a:defRPr>
                  <a:solidFill>
                    <a:schemeClr val="tx1"/>
                  </a:solidFill>
                  <a:latin typeface="Verdana" panose="020B0604030504040204" pitchFamily="34" charset="0"/>
                  <a:ea typeface="微软雅黑" panose="020B0503020204020204" pitchFamily="34" charset="-122"/>
                </a:defRPr>
              </a:lvl4pPr>
              <a:lvl5pPr marL="2057400" indent="-228600">
                <a:defRPr>
                  <a:solidFill>
                    <a:schemeClr val="tx1"/>
                  </a:solidFill>
                  <a:latin typeface="Verdana" panose="020B060403050404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9pPr>
            </a:lstStyle>
            <a:p>
              <a:pPr algn="r"/>
              <a:r>
                <a:rPr lang="en-US" altLang="zh-CN" sz="2000">
                  <a:solidFill>
                    <a:srgbClr val="A6A6A6"/>
                  </a:solidFill>
                  <a:latin typeface="Impact" panose="020B0806030902050204" pitchFamily="34" charset="0"/>
                </a:rPr>
                <a:t> 100</a:t>
              </a:r>
              <a:endParaRPr lang="zh-CN" altLang="en-US" sz="2000">
                <a:solidFill>
                  <a:srgbClr val="A6A6A6"/>
                </a:solidFill>
                <a:latin typeface="Impact" panose="020B0806030902050204" pitchFamily="34" charset="0"/>
              </a:endParaRPr>
            </a:p>
          </p:txBody>
        </p:sp>
        <p:sp>
          <p:nvSpPr>
            <p:cNvPr id="11" name="矩形 10"/>
            <p:cNvSpPr>
              <a:spLocks noChangeArrowheads="1"/>
            </p:cNvSpPr>
            <p:nvPr/>
          </p:nvSpPr>
          <p:spPr bwMode="auto">
            <a:xfrm>
              <a:off x="235640" y="3768058"/>
              <a:ext cx="36740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ea typeface="微软雅黑" panose="020B0503020204020204" pitchFamily="34" charset="-122"/>
                </a:defRPr>
              </a:lvl1pPr>
              <a:lvl2pPr marL="742950" indent="-285750">
                <a:defRPr>
                  <a:solidFill>
                    <a:schemeClr val="tx1"/>
                  </a:solidFill>
                  <a:latin typeface="Verdana" panose="020B0604030504040204" pitchFamily="34" charset="0"/>
                  <a:ea typeface="微软雅黑" panose="020B0503020204020204" pitchFamily="34" charset="-122"/>
                </a:defRPr>
              </a:lvl2pPr>
              <a:lvl3pPr marL="1143000" indent="-228600">
                <a:defRPr>
                  <a:solidFill>
                    <a:schemeClr val="tx1"/>
                  </a:solidFill>
                  <a:latin typeface="Verdana" panose="020B0604030504040204" pitchFamily="34" charset="0"/>
                  <a:ea typeface="微软雅黑" panose="020B0503020204020204" pitchFamily="34" charset="-122"/>
                </a:defRPr>
              </a:lvl3pPr>
              <a:lvl4pPr marL="1600200" indent="-228600">
                <a:defRPr>
                  <a:solidFill>
                    <a:schemeClr val="tx1"/>
                  </a:solidFill>
                  <a:latin typeface="Verdana" panose="020B0604030504040204" pitchFamily="34" charset="0"/>
                  <a:ea typeface="微软雅黑" panose="020B0503020204020204" pitchFamily="34" charset="-122"/>
                </a:defRPr>
              </a:lvl4pPr>
              <a:lvl5pPr marL="2057400" indent="-228600">
                <a:defRPr>
                  <a:solidFill>
                    <a:schemeClr val="tx1"/>
                  </a:solidFill>
                  <a:latin typeface="Verdana" panose="020B060403050404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9pPr>
            </a:lstStyle>
            <a:p>
              <a:pPr algn="r"/>
              <a:r>
                <a:rPr lang="en-US" altLang="zh-CN" sz="2000">
                  <a:solidFill>
                    <a:srgbClr val="A6A6A6"/>
                  </a:solidFill>
                  <a:latin typeface="Impact" panose="020B0806030902050204" pitchFamily="34" charset="0"/>
                </a:rPr>
                <a:t> 0</a:t>
              </a:r>
              <a:endParaRPr lang="zh-CN" altLang="en-US" sz="2000">
                <a:solidFill>
                  <a:srgbClr val="A6A6A6"/>
                </a:solidFill>
                <a:latin typeface="Impact" panose="020B0806030902050204" pitchFamily="34" charset="0"/>
              </a:endParaRPr>
            </a:p>
          </p:txBody>
        </p:sp>
        <p:sp>
          <p:nvSpPr>
            <p:cNvPr id="12" name="矩形 11"/>
            <p:cNvSpPr>
              <a:spLocks noChangeArrowheads="1"/>
            </p:cNvSpPr>
            <p:nvPr/>
          </p:nvSpPr>
          <p:spPr bwMode="auto">
            <a:xfrm>
              <a:off x="97782" y="1966299"/>
              <a:ext cx="50526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ea typeface="微软雅黑" panose="020B0503020204020204" pitchFamily="34" charset="-122"/>
                </a:defRPr>
              </a:lvl1pPr>
              <a:lvl2pPr marL="742950" indent="-285750">
                <a:defRPr>
                  <a:solidFill>
                    <a:schemeClr val="tx1"/>
                  </a:solidFill>
                  <a:latin typeface="Verdana" panose="020B0604030504040204" pitchFamily="34" charset="0"/>
                  <a:ea typeface="微软雅黑" panose="020B0503020204020204" pitchFamily="34" charset="-122"/>
                </a:defRPr>
              </a:lvl2pPr>
              <a:lvl3pPr marL="1143000" indent="-228600">
                <a:defRPr>
                  <a:solidFill>
                    <a:schemeClr val="tx1"/>
                  </a:solidFill>
                  <a:latin typeface="Verdana" panose="020B0604030504040204" pitchFamily="34" charset="0"/>
                  <a:ea typeface="微软雅黑" panose="020B0503020204020204" pitchFamily="34" charset="-122"/>
                </a:defRPr>
              </a:lvl3pPr>
              <a:lvl4pPr marL="1600200" indent="-228600">
                <a:defRPr>
                  <a:solidFill>
                    <a:schemeClr val="tx1"/>
                  </a:solidFill>
                  <a:latin typeface="Verdana" panose="020B0604030504040204" pitchFamily="34" charset="0"/>
                  <a:ea typeface="微软雅黑" panose="020B0503020204020204" pitchFamily="34" charset="-122"/>
                </a:defRPr>
              </a:lvl4pPr>
              <a:lvl5pPr marL="2057400" indent="-228600">
                <a:defRPr>
                  <a:solidFill>
                    <a:schemeClr val="tx1"/>
                  </a:solidFill>
                  <a:latin typeface="Verdana" panose="020B060403050404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9pPr>
            </a:lstStyle>
            <a:p>
              <a:pPr algn="r"/>
              <a:r>
                <a:rPr lang="en-US" altLang="zh-CN" sz="2000">
                  <a:solidFill>
                    <a:srgbClr val="A6A6A6"/>
                  </a:solidFill>
                  <a:latin typeface="Impact" panose="020B0806030902050204" pitchFamily="34" charset="0"/>
                </a:rPr>
                <a:t> 50</a:t>
              </a:r>
              <a:endParaRPr lang="zh-CN" altLang="en-US" sz="2000">
                <a:solidFill>
                  <a:srgbClr val="A6A6A6"/>
                </a:solidFill>
                <a:latin typeface="Impact" panose="020B0806030902050204" pitchFamily="34" charset="0"/>
              </a:endParaRPr>
            </a:p>
          </p:txBody>
        </p:sp>
        <p:sp>
          <p:nvSpPr>
            <p:cNvPr id="13" name="矩形 27"/>
            <p:cNvSpPr>
              <a:spLocks noChangeArrowheads="1"/>
            </p:cNvSpPr>
            <p:nvPr/>
          </p:nvSpPr>
          <p:spPr bwMode="auto">
            <a:xfrm>
              <a:off x="134652" y="1029472"/>
              <a:ext cx="46839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ea typeface="微软雅黑" panose="020B0503020204020204" pitchFamily="34" charset="-122"/>
                </a:defRPr>
              </a:lvl1pPr>
              <a:lvl2pPr marL="742950" indent="-285750">
                <a:defRPr>
                  <a:solidFill>
                    <a:schemeClr val="tx1"/>
                  </a:solidFill>
                  <a:latin typeface="Verdana" panose="020B0604030504040204" pitchFamily="34" charset="0"/>
                  <a:ea typeface="微软雅黑" panose="020B0503020204020204" pitchFamily="34" charset="-122"/>
                </a:defRPr>
              </a:lvl2pPr>
              <a:lvl3pPr marL="1143000" indent="-228600">
                <a:defRPr>
                  <a:solidFill>
                    <a:schemeClr val="tx1"/>
                  </a:solidFill>
                  <a:latin typeface="Verdana" panose="020B0604030504040204" pitchFamily="34" charset="0"/>
                  <a:ea typeface="微软雅黑" panose="020B0503020204020204" pitchFamily="34" charset="-122"/>
                </a:defRPr>
              </a:lvl3pPr>
              <a:lvl4pPr marL="1600200" indent="-228600">
                <a:defRPr>
                  <a:solidFill>
                    <a:schemeClr val="tx1"/>
                  </a:solidFill>
                  <a:latin typeface="Verdana" panose="020B0604030504040204" pitchFamily="34" charset="0"/>
                  <a:ea typeface="微软雅黑" panose="020B0503020204020204" pitchFamily="34" charset="-122"/>
                </a:defRPr>
              </a:lvl4pPr>
              <a:lvl5pPr marL="2057400" indent="-228600">
                <a:defRPr>
                  <a:solidFill>
                    <a:schemeClr val="tx1"/>
                  </a:solidFill>
                  <a:latin typeface="Verdana" panose="020B060403050404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9pPr>
            </a:lstStyle>
            <a:p>
              <a:pPr algn="r"/>
              <a:r>
                <a:rPr lang="en-US" altLang="zh-CN" sz="2000">
                  <a:solidFill>
                    <a:srgbClr val="A6A6A6"/>
                  </a:solidFill>
                  <a:latin typeface="Impact" panose="020B0806030902050204" pitchFamily="34" charset="0"/>
                </a:rPr>
                <a:t> 75</a:t>
              </a:r>
              <a:endParaRPr lang="zh-CN" altLang="en-US" sz="2000">
                <a:solidFill>
                  <a:srgbClr val="A6A6A6"/>
                </a:solidFill>
                <a:latin typeface="Impact" panose="020B0806030902050204" pitchFamily="34" charset="0"/>
              </a:endParaRPr>
            </a:p>
          </p:txBody>
        </p:sp>
        <p:sp>
          <p:nvSpPr>
            <p:cNvPr id="14" name="矩形 28"/>
            <p:cNvSpPr>
              <a:spLocks noChangeArrowheads="1"/>
            </p:cNvSpPr>
            <p:nvPr/>
          </p:nvSpPr>
          <p:spPr bwMode="auto">
            <a:xfrm>
              <a:off x="107399" y="2921098"/>
              <a:ext cx="49564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ea typeface="微软雅黑" panose="020B0503020204020204" pitchFamily="34" charset="-122"/>
                </a:defRPr>
              </a:lvl1pPr>
              <a:lvl2pPr marL="742950" indent="-285750">
                <a:defRPr>
                  <a:solidFill>
                    <a:schemeClr val="tx1"/>
                  </a:solidFill>
                  <a:latin typeface="Verdana" panose="020B0604030504040204" pitchFamily="34" charset="0"/>
                  <a:ea typeface="微软雅黑" panose="020B0503020204020204" pitchFamily="34" charset="-122"/>
                </a:defRPr>
              </a:lvl2pPr>
              <a:lvl3pPr marL="1143000" indent="-228600">
                <a:defRPr>
                  <a:solidFill>
                    <a:schemeClr val="tx1"/>
                  </a:solidFill>
                  <a:latin typeface="Verdana" panose="020B0604030504040204" pitchFamily="34" charset="0"/>
                  <a:ea typeface="微软雅黑" panose="020B0503020204020204" pitchFamily="34" charset="-122"/>
                </a:defRPr>
              </a:lvl3pPr>
              <a:lvl4pPr marL="1600200" indent="-228600">
                <a:defRPr>
                  <a:solidFill>
                    <a:schemeClr val="tx1"/>
                  </a:solidFill>
                  <a:latin typeface="Verdana" panose="020B0604030504040204" pitchFamily="34" charset="0"/>
                  <a:ea typeface="微软雅黑" panose="020B0503020204020204" pitchFamily="34" charset="-122"/>
                </a:defRPr>
              </a:lvl4pPr>
              <a:lvl5pPr marL="2057400" indent="-228600">
                <a:defRPr>
                  <a:solidFill>
                    <a:schemeClr val="tx1"/>
                  </a:solidFill>
                  <a:latin typeface="Verdana" panose="020B060403050404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9pPr>
            </a:lstStyle>
            <a:p>
              <a:pPr algn="r"/>
              <a:r>
                <a:rPr lang="en-US" altLang="zh-CN" sz="2000">
                  <a:solidFill>
                    <a:srgbClr val="A6A6A6"/>
                  </a:solidFill>
                  <a:latin typeface="Impact" panose="020B0806030902050204" pitchFamily="34" charset="0"/>
                </a:rPr>
                <a:t> 25</a:t>
              </a:r>
              <a:endParaRPr lang="zh-CN" altLang="en-US" sz="2000">
                <a:solidFill>
                  <a:srgbClr val="A6A6A6"/>
                </a:solidFill>
                <a:latin typeface="Impact" panose="020B0806030902050204" pitchFamily="34" charset="0"/>
              </a:endParaRPr>
            </a:p>
          </p:txBody>
        </p:sp>
      </p:grpSp>
      <p:grpSp>
        <p:nvGrpSpPr>
          <p:cNvPr id="21" name="Group 16"/>
          <p:cNvGrpSpPr/>
          <p:nvPr/>
        </p:nvGrpSpPr>
        <p:grpSpPr bwMode="auto">
          <a:xfrm>
            <a:off x="2532667" y="2066781"/>
            <a:ext cx="499724" cy="3173466"/>
            <a:chOff x="0" y="0"/>
            <a:chExt cx="524436" cy="3337933"/>
          </a:xfrm>
        </p:grpSpPr>
        <p:sp>
          <p:nvSpPr>
            <p:cNvPr id="22" name="立方体 43"/>
            <p:cNvSpPr>
              <a:spLocks noChangeArrowheads="1"/>
            </p:cNvSpPr>
            <p:nvPr/>
          </p:nvSpPr>
          <p:spPr bwMode="auto">
            <a:xfrm>
              <a:off x="0" y="1868612"/>
              <a:ext cx="524436" cy="1469321"/>
            </a:xfrm>
            <a:prstGeom prst="cube">
              <a:avLst>
                <a:gd name="adj" fmla="val 25000"/>
              </a:avLst>
            </a:prstGeom>
            <a:solidFill>
              <a:srgbClr val="7DB72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Verdana" panose="020B0604030504040204" pitchFamily="34" charset="0"/>
                  <a:ea typeface="微软雅黑" panose="020B0503020204020204" pitchFamily="34" charset="-122"/>
                </a:defRPr>
              </a:lvl1pPr>
              <a:lvl2pPr marL="742950" indent="-285750">
                <a:defRPr>
                  <a:solidFill>
                    <a:schemeClr val="tx1"/>
                  </a:solidFill>
                  <a:latin typeface="Verdana" panose="020B0604030504040204" pitchFamily="34" charset="0"/>
                  <a:ea typeface="微软雅黑" panose="020B0503020204020204" pitchFamily="34" charset="-122"/>
                </a:defRPr>
              </a:lvl2pPr>
              <a:lvl3pPr marL="1143000" indent="-228600">
                <a:defRPr>
                  <a:solidFill>
                    <a:schemeClr val="tx1"/>
                  </a:solidFill>
                  <a:latin typeface="Verdana" panose="020B0604030504040204" pitchFamily="34" charset="0"/>
                  <a:ea typeface="微软雅黑" panose="020B0503020204020204" pitchFamily="34" charset="-122"/>
                </a:defRPr>
              </a:lvl3pPr>
              <a:lvl4pPr marL="1600200" indent="-228600">
                <a:defRPr>
                  <a:solidFill>
                    <a:schemeClr val="tx1"/>
                  </a:solidFill>
                  <a:latin typeface="Verdana" panose="020B0604030504040204" pitchFamily="34" charset="0"/>
                  <a:ea typeface="微软雅黑" panose="020B0503020204020204" pitchFamily="34" charset="-122"/>
                </a:defRPr>
              </a:lvl4pPr>
              <a:lvl5pPr marL="2057400" indent="-228600">
                <a:defRPr>
                  <a:solidFill>
                    <a:schemeClr val="tx1"/>
                  </a:solidFill>
                  <a:latin typeface="Verdana" panose="020B060403050404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9pPr>
            </a:lstStyle>
            <a:p>
              <a:pPr algn="ctr"/>
              <a:endParaRPr lang="zh-CN" altLang="en-US">
                <a:solidFill>
                  <a:srgbClr val="FFFFFF"/>
                </a:solidFill>
              </a:endParaRPr>
            </a:p>
          </p:txBody>
        </p:sp>
        <p:sp>
          <p:nvSpPr>
            <p:cNvPr id="23" name="立方体 21"/>
            <p:cNvSpPr>
              <a:spLocks noChangeArrowheads="1"/>
            </p:cNvSpPr>
            <p:nvPr/>
          </p:nvSpPr>
          <p:spPr bwMode="auto">
            <a:xfrm>
              <a:off x="0" y="599347"/>
              <a:ext cx="524436" cy="1469321"/>
            </a:xfrm>
            <a:prstGeom prst="cube">
              <a:avLst>
                <a:gd name="adj" fmla="val 25000"/>
              </a:avLst>
            </a:prstGeom>
            <a:solidFill>
              <a:srgbClr val="F4B01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Verdana" panose="020B0604030504040204" pitchFamily="34" charset="0"/>
                  <a:ea typeface="微软雅黑" panose="020B0503020204020204" pitchFamily="34" charset="-122"/>
                </a:defRPr>
              </a:lvl1pPr>
              <a:lvl2pPr marL="742950" indent="-285750">
                <a:defRPr>
                  <a:solidFill>
                    <a:schemeClr val="tx1"/>
                  </a:solidFill>
                  <a:latin typeface="Verdana" panose="020B0604030504040204" pitchFamily="34" charset="0"/>
                  <a:ea typeface="微软雅黑" panose="020B0503020204020204" pitchFamily="34" charset="-122"/>
                </a:defRPr>
              </a:lvl2pPr>
              <a:lvl3pPr marL="1143000" indent="-228600">
                <a:defRPr>
                  <a:solidFill>
                    <a:schemeClr val="tx1"/>
                  </a:solidFill>
                  <a:latin typeface="Verdana" panose="020B0604030504040204" pitchFamily="34" charset="0"/>
                  <a:ea typeface="微软雅黑" panose="020B0503020204020204" pitchFamily="34" charset="-122"/>
                </a:defRPr>
              </a:lvl3pPr>
              <a:lvl4pPr marL="1600200" indent="-228600">
                <a:defRPr>
                  <a:solidFill>
                    <a:schemeClr val="tx1"/>
                  </a:solidFill>
                  <a:latin typeface="Verdana" panose="020B0604030504040204" pitchFamily="34" charset="0"/>
                  <a:ea typeface="微软雅黑" panose="020B0503020204020204" pitchFamily="34" charset="-122"/>
                </a:defRPr>
              </a:lvl4pPr>
              <a:lvl5pPr marL="2057400" indent="-228600">
                <a:defRPr>
                  <a:solidFill>
                    <a:schemeClr val="tx1"/>
                  </a:solidFill>
                  <a:latin typeface="Verdana" panose="020B060403050404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9pPr>
            </a:lstStyle>
            <a:p>
              <a:pPr algn="ctr"/>
              <a:endParaRPr lang="zh-CN" altLang="en-US">
                <a:solidFill>
                  <a:srgbClr val="FFFFFF"/>
                </a:solidFill>
              </a:endParaRPr>
            </a:p>
          </p:txBody>
        </p:sp>
        <p:sp>
          <p:nvSpPr>
            <p:cNvPr id="24" name="立方体 23"/>
            <p:cNvSpPr>
              <a:spLocks noChangeArrowheads="1"/>
            </p:cNvSpPr>
            <p:nvPr/>
          </p:nvSpPr>
          <p:spPr bwMode="auto">
            <a:xfrm>
              <a:off x="0" y="0"/>
              <a:ext cx="524436" cy="1109233"/>
            </a:xfrm>
            <a:prstGeom prst="cube">
              <a:avLst>
                <a:gd name="adj" fmla="val 25000"/>
              </a:avLst>
            </a:prstGeom>
            <a:solidFill>
              <a:srgbClr val="E9506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Verdana" panose="020B0604030504040204" pitchFamily="34" charset="0"/>
                  <a:ea typeface="微软雅黑" panose="020B0503020204020204" pitchFamily="34" charset="-122"/>
                </a:defRPr>
              </a:lvl1pPr>
              <a:lvl2pPr marL="742950" indent="-285750">
                <a:defRPr>
                  <a:solidFill>
                    <a:schemeClr val="tx1"/>
                  </a:solidFill>
                  <a:latin typeface="Verdana" panose="020B0604030504040204" pitchFamily="34" charset="0"/>
                  <a:ea typeface="微软雅黑" panose="020B0503020204020204" pitchFamily="34" charset="-122"/>
                </a:defRPr>
              </a:lvl2pPr>
              <a:lvl3pPr marL="1143000" indent="-228600">
                <a:defRPr>
                  <a:solidFill>
                    <a:schemeClr val="tx1"/>
                  </a:solidFill>
                  <a:latin typeface="Verdana" panose="020B0604030504040204" pitchFamily="34" charset="0"/>
                  <a:ea typeface="微软雅黑" panose="020B0503020204020204" pitchFamily="34" charset="-122"/>
                </a:defRPr>
              </a:lvl3pPr>
              <a:lvl4pPr marL="1600200" indent="-228600">
                <a:defRPr>
                  <a:solidFill>
                    <a:schemeClr val="tx1"/>
                  </a:solidFill>
                  <a:latin typeface="Verdana" panose="020B0604030504040204" pitchFamily="34" charset="0"/>
                  <a:ea typeface="微软雅黑" panose="020B0503020204020204" pitchFamily="34" charset="-122"/>
                </a:defRPr>
              </a:lvl4pPr>
              <a:lvl5pPr marL="2057400" indent="-228600">
                <a:defRPr>
                  <a:solidFill>
                    <a:schemeClr val="tx1"/>
                  </a:solidFill>
                  <a:latin typeface="Verdana" panose="020B060403050404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9pPr>
            </a:lstStyle>
            <a:p>
              <a:pPr algn="ctr"/>
              <a:endParaRPr lang="zh-CN" altLang="en-US">
                <a:solidFill>
                  <a:srgbClr val="FFFFFF"/>
                </a:solidFill>
              </a:endParaRPr>
            </a:p>
          </p:txBody>
        </p:sp>
      </p:grpSp>
      <p:grpSp>
        <p:nvGrpSpPr>
          <p:cNvPr id="25" name="Group 20"/>
          <p:cNvGrpSpPr/>
          <p:nvPr/>
        </p:nvGrpSpPr>
        <p:grpSpPr bwMode="auto">
          <a:xfrm>
            <a:off x="4015353" y="3719156"/>
            <a:ext cx="498214" cy="1562578"/>
            <a:chOff x="0" y="0"/>
            <a:chExt cx="524436" cy="1643068"/>
          </a:xfrm>
        </p:grpSpPr>
        <p:sp>
          <p:nvSpPr>
            <p:cNvPr id="26" name="立方体 25"/>
            <p:cNvSpPr>
              <a:spLocks noChangeArrowheads="1"/>
            </p:cNvSpPr>
            <p:nvPr/>
          </p:nvSpPr>
          <p:spPr bwMode="auto">
            <a:xfrm>
              <a:off x="0" y="1051352"/>
              <a:ext cx="524436" cy="591716"/>
            </a:xfrm>
            <a:prstGeom prst="cube">
              <a:avLst>
                <a:gd name="adj" fmla="val 25000"/>
              </a:avLst>
            </a:prstGeom>
            <a:solidFill>
              <a:srgbClr val="7DB72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Verdana" panose="020B0604030504040204" pitchFamily="34" charset="0"/>
                  <a:ea typeface="微软雅黑" panose="020B0503020204020204" pitchFamily="34" charset="-122"/>
                </a:defRPr>
              </a:lvl1pPr>
              <a:lvl2pPr marL="742950" indent="-285750">
                <a:defRPr>
                  <a:solidFill>
                    <a:schemeClr val="tx1"/>
                  </a:solidFill>
                  <a:latin typeface="Verdana" panose="020B0604030504040204" pitchFamily="34" charset="0"/>
                  <a:ea typeface="微软雅黑" panose="020B0503020204020204" pitchFamily="34" charset="-122"/>
                </a:defRPr>
              </a:lvl2pPr>
              <a:lvl3pPr marL="1143000" indent="-228600">
                <a:defRPr>
                  <a:solidFill>
                    <a:schemeClr val="tx1"/>
                  </a:solidFill>
                  <a:latin typeface="Verdana" panose="020B0604030504040204" pitchFamily="34" charset="0"/>
                  <a:ea typeface="微软雅黑" panose="020B0503020204020204" pitchFamily="34" charset="-122"/>
                </a:defRPr>
              </a:lvl3pPr>
              <a:lvl4pPr marL="1600200" indent="-228600">
                <a:defRPr>
                  <a:solidFill>
                    <a:schemeClr val="tx1"/>
                  </a:solidFill>
                  <a:latin typeface="Verdana" panose="020B0604030504040204" pitchFamily="34" charset="0"/>
                  <a:ea typeface="微软雅黑" panose="020B0503020204020204" pitchFamily="34" charset="-122"/>
                </a:defRPr>
              </a:lvl4pPr>
              <a:lvl5pPr marL="2057400" indent="-228600">
                <a:defRPr>
                  <a:solidFill>
                    <a:schemeClr val="tx1"/>
                  </a:solidFill>
                  <a:latin typeface="Verdana" panose="020B060403050404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9pPr>
            </a:lstStyle>
            <a:p>
              <a:pPr algn="ctr"/>
              <a:endParaRPr lang="zh-CN" altLang="en-US">
                <a:solidFill>
                  <a:srgbClr val="FFFFFF"/>
                </a:solidFill>
              </a:endParaRPr>
            </a:p>
          </p:txBody>
        </p:sp>
        <p:sp>
          <p:nvSpPr>
            <p:cNvPr id="27" name="立方体 26"/>
            <p:cNvSpPr>
              <a:spLocks noChangeArrowheads="1"/>
            </p:cNvSpPr>
            <p:nvPr/>
          </p:nvSpPr>
          <p:spPr bwMode="auto">
            <a:xfrm>
              <a:off x="0" y="585478"/>
              <a:ext cx="524436" cy="640331"/>
            </a:xfrm>
            <a:prstGeom prst="cube">
              <a:avLst>
                <a:gd name="adj" fmla="val 25000"/>
              </a:avLst>
            </a:prstGeom>
            <a:solidFill>
              <a:srgbClr val="F4B01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Verdana" panose="020B0604030504040204" pitchFamily="34" charset="0"/>
                  <a:ea typeface="微软雅黑" panose="020B0503020204020204" pitchFamily="34" charset="-122"/>
                </a:defRPr>
              </a:lvl1pPr>
              <a:lvl2pPr marL="742950" indent="-285750">
                <a:defRPr>
                  <a:solidFill>
                    <a:schemeClr val="tx1"/>
                  </a:solidFill>
                  <a:latin typeface="Verdana" panose="020B0604030504040204" pitchFamily="34" charset="0"/>
                  <a:ea typeface="微软雅黑" panose="020B0503020204020204" pitchFamily="34" charset="-122"/>
                </a:defRPr>
              </a:lvl2pPr>
              <a:lvl3pPr marL="1143000" indent="-228600">
                <a:defRPr>
                  <a:solidFill>
                    <a:schemeClr val="tx1"/>
                  </a:solidFill>
                  <a:latin typeface="Verdana" panose="020B0604030504040204" pitchFamily="34" charset="0"/>
                  <a:ea typeface="微软雅黑" panose="020B0503020204020204" pitchFamily="34" charset="-122"/>
                </a:defRPr>
              </a:lvl3pPr>
              <a:lvl4pPr marL="1600200" indent="-228600">
                <a:defRPr>
                  <a:solidFill>
                    <a:schemeClr val="tx1"/>
                  </a:solidFill>
                  <a:latin typeface="Verdana" panose="020B0604030504040204" pitchFamily="34" charset="0"/>
                  <a:ea typeface="微软雅黑" panose="020B0503020204020204" pitchFamily="34" charset="-122"/>
                </a:defRPr>
              </a:lvl4pPr>
              <a:lvl5pPr marL="2057400" indent="-228600">
                <a:defRPr>
                  <a:solidFill>
                    <a:schemeClr val="tx1"/>
                  </a:solidFill>
                  <a:latin typeface="Verdana" panose="020B060403050404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9pPr>
            </a:lstStyle>
            <a:p>
              <a:pPr algn="ctr"/>
              <a:endParaRPr lang="zh-CN" altLang="en-US">
                <a:solidFill>
                  <a:srgbClr val="FFFFFF"/>
                </a:solidFill>
              </a:endParaRPr>
            </a:p>
          </p:txBody>
        </p:sp>
        <p:sp>
          <p:nvSpPr>
            <p:cNvPr id="28" name="立方体 29"/>
            <p:cNvSpPr>
              <a:spLocks noChangeArrowheads="1"/>
            </p:cNvSpPr>
            <p:nvPr/>
          </p:nvSpPr>
          <p:spPr bwMode="auto">
            <a:xfrm>
              <a:off x="0" y="0"/>
              <a:ext cx="524436" cy="778958"/>
            </a:xfrm>
            <a:prstGeom prst="cube">
              <a:avLst>
                <a:gd name="adj" fmla="val 25000"/>
              </a:avLst>
            </a:prstGeom>
            <a:solidFill>
              <a:srgbClr val="E9506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Verdana" panose="020B0604030504040204" pitchFamily="34" charset="0"/>
                  <a:ea typeface="微软雅黑" panose="020B0503020204020204" pitchFamily="34" charset="-122"/>
                </a:defRPr>
              </a:lvl1pPr>
              <a:lvl2pPr marL="742950" indent="-285750">
                <a:defRPr>
                  <a:solidFill>
                    <a:schemeClr val="tx1"/>
                  </a:solidFill>
                  <a:latin typeface="Verdana" panose="020B0604030504040204" pitchFamily="34" charset="0"/>
                  <a:ea typeface="微软雅黑" panose="020B0503020204020204" pitchFamily="34" charset="-122"/>
                </a:defRPr>
              </a:lvl2pPr>
              <a:lvl3pPr marL="1143000" indent="-228600">
                <a:defRPr>
                  <a:solidFill>
                    <a:schemeClr val="tx1"/>
                  </a:solidFill>
                  <a:latin typeface="Verdana" panose="020B0604030504040204" pitchFamily="34" charset="0"/>
                  <a:ea typeface="微软雅黑" panose="020B0503020204020204" pitchFamily="34" charset="-122"/>
                </a:defRPr>
              </a:lvl3pPr>
              <a:lvl4pPr marL="1600200" indent="-228600">
                <a:defRPr>
                  <a:solidFill>
                    <a:schemeClr val="tx1"/>
                  </a:solidFill>
                  <a:latin typeface="Verdana" panose="020B0604030504040204" pitchFamily="34" charset="0"/>
                  <a:ea typeface="微软雅黑" panose="020B0503020204020204" pitchFamily="34" charset="-122"/>
                </a:defRPr>
              </a:lvl4pPr>
              <a:lvl5pPr marL="2057400" indent="-228600">
                <a:defRPr>
                  <a:solidFill>
                    <a:schemeClr val="tx1"/>
                  </a:solidFill>
                  <a:latin typeface="Verdana" panose="020B060403050404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9pPr>
            </a:lstStyle>
            <a:p>
              <a:pPr algn="ctr"/>
              <a:endParaRPr lang="zh-CN" altLang="en-US">
                <a:solidFill>
                  <a:srgbClr val="FFFFFF"/>
                </a:solidFill>
              </a:endParaRPr>
            </a:p>
          </p:txBody>
        </p:sp>
      </p:grpSp>
      <p:grpSp>
        <p:nvGrpSpPr>
          <p:cNvPr id="29" name="Group 24"/>
          <p:cNvGrpSpPr/>
          <p:nvPr/>
        </p:nvGrpSpPr>
        <p:grpSpPr bwMode="auto">
          <a:xfrm>
            <a:off x="9946253" y="1854619"/>
            <a:ext cx="498214" cy="3380302"/>
            <a:chOff x="0" y="0"/>
            <a:chExt cx="524436" cy="3555137"/>
          </a:xfrm>
        </p:grpSpPr>
        <p:sp>
          <p:nvSpPr>
            <p:cNvPr id="30" name="立方体 36"/>
            <p:cNvSpPr>
              <a:spLocks noChangeArrowheads="1"/>
            </p:cNvSpPr>
            <p:nvPr/>
          </p:nvSpPr>
          <p:spPr bwMode="auto">
            <a:xfrm>
              <a:off x="0" y="2085816"/>
              <a:ext cx="524436" cy="1469321"/>
            </a:xfrm>
            <a:prstGeom prst="cube">
              <a:avLst>
                <a:gd name="adj" fmla="val 25000"/>
              </a:avLst>
            </a:prstGeom>
            <a:solidFill>
              <a:srgbClr val="7DB72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Verdana" panose="020B0604030504040204" pitchFamily="34" charset="0"/>
                  <a:ea typeface="微软雅黑" panose="020B0503020204020204" pitchFamily="34" charset="-122"/>
                </a:defRPr>
              </a:lvl1pPr>
              <a:lvl2pPr marL="742950" indent="-285750">
                <a:defRPr>
                  <a:solidFill>
                    <a:schemeClr val="tx1"/>
                  </a:solidFill>
                  <a:latin typeface="Verdana" panose="020B0604030504040204" pitchFamily="34" charset="0"/>
                  <a:ea typeface="微软雅黑" panose="020B0503020204020204" pitchFamily="34" charset="-122"/>
                </a:defRPr>
              </a:lvl2pPr>
              <a:lvl3pPr marL="1143000" indent="-228600">
                <a:defRPr>
                  <a:solidFill>
                    <a:schemeClr val="tx1"/>
                  </a:solidFill>
                  <a:latin typeface="Verdana" panose="020B0604030504040204" pitchFamily="34" charset="0"/>
                  <a:ea typeface="微软雅黑" panose="020B0503020204020204" pitchFamily="34" charset="-122"/>
                </a:defRPr>
              </a:lvl3pPr>
              <a:lvl4pPr marL="1600200" indent="-228600">
                <a:defRPr>
                  <a:solidFill>
                    <a:schemeClr val="tx1"/>
                  </a:solidFill>
                  <a:latin typeface="Verdana" panose="020B0604030504040204" pitchFamily="34" charset="0"/>
                  <a:ea typeface="微软雅黑" panose="020B0503020204020204" pitchFamily="34" charset="-122"/>
                </a:defRPr>
              </a:lvl4pPr>
              <a:lvl5pPr marL="2057400" indent="-228600">
                <a:defRPr>
                  <a:solidFill>
                    <a:schemeClr val="tx1"/>
                  </a:solidFill>
                  <a:latin typeface="Verdana" panose="020B060403050404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9pPr>
            </a:lstStyle>
            <a:p>
              <a:pPr algn="ctr"/>
              <a:endParaRPr lang="zh-CN" altLang="en-US">
                <a:solidFill>
                  <a:srgbClr val="FFFFFF"/>
                </a:solidFill>
              </a:endParaRPr>
            </a:p>
          </p:txBody>
        </p:sp>
        <p:sp>
          <p:nvSpPr>
            <p:cNvPr id="31" name="立方体 37"/>
            <p:cNvSpPr>
              <a:spLocks noChangeArrowheads="1"/>
            </p:cNvSpPr>
            <p:nvPr/>
          </p:nvSpPr>
          <p:spPr bwMode="auto">
            <a:xfrm>
              <a:off x="0" y="1133182"/>
              <a:ext cx="524436" cy="1152690"/>
            </a:xfrm>
            <a:prstGeom prst="cube">
              <a:avLst>
                <a:gd name="adj" fmla="val 25000"/>
              </a:avLst>
            </a:prstGeom>
            <a:solidFill>
              <a:srgbClr val="F4B01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Verdana" panose="020B0604030504040204" pitchFamily="34" charset="0"/>
                  <a:ea typeface="微软雅黑" panose="020B0503020204020204" pitchFamily="34" charset="-122"/>
                </a:defRPr>
              </a:lvl1pPr>
              <a:lvl2pPr marL="742950" indent="-285750">
                <a:defRPr>
                  <a:solidFill>
                    <a:schemeClr val="tx1"/>
                  </a:solidFill>
                  <a:latin typeface="Verdana" panose="020B0604030504040204" pitchFamily="34" charset="0"/>
                  <a:ea typeface="微软雅黑" panose="020B0503020204020204" pitchFamily="34" charset="-122"/>
                </a:defRPr>
              </a:lvl2pPr>
              <a:lvl3pPr marL="1143000" indent="-228600">
                <a:defRPr>
                  <a:solidFill>
                    <a:schemeClr val="tx1"/>
                  </a:solidFill>
                  <a:latin typeface="Verdana" panose="020B0604030504040204" pitchFamily="34" charset="0"/>
                  <a:ea typeface="微软雅黑" panose="020B0503020204020204" pitchFamily="34" charset="-122"/>
                </a:defRPr>
              </a:lvl3pPr>
              <a:lvl4pPr marL="1600200" indent="-228600">
                <a:defRPr>
                  <a:solidFill>
                    <a:schemeClr val="tx1"/>
                  </a:solidFill>
                  <a:latin typeface="Verdana" panose="020B0604030504040204" pitchFamily="34" charset="0"/>
                  <a:ea typeface="微软雅黑" panose="020B0503020204020204" pitchFamily="34" charset="-122"/>
                </a:defRPr>
              </a:lvl4pPr>
              <a:lvl5pPr marL="2057400" indent="-228600">
                <a:defRPr>
                  <a:solidFill>
                    <a:schemeClr val="tx1"/>
                  </a:solidFill>
                  <a:latin typeface="Verdana" panose="020B060403050404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9pPr>
            </a:lstStyle>
            <a:p>
              <a:pPr algn="ctr"/>
              <a:endParaRPr lang="zh-CN" altLang="en-US">
                <a:solidFill>
                  <a:srgbClr val="FFFFFF"/>
                </a:solidFill>
              </a:endParaRPr>
            </a:p>
          </p:txBody>
        </p:sp>
        <p:sp>
          <p:nvSpPr>
            <p:cNvPr id="32" name="立方体 38"/>
            <p:cNvSpPr>
              <a:spLocks noChangeArrowheads="1"/>
            </p:cNvSpPr>
            <p:nvPr/>
          </p:nvSpPr>
          <p:spPr bwMode="auto">
            <a:xfrm>
              <a:off x="0" y="0"/>
              <a:ext cx="524436" cy="1326438"/>
            </a:xfrm>
            <a:prstGeom prst="cube">
              <a:avLst>
                <a:gd name="adj" fmla="val 25000"/>
              </a:avLst>
            </a:prstGeom>
            <a:solidFill>
              <a:srgbClr val="E9506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Verdana" panose="020B0604030504040204" pitchFamily="34" charset="0"/>
                  <a:ea typeface="微软雅黑" panose="020B0503020204020204" pitchFamily="34" charset="-122"/>
                </a:defRPr>
              </a:lvl1pPr>
              <a:lvl2pPr marL="742950" indent="-285750">
                <a:defRPr>
                  <a:solidFill>
                    <a:schemeClr val="tx1"/>
                  </a:solidFill>
                  <a:latin typeface="Verdana" panose="020B0604030504040204" pitchFamily="34" charset="0"/>
                  <a:ea typeface="微软雅黑" panose="020B0503020204020204" pitchFamily="34" charset="-122"/>
                </a:defRPr>
              </a:lvl2pPr>
              <a:lvl3pPr marL="1143000" indent="-228600">
                <a:defRPr>
                  <a:solidFill>
                    <a:schemeClr val="tx1"/>
                  </a:solidFill>
                  <a:latin typeface="Verdana" panose="020B0604030504040204" pitchFamily="34" charset="0"/>
                  <a:ea typeface="微软雅黑" panose="020B0503020204020204" pitchFamily="34" charset="-122"/>
                </a:defRPr>
              </a:lvl3pPr>
              <a:lvl4pPr marL="1600200" indent="-228600">
                <a:defRPr>
                  <a:solidFill>
                    <a:schemeClr val="tx1"/>
                  </a:solidFill>
                  <a:latin typeface="Verdana" panose="020B0604030504040204" pitchFamily="34" charset="0"/>
                  <a:ea typeface="微软雅黑" panose="020B0503020204020204" pitchFamily="34" charset="-122"/>
                </a:defRPr>
              </a:lvl4pPr>
              <a:lvl5pPr marL="2057400" indent="-228600">
                <a:defRPr>
                  <a:solidFill>
                    <a:schemeClr val="tx1"/>
                  </a:solidFill>
                  <a:latin typeface="Verdana" panose="020B060403050404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9pPr>
            </a:lstStyle>
            <a:p>
              <a:pPr algn="ctr"/>
              <a:endParaRPr lang="zh-CN" altLang="en-US">
                <a:solidFill>
                  <a:srgbClr val="FFFFFF"/>
                </a:solidFill>
              </a:endParaRPr>
            </a:p>
          </p:txBody>
        </p:sp>
      </p:grpSp>
      <p:grpSp>
        <p:nvGrpSpPr>
          <p:cNvPr id="33" name="Group 28"/>
          <p:cNvGrpSpPr/>
          <p:nvPr/>
        </p:nvGrpSpPr>
        <p:grpSpPr bwMode="auto">
          <a:xfrm>
            <a:off x="5498078" y="3578232"/>
            <a:ext cx="498214" cy="1699964"/>
            <a:chOff x="0" y="0"/>
            <a:chExt cx="524436" cy="1787675"/>
          </a:xfrm>
        </p:grpSpPr>
        <p:sp>
          <p:nvSpPr>
            <p:cNvPr id="34" name="立方体 40"/>
            <p:cNvSpPr>
              <a:spLocks noChangeArrowheads="1"/>
            </p:cNvSpPr>
            <p:nvPr/>
          </p:nvSpPr>
          <p:spPr bwMode="auto">
            <a:xfrm>
              <a:off x="0" y="1176190"/>
              <a:ext cx="524436" cy="611485"/>
            </a:xfrm>
            <a:prstGeom prst="cube">
              <a:avLst>
                <a:gd name="adj" fmla="val 25000"/>
              </a:avLst>
            </a:prstGeom>
            <a:solidFill>
              <a:srgbClr val="7DB72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Verdana" panose="020B0604030504040204" pitchFamily="34" charset="0"/>
                  <a:ea typeface="微软雅黑" panose="020B0503020204020204" pitchFamily="34" charset="-122"/>
                </a:defRPr>
              </a:lvl1pPr>
              <a:lvl2pPr marL="742950" indent="-285750">
                <a:defRPr>
                  <a:solidFill>
                    <a:schemeClr val="tx1"/>
                  </a:solidFill>
                  <a:latin typeface="Verdana" panose="020B0604030504040204" pitchFamily="34" charset="0"/>
                  <a:ea typeface="微软雅黑" panose="020B0503020204020204" pitchFamily="34" charset="-122"/>
                </a:defRPr>
              </a:lvl2pPr>
              <a:lvl3pPr marL="1143000" indent="-228600">
                <a:defRPr>
                  <a:solidFill>
                    <a:schemeClr val="tx1"/>
                  </a:solidFill>
                  <a:latin typeface="Verdana" panose="020B0604030504040204" pitchFamily="34" charset="0"/>
                  <a:ea typeface="微软雅黑" panose="020B0503020204020204" pitchFamily="34" charset="-122"/>
                </a:defRPr>
              </a:lvl3pPr>
              <a:lvl4pPr marL="1600200" indent="-228600">
                <a:defRPr>
                  <a:solidFill>
                    <a:schemeClr val="tx1"/>
                  </a:solidFill>
                  <a:latin typeface="Verdana" panose="020B0604030504040204" pitchFamily="34" charset="0"/>
                  <a:ea typeface="微软雅黑" panose="020B0503020204020204" pitchFamily="34" charset="-122"/>
                </a:defRPr>
              </a:lvl4pPr>
              <a:lvl5pPr marL="2057400" indent="-228600">
                <a:defRPr>
                  <a:solidFill>
                    <a:schemeClr val="tx1"/>
                  </a:solidFill>
                  <a:latin typeface="Verdana" panose="020B060403050404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9pPr>
            </a:lstStyle>
            <a:p>
              <a:pPr algn="ctr"/>
              <a:endParaRPr lang="zh-CN" altLang="en-US">
                <a:solidFill>
                  <a:srgbClr val="FFFFFF"/>
                </a:solidFill>
              </a:endParaRPr>
            </a:p>
          </p:txBody>
        </p:sp>
        <p:sp>
          <p:nvSpPr>
            <p:cNvPr id="35" name="立方体 41"/>
            <p:cNvSpPr>
              <a:spLocks noChangeArrowheads="1"/>
            </p:cNvSpPr>
            <p:nvPr/>
          </p:nvSpPr>
          <p:spPr bwMode="auto">
            <a:xfrm>
              <a:off x="0" y="640741"/>
              <a:ext cx="524436" cy="678070"/>
            </a:xfrm>
            <a:prstGeom prst="cube">
              <a:avLst>
                <a:gd name="adj" fmla="val 25000"/>
              </a:avLst>
            </a:prstGeom>
            <a:solidFill>
              <a:srgbClr val="F4B01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Verdana" panose="020B0604030504040204" pitchFamily="34" charset="0"/>
                  <a:ea typeface="微软雅黑" panose="020B0503020204020204" pitchFamily="34" charset="-122"/>
                </a:defRPr>
              </a:lvl1pPr>
              <a:lvl2pPr marL="742950" indent="-285750">
                <a:defRPr>
                  <a:solidFill>
                    <a:schemeClr val="tx1"/>
                  </a:solidFill>
                  <a:latin typeface="Verdana" panose="020B0604030504040204" pitchFamily="34" charset="0"/>
                  <a:ea typeface="微软雅黑" panose="020B0503020204020204" pitchFamily="34" charset="-122"/>
                </a:defRPr>
              </a:lvl2pPr>
              <a:lvl3pPr marL="1143000" indent="-228600">
                <a:defRPr>
                  <a:solidFill>
                    <a:schemeClr val="tx1"/>
                  </a:solidFill>
                  <a:latin typeface="Verdana" panose="020B0604030504040204" pitchFamily="34" charset="0"/>
                  <a:ea typeface="微软雅黑" panose="020B0503020204020204" pitchFamily="34" charset="-122"/>
                </a:defRPr>
              </a:lvl3pPr>
              <a:lvl4pPr marL="1600200" indent="-228600">
                <a:defRPr>
                  <a:solidFill>
                    <a:schemeClr val="tx1"/>
                  </a:solidFill>
                  <a:latin typeface="Verdana" panose="020B0604030504040204" pitchFamily="34" charset="0"/>
                  <a:ea typeface="微软雅黑" panose="020B0503020204020204" pitchFamily="34" charset="-122"/>
                </a:defRPr>
              </a:lvl4pPr>
              <a:lvl5pPr marL="2057400" indent="-228600">
                <a:defRPr>
                  <a:solidFill>
                    <a:schemeClr val="tx1"/>
                  </a:solidFill>
                  <a:latin typeface="Verdana" panose="020B060403050404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9pPr>
            </a:lstStyle>
            <a:p>
              <a:pPr algn="ctr"/>
              <a:endParaRPr lang="zh-CN" altLang="en-US">
                <a:solidFill>
                  <a:srgbClr val="FFFFFF"/>
                </a:solidFill>
              </a:endParaRPr>
            </a:p>
          </p:txBody>
        </p:sp>
        <p:sp>
          <p:nvSpPr>
            <p:cNvPr id="36" name="立方体 42"/>
            <p:cNvSpPr>
              <a:spLocks noChangeArrowheads="1"/>
            </p:cNvSpPr>
            <p:nvPr/>
          </p:nvSpPr>
          <p:spPr bwMode="auto">
            <a:xfrm>
              <a:off x="0" y="0"/>
              <a:ext cx="524436" cy="830039"/>
            </a:xfrm>
            <a:prstGeom prst="cube">
              <a:avLst>
                <a:gd name="adj" fmla="val 25000"/>
              </a:avLst>
            </a:prstGeom>
            <a:solidFill>
              <a:srgbClr val="E9506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Verdana" panose="020B0604030504040204" pitchFamily="34" charset="0"/>
                  <a:ea typeface="微软雅黑" panose="020B0503020204020204" pitchFamily="34" charset="-122"/>
                </a:defRPr>
              </a:lvl1pPr>
              <a:lvl2pPr marL="742950" indent="-285750">
                <a:defRPr>
                  <a:solidFill>
                    <a:schemeClr val="tx1"/>
                  </a:solidFill>
                  <a:latin typeface="Verdana" panose="020B0604030504040204" pitchFamily="34" charset="0"/>
                  <a:ea typeface="微软雅黑" panose="020B0503020204020204" pitchFamily="34" charset="-122"/>
                </a:defRPr>
              </a:lvl2pPr>
              <a:lvl3pPr marL="1143000" indent="-228600">
                <a:defRPr>
                  <a:solidFill>
                    <a:schemeClr val="tx1"/>
                  </a:solidFill>
                  <a:latin typeface="Verdana" panose="020B0604030504040204" pitchFamily="34" charset="0"/>
                  <a:ea typeface="微软雅黑" panose="020B0503020204020204" pitchFamily="34" charset="-122"/>
                </a:defRPr>
              </a:lvl3pPr>
              <a:lvl4pPr marL="1600200" indent="-228600">
                <a:defRPr>
                  <a:solidFill>
                    <a:schemeClr val="tx1"/>
                  </a:solidFill>
                  <a:latin typeface="Verdana" panose="020B0604030504040204" pitchFamily="34" charset="0"/>
                  <a:ea typeface="微软雅黑" panose="020B0503020204020204" pitchFamily="34" charset="-122"/>
                </a:defRPr>
              </a:lvl4pPr>
              <a:lvl5pPr marL="2057400" indent="-228600">
                <a:defRPr>
                  <a:solidFill>
                    <a:schemeClr val="tx1"/>
                  </a:solidFill>
                  <a:latin typeface="Verdana" panose="020B060403050404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9pPr>
            </a:lstStyle>
            <a:p>
              <a:pPr algn="ctr"/>
              <a:endParaRPr lang="zh-CN" altLang="en-US">
                <a:solidFill>
                  <a:srgbClr val="FFFFFF"/>
                </a:solidFill>
              </a:endParaRPr>
            </a:p>
          </p:txBody>
        </p:sp>
      </p:grpSp>
      <p:grpSp>
        <p:nvGrpSpPr>
          <p:cNvPr id="37" name="Group 32"/>
          <p:cNvGrpSpPr/>
          <p:nvPr/>
        </p:nvGrpSpPr>
        <p:grpSpPr bwMode="auto">
          <a:xfrm>
            <a:off x="6980803" y="3302578"/>
            <a:ext cx="498214" cy="1968696"/>
            <a:chOff x="0" y="0"/>
            <a:chExt cx="524436" cy="2069935"/>
          </a:xfrm>
        </p:grpSpPr>
        <p:sp>
          <p:nvSpPr>
            <p:cNvPr id="38" name="立方体 50"/>
            <p:cNvSpPr>
              <a:spLocks noChangeArrowheads="1"/>
            </p:cNvSpPr>
            <p:nvPr/>
          </p:nvSpPr>
          <p:spPr bwMode="auto">
            <a:xfrm>
              <a:off x="0" y="1075229"/>
              <a:ext cx="524436" cy="994706"/>
            </a:xfrm>
            <a:prstGeom prst="cube">
              <a:avLst>
                <a:gd name="adj" fmla="val 25000"/>
              </a:avLst>
            </a:prstGeom>
            <a:solidFill>
              <a:srgbClr val="7DB72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Verdana" panose="020B0604030504040204" pitchFamily="34" charset="0"/>
                  <a:ea typeface="微软雅黑" panose="020B0503020204020204" pitchFamily="34" charset="-122"/>
                </a:defRPr>
              </a:lvl1pPr>
              <a:lvl2pPr marL="742950" indent="-285750">
                <a:defRPr>
                  <a:solidFill>
                    <a:schemeClr val="tx1"/>
                  </a:solidFill>
                  <a:latin typeface="Verdana" panose="020B0604030504040204" pitchFamily="34" charset="0"/>
                  <a:ea typeface="微软雅黑" panose="020B0503020204020204" pitchFamily="34" charset="-122"/>
                </a:defRPr>
              </a:lvl2pPr>
              <a:lvl3pPr marL="1143000" indent="-228600">
                <a:defRPr>
                  <a:solidFill>
                    <a:schemeClr val="tx1"/>
                  </a:solidFill>
                  <a:latin typeface="Verdana" panose="020B0604030504040204" pitchFamily="34" charset="0"/>
                  <a:ea typeface="微软雅黑" panose="020B0503020204020204" pitchFamily="34" charset="-122"/>
                </a:defRPr>
              </a:lvl3pPr>
              <a:lvl4pPr marL="1600200" indent="-228600">
                <a:defRPr>
                  <a:solidFill>
                    <a:schemeClr val="tx1"/>
                  </a:solidFill>
                  <a:latin typeface="Verdana" panose="020B0604030504040204" pitchFamily="34" charset="0"/>
                  <a:ea typeface="微软雅黑" panose="020B0503020204020204" pitchFamily="34" charset="-122"/>
                </a:defRPr>
              </a:lvl4pPr>
              <a:lvl5pPr marL="2057400" indent="-228600">
                <a:defRPr>
                  <a:solidFill>
                    <a:schemeClr val="tx1"/>
                  </a:solidFill>
                  <a:latin typeface="Verdana" panose="020B060403050404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9pPr>
            </a:lstStyle>
            <a:p>
              <a:pPr algn="ctr"/>
              <a:endParaRPr lang="zh-CN" altLang="en-US">
                <a:solidFill>
                  <a:srgbClr val="FFFFFF"/>
                </a:solidFill>
              </a:endParaRPr>
            </a:p>
          </p:txBody>
        </p:sp>
        <p:sp>
          <p:nvSpPr>
            <p:cNvPr id="39" name="立方体 51"/>
            <p:cNvSpPr>
              <a:spLocks noChangeArrowheads="1"/>
            </p:cNvSpPr>
            <p:nvPr/>
          </p:nvSpPr>
          <p:spPr bwMode="auto">
            <a:xfrm>
              <a:off x="0" y="651430"/>
              <a:ext cx="524436" cy="554396"/>
            </a:xfrm>
            <a:prstGeom prst="cube">
              <a:avLst>
                <a:gd name="adj" fmla="val 25000"/>
              </a:avLst>
            </a:prstGeom>
            <a:solidFill>
              <a:srgbClr val="F4B01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Verdana" panose="020B0604030504040204" pitchFamily="34" charset="0"/>
                  <a:ea typeface="微软雅黑" panose="020B0503020204020204" pitchFamily="34" charset="-122"/>
                </a:defRPr>
              </a:lvl1pPr>
              <a:lvl2pPr marL="742950" indent="-285750">
                <a:defRPr>
                  <a:solidFill>
                    <a:schemeClr val="tx1"/>
                  </a:solidFill>
                  <a:latin typeface="Verdana" panose="020B0604030504040204" pitchFamily="34" charset="0"/>
                  <a:ea typeface="微软雅黑" panose="020B0503020204020204" pitchFamily="34" charset="-122"/>
                </a:defRPr>
              </a:lvl2pPr>
              <a:lvl3pPr marL="1143000" indent="-228600">
                <a:defRPr>
                  <a:solidFill>
                    <a:schemeClr val="tx1"/>
                  </a:solidFill>
                  <a:latin typeface="Verdana" panose="020B0604030504040204" pitchFamily="34" charset="0"/>
                  <a:ea typeface="微软雅黑" panose="020B0503020204020204" pitchFamily="34" charset="-122"/>
                </a:defRPr>
              </a:lvl3pPr>
              <a:lvl4pPr marL="1600200" indent="-228600">
                <a:defRPr>
                  <a:solidFill>
                    <a:schemeClr val="tx1"/>
                  </a:solidFill>
                  <a:latin typeface="Verdana" panose="020B0604030504040204" pitchFamily="34" charset="0"/>
                  <a:ea typeface="微软雅黑" panose="020B0503020204020204" pitchFamily="34" charset="-122"/>
                </a:defRPr>
              </a:lvl4pPr>
              <a:lvl5pPr marL="2057400" indent="-228600">
                <a:defRPr>
                  <a:solidFill>
                    <a:schemeClr val="tx1"/>
                  </a:solidFill>
                  <a:latin typeface="Verdana" panose="020B060403050404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9pPr>
            </a:lstStyle>
            <a:p>
              <a:pPr algn="ctr"/>
              <a:endParaRPr lang="zh-CN" altLang="en-US">
                <a:solidFill>
                  <a:srgbClr val="FFFFFF"/>
                </a:solidFill>
              </a:endParaRPr>
            </a:p>
          </p:txBody>
        </p:sp>
        <p:sp>
          <p:nvSpPr>
            <p:cNvPr id="40" name="立方体 52"/>
            <p:cNvSpPr>
              <a:spLocks noChangeArrowheads="1"/>
            </p:cNvSpPr>
            <p:nvPr/>
          </p:nvSpPr>
          <p:spPr bwMode="auto">
            <a:xfrm>
              <a:off x="0" y="0"/>
              <a:ext cx="524436" cy="800669"/>
            </a:xfrm>
            <a:prstGeom prst="cube">
              <a:avLst>
                <a:gd name="adj" fmla="val 25000"/>
              </a:avLst>
            </a:prstGeom>
            <a:solidFill>
              <a:srgbClr val="E9506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Verdana" panose="020B0604030504040204" pitchFamily="34" charset="0"/>
                  <a:ea typeface="微软雅黑" panose="020B0503020204020204" pitchFamily="34" charset="-122"/>
                </a:defRPr>
              </a:lvl1pPr>
              <a:lvl2pPr marL="742950" indent="-285750">
                <a:defRPr>
                  <a:solidFill>
                    <a:schemeClr val="tx1"/>
                  </a:solidFill>
                  <a:latin typeface="Verdana" panose="020B0604030504040204" pitchFamily="34" charset="0"/>
                  <a:ea typeface="微软雅黑" panose="020B0503020204020204" pitchFamily="34" charset="-122"/>
                </a:defRPr>
              </a:lvl2pPr>
              <a:lvl3pPr marL="1143000" indent="-228600">
                <a:defRPr>
                  <a:solidFill>
                    <a:schemeClr val="tx1"/>
                  </a:solidFill>
                  <a:latin typeface="Verdana" panose="020B0604030504040204" pitchFamily="34" charset="0"/>
                  <a:ea typeface="微软雅黑" panose="020B0503020204020204" pitchFamily="34" charset="-122"/>
                </a:defRPr>
              </a:lvl3pPr>
              <a:lvl4pPr marL="1600200" indent="-228600">
                <a:defRPr>
                  <a:solidFill>
                    <a:schemeClr val="tx1"/>
                  </a:solidFill>
                  <a:latin typeface="Verdana" panose="020B0604030504040204" pitchFamily="34" charset="0"/>
                  <a:ea typeface="微软雅黑" panose="020B0503020204020204" pitchFamily="34" charset="-122"/>
                </a:defRPr>
              </a:lvl4pPr>
              <a:lvl5pPr marL="2057400" indent="-228600">
                <a:defRPr>
                  <a:solidFill>
                    <a:schemeClr val="tx1"/>
                  </a:solidFill>
                  <a:latin typeface="Verdana" panose="020B060403050404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9pPr>
            </a:lstStyle>
            <a:p>
              <a:pPr algn="ctr"/>
              <a:endParaRPr lang="zh-CN" altLang="en-US">
                <a:solidFill>
                  <a:srgbClr val="FFFFFF"/>
                </a:solidFill>
              </a:endParaRPr>
            </a:p>
          </p:txBody>
        </p:sp>
      </p:grpSp>
      <p:grpSp>
        <p:nvGrpSpPr>
          <p:cNvPr id="41" name="Group 36"/>
          <p:cNvGrpSpPr/>
          <p:nvPr/>
        </p:nvGrpSpPr>
        <p:grpSpPr bwMode="auto">
          <a:xfrm>
            <a:off x="8463528" y="2926263"/>
            <a:ext cx="498214" cy="2335564"/>
            <a:chOff x="0" y="0"/>
            <a:chExt cx="524436" cy="2456252"/>
          </a:xfrm>
        </p:grpSpPr>
        <p:sp>
          <p:nvSpPr>
            <p:cNvPr id="42" name="立方体 54"/>
            <p:cNvSpPr>
              <a:spLocks noChangeArrowheads="1"/>
            </p:cNvSpPr>
            <p:nvPr/>
          </p:nvSpPr>
          <p:spPr bwMode="auto">
            <a:xfrm>
              <a:off x="0" y="1461546"/>
              <a:ext cx="524436" cy="994706"/>
            </a:xfrm>
            <a:prstGeom prst="cube">
              <a:avLst>
                <a:gd name="adj" fmla="val 25000"/>
              </a:avLst>
            </a:prstGeom>
            <a:solidFill>
              <a:srgbClr val="7DB72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Verdana" panose="020B0604030504040204" pitchFamily="34" charset="0"/>
                  <a:ea typeface="微软雅黑" panose="020B0503020204020204" pitchFamily="34" charset="-122"/>
                </a:defRPr>
              </a:lvl1pPr>
              <a:lvl2pPr marL="742950" indent="-285750">
                <a:defRPr>
                  <a:solidFill>
                    <a:schemeClr val="tx1"/>
                  </a:solidFill>
                  <a:latin typeface="Verdana" panose="020B0604030504040204" pitchFamily="34" charset="0"/>
                  <a:ea typeface="微软雅黑" panose="020B0503020204020204" pitchFamily="34" charset="-122"/>
                </a:defRPr>
              </a:lvl2pPr>
              <a:lvl3pPr marL="1143000" indent="-228600">
                <a:defRPr>
                  <a:solidFill>
                    <a:schemeClr val="tx1"/>
                  </a:solidFill>
                  <a:latin typeface="Verdana" panose="020B0604030504040204" pitchFamily="34" charset="0"/>
                  <a:ea typeface="微软雅黑" panose="020B0503020204020204" pitchFamily="34" charset="-122"/>
                </a:defRPr>
              </a:lvl3pPr>
              <a:lvl4pPr marL="1600200" indent="-228600">
                <a:defRPr>
                  <a:solidFill>
                    <a:schemeClr val="tx1"/>
                  </a:solidFill>
                  <a:latin typeface="Verdana" panose="020B0604030504040204" pitchFamily="34" charset="0"/>
                  <a:ea typeface="微软雅黑" panose="020B0503020204020204" pitchFamily="34" charset="-122"/>
                </a:defRPr>
              </a:lvl4pPr>
              <a:lvl5pPr marL="2057400" indent="-228600">
                <a:defRPr>
                  <a:solidFill>
                    <a:schemeClr val="tx1"/>
                  </a:solidFill>
                  <a:latin typeface="Verdana" panose="020B060403050404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9pPr>
            </a:lstStyle>
            <a:p>
              <a:pPr algn="ctr"/>
              <a:endParaRPr lang="zh-CN" altLang="en-US">
                <a:solidFill>
                  <a:srgbClr val="FFFFFF"/>
                </a:solidFill>
              </a:endParaRPr>
            </a:p>
          </p:txBody>
        </p:sp>
        <p:sp>
          <p:nvSpPr>
            <p:cNvPr id="43" name="立方体 55"/>
            <p:cNvSpPr>
              <a:spLocks noChangeArrowheads="1"/>
            </p:cNvSpPr>
            <p:nvPr/>
          </p:nvSpPr>
          <p:spPr bwMode="auto">
            <a:xfrm>
              <a:off x="0" y="654417"/>
              <a:ext cx="524436" cy="937726"/>
            </a:xfrm>
            <a:prstGeom prst="cube">
              <a:avLst>
                <a:gd name="adj" fmla="val 25000"/>
              </a:avLst>
            </a:prstGeom>
            <a:solidFill>
              <a:srgbClr val="F4B01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Verdana" panose="020B0604030504040204" pitchFamily="34" charset="0"/>
                  <a:ea typeface="微软雅黑" panose="020B0503020204020204" pitchFamily="34" charset="-122"/>
                </a:defRPr>
              </a:lvl1pPr>
              <a:lvl2pPr marL="742950" indent="-285750">
                <a:defRPr>
                  <a:solidFill>
                    <a:schemeClr val="tx1"/>
                  </a:solidFill>
                  <a:latin typeface="Verdana" panose="020B0604030504040204" pitchFamily="34" charset="0"/>
                  <a:ea typeface="微软雅黑" panose="020B0503020204020204" pitchFamily="34" charset="-122"/>
                </a:defRPr>
              </a:lvl2pPr>
              <a:lvl3pPr marL="1143000" indent="-228600">
                <a:defRPr>
                  <a:solidFill>
                    <a:schemeClr val="tx1"/>
                  </a:solidFill>
                  <a:latin typeface="Verdana" panose="020B0604030504040204" pitchFamily="34" charset="0"/>
                  <a:ea typeface="微软雅黑" panose="020B0503020204020204" pitchFamily="34" charset="-122"/>
                </a:defRPr>
              </a:lvl3pPr>
              <a:lvl4pPr marL="1600200" indent="-228600">
                <a:defRPr>
                  <a:solidFill>
                    <a:schemeClr val="tx1"/>
                  </a:solidFill>
                  <a:latin typeface="Verdana" panose="020B0604030504040204" pitchFamily="34" charset="0"/>
                  <a:ea typeface="微软雅黑" panose="020B0503020204020204" pitchFamily="34" charset="-122"/>
                </a:defRPr>
              </a:lvl4pPr>
              <a:lvl5pPr marL="2057400" indent="-228600">
                <a:defRPr>
                  <a:solidFill>
                    <a:schemeClr val="tx1"/>
                  </a:solidFill>
                  <a:latin typeface="Verdana" panose="020B060403050404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9pPr>
            </a:lstStyle>
            <a:p>
              <a:pPr algn="ctr"/>
              <a:endParaRPr lang="zh-CN" altLang="en-US">
                <a:solidFill>
                  <a:srgbClr val="FFFFFF"/>
                </a:solidFill>
              </a:endParaRPr>
            </a:p>
          </p:txBody>
        </p:sp>
        <p:sp>
          <p:nvSpPr>
            <p:cNvPr id="44" name="立方体 56"/>
            <p:cNvSpPr>
              <a:spLocks noChangeArrowheads="1"/>
            </p:cNvSpPr>
            <p:nvPr/>
          </p:nvSpPr>
          <p:spPr bwMode="auto">
            <a:xfrm>
              <a:off x="0" y="0"/>
              <a:ext cx="524436" cy="815117"/>
            </a:xfrm>
            <a:prstGeom prst="cube">
              <a:avLst>
                <a:gd name="adj" fmla="val 25000"/>
              </a:avLst>
            </a:prstGeom>
            <a:solidFill>
              <a:srgbClr val="E9506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Verdana" panose="020B0604030504040204" pitchFamily="34" charset="0"/>
                  <a:ea typeface="微软雅黑" panose="020B0503020204020204" pitchFamily="34" charset="-122"/>
                </a:defRPr>
              </a:lvl1pPr>
              <a:lvl2pPr marL="742950" indent="-285750">
                <a:defRPr>
                  <a:solidFill>
                    <a:schemeClr val="tx1"/>
                  </a:solidFill>
                  <a:latin typeface="Verdana" panose="020B0604030504040204" pitchFamily="34" charset="0"/>
                  <a:ea typeface="微软雅黑" panose="020B0503020204020204" pitchFamily="34" charset="-122"/>
                </a:defRPr>
              </a:lvl2pPr>
              <a:lvl3pPr marL="1143000" indent="-228600">
                <a:defRPr>
                  <a:solidFill>
                    <a:schemeClr val="tx1"/>
                  </a:solidFill>
                  <a:latin typeface="Verdana" panose="020B0604030504040204" pitchFamily="34" charset="0"/>
                  <a:ea typeface="微软雅黑" panose="020B0503020204020204" pitchFamily="34" charset="-122"/>
                </a:defRPr>
              </a:lvl3pPr>
              <a:lvl4pPr marL="1600200" indent="-228600">
                <a:defRPr>
                  <a:solidFill>
                    <a:schemeClr val="tx1"/>
                  </a:solidFill>
                  <a:latin typeface="Verdana" panose="020B0604030504040204" pitchFamily="34" charset="0"/>
                  <a:ea typeface="微软雅黑" panose="020B0503020204020204" pitchFamily="34" charset="-122"/>
                </a:defRPr>
              </a:lvl4pPr>
              <a:lvl5pPr marL="2057400" indent="-228600">
                <a:defRPr>
                  <a:solidFill>
                    <a:schemeClr val="tx1"/>
                  </a:solidFill>
                  <a:latin typeface="Verdana" panose="020B060403050404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9pPr>
            </a:lstStyle>
            <a:p>
              <a:pPr algn="ctr"/>
              <a:endParaRPr lang="zh-CN" altLang="en-US">
                <a:solidFill>
                  <a:srgbClr val="FFFFFF"/>
                </a:solidFill>
              </a:endParaRPr>
            </a:p>
          </p:txBody>
        </p:sp>
      </p:grpSp>
      <p:sp>
        <p:nvSpPr>
          <p:cNvPr id="45" name="矩形 44"/>
          <p:cNvSpPr/>
          <p:nvPr/>
        </p:nvSpPr>
        <p:spPr>
          <a:xfrm>
            <a:off x="2426767" y="5845025"/>
            <a:ext cx="501163" cy="519297"/>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46" name="TextBox 45"/>
          <p:cNvSpPr txBox="1"/>
          <p:nvPr/>
        </p:nvSpPr>
        <p:spPr>
          <a:xfrm>
            <a:off x="2957871" y="5836649"/>
            <a:ext cx="1414982" cy="332937"/>
          </a:xfrm>
          <a:prstGeom prst="rect">
            <a:avLst/>
          </a:prstGeom>
          <a:noFill/>
        </p:spPr>
        <p:txBody>
          <a:bodyPr wrap="none" rtlCol="0">
            <a:spAutoFit/>
          </a:bodyPr>
          <a:lstStyle/>
          <a:p>
            <a:r>
              <a:rPr lang="zh-CN" altLang="en-US" sz="1800" b="1" dirty="0">
                <a:latin typeface="微软雅黑" panose="020B0503020204020204" pitchFamily="34" charset="-122"/>
                <a:ea typeface="微软雅黑" panose="020B0503020204020204" pitchFamily="34" charset="-122"/>
              </a:rPr>
              <a:t>加入文字内容</a:t>
            </a:r>
          </a:p>
        </p:txBody>
      </p:sp>
      <p:sp>
        <p:nvSpPr>
          <p:cNvPr id="51" name="矩形 50"/>
          <p:cNvSpPr/>
          <p:nvPr/>
        </p:nvSpPr>
        <p:spPr>
          <a:xfrm>
            <a:off x="4979181" y="5845025"/>
            <a:ext cx="501163" cy="51929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52" name="TextBox 51"/>
          <p:cNvSpPr txBox="1"/>
          <p:nvPr/>
        </p:nvSpPr>
        <p:spPr>
          <a:xfrm>
            <a:off x="5510285" y="5836649"/>
            <a:ext cx="1414982" cy="332937"/>
          </a:xfrm>
          <a:prstGeom prst="rect">
            <a:avLst/>
          </a:prstGeom>
          <a:noFill/>
        </p:spPr>
        <p:txBody>
          <a:bodyPr wrap="none" rtlCol="0">
            <a:spAutoFit/>
          </a:bodyPr>
          <a:lstStyle/>
          <a:p>
            <a:r>
              <a:rPr lang="zh-CN" altLang="en-US" sz="1800" b="1" dirty="0">
                <a:latin typeface="微软雅黑" panose="020B0503020204020204" pitchFamily="34" charset="-122"/>
                <a:ea typeface="微软雅黑" panose="020B0503020204020204" pitchFamily="34" charset="-122"/>
              </a:rPr>
              <a:t>加入文字内容</a:t>
            </a:r>
          </a:p>
        </p:txBody>
      </p:sp>
      <p:sp>
        <p:nvSpPr>
          <p:cNvPr id="53" name="矩形 52"/>
          <p:cNvSpPr/>
          <p:nvPr/>
        </p:nvSpPr>
        <p:spPr>
          <a:xfrm>
            <a:off x="7598832" y="5845025"/>
            <a:ext cx="501163" cy="519297"/>
          </a:xfrm>
          <a:prstGeom prst="rect">
            <a:avLst/>
          </a:prstGeom>
          <a:solidFill>
            <a:srgbClr val="FF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54" name="TextBox 53"/>
          <p:cNvSpPr txBox="1"/>
          <p:nvPr/>
        </p:nvSpPr>
        <p:spPr>
          <a:xfrm>
            <a:off x="8129936" y="5836649"/>
            <a:ext cx="1414982" cy="332937"/>
          </a:xfrm>
          <a:prstGeom prst="rect">
            <a:avLst/>
          </a:prstGeom>
          <a:noFill/>
        </p:spPr>
        <p:txBody>
          <a:bodyPr wrap="none" rtlCol="0">
            <a:spAutoFit/>
          </a:bodyPr>
          <a:lstStyle/>
          <a:p>
            <a:r>
              <a:rPr lang="zh-CN" altLang="en-US" sz="1800" b="1" dirty="0">
                <a:latin typeface="微软雅黑" panose="020B0503020204020204" pitchFamily="34" charset="-122"/>
                <a:ea typeface="微软雅黑" panose="020B0503020204020204" pitchFamily="34" charset="-122"/>
              </a:rPr>
              <a:t>加入文字内容</a:t>
            </a:r>
          </a:p>
        </p:txBody>
      </p:sp>
      <p:sp>
        <p:nvSpPr>
          <p:cNvPr id="55" name="TextBox 54"/>
          <p:cNvSpPr txBox="1"/>
          <p:nvPr/>
        </p:nvSpPr>
        <p:spPr>
          <a:xfrm>
            <a:off x="2957871" y="6104674"/>
            <a:ext cx="1623068" cy="277448"/>
          </a:xfrm>
          <a:prstGeom prst="rect">
            <a:avLst/>
          </a:prstGeom>
          <a:noFill/>
        </p:spPr>
        <p:txBody>
          <a:bodyPr wrap="none" rtlCol="0">
            <a:spAutoFit/>
          </a:bodyPr>
          <a:lstStyle/>
          <a:p>
            <a:r>
              <a:rPr lang="zh-CN" altLang="en-US" sz="1400" b="1" dirty="0">
                <a:latin typeface="微软雅黑" panose="020B0503020204020204" pitchFamily="34" charset="-122"/>
                <a:ea typeface="微软雅黑" panose="020B0503020204020204" pitchFamily="34" charset="-122"/>
              </a:rPr>
              <a:t>加入文字说明和意义</a:t>
            </a:r>
          </a:p>
        </p:txBody>
      </p:sp>
      <p:sp>
        <p:nvSpPr>
          <p:cNvPr id="56" name="TextBox 55"/>
          <p:cNvSpPr txBox="1"/>
          <p:nvPr/>
        </p:nvSpPr>
        <p:spPr>
          <a:xfrm>
            <a:off x="5510285" y="6104674"/>
            <a:ext cx="1623068" cy="277448"/>
          </a:xfrm>
          <a:prstGeom prst="rect">
            <a:avLst/>
          </a:prstGeom>
          <a:noFill/>
        </p:spPr>
        <p:txBody>
          <a:bodyPr wrap="none" rtlCol="0">
            <a:spAutoFit/>
          </a:bodyPr>
          <a:lstStyle/>
          <a:p>
            <a:r>
              <a:rPr lang="zh-CN" altLang="en-US" sz="1400" b="1" dirty="0">
                <a:latin typeface="微软雅黑" panose="020B0503020204020204" pitchFamily="34" charset="-122"/>
                <a:ea typeface="微软雅黑" panose="020B0503020204020204" pitchFamily="34" charset="-122"/>
              </a:rPr>
              <a:t>加入文字说明和意义</a:t>
            </a:r>
          </a:p>
        </p:txBody>
      </p:sp>
      <p:sp>
        <p:nvSpPr>
          <p:cNvPr id="57" name="TextBox 56"/>
          <p:cNvSpPr txBox="1"/>
          <p:nvPr/>
        </p:nvSpPr>
        <p:spPr>
          <a:xfrm>
            <a:off x="8129936" y="6104674"/>
            <a:ext cx="1623068" cy="277448"/>
          </a:xfrm>
          <a:prstGeom prst="rect">
            <a:avLst/>
          </a:prstGeom>
          <a:noFill/>
        </p:spPr>
        <p:txBody>
          <a:bodyPr wrap="none" rtlCol="0">
            <a:spAutoFit/>
          </a:bodyPr>
          <a:lstStyle/>
          <a:p>
            <a:r>
              <a:rPr lang="zh-CN" altLang="en-US" sz="1400" b="1" dirty="0">
                <a:latin typeface="微软雅黑" panose="020B0503020204020204" pitchFamily="34" charset="-122"/>
                <a:ea typeface="微软雅黑" panose="020B0503020204020204" pitchFamily="34" charset="-122"/>
              </a:rPr>
              <a:t>加入文字说明和意义</a:t>
            </a:r>
          </a:p>
        </p:txBody>
      </p:sp>
      <p:sp>
        <p:nvSpPr>
          <p:cNvPr id="58" name="TextBox 57"/>
          <p:cNvSpPr txBox="1"/>
          <p:nvPr/>
        </p:nvSpPr>
        <p:spPr>
          <a:xfrm>
            <a:off x="2272438" y="5299926"/>
            <a:ext cx="881973" cy="415498"/>
          </a:xfrm>
          <a:prstGeom prst="rect">
            <a:avLst/>
          </a:prstGeom>
          <a:noFill/>
        </p:spPr>
        <p:txBody>
          <a:bodyPr wrap="none" rtlCol="0">
            <a:spAutoFit/>
          </a:bodyPr>
          <a:lstStyle/>
          <a:p>
            <a:pPr algn="ctr"/>
            <a:r>
              <a:rPr lang="en-US" altLang="zh-CN" dirty="0">
                <a:latin typeface="微软雅黑" panose="020B0503020204020204" pitchFamily="34" charset="-122"/>
                <a:ea typeface="微软雅黑" panose="020B0503020204020204" pitchFamily="34" charset="-122"/>
              </a:rPr>
              <a:t>2</a:t>
            </a:r>
            <a:r>
              <a:rPr lang="zh-CN" altLang="en-US" dirty="0">
                <a:latin typeface="微软雅黑" panose="020B0503020204020204" pitchFamily="34" charset="-122"/>
                <a:ea typeface="微软雅黑" panose="020B0503020204020204" pitchFamily="34" charset="-122"/>
              </a:rPr>
              <a:t>月份</a:t>
            </a:r>
          </a:p>
        </p:txBody>
      </p:sp>
      <p:sp>
        <p:nvSpPr>
          <p:cNvPr id="59" name="TextBox 58"/>
          <p:cNvSpPr txBox="1"/>
          <p:nvPr/>
        </p:nvSpPr>
        <p:spPr>
          <a:xfrm>
            <a:off x="3823473" y="5305188"/>
            <a:ext cx="881973" cy="415498"/>
          </a:xfrm>
          <a:prstGeom prst="rect">
            <a:avLst/>
          </a:prstGeom>
          <a:noFill/>
        </p:spPr>
        <p:txBody>
          <a:bodyPr wrap="none" rtlCol="0">
            <a:spAutoFit/>
          </a:bodyPr>
          <a:lstStyle/>
          <a:p>
            <a:pPr algn="ctr"/>
            <a:r>
              <a:rPr lang="en-US" altLang="zh-CN" dirty="0">
                <a:latin typeface="微软雅黑" panose="020B0503020204020204" pitchFamily="34" charset="-122"/>
                <a:ea typeface="微软雅黑" panose="020B0503020204020204" pitchFamily="34" charset="-122"/>
              </a:rPr>
              <a:t>4</a:t>
            </a:r>
            <a:r>
              <a:rPr lang="zh-CN" altLang="en-US" dirty="0">
                <a:latin typeface="微软雅黑" panose="020B0503020204020204" pitchFamily="34" charset="-122"/>
                <a:ea typeface="微软雅黑" panose="020B0503020204020204" pitchFamily="34" charset="-122"/>
              </a:rPr>
              <a:t>月份</a:t>
            </a:r>
          </a:p>
        </p:txBody>
      </p:sp>
      <p:sp>
        <p:nvSpPr>
          <p:cNvPr id="60" name="TextBox 59"/>
          <p:cNvSpPr txBox="1"/>
          <p:nvPr/>
        </p:nvSpPr>
        <p:spPr>
          <a:xfrm>
            <a:off x="5306198" y="5305188"/>
            <a:ext cx="881973" cy="415498"/>
          </a:xfrm>
          <a:prstGeom prst="rect">
            <a:avLst/>
          </a:prstGeom>
          <a:noFill/>
        </p:spPr>
        <p:txBody>
          <a:bodyPr wrap="none" rtlCol="0">
            <a:spAutoFit/>
          </a:bodyPr>
          <a:lstStyle/>
          <a:p>
            <a:pPr algn="ctr"/>
            <a:r>
              <a:rPr lang="en-US" altLang="zh-CN" dirty="0">
                <a:latin typeface="微软雅黑" panose="020B0503020204020204" pitchFamily="34" charset="-122"/>
                <a:ea typeface="微软雅黑" panose="020B0503020204020204" pitchFamily="34" charset="-122"/>
              </a:rPr>
              <a:t>6</a:t>
            </a:r>
            <a:r>
              <a:rPr lang="zh-CN" altLang="en-US" dirty="0">
                <a:latin typeface="微软雅黑" panose="020B0503020204020204" pitchFamily="34" charset="-122"/>
                <a:ea typeface="微软雅黑" panose="020B0503020204020204" pitchFamily="34" charset="-122"/>
              </a:rPr>
              <a:t>月份</a:t>
            </a:r>
          </a:p>
        </p:txBody>
      </p:sp>
      <p:sp>
        <p:nvSpPr>
          <p:cNvPr id="61" name="TextBox 60"/>
          <p:cNvSpPr txBox="1"/>
          <p:nvPr/>
        </p:nvSpPr>
        <p:spPr>
          <a:xfrm>
            <a:off x="6788923" y="5305188"/>
            <a:ext cx="881973" cy="415498"/>
          </a:xfrm>
          <a:prstGeom prst="rect">
            <a:avLst/>
          </a:prstGeom>
          <a:noFill/>
        </p:spPr>
        <p:txBody>
          <a:bodyPr wrap="none" rtlCol="0">
            <a:spAutoFit/>
          </a:bodyPr>
          <a:lstStyle/>
          <a:p>
            <a:pPr algn="ctr"/>
            <a:r>
              <a:rPr lang="en-US" altLang="zh-CN" dirty="0">
                <a:latin typeface="微软雅黑" panose="020B0503020204020204" pitchFamily="34" charset="-122"/>
                <a:ea typeface="微软雅黑" panose="020B0503020204020204" pitchFamily="34" charset="-122"/>
              </a:rPr>
              <a:t>8</a:t>
            </a:r>
            <a:r>
              <a:rPr lang="zh-CN" altLang="en-US" dirty="0">
                <a:latin typeface="微软雅黑" panose="020B0503020204020204" pitchFamily="34" charset="-122"/>
                <a:ea typeface="微软雅黑" panose="020B0503020204020204" pitchFamily="34" charset="-122"/>
              </a:rPr>
              <a:t>月份</a:t>
            </a:r>
          </a:p>
        </p:txBody>
      </p:sp>
      <p:sp>
        <p:nvSpPr>
          <p:cNvPr id="62" name="TextBox 61"/>
          <p:cNvSpPr txBox="1"/>
          <p:nvPr/>
        </p:nvSpPr>
        <p:spPr>
          <a:xfrm>
            <a:off x="8307592" y="5305188"/>
            <a:ext cx="1040671" cy="415498"/>
          </a:xfrm>
          <a:prstGeom prst="rect">
            <a:avLst/>
          </a:prstGeom>
          <a:noFill/>
        </p:spPr>
        <p:txBody>
          <a:bodyPr wrap="none" rtlCol="0">
            <a:spAutoFit/>
          </a:bodyPr>
          <a:lstStyle/>
          <a:p>
            <a:pPr algn="ctr"/>
            <a:r>
              <a:rPr lang="en-US" altLang="zh-CN" dirty="0">
                <a:latin typeface="微软雅黑" panose="020B0503020204020204" pitchFamily="34" charset="-122"/>
                <a:ea typeface="微软雅黑" panose="020B0503020204020204" pitchFamily="34" charset="-122"/>
              </a:rPr>
              <a:t>10</a:t>
            </a:r>
            <a:r>
              <a:rPr lang="zh-CN" altLang="en-US" dirty="0">
                <a:latin typeface="微软雅黑" panose="020B0503020204020204" pitchFamily="34" charset="-122"/>
                <a:ea typeface="微软雅黑" panose="020B0503020204020204" pitchFamily="34" charset="-122"/>
              </a:rPr>
              <a:t>月份</a:t>
            </a:r>
          </a:p>
        </p:txBody>
      </p:sp>
      <p:sp>
        <p:nvSpPr>
          <p:cNvPr id="63" name="TextBox 62"/>
          <p:cNvSpPr txBox="1"/>
          <p:nvPr/>
        </p:nvSpPr>
        <p:spPr>
          <a:xfrm>
            <a:off x="9675024" y="5305188"/>
            <a:ext cx="1040671" cy="415498"/>
          </a:xfrm>
          <a:prstGeom prst="rect">
            <a:avLst/>
          </a:prstGeom>
          <a:noFill/>
        </p:spPr>
        <p:txBody>
          <a:bodyPr wrap="none" rtlCol="0">
            <a:spAutoFit/>
          </a:bodyPr>
          <a:lstStyle/>
          <a:p>
            <a:pPr algn="ctr"/>
            <a:r>
              <a:rPr lang="en-US" altLang="zh-CN" dirty="0">
                <a:latin typeface="微软雅黑" panose="020B0503020204020204" pitchFamily="34" charset="-122"/>
                <a:ea typeface="微软雅黑" panose="020B0503020204020204" pitchFamily="34" charset="-122"/>
              </a:rPr>
              <a:t>12</a:t>
            </a:r>
            <a:r>
              <a:rPr lang="zh-CN" altLang="en-US" dirty="0">
                <a:latin typeface="微软雅黑" panose="020B0503020204020204" pitchFamily="34" charset="-122"/>
                <a:ea typeface="微软雅黑" panose="020B0503020204020204" pitchFamily="34" charset="-122"/>
              </a:rPr>
              <a:t>月份</a:t>
            </a:r>
          </a:p>
        </p:txBody>
      </p:sp>
    </p:spTree>
  </p:cSld>
  <p:clrMapOvr>
    <a:masterClrMapping/>
  </p:clrMapOvr>
  <p:transition spd="slow" advTm="10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2"/>
                                        </p:tgtEl>
                                        <p:attrNameLst>
                                          <p:attrName>ppt_y</p:attrName>
                                        </p:attrNameLst>
                                      </p:cBhvr>
                                      <p:tavLst>
                                        <p:tav tm="0">
                                          <p:val>
                                            <p:strVal val="#ppt_y"/>
                                          </p:val>
                                        </p:tav>
                                        <p:tav tm="100000">
                                          <p:val>
                                            <p:strVal val="#ppt_y"/>
                                          </p:val>
                                        </p:tav>
                                      </p:tavLst>
                                    </p:anim>
                                    <p:anim calcmode="lin" valueType="num">
                                      <p:cBhvr>
                                        <p:cTn id="1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2"/>
                                        </p:tgtEl>
                                      </p:cBhvr>
                                    </p:animEffect>
                                  </p:childTnLst>
                                </p:cTn>
                              </p:par>
                              <p:par>
                                <p:cTn id="22" presetID="10" presetClass="entr" presetSubtype="0" fill="hold" nodeType="withEffect">
                                  <p:stCondLst>
                                    <p:cond delay="150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childTnLst>
                                </p:cTn>
                              </p:par>
                              <p:par>
                                <p:cTn id="27" presetID="22" presetClass="entr" presetSubtype="4" fill="hold" nodeType="withEffect">
                                  <p:stCondLst>
                                    <p:cond delay="2000"/>
                                  </p:stCondLst>
                                  <p:childTnLst>
                                    <p:set>
                                      <p:cBhvr>
                                        <p:cTn id="28" dur="1" fill="hold">
                                          <p:stCondLst>
                                            <p:cond delay="0"/>
                                          </p:stCondLst>
                                        </p:cTn>
                                        <p:tgtEl>
                                          <p:spTgt spid="21"/>
                                        </p:tgtEl>
                                        <p:attrNameLst>
                                          <p:attrName>style.visibility</p:attrName>
                                        </p:attrNameLst>
                                      </p:cBhvr>
                                      <p:to>
                                        <p:strVal val="visible"/>
                                      </p:to>
                                    </p:set>
                                    <p:animEffect transition="in" filter="wipe(down)">
                                      <p:cBhvr>
                                        <p:cTn id="29" dur="500"/>
                                        <p:tgtEl>
                                          <p:spTgt spid="21"/>
                                        </p:tgtEl>
                                      </p:cBhvr>
                                    </p:animEffect>
                                  </p:childTnLst>
                                </p:cTn>
                              </p:par>
                              <p:par>
                                <p:cTn id="30" presetID="22" presetClass="entr" presetSubtype="4" fill="hold" nodeType="withEffect">
                                  <p:stCondLst>
                                    <p:cond delay="2250"/>
                                  </p:stCondLst>
                                  <p:childTnLst>
                                    <p:set>
                                      <p:cBhvr>
                                        <p:cTn id="31" dur="1" fill="hold">
                                          <p:stCondLst>
                                            <p:cond delay="0"/>
                                          </p:stCondLst>
                                        </p:cTn>
                                        <p:tgtEl>
                                          <p:spTgt spid="25"/>
                                        </p:tgtEl>
                                        <p:attrNameLst>
                                          <p:attrName>style.visibility</p:attrName>
                                        </p:attrNameLst>
                                      </p:cBhvr>
                                      <p:to>
                                        <p:strVal val="visible"/>
                                      </p:to>
                                    </p:set>
                                    <p:animEffect transition="in" filter="wipe(down)">
                                      <p:cBhvr>
                                        <p:cTn id="32" dur="500"/>
                                        <p:tgtEl>
                                          <p:spTgt spid="25"/>
                                        </p:tgtEl>
                                      </p:cBhvr>
                                    </p:animEffect>
                                  </p:childTnLst>
                                </p:cTn>
                              </p:par>
                              <p:par>
                                <p:cTn id="33" presetID="22" presetClass="entr" presetSubtype="4" fill="hold" nodeType="withEffect">
                                  <p:stCondLst>
                                    <p:cond delay="2500"/>
                                  </p:stCondLst>
                                  <p:childTnLst>
                                    <p:set>
                                      <p:cBhvr>
                                        <p:cTn id="34" dur="1" fill="hold">
                                          <p:stCondLst>
                                            <p:cond delay="0"/>
                                          </p:stCondLst>
                                        </p:cTn>
                                        <p:tgtEl>
                                          <p:spTgt spid="33"/>
                                        </p:tgtEl>
                                        <p:attrNameLst>
                                          <p:attrName>style.visibility</p:attrName>
                                        </p:attrNameLst>
                                      </p:cBhvr>
                                      <p:to>
                                        <p:strVal val="visible"/>
                                      </p:to>
                                    </p:set>
                                    <p:animEffect transition="in" filter="wipe(down)">
                                      <p:cBhvr>
                                        <p:cTn id="35" dur="500"/>
                                        <p:tgtEl>
                                          <p:spTgt spid="33"/>
                                        </p:tgtEl>
                                      </p:cBhvr>
                                    </p:animEffect>
                                  </p:childTnLst>
                                </p:cTn>
                              </p:par>
                              <p:par>
                                <p:cTn id="36" presetID="22" presetClass="entr" presetSubtype="4" fill="hold" nodeType="withEffect">
                                  <p:stCondLst>
                                    <p:cond delay="2750"/>
                                  </p:stCondLst>
                                  <p:childTnLst>
                                    <p:set>
                                      <p:cBhvr>
                                        <p:cTn id="37" dur="1" fill="hold">
                                          <p:stCondLst>
                                            <p:cond delay="0"/>
                                          </p:stCondLst>
                                        </p:cTn>
                                        <p:tgtEl>
                                          <p:spTgt spid="37"/>
                                        </p:tgtEl>
                                        <p:attrNameLst>
                                          <p:attrName>style.visibility</p:attrName>
                                        </p:attrNameLst>
                                      </p:cBhvr>
                                      <p:to>
                                        <p:strVal val="visible"/>
                                      </p:to>
                                    </p:set>
                                    <p:animEffect transition="in" filter="wipe(down)">
                                      <p:cBhvr>
                                        <p:cTn id="38" dur="500"/>
                                        <p:tgtEl>
                                          <p:spTgt spid="37"/>
                                        </p:tgtEl>
                                      </p:cBhvr>
                                    </p:animEffect>
                                  </p:childTnLst>
                                </p:cTn>
                              </p:par>
                              <p:par>
                                <p:cTn id="39" presetID="22" presetClass="entr" presetSubtype="4" fill="hold" nodeType="withEffect">
                                  <p:stCondLst>
                                    <p:cond delay="3000"/>
                                  </p:stCondLst>
                                  <p:childTnLst>
                                    <p:set>
                                      <p:cBhvr>
                                        <p:cTn id="40" dur="1" fill="hold">
                                          <p:stCondLst>
                                            <p:cond delay="0"/>
                                          </p:stCondLst>
                                        </p:cTn>
                                        <p:tgtEl>
                                          <p:spTgt spid="41"/>
                                        </p:tgtEl>
                                        <p:attrNameLst>
                                          <p:attrName>style.visibility</p:attrName>
                                        </p:attrNameLst>
                                      </p:cBhvr>
                                      <p:to>
                                        <p:strVal val="visible"/>
                                      </p:to>
                                    </p:set>
                                    <p:animEffect transition="in" filter="wipe(down)">
                                      <p:cBhvr>
                                        <p:cTn id="41" dur="500"/>
                                        <p:tgtEl>
                                          <p:spTgt spid="41"/>
                                        </p:tgtEl>
                                      </p:cBhvr>
                                    </p:animEffect>
                                  </p:childTnLst>
                                </p:cTn>
                              </p:par>
                              <p:par>
                                <p:cTn id="42" presetID="22" presetClass="entr" presetSubtype="4" fill="hold" nodeType="withEffect">
                                  <p:stCondLst>
                                    <p:cond delay="3250"/>
                                  </p:stCondLst>
                                  <p:childTnLst>
                                    <p:set>
                                      <p:cBhvr>
                                        <p:cTn id="43" dur="1" fill="hold">
                                          <p:stCondLst>
                                            <p:cond delay="0"/>
                                          </p:stCondLst>
                                        </p:cTn>
                                        <p:tgtEl>
                                          <p:spTgt spid="29"/>
                                        </p:tgtEl>
                                        <p:attrNameLst>
                                          <p:attrName>style.visibility</p:attrName>
                                        </p:attrNameLst>
                                      </p:cBhvr>
                                      <p:to>
                                        <p:strVal val="visible"/>
                                      </p:to>
                                    </p:set>
                                    <p:animEffect transition="in" filter="wipe(down)">
                                      <p:cBhvr>
                                        <p:cTn id="44" dur="500"/>
                                        <p:tgtEl>
                                          <p:spTgt spid="29"/>
                                        </p:tgtEl>
                                      </p:cBhvr>
                                    </p:animEffect>
                                  </p:childTnLst>
                                </p:cTn>
                              </p:par>
                              <p:par>
                                <p:cTn id="45" presetID="2" presetClass="entr" presetSubtype="4" fill="hold" grpId="0" nodeType="withEffect">
                                  <p:stCondLst>
                                    <p:cond delay="3250"/>
                                  </p:stCondLst>
                                  <p:childTnLst>
                                    <p:set>
                                      <p:cBhvr>
                                        <p:cTn id="46" dur="1" fill="hold">
                                          <p:stCondLst>
                                            <p:cond delay="0"/>
                                          </p:stCondLst>
                                        </p:cTn>
                                        <p:tgtEl>
                                          <p:spTgt spid="58"/>
                                        </p:tgtEl>
                                        <p:attrNameLst>
                                          <p:attrName>style.visibility</p:attrName>
                                        </p:attrNameLst>
                                      </p:cBhvr>
                                      <p:to>
                                        <p:strVal val="visible"/>
                                      </p:to>
                                    </p:set>
                                    <p:anim calcmode="lin" valueType="num">
                                      <p:cBhvr additive="base">
                                        <p:cTn id="47" dur="500" fill="hold"/>
                                        <p:tgtEl>
                                          <p:spTgt spid="58"/>
                                        </p:tgtEl>
                                        <p:attrNameLst>
                                          <p:attrName>ppt_x</p:attrName>
                                        </p:attrNameLst>
                                      </p:cBhvr>
                                      <p:tavLst>
                                        <p:tav tm="0">
                                          <p:val>
                                            <p:strVal val="#ppt_x"/>
                                          </p:val>
                                        </p:tav>
                                        <p:tav tm="100000">
                                          <p:val>
                                            <p:strVal val="#ppt_x"/>
                                          </p:val>
                                        </p:tav>
                                      </p:tavLst>
                                    </p:anim>
                                    <p:anim calcmode="lin" valueType="num">
                                      <p:cBhvr additive="base">
                                        <p:cTn id="48" dur="500" fill="hold"/>
                                        <p:tgtEl>
                                          <p:spTgt spid="58"/>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325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500" fill="hold"/>
                                        <p:tgtEl>
                                          <p:spTgt spid="59"/>
                                        </p:tgtEl>
                                        <p:attrNameLst>
                                          <p:attrName>ppt_x</p:attrName>
                                        </p:attrNameLst>
                                      </p:cBhvr>
                                      <p:tavLst>
                                        <p:tav tm="0">
                                          <p:val>
                                            <p:strVal val="#ppt_x"/>
                                          </p:val>
                                        </p:tav>
                                        <p:tav tm="100000">
                                          <p:val>
                                            <p:strVal val="#ppt_x"/>
                                          </p:val>
                                        </p:tav>
                                      </p:tavLst>
                                    </p:anim>
                                    <p:anim calcmode="lin" valueType="num">
                                      <p:cBhvr additive="base">
                                        <p:cTn id="52" dur="500" fill="hold"/>
                                        <p:tgtEl>
                                          <p:spTgt spid="59"/>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3250"/>
                                  </p:stCondLst>
                                  <p:childTnLst>
                                    <p:set>
                                      <p:cBhvr>
                                        <p:cTn id="54" dur="1" fill="hold">
                                          <p:stCondLst>
                                            <p:cond delay="0"/>
                                          </p:stCondLst>
                                        </p:cTn>
                                        <p:tgtEl>
                                          <p:spTgt spid="60"/>
                                        </p:tgtEl>
                                        <p:attrNameLst>
                                          <p:attrName>style.visibility</p:attrName>
                                        </p:attrNameLst>
                                      </p:cBhvr>
                                      <p:to>
                                        <p:strVal val="visible"/>
                                      </p:to>
                                    </p:set>
                                    <p:anim calcmode="lin" valueType="num">
                                      <p:cBhvr additive="base">
                                        <p:cTn id="55" dur="500" fill="hold"/>
                                        <p:tgtEl>
                                          <p:spTgt spid="60"/>
                                        </p:tgtEl>
                                        <p:attrNameLst>
                                          <p:attrName>ppt_x</p:attrName>
                                        </p:attrNameLst>
                                      </p:cBhvr>
                                      <p:tavLst>
                                        <p:tav tm="0">
                                          <p:val>
                                            <p:strVal val="#ppt_x"/>
                                          </p:val>
                                        </p:tav>
                                        <p:tav tm="100000">
                                          <p:val>
                                            <p:strVal val="#ppt_x"/>
                                          </p:val>
                                        </p:tav>
                                      </p:tavLst>
                                    </p:anim>
                                    <p:anim calcmode="lin" valueType="num">
                                      <p:cBhvr additive="base">
                                        <p:cTn id="56" dur="500" fill="hold"/>
                                        <p:tgtEl>
                                          <p:spTgt spid="60"/>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3250"/>
                                  </p:stCondLst>
                                  <p:childTnLst>
                                    <p:set>
                                      <p:cBhvr>
                                        <p:cTn id="58" dur="1" fill="hold">
                                          <p:stCondLst>
                                            <p:cond delay="0"/>
                                          </p:stCondLst>
                                        </p:cTn>
                                        <p:tgtEl>
                                          <p:spTgt spid="61"/>
                                        </p:tgtEl>
                                        <p:attrNameLst>
                                          <p:attrName>style.visibility</p:attrName>
                                        </p:attrNameLst>
                                      </p:cBhvr>
                                      <p:to>
                                        <p:strVal val="visible"/>
                                      </p:to>
                                    </p:set>
                                    <p:anim calcmode="lin" valueType="num">
                                      <p:cBhvr additive="base">
                                        <p:cTn id="59" dur="500" fill="hold"/>
                                        <p:tgtEl>
                                          <p:spTgt spid="61"/>
                                        </p:tgtEl>
                                        <p:attrNameLst>
                                          <p:attrName>ppt_x</p:attrName>
                                        </p:attrNameLst>
                                      </p:cBhvr>
                                      <p:tavLst>
                                        <p:tav tm="0">
                                          <p:val>
                                            <p:strVal val="#ppt_x"/>
                                          </p:val>
                                        </p:tav>
                                        <p:tav tm="100000">
                                          <p:val>
                                            <p:strVal val="#ppt_x"/>
                                          </p:val>
                                        </p:tav>
                                      </p:tavLst>
                                    </p:anim>
                                    <p:anim calcmode="lin" valueType="num">
                                      <p:cBhvr additive="base">
                                        <p:cTn id="60" dur="500" fill="hold"/>
                                        <p:tgtEl>
                                          <p:spTgt spid="6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3250"/>
                                  </p:stCondLst>
                                  <p:childTnLst>
                                    <p:set>
                                      <p:cBhvr>
                                        <p:cTn id="62" dur="1" fill="hold">
                                          <p:stCondLst>
                                            <p:cond delay="0"/>
                                          </p:stCondLst>
                                        </p:cTn>
                                        <p:tgtEl>
                                          <p:spTgt spid="62"/>
                                        </p:tgtEl>
                                        <p:attrNameLst>
                                          <p:attrName>style.visibility</p:attrName>
                                        </p:attrNameLst>
                                      </p:cBhvr>
                                      <p:to>
                                        <p:strVal val="visible"/>
                                      </p:to>
                                    </p:set>
                                    <p:anim calcmode="lin" valueType="num">
                                      <p:cBhvr additive="base">
                                        <p:cTn id="63" dur="500" fill="hold"/>
                                        <p:tgtEl>
                                          <p:spTgt spid="62"/>
                                        </p:tgtEl>
                                        <p:attrNameLst>
                                          <p:attrName>ppt_x</p:attrName>
                                        </p:attrNameLst>
                                      </p:cBhvr>
                                      <p:tavLst>
                                        <p:tav tm="0">
                                          <p:val>
                                            <p:strVal val="#ppt_x"/>
                                          </p:val>
                                        </p:tav>
                                        <p:tav tm="100000">
                                          <p:val>
                                            <p:strVal val="#ppt_x"/>
                                          </p:val>
                                        </p:tav>
                                      </p:tavLst>
                                    </p:anim>
                                    <p:anim calcmode="lin" valueType="num">
                                      <p:cBhvr additive="base">
                                        <p:cTn id="64" dur="500" fill="hold"/>
                                        <p:tgtEl>
                                          <p:spTgt spid="62"/>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3250"/>
                                  </p:stCondLst>
                                  <p:childTnLst>
                                    <p:set>
                                      <p:cBhvr>
                                        <p:cTn id="66" dur="1" fill="hold">
                                          <p:stCondLst>
                                            <p:cond delay="0"/>
                                          </p:stCondLst>
                                        </p:cTn>
                                        <p:tgtEl>
                                          <p:spTgt spid="63"/>
                                        </p:tgtEl>
                                        <p:attrNameLst>
                                          <p:attrName>style.visibility</p:attrName>
                                        </p:attrNameLst>
                                      </p:cBhvr>
                                      <p:to>
                                        <p:strVal val="visible"/>
                                      </p:to>
                                    </p:set>
                                    <p:anim calcmode="lin" valueType="num">
                                      <p:cBhvr additive="base">
                                        <p:cTn id="67" dur="500" fill="hold"/>
                                        <p:tgtEl>
                                          <p:spTgt spid="63"/>
                                        </p:tgtEl>
                                        <p:attrNameLst>
                                          <p:attrName>ppt_x</p:attrName>
                                        </p:attrNameLst>
                                      </p:cBhvr>
                                      <p:tavLst>
                                        <p:tav tm="0">
                                          <p:val>
                                            <p:strVal val="#ppt_x"/>
                                          </p:val>
                                        </p:tav>
                                        <p:tav tm="100000">
                                          <p:val>
                                            <p:strVal val="#ppt_x"/>
                                          </p:val>
                                        </p:tav>
                                      </p:tavLst>
                                    </p:anim>
                                    <p:anim calcmode="lin" valueType="num">
                                      <p:cBhvr additive="base">
                                        <p:cTn id="68"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45"/>
                                        </p:tgtEl>
                                        <p:attrNameLst>
                                          <p:attrName>style.visibility</p:attrName>
                                        </p:attrNameLst>
                                      </p:cBhvr>
                                      <p:to>
                                        <p:strVal val="visible"/>
                                      </p:to>
                                    </p:set>
                                    <p:anim calcmode="lin" valueType="num">
                                      <p:cBhvr additive="base">
                                        <p:cTn id="73" dur="1250" fill="hold"/>
                                        <p:tgtEl>
                                          <p:spTgt spid="45"/>
                                        </p:tgtEl>
                                        <p:attrNameLst>
                                          <p:attrName>ppt_x</p:attrName>
                                        </p:attrNameLst>
                                      </p:cBhvr>
                                      <p:tavLst>
                                        <p:tav tm="0">
                                          <p:val>
                                            <p:strVal val="0-#ppt_w/2"/>
                                          </p:val>
                                        </p:tav>
                                        <p:tav tm="100000">
                                          <p:val>
                                            <p:strVal val="#ppt_x"/>
                                          </p:val>
                                        </p:tav>
                                      </p:tavLst>
                                    </p:anim>
                                    <p:anim calcmode="lin" valueType="num">
                                      <p:cBhvr additive="base">
                                        <p:cTn id="74" dur="1250" fill="hold"/>
                                        <p:tgtEl>
                                          <p:spTgt spid="45"/>
                                        </p:tgtEl>
                                        <p:attrNameLst>
                                          <p:attrName>ppt_y</p:attrName>
                                        </p:attrNameLst>
                                      </p:cBhvr>
                                      <p:tavLst>
                                        <p:tav tm="0">
                                          <p:val>
                                            <p:strVal val="#ppt_y"/>
                                          </p:val>
                                        </p:tav>
                                        <p:tav tm="100000">
                                          <p:val>
                                            <p:strVal val="#ppt_y"/>
                                          </p:val>
                                        </p:tav>
                                      </p:tavLst>
                                    </p:anim>
                                  </p:childTnLst>
                                </p:cTn>
                              </p:par>
                              <p:par>
                                <p:cTn id="75" presetID="2" presetClass="entr" presetSubtype="8" fill="hold" grpId="0" nodeType="withEffect">
                                  <p:stCondLst>
                                    <p:cond delay="0"/>
                                  </p:stCondLst>
                                  <p:childTnLst>
                                    <p:set>
                                      <p:cBhvr>
                                        <p:cTn id="76" dur="1" fill="hold">
                                          <p:stCondLst>
                                            <p:cond delay="0"/>
                                          </p:stCondLst>
                                        </p:cTn>
                                        <p:tgtEl>
                                          <p:spTgt spid="46"/>
                                        </p:tgtEl>
                                        <p:attrNameLst>
                                          <p:attrName>style.visibility</p:attrName>
                                        </p:attrNameLst>
                                      </p:cBhvr>
                                      <p:to>
                                        <p:strVal val="visible"/>
                                      </p:to>
                                    </p:set>
                                    <p:anim calcmode="lin" valueType="num">
                                      <p:cBhvr additive="base">
                                        <p:cTn id="77" dur="1250" fill="hold"/>
                                        <p:tgtEl>
                                          <p:spTgt spid="46"/>
                                        </p:tgtEl>
                                        <p:attrNameLst>
                                          <p:attrName>ppt_x</p:attrName>
                                        </p:attrNameLst>
                                      </p:cBhvr>
                                      <p:tavLst>
                                        <p:tav tm="0">
                                          <p:val>
                                            <p:strVal val="0-#ppt_w/2"/>
                                          </p:val>
                                        </p:tav>
                                        <p:tav tm="100000">
                                          <p:val>
                                            <p:strVal val="#ppt_x"/>
                                          </p:val>
                                        </p:tav>
                                      </p:tavLst>
                                    </p:anim>
                                    <p:anim calcmode="lin" valueType="num">
                                      <p:cBhvr additive="base">
                                        <p:cTn id="78" dur="1250" fill="hold"/>
                                        <p:tgtEl>
                                          <p:spTgt spid="46"/>
                                        </p:tgtEl>
                                        <p:attrNameLst>
                                          <p:attrName>ppt_y</p:attrName>
                                        </p:attrNameLst>
                                      </p:cBhvr>
                                      <p:tavLst>
                                        <p:tav tm="0">
                                          <p:val>
                                            <p:strVal val="#ppt_y"/>
                                          </p:val>
                                        </p:tav>
                                        <p:tav tm="100000">
                                          <p:val>
                                            <p:strVal val="#ppt_y"/>
                                          </p:val>
                                        </p:tav>
                                      </p:tavLst>
                                    </p:anim>
                                  </p:childTnLst>
                                </p:cTn>
                              </p:par>
                              <p:par>
                                <p:cTn id="79" presetID="2" presetClass="entr" presetSubtype="8"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 calcmode="lin" valueType="num">
                                      <p:cBhvr additive="base">
                                        <p:cTn id="81" dur="1250" fill="hold"/>
                                        <p:tgtEl>
                                          <p:spTgt spid="51"/>
                                        </p:tgtEl>
                                        <p:attrNameLst>
                                          <p:attrName>ppt_x</p:attrName>
                                        </p:attrNameLst>
                                      </p:cBhvr>
                                      <p:tavLst>
                                        <p:tav tm="0">
                                          <p:val>
                                            <p:strVal val="0-#ppt_w/2"/>
                                          </p:val>
                                        </p:tav>
                                        <p:tav tm="100000">
                                          <p:val>
                                            <p:strVal val="#ppt_x"/>
                                          </p:val>
                                        </p:tav>
                                      </p:tavLst>
                                    </p:anim>
                                    <p:anim calcmode="lin" valueType="num">
                                      <p:cBhvr additive="base">
                                        <p:cTn id="82" dur="1250" fill="hold"/>
                                        <p:tgtEl>
                                          <p:spTgt spid="51"/>
                                        </p:tgtEl>
                                        <p:attrNameLst>
                                          <p:attrName>ppt_y</p:attrName>
                                        </p:attrNameLst>
                                      </p:cBhvr>
                                      <p:tavLst>
                                        <p:tav tm="0">
                                          <p:val>
                                            <p:strVal val="#ppt_y"/>
                                          </p:val>
                                        </p:tav>
                                        <p:tav tm="100000">
                                          <p:val>
                                            <p:strVal val="#ppt_y"/>
                                          </p:val>
                                        </p:tav>
                                      </p:tavLst>
                                    </p:anim>
                                  </p:childTnLst>
                                </p:cTn>
                              </p:par>
                              <p:par>
                                <p:cTn id="83" presetID="2" presetClass="entr" presetSubtype="8" fill="hold" grpId="0" nodeType="withEffect">
                                  <p:stCondLst>
                                    <p:cond delay="0"/>
                                  </p:stCondLst>
                                  <p:childTnLst>
                                    <p:set>
                                      <p:cBhvr>
                                        <p:cTn id="84" dur="1" fill="hold">
                                          <p:stCondLst>
                                            <p:cond delay="0"/>
                                          </p:stCondLst>
                                        </p:cTn>
                                        <p:tgtEl>
                                          <p:spTgt spid="52"/>
                                        </p:tgtEl>
                                        <p:attrNameLst>
                                          <p:attrName>style.visibility</p:attrName>
                                        </p:attrNameLst>
                                      </p:cBhvr>
                                      <p:to>
                                        <p:strVal val="visible"/>
                                      </p:to>
                                    </p:set>
                                    <p:anim calcmode="lin" valueType="num">
                                      <p:cBhvr additive="base">
                                        <p:cTn id="85" dur="1250" fill="hold"/>
                                        <p:tgtEl>
                                          <p:spTgt spid="52"/>
                                        </p:tgtEl>
                                        <p:attrNameLst>
                                          <p:attrName>ppt_x</p:attrName>
                                        </p:attrNameLst>
                                      </p:cBhvr>
                                      <p:tavLst>
                                        <p:tav tm="0">
                                          <p:val>
                                            <p:strVal val="0-#ppt_w/2"/>
                                          </p:val>
                                        </p:tav>
                                        <p:tav tm="100000">
                                          <p:val>
                                            <p:strVal val="#ppt_x"/>
                                          </p:val>
                                        </p:tav>
                                      </p:tavLst>
                                    </p:anim>
                                    <p:anim calcmode="lin" valueType="num">
                                      <p:cBhvr additive="base">
                                        <p:cTn id="86" dur="1250" fill="hold"/>
                                        <p:tgtEl>
                                          <p:spTgt spid="52"/>
                                        </p:tgtEl>
                                        <p:attrNameLst>
                                          <p:attrName>ppt_y</p:attrName>
                                        </p:attrNameLst>
                                      </p:cBhvr>
                                      <p:tavLst>
                                        <p:tav tm="0">
                                          <p:val>
                                            <p:strVal val="#ppt_y"/>
                                          </p:val>
                                        </p:tav>
                                        <p:tav tm="100000">
                                          <p:val>
                                            <p:strVal val="#ppt_y"/>
                                          </p:val>
                                        </p:tav>
                                      </p:tavLst>
                                    </p:anim>
                                  </p:childTnLst>
                                </p:cTn>
                              </p:par>
                              <p:par>
                                <p:cTn id="87" presetID="2" presetClass="entr" presetSubtype="8" fill="hold" grpId="0" nodeType="withEffect">
                                  <p:stCondLst>
                                    <p:cond delay="0"/>
                                  </p:stCondLst>
                                  <p:childTnLst>
                                    <p:set>
                                      <p:cBhvr>
                                        <p:cTn id="88" dur="1" fill="hold">
                                          <p:stCondLst>
                                            <p:cond delay="0"/>
                                          </p:stCondLst>
                                        </p:cTn>
                                        <p:tgtEl>
                                          <p:spTgt spid="53"/>
                                        </p:tgtEl>
                                        <p:attrNameLst>
                                          <p:attrName>style.visibility</p:attrName>
                                        </p:attrNameLst>
                                      </p:cBhvr>
                                      <p:to>
                                        <p:strVal val="visible"/>
                                      </p:to>
                                    </p:set>
                                    <p:anim calcmode="lin" valueType="num">
                                      <p:cBhvr additive="base">
                                        <p:cTn id="89" dur="1250" fill="hold"/>
                                        <p:tgtEl>
                                          <p:spTgt spid="53"/>
                                        </p:tgtEl>
                                        <p:attrNameLst>
                                          <p:attrName>ppt_x</p:attrName>
                                        </p:attrNameLst>
                                      </p:cBhvr>
                                      <p:tavLst>
                                        <p:tav tm="0">
                                          <p:val>
                                            <p:strVal val="0-#ppt_w/2"/>
                                          </p:val>
                                        </p:tav>
                                        <p:tav tm="100000">
                                          <p:val>
                                            <p:strVal val="#ppt_x"/>
                                          </p:val>
                                        </p:tav>
                                      </p:tavLst>
                                    </p:anim>
                                    <p:anim calcmode="lin" valueType="num">
                                      <p:cBhvr additive="base">
                                        <p:cTn id="90" dur="1250" fill="hold"/>
                                        <p:tgtEl>
                                          <p:spTgt spid="53"/>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additive="base">
                                        <p:cTn id="93" dur="1250" fill="hold"/>
                                        <p:tgtEl>
                                          <p:spTgt spid="54"/>
                                        </p:tgtEl>
                                        <p:attrNameLst>
                                          <p:attrName>ppt_x</p:attrName>
                                        </p:attrNameLst>
                                      </p:cBhvr>
                                      <p:tavLst>
                                        <p:tav tm="0">
                                          <p:val>
                                            <p:strVal val="0-#ppt_w/2"/>
                                          </p:val>
                                        </p:tav>
                                        <p:tav tm="100000">
                                          <p:val>
                                            <p:strVal val="#ppt_x"/>
                                          </p:val>
                                        </p:tav>
                                      </p:tavLst>
                                    </p:anim>
                                    <p:anim calcmode="lin" valueType="num">
                                      <p:cBhvr additive="base">
                                        <p:cTn id="94" dur="1250" fill="hold"/>
                                        <p:tgtEl>
                                          <p:spTgt spid="54"/>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55"/>
                                        </p:tgtEl>
                                        <p:attrNameLst>
                                          <p:attrName>style.visibility</p:attrName>
                                        </p:attrNameLst>
                                      </p:cBhvr>
                                      <p:to>
                                        <p:strVal val="visible"/>
                                      </p:to>
                                    </p:set>
                                    <p:anim calcmode="lin" valueType="num">
                                      <p:cBhvr additive="base">
                                        <p:cTn id="97" dur="1250" fill="hold"/>
                                        <p:tgtEl>
                                          <p:spTgt spid="55"/>
                                        </p:tgtEl>
                                        <p:attrNameLst>
                                          <p:attrName>ppt_x</p:attrName>
                                        </p:attrNameLst>
                                      </p:cBhvr>
                                      <p:tavLst>
                                        <p:tav tm="0">
                                          <p:val>
                                            <p:strVal val="0-#ppt_w/2"/>
                                          </p:val>
                                        </p:tav>
                                        <p:tav tm="100000">
                                          <p:val>
                                            <p:strVal val="#ppt_x"/>
                                          </p:val>
                                        </p:tav>
                                      </p:tavLst>
                                    </p:anim>
                                    <p:anim calcmode="lin" valueType="num">
                                      <p:cBhvr additive="base">
                                        <p:cTn id="98" dur="1250" fill="hold"/>
                                        <p:tgtEl>
                                          <p:spTgt spid="55"/>
                                        </p:tgtEl>
                                        <p:attrNameLst>
                                          <p:attrName>ppt_y</p:attrName>
                                        </p:attrNameLst>
                                      </p:cBhvr>
                                      <p:tavLst>
                                        <p:tav tm="0">
                                          <p:val>
                                            <p:strVal val="#ppt_y"/>
                                          </p:val>
                                        </p:tav>
                                        <p:tav tm="100000">
                                          <p:val>
                                            <p:strVal val="#ppt_y"/>
                                          </p:val>
                                        </p:tav>
                                      </p:tavLst>
                                    </p:anim>
                                  </p:childTnLst>
                                </p:cTn>
                              </p:par>
                              <p:par>
                                <p:cTn id="99" presetID="2" presetClass="entr" presetSubtype="8" fill="hold" grpId="0" nodeType="with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additive="base">
                                        <p:cTn id="101" dur="1250" fill="hold"/>
                                        <p:tgtEl>
                                          <p:spTgt spid="56"/>
                                        </p:tgtEl>
                                        <p:attrNameLst>
                                          <p:attrName>ppt_x</p:attrName>
                                        </p:attrNameLst>
                                      </p:cBhvr>
                                      <p:tavLst>
                                        <p:tav tm="0">
                                          <p:val>
                                            <p:strVal val="0-#ppt_w/2"/>
                                          </p:val>
                                        </p:tav>
                                        <p:tav tm="100000">
                                          <p:val>
                                            <p:strVal val="#ppt_x"/>
                                          </p:val>
                                        </p:tav>
                                      </p:tavLst>
                                    </p:anim>
                                    <p:anim calcmode="lin" valueType="num">
                                      <p:cBhvr additive="base">
                                        <p:cTn id="102" dur="1250" fill="hold"/>
                                        <p:tgtEl>
                                          <p:spTgt spid="56"/>
                                        </p:tgtEl>
                                        <p:attrNameLst>
                                          <p:attrName>ppt_y</p:attrName>
                                        </p:attrNameLst>
                                      </p:cBhvr>
                                      <p:tavLst>
                                        <p:tav tm="0">
                                          <p:val>
                                            <p:strVal val="#ppt_y"/>
                                          </p:val>
                                        </p:tav>
                                        <p:tav tm="100000">
                                          <p:val>
                                            <p:strVal val="#ppt_y"/>
                                          </p:val>
                                        </p:tav>
                                      </p:tavLst>
                                    </p:anim>
                                  </p:childTnLst>
                                </p:cTn>
                              </p:par>
                              <p:par>
                                <p:cTn id="103" presetID="2" presetClass="entr" presetSubtype="8" fill="hold" grpId="0" nodeType="with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additive="base">
                                        <p:cTn id="105" dur="1250" fill="hold"/>
                                        <p:tgtEl>
                                          <p:spTgt spid="57"/>
                                        </p:tgtEl>
                                        <p:attrNameLst>
                                          <p:attrName>ppt_x</p:attrName>
                                        </p:attrNameLst>
                                      </p:cBhvr>
                                      <p:tavLst>
                                        <p:tav tm="0">
                                          <p:val>
                                            <p:strVal val="0-#ppt_w/2"/>
                                          </p:val>
                                        </p:tav>
                                        <p:tav tm="100000">
                                          <p:val>
                                            <p:strVal val="#ppt_x"/>
                                          </p:val>
                                        </p:tav>
                                      </p:tavLst>
                                    </p:anim>
                                    <p:anim calcmode="lin" valueType="num">
                                      <p:cBhvr additive="base">
                                        <p:cTn id="106" dur="1250" fill="hold"/>
                                        <p:tgtEl>
                                          <p:spTgt spid="5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45" grpId="0" animBg="1"/>
      <p:bldP spid="46" grpId="0"/>
      <p:bldP spid="51" grpId="0" animBg="1"/>
      <p:bldP spid="52" grpId="0"/>
      <p:bldP spid="53" grpId="0" animBg="1"/>
      <p:bldP spid="54" grpId="0"/>
      <p:bldP spid="55" grpId="0"/>
      <p:bldP spid="56" grpId="0"/>
      <p:bldP spid="57" grpId="0"/>
      <p:bldP spid="58" grpId="0"/>
      <p:bldP spid="59" grpId="0"/>
      <p:bldP spid="60" grpId="0"/>
      <p:bldP spid="61" grpId="0"/>
      <p:bldP spid="62" grpId="0"/>
      <p:bldP spid="6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68590" y="333450"/>
            <a:ext cx="3262433" cy="461665"/>
          </a:xfrm>
          <a:prstGeom prst="rect">
            <a:avLst/>
          </a:prstGeom>
          <a:noFill/>
        </p:spPr>
        <p:txBody>
          <a:bodyPr wrap="none" rtlCol="0">
            <a:spAutoFit/>
          </a:bodyPr>
          <a:lstStyle/>
          <a:p>
            <a:r>
              <a:rPr lang="zh-CN" altLang="en-US" sz="2400" dirty="0">
                <a:solidFill>
                  <a:schemeClr val="bg1"/>
                </a:solidFill>
                <a:latin typeface="方正兰亭粗黑简体" panose="02000000000000000000" pitchFamily="2" charset="-122"/>
                <a:ea typeface="方正兰亭粗黑简体" panose="02000000000000000000" pitchFamily="2" charset="-122"/>
              </a:rPr>
              <a:t>点击输入您的标题内容</a:t>
            </a:r>
          </a:p>
        </p:txBody>
      </p:sp>
      <p:sp>
        <p:nvSpPr>
          <p:cNvPr id="3" name="矩形 2"/>
          <p:cNvSpPr/>
          <p:nvPr/>
        </p:nvSpPr>
        <p:spPr>
          <a:xfrm>
            <a:off x="0" y="117426"/>
            <a:ext cx="1418655" cy="9212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4" name="KSO_Shape"/>
          <p:cNvSpPr/>
          <p:nvPr/>
        </p:nvSpPr>
        <p:spPr bwMode="auto">
          <a:xfrm>
            <a:off x="502354" y="189434"/>
            <a:ext cx="772285" cy="792088"/>
          </a:xfrm>
          <a:custGeom>
            <a:avLst/>
            <a:gdLst>
              <a:gd name="T0" fmla="*/ 342531 w 2482850"/>
              <a:gd name="T1" fmla="*/ 1411756 h 2544763"/>
              <a:gd name="T2" fmla="*/ 306547 w 2482850"/>
              <a:gd name="T3" fmla="*/ 1492974 h 2544763"/>
              <a:gd name="T4" fmla="*/ 13579 w 2482850"/>
              <a:gd name="T5" fmla="*/ 1472457 h 2544763"/>
              <a:gd name="T6" fmla="*/ 20029 w 2482850"/>
              <a:gd name="T7" fmla="*/ 1384118 h 2544763"/>
              <a:gd name="T8" fmla="*/ 1841954 w 2482850"/>
              <a:gd name="T9" fmla="*/ 1334060 h 2544763"/>
              <a:gd name="T10" fmla="*/ 1837887 w 2482850"/>
              <a:gd name="T11" fmla="*/ 1604505 h 2544763"/>
              <a:gd name="T12" fmla="*/ 1149584 w 2482850"/>
              <a:gd name="T13" fmla="*/ 1082629 h 2544763"/>
              <a:gd name="T14" fmla="*/ 1326475 w 2482850"/>
              <a:gd name="T15" fmla="*/ 1289240 h 2544763"/>
              <a:gd name="T16" fmla="*/ 574873 w 2482850"/>
              <a:gd name="T17" fmla="*/ 1171589 h 2544763"/>
              <a:gd name="T18" fmla="*/ 1815518 w 2482850"/>
              <a:gd name="T19" fmla="*/ 969269 h 2544763"/>
              <a:gd name="T20" fmla="*/ 1853647 w 2482850"/>
              <a:gd name="T21" fmla="*/ 1234357 h 2544763"/>
              <a:gd name="T22" fmla="*/ 290931 w 2482850"/>
              <a:gd name="T23" fmla="*/ 886711 h 2544763"/>
              <a:gd name="T24" fmla="*/ 345416 w 2482850"/>
              <a:gd name="T25" fmla="*/ 956400 h 2544763"/>
              <a:gd name="T26" fmla="*/ 284141 w 2482850"/>
              <a:gd name="T27" fmla="*/ 1020493 h 2544763"/>
              <a:gd name="T28" fmla="*/ 3055 w 2482850"/>
              <a:gd name="T29" fmla="*/ 973186 h 2544763"/>
              <a:gd name="T30" fmla="*/ 38870 w 2482850"/>
              <a:gd name="T31" fmla="*/ 892137 h 2544763"/>
              <a:gd name="T32" fmla="*/ 1092019 w 2482850"/>
              <a:gd name="T33" fmla="*/ 666011 h 2544763"/>
              <a:gd name="T34" fmla="*/ 1142276 w 2482850"/>
              <a:gd name="T35" fmla="*/ 816768 h 2544763"/>
              <a:gd name="T36" fmla="*/ 1014427 w 2482850"/>
              <a:gd name="T37" fmla="*/ 1013872 h 2544763"/>
              <a:gd name="T38" fmla="*/ 872485 w 2482850"/>
              <a:gd name="T39" fmla="*/ 1026945 h 2544763"/>
              <a:gd name="T40" fmla="*/ 735127 w 2482850"/>
              <a:gd name="T41" fmla="*/ 831198 h 2544763"/>
              <a:gd name="T42" fmla="*/ 767726 w 2482850"/>
              <a:gd name="T43" fmla="*/ 705058 h 2544763"/>
              <a:gd name="T44" fmla="*/ 937004 w 2482850"/>
              <a:gd name="T45" fmla="*/ 631887 h 2544763"/>
              <a:gd name="T46" fmla="*/ 1839921 w 2482850"/>
              <a:gd name="T47" fmla="*/ 646042 h 2544763"/>
              <a:gd name="T48" fmla="*/ 1839921 w 2482850"/>
              <a:gd name="T49" fmla="*/ 916908 h 2544763"/>
              <a:gd name="T50" fmla="*/ 1041836 w 2482850"/>
              <a:gd name="T51" fmla="*/ 497072 h 2544763"/>
              <a:gd name="T52" fmla="*/ 1122120 w 2482850"/>
              <a:gd name="T53" fmla="*/ 564600 h 2544763"/>
              <a:gd name="T54" fmla="*/ 1106537 w 2482850"/>
              <a:gd name="T55" fmla="*/ 695751 h 2544763"/>
              <a:gd name="T56" fmla="*/ 1008639 w 2482850"/>
              <a:gd name="T57" fmla="*/ 596666 h 2544763"/>
              <a:gd name="T58" fmla="*/ 789300 w 2482850"/>
              <a:gd name="T59" fmla="*/ 616178 h 2544763"/>
              <a:gd name="T60" fmla="*/ 727987 w 2482850"/>
              <a:gd name="T61" fmla="*/ 682008 h 2544763"/>
              <a:gd name="T62" fmla="*/ 807762 w 2482850"/>
              <a:gd name="T63" fmla="*/ 502672 h 2544763"/>
              <a:gd name="T64" fmla="*/ 315373 w 2482850"/>
              <a:gd name="T65" fmla="*/ 416928 h 2544763"/>
              <a:gd name="T66" fmla="*/ 338797 w 2482850"/>
              <a:gd name="T67" fmla="*/ 502278 h 2544763"/>
              <a:gd name="T68" fmla="*/ 51431 w 2482850"/>
              <a:gd name="T69" fmla="*/ 538518 h 2544763"/>
              <a:gd name="T70" fmla="*/ 340 w 2482850"/>
              <a:gd name="T71" fmla="*/ 466038 h 2544763"/>
              <a:gd name="T72" fmla="*/ 65010 w 2482850"/>
              <a:gd name="T73" fmla="*/ 405412 h 2544763"/>
              <a:gd name="T74" fmla="*/ 1857375 w 2482850"/>
              <a:gd name="T75" fmla="*/ 519685 h 2544763"/>
              <a:gd name="T76" fmla="*/ 343343 w 2482850"/>
              <a:gd name="T77" fmla="*/ 17148 h 2544763"/>
              <a:gd name="T78" fmla="*/ 191196 w 2482850"/>
              <a:gd name="T79" fmla="*/ 148054 h 2544763"/>
              <a:gd name="T80" fmla="*/ 371159 w 2482850"/>
              <a:gd name="T81" fmla="*/ 432954 h 2544763"/>
              <a:gd name="T82" fmla="*/ 329603 w 2482850"/>
              <a:gd name="T83" fmla="*/ 559954 h 2544763"/>
              <a:gd name="T84" fmla="*/ 345547 w 2482850"/>
              <a:gd name="T85" fmla="*/ 876945 h 2544763"/>
              <a:gd name="T86" fmla="*/ 361661 w 2482850"/>
              <a:gd name="T87" fmla="*/ 1009548 h 2544763"/>
              <a:gd name="T88" fmla="*/ 306875 w 2482850"/>
              <a:gd name="T89" fmla="*/ 1334859 h 2544763"/>
              <a:gd name="T90" fmla="*/ 377944 w 2482850"/>
              <a:gd name="T91" fmla="*/ 1447766 h 2544763"/>
              <a:gd name="T92" fmla="*/ 276513 w 2482850"/>
              <a:gd name="T93" fmla="*/ 1534357 h 2544763"/>
              <a:gd name="T94" fmla="*/ 305009 w 2482850"/>
              <a:gd name="T95" fmla="*/ 1883098 h 2544763"/>
              <a:gd name="T96" fmla="*/ 1657699 w 2482850"/>
              <a:gd name="T97" fmla="*/ 1800412 h 2544763"/>
              <a:gd name="T98" fmla="*/ 1610885 w 2482850"/>
              <a:gd name="T99" fmla="*/ 47879 h 2544763"/>
              <a:gd name="T100" fmla="*/ 1621063 w 2482850"/>
              <a:gd name="T101" fmla="*/ 34297 h 2544763"/>
              <a:gd name="T102" fmla="*/ 1672965 w 2482850"/>
              <a:gd name="T103" fmla="*/ 1807712 h 2544763"/>
              <a:gd name="T104" fmla="*/ 300769 w 2482850"/>
              <a:gd name="T105" fmla="*/ 1899567 h 2544763"/>
              <a:gd name="T106" fmla="*/ 276513 w 2482850"/>
              <a:gd name="T107" fmla="*/ 1517378 h 2544763"/>
              <a:gd name="T108" fmla="*/ 360982 w 2482850"/>
              <a:gd name="T109" fmla="*/ 1445389 h 2544763"/>
              <a:gd name="T110" fmla="*/ 301787 w 2482850"/>
              <a:gd name="T111" fmla="*/ 1351158 h 2544763"/>
              <a:gd name="T112" fmla="*/ 347413 w 2482850"/>
              <a:gd name="T113" fmla="*/ 1000040 h 2544763"/>
              <a:gd name="T114" fmla="*/ 333843 w 2482850"/>
              <a:gd name="T115" fmla="*/ 889679 h 2544763"/>
              <a:gd name="T116" fmla="*/ 320614 w 2482850"/>
              <a:gd name="T117" fmla="*/ 545353 h 2544763"/>
              <a:gd name="T118" fmla="*/ 355215 w 2482850"/>
              <a:gd name="T119" fmla="*/ 439746 h 2544763"/>
              <a:gd name="T120" fmla="*/ 174065 w 2482850"/>
              <a:gd name="T121" fmla="*/ 145506 h 2544763"/>
              <a:gd name="T122" fmla="*/ 343343 w 2482850"/>
              <a:gd name="T123" fmla="*/ 0 h 254476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482850" h="2544763">
                <a:moveTo>
                  <a:pt x="86902" y="1822450"/>
                </a:moveTo>
                <a:lnTo>
                  <a:pt x="91667" y="1822450"/>
                </a:lnTo>
                <a:lnTo>
                  <a:pt x="370523" y="1822450"/>
                </a:lnTo>
                <a:lnTo>
                  <a:pt x="375061" y="1822450"/>
                </a:lnTo>
                <a:lnTo>
                  <a:pt x="379826" y="1822903"/>
                </a:lnTo>
                <a:lnTo>
                  <a:pt x="384137" y="1823583"/>
                </a:lnTo>
                <a:lnTo>
                  <a:pt x="388902" y="1824262"/>
                </a:lnTo>
                <a:lnTo>
                  <a:pt x="393213" y="1825395"/>
                </a:lnTo>
                <a:lnTo>
                  <a:pt x="397524" y="1826527"/>
                </a:lnTo>
                <a:lnTo>
                  <a:pt x="401835" y="1827886"/>
                </a:lnTo>
                <a:lnTo>
                  <a:pt x="405919" y="1829472"/>
                </a:lnTo>
                <a:lnTo>
                  <a:pt x="409777" y="1831284"/>
                </a:lnTo>
                <a:lnTo>
                  <a:pt x="414088" y="1833322"/>
                </a:lnTo>
                <a:lnTo>
                  <a:pt x="417718" y="1835587"/>
                </a:lnTo>
                <a:lnTo>
                  <a:pt x="421575" y="1838079"/>
                </a:lnTo>
                <a:lnTo>
                  <a:pt x="425206" y="1840344"/>
                </a:lnTo>
                <a:lnTo>
                  <a:pt x="428609" y="1843062"/>
                </a:lnTo>
                <a:lnTo>
                  <a:pt x="432013" y="1846006"/>
                </a:lnTo>
                <a:lnTo>
                  <a:pt x="434962" y="1848951"/>
                </a:lnTo>
                <a:lnTo>
                  <a:pt x="438139" y="1852122"/>
                </a:lnTo>
                <a:lnTo>
                  <a:pt x="441088" y="1855293"/>
                </a:lnTo>
                <a:lnTo>
                  <a:pt x="443584" y="1858691"/>
                </a:lnTo>
                <a:lnTo>
                  <a:pt x="446307" y="1862315"/>
                </a:lnTo>
                <a:lnTo>
                  <a:pt x="448803" y="1865939"/>
                </a:lnTo>
                <a:lnTo>
                  <a:pt x="450845" y="1869789"/>
                </a:lnTo>
                <a:lnTo>
                  <a:pt x="452887" y="1873640"/>
                </a:lnTo>
                <a:lnTo>
                  <a:pt x="454702" y="1877490"/>
                </a:lnTo>
                <a:lnTo>
                  <a:pt x="456291" y="1881794"/>
                </a:lnTo>
                <a:lnTo>
                  <a:pt x="457879" y="1885871"/>
                </a:lnTo>
                <a:lnTo>
                  <a:pt x="459240" y="1890401"/>
                </a:lnTo>
                <a:lnTo>
                  <a:pt x="460148" y="1894704"/>
                </a:lnTo>
                <a:lnTo>
                  <a:pt x="461055" y="1899008"/>
                </a:lnTo>
                <a:lnTo>
                  <a:pt x="461509" y="1903538"/>
                </a:lnTo>
                <a:lnTo>
                  <a:pt x="461736" y="1908068"/>
                </a:lnTo>
                <a:lnTo>
                  <a:pt x="461963" y="1912824"/>
                </a:lnTo>
                <a:lnTo>
                  <a:pt x="461736" y="1917581"/>
                </a:lnTo>
                <a:lnTo>
                  <a:pt x="461509" y="1922111"/>
                </a:lnTo>
                <a:lnTo>
                  <a:pt x="461055" y="1926641"/>
                </a:lnTo>
                <a:lnTo>
                  <a:pt x="460148" y="1930945"/>
                </a:lnTo>
                <a:lnTo>
                  <a:pt x="459240" y="1935248"/>
                </a:lnTo>
                <a:lnTo>
                  <a:pt x="457879" y="1939778"/>
                </a:lnTo>
                <a:lnTo>
                  <a:pt x="456291" y="1943855"/>
                </a:lnTo>
                <a:lnTo>
                  <a:pt x="454702" y="1947932"/>
                </a:lnTo>
                <a:lnTo>
                  <a:pt x="452887" y="1952009"/>
                </a:lnTo>
                <a:lnTo>
                  <a:pt x="450845" y="1955860"/>
                </a:lnTo>
                <a:lnTo>
                  <a:pt x="448803" y="1959710"/>
                </a:lnTo>
                <a:lnTo>
                  <a:pt x="446307" y="1963334"/>
                </a:lnTo>
                <a:lnTo>
                  <a:pt x="443584" y="1966958"/>
                </a:lnTo>
                <a:lnTo>
                  <a:pt x="441088" y="1970356"/>
                </a:lnTo>
                <a:lnTo>
                  <a:pt x="438139" y="1973753"/>
                </a:lnTo>
                <a:lnTo>
                  <a:pt x="434962" y="1976698"/>
                </a:lnTo>
                <a:lnTo>
                  <a:pt x="432013" y="1979643"/>
                </a:lnTo>
                <a:lnTo>
                  <a:pt x="428609" y="1982587"/>
                </a:lnTo>
                <a:lnTo>
                  <a:pt x="425206" y="1985305"/>
                </a:lnTo>
                <a:lnTo>
                  <a:pt x="421575" y="1988023"/>
                </a:lnTo>
                <a:lnTo>
                  <a:pt x="417718" y="1990288"/>
                </a:lnTo>
                <a:lnTo>
                  <a:pt x="414088" y="1992327"/>
                </a:lnTo>
                <a:lnTo>
                  <a:pt x="409777" y="1994365"/>
                </a:lnTo>
                <a:lnTo>
                  <a:pt x="405919" y="1996177"/>
                </a:lnTo>
                <a:lnTo>
                  <a:pt x="401835" y="1997763"/>
                </a:lnTo>
                <a:lnTo>
                  <a:pt x="397524" y="1999348"/>
                </a:lnTo>
                <a:lnTo>
                  <a:pt x="393213" y="2000254"/>
                </a:lnTo>
                <a:lnTo>
                  <a:pt x="388902" y="2001387"/>
                </a:lnTo>
                <a:lnTo>
                  <a:pt x="384137" y="2002066"/>
                </a:lnTo>
                <a:lnTo>
                  <a:pt x="379826" y="2002972"/>
                </a:lnTo>
                <a:lnTo>
                  <a:pt x="375061" y="2003199"/>
                </a:lnTo>
                <a:lnTo>
                  <a:pt x="370523" y="2003425"/>
                </a:lnTo>
                <a:lnTo>
                  <a:pt x="91667" y="2003425"/>
                </a:lnTo>
                <a:lnTo>
                  <a:pt x="86902" y="2003199"/>
                </a:lnTo>
                <a:lnTo>
                  <a:pt x="82364" y="2002972"/>
                </a:lnTo>
                <a:lnTo>
                  <a:pt x="77599" y="2002066"/>
                </a:lnTo>
                <a:lnTo>
                  <a:pt x="73288" y="2001387"/>
                </a:lnTo>
                <a:lnTo>
                  <a:pt x="68750" y="2000254"/>
                </a:lnTo>
                <a:lnTo>
                  <a:pt x="64439" y="1999348"/>
                </a:lnTo>
                <a:lnTo>
                  <a:pt x="60128" y="1997763"/>
                </a:lnTo>
                <a:lnTo>
                  <a:pt x="56044" y="1996177"/>
                </a:lnTo>
                <a:lnTo>
                  <a:pt x="51959" y="1994365"/>
                </a:lnTo>
                <a:lnTo>
                  <a:pt x="48102" y="1992327"/>
                </a:lnTo>
                <a:lnTo>
                  <a:pt x="44245" y="1990288"/>
                </a:lnTo>
                <a:lnTo>
                  <a:pt x="40615" y="1988023"/>
                </a:lnTo>
                <a:lnTo>
                  <a:pt x="36757" y="1985305"/>
                </a:lnTo>
                <a:lnTo>
                  <a:pt x="33581" y="1982587"/>
                </a:lnTo>
                <a:lnTo>
                  <a:pt x="30177" y="1979643"/>
                </a:lnTo>
                <a:lnTo>
                  <a:pt x="26774" y="1976698"/>
                </a:lnTo>
                <a:lnTo>
                  <a:pt x="23824" y="1973753"/>
                </a:lnTo>
                <a:lnTo>
                  <a:pt x="21101" y="1970356"/>
                </a:lnTo>
                <a:lnTo>
                  <a:pt x="18152" y="1966958"/>
                </a:lnTo>
                <a:lnTo>
                  <a:pt x="15656" y="1963334"/>
                </a:lnTo>
                <a:lnTo>
                  <a:pt x="13160" y="1959710"/>
                </a:lnTo>
                <a:lnTo>
                  <a:pt x="11118" y="1955860"/>
                </a:lnTo>
                <a:lnTo>
                  <a:pt x="9076" y="1952009"/>
                </a:lnTo>
                <a:lnTo>
                  <a:pt x="7261" y="1947932"/>
                </a:lnTo>
                <a:lnTo>
                  <a:pt x="5446" y="1943855"/>
                </a:lnTo>
                <a:lnTo>
                  <a:pt x="4084" y="1939778"/>
                </a:lnTo>
                <a:lnTo>
                  <a:pt x="2950" y="1935248"/>
                </a:lnTo>
                <a:lnTo>
                  <a:pt x="1815" y="1930945"/>
                </a:lnTo>
                <a:lnTo>
                  <a:pt x="1134" y="1926641"/>
                </a:lnTo>
                <a:lnTo>
                  <a:pt x="454" y="1922111"/>
                </a:lnTo>
                <a:lnTo>
                  <a:pt x="0" y="1917581"/>
                </a:lnTo>
                <a:lnTo>
                  <a:pt x="0" y="1912824"/>
                </a:lnTo>
                <a:lnTo>
                  <a:pt x="0" y="1908068"/>
                </a:lnTo>
                <a:lnTo>
                  <a:pt x="454" y="1903538"/>
                </a:lnTo>
                <a:lnTo>
                  <a:pt x="1134" y="1899008"/>
                </a:lnTo>
                <a:lnTo>
                  <a:pt x="1815" y="1894704"/>
                </a:lnTo>
                <a:lnTo>
                  <a:pt x="2950" y="1890401"/>
                </a:lnTo>
                <a:lnTo>
                  <a:pt x="4084" y="1885871"/>
                </a:lnTo>
                <a:lnTo>
                  <a:pt x="5446" y="1881794"/>
                </a:lnTo>
                <a:lnTo>
                  <a:pt x="7261" y="1877490"/>
                </a:lnTo>
                <a:lnTo>
                  <a:pt x="9076" y="1873640"/>
                </a:lnTo>
                <a:lnTo>
                  <a:pt x="11118" y="1869789"/>
                </a:lnTo>
                <a:lnTo>
                  <a:pt x="13160" y="1865939"/>
                </a:lnTo>
                <a:lnTo>
                  <a:pt x="15656" y="1862315"/>
                </a:lnTo>
                <a:lnTo>
                  <a:pt x="18152" y="1858691"/>
                </a:lnTo>
                <a:lnTo>
                  <a:pt x="21101" y="1855293"/>
                </a:lnTo>
                <a:lnTo>
                  <a:pt x="23824" y="1852122"/>
                </a:lnTo>
                <a:lnTo>
                  <a:pt x="26774" y="1848951"/>
                </a:lnTo>
                <a:lnTo>
                  <a:pt x="30177" y="1846006"/>
                </a:lnTo>
                <a:lnTo>
                  <a:pt x="33581" y="1843062"/>
                </a:lnTo>
                <a:lnTo>
                  <a:pt x="36757" y="1840344"/>
                </a:lnTo>
                <a:lnTo>
                  <a:pt x="40615" y="1838079"/>
                </a:lnTo>
                <a:lnTo>
                  <a:pt x="44245" y="1835587"/>
                </a:lnTo>
                <a:lnTo>
                  <a:pt x="48102" y="1833322"/>
                </a:lnTo>
                <a:lnTo>
                  <a:pt x="51959" y="1831284"/>
                </a:lnTo>
                <a:lnTo>
                  <a:pt x="56044" y="1829472"/>
                </a:lnTo>
                <a:lnTo>
                  <a:pt x="60128" y="1827886"/>
                </a:lnTo>
                <a:lnTo>
                  <a:pt x="64439" y="1826527"/>
                </a:lnTo>
                <a:lnTo>
                  <a:pt x="68750" y="1825395"/>
                </a:lnTo>
                <a:lnTo>
                  <a:pt x="73288" y="1824262"/>
                </a:lnTo>
                <a:lnTo>
                  <a:pt x="77599" y="1823583"/>
                </a:lnTo>
                <a:lnTo>
                  <a:pt x="82364" y="1822903"/>
                </a:lnTo>
                <a:lnTo>
                  <a:pt x="86902" y="1822450"/>
                </a:lnTo>
                <a:close/>
                <a:moveTo>
                  <a:pt x="2282825" y="1685925"/>
                </a:moveTo>
                <a:lnTo>
                  <a:pt x="2412173" y="1745797"/>
                </a:lnTo>
                <a:lnTo>
                  <a:pt x="2422140" y="1750786"/>
                </a:lnTo>
                <a:lnTo>
                  <a:pt x="2426897" y="1753281"/>
                </a:lnTo>
                <a:lnTo>
                  <a:pt x="2431201" y="1756002"/>
                </a:lnTo>
                <a:lnTo>
                  <a:pt x="2435732" y="1758724"/>
                </a:lnTo>
                <a:lnTo>
                  <a:pt x="2439583" y="1761445"/>
                </a:lnTo>
                <a:lnTo>
                  <a:pt x="2443434" y="1764166"/>
                </a:lnTo>
                <a:lnTo>
                  <a:pt x="2447058" y="1767115"/>
                </a:lnTo>
                <a:lnTo>
                  <a:pt x="2450456" y="1769836"/>
                </a:lnTo>
                <a:lnTo>
                  <a:pt x="2453628" y="1773011"/>
                </a:lnTo>
                <a:lnTo>
                  <a:pt x="2456799" y="1775959"/>
                </a:lnTo>
                <a:lnTo>
                  <a:pt x="2459518" y="1778907"/>
                </a:lnTo>
                <a:lnTo>
                  <a:pt x="2462236" y="1782082"/>
                </a:lnTo>
                <a:lnTo>
                  <a:pt x="2464501" y="1785257"/>
                </a:lnTo>
                <a:lnTo>
                  <a:pt x="2466766" y="1788432"/>
                </a:lnTo>
                <a:lnTo>
                  <a:pt x="2468805" y="1791607"/>
                </a:lnTo>
                <a:lnTo>
                  <a:pt x="2470617" y="1794782"/>
                </a:lnTo>
                <a:lnTo>
                  <a:pt x="2472430" y="1798184"/>
                </a:lnTo>
                <a:lnTo>
                  <a:pt x="2474015" y="1801813"/>
                </a:lnTo>
                <a:lnTo>
                  <a:pt x="2475601" y="1805215"/>
                </a:lnTo>
                <a:lnTo>
                  <a:pt x="2477866" y="1812245"/>
                </a:lnTo>
                <a:lnTo>
                  <a:pt x="2479905" y="1819502"/>
                </a:lnTo>
                <a:lnTo>
                  <a:pt x="2481264" y="1826986"/>
                </a:lnTo>
                <a:lnTo>
                  <a:pt x="2482397" y="1834697"/>
                </a:lnTo>
                <a:lnTo>
                  <a:pt x="2482850" y="1842861"/>
                </a:lnTo>
                <a:lnTo>
                  <a:pt x="2482850" y="1851025"/>
                </a:lnTo>
                <a:lnTo>
                  <a:pt x="2482850" y="2068286"/>
                </a:lnTo>
                <a:lnTo>
                  <a:pt x="2482850" y="2076677"/>
                </a:lnTo>
                <a:lnTo>
                  <a:pt x="2482397" y="2084388"/>
                </a:lnTo>
                <a:lnTo>
                  <a:pt x="2481264" y="2092326"/>
                </a:lnTo>
                <a:lnTo>
                  <a:pt x="2479905" y="2099810"/>
                </a:lnTo>
                <a:lnTo>
                  <a:pt x="2477866" y="2107067"/>
                </a:lnTo>
                <a:lnTo>
                  <a:pt x="2475601" y="2114324"/>
                </a:lnTo>
                <a:lnTo>
                  <a:pt x="2474015" y="2117726"/>
                </a:lnTo>
                <a:lnTo>
                  <a:pt x="2472430" y="2121127"/>
                </a:lnTo>
                <a:lnTo>
                  <a:pt x="2470617" y="2124302"/>
                </a:lnTo>
                <a:lnTo>
                  <a:pt x="2468805" y="2127704"/>
                </a:lnTo>
                <a:lnTo>
                  <a:pt x="2466766" y="2130879"/>
                </a:lnTo>
                <a:lnTo>
                  <a:pt x="2464501" y="2134281"/>
                </a:lnTo>
                <a:lnTo>
                  <a:pt x="2462236" y="2137456"/>
                </a:lnTo>
                <a:lnTo>
                  <a:pt x="2459518" y="2140404"/>
                </a:lnTo>
                <a:lnTo>
                  <a:pt x="2456799" y="2143352"/>
                </a:lnTo>
                <a:lnTo>
                  <a:pt x="2453628" y="2146527"/>
                </a:lnTo>
                <a:lnTo>
                  <a:pt x="2450456" y="2149249"/>
                </a:lnTo>
                <a:lnTo>
                  <a:pt x="2447058" y="2152197"/>
                </a:lnTo>
                <a:lnTo>
                  <a:pt x="2443434" y="2154919"/>
                </a:lnTo>
                <a:lnTo>
                  <a:pt x="2439583" y="2157867"/>
                </a:lnTo>
                <a:lnTo>
                  <a:pt x="2435732" y="2160588"/>
                </a:lnTo>
                <a:lnTo>
                  <a:pt x="2431201" y="2163310"/>
                </a:lnTo>
                <a:lnTo>
                  <a:pt x="2426897" y="2165804"/>
                </a:lnTo>
                <a:lnTo>
                  <a:pt x="2422140" y="2168526"/>
                </a:lnTo>
                <a:lnTo>
                  <a:pt x="2412173" y="2173742"/>
                </a:lnTo>
                <a:lnTo>
                  <a:pt x="2282825" y="2233613"/>
                </a:lnTo>
                <a:lnTo>
                  <a:pt x="2282825" y="1685925"/>
                </a:lnTo>
                <a:close/>
                <a:moveTo>
                  <a:pt x="1216535" y="1436687"/>
                </a:moveTo>
                <a:lnTo>
                  <a:pt x="1274253" y="1436687"/>
                </a:lnTo>
                <a:lnTo>
                  <a:pt x="1303338" y="1492629"/>
                </a:lnTo>
                <a:lnTo>
                  <a:pt x="1283046" y="1513778"/>
                </a:lnTo>
                <a:lnTo>
                  <a:pt x="1301534" y="1642262"/>
                </a:lnTo>
                <a:lnTo>
                  <a:pt x="1245394" y="1852612"/>
                </a:lnTo>
                <a:lnTo>
                  <a:pt x="1189254" y="1642262"/>
                </a:lnTo>
                <a:lnTo>
                  <a:pt x="1207516" y="1513778"/>
                </a:lnTo>
                <a:lnTo>
                  <a:pt x="1187450" y="1492629"/>
                </a:lnTo>
                <a:lnTo>
                  <a:pt x="1216535" y="1436687"/>
                </a:lnTo>
                <a:close/>
                <a:moveTo>
                  <a:pt x="1389519" y="1379537"/>
                </a:moveTo>
                <a:lnTo>
                  <a:pt x="1401785" y="1384753"/>
                </a:lnTo>
                <a:lnTo>
                  <a:pt x="1434494" y="1399267"/>
                </a:lnTo>
                <a:lnTo>
                  <a:pt x="1456754" y="1409246"/>
                </a:lnTo>
                <a:lnTo>
                  <a:pt x="1481740" y="1420358"/>
                </a:lnTo>
                <a:lnTo>
                  <a:pt x="1508543" y="1432831"/>
                </a:lnTo>
                <a:lnTo>
                  <a:pt x="1536709" y="1446212"/>
                </a:lnTo>
                <a:lnTo>
                  <a:pt x="1565557" y="1460273"/>
                </a:lnTo>
                <a:lnTo>
                  <a:pt x="1593950" y="1474560"/>
                </a:lnTo>
                <a:lnTo>
                  <a:pt x="1607578" y="1481818"/>
                </a:lnTo>
                <a:lnTo>
                  <a:pt x="1621207" y="1489075"/>
                </a:lnTo>
                <a:lnTo>
                  <a:pt x="1634154" y="1496105"/>
                </a:lnTo>
                <a:lnTo>
                  <a:pt x="1646647" y="1503362"/>
                </a:lnTo>
                <a:lnTo>
                  <a:pt x="1658232" y="1509939"/>
                </a:lnTo>
                <a:lnTo>
                  <a:pt x="1669589" y="1516743"/>
                </a:lnTo>
                <a:lnTo>
                  <a:pt x="1679584" y="1523546"/>
                </a:lnTo>
                <a:lnTo>
                  <a:pt x="1688669" y="1529669"/>
                </a:lnTo>
                <a:lnTo>
                  <a:pt x="1697074" y="1536019"/>
                </a:lnTo>
                <a:lnTo>
                  <a:pt x="1704115" y="1541689"/>
                </a:lnTo>
                <a:lnTo>
                  <a:pt x="1707068" y="1544410"/>
                </a:lnTo>
                <a:lnTo>
                  <a:pt x="1709794" y="1547132"/>
                </a:lnTo>
                <a:lnTo>
                  <a:pt x="1712292" y="1549853"/>
                </a:lnTo>
                <a:lnTo>
                  <a:pt x="1714337" y="1552348"/>
                </a:lnTo>
                <a:lnTo>
                  <a:pt x="1716154" y="1554843"/>
                </a:lnTo>
                <a:lnTo>
                  <a:pt x="1717971" y="1558018"/>
                </a:lnTo>
                <a:lnTo>
                  <a:pt x="1721833" y="1565048"/>
                </a:lnTo>
                <a:lnTo>
                  <a:pt x="1726148" y="1573666"/>
                </a:lnTo>
                <a:lnTo>
                  <a:pt x="1730237" y="1583191"/>
                </a:lnTo>
                <a:lnTo>
                  <a:pt x="1734326" y="1593850"/>
                </a:lnTo>
                <a:lnTo>
                  <a:pt x="1738869" y="1605416"/>
                </a:lnTo>
                <a:lnTo>
                  <a:pt x="1742957" y="1618116"/>
                </a:lnTo>
                <a:lnTo>
                  <a:pt x="1747500" y="1631269"/>
                </a:lnTo>
                <a:lnTo>
                  <a:pt x="1751816" y="1645330"/>
                </a:lnTo>
                <a:lnTo>
                  <a:pt x="1755904" y="1659844"/>
                </a:lnTo>
                <a:lnTo>
                  <a:pt x="1764536" y="1690460"/>
                </a:lnTo>
                <a:lnTo>
                  <a:pt x="1773168" y="1722210"/>
                </a:lnTo>
                <a:lnTo>
                  <a:pt x="1781118" y="1753960"/>
                </a:lnTo>
                <a:lnTo>
                  <a:pt x="1788613" y="1785030"/>
                </a:lnTo>
                <a:lnTo>
                  <a:pt x="1795428" y="1814966"/>
                </a:lnTo>
                <a:lnTo>
                  <a:pt x="1801561" y="1842180"/>
                </a:lnTo>
                <a:lnTo>
                  <a:pt x="1807012" y="1866446"/>
                </a:lnTo>
                <a:lnTo>
                  <a:pt x="1814962" y="1902505"/>
                </a:lnTo>
                <a:lnTo>
                  <a:pt x="1817688" y="1916112"/>
                </a:lnTo>
                <a:lnTo>
                  <a:pt x="1244600" y="1916112"/>
                </a:lnTo>
                <a:lnTo>
                  <a:pt x="1389519" y="1379537"/>
                </a:lnTo>
                <a:close/>
                <a:moveTo>
                  <a:pt x="1100083" y="1379537"/>
                </a:moveTo>
                <a:lnTo>
                  <a:pt x="1244600" y="1916112"/>
                </a:lnTo>
                <a:lnTo>
                  <a:pt x="673100" y="1916112"/>
                </a:lnTo>
                <a:lnTo>
                  <a:pt x="676045" y="1902505"/>
                </a:lnTo>
                <a:lnTo>
                  <a:pt x="683520" y="1866446"/>
                </a:lnTo>
                <a:lnTo>
                  <a:pt x="688956" y="1842180"/>
                </a:lnTo>
                <a:lnTo>
                  <a:pt x="695072" y="1814966"/>
                </a:lnTo>
                <a:lnTo>
                  <a:pt x="702094" y="1785030"/>
                </a:lnTo>
                <a:lnTo>
                  <a:pt x="709569" y="1753960"/>
                </a:lnTo>
                <a:lnTo>
                  <a:pt x="717724" y="1722210"/>
                </a:lnTo>
                <a:lnTo>
                  <a:pt x="725878" y="1690460"/>
                </a:lnTo>
                <a:lnTo>
                  <a:pt x="734486" y="1659844"/>
                </a:lnTo>
                <a:lnTo>
                  <a:pt x="739016" y="1645330"/>
                </a:lnTo>
                <a:lnTo>
                  <a:pt x="743320" y="1631269"/>
                </a:lnTo>
                <a:lnTo>
                  <a:pt x="747397" y="1618116"/>
                </a:lnTo>
                <a:lnTo>
                  <a:pt x="751928" y="1605416"/>
                </a:lnTo>
                <a:lnTo>
                  <a:pt x="756005" y="1593850"/>
                </a:lnTo>
                <a:lnTo>
                  <a:pt x="760082" y="1583191"/>
                </a:lnTo>
                <a:lnTo>
                  <a:pt x="764386" y="1573666"/>
                </a:lnTo>
                <a:lnTo>
                  <a:pt x="768463" y="1565048"/>
                </a:lnTo>
                <a:lnTo>
                  <a:pt x="772314" y="1558018"/>
                </a:lnTo>
                <a:lnTo>
                  <a:pt x="774353" y="1554843"/>
                </a:lnTo>
                <a:lnTo>
                  <a:pt x="776165" y="1552348"/>
                </a:lnTo>
                <a:lnTo>
                  <a:pt x="778203" y="1549853"/>
                </a:lnTo>
                <a:lnTo>
                  <a:pt x="780695" y="1547132"/>
                </a:lnTo>
                <a:lnTo>
                  <a:pt x="783413" y="1544410"/>
                </a:lnTo>
                <a:lnTo>
                  <a:pt x="786358" y="1541689"/>
                </a:lnTo>
                <a:lnTo>
                  <a:pt x="793607" y="1536019"/>
                </a:lnTo>
                <a:lnTo>
                  <a:pt x="801535" y="1529669"/>
                </a:lnTo>
                <a:lnTo>
                  <a:pt x="810822" y="1523546"/>
                </a:lnTo>
                <a:lnTo>
                  <a:pt x="821015" y="1516743"/>
                </a:lnTo>
                <a:lnTo>
                  <a:pt x="831888" y="1509939"/>
                </a:lnTo>
                <a:lnTo>
                  <a:pt x="843893" y="1503362"/>
                </a:lnTo>
                <a:lnTo>
                  <a:pt x="855898" y="1496105"/>
                </a:lnTo>
                <a:lnTo>
                  <a:pt x="869263" y="1489075"/>
                </a:lnTo>
                <a:lnTo>
                  <a:pt x="882401" y="1481818"/>
                </a:lnTo>
                <a:lnTo>
                  <a:pt x="896445" y="1474560"/>
                </a:lnTo>
                <a:lnTo>
                  <a:pt x="924533" y="1460273"/>
                </a:lnTo>
                <a:lnTo>
                  <a:pt x="953074" y="1446212"/>
                </a:lnTo>
                <a:lnTo>
                  <a:pt x="981388" y="1432831"/>
                </a:lnTo>
                <a:lnTo>
                  <a:pt x="1008117" y="1420358"/>
                </a:lnTo>
                <a:lnTo>
                  <a:pt x="1033034" y="1409246"/>
                </a:lnTo>
                <a:lnTo>
                  <a:pt x="1055006" y="1399267"/>
                </a:lnTo>
                <a:lnTo>
                  <a:pt x="1088077" y="1384753"/>
                </a:lnTo>
                <a:lnTo>
                  <a:pt x="1100083" y="1379537"/>
                </a:lnTo>
                <a:close/>
                <a:moveTo>
                  <a:pt x="2282825" y="1227137"/>
                </a:moveTo>
                <a:lnTo>
                  <a:pt x="2412173" y="1287064"/>
                </a:lnTo>
                <a:lnTo>
                  <a:pt x="2422140" y="1292285"/>
                </a:lnTo>
                <a:lnTo>
                  <a:pt x="2426897" y="1294782"/>
                </a:lnTo>
                <a:lnTo>
                  <a:pt x="2431201" y="1297505"/>
                </a:lnTo>
                <a:lnTo>
                  <a:pt x="2435732" y="1300002"/>
                </a:lnTo>
                <a:lnTo>
                  <a:pt x="2439583" y="1302953"/>
                </a:lnTo>
                <a:lnTo>
                  <a:pt x="2443434" y="1305677"/>
                </a:lnTo>
                <a:lnTo>
                  <a:pt x="2447058" y="1308628"/>
                </a:lnTo>
                <a:lnTo>
                  <a:pt x="2450456" y="1311352"/>
                </a:lnTo>
                <a:lnTo>
                  <a:pt x="2453628" y="1314303"/>
                </a:lnTo>
                <a:lnTo>
                  <a:pt x="2456799" y="1317481"/>
                </a:lnTo>
                <a:lnTo>
                  <a:pt x="2459518" y="1320205"/>
                </a:lnTo>
                <a:lnTo>
                  <a:pt x="2462236" y="1323383"/>
                </a:lnTo>
                <a:lnTo>
                  <a:pt x="2464501" y="1326561"/>
                </a:lnTo>
                <a:lnTo>
                  <a:pt x="2466766" y="1329966"/>
                </a:lnTo>
                <a:lnTo>
                  <a:pt x="2468805" y="1332917"/>
                </a:lnTo>
                <a:lnTo>
                  <a:pt x="2470617" y="1336322"/>
                </a:lnTo>
                <a:lnTo>
                  <a:pt x="2472430" y="1339727"/>
                </a:lnTo>
                <a:lnTo>
                  <a:pt x="2474015" y="1343132"/>
                </a:lnTo>
                <a:lnTo>
                  <a:pt x="2475601" y="1346537"/>
                </a:lnTo>
                <a:lnTo>
                  <a:pt x="2477866" y="1353800"/>
                </a:lnTo>
                <a:lnTo>
                  <a:pt x="2479905" y="1361064"/>
                </a:lnTo>
                <a:lnTo>
                  <a:pt x="2481264" y="1368555"/>
                </a:lnTo>
                <a:lnTo>
                  <a:pt x="2482397" y="1376273"/>
                </a:lnTo>
                <a:lnTo>
                  <a:pt x="2482850" y="1384445"/>
                </a:lnTo>
                <a:lnTo>
                  <a:pt x="2482850" y="1392390"/>
                </a:lnTo>
                <a:lnTo>
                  <a:pt x="2482850" y="1609852"/>
                </a:lnTo>
                <a:lnTo>
                  <a:pt x="2482850" y="1618251"/>
                </a:lnTo>
                <a:lnTo>
                  <a:pt x="2482397" y="1626196"/>
                </a:lnTo>
                <a:lnTo>
                  <a:pt x="2481264" y="1634141"/>
                </a:lnTo>
                <a:lnTo>
                  <a:pt x="2479905" y="1641632"/>
                </a:lnTo>
                <a:lnTo>
                  <a:pt x="2477866" y="1648895"/>
                </a:lnTo>
                <a:lnTo>
                  <a:pt x="2475601" y="1655932"/>
                </a:lnTo>
                <a:lnTo>
                  <a:pt x="2474015" y="1659337"/>
                </a:lnTo>
                <a:lnTo>
                  <a:pt x="2472430" y="1662969"/>
                </a:lnTo>
                <a:lnTo>
                  <a:pt x="2470617" y="1666147"/>
                </a:lnTo>
                <a:lnTo>
                  <a:pt x="2468805" y="1669325"/>
                </a:lnTo>
                <a:lnTo>
                  <a:pt x="2466766" y="1672730"/>
                </a:lnTo>
                <a:lnTo>
                  <a:pt x="2464501" y="1675908"/>
                </a:lnTo>
                <a:lnTo>
                  <a:pt x="2462236" y="1678859"/>
                </a:lnTo>
                <a:lnTo>
                  <a:pt x="2459518" y="1682037"/>
                </a:lnTo>
                <a:lnTo>
                  <a:pt x="2456799" y="1685215"/>
                </a:lnTo>
                <a:lnTo>
                  <a:pt x="2453628" y="1687939"/>
                </a:lnTo>
                <a:lnTo>
                  <a:pt x="2450456" y="1691117"/>
                </a:lnTo>
                <a:lnTo>
                  <a:pt x="2447058" y="1694068"/>
                </a:lnTo>
                <a:lnTo>
                  <a:pt x="2443434" y="1696792"/>
                </a:lnTo>
                <a:lnTo>
                  <a:pt x="2439583" y="1699743"/>
                </a:lnTo>
                <a:lnTo>
                  <a:pt x="2435732" y="1702240"/>
                </a:lnTo>
                <a:lnTo>
                  <a:pt x="2431201" y="1705190"/>
                </a:lnTo>
                <a:lnTo>
                  <a:pt x="2426897" y="1707687"/>
                </a:lnTo>
                <a:lnTo>
                  <a:pt x="2422140" y="1710411"/>
                </a:lnTo>
                <a:lnTo>
                  <a:pt x="2412173" y="1715178"/>
                </a:lnTo>
                <a:lnTo>
                  <a:pt x="2406963" y="1717675"/>
                </a:lnTo>
                <a:lnTo>
                  <a:pt x="2282825" y="1660018"/>
                </a:lnTo>
                <a:lnTo>
                  <a:pt x="2282825" y="1227137"/>
                </a:lnTo>
                <a:close/>
                <a:moveTo>
                  <a:pt x="91667" y="1182687"/>
                </a:moveTo>
                <a:lnTo>
                  <a:pt x="370523" y="1182687"/>
                </a:lnTo>
                <a:lnTo>
                  <a:pt x="375061" y="1182913"/>
                </a:lnTo>
                <a:lnTo>
                  <a:pt x="379826" y="1183140"/>
                </a:lnTo>
                <a:lnTo>
                  <a:pt x="384137" y="1183593"/>
                </a:lnTo>
                <a:lnTo>
                  <a:pt x="388902" y="1184499"/>
                </a:lnTo>
                <a:lnTo>
                  <a:pt x="393213" y="1185405"/>
                </a:lnTo>
                <a:lnTo>
                  <a:pt x="397524" y="1186764"/>
                </a:lnTo>
                <a:lnTo>
                  <a:pt x="401835" y="1188349"/>
                </a:lnTo>
                <a:lnTo>
                  <a:pt x="405919" y="1189935"/>
                </a:lnTo>
                <a:lnTo>
                  <a:pt x="409777" y="1191747"/>
                </a:lnTo>
                <a:lnTo>
                  <a:pt x="414088" y="1193785"/>
                </a:lnTo>
                <a:lnTo>
                  <a:pt x="417718" y="1195824"/>
                </a:lnTo>
                <a:lnTo>
                  <a:pt x="421575" y="1198089"/>
                </a:lnTo>
                <a:lnTo>
                  <a:pt x="425206" y="1200807"/>
                </a:lnTo>
                <a:lnTo>
                  <a:pt x="428609" y="1203298"/>
                </a:lnTo>
                <a:lnTo>
                  <a:pt x="432013" y="1206243"/>
                </a:lnTo>
                <a:lnTo>
                  <a:pt x="434962" y="1209187"/>
                </a:lnTo>
                <a:lnTo>
                  <a:pt x="438139" y="1212358"/>
                </a:lnTo>
                <a:lnTo>
                  <a:pt x="441088" y="1215756"/>
                </a:lnTo>
                <a:lnTo>
                  <a:pt x="443584" y="1219154"/>
                </a:lnTo>
                <a:lnTo>
                  <a:pt x="446307" y="1222778"/>
                </a:lnTo>
                <a:lnTo>
                  <a:pt x="448803" y="1226402"/>
                </a:lnTo>
                <a:lnTo>
                  <a:pt x="450845" y="1230026"/>
                </a:lnTo>
                <a:lnTo>
                  <a:pt x="452887" y="1233876"/>
                </a:lnTo>
                <a:lnTo>
                  <a:pt x="454702" y="1237953"/>
                </a:lnTo>
                <a:lnTo>
                  <a:pt x="456291" y="1242257"/>
                </a:lnTo>
                <a:lnTo>
                  <a:pt x="457879" y="1246334"/>
                </a:lnTo>
                <a:lnTo>
                  <a:pt x="459240" y="1250411"/>
                </a:lnTo>
                <a:lnTo>
                  <a:pt x="460148" y="1254941"/>
                </a:lnTo>
                <a:lnTo>
                  <a:pt x="461055" y="1259471"/>
                </a:lnTo>
                <a:lnTo>
                  <a:pt x="461509" y="1264001"/>
                </a:lnTo>
                <a:lnTo>
                  <a:pt x="461736" y="1268531"/>
                </a:lnTo>
                <a:lnTo>
                  <a:pt x="461963" y="1273061"/>
                </a:lnTo>
                <a:lnTo>
                  <a:pt x="461736" y="1277591"/>
                </a:lnTo>
                <a:lnTo>
                  <a:pt x="461509" y="1282348"/>
                </a:lnTo>
                <a:lnTo>
                  <a:pt x="461055" y="1286651"/>
                </a:lnTo>
                <a:lnTo>
                  <a:pt x="460148" y="1291408"/>
                </a:lnTo>
                <a:lnTo>
                  <a:pt x="459240" y="1295485"/>
                </a:lnTo>
                <a:lnTo>
                  <a:pt x="457879" y="1300015"/>
                </a:lnTo>
                <a:lnTo>
                  <a:pt x="456291" y="1304092"/>
                </a:lnTo>
                <a:lnTo>
                  <a:pt x="454702" y="1308169"/>
                </a:lnTo>
                <a:lnTo>
                  <a:pt x="452887" y="1312246"/>
                </a:lnTo>
                <a:lnTo>
                  <a:pt x="450845" y="1316323"/>
                </a:lnTo>
                <a:lnTo>
                  <a:pt x="448803" y="1319947"/>
                </a:lnTo>
                <a:lnTo>
                  <a:pt x="446307" y="1323571"/>
                </a:lnTo>
                <a:lnTo>
                  <a:pt x="443584" y="1327195"/>
                </a:lnTo>
                <a:lnTo>
                  <a:pt x="441088" y="1330366"/>
                </a:lnTo>
                <a:lnTo>
                  <a:pt x="438139" y="1333764"/>
                </a:lnTo>
                <a:lnTo>
                  <a:pt x="434962" y="1336935"/>
                </a:lnTo>
                <a:lnTo>
                  <a:pt x="432013" y="1340106"/>
                </a:lnTo>
                <a:lnTo>
                  <a:pt x="428609" y="1342824"/>
                </a:lnTo>
                <a:lnTo>
                  <a:pt x="425206" y="1345542"/>
                </a:lnTo>
                <a:lnTo>
                  <a:pt x="421575" y="1348033"/>
                </a:lnTo>
                <a:lnTo>
                  <a:pt x="417718" y="1350525"/>
                </a:lnTo>
                <a:lnTo>
                  <a:pt x="414088" y="1352563"/>
                </a:lnTo>
                <a:lnTo>
                  <a:pt x="409777" y="1354602"/>
                </a:lnTo>
                <a:lnTo>
                  <a:pt x="405919" y="1356414"/>
                </a:lnTo>
                <a:lnTo>
                  <a:pt x="401835" y="1357999"/>
                </a:lnTo>
                <a:lnTo>
                  <a:pt x="397524" y="1359585"/>
                </a:lnTo>
                <a:lnTo>
                  <a:pt x="393213" y="1360717"/>
                </a:lnTo>
                <a:lnTo>
                  <a:pt x="388902" y="1361850"/>
                </a:lnTo>
                <a:lnTo>
                  <a:pt x="384137" y="1362529"/>
                </a:lnTo>
                <a:lnTo>
                  <a:pt x="379826" y="1363209"/>
                </a:lnTo>
                <a:lnTo>
                  <a:pt x="375061" y="1363435"/>
                </a:lnTo>
                <a:lnTo>
                  <a:pt x="370523" y="1363662"/>
                </a:lnTo>
                <a:lnTo>
                  <a:pt x="91667" y="1363662"/>
                </a:lnTo>
                <a:lnTo>
                  <a:pt x="86902" y="1363435"/>
                </a:lnTo>
                <a:lnTo>
                  <a:pt x="82364" y="1363209"/>
                </a:lnTo>
                <a:lnTo>
                  <a:pt x="77599" y="1362529"/>
                </a:lnTo>
                <a:lnTo>
                  <a:pt x="73288" y="1361850"/>
                </a:lnTo>
                <a:lnTo>
                  <a:pt x="68750" y="1360717"/>
                </a:lnTo>
                <a:lnTo>
                  <a:pt x="64439" y="1359585"/>
                </a:lnTo>
                <a:lnTo>
                  <a:pt x="60128" y="1357999"/>
                </a:lnTo>
                <a:lnTo>
                  <a:pt x="56044" y="1356414"/>
                </a:lnTo>
                <a:lnTo>
                  <a:pt x="51959" y="1354602"/>
                </a:lnTo>
                <a:lnTo>
                  <a:pt x="48102" y="1352563"/>
                </a:lnTo>
                <a:lnTo>
                  <a:pt x="44245" y="1350525"/>
                </a:lnTo>
                <a:lnTo>
                  <a:pt x="40615" y="1348033"/>
                </a:lnTo>
                <a:lnTo>
                  <a:pt x="36757" y="1345542"/>
                </a:lnTo>
                <a:lnTo>
                  <a:pt x="33581" y="1342824"/>
                </a:lnTo>
                <a:lnTo>
                  <a:pt x="30177" y="1340106"/>
                </a:lnTo>
                <a:lnTo>
                  <a:pt x="26774" y="1336935"/>
                </a:lnTo>
                <a:lnTo>
                  <a:pt x="23824" y="1333764"/>
                </a:lnTo>
                <a:lnTo>
                  <a:pt x="21101" y="1330366"/>
                </a:lnTo>
                <a:lnTo>
                  <a:pt x="18152" y="1327195"/>
                </a:lnTo>
                <a:lnTo>
                  <a:pt x="15656" y="1323571"/>
                </a:lnTo>
                <a:lnTo>
                  <a:pt x="13160" y="1319947"/>
                </a:lnTo>
                <a:lnTo>
                  <a:pt x="11118" y="1316323"/>
                </a:lnTo>
                <a:lnTo>
                  <a:pt x="9076" y="1312246"/>
                </a:lnTo>
                <a:lnTo>
                  <a:pt x="7261" y="1308169"/>
                </a:lnTo>
                <a:lnTo>
                  <a:pt x="5446" y="1304092"/>
                </a:lnTo>
                <a:lnTo>
                  <a:pt x="4084" y="1300015"/>
                </a:lnTo>
                <a:lnTo>
                  <a:pt x="2950" y="1295485"/>
                </a:lnTo>
                <a:lnTo>
                  <a:pt x="1815" y="1291408"/>
                </a:lnTo>
                <a:lnTo>
                  <a:pt x="1134" y="1286651"/>
                </a:lnTo>
                <a:lnTo>
                  <a:pt x="454" y="1282348"/>
                </a:lnTo>
                <a:lnTo>
                  <a:pt x="0" y="1277591"/>
                </a:lnTo>
                <a:lnTo>
                  <a:pt x="0" y="1273061"/>
                </a:lnTo>
                <a:lnTo>
                  <a:pt x="0" y="1268531"/>
                </a:lnTo>
                <a:lnTo>
                  <a:pt x="454" y="1264001"/>
                </a:lnTo>
                <a:lnTo>
                  <a:pt x="1134" y="1259471"/>
                </a:lnTo>
                <a:lnTo>
                  <a:pt x="1815" y="1254941"/>
                </a:lnTo>
                <a:lnTo>
                  <a:pt x="2950" y="1250411"/>
                </a:lnTo>
                <a:lnTo>
                  <a:pt x="4084" y="1246334"/>
                </a:lnTo>
                <a:lnTo>
                  <a:pt x="5446" y="1242257"/>
                </a:lnTo>
                <a:lnTo>
                  <a:pt x="7261" y="1237953"/>
                </a:lnTo>
                <a:lnTo>
                  <a:pt x="9076" y="1233876"/>
                </a:lnTo>
                <a:lnTo>
                  <a:pt x="11118" y="1230026"/>
                </a:lnTo>
                <a:lnTo>
                  <a:pt x="13160" y="1226402"/>
                </a:lnTo>
                <a:lnTo>
                  <a:pt x="15656" y="1222778"/>
                </a:lnTo>
                <a:lnTo>
                  <a:pt x="18152" y="1219154"/>
                </a:lnTo>
                <a:lnTo>
                  <a:pt x="21101" y="1215756"/>
                </a:lnTo>
                <a:lnTo>
                  <a:pt x="23824" y="1212358"/>
                </a:lnTo>
                <a:lnTo>
                  <a:pt x="26774" y="1209187"/>
                </a:lnTo>
                <a:lnTo>
                  <a:pt x="30177" y="1206243"/>
                </a:lnTo>
                <a:lnTo>
                  <a:pt x="33581" y="1203298"/>
                </a:lnTo>
                <a:lnTo>
                  <a:pt x="36757" y="1200807"/>
                </a:lnTo>
                <a:lnTo>
                  <a:pt x="40615" y="1198089"/>
                </a:lnTo>
                <a:lnTo>
                  <a:pt x="44245" y="1195824"/>
                </a:lnTo>
                <a:lnTo>
                  <a:pt x="48102" y="1193785"/>
                </a:lnTo>
                <a:lnTo>
                  <a:pt x="51959" y="1191747"/>
                </a:lnTo>
                <a:lnTo>
                  <a:pt x="56044" y="1189935"/>
                </a:lnTo>
                <a:lnTo>
                  <a:pt x="60128" y="1188349"/>
                </a:lnTo>
                <a:lnTo>
                  <a:pt x="64439" y="1186764"/>
                </a:lnTo>
                <a:lnTo>
                  <a:pt x="68750" y="1185405"/>
                </a:lnTo>
                <a:lnTo>
                  <a:pt x="73288" y="1184499"/>
                </a:lnTo>
                <a:lnTo>
                  <a:pt x="77599" y="1183593"/>
                </a:lnTo>
                <a:lnTo>
                  <a:pt x="82364" y="1183140"/>
                </a:lnTo>
                <a:lnTo>
                  <a:pt x="86902" y="1182913"/>
                </a:lnTo>
                <a:lnTo>
                  <a:pt x="91667" y="1182687"/>
                </a:lnTo>
                <a:close/>
                <a:moveTo>
                  <a:pt x="1390308" y="782637"/>
                </a:moveTo>
                <a:lnTo>
                  <a:pt x="1396663" y="786039"/>
                </a:lnTo>
                <a:lnTo>
                  <a:pt x="1402564" y="789894"/>
                </a:lnTo>
                <a:lnTo>
                  <a:pt x="1408238" y="793749"/>
                </a:lnTo>
                <a:lnTo>
                  <a:pt x="1413458" y="797831"/>
                </a:lnTo>
                <a:lnTo>
                  <a:pt x="1418225" y="802140"/>
                </a:lnTo>
                <a:lnTo>
                  <a:pt x="1422764" y="806449"/>
                </a:lnTo>
                <a:lnTo>
                  <a:pt x="1426849" y="811439"/>
                </a:lnTo>
                <a:lnTo>
                  <a:pt x="1430935" y="816428"/>
                </a:lnTo>
                <a:lnTo>
                  <a:pt x="1434112" y="821417"/>
                </a:lnTo>
                <a:lnTo>
                  <a:pt x="1437516" y="826860"/>
                </a:lnTo>
                <a:lnTo>
                  <a:pt x="1440694" y="832303"/>
                </a:lnTo>
                <a:lnTo>
                  <a:pt x="1443644" y="837973"/>
                </a:lnTo>
                <a:lnTo>
                  <a:pt x="1446141" y="843869"/>
                </a:lnTo>
                <a:lnTo>
                  <a:pt x="1448411" y="849765"/>
                </a:lnTo>
                <a:lnTo>
                  <a:pt x="1450907" y="856115"/>
                </a:lnTo>
                <a:lnTo>
                  <a:pt x="1452723" y="862465"/>
                </a:lnTo>
                <a:lnTo>
                  <a:pt x="1454766" y="869042"/>
                </a:lnTo>
                <a:lnTo>
                  <a:pt x="1456581" y="875846"/>
                </a:lnTo>
                <a:lnTo>
                  <a:pt x="1459759" y="889680"/>
                </a:lnTo>
                <a:lnTo>
                  <a:pt x="1462709" y="904648"/>
                </a:lnTo>
                <a:lnTo>
                  <a:pt x="1465433" y="919842"/>
                </a:lnTo>
                <a:lnTo>
                  <a:pt x="1471107" y="952499"/>
                </a:lnTo>
                <a:lnTo>
                  <a:pt x="1474284" y="969735"/>
                </a:lnTo>
                <a:lnTo>
                  <a:pt x="1477462" y="987424"/>
                </a:lnTo>
                <a:lnTo>
                  <a:pt x="1483363" y="988785"/>
                </a:lnTo>
                <a:lnTo>
                  <a:pt x="1489037" y="990146"/>
                </a:lnTo>
                <a:lnTo>
                  <a:pt x="1494484" y="992187"/>
                </a:lnTo>
                <a:lnTo>
                  <a:pt x="1499704" y="994228"/>
                </a:lnTo>
                <a:lnTo>
                  <a:pt x="1504470" y="996949"/>
                </a:lnTo>
                <a:lnTo>
                  <a:pt x="1509237" y="999671"/>
                </a:lnTo>
                <a:lnTo>
                  <a:pt x="1513549" y="1003073"/>
                </a:lnTo>
                <a:lnTo>
                  <a:pt x="1517407" y="1006474"/>
                </a:lnTo>
                <a:lnTo>
                  <a:pt x="1521493" y="1010330"/>
                </a:lnTo>
                <a:lnTo>
                  <a:pt x="1525124" y="1014185"/>
                </a:lnTo>
                <a:lnTo>
                  <a:pt x="1528075" y="1018721"/>
                </a:lnTo>
                <a:lnTo>
                  <a:pt x="1530798" y="1023030"/>
                </a:lnTo>
                <a:lnTo>
                  <a:pt x="1533068" y="1027792"/>
                </a:lnTo>
                <a:lnTo>
                  <a:pt x="1535110" y="1032555"/>
                </a:lnTo>
                <a:lnTo>
                  <a:pt x="1536472" y="1037771"/>
                </a:lnTo>
                <a:lnTo>
                  <a:pt x="1537607" y="1043214"/>
                </a:lnTo>
                <a:lnTo>
                  <a:pt x="1538288" y="1048657"/>
                </a:lnTo>
                <a:lnTo>
                  <a:pt x="1538288" y="1054326"/>
                </a:lnTo>
                <a:lnTo>
                  <a:pt x="1537834" y="1060223"/>
                </a:lnTo>
                <a:lnTo>
                  <a:pt x="1536699" y="1066119"/>
                </a:lnTo>
                <a:lnTo>
                  <a:pt x="1535110" y="1072016"/>
                </a:lnTo>
                <a:lnTo>
                  <a:pt x="1533068" y="1078366"/>
                </a:lnTo>
                <a:lnTo>
                  <a:pt x="1530117" y="1084489"/>
                </a:lnTo>
                <a:lnTo>
                  <a:pt x="1526940" y="1091066"/>
                </a:lnTo>
                <a:lnTo>
                  <a:pt x="1522854" y="1097416"/>
                </a:lnTo>
                <a:lnTo>
                  <a:pt x="1518315" y="1103766"/>
                </a:lnTo>
                <a:lnTo>
                  <a:pt x="1512868" y="1110342"/>
                </a:lnTo>
                <a:lnTo>
                  <a:pt x="1506967" y="1116919"/>
                </a:lnTo>
                <a:lnTo>
                  <a:pt x="1500158" y="1123496"/>
                </a:lnTo>
                <a:lnTo>
                  <a:pt x="1492668" y="1129846"/>
                </a:lnTo>
                <a:lnTo>
                  <a:pt x="1484271" y="1136650"/>
                </a:lnTo>
                <a:lnTo>
                  <a:pt x="1474965" y="1143000"/>
                </a:lnTo>
                <a:lnTo>
                  <a:pt x="1472696" y="1155019"/>
                </a:lnTo>
                <a:lnTo>
                  <a:pt x="1469745" y="1167266"/>
                </a:lnTo>
                <a:lnTo>
                  <a:pt x="1466568" y="1179059"/>
                </a:lnTo>
                <a:lnTo>
                  <a:pt x="1462936" y="1190851"/>
                </a:lnTo>
                <a:lnTo>
                  <a:pt x="1459078" y="1202417"/>
                </a:lnTo>
                <a:lnTo>
                  <a:pt x="1454993" y="1213984"/>
                </a:lnTo>
                <a:lnTo>
                  <a:pt x="1450680" y="1225323"/>
                </a:lnTo>
                <a:lnTo>
                  <a:pt x="1445687" y="1236435"/>
                </a:lnTo>
                <a:lnTo>
                  <a:pt x="1440467" y="1247321"/>
                </a:lnTo>
                <a:lnTo>
                  <a:pt x="1435020" y="1257980"/>
                </a:lnTo>
                <a:lnTo>
                  <a:pt x="1429346" y="1268412"/>
                </a:lnTo>
                <a:lnTo>
                  <a:pt x="1423218" y="1278391"/>
                </a:lnTo>
                <a:lnTo>
                  <a:pt x="1416863" y="1288369"/>
                </a:lnTo>
                <a:lnTo>
                  <a:pt x="1410281" y="1297894"/>
                </a:lnTo>
                <a:lnTo>
                  <a:pt x="1403245" y="1307193"/>
                </a:lnTo>
                <a:lnTo>
                  <a:pt x="1395982" y="1316037"/>
                </a:lnTo>
                <a:lnTo>
                  <a:pt x="1388719" y="1324655"/>
                </a:lnTo>
                <a:lnTo>
                  <a:pt x="1381003" y="1332593"/>
                </a:lnTo>
                <a:lnTo>
                  <a:pt x="1373059" y="1340077"/>
                </a:lnTo>
                <a:lnTo>
                  <a:pt x="1364661" y="1347334"/>
                </a:lnTo>
                <a:lnTo>
                  <a:pt x="1356037" y="1354364"/>
                </a:lnTo>
                <a:lnTo>
                  <a:pt x="1347639" y="1360714"/>
                </a:lnTo>
                <a:lnTo>
                  <a:pt x="1338561" y="1366610"/>
                </a:lnTo>
                <a:lnTo>
                  <a:pt x="1329028" y="1371827"/>
                </a:lnTo>
                <a:lnTo>
                  <a:pt x="1319723" y="1376816"/>
                </a:lnTo>
                <a:lnTo>
                  <a:pt x="1310190" y="1380898"/>
                </a:lnTo>
                <a:lnTo>
                  <a:pt x="1300431" y="1384527"/>
                </a:lnTo>
                <a:lnTo>
                  <a:pt x="1295211" y="1386341"/>
                </a:lnTo>
                <a:lnTo>
                  <a:pt x="1290218" y="1387702"/>
                </a:lnTo>
                <a:lnTo>
                  <a:pt x="1284997" y="1389062"/>
                </a:lnTo>
                <a:lnTo>
                  <a:pt x="1279777" y="1390196"/>
                </a:lnTo>
                <a:lnTo>
                  <a:pt x="1274557" y="1391330"/>
                </a:lnTo>
                <a:lnTo>
                  <a:pt x="1269110" y="1392010"/>
                </a:lnTo>
                <a:lnTo>
                  <a:pt x="1264117" y="1392691"/>
                </a:lnTo>
                <a:lnTo>
                  <a:pt x="1258670" y="1393371"/>
                </a:lnTo>
                <a:lnTo>
                  <a:pt x="1253223" y="1393825"/>
                </a:lnTo>
                <a:lnTo>
                  <a:pt x="1247776" y="1393825"/>
                </a:lnTo>
                <a:lnTo>
                  <a:pt x="1242328" y="1393825"/>
                </a:lnTo>
                <a:lnTo>
                  <a:pt x="1236881" y="1393371"/>
                </a:lnTo>
                <a:lnTo>
                  <a:pt x="1231661" y="1392691"/>
                </a:lnTo>
                <a:lnTo>
                  <a:pt x="1226214" y="1392010"/>
                </a:lnTo>
                <a:lnTo>
                  <a:pt x="1220994" y="1391330"/>
                </a:lnTo>
                <a:lnTo>
                  <a:pt x="1215774" y="1390196"/>
                </a:lnTo>
                <a:lnTo>
                  <a:pt x="1210554" y="1389062"/>
                </a:lnTo>
                <a:lnTo>
                  <a:pt x="1205333" y="1387702"/>
                </a:lnTo>
                <a:lnTo>
                  <a:pt x="1200113" y="1386341"/>
                </a:lnTo>
                <a:lnTo>
                  <a:pt x="1195347" y="1384527"/>
                </a:lnTo>
                <a:lnTo>
                  <a:pt x="1185361" y="1380898"/>
                </a:lnTo>
                <a:lnTo>
                  <a:pt x="1175828" y="1376816"/>
                </a:lnTo>
                <a:lnTo>
                  <a:pt x="1166296" y="1371827"/>
                </a:lnTo>
                <a:lnTo>
                  <a:pt x="1157217" y="1366610"/>
                </a:lnTo>
                <a:lnTo>
                  <a:pt x="1148139" y="1360714"/>
                </a:lnTo>
                <a:lnTo>
                  <a:pt x="1139514" y="1354364"/>
                </a:lnTo>
                <a:lnTo>
                  <a:pt x="1130890" y="1347334"/>
                </a:lnTo>
                <a:lnTo>
                  <a:pt x="1122492" y="1340077"/>
                </a:lnTo>
                <a:lnTo>
                  <a:pt x="1114548" y="1332593"/>
                </a:lnTo>
                <a:lnTo>
                  <a:pt x="1106832" y="1324655"/>
                </a:lnTo>
                <a:lnTo>
                  <a:pt x="1099569" y="1316037"/>
                </a:lnTo>
                <a:lnTo>
                  <a:pt x="1092306" y="1307193"/>
                </a:lnTo>
                <a:lnTo>
                  <a:pt x="1085270" y="1297894"/>
                </a:lnTo>
                <a:lnTo>
                  <a:pt x="1078688" y="1288369"/>
                </a:lnTo>
                <a:lnTo>
                  <a:pt x="1072333" y="1278391"/>
                </a:lnTo>
                <a:lnTo>
                  <a:pt x="1066205" y="1268412"/>
                </a:lnTo>
                <a:lnTo>
                  <a:pt x="1060531" y="1257980"/>
                </a:lnTo>
                <a:lnTo>
                  <a:pt x="1055084" y="1247321"/>
                </a:lnTo>
                <a:lnTo>
                  <a:pt x="1049864" y="1236435"/>
                </a:lnTo>
                <a:lnTo>
                  <a:pt x="1045098" y="1225323"/>
                </a:lnTo>
                <a:lnTo>
                  <a:pt x="1040558" y="1213984"/>
                </a:lnTo>
                <a:lnTo>
                  <a:pt x="1036473" y="1202417"/>
                </a:lnTo>
                <a:lnTo>
                  <a:pt x="1032615" y="1190851"/>
                </a:lnTo>
                <a:lnTo>
                  <a:pt x="1028983" y="1179059"/>
                </a:lnTo>
                <a:lnTo>
                  <a:pt x="1025806" y="1167266"/>
                </a:lnTo>
                <a:lnTo>
                  <a:pt x="1022855" y="1155019"/>
                </a:lnTo>
                <a:lnTo>
                  <a:pt x="1020586" y="1143000"/>
                </a:lnTo>
                <a:lnTo>
                  <a:pt x="1011507" y="1136650"/>
                </a:lnTo>
                <a:lnTo>
                  <a:pt x="1003336" y="1129846"/>
                </a:lnTo>
                <a:lnTo>
                  <a:pt x="995620" y="1123496"/>
                </a:lnTo>
                <a:lnTo>
                  <a:pt x="988811" y="1116919"/>
                </a:lnTo>
                <a:lnTo>
                  <a:pt x="982683" y="1110342"/>
                </a:lnTo>
                <a:lnTo>
                  <a:pt x="977236" y="1103766"/>
                </a:lnTo>
                <a:lnTo>
                  <a:pt x="972696" y="1097416"/>
                </a:lnTo>
                <a:lnTo>
                  <a:pt x="968838" y="1091066"/>
                </a:lnTo>
                <a:lnTo>
                  <a:pt x="965434" y="1084489"/>
                </a:lnTo>
                <a:lnTo>
                  <a:pt x="962483" y="1078366"/>
                </a:lnTo>
                <a:lnTo>
                  <a:pt x="960440" y="1072016"/>
                </a:lnTo>
                <a:lnTo>
                  <a:pt x="958852" y="1066119"/>
                </a:lnTo>
                <a:lnTo>
                  <a:pt x="957944" y="1060223"/>
                </a:lnTo>
                <a:lnTo>
                  <a:pt x="957263" y="1054326"/>
                </a:lnTo>
                <a:lnTo>
                  <a:pt x="957263" y="1048657"/>
                </a:lnTo>
                <a:lnTo>
                  <a:pt x="958171" y="1043214"/>
                </a:lnTo>
                <a:lnTo>
                  <a:pt x="959079" y="1037771"/>
                </a:lnTo>
                <a:lnTo>
                  <a:pt x="960440" y="1032555"/>
                </a:lnTo>
                <a:lnTo>
                  <a:pt x="962483" y="1027792"/>
                </a:lnTo>
                <a:lnTo>
                  <a:pt x="964753" y="1023030"/>
                </a:lnTo>
                <a:lnTo>
                  <a:pt x="967476" y="1018721"/>
                </a:lnTo>
                <a:lnTo>
                  <a:pt x="970654" y="1014185"/>
                </a:lnTo>
                <a:lnTo>
                  <a:pt x="974285" y="1010330"/>
                </a:lnTo>
                <a:lnTo>
                  <a:pt x="978144" y="1006474"/>
                </a:lnTo>
                <a:lnTo>
                  <a:pt x="982002" y="1003073"/>
                </a:lnTo>
                <a:lnTo>
                  <a:pt x="986541" y="999671"/>
                </a:lnTo>
                <a:lnTo>
                  <a:pt x="991307" y="996949"/>
                </a:lnTo>
                <a:lnTo>
                  <a:pt x="996301" y="994228"/>
                </a:lnTo>
                <a:lnTo>
                  <a:pt x="1001521" y="992187"/>
                </a:lnTo>
                <a:lnTo>
                  <a:pt x="1006514" y="990146"/>
                </a:lnTo>
                <a:lnTo>
                  <a:pt x="1012415" y="988785"/>
                </a:lnTo>
                <a:lnTo>
                  <a:pt x="1018089" y="987424"/>
                </a:lnTo>
                <a:lnTo>
                  <a:pt x="1022401" y="964292"/>
                </a:lnTo>
                <a:lnTo>
                  <a:pt x="1026260" y="941840"/>
                </a:lnTo>
                <a:lnTo>
                  <a:pt x="1029891" y="920523"/>
                </a:lnTo>
                <a:lnTo>
                  <a:pt x="1033749" y="900339"/>
                </a:lnTo>
                <a:lnTo>
                  <a:pt x="1035792" y="890587"/>
                </a:lnTo>
                <a:lnTo>
                  <a:pt x="1037835" y="881289"/>
                </a:lnTo>
                <a:lnTo>
                  <a:pt x="1040104" y="872217"/>
                </a:lnTo>
                <a:lnTo>
                  <a:pt x="1042374" y="863373"/>
                </a:lnTo>
                <a:lnTo>
                  <a:pt x="1045325" y="854981"/>
                </a:lnTo>
                <a:lnTo>
                  <a:pt x="1048048" y="846817"/>
                </a:lnTo>
                <a:lnTo>
                  <a:pt x="1051453" y="838880"/>
                </a:lnTo>
                <a:lnTo>
                  <a:pt x="1055311" y="831396"/>
                </a:lnTo>
                <a:lnTo>
                  <a:pt x="1062574" y="834117"/>
                </a:lnTo>
                <a:lnTo>
                  <a:pt x="1072787" y="837065"/>
                </a:lnTo>
                <a:lnTo>
                  <a:pt x="1085270" y="840467"/>
                </a:lnTo>
                <a:lnTo>
                  <a:pt x="1092306" y="842281"/>
                </a:lnTo>
                <a:lnTo>
                  <a:pt x="1100023" y="843869"/>
                </a:lnTo>
                <a:lnTo>
                  <a:pt x="1108420" y="845456"/>
                </a:lnTo>
                <a:lnTo>
                  <a:pt x="1116818" y="847044"/>
                </a:lnTo>
                <a:lnTo>
                  <a:pt x="1126123" y="848178"/>
                </a:lnTo>
                <a:lnTo>
                  <a:pt x="1135883" y="849539"/>
                </a:lnTo>
                <a:lnTo>
                  <a:pt x="1145869" y="850673"/>
                </a:lnTo>
                <a:lnTo>
                  <a:pt x="1156309" y="851126"/>
                </a:lnTo>
                <a:lnTo>
                  <a:pt x="1167204" y="851580"/>
                </a:lnTo>
                <a:lnTo>
                  <a:pt x="1178552" y="851806"/>
                </a:lnTo>
                <a:lnTo>
                  <a:pt x="1190354" y="851580"/>
                </a:lnTo>
                <a:lnTo>
                  <a:pt x="1202156" y="851126"/>
                </a:lnTo>
                <a:lnTo>
                  <a:pt x="1214412" y="849992"/>
                </a:lnTo>
                <a:lnTo>
                  <a:pt x="1226895" y="848631"/>
                </a:lnTo>
                <a:lnTo>
                  <a:pt x="1239605" y="846364"/>
                </a:lnTo>
                <a:lnTo>
                  <a:pt x="1252542" y="844096"/>
                </a:lnTo>
                <a:lnTo>
                  <a:pt x="1265933" y="840921"/>
                </a:lnTo>
                <a:lnTo>
                  <a:pt x="1279323" y="837292"/>
                </a:lnTo>
                <a:lnTo>
                  <a:pt x="1292714" y="832983"/>
                </a:lnTo>
                <a:lnTo>
                  <a:pt x="1306559" y="827994"/>
                </a:lnTo>
                <a:lnTo>
                  <a:pt x="1313368" y="825499"/>
                </a:lnTo>
                <a:lnTo>
                  <a:pt x="1320404" y="822551"/>
                </a:lnTo>
                <a:lnTo>
                  <a:pt x="1327212" y="819603"/>
                </a:lnTo>
                <a:lnTo>
                  <a:pt x="1334248" y="816201"/>
                </a:lnTo>
                <a:lnTo>
                  <a:pt x="1341057" y="812799"/>
                </a:lnTo>
                <a:lnTo>
                  <a:pt x="1348093" y="809171"/>
                </a:lnTo>
                <a:lnTo>
                  <a:pt x="1355129" y="805315"/>
                </a:lnTo>
                <a:lnTo>
                  <a:pt x="1362165" y="801006"/>
                </a:lnTo>
                <a:lnTo>
                  <a:pt x="1369201" y="796924"/>
                </a:lnTo>
                <a:lnTo>
                  <a:pt x="1376463" y="792389"/>
                </a:lnTo>
                <a:lnTo>
                  <a:pt x="1383272" y="787626"/>
                </a:lnTo>
                <a:lnTo>
                  <a:pt x="1390308" y="782637"/>
                </a:lnTo>
                <a:close/>
                <a:moveTo>
                  <a:pt x="2282825" y="769937"/>
                </a:moveTo>
                <a:lnTo>
                  <a:pt x="2412173" y="829864"/>
                </a:lnTo>
                <a:lnTo>
                  <a:pt x="2422140" y="834858"/>
                </a:lnTo>
                <a:lnTo>
                  <a:pt x="2426897" y="837355"/>
                </a:lnTo>
                <a:lnTo>
                  <a:pt x="2431201" y="840078"/>
                </a:lnTo>
                <a:lnTo>
                  <a:pt x="2435732" y="842802"/>
                </a:lnTo>
                <a:lnTo>
                  <a:pt x="2439583" y="845526"/>
                </a:lnTo>
                <a:lnTo>
                  <a:pt x="2443434" y="848250"/>
                </a:lnTo>
                <a:lnTo>
                  <a:pt x="2447058" y="851201"/>
                </a:lnTo>
                <a:lnTo>
                  <a:pt x="2450456" y="853925"/>
                </a:lnTo>
                <a:lnTo>
                  <a:pt x="2453628" y="857103"/>
                </a:lnTo>
                <a:lnTo>
                  <a:pt x="2456799" y="860054"/>
                </a:lnTo>
                <a:lnTo>
                  <a:pt x="2459518" y="863005"/>
                </a:lnTo>
                <a:lnTo>
                  <a:pt x="2462236" y="866183"/>
                </a:lnTo>
                <a:lnTo>
                  <a:pt x="2464501" y="869361"/>
                </a:lnTo>
                <a:lnTo>
                  <a:pt x="2466766" y="872539"/>
                </a:lnTo>
                <a:lnTo>
                  <a:pt x="2468805" y="875717"/>
                </a:lnTo>
                <a:lnTo>
                  <a:pt x="2470617" y="878895"/>
                </a:lnTo>
                <a:lnTo>
                  <a:pt x="2472430" y="882300"/>
                </a:lnTo>
                <a:lnTo>
                  <a:pt x="2474015" y="885932"/>
                </a:lnTo>
                <a:lnTo>
                  <a:pt x="2475601" y="889337"/>
                </a:lnTo>
                <a:lnTo>
                  <a:pt x="2477866" y="896373"/>
                </a:lnTo>
                <a:lnTo>
                  <a:pt x="2479905" y="903637"/>
                </a:lnTo>
                <a:lnTo>
                  <a:pt x="2481264" y="911128"/>
                </a:lnTo>
                <a:lnTo>
                  <a:pt x="2482397" y="918846"/>
                </a:lnTo>
                <a:lnTo>
                  <a:pt x="2482850" y="927018"/>
                </a:lnTo>
                <a:lnTo>
                  <a:pt x="2482850" y="935190"/>
                </a:lnTo>
                <a:lnTo>
                  <a:pt x="2482850" y="1152652"/>
                </a:lnTo>
                <a:lnTo>
                  <a:pt x="2482850" y="1160824"/>
                </a:lnTo>
                <a:lnTo>
                  <a:pt x="2482397" y="1168768"/>
                </a:lnTo>
                <a:lnTo>
                  <a:pt x="2481264" y="1176486"/>
                </a:lnTo>
                <a:lnTo>
                  <a:pt x="2479905" y="1184204"/>
                </a:lnTo>
                <a:lnTo>
                  <a:pt x="2477866" y="1191468"/>
                </a:lnTo>
                <a:lnTo>
                  <a:pt x="2475601" y="1198732"/>
                </a:lnTo>
                <a:lnTo>
                  <a:pt x="2474015" y="1202137"/>
                </a:lnTo>
                <a:lnTo>
                  <a:pt x="2472430" y="1205315"/>
                </a:lnTo>
                <a:lnTo>
                  <a:pt x="2470617" y="1208720"/>
                </a:lnTo>
                <a:lnTo>
                  <a:pt x="2468805" y="1212125"/>
                </a:lnTo>
                <a:lnTo>
                  <a:pt x="2466766" y="1215303"/>
                </a:lnTo>
                <a:lnTo>
                  <a:pt x="2464501" y="1218708"/>
                </a:lnTo>
                <a:lnTo>
                  <a:pt x="2462236" y="1221658"/>
                </a:lnTo>
                <a:lnTo>
                  <a:pt x="2459518" y="1224836"/>
                </a:lnTo>
                <a:lnTo>
                  <a:pt x="2456799" y="1227787"/>
                </a:lnTo>
                <a:lnTo>
                  <a:pt x="2453628" y="1230738"/>
                </a:lnTo>
                <a:lnTo>
                  <a:pt x="2450456" y="1233689"/>
                </a:lnTo>
                <a:lnTo>
                  <a:pt x="2447058" y="1236640"/>
                </a:lnTo>
                <a:lnTo>
                  <a:pt x="2443434" y="1239364"/>
                </a:lnTo>
                <a:lnTo>
                  <a:pt x="2439583" y="1242315"/>
                </a:lnTo>
                <a:lnTo>
                  <a:pt x="2435732" y="1245039"/>
                </a:lnTo>
                <a:lnTo>
                  <a:pt x="2431201" y="1247763"/>
                </a:lnTo>
                <a:lnTo>
                  <a:pt x="2426897" y="1250260"/>
                </a:lnTo>
                <a:lnTo>
                  <a:pt x="2422140" y="1252984"/>
                </a:lnTo>
                <a:lnTo>
                  <a:pt x="2412173" y="1257978"/>
                </a:lnTo>
                <a:lnTo>
                  <a:pt x="2406963" y="1260475"/>
                </a:lnTo>
                <a:lnTo>
                  <a:pt x="2282825" y="1202818"/>
                </a:lnTo>
                <a:lnTo>
                  <a:pt x="2282825" y="769937"/>
                </a:lnTo>
                <a:close/>
                <a:moveTo>
                  <a:pt x="1247774" y="628650"/>
                </a:moveTo>
                <a:lnTo>
                  <a:pt x="1262265" y="628876"/>
                </a:lnTo>
                <a:lnTo>
                  <a:pt x="1276302" y="629556"/>
                </a:lnTo>
                <a:lnTo>
                  <a:pt x="1290113" y="631143"/>
                </a:lnTo>
                <a:lnTo>
                  <a:pt x="1303472" y="632956"/>
                </a:lnTo>
                <a:lnTo>
                  <a:pt x="1316830" y="635222"/>
                </a:lnTo>
                <a:lnTo>
                  <a:pt x="1329282" y="638169"/>
                </a:lnTo>
                <a:lnTo>
                  <a:pt x="1341282" y="641569"/>
                </a:lnTo>
                <a:lnTo>
                  <a:pt x="1353056" y="645195"/>
                </a:lnTo>
                <a:lnTo>
                  <a:pt x="1363923" y="649274"/>
                </a:lnTo>
                <a:lnTo>
                  <a:pt x="1374338" y="654034"/>
                </a:lnTo>
                <a:lnTo>
                  <a:pt x="1378866" y="656300"/>
                </a:lnTo>
                <a:lnTo>
                  <a:pt x="1383847" y="658794"/>
                </a:lnTo>
                <a:lnTo>
                  <a:pt x="1388149" y="661513"/>
                </a:lnTo>
                <a:lnTo>
                  <a:pt x="1392677" y="664006"/>
                </a:lnTo>
                <a:lnTo>
                  <a:pt x="1396753" y="666953"/>
                </a:lnTo>
                <a:lnTo>
                  <a:pt x="1400602" y="669672"/>
                </a:lnTo>
                <a:lnTo>
                  <a:pt x="1404451" y="672619"/>
                </a:lnTo>
                <a:lnTo>
                  <a:pt x="1407847" y="675565"/>
                </a:lnTo>
                <a:lnTo>
                  <a:pt x="1411243" y="678512"/>
                </a:lnTo>
                <a:lnTo>
                  <a:pt x="1414413" y="681685"/>
                </a:lnTo>
                <a:lnTo>
                  <a:pt x="1417130" y="685084"/>
                </a:lnTo>
                <a:lnTo>
                  <a:pt x="1419847" y="688257"/>
                </a:lnTo>
                <a:lnTo>
                  <a:pt x="1425507" y="688484"/>
                </a:lnTo>
                <a:lnTo>
                  <a:pt x="1430941" y="689164"/>
                </a:lnTo>
                <a:lnTo>
                  <a:pt x="1436148" y="690297"/>
                </a:lnTo>
                <a:lnTo>
                  <a:pt x="1441356" y="691430"/>
                </a:lnTo>
                <a:lnTo>
                  <a:pt x="1446110" y="693017"/>
                </a:lnTo>
                <a:lnTo>
                  <a:pt x="1450865" y="694830"/>
                </a:lnTo>
                <a:lnTo>
                  <a:pt x="1455167" y="697323"/>
                </a:lnTo>
                <a:lnTo>
                  <a:pt x="1459695" y="699816"/>
                </a:lnTo>
                <a:lnTo>
                  <a:pt x="1463544" y="702763"/>
                </a:lnTo>
                <a:lnTo>
                  <a:pt x="1467619" y="705709"/>
                </a:lnTo>
                <a:lnTo>
                  <a:pt x="1471242" y="708882"/>
                </a:lnTo>
                <a:lnTo>
                  <a:pt x="1474865" y="712508"/>
                </a:lnTo>
                <a:lnTo>
                  <a:pt x="1478261" y="716361"/>
                </a:lnTo>
                <a:lnTo>
                  <a:pt x="1481657" y="720668"/>
                </a:lnTo>
                <a:lnTo>
                  <a:pt x="1484827" y="724747"/>
                </a:lnTo>
                <a:lnTo>
                  <a:pt x="1487544" y="729053"/>
                </a:lnTo>
                <a:lnTo>
                  <a:pt x="1490487" y="733813"/>
                </a:lnTo>
                <a:lnTo>
                  <a:pt x="1492977" y="738799"/>
                </a:lnTo>
                <a:lnTo>
                  <a:pt x="1495468" y="743785"/>
                </a:lnTo>
                <a:lnTo>
                  <a:pt x="1497732" y="748998"/>
                </a:lnTo>
                <a:lnTo>
                  <a:pt x="1499996" y="754211"/>
                </a:lnTo>
                <a:lnTo>
                  <a:pt x="1502034" y="759877"/>
                </a:lnTo>
                <a:lnTo>
                  <a:pt x="1503845" y="765543"/>
                </a:lnTo>
                <a:lnTo>
                  <a:pt x="1505656" y="771436"/>
                </a:lnTo>
                <a:lnTo>
                  <a:pt x="1509053" y="783222"/>
                </a:lnTo>
                <a:lnTo>
                  <a:pt x="1511996" y="795460"/>
                </a:lnTo>
                <a:lnTo>
                  <a:pt x="1514260" y="808153"/>
                </a:lnTo>
                <a:lnTo>
                  <a:pt x="1516071" y="821071"/>
                </a:lnTo>
                <a:lnTo>
                  <a:pt x="1517656" y="833990"/>
                </a:lnTo>
                <a:lnTo>
                  <a:pt x="1519015" y="846909"/>
                </a:lnTo>
                <a:lnTo>
                  <a:pt x="1519694" y="860281"/>
                </a:lnTo>
                <a:lnTo>
                  <a:pt x="1520147" y="873200"/>
                </a:lnTo>
                <a:lnTo>
                  <a:pt x="1520826" y="886118"/>
                </a:lnTo>
                <a:lnTo>
                  <a:pt x="1520826" y="898584"/>
                </a:lnTo>
                <a:lnTo>
                  <a:pt x="1520373" y="910823"/>
                </a:lnTo>
                <a:lnTo>
                  <a:pt x="1520147" y="922608"/>
                </a:lnTo>
                <a:lnTo>
                  <a:pt x="1519241" y="945046"/>
                </a:lnTo>
                <a:lnTo>
                  <a:pt x="1517883" y="964311"/>
                </a:lnTo>
                <a:lnTo>
                  <a:pt x="1516524" y="981083"/>
                </a:lnTo>
                <a:lnTo>
                  <a:pt x="1514939" y="993321"/>
                </a:lnTo>
                <a:lnTo>
                  <a:pt x="1511996" y="991508"/>
                </a:lnTo>
                <a:lnTo>
                  <a:pt x="1508600" y="990148"/>
                </a:lnTo>
                <a:lnTo>
                  <a:pt x="1505204" y="988562"/>
                </a:lnTo>
                <a:lnTo>
                  <a:pt x="1501808" y="987202"/>
                </a:lnTo>
                <a:lnTo>
                  <a:pt x="1498185" y="985842"/>
                </a:lnTo>
                <a:lnTo>
                  <a:pt x="1494562" y="984936"/>
                </a:lnTo>
                <a:lnTo>
                  <a:pt x="1490713" y="983802"/>
                </a:lnTo>
                <a:lnTo>
                  <a:pt x="1487091" y="983349"/>
                </a:lnTo>
                <a:lnTo>
                  <a:pt x="1481657" y="946859"/>
                </a:lnTo>
                <a:lnTo>
                  <a:pt x="1479166" y="929408"/>
                </a:lnTo>
                <a:lnTo>
                  <a:pt x="1476223" y="912636"/>
                </a:lnTo>
                <a:lnTo>
                  <a:pt x="1473280" y="896544"/>
                </a:lnTo>
                <a:lnTo>
                  <a:pt x="1469657" y="881132"/>
                </a:lnTo>
                <a:lnTo>
                  <a:pt x="1467846" y="873653"/>
                </a:lnTo>
                <a:lnTo>
                  <a:pt x="1465808" y="866400"/>
                </a:lnTo>
                <a:lnTo>
                  <a:pt x="1463770" y="859374"/>
                </a:lnTo>
                <a:lnTo>
                  <a:pt x="1461506" y="852802"/>
                </a:lnTo>
                <a:lnTo>
                  <a:pt x="1459242" y="846002"/>
                </a:lnTo>
                <a:lnTo>
                  <a:pt x="1456299" y="839430"/>
                </a:lnTo>
                <a:lnTo>
                  <a:pt x="1453356" y="833310"/>
                </a:lnTo>
                <a:lnTo>
                  <a:pt x="1450412" y="826964"/>
                </a:lnTo>
                <a:lnTo>
                  <a:pt x="1447242" y="821071"/>
                </a:lnTo>
                <a:lnTo>
                  <a:pt x="1443620" y="815405"/>
                </a:lnTo>
                <a:lnTo>
                  <a:pt x="1439771" y="809966"/>
                </a:lnTo>
                <a:lnTo>
                  <a:pt x="1435922" y="804526"/>
                </a:lnTo>
                <a:lnTo>
                  <a:pt x="1431394" y="799313"/>
                </a:lnTo>
                <a:lnTo>
                  <a:pt x="1426865" y="794780"/>
                </a:lnTo>
                <a:lnTo>
                  <a:pt x="1421884" y="789794"/>
                </a:lnTo>
                <a:lnTo>
                  <a:pt x="1416677" y="785261"/>
                </a:lnTo>
                <a:lnTo>
                  <a:pt x="1411017" y="781182"/>
                </a:lnTo>
                <a:lnTo>
                  <a:pt x="1405130" y="777102"/>
                </a:lnTo>
                <a:lnTo>
                  <a:pt x="1398791" y="773249"/>
                </a:lnTo>
                <a:lnTo>
                  <a:pt x="1391998" y="769623"/>
                </a:lnTo>
                <a:lnTo>
                  <a:pt x="1384753" y="774609"/>
                </a:lnTo>
                <a:lnTo>
                  <a:pt x="1377508" y="779595"/>
                </a:lnTo>
                <a:lnTo>
                  <a:pt x="1370263" y="784355"/>
                </a:lnTo>
                <a:lnTo>
                  <a:pt x="1363018" y="788661"/>
                </a:lnTo>
                <a:lnTo>
                  <a:pt x="1355772" y="793194"/>
                </a:lnTo>
                <a:lnTo>
                  <a:pt x="1348301" y="797047"/>
                </a:lnTo>
                <a:lnTo>
                  <a:pt x="1341056" y="800900"/>
                </a:lnTo>
                <a:lnTo>
                  <a:pt x="1334037" y="804526"/>
                </a:lnTo>
                <a:lnTo>
                  <a:pt x="1326792" y="807926"/>
                </a:lnTo>
                <a:lnTo>
                  <a:pt x="1319547" y="811326"/>
                </a:lnTo>
                <a:lnTo>
                  <a:pt x="1312302" y="814045"/>
                </a:lnTo>
                <a:lnTo>
                  <a:pt x="1305283" y="816992"/>
                </a:lnTo>
                <a:lnTo>
                  <a:pt x="1298038" y="819711"/>
                </a:lnTo>
                <a:lnTo>
                  <a:pt x="1291245" y="822205"/>
                </a:lnTo>
                <a:lnTo>
                  <a:pt x="1277208" y="826511"/>
                </a:lnTo>
                <a:lnTo>
                  <a:pt x="1263397" y="830364"/>
                </a:lnTo>
                <a:lnTo>
                  <a:pt x="1249812" y="833537"/>
                </a:lnTo>
                <a:lnTo>
                  <a:pt x="1236454" y="836030"/>
                </a:lnTo>
                <a:lnTo>
                  <a:pt x="1223322" y="838296"/>
                </a:lnTo>
                <a:lnTo>
                  <a:pt x="1210417" y="839656"/>
                </a:lnTo>
                <a:lnTo>
                  <a:pt x="1197964" y="840789"/>
                </a:lnTo>
                <a:lnTo>
                  <a:pt x="1185511" y="841469"/>
                </a:lnTo>
                <a:lnTo>
                  <a:pt x="1173738" y="841469"/>
                </a:lnTo>
                <a:lnTo>
                  <a:pt x="1162191" y="841469"/>
                </a:lnTo>
                <a:lnTo>
                  <a:pt x="1151097" y="841016"/>
                </a:lnTo>
                <a:lnTo>
                  <a:pt x="1140229" y="840336"/>
                </a:lnTo>
                <a:lnTo>
                  <a:pt x="1129814" y="839203"/>
                </a:lnTo>
                <a:lnTo>
                  <a:pt x="1120079" y="837843"/>
                </a:lnTo>
                <a:lnTo>
                  <a:pt x="1110796" y="836710"/>
                </a:lnTo>
                <a:lnTo>
                  <a:pt x="1101739" y="835123"/>
                </a:lnTo>
                <a:lnTo>
                  <a:pt x="1093362" y="833310"/>
                </a:lnTo>
                <a:lnTo>
                  <a:pt x="1085438" y="831724"/>
                </a:lnTo>
                <a:lnTo>
                  <a:pt x="1078193" y="829910"/>
                </a:lnTo>
                <a:lnTo>
                  <a:pt x="1065514" y="826284"/>
                </a:lnTo>
                <a:lnTo>
                  <a:pt x="1055099" y="823111"/>
                </a:lnTo>
                <a:lnTo>
                  <a:pt x="1047401" y="820391"/>
                </a:lnTo>
                <a:lnTo>
                  <a:pt x="1043552" y="828097"/>
                </a:lnTo>
                <a:lnTo>
                  <a:pt x="1040156" y="836483"/>
                </a:lnTo>
                <a:lnTo>
                  <a:pt x="1036986" y="844869"/>
                </a:lnTo>
                <a:lnTo>
                  <a:pt x="1034043" y="853708"/>
                </a:lnTo>
                <a:lnTo>
                  <a:pt x="1031552" y="862774"/>
                </a:lnTo>
                <a:lnTo>
                  <a:pt x="1029288" y="872520"/>
                </a:lnTo>
                <a:lnTo>
                  <a:pt x="1027024" y="882265"/>
                </a:lnTo>
                <a:lnTo>
                  <a:pt x="1024986" y="892464"/>
                </a:lnTo>
                <a:lnTo>
                  <a:pt x="1021137" y="913316"/>
                </a:lnTo>
                <a:lnTo>
                  <a:pt x="1017288" y="935527"/>
                </a:lnTo>
                <a:lnTo>
                  <a:pt x="1013213" y="958871"/>
                </a:lnTo>
                <a:lnTo>
                  <a:pt x="1011175" y="970884"/>
                </a:lnTo>
                <a:lnTo>
                  <a:pt x="1008458" y="983349"/>
                </a:lnTo>
                <a:lnTo>
                  <a:pt x="1004609" y="984029"/>
                </a:lnTo>
                <a:lnTo>
                  <a:pt x="1000760" y="984936"/>
                </a:lnTo>
                <a:lnTo>
                  <a:pt x="997138" y="985842"/>
                </a:lnTo>
                <a:lnTo>
                  <a:pt x="993515" y="987202"/>
                </a:lnTo>
                <a:lnTo>
                  <a:pt x="989892" y="988789"/>
                </a:lnTo>
                <a:lnTo>
                  <a:pt x="986496" y="990375"/>
                </a:lnTo>
                <a:lnTo>
                  <a:pt x="983100" y="991962"/>
                </a:lnTo>
                <a:lnTo>
                  <a:pt x="979704" y="993775"/>
                </a:lnTo>
                <a:lnTo>
                  <a:pt x="977666" y="979723"/>
                </a:lnTo>
                <a:lnTo>
                  <a:pt x="976761" y="970657"/>
                </a:lnTo>
                <a:lnTo>
                  <a:pt x="975402" y="960458"/>
                </a:lnTo>
                <a:lnTo>
                  <a:pt x="974496" y="949352"/>
                </a:lnTo>
                <a:lnTo>
                  <a:pt x="973817" y="937340"/>
                </a:lnTo>
                <a:lnTo>
                  <a:pt x="973364" y="924421"/>
                </a:lnTo>
                <a:lnTo>
                  <a:pt x="973138" y="911049"/>
                </a:lnTo>
                <a:lnTo>
                  <a:pt x="973364" y="896771"/>
                </a:lnTo>
                <a:lnTo>
                  <a:pt x="974044" y="882039"/>
                </a:lnTo>
                <a:lnTo>
                  <a:pt x="975402" y="866854"/>
                </a:lnTo>
                <a:lnTo>
                  <a:pt x="977213" y="851442"/>
                </a:lnTo>
                <a:lnTo>
                  <a:pt x="978119" y="843736"/>
                </a:lnTo>
                <a:lnTo>
                  <a:pt x="979704" y="835577"/>
                </a:lnTo>
                <a:lnTo>
                  <a:pt x="981062" y="827871"/>
                </a:lnTo>
                <a:lnTo>
                  <a:pt x="982874" y="819711"/>
                </a:lnTo>
                <a:lnTo>
                  <a:pt x="984911" y="812006"/>
                </a:lnTo>
                <a:lnTo>
                  <a:pt x="986949" y="804073"/>
                </a:lnTo>
                <a:lnTo>
                  <a:pt x="989440" y="796140"/>
                </a:lnTo>
                <a:lnTo>
                  <a:pt x="991930" y="788208"/>
                </a:lnTo>
                <a:lnTo>
                  <a:pt x="994873" y="780502"/>
                </a:lnTo>
                <a:lnTo>
                  <a:pt x="997817" y="772569"/>
                </a:lnTo>
                <a:lnTo>
                  <a:pt x="1001213" y="765090"/>
                </a:lnTo>
                <a:lnTo>
                  <a:pt x="1004836" y="757384"/>
                </a:lnTo>
                <a:lnTo>
                  <a:pt x="1008685" y="749905"/>
                </a:lnTo>
                <a:lnTo>
                  <a:pt x="1012986" y="742652"/>
                </a:lnTo>
                <a:lnTo>
                  <a:pt x="1017288" y="735400"/>
                </a:lnTo>
                <a:lnTo>
                  <a:pt x="1022043" y="728147"/>
                </a:lnTo>
                <a:lnTo>
                  <a:pt x="1027024" y="721121"/>
                </a:lnTo>
                <a:lnTo>
                  <a:pt x="1032458" y="714095"/>
                </a:lnTo>
                <a:lnTo>
                  <a:pt x="1038118" y="707522"/>
                </a:lnTo>
                <a:lnTo>
                  <a:pt x="1044231" y="701176"/>
                </a:lnTo>
                <a:lnTo>
                  <a:pt x="1050344" y="694603"/>
                </a:lnTo>
                <a:lnTo>
                  <a:pt x="1057136" y="688711"/>
                </a:lnTo>
                <a:lnTo>
                  <a:pt x="1064382" y="682818"/>
                </a:lnTo>
                <a:lnTo>
                  <a:pt x="1071627" y="676925"/>
                </a:lnTo>
                <a:lnTo>
                  <a:pt x="1079778" y="671486"/>
                </a:lnTo>
                <a:lnTo>
                  <a:pt x="1087702" y="666726"/>
                </a:lnTo>
                <a:lnTo>
                  <a:pt x="1096306" y="661740"/>
                </a:lnTo>
                <a:lnTo>
                  <a:pt x="1105362" y="656980"/>
                </a:lnTo>
                <a:lnTo>
                  <a:pt x="1114645" y="652674"/>
                </a:lnTo>
                <a:lnTo>
                  <a:pt x="1124380" y="648821"/>
                </a:lnTo>
                <a:lnTo>
                  <a:pt x="1134795" y="645195"/>
                </a:lnTo>
                <a:lnTo>
                  <a:pt x="1145437" y="641795"/>
                </a:lnTo>
                <a:lnTo>
                  <a:pt x="1156531" y="638622"/>
                </a:lnTo>
                <a:lnTo>
                  <a:pt x="1168304" y="636129"/>
                </a:lnTo>
                <a:lnTo>
                  <a:pt x="1180304" y="634089"/>
                </a:lnTo>
                <a:lnTo>
                  <a:pt x="1192757" y="631823"/>
                </a:lnTo>
                <a:lnTo>
                  <a:pt x="1205662" y="630690"/>
                </a:lnTo>
                <a:lnTo>
                  <a:pt x="1219247" y="629330"/>
                </a:lnTo>
                <a:lnTo>
                  <a:pt x="1233058" y="628876"/>
                </a:lnTo>
                <a:lnTo>
                  <a:pt x="1247774" y="628650"/>
                </a:lnTo>
                <a:close/>
                <a:moveTo>
                  <a:pt x="91667" y="541337"/>
                </a:moveTo>
                <a:lnTo>
                  <a:pt x="370523" y="541337"/>
                </a:lnTo>
                <a:lnTo>
                  <a:pt x="375061" y="541563"/>
                </a:lnTo>
                <a:lnTo>
                  <a:pt x="379826" y="542015"/>
                </a:lnTo>
                <a:lnTo>
                  <a:pt x="384137" y="542468"/>
                </a:lnTo>
                <a:lnTo>
                  <a:pt x="388902" y="543373"/>
                </a:lnTo>
                <a:lnTo>
                  <a:pt x="393213" y="544278"/>
                </a:lnTo>
                <a:lnTo>
                  <a:pt x="397524" y="545635"/>
                </a:lnTo>
                <a:lnTo>
                  <a:pt x="401835" y="546992"/>
                </a:lnTo>
                <a:lnTo>
                  <a:pt x="405919" y="548576"/>
                </a:lnTo>
                <a:lnTo>
                  <a:pt x="409777" y="550386"/>
                </a:lnTo>
                <a:lnTo>
                  <a:pt x="414088" y="552421"/>
                </a:lnTo>
                <a:lnTo>
                  <a:pt x="417718" y="554684"/>
                </a:lnTo>
                <a:lnTo>
                  <a:pt x="421575" y="556946"/>
                </a:lnTo>
                <a:lnTo>
                  <a:pt x="425206" y="559434"/>
                </a:lnTo>
                <a:lnTo>
                  <a:pt x="428609" y="562149"/>
                </a:lnTo>
                <a:lnTo>
                  <a:pt x="432013" y="564864"/>
                </a:lnTo>
                <a:lnTo>
                  <a:pt x="434962" y="568031"/>
                </a:lnTo>
                <a:lnTo>
                  <a:pt x="438139" y="571198"/>
                </a:lnTo>
                <a:lnTo>
                  <a:pt x="441088" y="574591"/>
                </a:lnTo>
                <a:lnTo>
                  <a:pt x="443584" y="577984"/>
                </a:lnTo>
                <a:lnTo>
                  <a:pt x="446307" y="581604"/>
                </a:lnTo>
                <a:lnTo>
                  <a:pt x="448803" y="585223"/>
                </a:lnTo>
                <a:lnTo>
                  <a:pt x="450845" y="589069"/>
                </a:lnTo>
                <a:lnTo>
                  <a:pt x="452887" y="592915"/>
                </a:lnTo>
                <a:lnTo>
                  <a:pt x="454702" y="596760"/>
                </a:lnTo>
                <a:lnTo>
                  <a:pt x="456291" y="600832"/>
                </a:lnTo>
                <a:lnTo>
                  <a:pt x="457879" y="605130"/>
                </a:lnTo>
                <a:lnTo>
                  <a:pt x="459240" y="609429"/>
                </a:lnTo>
                <a:lnTo>
                  <a:pt x="460148" y="613727"/>
                </a:lnTo>
                <a:lnTo>
                  <a:pt x="461055" y="618251"/>
                </a:lnTo>
                <a:lnTo>
                  <a:pt x="461509" y="622549"/>
                </a:lnTo>
                <a:lnTo>
                  <a:pt x="461736" y="627300"/>
                </a:lnTo>
                <a:lnTo>
                  <a:pt x="461963" y="631824"/>
                </a:lnTo>
                <a:lnTo>
                  <a:pt x="461736" y="636575"/>
                </a:lnTo>
                <a:lnTo>
                  <a:pt x="461509" y="641099"/>
                </a:lnTo>
                <a:lnTo>
                  <a:pt x="461055" y="645624"/>
                </a:lnTo>
                <a:lnTo>
                  <a:pt x="460148" y="650148"/>
                </a:lnTo>
                <a:lnTo>
                  <a:pt x="459240" y="654446"/>
                </a:lnTo>
                <a:lnTo>
                  <a:pt x="457879" y="658518"/>
                </a:lnTo>
                <a:lnTo>
                  <a:pt x="456291" y="662816"/>
                </a:lnTo>
                <a:lnTo>
                  <a:pt x="454702" y="666888"/>
                </a:lnTo>
                <a:lnTo>
                  <a:pt x="452887" y="670960"/>
                </a:lnTo>
                <a:lnTo>
                  <a:pt x="450845" y="674806"/>
                </a:lnTo>
                <a:lnTo>
                  <a:pt x="448803" y="678652"/>
                </a:lnTo>
                <a:lnTo>
                  <a:pt x="446307" y="682271"/>
                </a:lnTo>
                <a:lnTo>
                  <a:pt x="443584" y="685664"/>
                </a:lnTo>
                <a:lnTo>
                  <a:pt x="441088" y="689284"/>
                </a:lnTo>
                <a:lnTo>
                  <a:pt x="438139" y="692451"/>
                </a:lnTo>
                <a:lnTo>
                  <a:pt x="434962" y="695618"/>
                </a:lnTo>
                <a:lnTo>
                  <a:pt x="432013" y="698559"/>
                </a:lnTo>
                <a:lnTo>
                  <a:pt x="428609" y="701500"/>
                </a:lnTo>
                <a:lnTo>
                  <a:pt x="425206" y="703988"/>
                </a:lnTo>
                <a:lnTo>
                  <a:pt x="421575" y="706703"/>
                </a:lnTo>
                <a:lnTo>
                  <a:pt x="417718" y="708965"/>
                </a:lnTo>
                <a:lnTo>
                  <a:pt x="414088" y="711227"/>
                </a:lnTo>
                <a:lnTo>
                  <a:pt x="409777" y="713489"/>
                </a:lnTo>
                <a:lnTo>
                  <a:pt x="405919" y="715299"/>
                </a:lnTo>
                <a:lnTo>
                  <a:pt x="401835" y="716883"/>
                </a:lnTo>
                <a:lnTo>
                  <a:pt x="397524" y="718014"/>
                </a:lnTo>
                <a:lnTo>
                  <a:pt x="393213" y="719371"/>
                </a:lnTo>
                <a:lnTo>
                  <a:pt x="388902" y="720502"/>
                </a:lnTo>
                <a:lnTo>
                  <a:pt x="384137" y="721181"/>
                </a:lnTo>
                <a:lnTo>
                  <a:pt x="379826" y="721633"/>
                </a:lnTo>
                <a:lnTo>
                  <a:pt x="375061" y="722312"/>
                </a:lnTo>
                <a:lnTo>
                  <a:pt x="370523" y="722312"/>
                </a:lnTo>
                <a:lnTo>
                  <a:pt x="91667" y="722312"/>
                </a:lnTo>
                <a:lnTo>
                  <a:pt x="86902" y="722312"/>
                </a:lnTo>
                <a:lnTo>
                  <a:pt x="82364" y="721633"/>
                </a:lnTo>
                <a:lnTo>
                  <a:pt x="77599" y="721181"/>
                </a:lnTo>
                <a:lnTo>
                  <a:pt x="73288" y="720502"/>
                </a:lnTo>
                <a:lnTo>
                  <a:pt x="68750" y="719371"/>
                </a:lnTo>
                <a:lnTo>
                  <a:pt x="64439" y="718014"/>
                </a:lnTo>
                <a:lnTo>
                  <a:pt x="60128" y="716883"/>
                </a:lnTo>
                <a:lnTo>
                  <a:pt x="56044" y="715299"/>
                </a:lnTo>
                <a:lnTo>
                  <a:pt x="51959" y="713489"/>
                </a:lnTo>
                <a:lnTo>
                  <a:pt x="48102" y="711227"/>
                </a:lnTo>
                <a:lnTo>
                  <a:pt x="44245" y="708965"/>
                </a:lnTo>
                <a:lnTo>
                  <a:pt x="40615" y="706703"/>
                </a:lnTo>
                <a:lnTo>
                  <a:pt x="36757" y="703988"/>
                </a:lnTo>
                <a:lnTo>
                  <a:pt x="33581" y="701500"/>
                </a:lnTo>
                <a:lnTo>
                  <a:pt x="30177" y="698559"/>
                </a:lnTo>
                <a:lnTo>
                  <a:pt x="26774" y="695618"/>
                </a:lnTo>
                <a:lnTo>
                  <a:pt x="23824" y="692451"/>
                </a:lnTo>
                <a:lnTo>
                  <a:pt x="21101" y="689284"/>
                </a:lnTo>
                <a:lnTo>
                  <a:pt x="18152" y="685664"/>
                </a:lnTo>
                <a:lnTo>
                  <a:pt x="15656" y="682271"/>
                </a:lnTo>
                <a:lnTo>
                  <a:pt x="13160" y="678652"/>
                </a:lnTo>
                <a:lnTo>
                  <a:pt x="11118" y="674806"/>
                </a:lnTo>
                <a:lnTo>
                  <a:pt x="9076" y="670960"/>
                </a:lnTo>
                <a:lnTo>
                  <a:pt x="7261" y="666888"/>
                </a:lnTo>
                <a:lnTo>
                  <a:pt x="5446" y="662816"/>
                </a:lnTo>
                <a:lnTo>
                  <a:pt x="4084" y="658518"/>
                </a:lnTo>
                <a:lnTo>
                  <a:pt x="2950" y="654446"/>
                </a:lnTo>
                <a:lnTo>
                  <a:pt x="1815" y="650148"/>
                </a:lnTo>
                <a:lnTo>
                  <a:pt x="1134" y="645624"/>
                </a:lnTo>
                <a:lnTo>
                  <a:pt x="454" y="641099"/>
                </a:lnTo>
                <a:lnTo>
                  <a:pt x="0" y="636575"/>
                </a:lnTo>
                <a:lnTo>
                  <a:pt x="0" y="631824"/>
                </a:lnTo>
                <a:lnTo>
                  <a:pt x="0" y="627300"/>
                </a:lnTo>
                <a:lnTo>
                  <a:pt x="454" y="622549"/>
                </a:lnTo>
                <a:lnTo>
                  <a:pt x="1134" y="618251"/>
                </a:lnTo>
                <a:lnTo>
                  <a:pt x="1815" y="613727"/>
                </a:lnTo>
                <a:lnTo>
                  <a:pt x="2950" y="609429"/>
                </a:lnTo>
                <a:lnTo>
                  <a:pt x="4084" y="605130"/>
                </a:lnTo>
                <a:lnTo>
                  <a:pt x="5446" y="600832"/>
                </a:lnTo>
                <a:lnTo>
                  <a:pt x="7261" y="596760"/>
                </a:lnTo>
                <a:lnTo>
                  <a:pt x="9076" y="592915"/>
                </a:lnTo>
                <a:lnTo>
                  <a:pt x="11118" y="589069"/>
                </a:lnTo>
                <a:lnTo>
                  <a:pt x="13160" y="585223"/>
                </a:lnTo>
                <a:lnTo>
                  <a:pt x="15656" y="581604"/>
                </a:lnTo>
                <a:lnTo>
                  <a:pt x="18152" y="577984"/>
                </a:lnTo>
                <a:lnTo>
                  <a:pt x="21101" y="574591"/>
                </a:lnTo>
                <a:lnTo>
                  <a:pt x="23824" y="571198"/>
                </a:lnTo>
                <a:lnTo>
                  <a:pt x="26774" y="568031"/>
                </a:lnTo>
                <a:lnTo>
                  <a:pt x="30177" y="564864"/>
                </a:lnTo>
                <a:lnTo>
                  <a:pt x="33581" y="562149"/>
                </a:lnTo>
                <a:lnTo>
                  <a:pt x="36757" y="559434"/>
                </a:lnTo>
                <a:lnTo>
                  <a:pt x="40615" y="556946"/>
                </a:lnTo>
                <a:lnTo>
                  <a:pt x="44245" y="554684"/>
                </a:lnTo>
                <a:lnTo>
                  <a:pt x="48102" y="552421"/>
                </a:lnTo>
                <a:lnTo>
                  <a:pt x="51959" y="550386"/>
                </a:lnTo>
                <a:lnTo>
                  <a:pt x="56044" y="548576"/>
                </a:lnTo>
                <a:lnTo>
                  <a:pt x="60128" y="546992"/>
                </a:lnTo>
                <a:lnTo>
                  <a:pt x="64439" y="545635"/>
                </a:lnTo>
                <a:lnTo>
                  <a:pt x="68750" y="544278"/>
                </a:lnTo>
                <a:lnTo>
                  <a:pt x="73288" y="543373"/>
                </a:lnTo>
                <a:lnTo>
                  <a:pt x="77599" y="542468"/>
                </a:lnTo>
                <a:lnTo>
                  <a:pt x="82364" y="542015"/>
                </a:lnTo>
                <a:lnTo>
                  <a:pt x="86902" y="541563"/>
                </a:lnTo>
                <a:lnTo>
                  <a:pt x="91667" y="541337"/>
                </a:lnTo>
                <a:close/>
                <a:moveTo>
                  <a:pt x="2282825" y="312737"/>
                </a:moveTo>
                <a:lnTo>
                  <a:pt x="2412173" y="372470"/>
                </a:lnTo>
                <a:lnTo>
                  <a:pt x="2422140" y="377674"/>
                </a:lnTo>
                <a:lnTo>
                  <a:pt x="2426897" y="380163"/>
                </a:lnTo>
                <a:lnTo>
                  <a:pt x="2431201" y="382878"/>
                </a:lnTo>
                <a:lnTo>
                  <a:pt x="2435732" y="385367"/>
                </a:lnTo>
                <a:lnTo>
                  <a:pt x="2439583" y="388308"/>
                </a:lnTo>
                <a:lnTo>
                  <a:pt x="2443434" y="391023"/>
                </a:lnTo>
                <a:lnTo>
                  <a:pt x="2447058" y="393964"/>
                </a:lnTo>
                <a:lnTo>
                  <a:pt x="2450456" y="396680"/>
                </a:lnTo>
                <a:lnTo>
                  <a:pt x="2453628" y="399621"/>
                </a:lnTo>
                <a:lnTo>
                  <a:pt x="2456799" y="402562"/>
                </a:lnTo>
                <a:lnTo>
                  <a:pt x="2459518" y="405504"/>
                </a:lnTo>
                <a:lnTo>
                  <a:pt x="2462236" y="408671"/>
                </a:lnTo>
                <a:lnTo>
                  <a:pt x="2464501" y="411839"/>
                </a:lnTo>
                <a:lnTo>
                  <a:pt x="2466766" y="415233"/>
                </a:lnTo>
                <a:lnTo>
                  <a:pt x="2468805" y="418174"/>
                </a:lnTo>
                <a:lnTo>
                  <a:pt x="2470617" y="421568"/>
                </a:lnTo>
                <a:lnTo>
                  <a:pt x="2472430" y="424962"/>
                </a:lnTo>
                <a:lnTo>
                  <a:pt x="2474015" y="428356"/>
                </a:lnTo>
                <a:lnTo>
                  <a:pt x="2475601" y="431750"/>
                </a:lnTo>
                <a:lnTo>
                  <a:pt x="2477866" y="438990"/>
                </a:lnTo>
                <a:lnTo>
                  <a:pt x="2479905" y="446231"/>
                </a:lnTo>
                <a:lnTo>
                  <a:pt x="2481264" y="453697"/>
                </a:lnTo>
                <a:lnTo>
                  <a:pt x="2482397" y="461390"/>
                </a:lnTo>
                <a:lnTo>
                  <a:pt x="2482850" y="469536"/>
                </a:lnTo>
                <a:lnTo>
                  <a:pt x="2482850" y="477455"/>
                </a:lnTo>
                <a:lnTo>
                  <a:pt x="2482850" y="694213"/>
                </a:lnTo>
                <a:lnTo>
                  <a:pt x="2482850" y="702584"/>
                </a:lnTo>
                <a:lnTo>
                  <a:pt x="2482397" y="710504"/>
                </a:lnTo>
                <a:lnTo>
                  <a:pt x="2481264" y="718423"/>
                </a:lnTo>
                <a:lnTo>
                  <a:pt x="2479905" y="725889"/>
                </a:lnTo>
                <a:lnTo>
                  <a:pt x="2477866" y="733130"/>
                </a:lnTo>
                <a:lnTo>
                  <a:pt x="2475601" y="740144"/>
                </a:lnTo>
                <a:lnTo>
                  <a:pt x="2474015" y="743311"/>
                </a:lnTo>
                <a:lnTo>
                  <a:pt x="2472430" y="746932"/>
                </a:lnTo>
                <a:lnTo>
                  <a:pt x="2470617" y="750326"/>
                </a:lnTo>
                <a:lnTo>
                  <a:pt x="2468805" y="753493"/>
                </a:lnTo>
                <a:lnTo>
                  <a:pt x="2466766" y="756887"/>
                </a:lnTo>
                <a:lnTo>
                  <a:pt x="2464501" y="760055"/>
                </a:lnTo>
                <a:lnTo>
                  <a:pt x="2462236" y="762996"/>
                </a:lnTo>
                <a:lnTo>
                  <a:pt x="2459518" y="766164"/>
                </a:lnTo>
                <a:lnTo>
                  <a:pt x="2456799" y="769331"/>
                </a:lnTo>
                <a:lnTo>
                  <a:pt x="2453628" y="772047"/>
                </a:lnTo>
                <a:lnTo>
                  <a:pt x="2450456" y="775214"/>
                </a:lnTo>
                <a:lnTo>
                  <a:pt x="2447058" y="778156"/>
                </a:lnTo>
                <a:lnTo>
                  <a:pt x="2443434" y="780871"/>
                </a:lnTo>
                <a:lnTo>
                  <a:pt x="2439583" y="783812"/>
                </a:lnTo>
                <a:lnTo>
                  <a:pt x="2435732" y="786301"/>
                </a:lnTo>
                <a:lnTo>
                  <a:pt x="2431201" y="789242"/>
                </a:lnTo>
                <a:lnTo>
                  <a:pt x="2426897" y="791731"/>
                </a:lnTo>
                <a:lnTo>
                  <a:pt x="2422140" y="794446"/>
                </a:lnTo>
                <a:lnTo>
                  <a:pt x="2412173" y="799198"/>
                </a:lnTo>
                <a:lnTo>
                  <a:pt x="2406963" y="801687"/>
                </a:lnTo>
                <a:lnTo>
                  <a:pt x="2282825" y="744216"/>
                </a:lnTo>
                <a:lnTo>
                  <a:pt x="2282825" y="312737"/>
                </a:lnTo>
                <a:close/>
                <a:moveTo>
                  <a:pt x="458964" y="22907"/>
                </a:moveTo>
                <a:lnTo>
                  <a:pt x="448307" y="23134"/>
                </a:lnTo>
                <a:lnTo>
                  <a:pt x="438104" y="24041"/>
                </a:lnTo>
                <a:lnTo>
                  <a:pt x="427674" y="25175"/>
                </a:lnTo>
                <a:lnTo>
                  <a:pt x="417471" y="26990"/>
                </a:lnTo>
                <a:lnTo>
                  <a:pt x="407722" y="29485"/>
                </a:lnTo>
                <a:lnTo>
                  <a:pt x="397745" y="32206"/>
                </a:lnTo>
                <a:lnTo>
                  <a:pt x="388222" y="35382"/>
                </a:lnTo>
                <a:lnTo>
                  <a:pt x="378926" y="39237"/>
                </a:lnTo>
                <a:lnTo>
                  <a:pt x="369857" y="43320"/>
                </a:lnTo>
                <a:lnTo>
                  <a:pt x="361014" y="47856"/>
                </a:lnTo>
                <a:lnTo>
                  <a:pt x="352171" y="52846"/>
                </a:lnTo>
                <a:lnTo>
                  <a:pt x="344009" y="58289"/>
                </a:lnTo>
                <a:lnTo>
                  <a:pt x="335847" y="63959"/>
                </a:lnTo>
                <a:lnTo>
                  <a:pt x="328138" y="70083"/>
                </a:lnTo>
                <a:lnTo>
                  <a:pt x="320655" y="76660"/>
                </a:lnTo>
                <a:lnTo>
                  <a:pt x="313626" y="83238"/>
                </a:lnTo>
                <a:lnTo>
                  <a:pt x="306598" y="90722"/>
                </a:lnTo>
                <a:lnTo>
                  <a:pt x="300022" y="98207"/>
                </a:lnTo>
                <a:lnTo>
                  <a:pt x="294127" y="105918"/>
                </a:lnTo>
                <a:lnTo>
                  <a:pt x="288232" y="113856"/>
                </a:lnTo>
                <a:lnTo>
                  <a:pt x="283017" y="122248"/>
                </a:lnTo>
                <a:lnTo>
                  <a:pt x="278029" y="130867"/>
                </a:lnTo>
                <a:lnTo>
                  <a:pt x="273494" y="139939"/>
                </a:lnTo>
                <a:lnTo>
                  <a:pt x="269186" y="149011"/>
                </a:lnTo>
                <a:lnTo>
                  <a:pt x="265559" y="158310"/>
                </a:lnTo>
                <a:lnTo>
                  <a:pt x="262158" y="167836"/>
                </a:lnTo>
                <a:lnTo>
                  <a:pt x="259664" y="177589"/>
                </a:lnTo>
                <a:lnTo>
                  <a:pt x="257396" y="187568"/>
                </a:lnTo>
                <a:lnTo>
                  <a:pt x="255582" y="197775"/>
                </a:lnTo>
                <a:lnTo>
                  <a:pt x="254222" y="207754"/>
                </a:lnTo>
                <a:lnTo>
                  <a:pt x="253542" y="218414"/>
                </a:lnTo>
                <a:lnTo>
                  <a:pt x="253088" y="229074"/>
                </a:lnTo>
                <a:lnTo>
                  <a:pt x="253088" y="495117"/>
                </a:lnTo>
                <a:lnTo>
                  <a:pt x="369630" y="495117"/>
                </a:lnTo>
                <a:lnTo>
                  <a:pt x="376659" y="495344"/>
                </a:lnTo>
                <a:lnTo>
                  <a:pt x="383461" y="496024"/>
                </a:lnTo>
                <a:lnTo>
                  <a:pt x="390263" y="496705"/>
                </a:lnTo>
                <a:lnTo>
                  <a:pt x="397065" y="498066"/>
                </a:lnTo>
                <a:lnTo>
                  <a:pt x="403867" y="499653"/>
                </a:lnTo>
                <a:lnTo>
                  <a:pt x="410216" y="501468"/>
                </a:lnTo>
                <a:lnTo>
                  <a:pt x="416791" y="503509"/>
                </a:lnTo>
                <a:lnTo>
                  <a:pt x="422913" y="505777"/>
                </a:lnTo>
                <a:lnTo>
                  <a:pt x="428808" y="508726"/>
                </a:lnTo>
                <a:lnTo>
                  <a:pt x="434930" y="511674"/>
                </a:lnTo>
                <a:lnTo>
                  <a:pt x="440598" y="514849"/>
                </a:lnTo>
                <a:lnTo>
                  <a:pt x="446266" y="518478"/>
                </a:lnTo>
                <a:lnTo>
                  <a:pt x="451481" y="522334"/>
                </a:lnTo>
                <a:lnTo>
                  <a:pt x="456923" y="526190"/>
                </a:lnTo>
                <a:lnTo>
                  <a:pt x="461911" y="530726"/>
                </a:lnTo>
                <a:lnTo>
                  <a:pt x="466446" y="535035"/>
                </a:lnTo>
                <a:lnTo>
                  <a:pt x="471207" y="539798"/>
                </a:lnTo>
                <a:lnTo>
                  <a:pt x="475289" y="545015"/>
                </a:lnTo>
                <a:lnTo>
                  <a:pt x="479370" y="549777"/>
                </a:lnTo>
                <a:lnTo>
                  <a:pt x="483451" y="555221"/>
                </a:lnTo>
                <a:lnTo>
                  <a:pt x="487079" y="560664"/>
                </a:lnTo>
                <a:lnTo>
                  <a:pt x="490026" y="566561"/>
                </a:lnTo>
                <a:lnTo>
                  <a:pt x="493201" y="572458"/>
                </a:lnTo>
                <a:lnTo>
                  <a:pt x="496148" y="578355"/>
                </a:lnTo>
                <a:lnTo>
                  <a:pt x="498416" y="584706"/>
                </a:lnTo>
                <a:lnTo>
                  <a:pt x="500683" y="591056"/>
                </a:lnTo>
                <a:lnTo>
                  <a:pt x="502497" y="597407"/>
                </a:lnTo>
                <a:lnTo>
                  <a:pt x="504084" y="603984"/>
                </a:lnTo>
                <a:lnTo>
                  <a:pt x="505218" y="610788"/>
                </a:lnTo>
                <a:lnTo>
                  <a:pt x="506125" y="617592"/>
                </a:lnTo>
                <a:lnTo>
                  <a:pt x="506578" y="624623"/>
                </a:lnTo>
                <a:lnTo>
                  <a:pt x="506578" y="631428"/>
                </a:lnTo>
                <a:lnTo>
                  <a:pt x="506578" y="638459"/>
                </a:lnTo>
                <a:lnTo>
                  <a:pt x="506125" y="645263"/>
                </a:lnTo>
                <a:lnTo>
                  <a:pt x="505218" y="652294"/>
                </a:lnTo>
                <a:lnTo>
                  <a:pt x="504084" y="659098"/>
                </a:lnTo>
                <a:lnTo>
                  <a:pt x="502497" y="665449"/>
                </a:lnTo>
                <a:lnTo>
                  <a:pt x="500683" y="672026"/>
                </a:lnTo>
                <a:lnTo>
                  <a:pt x="498416" y="678150"/>
                </a:lnTo>
                <a:lnTo>
                  <a:pt x="496148" y="684500"/>
                </a:lnTo>
                <a:lnTo>
                  <a:pt x="493201" y="690397"/>
                </a:lnTo>
                <a:lnTo>
                  <a:pt x="490026" y="696294"/>
                </a:lnTo>
                <a:lnTo>
                  <a:pt x="487079" y="701964"/>
                </a:lnTo>
                <a:lnTo>
                  <a:pt x="483451" y="707861"/>
                </a:lnTo>
                <a:lnTo>
                  <a:pt x="479370" y="712851"/>
                </a:lnTo>
                <a:lnTo>
                  <a:pt x="475289" y="718067"/>
                </a:lnTo>
                <a:lnTo>
                  <a:pt x="471207" y="723057"/>
                </a:lnTo>
                <a:lnTo>
                  <a:pt x="466446" y="727820"/>
                </a:lnTo>
                <a:lnTo>
                  <a:pt x="461911" y="732356"/>
                </a:lnTo>
                <a:lnTo>
                  <a:pt x="456923" y="736666"/>
                </a:lnTo>
                <a:lnTo>
                  <a:pt x="451481" y="740748"/>
                </a:lnTo>
                <a:lnTo>
                  <a:pt x="446266" y="744604"/>
                </a:lnTo>
                <a:lnTo>
                  <a:pt x="440598" y="748006"/>
                </a:lnTo>
                <a:lnTo>
                  <a:pt x="434930" y="751408"/>
                </a:lnTo>
                <a:lnTo>
                  <a:pt x="428808" y="754356"/>
                </a:lnTo>
                <a:lnTo>
                  <a:pt x="422913" y="757078"/>
                </a:lnTo>
                <a:lnTo>
                  <a:pt x="416791" y="759573"/>
                </a:lnTo>
                <a:lnTo>
                  <a:pt x="410216" y="761614"/>
                </a:lnTo>
                <a:lnTo>
                  <a:pt x="403867" y="763429"/>
                </a:lnTo>
                <a:lnTo>
                  <a:pt x="397065" y="765016"/>
                </a:lnTo>
                <a:lnTo>
                  <a:pt x="390263" y="766377"/>
                </a:lnTo>
                <a:lnTo>
                  <a:pt x="383461" y="767058"/>
                </a:lnTo>
                <a:lnTo>
                  <a:pt x="376659" y="767738"/>
                </a:lnTo>
                <a:lnTo>
                  <a:pt x="369630" y="767965"/>
                </a:lnTo>
                <a:lnTo>
                  <a:pt x="253088" y="767965"/>
                </a:lnTo>
                <a:lnTo>
                  <a:pt x="253088" y="1135844"/>
                </a:lnTo>
                <a:lnTo>
                  <a:pt x="369630" y="1135844"/>
                </a:lnTo>
                <a:lnTo>
                  <a:pt x="376659" y="1136071"/>
                </a:lnTo>
                <a:lnTo>
                  <a:pt x="383461" y="1136751"/>
                </a:lnTo>
                <a:lnTo>
                  <a:pt x="390263" y="1137659"/>
                </a:lnTo>
                <a:lnTo>
                  <a:pt x="397065" y="1138793"/>
                </a:lnTo>
                <a:lnTo>
                  <a:pt x="403867" y="1140380"/>
                </a:lnTo>
                <a:lnTo>
                  <a:pt x="410216" y="1142195"/>
                </a:lnTo>
                <a:lnTo>
                  <a:pt x="416791" y="1144236"/>
                </a:lnTo>
                <a:lnTo>
                  <a:pt x="422913" y="1146731"/>
                </a:lnTo>
                <a:lnTo>
                  <a:pt x="428808" y="1149452"/>
                </a:lnTo>
                <a:lnTo>
                  <a:pt x="434930" y="1152401"/>
                </a:lnTo>
                <a:lnTo>
                  <a:pt x="440598" y="1155803"/>
                </a:lnTo>
                <a:lnTo>
                  <a:pt x="446266" y="1159205"/>
                </a:lnTo>
                <a:lnTo>
                  <a:pt x="451481" y="1163061"/>
                </a:lnTo>
                <a:lnTo>
                  <a:pt x="456923" y="1167370"/>
                </a:lnTo>
                <a:lnTo>
                  <a:pt x="461911" y="1171453"/>
                </a:lnTo>
                <a:lnTo>
                  <a:pt x="466446" y="1175989"/>
                </a:lnTo>
                <a:lnTo>
                  <a:pt x="471207" y="1180752"/>
                </a:lnTo>
                <a:lnTo>
                  <a:pt x="475289" y="1185741"/>
                </a:lnTo>
                <a:lnTo>
                  <a:pt x="479370" y="1190958"/>
                </a:lnTo>
                <a:lnTo>
                  <a:pt x="483451" y="1196401"/>
                </a:lnTo>
                <a:lnTo>
                  <a:pt x="487079" y="1201845"/>
                </a:lnTo>
                <a:lnTo>
                  <a:pt x="490026" y="1207515"/>
                </a:lnTo>
                <a:lnTo>
                  <a:pt x="493201" y="1213412"/>
                </a:lnTo>
                <a:lnTo>
                  <a:pt x="496148" y="1219309"/>
                </a:lnTo>
                <a:lnTo>
                  <a:pt x="498416" y="1225659"/>
                </a:lnTo>
                <a:lnTo>
                  <a:pt x="500683" y="1231783"/>
                </a:lnTo>
                <a:lnTo>
                  <a:pt x="502497" y="1238360"/>
                </a:lnTo>
                <a:lnTo>
                  <a:pt x="504084" y="1245165"/>
                </a:lnTo>
                <a:lnTo>
                  <a:pt x="505218" y="1251742"/>
                </a:lnTo>
                <a:lnTo>
                  <a:pt x="506125" y="1258546"/>
                </a:lnTo>
                <a:lnTo>
                  <a:pt x="506578" y="1265350"/>
                </a:lnTo>
                <a:lnTo>
                  <a:pt x="506578" y="1272381"/>
                </a:lnTo>
                <a:lnTo>
                  <a:pt x="506578" y="1279639"/>
                </a:lnTo>
                <a:lnTo>
                  <a:pt x="506125" y="1286216"/>
                </a:lnTo>
                <a:lnTo>
                  <a:pt x="505218" y="1293021"/>
                </a:lnTo>
                <a:lnTo>
                  <a:pt x="504084" y="1299825"/>
                </a:lnTo>
                <a:lnTo>
                  <a:pt x="502497" y="1306629"/>
                </a:lnTo>
                <a:lnTo>
                  <a:pt x="500683" y="1312980"/>
                </a:lnTo>
                <a:lnTo>
                  <a:pt x="498416" y="1319330"/>
                </a:lnTo>
                <a:lnTo>
                  <a:pt x="496148" y="1325454"/>
                </a:lnTo>
                <a:lnTo>
                  <a:pt x="493201" y="1331351"/>
                </a:lnTo>
                <a:lnTo>
                  <a:pt x="490026" y="1337475"/>
                </a:lnTo>
                <a:lnTo>
                  <a:pt x="487079" y="1343145"/>
                </a:lnTo>
                <a:lnTo>
                  <a:pt x="483451" y="1348588"/>
                </a:lnTo>
                <a:lnTo>
                  <a:pt x="479370" y="1354031"/>
                </a:lnTo>
                <a:lnTo>
                  <a:pt x="475289" y="1359248"/>
                </a:lnTo>
                <a:lnTo>
                  <a:pt x="471207" y="1364011"/>
                </a:lnTo>
                <a:lnTo>
                  <a:pt x="466446" y="1368774"/>
                </a:lnTo>
                <a:lnTo>
                  <a:pt x="461911" y="1373537"/>
                </a:lnTo>
                <a:lnTo>
                  <a:pt x="456923" y="1377619"/>
                </a:lnTo>
                <a:lnTo>
                  <a:pt x="451481" y="1381702"/>
                </a:lnTo>
                <a:lnTo>
                  <a:pt x="446266" y="1385557"/>
                </a:lnTo>
                <a:lnTo>
                  <a:pt x="440598" y="1388960"/>
                </a:lnTo>
                <a:lnTo>
                  <a:pt x="434930" y="1392362"/>
                </a:lnTo>
                <a:lnTo>
                  <a:pt x="428808" y="1395537"/>
                </a:lnTo>
                <a:lnTo>
                  <a:pt x="422913" y="1398032"/>
                </a:lnTo>
                <a:lnTo>
                  <a:pt x="416791" y="1400300"/>
                </a:lnTo>
                <a:lnTo>
                  <a:pt x="410216" y="1402795"/>
                </a:lnTo>
                <a:lnTo>
                  <a:pt x="403867" y="1404609"/>
                </a:lnTo>
                <a:lnTo>
                  <a:pt x="397065" y="1406197"/>
                </a:lnTo>
                <a:lnTo>
                  <a:pt x="390263" y="1407104"/>
                </a:lnTo>
                <a:lnTo>
                  <a:pt x="383461" y="1408238"/>
                </a:lnTo>
                <a:lnTo>
                  <a:pt x="376659" y="1408692"/>
                </a:lnTo>
                <a:lnTo>
                  <a:pt x="369630" y="1408692"/>
                </a:lnTo>
                <a:lnTo>
                  <a:pt x="253088" y="1408692"/>
                </a:lnTo>
                <a:lnTo>
                  <a:pt x="253088" y="1777025"/>
                </a:lnTo>
                <a:lnTo>
                  <a:pt x="369630" y="1777025"/>
                </a:lnTo>
                <a:lnTo>
                  <a:pt x="376659" y="1777252"/>
                </a:lnTo>
                <a:lnTo>
                  <a:pt x="383461" y="1777705"/>
                </a:lnTo>
                <a:lnTo>
                  <a:pt x="390263" y="1778386"/>
                </a:lnTo>
                <a:lnTo>
                  <a:pt x="397065" y="1779747"/>
                </a:lnTo>
                <a:lnTo>
                  <a:pt x="403867" y="1781334"/>
                </a:lnTo>
                <a:lnTo>
                  <a:pt x="410216" y="1783149"/>
                </a:lnTo>
                <a:lnTo>
                  <a:pt x="416791" y="1785190"/>
                </a:lnTo>
                <a:lnTo>
                  <a:pt x="422913" y="1787912"/>
                </a:lnTo>
                <a:lnTo>
                  <a:pt x="428808" y="1790407"/>
                </a:lnTo>
                <a:lnTo>
                  <a:pt x="434930" y="1793582"/>
                </a:lnTo>
                <a:lnTo>
                  <a:pt x="440598" y="1796984"/>
                </a:lnTo>
                <a:lnTo>
                  <a:pt x="446266" y="1800159"/>
                </a:lnTo>
                <a:lnTo>
                  <a:pt x="451481" y="1804242"/>
                </a:lnTo>
                <a:lnTo>
                  <a:pt x="456923" y="1808324"/>
                </a:lnTo>
                <a:lnTo>
                  <a:pt x="461911" y="1812407"/>
                </a:lnTo>
                <a:lnTo>
                  <a:pt x="466446" y="1817170"/>
                </a:lnTo>
                <a:lnTo>
                  <a:pt x="471207" y="1821706"/>
                </a:lnTo>
                <a:lnTo>
                  <a:pt x="475289" y="1826695"/>
                </a:lnTo>
                <a:lnTo>
                  <a:pt x="479370" y="1831912"/>
                </a:lnTo>
                <a:lnTo>
                  <a:pt x="483451" y="1837129"/>
                </a:lnTo>
                <a:lnTo>
                  <a:pt x="487079" y="1842799"/>
                </a:lnTo>
                <a:lnTo>
                  <a:pt x="490026" y="1848469"/>
                </a:lnTo>
                <a:lnTo>
                  <a:pt x="493201" y="1854139"/>
                </a:lnTo>
                <a:lnTo>
                  <a:pt x="496148" y="1860490"/>
                </a:lnTo>
                <a:lnTo>
                  <a:pt x="498416" y="1866613"/>
                </a:lnTo>
                <a:lnTo>
                  <a:pt x="500683" y="1872964"/>
                </a:lnTo>
                <a:lnTo>
                  <a:pt x="502497" y="1879314"/>
                </a:lnTo>
                <a:lnTo>
                  <a:pt x="504084" y="1885892"/>
                </a:lnTo>
                <a:lnTo>
                  <a:pt x="505218" y="1892696"/>
                </a:lnTo>
                <a:lnTo>
                  <a:pt x="506125" y="1899273"/>
                </a:lnTo>
                <a:lnTo>
                  <a:pt x="506578" y="1906304"/>
                </a:lnTo>
                <a:lnTo>
                  <a:pt x="506578" y="1913335"/>
                </a:lnTo>
                <a:lnTo>
                  <a:pt x="506578" y="1920366"/>
                </a:lnTo>
                <a:lnTo>
                  <a:pt x="506125" y="1927397"/>
                </a:lnTo>
                <a:lnTo>
                  <a:pt x="505218" y="1933975"/>
                </a:lnTo>
                <a:lnTo>
                  <a:pt x="504084" y="1940779"/>
                </a:lnTo>
                <a:lnTo>
                  <a:pt x="502497" y="1947356"/>
                </a:lnTo>
                <a:lnTo>
                  <a:pt x="500683" y="1953707"/>
                </a:lnTo>
                <a:lnTo>
                  <a:pt x="498416" y="1960284"/>
                </a:lnTo>
                <a:lnTo>
                  <a:pt x="496148" y="1966408"/>
                </a:lnTo>
                <a:lnTo>
                  <a:pt x="493201" y="1972532"/>
                </a:lnTo>
                <a:lnTo>
                  <a:pt x="490026" y="1978429"/>
                </a:lnTo>
                <a:lnTo>
                  <a:pt x="487079" y="1984099"/>
                </a:lnTo>
                <a:lnTo>
                  <a:pt x="483451" y="1989542"/>
                </a:lnTo>
                <a:lnTo>
                  <a:pt x="479370" y="1994986"/>
                </a:lnTo>
                <a:lnTo>
                  <a:pt x="475289" y="1999975"/>
                </a:lnTo>
                <a:lnTo>
                  <a:pt x="471207" y="2004965"/>
                </a:lnTo>
                <a:lnTo>
                  <a:pt x="466446" y="2009728"/>
                </a:lnTo>
                <a:lnTo>
                  <a:pt x="461911" y="2014264"/>
                </a:lnTo>
                <a:lnTo>
                  <a:pt x="456923" y="2018573"/>
                </a:lnTo>
                <a:lnTo>
                  <a:pt x="451481" y="2022429"/>
                </a:lnTo>
                <a:lnTo>
                  <a:pt x="446266" y="2026285"/>
                </a:lnTo>
                <a:lnTo>
                  <a:pt x="440598" y="2029914"/>
                </a:lnTo>
                <a:lnTo>
                  <a:pt x="434930" y="2033089"/>
                </a:lnTo>
                <a:lnTo>
                  <a:pt x="428808" y="2036264"/>
                </a:lnTo>
                <a:lnTo>
                  <a:pt x="422913" y="2038759"/>
                </a:lnTo>
                <a:lnTo>
                  <a:pt x="416791" y="2041481"/>
                </a:lnTo>
                <a:lnTo>
                  <a:pt x="410216" y="2043522"/>
                </a:lnTo>
                <a:lnTo>
                  <a:pt x="403867" y="2045336"/>
                </a:lnTo>
                <a:lnTo>
                  <a:pt x="397065" y="2046924"/>
                </a:lnTo>
                <a:lnTo>
                  <a:pt x="390263" y="2048285"/>
                </a:lnTo>
                <a:lnTo>
                  <a:pt x="383461" y="2048965"/>
                </a:lnTo>
                <a:lnTo>
                  <a:pt x="376659" y="2049419"/>
                </a:lnTo>
                <a:lnTo>
                  <a:pt x="369630" y="2049646"/>
                </a:lnTo>
                <a:lnTo>
                  <a:pt x="253088" y="2049646"/>
                </a:lnTo>
                <a:lnTo>
                  <a:pt x="253088" y="2315689"/>
                </a:lnTo>
                <a:lnTo>
                  <a:pt x="253542" y="2326349"/>
                </a:lnTo>
                <a:lnTo>
                  <a:pt x="254222" y="2336782"/>
                </a:lnTo>
                <a:lnTo>
                  <a:pt x="255582" y="2347215"/>
                </a:lnTo>
                <a:lnTo>
                  <a:pt x="257396" y="2357195"/>
                </a:lnTo>
                <a:lnTo>
                  <a:pt x="259664" y="2367401"/>
                </a:lnTo>
                <a:lnTo>
                  <a:pt x="262158" y="2376927"/>
                </a:lnTo>
                <a:lnTo>
                  <a:pt x="265559" y="2386679"/>
                </a:lnTo>
                <a:lnTo>
                  <a:pt x="269186" y="2395978"/>
                </a:lnTo>
                <a:lnTo>
                  <a:pt x="273494" y="2405051"/>
                </a:lnTo>
                <a:lnTo>
                  <a:pt x="278029" y="2414123"/>
                </a:lnTo>
                <a:lnTo>
                  <a:pt x="283017" y="2422515"/>
                </a:lnTo>
                <a:lnTo>
                  <a:pt x="288232" y="2430907"/>
                </a:lnTo>
                <a:lnTo>
                  <a:pt x="294127" y="2439072"/>
                </a:lnTo>
                <a:lnTo>
                  <a:pt x="300022" y="2446783"/>
                </a:lnTo>
                <a:lnTo>
                  <a:pt x="306598" y="2454268"/>
                </a:lnTo>
                <a:lnTo>
                  <a:pt x="313626" y="2461525"/>
                </a:lnTo>
                <a:lnTo>
                  <a:pt x="320655" y="2468330"/>
                </a:lnTo>
                <a:lnTo>
                  <a:pt x="328138" y="2474680"/>
                </a:lnTo>
                <a:lnTo>
                  <a:pt x="335847" y="2481031"/>
                </a:lnTo>
                <a:lnTo>
                  <a:pt x="344009" y="2486701"/>
                </a:lnTo>
                <a:lnTo>
                  <a:pt x="352171" y="2492144"/>
                </a:lnTo>
                <a:lnTo>
                  <a:pt x="361014" y="2497134"/>
                </a:lnTo>
                <a:lnTo>
                  <a:pt x="369857" y="2501443"/>
                </a:lnTo>
                <a:lnTo>
                  <a:pt x="378926" y="2505526"/>
                </a:lnTo>
                <a:lnTo>
                  <a:pt x="388222" y="2509608"/>
                </a:lnTo>
                <a:lnTo>
                  <a:pt x="397745" y="2512557"/>
                </a:lnTo>
                <a:lnTo>
                  <a:pt x="407722" y="2515505"/>
                </a:lnTo>
                <a:lnTo>
                  <a:pt x="417471" y="2517773"/>
                </a:lnTo>
                <a:lnTo>
                  <a:pt x="427674" y="2519588"/>
                </a:lnTo>
                <a:lnTo>
                  <a:pt x="438104" y="2520948"/>
                </a:lnTo>
                <a:lnTo>
                  <a:pt x="448307" y="2521629"/>
                </a:lnTo>
                <a:lnTo>
                  <a:pt x="458964" y="2521856"/>
                </a:lnTo>
                <a:lnTo>
                  <a:pt x="2030011" y="2521856"/>
                </a:lnTo>
                <a:lnTo>
                  <a:pt x="2040667" y="2521629"/>
                </a:lnTo>
                <a:lnTo>
                  <a:pt x="2051324" y="2520948"/>
                </a:lnTo>
                <a:lnTo>
                  <a:pt x="2061527" y="2519588"/>
                </a:lnTo>
                <a:lnTo>
                  <a:pt x="2071503" y="2517773"/>
                </a:lnTo>
                <a:lnTo>
                  <a:pt x="2081706" y="2515505"/>
                </a:lnTo>
                <a:lnTo>
                  <a:pt x="2091456" y="2512557"/>
                </a:lnTo>
                <a:lnTo>
                  <a:pt x="2100752" y="2509608"/>
                </a:lnTo>
                <a:lnTo>
                  <a:pt x="2110502" y="2505526"/>
                </a:lnTo>
                <a:lnTo>
                  <a:pt x="2119571" y="2501443"/>
                </a:lnTo>
                <a:lnTo>
                  <a:pt x="2128187" y="2497134"/>
                </a:lnTo>
                <a:lnTo>
                  <a:pt x="2136803" y="2492144"/>
                </a:lnTo>
                <a:lnTo>
                  <a:pt x="2145192" y="2486701"/>
                </a:lnTo>
                <a:lnTo>
                  <a:pt x="2153354" y="2481031"/>
                </a:lnTo>
                <a:lnTo>
                  <a:pt x="2161290" y="2474680"/>
                </a:lnTo>
                <a:lnTo>
                  <a:pt x="2168546" y="2468330"/>
                </a:lnTo>
                <a:lnTo>
                  <a:pt x="2175801" y="2461525"/>
                </a:lnTo>
                <a:lnTo>
                  <a:pt x="2182376" y="2454268"/>
                </a:lnTo>
                <a:lnTo>
                  <a:pt x="2188952" y="2446783"/>
                </a:lnTo>
                <a:lnTo>
                  <a:pt x="2195074" y="2439072"/>
                </a:lnTo>
                <a:lnTo>
                  <a:pt x="2200969" y="2430907"/>
                </a:lnTo>
                <a:lnTo>
                  <a:pt x="2206410" y="2422515"/>
                </a:lnTo>
                <a:lnTo>
                  <a:pt x="2211172" y="2414123"/>
                </a:lnTo>
                <a:lnTo>
                  <a:pt x="2215933" y="2405051"/>
                </a:lnTo>
                <a:lnTo>
                  <a:pt x="2219788" y="2395978"/>
                </a:lnTo>
                <a:lnTo>
                  <a:pt x="2223642" y="2386679"/>
                </a:lnTo>
                <a:lnTo>
                  <a:pt x="2226817" y="2376927"/>
                </a:lnTo>
                <a:lnTo>
                  <a:pt x="2229538" y="2367401"/>
                </a:lnTo>
                <a:lnTo>
                  <a:pt x="2232032" y="2357195"/>
                </a:lnTo>
                <a:lnTo>
                  <a:pt x="2233845" y="2347215"/>
                </a:lnTo>
                <a:lnTo>
                  <a:pt x="2235206" y="2336782"/>
                </a:lnTo>
                <a:lnTo>
                  <a:pt x="2235886" y="2326349"/>
                </a:lnTo>
                <a:lnTo>
                  <a:pt x="2236113" y="2315689"/>
                </a:lnTo>
                <a:lnTo>
                  <a:pt x="2236113" y="229074"/>
                </a:lnTo>
                <a:lnTo>
                  <a:pt x="2235886" y="218414"/>
                </a:lnTo>
                <a:lnTo>
                  <a:pt x="2235206" y="207754"/>
                </a:lnTo>
                <a:lnTo>
                  <a:pt x="2233845" y="197775"/>
                </a:lnTo>
                <a:lnTo>
                  <a:pt x="2232032" y="187568"/>
                </a:lnTo>
                <a:lnTo>
                  <a:pt x="2229538" y="177589"/>
                </a:lnTo>
                <a:lnTo>
                  <a:pt x="2226817" y="167836"/>
                </a:lnTo>
                <a:lnTo>
                  <a:pt x="2223642" y="158310"/>
                </a:lnTo>
                <a:lnTo>
                  <a:pt x="2219788" y="149011"/>
                </a:lnTo>
                <a:lnTo>
                  <a:pt x="2215933" y="139939"/>
                </a:lnTo>
                <a:lnTo>
                  <a:pt x="2211172" y="130867"/>
                </a:lnTo>
                <a:lnTo>
                  <a:pt x="2206410" y="122248"/>
                </a:lnTo>
                <a:lnTo>
                  <a:pt x="2200969" y="113856"/>
                </a:lnTo>
                <a:lnTo>
                  <a:pt x="2195074" y="105918"/>
                </a:lnTo>
                <a:lnTo>
                  <a:pt x="2188952" y="98207"/>
                </a:lnTo>
                <a:lnTo>
                  <a:pt x="2182376" y="90722"/>
                </a:lnTo>
                <a:lnTo>
                  <a:pt x="2175801" y="83238"/>
                </a:lnTo>
                <a:lnTo>
                  <a:pt x="2168546" y="76660"/>
                </a:lnTo>
                <a:lnTo>
                  <a:pt x="2161290" y="70083"/>
                </a:lnTo>
                <a:lnTo>
                  <a:pt x="2153354" y="63959"/>
                </a:lnTo>
                <a:lnTo>
                  <a:pt x="2145192" y="58289"/>
                </a:lnTo>
                <a:lnTo>
                  <a:pt x="2136803" y="52846"/>
                </a:lnTo>
                <a:lnTo>
                  <a:pt x="2128187" y="47856"/>
                </a:lnTo>
                <a:lnTo>
                  <a:pt x="2119571" y="43320"/>
                </a:lnTo>
                <a:lnTo>
                  <a:pt x="2110502" y="39237"/>
                </a:lnTo>
                <a:lnTo>
                  <a:pt x="2100752" y="35382"/>
                </a:lnTo>
                <a:lnTo>
                  <a:pt x="2091456" y="32206"/>
                </a:lnTo>
                <a:lnTo>
                  <a:pt x="2081706" y="29485"/>
                </a:lnTo>
                <a:lnTo>
                  <a:pt x="2071503" y="26990"/>
                </a:lnTo>
                <a:lnTo>
                  <a:pt x="2061527" y="25175"/>
                </a:lnTo>
                <a:lnTo>
                  <a:pt x="2051324" y="24041"/>
                </a:lnTo>
                <a:lnTo>
                  <a:pt x="2040667" y="23134"/>
                </a:lnTo>
                <a:lnTo>
                  <a:pt x="2030011" y="22907"/>
                </a:lnTo>
                <a:lnTo>
                  <a:pt x="458964" y="22907"/>
                </a:lnTo>
                <a:close/>
                <a:moveTo>
                  <a:pt x="458964" y="0"/>
                </a:moveTo>
                <a:lnTo>
                  <a:pt x="2030011" y="0"/>
                </a:lnTo>
                <a:lnTo>
                  <a:pt x="2042028" y="453"/>
                </a:lnTo>
                <a:lnTo>
                  <a:pt x="2053364" y="1134"/>
                </a:lnTo>
                <a:lnTo>
                  <a:pt x="2064701" y="2722"/>
                </a:lnTo>
                <a:lnTo>
                  <a:pt x="2076265" y="4763"/>
                </a:lnTo>
                <a:lnTo>
                  <a:pt x="2087148" y="7258"/>
                </a:lnTo>
                <a:lnTo>
                  <a:pt x="2098031" y="10433"/>
                </a:lnTo>
                <a:lnTo>
                  <a:pt x="2108688" y="14062"/>
                </a:lnTo>
                <a:lnTo>
                  <a:pt x="2118891" y="18371"/>
                </a:lnTo>
                <a:lnTo>
                  <a:pt x="2129094" y="22680"/>
                </a:lnTo>
                <a:lnTo>
                  <a:pt x="2138843" y="27897"/>
                </a:lnTo>
                <a:lnTo>
                  <a:pt x="2148593" y="33340"/>
                </a:lnTo>
                <a:lnTo>
                  <a:pt x="2157889" y="39237"/>
                </a:lnTo>
                <a:lnTo>
                  <a:pt x="2166959" y="45815"/>
                </a:lnTo>
                <a:lnTo>
                  <a:pt x="2175574" y="52392"/>
                </a:lnTo>
                <a:lnTo>
                  <a:pt x="2183737" y="59650"/>
                </a:lnTo>
                <a:lnTo>
                  <a:pt x="2191899" y="67361"/>
                </a:lnTo>
                <a:lnTo>
                  <a:pt x="2199382" y="75299"/>
                </a:lnTo>
                <a:lnTo>
                  <a:pt x="2206637" y="83691"/>
                </a:lnTo>
                <a:lnTo>
                  <a:pt x="2213212" y="92083"/>
                </a:lnTo>
                <a:lnTo>
                  <a:pt x="2219788" y="101155"/>
                </a:lnTo>
                <a:lnTo>
                  <a:pt x="2225683" y="110681"/>
                </a:lnTo>
                <a:lnTo>
                  <a:pt x="2231125" y="120207"/>
                </a:lnTo>
                <a:lnTo>
                  <a:pt x="2236340" y="129960"/>
                </a:lnTo>
                <a:lnTo>
                  <a:pt x="2241101" y="140166"/>
                </a:lnTo>
                <a:lnTo>
                  <a:pt x="2244955" y="150599"/>
                </a:lnTo>
                <a:lnTo>
                  <a:pt x="2248583" y="161032"/>
                </a:lnTo>
                <a:lnTo>
                  <a:pt x="2251758" y="172145"/>
                </a:lnTo>
                <a:lnTo>
                  <a:pt x="2254252" y="183032"/>
                </a:lnTo>
                <a:lnTo>
                  <a:pt x="2256292" y="194372"/>
                </a:lnTo>
                <a:lnTo>
                  <a:pt x="2257879" y="205713"/>
                </a:lnTo>
                <a:lnTo>
                  <a:pt x="2258786" y="217053"/>
                </a:lnTo>
                <a:lnTo>
                  <a:pt x="2259013" y="229074"/>
                </a:lnTo>
                <a:lnTo>
                  <a:pt x="2259013" y="2315689"/>
                </a:lnTo>
                <a:lnTo>
                  <a:pt x="2258786" y="2327483"/>
                </a:lnTo>
                <a:lnTo>
                  <a:pt x="2257879" y="2339050"/>
                </a:lnTo>
                <a:lnTo>
                  <a:pt x="2256292" y="2350617"/>
                </a:lnTo>
                <a:lnTo>
                  <a:pt x="2254252" y="2361958"/>
                </a:lnTo>
                <a:lnTo>
                  <a:pt x="2251758" y="2372844"/>
                </a:lnTo>
                <a:lnTo>
                  <a:pt x="2248583" y="2383731"/>
                </a:lnTo>
                <a:lnTo>
                  <a:pt x="2244955" y="2394391"/>
                </a:lnTo>
                <a:lnTo>
                  <a:pt x="2241101" y="2404824"/>
                </a:lnTo>
                <a:lnTo>
                  <a:pt x="2236340" y="2414803"/>
                </a:lnTo>
                <a:lnTo>
                  <a:pt x="2231125" y="2424783"/>
                </a:lnTo>
                <a:lnTo>
                  <a:pt x="2225683" y="2434309"/>
                </a:lnTo>
                <a:lnTo>
                  <a:pt x="2219788" y="2443608"/>
                </a:lnTo>
                <a:lnTo>
                  <a:pt x="2213212" y="2452680"/>
                </a:lnTo>
                <a:lnTo>
                  <a:pt x="2206637" y="2461299"/>
                </a:lnTo>
                <a:lnTo>
                  <a:pt x="2199382" y="2469464"/>
                </a:lnTo>
                <a:lnTo>
                  <a:pt x="2191899" y="2477629"/>
                </a:lnTo>
                <a:lnTo>
                  <a:pt x="2183737" y="2485113"/>
                </a:lnTo>
                <a:lnTo>
                  <a:pt x="2175574" y="2492371"/>
                </a:lnTo>
                <a:lnTo>
                  <a:pt x="2166959" y="2499175"/>
                </a:lnTo>
                <a:lnTo>
                  <a:pt x="2157889" y="2505526"/>
                </a:lnTo>
                <a:lnTo>
                  <a:pt x="2148593" y="2511649"/>
                </a:lnTo>
                <a:lnTo>
                  <a:pt x="2138843" y="2517093"/>
                </a:lnTo>
                <a:lnTo>
                  <a:pt x="2129094" y="2522309"/>
                </a:lnTo>
                <a:lnTo>
                  <a:pt x="2118891" y="2526619"/>
                </a:lnTo>
                <a:lnTo>
                  <a:pt x="2108688" y="2530701"/>
                </a:lnTo>
                <a:lnTo>
                  <a:pt x="2098031" y="2534330"/>
                </a:lnTo>
                <a:lnTo>
                  <a:pt x="2087148" y="2537505"/>
                </a:lnTo>
                <a:lnTo>
                  <a:pt x="2076265" y="2540000"/>
                </a:lnTo>
                <a:lnTo>
                  <a:pt x="2064701" y="2542268"/>
                </a:lnTo>
                <a:lnTo>
                  <a:pt x="2053364" y="2543402"/>
                </a:lnTo>
                <a:lnTo>
                  <a:pt x="2042028" y="2544536"/>
                </a:lnTo>
                <a:lnTo>
                  <a:pt x="2030011" y="2544763"/>
                </a:lnTo>
                <a:lnTo>
                  <a:pt x="458964" y="2544763"/>
                </a:lnTo>
                <a:lnTo>
                  <a:pt x="447400" y="2544536"/>
                </a:lnTo>
                <a:lnTo>
                  <a:pt x="435610" y="2543402"/>
                </a:lnTo>
                <a:lnTo>
                  <a:pt x="424273" y="2542268"/>
                </a:lnTo>
                <a:lnTo>
                  <a:pt x="413163" y="2540000"/>
                </a:lnTo>
                <a:lnTo>
                  <a:pt x="402053" y="2537505"/>
                </a:lnTo>
                <a:lnTo>
                  <a:pt x="391170" y="2534330"/>
                </a:lnTo>
                <a:lnTo>
                  <a:pt x="380513" y="2530701"/>
                </a:lnTo>
                <a:lnTo>
                  <a:pt x="370084" y="2526619"/>
                </a:lnTo>
                <a:lnTo>
                  <a:pt x="359880" y="2522309"/>
                </a:lnTo>
                <a:lnTo>
                  <a:pt x="350131" y="2517093"/>
                </a:lnTo>
                <a:lnTo>
                  <a:pt x="340608" y="2511649"/>
                </a:lnTo>
                <a:lnTo>
                  <a:pt x="331085" y="2505526"/>
                </a:lnTo>
                <a:lnTo>
                  <a:pt x="322469" y="2499175"/>
                </a:lnTo>
                <a:lnTo>
                  <a:pt x="313626" y="2492371"/>
                </a:lnTo>
                <a:lnTo>
                  <a:pt x="305237" y="2485113"/>
                </a:lnTo>
                <a:lnTo>
                  <a:pt x="297528" y="2477629"/>
                </a:lnTo>
                <a:lnTo>
                  <a:pt x="289819" y="2469464"/>
                </a:lnTo>
                <a:lnTo>
                  <a:pt x="282564" y="2461299"/>
                </a:lnTo>
                <a:lnTo>
                  <a:pt x="275762" y="2452680"/>
                </a:lnTo>
                <a:lnTo>
                  <a:pt x="269413" y="2443608"/>
                </a:lnTo>
                <a:lnTo>
                  <a:pt x="263518" y="2434309"/>
                </a:lnTo>
                <a:lnTo>
                  <a:pt x="257850" y="2424783"/>
                </a:lnTo>
                <a:lnTo>
                  <a:pt x="252862" y="2414803"/>
                </a:lnTo>
                <a:lnTo>
                  <a:pt x="248327" y="2404824"/>
                </a:lnTo>
                <a:lnTo>
                  <a:pt x="244019" y="2394391"/>
                </a:lnTo>
                <a:lnTo>
                  <a:pt x="240391" y="2383731"/>
                </a:lnTo>
                <a:lnTo>
                  <a:pt x="237444" y="2372844"/>
                </a:lnTo>
                <a:lnTo>
                  <a:pt x="234723" y="2361958"/>
                </a:lnTo>
                <a:lnTo>
                  <a:pt x="232682" y="2350617"/>
                </a:lnTo>
                <a:lnTo>
                  <a:pt x="231322" y="2339050"/>
                </a:lnTo>
                <a:lnTo>
                  <a:pt x="230415" y="2327483"/>
                </a:lnTo>
                <a:lnTo>
                  <a:pt x="230188" y="2315689"/>
                </a:lnTo>
                <a:lnTo>
                  <a:pt x="230188" y="2026965"/>
                </a:lnTo>
                <a:lnTo>
                  <a:pt x="369630" y="2026965"/>
                </a:lnTo>
                <a:lnTo>
                  <a:pt x="375298" y="2026738"/>
                </a:lnTo>
                <a:lnTo>
                  <a:pt x="381194" y="2026285"/>
                </a:lnTo>
                <a:lnTo>
                  <a:pt x="386862" y="2025604"/>
                </a:lnTo>
                <a:lnTo>
                  <a:pt x="392530" y="2024470"/>
                </a:lnTo>
                <a:lnTo>
                  <a:pt x="397972" y="2023336"/>
                </a:lnTo>
                <a:lnTo>
                  <a:pt x="403414" y="2021749"/>
                </a:lnTo>
                <a:lnTo>
                  <a:pt x="408628" y="2019934"/>
                </a:lnTo>
                <a:lnTo>
                  <a:pt x="413843" y="2017893"/>
                </a:lnTo>
                <a:lnTo>
                  <a:pt x="419058" y="2015852"/>
                </a:lnTo>
                <a:lnTo>
                  <a:pt x="424046" y="2013130"/>
                </a:lnTo>
                <a:lnTo>
                  <a:pt x="428581" y="2010408"/>
                </a:lnTo>
                <a:lnTo>
                  <a:pt x="433343" y="2007460"/>
                </a:lnTo>
                <a:lnTo>
                  <a:pt x="438104" y="2004285"/>
                </a:lnTo>
                <a:lnTo>
                  <a:pt x="442185" y="2000882"/>
                </a:lnTo>
                <a:lnTo>
                  <a:pt x="446266" y="1997254"/>
                </a:lnTo>
                <a:lnTo>
                  <a:pt x="450348" y="1993398"/>
                </a:lnTo>
                <a:lnTo>
                  <a:pt x="453975" y="1989542"/>
                </a:lnTo>
                <a:lnTo>
                  <a:pt x="457603" y="1985460"/>
                </a:lnTo>
                <a:lnTo>
                  <a:pt x="461004" y="1981377"/>
                </a:lnTo>
                <a:lnTo>
                  <a:pt x="464405" y="1976841"/>
                </a:lnTo>
                <a:lnTo>
                  <a:pt x="467353" y="1972305"/>
                </a:lnTo>
                <a:lnTo>
                  <a:pt x="470074" y="1967315"/>
                </a:lnTo>
                <a:lnTo>
                  <a:pt x="472794" y="1962552"/>
                </a:lnTo>
                <a:lnTo>
                  <a:pt x="474835" y="1957336"/>
                </a:lnTo>
                <a:lnTo>
                  <a:pt x="476876" y="1952119"/>
                </a:lnTo>
                <a:lnTo>
                  <a:pt x="478690" y="1947129"/>
                </a:lnTo>
                <a:lnTo>
                  <a:pt x="480277" y="1941686"/>
                </a:lnTo>
                <a:lnTo>
                  <a:pt x="481637" y="1936243"/>
                </a:lnTo>
                <a:lnTo>
                  <a:pt x="482544" y="1930799"/>
                </a:lnTo>
                <a:lnTo>
                  <a:pt x="483451" y="1924902"/>
                </a:lnTo>
                <a:lnTo>
                  <a:pt x="483904" y="1919232"/>
                </a:lnTo>
                <a:lnTo>
                  <a:pt x="483904" y="1913335"/>
                </a:lnTo>
                <a:lnTo>
                  <a:pt x="483904" y="1907665"/>
                </a:lnTo>
                <a:lnTo>
                  <a:pt x="483451" y="1901768"/>
                </a:lnTo>
                <a:lnTo>
                  <a:pt x="482544" y="1896325"/>
                </a:lnTo>
                <a:lnTo>
                  <a:pt x="481637" y="1890428"/>
                </a:lnTo>
                <a:lnTo>
                  <a:pt x="480277" y="1884985"/>
                </a:lnTo>
                <a:lnTo>
                  <a:pt x="478690" y="1879541"/>
                </a:lnTo>
                <a:lnTo>
                  <a:pt x="476876" y="1874325"/>
                </a:lnTo>
                <a:lnTo>
                  <a:pt x="474835" y="1869335"/>
                </a:lnTo>
                <a:lnTo>
                  <a:pt x="472794" y="1864345"/>
                </a:lnTo>
                <a:lnTo>
                  <a:pt x="470074" y="1859356"/>
                </a:lnTo>
                <a:lnTo>
                  <a:pt x="467353" y="1854366"/>
                </a:lnTo>
                <a:lnTo>
                  <a:pt x="464405" y="1850056"/>
                </a:lnTo>
                <a:lnTo>
                  <a:pt x="461004" y="1845747"/>
                </a:lnTo>
                <a:lnTo>
                  <a:pt x="457603" y="1841211"/>
                </a:lnTo>
                <a:lnTo>
                  <a:pt x="453975" y="1837129"/>
                </a:lnTo>
                <a:lnTo>
                  <a:pt x="450348" y="1833273"/>
                </a:lnTo>
                <a:lnTo>
                  <a:pt x="446266" y="1829417"/>
                </a:lnTo>
                <a:lnTo>
                  <a:pt x="442185" y="1826015"/>
                </a:lnTo>
                <a:lnTo>
                  <a:pt x="438104" y="1822613"/>
                </a:lnTo>
                <a:lnTo>
                  <a:pt x="433343" y="1819211"/>
                </a:lnTo>
                <a:lnTo>
                  <a:pt x="428581" y="1816262"/>
                </a:lnTo>
                <a:lnTo>
                  <a:pt x="424046" y="1813541"/>
                </a:lnTo>
                <a:lnTo>
                  <a:pt x="419058" y="1811273"/>
                </a:lnTo>
                <a:lnTo>
                  <a:pt x="413843" y="1808778"/>
                </a:lnTo>
                <a:lnTo>
                  <a:pt x="408628" y="1806737"/>
                </a:lnTo>
                <a:lnTo>
                  <a:pt x="403414" y="1804922"/>
                </a:lnTo>
                <a:lnTo>
                  <a:pt x="397972" y="1803334"/>
                </a:lnTo>
                <a:lnTo>
                  <a:pt x="392530" y="1801974"/>
                </a:lnTo>
                <a:lnTo>
                  <a:pt x="386862" y="1801293"/>
                </a:lnTo>
                <a:lnTo>
                  <a:pt x="381194" y="1800613"/>
                </a:lnTo>
                <a:lnTo>
                  <a:pt x="375298" y="1799932"/>
                </a:lnTo>
                <a:lnTo>
                  <a:pt x="369630" y="1799932"/>
                </a:lnTo>
                <a:lnTo>
                  <a:pt x="230188" y="1799932"/>
                </a:lnTo>
                <a:lnTo>
                  <a:pt x="230188" y="1385784"/>
                </a:lnTo>
                <a:lnTo>
                  <a:pt x="369630" y="1385784"/>
                </a:lnTo>
                <a:lnTo>
                  <a:pt x="375298" y="1385557"/>
                </a:lnTo>
                <a:lnTo>
                  <a:pt x="381194" y="1385331"/>
                </a:lnTo>
                <a:lnTo>
                  <a:pt x="386862" y="1384650"/>
                </a:lnTo>
                <a:lnTo>
                  <a:pt x="392530" y="1383516"/>
                </a:lnTo>
                <a:lnTo>
                  <a:pt x="397972" y="1382155"/>
                </a:lnTo>
                <a:lnTo>
                  <a:pt x="403414" y="1380795"/>
                </a:lnTo>
                <a:lnTo>
                  <a:pt x="408628" y="1378980"/>
                </a:lnTo>
                <a:lnTo>
                  <a:pt x="413843" y="1376712"/>
                </a:lnTo>
                <a:lnTo>
                  <a:pt x="419058" y="1374671"/>
                </a:lnTo>
                <a:lnTo>
                  <a:pt x="424046" y="1372176"/>
                </a:lnTo>
                <a:lnTo>
                  <a:pt x="428581" y="1369227"/>
                </a:lnTo>
                <a:lnTo>
                  <a:pt x="433343" y="1366506"/>
                </a:lnTo>
                <a:lnTo>
                  <a:pt x="438104" y="1363331"/>
                </a:lnTo>
                <a:lnTo>
                  <a:pt x="442185" y="1359928"/>
                </a:lnTo>
                <a:lnTo>
                  <a:pt x="446266" y="1356300"/>
                </a:lnTo>
                <a:lnTo>
                  <a:pt x="450348" y="1352671"/>
                </a:lnTo>
                <a:lnTo>
                  <a:pt x="453975" y="1348588"/>
                </a:lnTo>
                <a:lnTo>
                  <a:pt x="457603" y="1344732"/>
                </a:lnTo>
                <a:lnTo>
                  <a:pt x="461004" y="1340196"/>
                </a:lnTo>
                <a:lnTo>
                  <a:pt x="464405" y="1335887"/>
                </a:lnTo>
                <a:lnTo>
                  <a:pt x="467353" y="1331124"/>
                </a:lnTo>
                <a:lnTo>
                  <a:pt x="470074" y="1326588"/>
                </a:lnTo>
                <a:lnTo>
                  <a:pt x="472794" y="1321598"/>
                </a:lnTo>
                <a:lnTo>
                  <a:pt x="474835" y="1316608"/>
                </a:lnTo>
                <a:lnTo>
                  <a:pt x="476876" y="1311392"/>
                </a:lnTo>
                <a:lnTo>
                  <a:pt x="478690" y="1305949"/>
                </a:lnTo>
                <a:lnTo>
                  <a:pt x="480277" y="1300732"/>
                </a:lnTo>
                <a:lnTo>
                  <a:pt x="481637" y="1295289"/>
                </a:lnTo>
                <a:lnTo>
                  <a:pt x="482544" y="1289619"/>
                </a:lnTo>
                <a:lnTo>
                  <a:pt x="483451" y="1283948"/>
                </a:lnTo>
                <a:lnTo>
                  <a:pt x="483904" y="1278278"/>
                </a:lnTo>
                <a:lnTo>
                  <a:pt x="483904" y="1272381"/>
                </a:lnTo>
                <a:lnTo>
                  <a:pt x="483904" y="1266711"/>
                </a:lnTo>
                <a:lnTo>
                  <a:pt x="483451" y="1260814"/>
                </a:lnTo>
                <a:lnTo>
                  <a:pt x="482544" y="1255144"/>
                </a:lnTo>
                <a:lnTo>
                  <a:pt x="481637" y="1249474"/>
                </a:lnTo>
                <a:lnTo>
                  <a:pt x="480277" y="1244031"/>
                </a:lnTo>
                <a:lnTo>
                  <a:pt x="478690" y="1238814"/>
                </a:lnTo>
                <a:lnTo>
                  <a:pt x="476876" y="1233371"/>
                </a:lnTo>
                <a:lnTo>
                  <a:pt x="474835" y="1228154"/>
                </a:lnTo>
                <a:lnTo>
                  <a:pt x="472794" y="1223391"/>
                </a:lnTo>
                <a:lnTo>
                  <a:pt x="470074" y="1218401"/>
                </a:lnTo>
                <a:lnTo>
                  <a:pt x="467353" y="1213639"/>
                </a:lnTo>
                <a:lnTo>
                  <a:pt x="464405" y="1209102"/>
                </a:lnTo>
                <a:lnTo>
                  <a:pt x="461004" y="1204566"/>
                </a:lnTo>
                <a:lnTo>
                  <a:pt x="457603" y="1200257"/>
                </a:lnTo>
                <a:lnTo>
                  <a:pt x="453975" y="1196175"/>
                </a:lnTo>
                <a:lnTo>
                  <a:pt x="450348" y="1192092"/>
                </a:lnTo>
                <a:lnTo>
                  <a:pt x="446266" y="1188463"/>
                </a:lnTo>
                <a:lnTo>
                  <a:pt x="442185" y="1184834"/>
                </a:lnTo>
                <a:lnTo>
                  <a:pt x="438104" y="1181659"/>
                </a:lnTo>
                <a:lnTo>
                  <a:pt x="433343" y="1178484"/>
                </a:lnTo>
                <a:lnTo>
                  <a:pt x="428581" y="1175308"/>
                </a:lnTo>
                <a:lnTo>
                  <a:pt x="424046" y="1172813"/>
                </a:lnTo>
                <a:lnTo>
                  <a:pt x="419058" y="1170092"/>
                </a:lnTo>
                <a:lnTo>
                  <a:pt x="413843" y="1167824"/>
                </a:lnTo>
                <a:lnTo>
                  <a:pt x="408628" y="1165783"/>
                </a:lnTo>
                <a:lnTo>
                  <a:pt x="403414" y="1164195"/>
                </a:lnTo>
                <a:lnTo>
                  <a:pt x="397972" y="1162607"/>
                </a:lnTo>
                <a:lnTo>
                  <a:pt x="392530" y="1161246"/>
                </a:lnTo>
                <a:lnTo>
                  <a:pt x="386862" y="1160339"/>
                </a:lnTo>
                <a:lnTo>
                  <a:pt x="381194" y="1159432"/>
                </a:lnTo>
                <a:lnTo>
                  <a:pt x="375298" y="1158978"/>
                </a:lnTo>
                <a:lnTo>
                  <a:pt x="369630" y="1158978"/>
                </a:lnTo>
                <a:lnTo>
                  <a:pt x="230188" y="1158978"/>
                </a:lnTo>
                <a:lnTo>
                  <a:pt x="230188" y="744831"/>
                </a:lnTo>
                <a:lnTo>
                  <a:pt x="369630" y="744831"/>
                </a:lnTo>
                <a:lnTo>
                  <a:pt x="375298" y="744831"/>
                </a:lnTo>
                <a:lnTo>
                  <a:pt x="381194" y="744377"/>
                </a:lnTo>
                <a:lnTo>
                  <a:pt x="386862" y="743470"/>
                </a:lnTo>
                <a:lnTo>
                  <a:pt x="392530" y="742563"/>
                </a:lnTo>
                <a:lnTo>
                  <a:pt x="397972" y="741429"/>
                </a:lnTo>
                <a:lnTo>
                  <a:pt x="403414" y="739841"/>
                </a:lnTo>
                <a:lnTo>
                  <a:pt x="408628" y="738026"/>
                </a:lnTo>
                <a:lnTo>
                  <a:pt x="413843" y="735985"/>
                </a:lnTo>
                <a:lnTo>
                  <a:pt x="419058" y="733717"/>
                </a:lnTo>
                <a:lnTo>
                  <a:pt x="424046" y="731222"/>
                </a:lnTo>
                <a:lnTo>
                  <a:pt x="428581" y="728501"/>
                </a:lnTo>
                <a:lnTo>
                  <a:pt x="433343" y="725325"/>
                </a:lnTo>
                <a:lnTo>
                  <a:pt x="438104" y="722377"/>
                </a:lnTo>
                <a:lnTo>
                  <a:pt x="442185" y="718975"/>
                </a:lnTo>
                <a:lnTo>
                  <a:pt x="446266" y="715573"/>
                </a:lnTo>
                <a:lnTo>
                  <a:pt x="450348" y="711717"/>
                </a:lnTo>
                <a:lnTo>
                  <a:pt x="453975" y="707861"/>
                </a:lnTo>
                <a:lnTo>
                  <a:pt x="457603" y="703552"/>
                </a:lnTo>
                <a:lnTo>
                  <a:pt x="461004" y="699243"/>
                </a:lnTo>
                <a:lnTo>
                  <a:pt x="464405" y="694706"/>
                </a:lnTo>
                <a:lnTo>
                  <a:pt x="467353" y="690170"/>
                </a:lnTo>
                <a:lnTo>
                  <a:pt x="470074" y="685407"/>
                </a:lnTo>
                <a:lnTo>
                  <a:pt x="472794" y="680645"/>
                </a:lnTo>
                <a:lnTo>
                  <a:pt x="474835" y="675655"/>
                </a:lnTo>
                <a:lnTo>
                  <a:pt x="476876" y="670438"/>
                </a:lnTo>
                <a:lnTo>
                  <a:pt x="478690" y="665222"/>
                </a:lnTo>
                <a:lnTo>
                  <a:pt x="480277" y="659778"/>
                </a:lnTo>
                <a:lnTo>
                  <a:pt x="481637" y="654335"/>
                </a:lnTo>
                <a:lnTo>
                  <a:pt x="482544" y="648665"/>
                </a:lnTo>
                <a:lnTo>
                  <a:pt x="483451" y="642995"/>
                </a:lnTo>
                <a:lnTo>
                  <a:pt x="483904" y="637325"/>
                </a:lnTo>
                <a:lnTo>
                  <a:pt x="483904" y="631428"/>
                </a:lnTo>
                <a:lnTo>
                  <a:pt x="483904" y="625531"/>
                </a:lnTo>
                <a:lnTo>
                  <a:pt x="483451" y="619861"/>
                </a:lnTo>
                <a:lnTo>
                  <a:pt x="482544" y="614190"/>
                </a:lnTo>
                <a:lnTo>
                  <a:pt x="481637" y="608747"/>
                </a:lnTo>
                <a:lnTo>
                  <a:pt x="480277" y="603077"/>
                </a:lnTo>
                <a:lnTo>
                  <a:pt x="478690" y="597860"/>
                </a:lnTo>
                <a:lnTo>
                  <a:pt x="476876" y="592417"/>
                </a:lnTo>
                <a:lnTo>
                  <a:pt x="474835" y="587427"/>
                </a:lnTo>
                <a:lnTo>
                  <a:pt x="472794" y="582211"/>
                </a:lnTo>
                <a:lnTo>
                  <a:pt x="470074" y="577448"/>
                </a:lnTo>
                <a:lnTo>
                  <a:pt x="467353" y="572685"/>
                </a:lnTo>
                <a:lnTo>
                  <a:pt x="464405" y="567922"/>
                </a:lnTo>
                <a:lnTo>
                  <a:pt x="461004" y="563613"/>
                </a:lnTo>
                <a:lnTo>
                  <a:pt x="457603" y="559530"/>
                </a:lnTo>
                <a:lnTo>
                  <a:pt x="453975" y="555221"/>
                </a:lnTo>
                <a:lnTo>
                  <a:pt x="450348" y="551138"/>
                </a:lnTo>
                <a:lnTo>
                  <a:pt x="446266" y="547509"/>
                </a:lnTo>
                <a:lnTo>
                  <a:pt x="442185" y="543881"/>
                </a:lnTo>
                <a:lnTo>
                  <a:pt x="438104" y="540478"/>
                </a:lnTo>
                <a:lnTo>
                  <a:pt x="433343" y="537303"/>
                </a:lnTo>
                <a:lnTo>
                  <a:pt x="428581" y="534581"/>
                </a:lnTo>
                <a:lnTo>
                  <a:pt x="424046" y="531633"/>
                </a:lnTo>
                <a:lnTo>
                  <a:pt x="419058" y="529138"/>
                </a:lnTo>
                <a:lnTo>
                  <a:pt x="413843" y="527097"/>
                </a:lnTo>
                <a:lnTo>
                  <a:pt x="408628" y="525056"/>
                </a:lnTo>
                <a:lnTo>
                  <a:pt x="403414" y="523241"/>
                </a:lnTo>
                <a:lnTo>
                  <a:pt x="397972" y="521654"/>
                </a:lnTo>
                <a:lnTo>
                  <a:pt x="392530" y="520293"/>
                </a:lnTo>
                <a:lnTo>
                  <a:pt x="386862" y="519159"/>
                </a:lnTo>
                <a:lnTo>
                  <a:pt x="381194" y="518478"/>
                </a:lnTo>
                <a:lnTo>
                  <a:pt x="375298" y="518251"/>
                </a:lnTo>
                <a:lnTo>
                  <a:pt x="369630" y="518025"/>
                </a:lnTo>
                <a:lnTo>
                  <a:pt x="230188" y="518025"/>
                </a:lnTo>
                <a:lnTo>
                  <a:pt x="230188" y="229074"/>
                </a:lnTo>
                <a:lnTo>
                  <a:pt x="230415" y="217053"/>
                </a:lnTo>
                <a:lnTo>
                  <a:pt x="231322" y="205713"/>
                </a:lnTo>
                <a:lnTo>
                  <a:pt x="232682" y="194372"/>
                </a:lnTo>
                <a:lnTo>
                  <a:pt x="234723" y="183032"/>
                </a:lnTo>
                <a:lnTo>
                  <a:pt x="237444" y="172145"/>
                </a:lnTo>
                <a:lnTo>
                  <a:pt x="240391" y="161032"/>
                </a:lnTo>
                <a:lnTo>
                  <a:pt x="244019" y="150599"/>
                </a:lnTo>
                <a:lnTo>
                  <a:pt x="248327" y="140166"/>
                </a:lnTo>
                <a:lnTo>
                  <a:pt x="252862" y="129960"/>
                </a:lnTo>
                <a:lnTo>
                  <a:pt x="257850" y="120207"/>
                </a:lnTo>
                <a:lnTo>
                  <a:pt x="263518" y="110681"/>
                </a:lnTo>
                <a:lnTo>
                  <a:pt x="269413" y="101155"/>
                </a:lnTo>
                <a:lnTo>
                  <a:pt x="275762" y="92083"/>
                </a:lnTo>
                <a:lnTo>
                  <a:pt x="282564" y="83691"/>
                </a:lnTo>
                <a:lnTo>
                  <a:pt x="289819" y="75299"/>
                </a:lnTo>
                <a:lnTo>
                  <a:pt x="297528" y="67361"/>
                </a:lnTo>
                <a:lnTo>
                  <a:pt x="305237" y="59650"/>
                </a:lnTo>
                <a:lnTo>
                  <a:pt x="313626" y="52392"/>
                </a:lnTo>
                <a:lnTo>
                  <a:pt x="322469" y="45815"/>
                </a:lnTo>
                <a:lnTo>
                  <a:pt x="331085" y="39237"/>
                </a:lnTo>
                <a:lnTo>
                  <a:pt x="340608" y="33340"/>
                </a:lnTo>
                <a:lnTo>
                  <a:pt x="350131" y="27897"/>
                </a:lnTo>
                <a:lnTo>
                  <a:pt x="359880" y="22680"/>
                </a:lnTo>
                <a:lnTo>
                  <a:pt x="370084" y="18371"/>
                </a:lnTo>
                <a:lnTo>
                  <a:pt x="380513" y="14062"/>
                </a:lnTo>
                <a:lnTo>
                  <a:pt x="391170" y="10433"/>
                </a:lnTo>
                <a:lnTo>
                  <a:pt x="402053" y="7258"/>
                </a:lnTo>
                <a:lnTo>
                  <a:pt x="413163" y="4763"/>
                </a:lnTo>
                <a:lnTo>
                  <a:pt x="424273" y="2722"/>
                </a:lnTo>
                <a:lnTo>
                  <a:pt x="435610" y="1134"/>
                </a:lnTo>
                <a:lnTo>
                  <a:pt x="447400" y="453"/>
                </a:lnTo>
                <a:lnTo>
                  <a:pt x="458964"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grpSp>
        <p:nvGrpSpPr>
          <p:cNvPr id="28" name="组合 27"/>
          <p:cNvGrpSpPr/>
          <p:nvPr/>
        </p:nvGrpSpPr>
        <p:grpSpPr>
          <a:xfrm>
            <a:off x="1980253" y="2205769"/>
            <a:ext cx="5194887" cy="1826048"/>
            <a:chOff x="1980253" y="2205769"/>
            <a:chExt cx="5194887" cy="1826048"/>
          </a:xfrm>
        </p:grpSpPr>
        <p:sp>
          <p:nvSpPr>
            <p:cNvPr id="5" name="圆角矩形 4"/>
            <p:cNvSpPr/>
            <p:nvPr/>
          </p:nvSpPr>
          <p:spPr>
            <a:xfrm>
              <a:off x="1980253" y="3815867"/>
              <a:ext cx="5194887" cy="215950"/>
            </a:xfrm>
            <a:prstGeom prst="roundRect">
              <a:avLst>
                <a:gd name="adj" fmla="val 50000"/>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lIns="108896" tIns="54448" rIns="108896" bIns="54448" anchor="ctr"/>
            <a:lstStyle/>
            <a:p>
              <a:pPr algn="ctr">
                <a:defRPr/>
              </a:pPr>
              <a:endParaRPr lang="zh-CN" altLang="en-US" dirty="0">
                <a:solidFill>
                  <a:schemeClr val="tx1"/>
                </a:solidFill>
                <a:ea typeface="微软雅黑" panose="020B0503020204020204" pitchFamily="34" charset="-122"/>
              </a:endParaRPr>
            </a:p>
          </p:txBody>
        </p:sp>
        <p:sp>
          <p:nvSpPr>
            <p:cNvPr id="6" name="圆角矩形 5"/>
            <p:cNvSpPr/>
            <p:nvPr/>
          </p:nvSpPr>
          <p:spPr>
            <a:xfrm>
              <a:off x="1980253" y="3287108"/>
              <a:ext cx="5194887" cy="215950"/>
            </a:xfrm>
            <a:prstGeom prst="roundRect">
              <a:avLst>
                <a:gd name="adj" fmla="val 50000"/>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lIns="108896" tIns="54448" rIns="108896" bIns="54448" anchor="ctr"/>
            <a:lstStyle/>
            <a:p>
              <a:pPr algn="ctr">
                <a:defRPr/>
              </a:pPr>
              <a:endParaRPr lang="zh-CN" altLang="en-US" dirty="0">
                <a:solidFill>
                  <a:schemeClr val="tx1"/>
                </a:solidFill>
                <a:ea typeface="微软雅黑" panose="020B0503020204020204" pitchFamily="34" charset="-122"/>
              </a:endParaRPr>
            </a:p>
          </p:txBody>
        </p:sp>
        <p:sp>
          <p:nvSpPr>
            <p:cNvPr id="7" name="圆角矩形 6"/>
            <p:cNvSpPr/>
            <p:nvPr/>
          </p:nvSpPr>
          <p:spPr>
            <a:xfrm>
              <a:off x="1980253" y="2737706"/>
              <a:ext cx="5194887" cy="217537"/>
            </a:xfrm>
            <a:prstGeom prst="roundRect">
              <a:avLst>
                <a:gd name="adj" fmla="val 50000"/>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lIns="108896" tIns="54448" rIns="108896" bIns="54448" anchor="ctr"/>
            <a:lstStyle/>
            <a:p>
              <a:pPr algn="ctr">
                <a:defRPr/>
              </a:pPr>
              <a:endParaRPr lang="zh-CN" altLang="en-US" dirty="0">
                <a:solidFill>
                  <a:schemeClr val="tx1"/>
                </a:solidFill>
                <a:ea typeface="微软雅黑" panose="020B0503020204020204" pitchFamily="34" charset="-122"/>
              </a:endParaRPr>
            </a:p>
          </p:txBody>
        </p:sp>
        <p:sp>
          <p:nvSpPr>
            <p:cNvPr id="8" name="圆角矩形 7"/>
            <p:cNvSpPr/>
            <p:nvPr/>
          </p:nvSpPr>
          <p:spPr>
            <a:xfrm>
              <a:off x="1980253" y="2205769"/>
              <a:ext cx="5194887" cy="215950"/>
            </a:xfrm>
            <a:prstGeom prst="roundRect">
              <a:avLst>
                <a:gd name="adj" fmla="val 50000"/>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lIns="108896" tIns="54448" rIns="108896" bIns="54448" anchor="ctr"/>
            <a:lstStyle/>
            <a:p>
              <a:pPr algn="ctr">
                <a:defRPr/>
              </a:pPr>
              <a:endParaRPr lang="zh-CN" altLang="en-US" dirty="0">
                <a:solidFill>
                  <a:schemeClr val="tx1"/>
                </a:solidFill>
                <a:ea typeface="微软雅黑" panose="020B0503020204020204" pitchFamily="34" charset="-122"/>
              </a:endParaRPr>
            </a:p>
          </p:txBody>
        </p:sp>
      </p:grpSp>
      <p:sp>
        <p:nvSpPr>
          <p:cNvPr id="9" name="文本框 8"/>
          <p:cNvSpPr txBox="1">
            <a:spLocks noChangeArrowheads="1"/>
          </p:cNvSpPr>
          <p:nvPr/>
        </p:nvSpPr>
        <p:spPr bwMode="auto">
          <a:xfrm>
            <a:off x="571935" y="2088267"/>
            <a:ext cx="1219835"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896" tIns="54448" rIns="108896" bIns="54448"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r>
              <a:rPr lang="zh-CN" altLang="en-US" sz="1900" dirty="0">
                <a:latin typeface="微软雅黑" panose="020B0503020204020204" pitchFamily="34" charset="-122"/>
                <a:ea typeface="微软雅黑" panose="020B0503020204020204" pitchFamily="34" charset="-122"/>
              </a:rPr>
              <a:t>输入标题</a:t>
            </a:r>
          </a:p>
        </p:txBody>
      </p:sp>
      <p:sp>
        <p:nvSpPr>
          <p:cNvPr id="10" name="文本框 9"/>
          <p:cNvSpPr txBox="1">
            <a:spLocks noChangeArrowheads="1"/>
          </p:cNvSpPr>
          <p:nvPr/>
        </p:nvSpPr>
        <p:spPr bwMode="auto">
          <a:xfrm>
            <a:off x="7732114" y="2115261"/>
            <a:ext cx="959349" cy="349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900" dirty="0">
                <a:ea typeface="微软雅黑" panose="020B0503020204020204" pitchFamily="34" charset="-122"/>
              </a:rPr>
              <a:t>40</a:t>
            </a:r>
            <a:r>
              <a:rPr lang="en-US" altLang="zh-CN" sz="1900" dirty="0">
                <a:ea typeface="微软雅黑" panose="020B0503020204020204" pitchFamily="34" charset="-122"/>
              </a:rPr>
              <a:t>%</a:t>
            </a:r>
            <a:endParaRPr lang="zh-CN" altLang="en-US" sz="1900" dirty="0">
              <a:ea typeface="微软雅黑" panose="020B0503020204020204" pitchFamily="34" charset="-122"/>
            </a:endParaRPr>
          </a:p>
        </p:txBody>
      </p:sp>
      <p:sp>
        <p:nvSpPr>
          <p:cNvPr id="12" name="文本框 23"/>
          <p:cNvSpPr txBox="1">
            <a:spLocks noChangeArrowheads="1"/>
          </p:cNvSpPr>
          <p:nvPr/>
        </p:nvSpPr>
        <p:spPr bwMode="auto">
          <a:xfrm>
            <a:off x="571935" y="2624966"/>
            <a:ext cx="1219835"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896" tIns="54448" rIns="108896" bIns="54448"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a:r>
              <a:rPr lang="zh-CN" altLang="en-US" sz="1900" dirty="0">
                <a:latin typeface="微软雅黑" panose="020B0503020204020204" pitchFamily="34" charset="-122"/>
                <a:ea typeface="微软雅黑" panose="020B0503020204020204" pitchFamily="34" charset="-122"/>
              </a:rPr>
              <a:t>输入标题</a:t>
            </a:r>
          </a:p>
        </p:txBody>
      </p:sp>
      <p:sp>
        <p:nvSpPr>
          <p:cNvPr id="13" name="文本框 24"/>
          <p:cNvSpPr txBox="1">
            <a:spLocks noChangeArrowheads="1"/>
          </p:cNvSpPr>
          <p:nvPr/>
        </p:nvSpPr>
        <p:spPr bwMode="auto">
          <a:xfrm>
            <a:off x="7732114" y="2651961"/>
            <a:ext cx="959349" cy="350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900">
                <a:ea typeface="微软雅黑" panose="020B0503020204020204" pitchFamily="34" charset="-122"/>
              </a:rPr>
              <a:t>50</a:t>
            </a:r>
            <a:r>
              <a:rPr lang="en-US" altLang="zh-CN" sz="1900">
                <a:ea typeface="微软雅黑" panose="020B0503020204020204" pitchFamily="34" charset="-122"/>
              </a:rPr>
              <a:t>%</a:t>
            </a:r>
            <a:endParaRPr lang="zh-CN" altLang="en-US" sz="1900">
              <a:ea typeface="微软雅黑" panose="020B0503020204020204" pitchFamily="34" charset="-122"/>
            </a:endParaRPr>
          </a:p>
        </p:txBody>
      </p:sp>
      <p:sp>
        <p:nvSpPr>
          <p:cNvPr id="15" name="文本框 27"/>
          <p:cNvSpPr txBox="1">
            <a:spLocks noChangeArrowheads="1"/>
          </p:cNvSpPr>
          <p:nvPr/>
        </p:nvSpPr>
        <p:spPr bwMode="auto">
          <a:xfrm>
            <a:off x="571935" y="3161666"/>
            <a:ext cx="1219835"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896" tIns="54448" rIns="108896" bIns="54448"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a:r>
              <a:rPr lang="zh-CN" altLang="en-US" sz="1900" dirty="0">
                <a:latin typeface="微软雅黑" panose="020B0503020204020204" pitchFamily="34" charset="-122"/>
                <a:ea typeface="微软雅黑" panose="020B0503020204020204" pitchFamily="34" charset="-122"/>
              </a:rPr>
              <a:t>输入标题</a:t>
            </a:r>
          </a:p>
        </p:txBody>
      </p:sp>
      <p:sp>
        <p:nvSpPr>
          <p:cNvPr id="16" name="文本框 28"/>
          <p:cNvSpPr txBox="1">
            <a:spLocks noChangeArrowheads="1"/>
          </p:cNvSpPr>
          <p:nvPr/>
        </p:nvSpPr>
        <p:spPr bwMode="auto">
          <a:xfrm>
            <a:off x="7732114" y="3190247"/>
            <a:ext cx="959349" cy="349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900">
                <a:ea typeface="微软雅黑" panose="020B0503020204020204" pitchFamily="34" charset="-122"/>
              </a:rPr>
              <a:t>80</a:t>
            </a:r>
            <a:r>
              <a:rPr lang="en-US" altLang="zh-CN" sz="1900">
                <a:ea typeface="微软雅黑" panose="020B0503020204020204" pitchFamily="34" charset="-122"/>
              </a:rPr>
              <a:t>%</a:t>
            </a:r>
            <a:endParaRPr lang="zh-CN" altLang="en-US" sz="1900">
              <a:ea typeface="微软雅黑" panose="020B0503020204020204" pitchFamily="34" charset="-122"/>
            </a:endParaRPr>
          </a:p>
        </p:txBody>
      </p:sp>
      <p:sp>
        <p:nvSpPr>
          <p:cNvPr id="18" name="文本框 31"/>
          <p:cNvSpPr txBox="1">
            <a:spLocks noChangeArrowheads="1"/>
          </p:cNvSpPr>
          <p:nvPr/>
        </p:nvSpPr>
        <p:spPr bwMode="auto">
          <a:xfrm>
            <a:off x="571935" y="3698365"/>
            <a:ext cx="1219835"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896" tIns="54448" rIns="108896" bIns="54448"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a:r>
              <a:rPr lang="zh-CN" altLang="en-US" sz="1900" dirty="0">
                <a:latin typeface="微软雅黑" panose="020B0503020204020204" pitchFamily="34" charset="-122"/>
                <a:ea typeface="微软雅黑" panose="020B0503020204020204" pitchFamily="34" charset="-122"/>
              </a:rPr>
              <a:t>输入标题</a:t>
            </a:r>
          </a:p>
        </p:txBody>
      </p:sp>
      <p:sp>
        <p:nvSpPr>
          <p:cNvPr id="19" name="文本框 32"/>
          <p:cNvSpPr txBox="1">
            <a:spLocks noChangeArrowheads="1"/>
          </p:cNvSpPr>
          <p:nvPr/>
        </p:nvSpPr>
        <p:spPr bwMode="auto">
          <a:xfrm>
            <a:off x="7732114" y="3726947"/>
            <a:ext cx="959349" cy="350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900">
                <a:ea typeface="微软雅黑" panose="020B0503020204020204" pitchFamily="34" charset="-122"/>
              </a:rPr>
              <a:t>20</a:t>
            </a:r>
            <a:r>
              <a:rPr lang="en-US" altLang="zh-CN" sz="1900">
                <a:ea typeface="微软雅黑" panose="020B0503020204020204" pitchFamily="34" charset="-122"/>
              </a:rPr>
              <a:t>%</a:t>
            </a:r>
            <a:endParaRPr lang="zh-CN" altLang="en-US" sz="1900">
              <a:ea typeface="微软雅黑" panose="020B0503020204020204" pitchFamily="34" charset="-122"/>
            </a:endParaRPr>
          </a:p>
        </p:txBody>
      </p:sp>
      <p:sp>
        <p:nvSpPr>
          <p:cNvPr id="20" name="矩形 19"/>
          <p:cNvSpPr/>
          <p:nvPr/>
        </p:nvSpPr>
        <p:spPr>
          <a:xfrm>
            <a:off x="532854" y="4509914"/>
            <a:ext cx="7992461" cy="1267118"/>
          </a:xfrm>
          <a:prstGeom prst="rect">
            <a:avLst/>
          </a:prstGeom>
        </p:spPr>
        <p:txBody>
          <a:bodyPr lIns="108896" tIns="54448" rIns="108896" bIns="54448"/>
          <a:lstStyle/>
          <a:p>
            <a:pPr algn="just">
              <a:lnSpc>
                <a:spcPct val="130000"/>
              </a:lnSpc>
              <a:spcBef>
                <a:spcPts val="715"/>
              </a:spcBef>
              <a:spcAft>
                <a:spcPts val="715"/>
              </a:spcAft>
              <a:buClr>
                <a:srgbClr val="00B050"/>
              </a:buClr>
              <a:buSzPct val="80000"/>
              <a:defRPr/>
            </a:pPr>
            <a:r>
              <a:rPr lang="zh-CN" altLang="en-US" sz="1900" dirty="0">
                <a:latin typeface="微软雅黑" panose="020B0503020204020204" pitchFamily="34" charset="-122"/>
                <a:ea typeface="微软雅黑" panose="020B0503020204020204" pitchFamily="34" charset="-122"/>
              </a:rPr>
              <a:t>请在此处输入您的文本或者复制您的文本粘贴到此处，请在此处输入您的文本或者复制您的文本粘贴到此处。请在此处输入您的文本或者复制您的文本粘贴到此处。</a:t>
            </a:r>
          </a:p>
        </p:txBody>
      </p:sp>
      <p:grpSp>
        <p:nvGrpSpPr>
          <p:cNvPr id="29" name="组合 28"/>
          <p:cNvGrpSpPr/>
          <p:nvPr/>
        </p:nvGrpSpPr>
        <p:grpSpPr>
          <a:xfrm>
            <a:off x="1980252" y="2205769"/>
            <a:ext cx="4464257" cy="1826048"/>
            <a:chOff x="1980252" y="2205769"/>
            <a:chExt cx="4464257" cy="1826048"/>
          </a:xfrm>
        </p:grpSpPr>
        <p:sp>
          <p:nvSpPr>
            <p:cNvPr id="11" name="圆角矩形 10"/>
            <p:cNvSpPr/>
            <p:nvPr/>
          </p:nvSpPr>
          <p:spPr>
            <a:xfrm>
              <a:off x="1980253" y="2737706"/>
              <a:ext cx="2551911" cy="217537"/>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08896" tIns="54448" rIns="108896" bIns="54448" anchor="ctr"/>
            <a:lstStyle/>
            <a:p>
              <a:pPr algn="ctr">
                <a:defRPr/>
              </a:pPr>
              <a:endParaRPr lang="zh-CN" altLang="en-US" dirty="0">
                <a:solidFill>
                  <a:schemeClr val="tx1"/>
                </a:solidFill>
                <a:ea typeface="微软雅黑" panose="020B0503020204020204" pitchFamily="34" charset="-122"/>
              </a:endParaRPr>
            </a:p>
          </p:txBody>
        </p:sp>
        <p:sp>
          <p:nvSpPr>
            <p:cNvPr id="14" name="圆角矩形 13"/>
            <p:cNvSpPr/>
            <p:nvPr/>
          </p:nvSpPr>
          <p:spPr>
            <a:xfrm>
              <a:off x="1980252" y="3287108"/>
              <a:ext cx="4464257" cy="215950"/>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08896" tIns="54448" rIns="108896" bIns="54448" anchor="ctr"/>
            <a:lstStyle/>
            <a:p>
              <a:pPr algn="ctr">
                <a:defRPr/>
              </a:pPr>
              <a:endParaRPr lang="zh-CN" altLang="en-US" dirty="0">
                <a:solidFill>
                  <a:schemeClr val="tx1"/>
                </a:solidFill>
                <a:ea typeface="微软雅黑" panose="020B0503020204020204" pitchFamily="34" charset="-122"/>
              </a:endParaRPr>
            </a:p>
          </p:txBody>
        </p:sp>
        <p:sp>
          <p:nvSpPr>
            <p:cNvPr id="17" name="圆角矩形 16"/>
            <p:cNvSpPr/>
            <p:nvPr/>
          </p:nvSpPr>
          <p:spPr>
            <a:xfrm>
              <a:off x="1980253" y="3815867"/>
              <a:ext cx="1274897" cy="215950"/>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08896" tIns="54448" rIns="108896" bIns="54448" anchor="ctr"/>
            <a:lstStyle/>
            <a:p>
              <a:pPr algn="ctr">
                <a:defRPr/>
              </a:pPr>
              <a:endParaRPr lang="zh-CN" altLang="en-US" dirty="0">
                <a:solidFill>
                  <a:schemeClr val="tx1"/>
                </a:solidFill>
                <a:ea typeface="微软雅黑" panose="020B0503020204020204" pitchFamily="34" charset="-122"/>
              </a:endParaRPr>
            </a:p>
          </p:txBody>
        </p:sp>
        <p:sp>
          <p:nvSpPr>
            <p:cNvPr id="21" name="圆角矩形 20"/>
            <p:cNvSpPr/>
            <p:nvPr/>
          </p:nvSpPr>
          <p:spPr>
            <a:xfrm>
              <a:off x="1980252" y="2205769"/>
              <a:ext cx="1912345" cy="21595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8896" tIns="54448" rIns="108896" bIns="54448" anchor="ctr"/>
            <a:lstStyle/>
            <a:p>
              <a:pPr algn="ctr">
                <a:defRPr/>
              </a:pPr>
              <a:endParaRPr lang="zh-CN" altLang="en-US" dirty="0">
                <a:solidFill>
                  <a:schemeClr val="tx1"/>
                </a:solidFill>
                <a:ea typeface="微软雅黑" panose="020B0503020204020204" pitchFamily="34" charset="-122"/>
              </a:endParaRPr>
            </a:p>
          </p:txBody>
        </p:sp>
      </p:grpSp>
      <p:sp>
        <p:nvSpPr>
          <p:cNvPr id="22" name="圆角矩形 21"/>
          <p:cNvSpPr>
            <a:spLocks noChangeAspect="1"/>
          </p:cNvSpPr>
          <p:nvPr/>
        </p:nvSpPr>
        <p:spPr>
          <a:xfrm>
            <a:off x="8835479" y="1877442"/>
            <a:ext cx="2776170" cy="3928615"/>
          </a:xfrm>
          <a:prstGeom prst="roundRect">
            <a:avLst>
              <a:gd name="adj" fmla="val 1429"/>
            </a:avLst>
          </a:prstGeom>
          <a:solidFill>
            <a:srgbClr val="F2F2F2"/>
          </a:solidFill>
          <a:ln w="3175">
            <a:solidFill>
              <a:srgbClr val="D5D5D5"/>
            </a:solidFill>
            <a:prstDash val="solid"/>
          </a:ln>
        </p:spPr>
        <p:style>
          <a:lnRef idx="1">
            <a:schemeClr val="accent6"/>
          </a:lnRef>
          <a:fillRef idx="0">
            <a:schemeClr val="accent6"/>
          </a:fillRef>
          <a:effectRef idx="0">
            <a:schemeClr val="accent6"/>
          </a:effectRef>
          <a:fontRef idx="minor">
            <a:schemeClr val="tx1"/>
          </a:fontRef>
        </p:style>
        <p:txBody>
          <a:bodyPr lIns="342979" tIns="857448" rIns="342979" bIns="428724" anchor="ctr"/>
          <a:lstStyle/>
          <a:p>
            <a:pPr algn="just">
              <a:lnSpc>
                <a:spcPct val="120000"/>
              </a:lnSpc>
              <a:spcBef>
                <a:spcPts val="715"/>
              </a:spcBef>
              <a:spcAft>
                <a:spcPts val="715"/>
              </a:spcAft>
              <a:defRPr/>
            </a:pPr>
            <a:endParaRPr lang="zh-CN" altLang="en-US" sz="1900" dirty="0">
              <a:solidFill>
                <a:srgbClr val="454545"/>
              </a:solidFill>
              <a:latin typeface="微软雅黑" panose="020B0503020204020204" pitchFamily="34" charset="-122"/>
              <a:ea typeface="微软雅黑" panose="020B0503020204020204" pitchFamily="34" charset="-122"/>
            </a:endParaRPr>
          </a:p>
        </p:txBody>
      </p:sp>
      <p:sp>
        <p:nvSpPr>
          <p:cNvPr id="23" name="任意多边形 22"/>
          <p:cNvSpPr/>
          <p:nvPr/>
        </p:nvSpPr>
        <p:spPr>
          <a:xfrm>
            <a:off x="9276442" y="1795879"/>
            <a:ext cx="206257" cy="81564"/>
          </a:xfrm>
          <a:custGeom>
            <a:avLst/>
            <a:gdLst>
              <a:gd name="connsiteX0" fmla="*/ 131005 w 311731"/>
              <a:gd name="connsiteY0" fmla="*/ 0 h 121823"/>
              <a:gd name="connsiteX1" fmla="*/ 180725 w 311731"/>
              <a:gd name="connsiteY1" fmla="*/ 0 h 121823"/>
              <a:gd name="connsiteX2" fmla="*/ 205433 w 311731"/>
              <a:gd name="connsiteY2" fmla="*/ 4162 h 121823"/>
              <a:gd name="connsiteX3" fmla="*/ 309453 w 311731"/>
              <a:gd name="connsiteY3" fmla="*/ 109253 h 121823"/>
              <a:gd name="connsiteX4" fmla="*/ 311731 w 311731"/>
              <a:gd name="connsiteY4" fmla="*/ 121823 h 121823"/>
              <a:gd name="connsiteX5" fmla="*/ 0 w 311731"/>
              <a:gd name="connsiteY5" fmla="*/ 121823 h 121823"/>
              <a:gd name="connsiteX6" fmla="*/ 2277 w 311731"/>
              <a:gd name="connsiteY6" fmla="*/ 109253 h 121823"/>
              <a:gd name="connsiteX7" fmla="*/ 106298 w 311731"/>
              <a:gd name="connsiteY7" fmla="*/ 4162 h 121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1731" h="121823">
                <a:moveTo>
                  <a:pt x="131005" y="0"/>
                </a:moveTo>
                <a:lnTo>
                  <a:pt x="180725" y="0"/>
                </a:lnTo>
                <a:lnTo>
                  <a:pt x="205433" y="4162"/>
                </a:lnTo>
                <a:cubicBezTo>
                  <a:pt x="252408" y="20443"/>
                  <a:pt x="290475" y="59254"/>
                  <a:pt x="309453" y="109253"/>
                </a:cubicBezTo>
                <a:lnTo>
                  <a:pt x="311731" y="121823"/>
                </a:lnTo>
                <a:lnTo>
                  <a:pt x="0" y="121823"/>
                </a:lnTo>
                <a:lnTo>
                  <a:pt x="2277" y="109253"/>
                </a:lnTo>
                <a:cubicBezTo>
                  <a:pt x="21256" y="59254"/>
                  <a:pt x="59323" y="20443"/>
                  <a:pt x="106298" y="4162"/>
                </a:cubicBezTo>
                <a:close/>
              </a:path>
            </a:pathLst>
          </a:custGeom>
          <a:gradFill>
            <a:gsLst>
              <a:gs pos="0">
                <a:schemeClr val="accent1">
                  <a:lumMod val="50000"/>
                </a:schemeClr>
              </a:gs>
              <a:gs pos="49000">
                <a:schemeClr val="accent1"/>
              </a:gs>
              <a:gs pos="100000">
                <a:schemeClr val="accent1">
                  <a:lumMod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dirty="0">
              <a:latin typeface="微软雅黑" panose="020B0503020204020204" pitchFamily="34" charset="-122"/>
              <a:ea typeface="微软雅黑" panose="020B0503020204020204" pitchFamily="34" charset="-122"/>
            </a:endParaRPr>
          </a:p>
        </p:txBody>
      </p:sp>
      <p:sp>
        <p:nvSpPr>
          <p:cNvPr id="24" name="任意多边形 23"/>
          <p:cNvSpPr/>
          <p:nvPr/>
        </p:nvSpPr>
        <p:spPr>
          <a:xfrm>
            <a:off x="11014215" y="1795879"/>
            <a:ext cx="195588" cy="81564"/>
          </a:xfrm>
          <a:custGeom>
            <a:avLst/>
            <a:gdLst>
              <a:gd name="connsiteX0" fmla="*/ 145370 w 318081"/>
              <a:gd name="connsiteY0" fmla="*/ 0 h 130555"/>
              <a:gd name="connsiteX1" fmla="*/ 172710 w 318081"/>
              <a:gd name="connsiteY1" fmla="*/ 0 h 130555"/>
              <a:gd name="connsiteX2" fmla="*/ 209618 w 318081"/>
              <a:gd name="connsiteY2" fmla="*/ 6428 h 130555"/>
              <a:gd name="connsiteX3" fmla="*/ 315757 w 318081"/>
              <a:gd name="connsiteY3" fmla="*/ 117294 h 130555"/>
              <a:gd name="connsiteX4" fmla="*/ 318081 w 318081"/>
              <a:gd name="connsiteY4" fmla="*/ 130555 h 130555"/>
              <a:gd name="connsiteX5" fmla="*/ 0 w 318081"/>
              <a:gd name="connsiteY5" fmla="*/ 130555 h 130555"/>
              <a:gd name="connsiteX6" fmla="*/ 2324 w 318081"/>
              <a:gd name="connsiteY6" fmla="*/ 117294 h 130555"/>
              <a:gd name="connsiteX7" fmla="*/ 108463 w 318081"/>
              <a:gd name="connsiteY7" fmla="*/ 6428 h 130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081" h="130555">
                <a:moveTo>
                  <a:pt x="145370" y="0"/>
                </a:moveTo>
                <a:lnTo>
                  <a:pt x="172710" y="0"/>
                </a:lnTo>
                <a:lnTo>
                  <a:pt x="209618" y="6428"/>
                </a:lnTo>
                <a:cubicBezTo>
                  <a:pt x="257550" y="23604"/>
                  <a:pt x="296392" y="64548"/>
                  <a:pt x="315757" y="117294"/>
                </a:cubicBezTo>
                <a:lnTo>
                  <a:pt x="318081" y="130555"/>
                </a:lnTo>
                <a:lnTo>
                  <a:pt x="0" y="130555"/>
                </a:lnTo>
                <a:lnTo>
                  <a:pt x="2324" y="117294"/>
                </a:lnTo>
                <a:cubicBezTo>
                  <a:pt x="21689" y="64548"/>
                  <a:pt x="60531" y="23604"/>
                  <a:pt x="108463" y="6428"/>
                </a:cubicBezTo>
                <a:close/>
              </a:path>
            </a:pathLst>
          </a:custGeom>
          <a:gradFill>
            <a:gsLst>
              <a:gs pos="0">
                <a:schemeClr val="accent1">
                  <a:lumMod val="50000"/>
                </a:schemeClr>
              </a:gs>
              <a:gs pos="49000">
                <a:schemeClr val="accent1"/>
              </a:gs>
              <a:gs pos="100000">
                <a:schemeClr val="accent1">
                  <a:lumMod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dirty="0">
              <a:latin typeface="微软雅黑" panose="020B0503020204020204" pitchFamily="34" charset="-122"/>
              <a:ea typeface="微软雅黑" panose="020B0503020204020204" pitchFamily="34" charset="-122"/>
            </a:endParaRPr>
          </a:p>
        </p:txBody>
      </p:sp>
      <p:sp>
        <p:nvSpPr>
          <p:cNvPr id="25" name="任意多边形 24"/>
          <p:cNvSpPr/>
          <p:nvPr/>
        </p:nvSpPr>
        <p:spPr>
          <a:xfrm>
            <a:off x="9380756" y="1795879"/>
            <a:ext cx="1723549" cy="438941"/>
          </a:xfrm>
          <a:custGeom>
            <a:avLst/>
            <a:gdLst>
              <a:gd name="connsiteX0" fmla="*/ 0 w 2600830"/>
              <a:gd name="connsiteY0" fmla="*/ 0 h 649288"/>
              <a:gd name="connsiteX1" fmla="*/ 2600830 w 2600830"/>
              <a:gd name="connsiteY1" fmla="*/ 0 h 649288"/>
              <a:gd name="connsiteX2" fmla="*/ 2520047 w 2600830"/>
              <a:gd name="connsiteY2" fmla="*/ 89402 h 649288"/>
              <a:gd name="connsiteX3" fmla="*/ 1945040 w 2600830"/>
              <a:gd name="connsiteY3" fmla="*/ 646112 h 649288"/>
              <a:gd name="connsiteX4" fmla="*/ 648052 w 2600830"/>
              <a:gd name="connsiteY4" fmla="*/ 649287 h 649288"/>
              <a:gd name="connsiteX5" fmla="*/ 77908 w 2600830"/>
              <a:gd name="connsiteY5" fmla="*/ 84156 h 649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00830" h="649288">
                <a:moveTo>
                  <a:pt x="0" y="0"/>
                </a:moveTo>
                <a:lnTo>
                  <a:pt x="2600830" y="0"/>
                </a:lnTo>
                <a:lnTo>
                  <a:pt x="2520047" y="89402"/>
                </a:lnTo>
                <a:cubicBezTo>
                  <a:pt x="2351572" y="318525"/>
                  <a:pt x="2323328" y="645186"/>
                  <a:pt x="1945040" y="646112"/>
                </a:cubicBezTo>
                <a:lnTo>
                  <a:pt x="648052" y="649287"/>
                </a:lnTo>
                <a:cubicBezTo>
                  <a:pt x="269764" y="650213"/>
                  <a:pt x="245977" y="310819"/>
                  <a:pt x="77908" y="84156"/>
                </a:cubicBezTo>
                <a:close/>
              </a:path>
            </a:pathLst>
          </a:custGeom>
          <a:gradFill flip="none" rotWithShape="1">
            <a:gsLst>
              <a:gs pos="0">
                <a:schemeClr val="accent1">
                  <a:lumMod val="60000"/>
                  <a:lumOff val="40000"/>
                </a:schemeClr>
              </a:gs>
              <a:gs pos="26000">
                <a:schemeClr val="accent1">
                  <a:lumMod val="40000"/>
                  <a:lumOff val="60000"/>
                </a:schemeClr>
              </a:gs>
              <a:gs pos="100000">
                <a:schemeClr val="accent1">
                  <a:lumMod val="60000"/>
                  <a:lumOff val="40000"/>
                </a:schemeClr>
              </a:gs>
            </a:gsLst>
            <a:lin ang="5400000" scaled="0"/>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lIns="108896" tIns="54448" rIns="108896" bIns="54448" anchor="ctr"/>
          <a:lstStyle/>
          <a:p>
            <a:pPr algn="ctr">
              <a:defRPr/>
            </a:pPr>
            <a:r>
              <a:rPr lang="zh-CN" altLang="en-US" sz="2000" dirty="0">
                <a:solidFill>
                  <a:schemeClr val="accent1">
                    <a:lumMod val="50000"/>
                  </a:schemeClr>
                </a:solidFill>
                <a:latin typeface="微软雅黑" panose="020B0503020204020204" pitchFamily="34" charset="-122"/>
                <a:ea typeface="微软雅黑" panose="020B0503020204020204" pitchFamily="34" charset="-122"/>
              </a:rPr>
              <a:t>输入标题</a:t>
            </a:r>
          </a:p>
        </p:txBody>
      </p:sp>
      <p:sp>
        <p:nvSpPr>
          <p:cNvPr id="27" name="矩形 26"/>
          <p:cNvSpPr/>
          <p:nvPr/>
        </p:nvSpPr>
        <p:spPr>
          <a:xfrm>
            <a:off x="9051503" y="2336906"/>
            <a:ext cx="2447845" cy="3325135"/>
          </a:xfrm>
          <a:prstGeom prst="rect">
            <a:avLst/>
          </a:prstGeom>
        </p:spPr>
        <p:txBody>
          <a:bodyPr lIns="108896" tIns="54448" rIns="108896" bIns="54448"/>
          <a:lstStyle/>
          <a:p>
            <a:pPr algn="just">
              <a:lnSpc>
                <a:spcPct val="130000"/>
              </a:lnSpc>
              <a:spcBef>
                <a:spcPts val="715"/>
              </a:spcBef>
              <a:spcAft>
                <a:spcPts val="715"/>
              </a:spcAft>
              <a:buClr>
                <a:srgbClr val="00B050"/>
              </a:buClr>
              <a:buSzPct val="80000"/>
              <a:defRPr/>
            </a:pPr>
            <a:r>
              <a:rPr lang="zh-CN" altLang="en-US" sz="1900" dirty="0">
                <a:latin typeface="微软雅黑" panose="020B0503020204020204" pitchFamily="34" charset="-122"/>
                <a:ea typeface="微软雅黑" panose="020B0503020204020204" pitchFamily="34" charset="-122"/>
              </a:rPr>
              <a:t>请在此处输入您的文本或者复制您的文本粘贴到此处，请在此处输入您的文本或者复制您的文本粘贴到此处。请在此处输入您的文本或者复制您的文本粘贴到此处。</a:t>
            </a:r>
          </a:p>
        </p:txBody>
      </p:sp>
    </p:spTree>
  </p:cSld>
  <p:clrMapOvr>
    <a:masterClrMapping/>
  </p:clrMapOvr>
  <p:transition spd="slow" advTm="10000">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2"/>
                                        </p:tgtEl>
                                        <p:attrNameLst>
                                          <p:attrName>ppt_y</p:attrName>
                                        </p:attrNameLst>
                                      </p:cBhvr>
                                      <p:tavLst>
                                        <p:tav tm="0">
                                          <p:val>
                                            <p:strVal val="#ppt_y"/>
                                          </p:val>
                                        </p:tav>
                                        <p:tav tm="100000">
                                          <p:val>
                                            <p:strVal val="#ppt_y"/>
                                          </p:val>
                                        </p:tav>
                                      </p:tavLst>
                                    </p:anim>
                                    <p:anim calcmode="lin" valueType="num">
                                      <p:cBhvr>
                                        <p:cTn id="1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0-#ppt_w/2"/>
                                          </p:val>
                                        </p:tav>
                                        <p:tav tm="100000">
                                          <p:val>
                                            <p:strVal val="#ppt_x"/>
                                          </p:val>
                                        </p:tav>
                                      </p:tavLst>
                                    </p:anim>
                                    <p:anim calcmode="lin" valueType="num">
                                      <p:cBhvr additive="base">
                                        <p:cTn id="27" dur="500" fill="hold"/>
                                        <p:tgtEl>
                                          <p:spTgt spid="9"/>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fill="hold"/>
                                        <p:tgtEl>
                                          <p:spTgt spid="12"/>
                                        </p:tgtEl>
                                        <p:attrNameLst>
                                          <p:attrName>ppt_x</p:attrName>
                                        </p:attrNameLst>
                                      </p:cBhvr>
                                      <p:tavLst>
                                        <p:tav tm="0">
                                          <p:val>
                                            <p:strVal val="0-#ppt_w/2"/>
                                          </p:val>
                                        </p:tav>
                                        <p:tav tm="100000">
                                          <p:val>
                                            <p:strVal val="#ppt_x"/>
                                          </p:val>
                                        </p:tav>
                                      </p:tavLst>
                                    </p:anim>
                                    <p:anim calcmode="lin" valueType="num">
                                      <p:cBhvr additive="base">
                                        <p:cTn id="31" dur="500" fill="hold"/>
                                        <p:tgtEl>
                                          <p:spTgt spid="12"/>
                                        </p:tgtEl>
                                        <p:attrNameLst>
                                          <p:attrName>ppt_y</p:attrName>
                                        </p:attrNameLst>
                                      </p:cBhvr>
                                      <p:tavLst>
                                        <p:tav tm="0">
                                          <p:val>
                                            <p:strVal val="#ppt_y"/>
                                          </p:val>
                                        </p:tav>
                                        <p:tav tm="100000">
                                          <p:val>
                                            <p:strVal val="#ppt_y"/>
                                          </p:val>
                                        </p:tav>
                                      </p:tavLst>
                                    </p:anim>
                                  </p:childTnLst>
                                </p:cTn>
                              </p:par>
                              <p:par>
                                <p:cTn id="32" presetID="2" presetClass="entr" presetSubtype="8"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additive="base">
                                        <p:cTn id="34" dur="500" fill="hold"/>
                                        <p:tgtEl>
                                          <p:spTgt spid="15"/>
                                        </p:tgtEl>
                                        <p:attrNameLst>
                                          <p:attrName>ppt_x</p:attrName>
                                        </p:attrNameLst>
                                      </p:cBhvr>
                                      <p:tavLst>
                                        <p:tav tm="0">
                                          <p:val>
                                            <p:strVal val="0-#ppt_w/2"/>
                                          </p:val>
                                        </p:tav>
                                        <p:tav tm="100000">
                                          <p:val>
                                            <p:strVal val="#ppt_x"/>
                                          </p:val>
                                        </p:tav>
                                      </p:tavLst>
                                    </p:anim>
                                    <p:anim calcmode="lin" valueType="num">
                                      <p:cBhvr additive="base">
                                        <p:cTn id="35" dur="500" fill="hold"/>
                                        <p:tgtEl>
                                          <p:spTgt spid="15"/>
                                        </p:tgtEl>
                                        <p:attrNameLst>
                                          <p:attrName>ppt_y</p:attrName>
                                        </p:attrNameLst>
                                      </p:cBhvr>
                                      <p:tavLst>
                                        <p:tav tm="0">
                                          <p:val>
                                            <p:strVal val="#ppt_y"/>
                                          </p:val>
                                        </p:tav>
                                        <p:tav tm="100000">
                                          <p:val>
                                            <p:strVal val="#ppt_y"/>
                                          </p:val>
                                        </p:tav>
                                      </p:tavLst>
                                    </p:anim>
                                  </p:childTnLst>
                                </p:cTn>
                              </p:par>
                              <p:par>
                                <p:cTn id="36" presetID="2" presetClass="entr" presetSubtype="8" fill="hold" grpId="0" nodeType="with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additive="base">
                                        <p:cTn id="38" dur="500" fill="hold"/>
                                        <p:tgtEl>
                                          <p:spTgt spid="18"/>
                                        </p:tgtEl>
                                        <p:attrNameLst>
                                          <p:attrName>ppt_x</p:attrName>
                                        </p:attrNameLst>
                                      </p:cBhvr>
                                      <p:tavLst>
                                        <p:tav tm="0">
                                          <p:val>
                                            <p:strVal val="0-#ppt_w/2"/>
                                          </p:val>
                                        </p:tav>
                                        <p:tav tm="100000">
                                          <p:val>
                                            <p:strVal val="#ppt_x"/>
                                          </p:val>
                                        </p:tav>
                                      </p:tavLst>
                                    </p:anim>
                                    <p:anim calcmode="lin" valueType="num">
                                      <p:cBhvr additive="base">
                                        <p:cTn id="39"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wipe(left)">
                                      <p:cBhvr>
                                        <p:cTn id="44" dur="1250"/>
                                        <p:tgtEl>
                                          <p:spTgt spid="28"/>
                                        </p:tgtEl>
                                      </p:cBhvr>
                                    </p:animEffect>
                                  </p:childTnLst>
                                </p:cTn>
                              </p:par>
                              <p:par>
                                <p:cTn id="45" presetID="22" presetClass="entr" presetSubtype="8" fill="hold" nodeType="withEffect">
                                  <p:stCondLst>
                                    <p:cond delay="25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1250"/>
                                        <p:tgtEl>
                                          <p:spTgt spid="2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down)">
                                      <p:cBhvr>
                                        <p:cTn id="52" dur="500"/>
                                        <p:tgtEl>
                                          <p:spTgt spid="1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wipe(down)">
                                      <p:cBhvr>
                                        <p:cTn id="55" dur="500"/>
                                        <p:tgtEl>
                                          <p:spTgt spid="13"/>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wipe(down)">
                                      <p:cBhvr>
                                        <p:cTn id="58" dur="500"/>
                                        <p:tgtEl>
                                          <p:spTgt spid="16"/>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down)">
                                      <p:cBhvr>
                                        <p:cTn id="61" dur="500"/>
                                        <p:tgtEl>
                                          <p:spTgt spid="19"/>
                                        </p:tgtEl>
                                      </p:cBhvr>
                                    </p:animEffect>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fade">
                                      <p:cBhvr>
                                        <p:cTn id="66" dur="1000"/>
                                        <p:tgtEl>
                                          <p:spTgt spid="20"/>
                                        </p:tgtEl>
                                      </p:cBhvr>
                                    </p:animEffect>
                                    <p:anim calcmode="lin" valueType="num">
                                      <p:cBhvr>
                                        <p:cTn id="67" dur="1000" fill="hold"/>
                                        <p:tgtEl>
                                          <p:spTgt spid="20"/>
                                        </p:tgtEl>
                                        <p:attrNameLst>
                                          <p:attrName>ppt_x</p:attrName>
                                        </p:attrNameLst>
                                      </p:cBhvr>
                                      <p:tavLst>
                                        <p:tav tm="0">
                                          <p:val>
                                            <p:strVal val="#ppt_x"/>
                                          </p:val>
                                        </p:tav>
                                        <p:tav tm="100000">
                                          <p:val>
                                            <p:strVal val="#ppt_x"/>
                                          </p:val>
                                        </p:tav>
                                      </p:tavLst>
                                    </p:anim>
                                    <p:anim calcmode="lin" valueType="num">
                                      <p:cBhvr>
                                        <p:cTn id="68"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14" presetClass="entr" presetSubtype="10" fill="hold" grpId="0" nodeType="clickEffect">
                                  <p:stCondLst>
                                    <p:cond delay="0"/>
                                  </p:stCondLst>
                                  <p:childTnLst>
                                    <p:set>
                                      <p:cBhvr>
                                        <p:cTn id="72" dur="1" fill="hold">
                                          <p:stCondLst>
                                            <p:cond delay="0"/>
                                          </p:stCondLst>
                                        </p:cTn>
                                        <p:tgtEl>
                                          <p:spTgt spid="23"/>
                                        </p:tgtEl>
                                        <p:attrNameLst>
                                          <p:attrName>style.visibility</p:attrName>
                                        </p:attrNameLst>
                                      </p:cBhvr>
                                      <p:to>
                                        <p:strVal val="visible"/>
                                      </p:to>
                                    </p:set>
                                    <p:animEffect transition="in" filter="randombar(horizontal)">
                                      <p:cBhvr>
                                        <p:cTn id="73" dur="500"/>
                                        <p:tgtEl>
                                          <p:spTgt spid="23"/>
                                        </p:tgtEl>
                                      </p:cBhvr>
                                    </p:animEffect>
                                  </p:childTnLst>
                                </p:cTn>
                              </p:par>
                              <p:par>
                                <p:cTn id="74" presetID="14" presetClass="entr" presetSubtype="10" fill="hold" grpId="0" nodeType="withEffect">
                                  <p:stCondLst>
                                    <p:cond delay="0"/>
                                  </p:stCondLst>
                                  <p:childTnLst>
                                    <p:set>
                                      <p:cBhvr>
                                        <p:cTn id="75" dur="1" fill="hold">
                                          <p:stCondLst>
                                            <p:cond delay="0"/>
                                          </p:stCondLst>
                                        </p:cTn>
                                        <p:tgtEl>
                                          <p:spTgt spid="24"/>
                                        </p:tgtEl>
                                        <p:attrNameLst>
                                          <p:attrName>style.visibility</p:attrName>
                                        </p:attrNameLst>
                                      </p:cBhvr>
                                      <p:to>
                                        <p:strVal val="visible"/>
                                      </p:to>
                                    </p:set>
                                    <p:animEffect transition="in" filter="randombar(horizontal)">
                                      <p:cBhvr>
                                        <p:cTn id="76" dur="500"/>
                                        <p:tgtEl>
                                          <p:spTgt spid="24"/>
                                        </p:tgtEl>
                                      </p:cBhvr>
                                    </p:animEffect>
                                  </p:childTnLst>
                                </p:cTn>
                              </p:par>
                              <p:par>
                                <p:cTn id="77" presetID="14" presetClass="entr" presetSubtype="10" fill="hold" grpId="0" nodeType="with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randombar(horizontal)">
                                      <p:cBhvr>
                                        <p:cTn id="79" dur="500"/>
                                        <p:tgtEl>
                                          <p:spTgt spid="25"/>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1" fill="hold" grpId="0" nodeType="clickEffect">
                                  <p:stCondLst>
                                    <p:cond delay="0"/>
                                  </p:stCondLst>
                                  <p:childTnLst>
                                    <p:set>
                                      <p:cBhvr>
                                        <p:cTn id="83" dur="1" fill="hold">
                                          <p:stCondLst>
                                            <p:cond delay="0"/>
                                          </p:stCondLst>
                                        </p:cTn>
                                        <p:tgtEl>
                                          <p:spTgt spid="22"/>
                                        </p:tgtEl>
                                        <p:attrNameLst>
                                          <p:attrName>style.visibility</p:attrName>
                                        </p:attrNameLst>
                                      </p:cBhvr>
                                      <p:to>
                                        <p:strVal val="visible"/>
                                      </p:to>
                                    </p:set>
                                    <p:animEffect transition="in" filter="wipe(up)">
                                      <p:cBhvr>
                                        <p:cTn id="84" dur="500"/>
                                        <p:tgtEl>
                                          <p:spTgt spid="22"/>
                                        </p:tgtEl>
                                      </p:cBhvr>
                                    </p:animEffect>
                                  </p:childTnLst>
                                </p:cTn>
                              </p:par>
                            </p:childTnLst>
                          </p:cTn>
                        </p:par>
                      </p:childTnLst>
                    </p:cTn>
                  </p:par>
                  <p:par>
                    <p:cTn id="85" fill="hold">
                      <p:stCondLst>
                        <p:cond delay="indefinite"/>
                      </p:stCondLst>
                      <p:childTnLst>
                        <p:par>
                          <p:cTn id="86" fill="hold">
                            <p:stCondLst>
                              <p:cond delay="0"/>
                            </p:stCondLst>
                            <p:childTnLst>
                              <p:par>
                                <p:cTn id="87" presetID="42" presetClass="entr" presetSubtype="0" fill="hold" grpId="0" nodeType="clickEffect">
                                  <p:stCondLst>
                                    <p:cond delay="0"/>
                                  </p:stCondLst>
                                  <p:childTnLst>
                                    <p:set>
                                      <p:cBhvr>
                                        <p:cTn id="88" dur="1" fill="hold">
                                          <p:stCondLst>
                                            <p:cond delay="0"/>
                                          </p:stCondLst>
                                        </p:cTn>
                                        <p:tgtEl>
                                          <p:spTgt spid="27"/>
                                        </p:tgtEl>
                                        <p:attrNameLst>
                                          <p:attrName>style.visibility</p:attrName>
                                        </p:attrNameLst>
                                      </p:cBhvr>
                                      <p:to>
                                        <p:strVal val="visible"/>
                                      </p:to>
                                    </p:set>
                                    <p:animEffect transition="in" filter="fade">
                                      <p:cBhvr>
                                        <p:cTn id="89" dur="1000"/>
                                        <p:tgtEl>
                                          <p:spTgt spid="27"/>
                                        </p:tgtEl>
                                      </p:cBhvr>
                                    </p:animEffect>
                                    <p:anim calcmode="lin" valueType="num">
                                      <p:cBhvr>
                                        <p:cTn id="90" dur="1000" fill="hold"/>
                                        <p:tgtEl>
                                          <p:spTgt spid="27"/>
                                        </p:tgtEl>
                                        <p:attrNameLst>
                                          <p:attrName>ppt_x</p:attrName>
                                        </p:attrNameLst>
                                      </p:cBhvr>
                                      <p:tavLst>
                                        <p:tav tm="0">
                                          <p:val>
                                            <p:strVal val="#ppt_x"/>
                                          </p:val>
                                        </p:tav>
                                        <p:tav tm="100000">
                                          <p:val>
                                            <p:strVal val="#ppt_x"/>
                                          </p:val>
                                        </p:tav>
                                      </p:tavLst>
                                    </p:anim>
                                    <p:anim calcmode="lin" valueType="num">
                                      <p:cBhvr>
                                        <p:cTn id="91"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9" grpId="0"/>
      <p:bldP spid="10" grpId="0"/>
      <p:bldP spid="12" grpId="0"/>
      <p:bldP spid="13" grpId="0"/>
      <p:bldP spid="15" grpId="0"/>
      <p:bldP spid="16" grpId="0"/>
      <p:bldP spid="18" grpId="0"/>
      <p:bldP spid="19" grpId="0"/>
      <p:bldP spid="20" grpId="0"/>
      <p:bldP spid="22" grpId="0" animBg="1"/>
      <p:bldP spid="23" grpId="0" animBg="1"/>
      <p:bldP spid="24" grpId="0" animBg="1"/>
      <p:bldP spid="25" grpId="0" animBg="1"/>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68590" y="333450"/>
            <a:ext cx="3262433" cy="461665"/>
          </a:xfrm>
          <a:prstGeom prst="rect">
            <a:avLst/>
          </a:prstGeom>
          <a:noFill/>
        </p:spPr>
        <p:txBody>
          <a:bodyPr wrap="none" rtlCol="0">
            <a:spAutoFit/>
          </a:bodyPr>
          <a:lstStyle/>
          <a:p>
            <a:r>
              <a:rPr lang="zh-CN" altLang="en-US" sz="2400" dirty="0">
                <a:solidFill>
                  <a:schemeClr val="bg1"/>
                </a:solidFill>
                <a:latin typeface="方正兰亭粗黑简体" panose="02000000000000000000" pitchFamily="2" charset="-122"/>
                <a:ea typeface="方正兰亭粗黑简体" panose="02000000000000000000" pitchFamily="2" charset="-122"/>
              </a:rPr>
              <a:t>点击输入您的标题内容</a:t>
            </a:r>
          </a:p>
        </p:txBody>
      </p:sp>
      <p:sp>
        <p:nvSpPr>
          <p:cNvPr id="5" name="矩形 4"/>
          <p:cNvSpPr/>
          <p:nvPr/>
        </p:nvSpPr>
        <p:spPr>
          <a:xfrm>
            <a:off x="0" y="117426"/>
            <a:ext cx="1418655" cy="9212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 name="KSO_Shape"/>
          <p:cNvSpPr/>
          <p:nvPr/>
        </p:nvSpPr>
        <p:spPr bwMode="auto">
          <a:xfrm>
            <a:off x="502354" y="189434"/>
            <a:ext cx="772285" cy="792088"/>
          </a:xfrm>
          <a:custGeom>
            <a:avLst/>
            <a:gdLst>
              <a:gd name="T0" fmla="*/ 342531 w 2482850"/>
              <a:gd name="T1" fmla="*/ 1411756 h 2544763"/>
              <a:gd name="T2" fmla="*/ 306547 w 2482850"/>
              <a:gd name="T3" fmla="*/ 1492974 h 2544763"/>
              <a:gd name="T4" fmla="*/ 13579 w 2482850"/>
              <a:gd name="T5" fmla="*/ 1472457 h 2544763"/>
              <a:gd name="T6" fmla="*/ 20029 w 2482850"/>
              <a:gd name="T7" fmla="*/ 1384118 h 2544763"/>
              <a:gd name="T8" fmla="*/ 1841954 w 2482850"/>
              <a:gd name="T9" fmla="*/ 1334060 h 2544763"/>
              <a:gd name="T10" fmla="*/ 1837887 w 2482850"/>
              <a:gd name="T11" fmla="*/ 1604505 h 2544763"/>
              <a:gd name="T12" fmla="*/ 1149584 w 2482850"/>
              <a:gd name="T13" fmla="*/ 1082629 h 2544763"/>
              <a:gd name="T14" fmla="*/ 1326475 w 2482850"/>
              <a:gd name="T15" fmla="*/ 1289240 h 2544763"/>
              <a:gd name="T16" fmla="*/ 574873 w 2482850"/>
              <a:gd name="T17" fmla="*/ 1171589 h 2544763"/>
              <a:gd name="T18" fmla="*/ 1815518 w 2482850"/>
              <a:gd name="T19" fmla="*/ 969269 h 2544763"/>
              <a:gd name="T20" fmla="*/ 1853647 w 2482850"/>
              <a:gd name="T21" fmla="*/ 1234357 h 2544763"/>
              <a:gd name="T22" fmla="*/ 290931 w 2482850"/>
              <a:gd name="T23" fmla="*/ 886711 h 2544763"/>
              <a:gd name="T24" fmla="*/ 345416 w 2482850"/>
              <a:gd name="T25" fmla="*/ 956400 h 2544763"/>
              <a:gd name="T26" fmla="*/ 284141 w 2482850"/>
              <a:gd name="T27" fmla="*/ 1020493 h 2544763"/>
              <a:gd name="T28" fmla="*/ 3055 w 2482850"/>
              <a:gd name="T29" fmla="*/ 973186 h 2544763"/>
              <a:gd name="T30" fmla="*/ 38870 w 2482850"/>
              <a:gd name="T31" fmla="*/ 892137 h 2544763"/>
              <a:gd name="T32" fmla="*/ 1092019 w 2482850"/>
              <a:gd name="T33" fmla="*/ 666011 h 2544763"/>
              <a:gd name="T34" fmla="*/ 1142276 w 2482850"/>
              <a:gd name="T35" fmla="*/ 816768 h 2544763"/>
              <a:gd name="T36" fmla="*/ 1014427 w 2482850"/>
              <a:gd name="T37" fmla="*/ 1013872 h 2544763"/>
              <a:gd name="T38" fmla="*/ 872485 w 2482850"/>
              <a:gd name="T39" fmla="*/ 1026945 h 2544763"/>
              <a:gd name="T40" fmla="*/ 735127 w 2482850"/>
              <a:gd name="T41" fmla="*/ 831198 h 2544763"/>
              <a:gd name="T42" fmla="*/ 767726 w 2482850"/>
              <a:gd name="T43" fmla="*/ 705058 h 2544763"/>
              <a:gd name="T44" fmla="*/ 937004 w 2482850"/>
              <a:gd name="T45" fmla="*/ 631887 h 2544763"/>
              <a:gd name="T46" fmla="*/ 1839921 w 2482850"/>
              <a:gd name="T47" fmla="*/ 646042 h 2544763"/>
              <a:gd name="T48" fmla="*/ 1839921 w 2482850"/>
              <a:gd name="T49" fmla="*/ 916908 h 2544763"/>
              <a:gd name="T50" fmla="*/ 1041836 w 2482850"/>
              <a:gd name="T51" fmla="*/ 497072 h 2544763"/>
              <a:gd name="T52" fmla="*/ 1122120 w 2482850"/>
              <a:gd name="T53" fmla="*/ 564600 h 2544763"/>
              <a:gd name="T54" fmla="*/ 1106537 w 2482850"/>
              <a:gd name="T55" fmla="*/ 695751 h 2544763"/>
              <a:gd name="T56" fmla="*/ 1008639 w 2482850"/>
              <a:gd name="T57" fmla="*/ 596666 h 2544763"/>
              <a:gd name="T58" fmla="*/ 789300 w 2482850"/>
              <a:gd name="T59" fmla="*/ 616178 h 2544763"/>
              <a:gd name="T60" fmla="*/ 727987 w 2482850"/>
              <a:gd name="T61" fmla="*/ 682008 h 2544763"/>
              <a:gd name="T62" fmla="*/ 807762 w 2482850"/>
              <a:gd name="T63" fmla="*/ 502672 h 2544763"/>
              <a:gd name="T64" fmla="*/ 315373 w 2482850"/>
              <a:gd name="T65" fmla="*/ 416928 h 2544763"/>
              <a:gd name="T66" fmla="*/ 338797 w 2482850"/>
              <a:gd name="T67" fmla="*/ 502278 h 2544763"/>
              <a:gd name="T68" fmla="*/ 51431 w 2482850"/>
              <a:gd name="T69" fmla="*/ 538518 h 2544763"/>
              <a:gd name="T70" fmla="*/ 340 w 2482850"/>
              <a:gd name="T71" fmla="*/ 466038 h 2544763"/>
              <a:gd name="T72" fmla="*/ 65010 w 2482850"/>
              <a:gd name="T73" fmla="*/ 405412 h 2544763"/>
              <a:gd name="T74" fmla="*/ 1857375 w 2482850"/>
              <a:gd name="T75" fmla="*/ 519685 h 2544763"/>
              <a:gd name="T76" fmla="*/ 343343 w 2482850"/>
              <a:gd name="T77" fmla="*/ 17148 h 2544763"/>
              <a:gd name="T78" fmla="*/ 191196 w 2482850"/>
              <a:gd name="T79" fmla="*/ 148054 h 2544763"/>
              <a:gd name="T80" fmla="*/ 371159 w 2482850"/>
              <a:gd name="T81" fmla="*/ 432954 h 2544763"/>
              <a:gd name="T82" fmla="*/ 329603 w 2482850"/>
              <a:gd name="T83" fmla="*/ 559954 h 2544763"/>
              <a:gd name="T84" fmla="*/ 345547 w 2482850"/>
              <a:gd name="T85" fmla="*/ 876945 h 2544763"/>
              <a:gd name="T86" fmla="*/ 361661 w 2482850"/>
              <a:gd name="T87" fmla="*/ 1009548 h 2544763"/>
              <a:gd name="T88" fmla="*/ 306875 w 2482850"/>
              <a:gd name="T89" fmla="*/ 1334859 h 2544763"/>
              <a:gd name="T90" fmla="*/ 377944 w 2482850"/>
              <a:gd name="T91" fmla="*/ 1447766 h 2544763"/>
              <a:gd name="T92" fmla="*/ 276513 w 2482850"/>
              <a:gd name="T93" fmla="*/ 1534357 h 2544763"/>
              <a:gd name="T94" fmla="*/ 305009 w 2482850"/>
              <a:gd name="T95" fmla="*/ 1883098 h 2544763"/>
              <a:gd name="T96" fmla="*/ 1657699 w 2482850"/>
              <a:gd name="T97" fmla="*/ 1800412 h 2544763"/>
              <a:gd name="T98" fmla="*/ 1610885 w 2482850"/>
              <a:gd name="T99" fmla="*/ 47879 h 2544763"/>
              <a:gd name="T100" fmla="*/ 1621063 w 2482850"/>
              <a:gd name="T101" fmla="*/ 34297 h 2544763"/>
              <a:gd name="T102" fmla="*/ 1672965 w 2482850"/>
              <a:gd name="T103" fmla="*/ 1807712 h 2544763"/>
              <a:gd name="T104" fmla="*/ 300769 w 2482850"/>
              <a:gd name="T105" fmla="*/ 1899567 h 2544763"/>
              <a:gd name="T106" fmla="*/ 276513 w 2482850"/>
              <a:gd name="T107" fmla="*/ 1517378 h 2544763"/>
              <a:gd name="T108" fmla="*/ 360982 w 2482850"/>
              <a:gd name="T109" fmla="*/ 1445389 h 2544763"/>
              <a:gd name="T110" fmla="*/ 301787 w 2482850"/>
              <a:gd name="T111" fmla="*/ 1351158 h 2544763"/>
              <a:gd name="T112" fmla="*/ 347413 w 2482850"/>
              <a:gd name="T113" fmla="*/ 1000040 h 2544763"/>
              <a:gd name="T114" fmla="*/ 333843 w 2482850"/>
              <a:gd name="T115" fmla="*/ 889679 h 2544763"/>
              <a:gd name="T116" fmla="*/ 320614 w 2482850"/>
              <a:gd name="T117" fmla="*/ 545353 h 2544763"/>
              <a:gd name="T118" fmla="*/ 355215 w 2482850"/>
              <a:gd name="T119" fmla="*/ 439746 h 2544763"/>
              <a:gd name="T120" fmla="*/ 174065 w 2482850"/>
              <a:gd name="T121" fmla="*/ 145506 h 2544763"/>
              <a:gd name="T122" fmla="*/ 343343 w 2482850"/>
              <a:gd name="T123" fmla="*/ 0 h 254476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482850" h="2544763">
                <a:moveTo>
                  <a:pt x="86902" y="1822450"/>
                </a:moveTo>
                <a:lnTo>
                  <a:pt x="91667" y="1822450"/>
                </a:lnTo>
                <a:lnTo>
                  <a:pt x="370523" y="1822450"/>
                </a:lnTo>
                <a:lnTo>
                  <a:pt x="375061" y="1822450"/>
                </a:lnTo>
                <a:lnTo>
                  <a:pt x="379826" y="1822903"/>
                </a:lnTo>
                <a:lnTo>
                  <a:pt x="384137" y="1823583"/>
                </a:lnTo>
                <a:lnTo>
                  <a:pt x="388902" y="1824262"/>
                </a:lnTo>
                <a:lnTo>
                  <a:pt x="393213" y="1825395"/>
                </a:lnTo>
                <a:lnTo>
                  <a:pt x="397524" y="1826527"/>
                </a:lnTo>
                <a:lnTo>
                  <a:pt x="401835" y="1827886"/>
                </a:lnTo>
                <a:lnTo>
                  <a:pt x="405919" y="1829472"/>
                </a:lnTo>
                <a:lnTo>
                  <a:pt x="409777" y="1831284"/>
                </a:lnTo>
                <a:lnTo>
                  <a:pt x="414088" y="1833322"/>
                </a:lnTo>
                <a:lnTo>
                  <a:pt x="417718" y="1835587"/>
                </a:lnTo>
                <a:lnTo>
                  <a:pt x="421575" y="1838079"/>
                </a:lnTo>
                <a:lnTo>
                  <a:pt x="425206" y="1840344"/>
                </a:lnTo>
                <a:lnTo>
                  <a:pt x="428609" y="1843062"/>
                </a:lnTo>
                <a:lnTo>
                  <a:pt x="432013" y="1846006"/>
                </a:lnTo>
                <a:lnTo>
                  <a:pt x="434962" y="1848951"/>
                </a:lnTo>
                <a:lnTo>
                  <a:pt x="438139" y="1852122"/>
                </a:lnTo>
                <a:lnTo>
                  <a:pt x="441088" y="1855293"/>
                </a:lnTo>
                <a:lnTo>
                  <a:pt x="443584" y="1858691"/>
                </a:lnTo>
                <a:lnTo>
                  <a:pt x="446307" y="1862315"/>
                </a:lnTo>
                <a:lnTo>
                  <a:pt x="448803" y="1865939"/>
                </a:lnTo>
                <a:lnTo>
                  <a:pt x="450845" y="1869789"/>
                </a:lnTo>
                <a:lnTo>
                  <a:pt x="452887" y="1873640"/>
                </a:lnTo>
                <a:lnTo>
                  <a:pt x="454702" y="1877490"/>
                </a:lnTo>
                <a:lnTo>
                  <a:pt x="456291" y="1881794"/>
                </a:lnTo>
                <a:lnTo>
                  <a:pt x="457879" y="1885871"/>
                </a:lnTo>
                <a:lnTo>
                  <a:pt x="459240" y="1890401"/>
                </a:lnTo>
                <a:lnTo>
                  <a:pt x="460148" y="1894704"/>
                </a:lnTo>
                <a:lnTo>
                  <a:pt x="461055" y="1899008"/>
                </a:lnTo>
                <a:lnTo>
                  <a:pt x="461509" y="1903538"/>
                </a:lnTo>
                <a:lnTo>
                  <a:pt x="461736" y="1908068"/>
                </a:lnTo>
                <a:lnTo>
                  <a:pt x="461963" y="1912824"/>
                </a:lnTo>
                <a:lnTo>
                  <a:pt x="461736" y="1917581"/>
                </a:lnTo>
                <a:lnTo>
                  <a:pt x="461509" y="1922111"/>
                </a:lnTo>
                <a:lnTo>
                  <a:pt x="461055" y="1926641"/>
                </a:lnTo>
                <a:lnTo>
                  <a:pt x="460148" y="1930945"/>
                </a:lnTo>
                <a:lnTo>
                  <a:pt x="459240" y="1935248"/>
                </a:lnTo>
                <a:lnTo>
                  <a:pt x="457879" y="1939778"/>
                </a:lnTo>
                <a:lnTo>
                  <a:pt x="456291" y="1943855"/>
                </a:lnTo>
                <a:lnTo>
                  <a:pt x="454702" y="1947932"/>
                </a:lnTo>
                <a:lnTo>
                  <a:pt x="452887" y="1952009"/>
                </a:lnTo>
                <a:lnTo>
                  <a:pt x="450845" y="1955860"/>
                </a:lnTo>
                <a:lnTo>
                  <a:pt x="448803" y="1959710"/>
                </a:lnTo>
                <a:lnTo>
                  <a:pt x="446307" y="1963334"/>
                </a:lnTo>
                <a:lnTo>
                  <a:pt x="443584" y="1966958"/>
                </a:lnTo>
                <a:lnTo>
                  <a:pt x="441088" y="1970356"/>
                </a:lnTo>
                <a:lnTo>
                  <a:pt x="438139" y="1973753"/>
                </a:lnTo>
                <a:lnTo>
                  <a:pt x="434962" y="1976698"/>
                </a:lnTo>
                <a:lnTo>
                  <a:pt x="432013" y="1979643"/>
                </a:lnTo>
                <a:lnTo>
                  <a:pt x="428609" y="1982587"/>
                </a:lnTo>
                <a:lnTo>
                  <a:pt x="425206" y="1985305"/>
                </a:lnTo>
                <a:lnTo>
                  <a:pt x="421575" y="1988023"/>
                </a:lnTo>
                <a:lnTo>
                  <a:pt x="417718" y="1990288"/>
                </a:lnTo>
                <a:lnTo>
                  <a:pt x="414088" y="1992327"/>
                </a:lnTo>
                <a:lnTo>
                  <a:pt x="409777" y="1994365"/>
                </a:lnTo>
                <a:lnTo>
                  <a:pt x="405919" y="1996177"/>
                </a:lnTo>
                <a:lnTo>
                  <a:pt x="401835" y="1997763"/>
                </a:lnTo>
                <a:lnTo>
                  <a:pt x="397524" y="1999348"/>
                </a:lnTo>
                <a:lnTo>
                  <a:pt x="393213" y="2000254"/>
                </a:lnTo>
                <a:lnTo>
                  <a:pt x="388902" y="2001387"/>
                </a:lnTo>
                <a:lnTo>
                  <a:pt x="384137" y="2002066"/>
                </a:lnTo>
                <a:lnTo>
                  <a:pt x="379826" y="2002972"/>
                </a:lnTo>
                <a:lnTo>
                  <a:pt x="375061" y="2003199"/>
                </a:lnTo>
                <a:lnTo>
                  <a:pt x="370523" y="2003425"/>
                </a:lnTo>
                <a:lnTo>
                  <a:pt x="91667" y="2003425"/>
                </a:lnTo>
                <a:lnTo>
                  <a:pt x="86902" y="2003199"/>
                </a:lnTo>
                <a:lnTo>
                  <a:pt x="82364" y="2002972"/>
                </a:lnTo>
                <a:lnTo>
                  <a:pt x="77599" y="2002066"/>
                </a:lnTo>
                <a:lnTo>
                  <a:pt x="73288" y="2001387"/>
                </a:lnTo>
                <a:lnTo>
                  <a:pt x="68750" y="2000254"/>
                </a:lnTo>
                <a:lnTo>
                  <a:pt x="64439" y="1999348"/>
                </a:lnTo>
                <a:lnTo>
                  <a:pt x="60128" y="1997763"/>
                </a:lnTo>
                <a:lnTo>
                  <a:pt x="56044" y="1996177"/>
                </a:lnTo>
                <a:lnTo>
                  <a:pt x="51959" y="1994365"/>
                </a:lnTo>
                <a:lnTo>
                  <a:pt x="48102" y="1992327"/>
                </a:lnTo>
                <a:lnTo>
                  <a:pt x="44245" y="1990288"/>
                </a:lnTo>
                <a:lnTo>
                  <a:pt x="40615" y="1988023"/>
                </a:lnTo>
                <a:lnTo>
                  <a:pt x="36757" y="1985305"/>
                </a:lnTo>
                <a:lnTo>
                  <a:pt x="33581" y="1982587"/>
                </a:lnTo>
                <a:lnTo>
                  <a:pt x="30177" y="1979643"/>
                </a:lnTo>
                <a:lnTo>
                  <a:pt x="26774" y="1976698"/>
                </a:lnTo>
                <a:lnTo>
                  <a:pt x="23824" y="1973753"/>
                </a:lnTo>
                <a:lnTo>
                  <a:pt x="21101" y="1970356"/>
                </a:lnTo>
                <a:lnTo>
                  <a:pt x="18152" y="1966958"/>
                </a:lnTo>
                <a:lnTo>
                  <a:pt x="15656" y="1963334"/>
                </a:lnTo>
                <a:lnTo>
                  <a:pt x="13160" y="1959710"/>
                </a:lnTo>
                <a:lnTo>
                  <a:pt x="11118" y="1955860"/>
                </a:lnTo>
                <a:lnTo>
                  <a:pt x="9076" y="1952009"/>
                </a:lnTo>
                <a:lnTo>
                  <a:pt x="7261" y="1947932"/>
                </a:lnTo>
                <a:lnTo>
                  <a:pt x="5446" y="1943855"/>
                </a:lnTo>
                <a:lnTo>
                  <a:pt x="4084" y="1939778"/>
                </a:lnTo>
                <a:lnTo>
                  <a:pt x="2950" y="1935248"/>
                </a:lnTo>
                <a:lnTo>
                  <a:pt x="1815" y="1930945"/>
                </a:lnTo>
                <a:lnTo>
                  <a:pt x="1134" y="1926641"/>
                </a:lnTo>
                <a:lnTo>
                  <a:pt x="454" y="1922111"/>
                </a:lnTo>
                <a:lnTo>
                  <a:pt x="0" y="1917581"/>
                </a:lnTo>
                <a:lnTo>
                  <a:pt x="0" y="1912824"/>
                </a:lnTo>
                <a:lnTo>
                  <a:pt x="0" y="1908068"/>
                </a:lnTo>
                <a:lnTo>
                  <a:pt x="454" y="1903538"/>
                </a:lnTo>
                <a:lnTo>
                  <a:pt x="1134" y="1899008"/>
                </a:lnTo>
                <a:lnTo>
                  <a:pt x="1815" y="1894704"/>
                </a:lnTo>
                <a:lnTo>
                  <a:pt x="2950" y="1890401"/>
                </a:lnTo>
                <a:lnTo>
                  <a:pt x="4084" y="1885871"/>
                </a:lnTo>
                <a:lnTo>
                  <a:pt x="5446" y="1881794"/>
                </a:lnTo>
                <a:lnTo>
                  <a:pt x="7261" y="1877490"/>
                </a:lnTo>
                <a:lnTo>
                  <a:pt x="9076" y="1873640"/>
                </a:lnTo>
                <a:lnTo>
                  <a:pt x="11118" y="1869789"/>
                </a:lnTo>
                <a:lnTo>
                  <a:pt x="13160" y="1865939"/>
                </a:lnTo>
                <a:lnTo>
                  <a:pt x="15656" y="1862315"/>
                </a:lnTo>
                <a:lnTo>
                  <a:pt x="18152" y="1858691"/>
                </a:lnTo>
                <a:lnTo>
                  <a:pt x="21101" y="1855293"/>
                </a:lnTo>
                <a:lnTo>
                  <a:pt x="23824" y="1852122"/>
                </a:lnTo>
                <a:lnTo>
                  <a:pt x="26774" y="1848951"/>
                </a:lnTo>
                <a:lnTo>
                  <a:pt x="30177" y="1846006"/>
                </a:lnTo>
                <a:lnTo>
                  <a:pt x="33581" y="1843062"/>
                </a:lnTo>
                <a:lnTo>
                  <a:pt x="36757" y="1840344"/>
                </a:lnTo>
                <a:lnTo>
                  <a:pt x="40615" y="1838079"/>
                </a:lnTo>
                <a:lnTo>
                  <a:pt x="44245" y="1835587"/>
                </a:lnTo>
                <a:lnTo>
                  <a:pt x="48102" y="1833322"/>
                </a:lnTo>
                <a:lnTo>
                  <a:pt x="51959" y="1831284"/>
                </a:lnTo>
                <a:lnTo>
                  <a:pt x="56044" y="1829472"/>
                </a:lnTo>
                <a:lnTo>
                  <a:pt x="60128" y="1827886"/>
                </a:lnTo>
                <a:lnTo>
                  <a:pt x="64439" y="1826527"/>
                </a:lnTo>
                <a:lnTo>
                  <a:pt x="68750" y="1825395"/>
                </a:lnTo>
                <a:lnTo>
                  <a:pt x="73288" y="1824262"/>
                </a:lnTo>
                <a:lnTo>
                  <a:pt x="77599" y="1823583"/>
                </a:lnTo>
                <a:lnTo>
                  <a:pt x="82364" y="1822903"/>
                </a:lnTo>
                <a:lnTo>
                  <a:pt x="86902" y="1822450"/>
                </a:lnTo>
                <a:close/>
                <a:moveTo>
                  <a:pt x="2282825" y="1685925"/>
                </a:moveTo>
                <a:lnTo>
                  <a:pt x="2412173" y="1745797"/>
                </a:lnTo>
                <a:lnTo>
                  <a:pt x="2422140" y="1750786"/>
                </a:lnTo>
                <a:lnTo>
                  <a:pt x="2426897" y="1753281"/>
                </a:lnTo>
                <a:lnTo>
                  <a:pt x="2431201" y="1756002"/>
                </a:lnTo>
                <a:lnTo>
                  <a:pt x="2435732" y="1758724"/>
                </a:lnTo>
                <a:lnTo>
                  <a:pt x="2439583" y="1761445"/>
                </a:lnTo>
                <a:lnTo>
                  <a:pt x="2443434" y="1764166"/>
                </a:lnTo>
                <a:lnTo>
                  <a:pt x="2447058" y="1767115"/>
                </a:lnTo>
                <a:lnTo>
                  <a:pt x="2450456" y="1769836"/>
                </a:lnTo>
                <a:lnTo>
                  <a:pt x="2453628" y="1773011"/>
                </a:lnTo>
                <a:lnTo>
                  <a:pt x="2456799" y="1775959"/>
                </a:lnTo>
                <a:lnTo>
                  <a:pt x="2459518" y="1778907"/>
                </a:lnTo>
                <a:lnTo>
                  <a:pt x="2462236" y="1782082"/>
                </a:lnTo>
                <a:lnTo>
                  <a:pt x="2464501" y="1785257"/>
                </a:lnTo>
                <a:lnTo>
                  <a:pt x="2466766" y="1788432"/>
                </a:lnTo>
                <a:lnTo>
                  <a:pt x="2468805" y="1791607"/>
                </a:lnTo>
                <a:lnTo>
                  <a:pt x="2470617" y="1794782"/>
                </a:lnTo>
                <a:lnTo>
                  <a:pt x="2472430" y="1798184"/>
                </a:lnTo>
                <a:lnTo>
                  <a:pt x="2474015" y="1801813"/>
                </a:lnTo>
                <a:lnTo>
                  <a:pt x="2475601" y="1805215"/>
                </a:lnTo>
                <a:lnTo>
                  <a:pt x="2477866" y="1812245"/>
                </a:lnTo>
                <a:lnTo>
                  <a:pt x="2479905" y="1819502"/>
                </a:lnTo>
                <a:lnTo>
                  <a:pt x="2481264" y="1826986"/>
                </a:lnTo>
                <a:lnTo>
                  <a:pt x="2482397" y="1834697"/>
                </a:lnTo>
                <a:lnTo>
                  <a:pt x="2482850" y="1842861"/>
                </a:lnTo>
                <a:lnTo>
                  <a:pt x="2482850" y="1851025"/>
                </a:lnTo>
                <a:lnTo>
                  <a:pt x="2482850" y="2068286"/>
                </a:lnTo>
                <a:lnTo>
                  <a:pt x="2482850" y="2076677"/>
                </a:lnTo>
                <a:lnTo>
                  <a:pt x="2482397" y="2084388"/>
                </a:lnTo>
                <a:lnTo>
                  <a:pt x="2481264" y="2092326"/>
                </a:lnTo>
                <a:lnTo>
                  <a:pt x="2479905" y="2099810"/>
                </a:lnTo>
                <a:lnTo>
                  <a:pt x="2477866" y="2107067"/>
                </a:lnTo>
                <a:lnTo>
                  <a:pt x="2475601" y="2114324"/>
                </a:lnTo>
                <a:lnTo>
                  <a:pt x="2474015" y="2117726"/>
                </a:lnTo>
                <a:lnTo>
                  <a:pt x="2472430" y="2121127"/>
                </a:lnTo>
                <a:lnTo>
                  <a:pt x="2470617" y="2124302"/>
                </a:lnTo>
                <a:lnTo>
                  <a:pt x="2468805" y="2127704"/>
                </a:lnTo>
                <a:lnTo>
                  <a:pt x="2466766" y="2130879"/>
                </a:lnTo>
                <a:lnTo>
                  <a:pt x="2464501" y="2134281"/>
                </a:lnTo>
                <a:lnTo>
                  <a:pt x="2462236" y="2137456"/>
                </a:lnTo>
                <a:lnTo>
                  <a:pt x="2459518" y="2140404"/>
                </a:lnTo>
                <a:lnTo>
                  <a:pt x="2456799" y="2143352"/>
                </a:lnTo>
                <a:lnTo>
                  <a:pt x="2453628" y="2146527"/>
                </a:lnTo>
                <a:lnTo>
                  <a:pt x="2450456" y="2149249"/>
                </a:lnTo>
                <a:lnTo>
                  <a:pt x="2447058" y="2152197"/>
                </a:lnTo>
                <a:lnTo>
                  <a:pt x="2443434" y="2154919"/>
                </a:lnTo>
                <a:lnTo>
                  <a:pt x="2439583" y="2157867"/>
                </a:lnTo>
                <a:lnTo>
                  <a:pt x="2435732" y="2160588"/>
                </a:lnTo>
                <a:lnTo>
                  <a:pt x="2431201" y="2163310"/>
                </a:lnTo>
                <a:lnTo>
                  <a:pt x="2426897" y="2165804"/>
                </a:lnTo>
                <a:lnTo>
                  <a:pt x="2422140" y="2168526"/>
                </a:lnTo>
                <a:lnTo>
                  <a:pt x="2412173" y="2173742"/>
                </a:lnTo>
                <a:lnTo>
                  <a:pt x="2282825" y="2233613"/>
                </a:lnTo>
                <a:lnTo>
                  <a:pt x="2282825" y="1685925"/>
                </a:lnTo>
                <a:close/>
                <a:moveTo>
                  <a:pt x="1216535" y="1436687"/>
                </a:moveTo>
                <a:lnTo>
                  <a:pt x="1274253" y="1436687"/>
                </a:lnTo>
                <a:lnTo>
                  <a:pt x="1303338" y="1492629"/>
                </a:lnTo>
                <a:lnTo>
                  <a:pt x="1283046" y="1513778"/>
                </a:lnTo>
                <a:lnTo>
                  <a:pt x="1301534" y="1642262"/>
                </a:lnTo>
                <a:lnTo>
                  <a:pt x="1245394" y="1852612"/>
                </a:lnTo>
                <a:lnTo>
                  <a:pt x="1189254" y="1642262"/>
                </a:lnTo>
                <a:lnTo>
                  <a:pt x="1207516" y="1513778"/>
                </a:lnTo>
                <a:lnTo>
                  <a:pt x="1187450" y="1492629"/>
                </a:lnTo>
                <a:lnTo>
                  <a:pt x="1216535" y="1436687"/>
                </a:lnTo>
                <a:close/>
                <a:moveTo>
                  <a:pt x="1389519" y="1379537"/>
                </a:moveTo>
                <a:lnTo>
                  <a:pt x="1401785" y="1384753"/>
                </a:lnTo>
                <a:lnTo>
                  <a:pt x="1434494" y="1399267"/>
                </a:lnTo>
                <a:lnTo>
                  <a:pt x="1456754" y="1409246"/>
                </a:lnTo>
                <a:lnTo>
                  <a:pt x="1481740" y="1420358"/>
                </a:lnTo>
                <a:lnTo>
                  <a:pt x="1508543" y="1432831"/>
                </a:lnTo>
                <a:lnTo>
                  <a:pt x="1536709" y="1446212"/>
                </a:lnTo>
                <a:lnTo>
                  <a:pt x="1565557" y="1460273"/>
                </a:lnTo>
                <a:lnTo>
                  <a:pt x="1593950" y="1474560"/>
                </a:lnTo>
                <a:lnTo>
                  <a:pt x="1607578" y="1481818"/>
                </a:lnTo>
                <a:lnTo>
                  <a:pt x="1621207" y="1489075"/>
                </a:lnTo>
                <a:lnTo>
                  <a:pt x="1634154" y="1496105"/>
                </a:lnTo>
                <a:lnTo>
                  <a:pt x="1646647" y="1503362"/>
                </a:lnTo>
                <a:lnTo>
                  <a:pt x="1658232" y="1509939"/>
                </a:lnTo>
                <a:lnTo>
                  <a:pt x="1669589" y="1516743"/>
                </a:lnTo>
                <a:lnTo>
                  <a:pt x="1679584" y="1523546"/>
                </a:lnTo>
                <a:lnTo>
                  <a:pt x="1688669" y="1529669"/>
                </a:lnTo>
                <a:lnTo>
                  <a:pt x="1697074" y="1536019"/>
                </a:lnTo>
                <a:lnTo>
                  <a:pt x="1704115" y="1541689"/>
                </a:lnTo>
                <a:lnTo>
                  <a:pt x="1707068" y="1544410"/>
                </a:lnTo>
                <a:lnTo>
                  <a:pt x="1709794" y="1547132"/>
                </a:lnTo>
                <a:lnTo>
                  <a:pt x="1712292" y="1549853"/>
                </a:lnTo>
                <a:lnTo>
                  <a:pt x="1714337" y="1552348"/>
                </a:lnTo>
                <a:lnTo>
                  <a:pt x="1716154" y="1554843"/>
                </a:lnTo>
                <a:lnTo>
                  <a:pt x="1717971" y="1558018"/>
                </a:lnTo>
                <a:lnTo>
                  <a:pt x="1721833" y="1565048"/>
                </a:lnTo>
                <a:lnTo>
                  <a:pt x="1726148" y="1573666"/>
                </a:lnTo>
                <a:lnTo>
                  <a:pt x="1730237" y="1583191"/>
                </a:lnTo>
                <a:lnTo>
                  <a:pt x="1734326" y="1593850"/>
                </a:lnTo>
                <a:lnTo>
                  <a:pt x="1738869" y="1605416"/>
                </a:lnTo>
                <a:lnTo>
                  <a:pt x="1742957" y="1618116"/>
                </a:lnTo>
                <a:lnTo>
                  <a:pt x="1747500" y="1631269"/>
                </a:lnTo>
                <a:lnTo>
                  <a:pt x="1751816" y="1645330"/>
                </a:lnTo>
                <a:lnTo>
                  <a:pt x="1755904" y="1659844"/>
                </a:lnTo>
                <a:lnTo>
                  <a:pt x="1764536" y="1690460"/>
                </a:lnTo>
                <a:lnTo>
                  <a:pt x="1773168" y="1722210"/>
                </a:lnTo>
                <a:lnTo>
                  <a:pt x="1781118" y="1753960"/>
                </a:lnTo>
                <a:lnTo>
                  <a:pt x="1788613" y="1785030"/>
                </a:lnTo>
                <a:lnTo>
                  <a:pt x="1795428" y="1814966"/>
                </a:lnTo>
                <a:lnTo>
                  <a:pt x="1801561" y="1842180"/>
                </a:lnTo>
                <a:lnTo>
                  <a:pt x="1807012" y="1866446"/>
                </a:lnTo>
                <a:lnTo>
                  <a:pt x="1814962" y="1902505"/>
                </a:lnTo>
                <a:lnTo>
                  <a:pt x="1817688" y="1916112"/>
                </a:lnTo>
                <a:lnTo>
                  <a:pt x="1244600" y="1916112"/>
                </a:lnTo>
                <a:lnTo>
                  <a:pt x="1389519" y="1379537"/>
                </a:lnTo>
                <a:close/>
                <a:moveTo>
                  <a:pt x="1100083" y="1379537"/>
                </a:moveTo>
                <a:lnTo>
                  <a:pt x="1244600" y="1916112"/>
                </a:lnTo>
                <a:lnTo>
                  <a:pt x="673100" y="1916112"/>
                </a:lnTo>
                <a:lnTo>
                  <a:pt x="676045" y="1902505"/>
                </a:lnTo>
                <a:lnTo>
                  <a:pt x="683520" y="1866446"/>
                </a:lnTo>
                <a:lnTo>
                  <a:pt x="688956" y="1842180"/>
                </a:lnTo>
                <a:lnTo>
                  <a:pt x="695072" y="1814966"/>
                </a:lnTo>
                <a:lnTo>
                  <a:pt x="702094" y="1785030"/>
                </a:lnTo>
                <a:lnTo>
                  <a:pt x="709569" y="1753960"/>
                </a:lnTo>
                <a:lnTo>
                  <a:pt x="717724" y="1722210"/>
                </a:lnTo>
                <a:lnTo>
                  <a:pt x="725878" y="1690460"/>
                </a:lnTo>
                <a:lnTo>
                  <a:pt x="734486" y="1659844"/>
                </a:lnTo>
                <a:lnTo>
                  <a:pt x="739016" y="1645330"/>
                </a:lnTo>
                <a:lnTo>
                  <a:pt x="743320" y="1631269"/>
                </a:lnTo>
                <a:lnTo>
                  <a:pt x="747397" y="1618116"/>
                </a:lnTo>
                <a:lnTo>
                  <a:pt x="751928" y="1605416"/>
                </a:lnTo>
                <a:lnTo>
                  <a:pt x="756005" y="1593850"/>
                </a:lnTo>
                <a:lnTo>
                  <a:pt x="760082" y="1583191"/>
                </a:lnTo>
                <a:lnTo>
                  <a:pt x="764386" y="1573666"/>
                </a:lnTo>
                <a:lnTo>
                  <a:pt x="768463" y="1565048"/>
                </a:lnTo>
                <a:lnTo>
                  <a:pt x="772314" y="1558018"/>
                </a:lnTo>
                <a:lnTo>
                  <a:pt x="774353" y="1554843"/>
                </a:lnTo>
                <a:lnTo>
                  <a:pt x="776165" y="1552348"/>
                </a:lnTo>
                <a:lnTo>
                  <a:pt x="778203" y="1549853"/>
                </a:lnTo>
                <a:lnTo>
                  <a:pt x="780695" y="1547132"/>
                </a:lnTo>
                <a:lnTo>
                  <a:pt x="783413" y="1544410"/>
                </a:lnTo>
                <a:lnTo>
                  <a:pt x="786358" y="1541689"/>
                </a:lnTo>
                <a:lnTo>
                  <a:pt x="793607" y="1536019"/>
                </a:lnTo>
                <a:lnTo>
                  <a:pt x="801535" y="1529669"/>
                </a:lnTo>
                <a:lnTo>
                  <a:pt x="810822" y="1523546"/>
                </a:lnTo>
                <a:lnTo>
                  <a:pt x="821015" y="1516743"/>
                </a:lnTo>
                <a:lnTo>
                  <a:pt x="831888" y="1509939"/>
                </a:lnTo>
                <a:lnTo>
                  <a:pt x="843893" y="1503362"/>
                </a:lnTo>
                <a:lnTo>
                  <a:pt x="855898" y="1496105"/>
                </a:lnTo>
                <a:lnTo>
                  <a:pt x="869263" y="1489075"/>
                </a:lnTo>
                <a:lnTo>
                  <a:pt x="882401" y="1481818"/>
                </a:lnTo>
                <a:lnTo>
                  <a:pt x="896445" y="1474560"/>
                </a:lnTo>
                <a:lnTo>
                  <a:pt x="924533" y="1460273"/>
                </a:lnTo>
                <a:lnTo>
                  <a:pt x="953074" y="1446212"/>
                </a:lnTo>
                <a:lnTo>
                  <a:pt x="981388" y="1432831"/>
                </a:lnTo>
                <a:lnTo>
                  <a:pt x="1008117" y="1420358"/>
                </a:lnTo>
                <a:lnTo>
                  <a:pt x="1033034" y="1409246"/>
                </a:lnTo>
                <a:lnTo>
                  <a:pt x="1055006" y="1399267"/>
                </a:lnTo>
                <a:lnTo>
                  <a:pt x="1088077" y="1384753"/>
                </a:lnTo>
                <a:lnTo>
                  <a:pt x="1100083" y="1379537"/>
                </a:lnTo>
                <a:close/>
                <a:moveTo>
                  <a:pt x="2282825" y="1227137"/>
                </a:moveTo>
                <a:lnTo>
                  <a:pt x="2412173" y="1287064"/>
                </a:lnTo>
                <a:lnTo>
                  <a:pt x="2422140" y="1292285"/>
                </a:lnTo>
                <a:lnTo>
                  <a:pt x="2426897" y="1294782"/>
                </a:lnTo>
                <a:lnTo>
                  <a:pt x="2431201" y="1297505"/>
                </a:lnTo>
                <a:lnTo>
                  <a:pt x="2435732" y="1300002"/>
                </a:lnTo>
                <a:lnTo>
                  <a:pt x="2439583" y="1302953"/>
                </a:lnTo>
                <a:lnTo>
                  <a:pt x="2443434" y="1305677"/>
                </a:lnTo>
                <a:lnTo>
                  <a:pt x="2447058" y="1308628"/>
                </a:lnTo>
                <a:lnTo>
                  <a:pt x="2450456" y="1311352"/>
                </a:lnTo>
                <a:lnTo>
                  <a:pt x="2453628" y="1314303"/>
                </a:lnTo>
                <a:lnTo>
                  <a:pt x="2456799" y="1317481"/>
                </a:lnTo>
                <a:lnTo>
                  <a:pt x="2459518" y="1320205"/>
                </a:lnTo>
                <a:lnTo>
                  <a:pt x="2462236" y="1323383"/>
                </a:lnTo>
                <a:lnTo>
                  <a:pt x="2464501" y="1326561"/>
                </a:lnTo>
                <a:lnTo>
                  <a:pt x="2466766" y="1329966"/>
                </a:lnTo>
                <a:lnTo>
                  <a:pt x="2468805" y="1332917"/>
                </a:lnTo>
                <a:lnTo>
                  <a:pt x="2470617" y="1336322"/>
                </a:lnTo>
                <a:lnTo>
                  <a:pt x="2472430" y="1339727"/>
                </a:lnTo>
                <a:lnTo>
                  <a:pt x="2474015" y="1343132"/>
                </a:lnTo>
                <a:lnTo>
                  <a:pt x="2475601" y="1346537"/>
                </a:lnTo>
                <a:lnTo>
                  <a:pt x="2477866" y="1353800"/>
                </a:lnTo>
                <a:lnTo>
                  <a:pt x="2479905" y="1361064"/>
                </a:lnTo>
                <a:lnTo>
                  <a:pt x="2481264" y="1368555"/>
                </a:lnTo>
                <a:lnTo>
                  <a:pt x="2482397" y="1376273"/>
                </a:lnTo>
                <a:lnTo>
                  <a:pt x="2482850" y="1384445"/>
                </a:lnTo>
                <a:lnTo>
                  <a:pt x="2482850" y="1392390"/>
                </a:lnTo>
                <a:lnTo>
                  <a:pt x="2482850" y="1609852"/>
                </a:lnTo>
                <a:lnTo>
                  <a:pt x="2482850" y="1618251"/>
                </a:lnTo>
                <a:lnTo>
                  <a:pt x="2482397" y="1626196"/>
                </a:lnTo>
                <a:lnTo>
                  <a:pt x="2481264" y="1634141"/>
                </a:lnTo>
                <a:lnTo>
                  <a:pt x="2479905" y="1641632"/>
                </a:lnTo>
                <a:lnTo>
                  <a:pt x="2477866" y="1648895"/>
                </a:lnTo>
                <a:lnTo>
                  <a:pt x="2475601" y="1655932"/>
                </a:lnTo>
                <a:lnTo>
                  <a:pt x="2474015" y="1659337"/>
                </a:lnTo>
                <a:lnTo>
                  <a:pt x="2472430" y="1662969"/>
                </a:lnTo>
                <a:lnTo>
                  <a:pt x="2470617" y="1666147"/>
                </a:lnTo>
                <a:lnTo>
                  <a:pt x="2468805" y="1669325"/>
                </a:lnTo>
                <a:lnTo>
                  <a:pt x="2466766" y="1672730"/>
                </a:lnTo>
                <a:lnTo>
                  <a:pt x="2464501" y="1675908"/>
                </a:lnTo>
                <a:lnTo>
                  <a:pt x="2462236" y="1678859"/>
                </a:lnTo>
                <a:lnTo>
                  <a:pt x="2459518" y="1682037"/>
                </a:lnTo>
                <a:lnTo>
                  <a:pt x="2456799" y="1685215"/>
                </a:lnTo>
                <a:lnTo>
                  <a:pt x="2453628" y="1687939"/>
                </a:lnTo>
                <a:lnTo>
                  <a:pt x="2450456" y="1691117"/>
                </a:lnTo>
                <a:lnTo>
                  <a:pt x="2447058" y="1694068"/>
                </a:lnTo>
                <a:lnTo>
                  <a:pt x="2443434" y="1696792"/>
                </a:lnTo>
                <a:lnTo>
                  <a:pt x="2439583" y="1699743"/>
                </a:lnTo>
                <a:lnTo>
                  <a:pt x="2435732" y="1702240"/>
                </a:lnTo>
                <a:lnTo>
                  <a:pt x="2431201" y="1705190"/>
                </a:lnTo>
                <a:lnTo>
                  <a:pt x="2426897" y="1707687"/>
                </a:lnTo>
                <a:lnTo>
                  <a:pt x="2422140" y="1710411"/>
                </a:lnTo>
                <a:lnTo>
                  <a:pt x="2412173" y="1715178"/>
                </a:lnTo>
                <a:lnTo>
                  <a:pt x="2406963" y="1717675"/>
                </a:lnTo>
                <a:lnTo>
                  <a:pt x="2282825" y="1660018"/>
                </a:lnTo>
                <a:lnTo>
                  <a:pt x="2282825" y="1227137"/>
                </a:lnTo>
                <a:close/>
                <a:moveTo>
                  <a:pt x="91667" y="1182687"/>
                </a:moveTo>
                <a:lnTo>
                  <a:pt x="370523" y="1182687"/>
                </a:lnTo>
                <a:lnTo>
                  <a:pt x="375061" y="1182913"/>
                </a:lnTo>
                <a:lnTo>
                  <a:pt x="379826" y="1183140"/>
                </a:lnTo>
                <a:lnTo>
                  <a:pt x="384137" y="1183593"/>
                </a:lnTo>
                <a:lnTo>
                  <a:pt x="388902" y="1184499"/>
                </a:lnTo>
                <a:lnTo>
                  <a:pt x="393213" y="1185405"/>
                </a:lnTo>
                <a:lnTo>
                  <a:pt x="397524" y="1186764"/>
                </a:lnTo>
                <a:lnTo>
                  <a:pt x="401835" y="1188349"/>
                </a:lnTo>
                <a:lnTo>
                  <a:pt x="405919" y="1189935"/>
                </a:lnTo>
                <a:lnTo>
                  <a:pt x="409777" y="1191747"/>
                </a:lnTo>
                <a:lnTo>
                  <a:pt x="414088" y="1193785"/>
                </a:lnTo>
                <a:lnTo>
                  <a:pt x="417718" y="1195824"/>
                </a:lnTo>
                <a:lnTo>
                  <a:pt x="421575" y="1198089"/>
                </a:lnTo>
                <a:lnTo>
                  <a:pt x="425206" y="1200807"/>
                </a:lnTo>
                <a:lnTo>
                  <a:pt x="428609" y="1203298"/>
                </a:lnTo>
                <a:lnTo>
                  <a:pt x="432013" y="1206243"/>
                </a:lnTo>
                <a:lnTo>
                  <a:pt x="434962" y="1209187"/>
                </a:lnTo>
                <a:lnTo>
                  <a:pt x="438139" y="1212358"/>
                </a:lnTo>
                <a:lnTo>
                  <a:pt x="441088" y="1215756"/>
                </a:lnTo>
                <a:lnTo>
                  <a:pt x="443584" y="1219154"/>
                </a:lnTo>
                <a:lnTo>
                  <a:pt x="446307" y="1222778"/>
                </a:lnTo>
                <a:lnTo>
                  <a:pt x="448803" y="1226402"/>
                </a:lnTo>
                <a:lnTo>
                  <a:pt x="450845" y="1230026"/>
                </a:lnTo>
                <a:lnTo>
                  <a:pt x="452887" y="1233876"/>
                </a:lnTo>
                <a:lnTo>
                  <a:pt x="454702" y="1237953"/>
                </a:lnTo>
                <a:lnTo>
                  <a:pt x="456291" y="1242257"/>
                </a:lnTo>
                <a:lnTo>
                  <a:pt x="457879" y="1246334"/>
                </a:lnTo>
                <a:lnTo>
                  <a:pt x="459240" y="1250411"/>
                </a:lnTo>
                <a:lnTo>
                  <a:pt x="460148" y="1254941"/>
                </a:lnTo>
                <a:lnTo>
                  <a:pt x="461055" y="1259471"/>
                </a:lnTo>
                <a:lnTo>
                  <a:pt x="461509" y="1264001"/>
                </a:lnTo>
                <a:lnTo>
                  <a:pt x="461736" y="1268531"/>
                </a:lnTo>
                <a:lnTo>
                  <a:pt x="461963" y="1273061"/>
                </a:lnTo>
                <a:lnTo>
                  <a:pt x="461736" y="1277591"/>
                </a:lnTo>
                <a:lnTo>
                  <a:pt x="461509" y="1282348"/>
                </a:lnTo>
                <a:lnTo>
                  <a:pt x="461055" y="1286651"/>
                </a:lnTo>
                <a:lnTo>
                  <a:pt x="460148" y="1291408"/>
                </a:lnTo>
                <a:lnTo>
                  <a:pt x="459240" y="1295485"/>
                </a:lnTo>
                <a:lnTo>
                  <a:pt x="457879" y="1300015"/>
                </a:lnTo>
                <a:lnTo>
                  <a:pt x="456291" y="1304092"/>
                </a:lnTo>
                <a:lnTo>
                  <a:pt x="454702" y="1308169"/>
                </a:lnTo>
                <a:lnTo>
                  <a:pt x="452887" y="1312246"/>
                </a:lnTo>
                <a:lnTo>
                  <a:pt x="450845" y="1316323"/>
                </a:lnTo>
                <a:lnTo>
                  <a:pt x="448803" y="1319947"/>
                </a:lnTo>
                <a:lnTo>
                  <a:pt x="446307" y="1323571"/>
                </a:lnTo>
                <a:lnTo>
                  <a:pt x="443584" y="1327195"/>
                </a:lnTo>
                <a:lnTo>
                  <a:pt x="441088" y="1330366"/>
                </a:lnTo>
                <a:lnTo>
                  <a:pt x="438139" y="1333764"/>
                </a:lnTo>
                <a:lnTo>
                  <a:pt x="434962" y="1336935"/>
                </a:lnTo>
                <a:lnTo>
                  <a:pt x="432013" y="1340106"/>
                </a:lnTo>
                <a:lnTo>
                  <a:pt x="428609" y="1342824"/>
                </a:lnTo>
                <a:lnTo>
                  <a:pt x="425206" y="1345542"/>
                </a:lnTo>
                <a:lnTo>
                  <a:pt x="421575" y="1348033"/>
                </a:lnTo>
                <a:lnTo>
                  <a:pt x="417718" y="1350525"/>
                </a:lnTo>
                <a:lnTo>
                  <a:pt x="414088" y="1352563"/>
                </a:lnTo>
                <a:lnTo>
                  <a:pt x="409777" y="1354602"/>
                </a:lnTo>
                <a:lnTo>
                  <a:pt x="405919" y="1356414"/>
                </a:lnTo>
                <a:lnTo>
                  <a:pt x="401835" y="1357999"/>
                </a:lnTo>
                <a:lnTo>
                  <a:pt x="397524" y="1359585"/>
                </a:lnTo>
                <a:lnTo>
                  <a:pt x="393213" y="1360717"/>
                </a:lnTo>
                <a:lnTo>
                  <a:pt x="388902" y="1361850"/>
                </a:lnTo>
                <a:lnTo>
                  <a:pt x="384137" y="1362529"/>
                </a:lnTo>
                <a:lnTo>
                  <a:pt x="379826" y="1363209"/>
                </a:lnTo>
                <a:lnTo>
                  <a:pt x="375061" y="1363435"/>
                </a:lnTo>
                <a:lnTo>
                  <a:pt x="370523" y="1363662"/>
                </a:lnTo>
                <a:lnTo>
                  <a:pt x="91667" y="1363662"/>
                </a:lnTo>
                <a:lnTo>
                  <a:pt x="86902" y="1363435"/>
                </a:lnTo>
                <a:lnTo>
                  <a:pt x="82364" y="1363209"/>
                </a:lnTo>
                <a:lnTo>
                  <a:pt x="77599" y="1362529"/>
                </a:lnTo>
                <a:lnTo>
                  <a:pt x="73288" y="1361850"/>
                </a:lnTo>
                <a:lnTo>
                  <a:pt x="68750" y="1360717"/>
                </a:lnTo>
                <a:lnTo>
                  <a:pt x="64439" y="1359585"/>
                </a:lnTo>
                <a:lnTo>
                  <a:pt x="60128" y="1357999"/>
                </a:lnTo>
                <a:lnTo>
                  <a:pt x="56044" y="1356414"/>
                </a:lnTo>
                <a:lnTo>
                  <a:pt x="51959" y="1354602"/>
                </a:lnTo>
                <a:lnTo>
                  <a:pt x="48102" y="1352563"/>
                </a:lnTo>
                <a:lnTo>
                  <a:pt x="44245" y="1350525"/>
                </a:lnTo>
                <a:lnTo>
                  <a:pt x="40615" y="1348033"/>
                </a:lnTo>
                <a:lnTo>
                  <a:pt x="36757" y="1345542"/>
                </a:lnTo>
                <a:lnTo>
                  <a:pt x="33581" y="1342824"/>
                </a:lnTo>
                <a:lnTo>
                  <a:pt x="30177" y="1340106"/>
                </a:lnTo>
                <a:lnTo>
                  <a:pt x="26774" y="1336935"/>
                </a:lnTo>
                <a:lnTo>
                  <a:pt x="23824" y="1333764"/>
                </a:lnTo>
                <a:lnTo>
                  <a:pt x="21101" y="1330366"/>
                </a:lnTo>
                <a:lnTo>
                  <a:pt x="18152" y="1327195"/>
                </a:lnTo>
                <a:lnTo>
                  <a:pt x="15656" y="1323571"/>
                </a:lnTo>
                <a:lnTo>
                  <a:pt x="13160" y="1319947"/>
                </a:lnTo>
                <a:lnTo>
                  <a:pt x="11118" y="1316323"/>
                </a:lnTo>
                <a:lnTo>
                  <a:pt x="9076" y="1312246"/>
                </a:lnTo>
                <a:lnTo>
                  <a:pt x="7261" y="1308169"/>
                </a:lnTo>
                <a:lnTo>
                  <a:pt x="5446" y="1304092"/>
                </a:lnTo>
                <a:lnTo>
                  <a:pt x="4084" y="1300015"/>
                </a:lnTo>
                <a:lnTo>
                  <a:pt x="2950" y="1295485"/>
                </a:lnTo>
                <a:lnTo>
                  <a:pt x="1815" y="1291408"/>
                </a:lnTo>
                <a:lnTo>
                  <a:pt x="1134" y="1286651"/>
                </a:lnTo>
                <a:lnTo>
                  <a:pt x="454" y="1282348"/>
                </a:lnTo>
                <a:lnTo>
                  <a:pt x="0" y="1277591"/>
                </a:lnTo>
                <a:lnTo>
                  <a:pt x="0" y="1273061"/>
                </a:lnTo>
                <a:lnTo>
                  <a:pt x="0" y="1268531"/>
                </a:lnTo>
                <a:lnTo>
                  <a:pt x="454" y="1264001"/>
                </a:lnTo>
                <a:lnTo>
                  <a:pt x="1134" y="1259471"/>
                </a:lnTo>
                <a:lnTo>
                  <a:pt x="1815" y="1254941"/>
                </a:lnTo>
                <a:lnTo>
                  <a:pt x="2950" y="1250411"/>
                </a:lnTo>
                <a:lnTo>
                  <a:pt x="4084" y="1246334"/>
                </a:lnTo>
                <a:lnTo>
                  <a:pt x="5446" y="1242257"/>
                </a:lnTo>
                <a:lnTo>
                  <a:pt x="7261" y="1237953"/>
                </a:lnTo>
                <a:lnTo>
                  <a:pt x="9076" y="1233876"/>
                </a:lnTo>
                <a:lnTo>
                  <a:pt x="11118" y="1230026"/>
                </a:lnTo>
                <a:lnTo>
                  <a:pt x="13160" y="1226402"/>
                </a:lnTo>
                <a:lnTo>
                  <a:pt x="15656" y="1222778"/>
                </a:lnTo>
                <a:lnTo>
                  <a:pt x="18152" y="1219154"/>
                </a:lnTo>
                <a:lnTo>
                  <a:pt x="21101" y="1215756"/>
                </a:lnTo>
                <a:lnTo>
                  <a:pt x="23824" y="1212358"/>
                </a:lnTo>
                <a:lnTo>
                  <a:pt x="26774" y="1209187"/>
                </a:lnTo>
                <a:lnTo>
                  <a:pt x="30177" y="1206243"/>
                </a:lnTo>
                <a:lnTo>
                  <a:pt x="33581" y="1203298"/>
                </a:lnTo>
                <a:lnTo>
                  <a:pt x="36757" y="1200807"/>
                </a:lnTo>
                <a:lnTo>
                  <a:pt x="40615" y="1198089"/>
                </a:lnTo>
                <a:lnTo>
                  <a:pt x="44245" y="1195824"/>
                </a:lnTo>
                <a:lnTo>
                  <a:pt x="48102" y="1193785"/>
                </a:lnTo>
                <a:lnTo>
                  <a:pt x="51959" y="1191747"/>
                </a:lnTo>
                <a:lnTo>
                  <a:pt x="56044" y="1189935"/>
                </a:lnTo>
                <a:lnTo>
                  <a:pt x="60128" y="1188349"/>
                </a:lnTo>
                <a:lnTo>
                  <a:pt x="64439" y="1186764"/>
                </a:lnTo>
                <a:lnTo>
                  <a:pt x="68750" y="1185405"/>
                </a:lnTo>
                <a:lnTo>
                  <a:pt x="73288" y="1184499"/>
                </a:lnTo>
                <a:lnTo>
                  <a:pt x="77599" y="1183593"/>
                </a:lnTo>
                <a:lnTo>
                  <a:pt x="82364" y="1183140"/>
                </a:lnTo>
                <a:lnTo>
                  <a:pt x="86902" y="1182913"/>
                </a:lnTo>
                <a:lnTo>
                  <a:pt x="91667" y="1182687"/>
                </a:lnTo>
                <a:close/>
                <a:moveTo>
                  <a:pt x="1390308" y="782637"/>
                </a:moveTo>
                <a:lnTo>
                  <a:pt x="1396663" y="786039"/>
                </a:lnTo>
                <a:lnTo>
                  <a:pt x="1402564" y="789894"/>
                </a:lnTo>
                <a:lnTo>
                  <a:pt x="1408238" y="793749"/>
                </a:lnTo>
                <a:lnTo>
                  <a:pt x="1413458" y="797831"/>
                </a:lnTo>
                <a:lnTo>
                  <a:pt x="1418225" y="802140"/>
                </a:lnTo>
                <a:lnTo>
                  <a:pt x="1422764" y="806449"/>
                </a:lnTo>
                <a:lnTo>
                  <a:pt x="1426849" y="811439"/>
                </a:lnTo>
                <a:lnTo>
                  <a:pt x="1430935" y="816428"/>
                </a:lnTo>
                <a:lnTo>
                  <a:pt x="1434112" y="821417"/>
                </a:lnTo>
                <a:lnTo>
                  <a:pt x="1437516" y="826860"/>
                </a:lnTo>
                <a:lnTo>
                  <a:pt x="1440694" y="832303"/>
                </a:lnTo>
                <a:lnTo>
                  <a:pt x="1443644" y="837973"/>
                </a:lnTo>
                <a:lnTo>
                  <a:pt x="1446141" y="843869"/>
                </a:lnTo>
                <a:lnTo>
                  <a:pt x="1448411" y="849765"/>
                </a:lnTo>
                <a:lnTo>
                  <a:pt x="1450907" y="856115"/>
                </a:lnTo>
                <a:lnTo>
                  <a:pt x="1452723" y="862465"/>
                </a:lnTo>
                <a:lnTo>
                  <a:pt x="1454766" y="869042"/>
                </a:lnTo>
                <a:lnTo>
                  <a:pt x="1456581" y="875846"/>
                </a:lnTo>
                <a:lnTo>
                  <a:pt x="1459759" y="889680"/>
                </a:lnTo>
                <a:lnTo>
                  <a:pt x="1462709" y="904648"/>
                </a:lnTo>
                <a:lnTo>
                  <a:pt x="1465433" y="919842"/>
                </a:lnTo>
                <a:lnTo>
                  <a:pt x="1471107" y="952499"/>
                </a:lnTo>
                <a:lnTo>
                  <a:pt x="1474284" y="969735"/>
                </a:lnTo>
                <a:lnTo>
                  <a:pt x="1477462" y="987424"/>
                </a:lnTo>
                <a:lnTo>
                  <a:pt x="1483363" y="988785"/>
                </a:lnTo>
                <a:lnTo>
                  <a:pt x="1489037" y="990146"/>
                </a:lnTo>
                <a:lnTo>
                  <a:pt x="1494484" y="992187"/>
                </a:lnTo>
                <a:lnTo>
                  <a:pt x="1499704" y="994228"/>
                </a:lnTo>
                <a:lnTo>
                  <a:pt x="1504470" y="996949"/>
                </a:lnTo>
                <a:lnTo>
                  <a:pt x="1509237" y="999671"/>
                </a:lnTo>
                <a:lnTo>
                  <a:pt x="1513549" y="1003073"/>
                </a:lnTo>
                <a:lnTo>
                  <a:pt x="1517407" y="1006474"/>
                </a:lnTo>
                <a:lnTo>
                  <a:pt x="1521493" y="1010330"/>
                </a:lnTo>
                <a:lnTo>
                  <a:pt x="1525124" y="1014185"/>
                </a:lnTo>
                <a:lnTo>
                  <a:pt x="1528075" y="1018721"/>
                </a:lnTo>
                <a:lnTo>
                  <a:pt x="1530798" y="1023030"/>
                </a:lnTo>
                <a:lnTo>
                  <a:pt x="1533068" y="1027792"/>
                </a:lnTo>
                <a:lnTo>
                  <a:pt x="1535110" y="1032555"/>
                </a:lnTo>
                <a:lnTo>
                  <a:pt x="1536472" y="1037771"/>
                </a:lnTo>
                <a:lnTo>
                  <a:pt x="1537607" y="1043214"/>
                </a:lnTo>
                <a:lnTo>
                  <a:pt x="1538288" y="1048657"/>
                </a:lnTo>
                <a:lnTo>
                  <a:pt x="1538288" y="1054326"/>
                </a:lnTo>
                <a:lnTo>
                  <a:pt x="1537834" y="1060223"/>
                </a:lnTo>
                <a:lnTo>
                  <a:pt x="1536699" y="1066119"/>
                </a:lnTo>
                <a:lnTo>
                  <a:pt x="1535110" y="1072016"/>
                </a:lnTo>
                <a:lnTo>
                  <a:pt x="1533068" y="1078366"/>
                </a:lnTo>
                <a:lnTo>
                  <a:pt x="1530117" y="1084489"/>
                </a:lnTo>
                <a:lnTo>
                  <a:pt x="1526940" y="1091066"/>
                </a:lnTo>
                <a:lnTo>
                  <a:pt x="1522854" y="1097416"/>
                </a:lnTo>
                <a:lnTo>
                  <a:pt x="1518315" y="1103766"/>
                </a:lnTo>
                <a:lnTo>
                  <a:pt x="1512868" y="1110342"/>
                </a:lnTo>
                <a:lnTo>
                  <a:pt x="1506967" y="1116919"/>
                </a:lnTo>
                <a:lnTo>
                  <a:pt x="1500158" y="1123496"/>
                </a:lnTo>
                <a:lnTo>
                  <a:pt x="1492668" y="1129846"/>
                </a:lnTo>
                <a:lnTo>
                  <a:pt x="1484271" y="1136650"/>
                </a:lnTo>
                <a:lnTo>
                  <a:pt x="1474965" y="1143000"/>
                </a:lnTo>
                <a:lnTo>
                  <a:pt x="1472696" y="1155019"/>
                </a:lnTo>
                <a:lnTo>
                  <a:pt x="1469745" y="1167266"/>
                </a:lnTo>
                <a:lnTo>
                  <a:pt x="1466568" y="1179059"/>
                </a:lnTo>
                <a:lnTo>
                  <a:pt x="1462936" y="1190851"/>
                </a:lnTo>
                <a:lnTo>
                  <a:pt x="1459078" y="1202417"/>
                </a:lnTo>
                <a:lnTo>
                  <a:pt x="1454993" y="1213984"/>
                </a:lnTo>
                <a:lnTo>
                  <a:pt x="1450680" y="1225323"/>
                </a:lnTo>
                <a:lnTo>
                  <a:pt x="1445687" y="1236435"/>
                </a:lnTo>
                <a:lnTo>
                  <a:pt x="1440467" y="1247321"/>
                </a:lnTo>
                <a:lnTo>
                  <a:pt x="1435020" y="1257980"/>
                </a:lnTo>
                <a:lnTo>
                  <a:pt x="1429346" y="1268412"/>
                </a:lnTo>
                <a:lnTo>
                  <a:pt x="1423218" y="1278391"/>
                </a:lnTo>
                <a:lnTo>
                  <a:pt x="1416863" y="1288369"/>
                </a:lnTo>
                <a:lnTo>
                  <a:pt x="1410281" y="1297894"/>
                </a:lnTo>
                <a:lnTo>
                  <a:pt x="1403245" y="1307193"/>
                </a:lnTo>
                <a:lnTo>
                  <a:pt x="1395982" y="1316037"/>
                </a:lnTo>
                <a:lnTo>
                  <a:pt x="1388719" y="1324655"/>
                </a:lnTo>
                <a:lnTo>
                  <a:pt x="1381003" y="1332593"/>
                </a:lnTo>
                <a:lnTo>
                  <a:pt x="1373059" y="1340077"/>
                </a:lnTo>
                <a:lnTo>
                  <a:pt x="1364661" y="1347334"/>
                </a:lnTo>
                <a:lnTo>
                  <a:pt x="1356037" y="1354364"/>
                </a:lnTo>
                <a:lnTo>
                  <a:pt x="1347639" y="1360714"/>
                </a:lnTo>
                <a:lnTo>
                  <a:pt x="1338561" y="1366610"/>
                </a:lnTo>
                <a:lnTo>
                  <a:pt x="1329028" y="1371827"/>
                </a:lnTo>
                <a:lnTo>
                  <a:pt x="1319723" y="1376816"/>
                </a:lnTo>
                <a:lnTo>
                  <a:pt x="1310190" y="1380898"/>
                </a:lnTo>
                <a:lnTo>
                  <a:pt x="1300431" y="1384527"/>
                </a:lnTo>
                <a:lnTo>
                  <a:pt x="1295211" y="1386341"/>
                </a:lnTo>
                <a:lnTo>
                  <a:pt x="1290218" y="1387702"/>
                </a:lnTo>
                <a:lnTo>
                  <a:pt x="1284997" y="1389062"/>
                </a:lnTo>
                <a:lnTo>
                  <a:pt x="1279777" y="1390196"/>
                </a:lnTo>
                <a:lnTo>
                  <a:pt x="1274557" y="1391330"/>
                </a:lnTo>
                <a:lnTo>
                  <a:pt x="1269110" y="1392010"/>
                </a:lnTo>
                <a:lnTo>
                  <a:pt x="1264117" y="1392691"/>
                </a:lnTo>
                <a:lnTo>
                  <a:pt x="1258670" y="1393371"/>
                </a:lnTo>
                <a:lnTo>
                  <a:pt x="1253223" y="1393825"/>
                </a:lnTo>
                <a:lnTo>
                  <a:pt x="1247776" y="1393825"/>
                </a:lnTo>
                <a:lnTo>
                  <a:pt x="1242328" y="1393825"/>
                </a:lnTo>
                <a:lnTo>
                  <a:pt x="1236881" y="1393371"/>
                </a:lnTo>
                <a:lnTo>
                  <a:pt x="1231661" y="1392691"/>
                </a:lnTo>
                <a:lnTo>
                  <a:pt x="1226214" y="1392010"/>
                </a:lnTo>
                <a:lnTo>
                  <a:pt x="1220994" y="1391330"/>
                </a:lnTo>
                <a:lnTo>
                  <a:pt x="1215774" y="1390196"/>
                </a:lnTo>
                <a:lnTo>
                  <a:pt x="1210554" y="1389062"/>
                </a:lnTo>
                <a:lnTo>
                  <a:pt x="1205333" y="1387702"/>
                </a:lnTo>
                <a:lnTo>
                  <a:pt x="1200113" y="1386341"/>
                </a:lnTo>
                <a:lnTo>
                  <a:pt x="1195347" y="1384527"/>
                </a:lnTo>
                <a:lnTo>
                  <a:pt x="1185361" y="1380898"/>
                </a:lnTo>
                <a:lnTo>
                  <a:pt x="1175828" y="1376816"/>
                </a:lnTo>
                <a:lnTo>
                  <a:pt x="1166296" y="1371827"/>
                </a:lnTo>
                <a:lnTo>
                  <a:pt x="1157217" y="1366610"/>
                </a:lnTo>
                <a:lnTo>
                  <a:pt x="1148139" y="1360714"/>
                </a:lnTo>
                <a:lnTo>
                  <a:pt x="1139514" y="1354364"/>
                </a:lnTo>
                <a:lnTo>
                  <a:pt x="1130890" y="1347334"/>
                </a:lnTo>
                <a:lnTo>
                  <a:pt x="1122492" y="1340077"/>
                </a:lnTo>
                <a:lnTo>
                  <a:pt x="1114548" y="1332593"/>
                </a:lnTo>
                <a:lnTo>
                  <a:pt x="1106832" y="1324655"/>
                </a:lnTo>
                <a:lnTo>
                  <a:pt x="1099569" y="1316037"/>
                </a:lnTo>
                <a:lnTo>
                  <a:pt x="1092306" y="1307193"/>
                </a:lnTo>
                <a:lnTo>
                  <a:pt x="1085270" y="1297894"/>
                </a:lnTo>
                <a:lnTo>
                  <a:pt x="1078688" y="1288369"/>
                </a:lnTo>
                <a:lnTo>
                  <a:pt x="1072333" y="1278391"/>
                </a:lnTo>
                <a:lnTo>
                  <a:pt x="1066205" y="1268412"/>
                </a:lnTo>
                <a:lnTo>
                  <a:pt x="1060531" y="1257980"/>
                </a:lnTo>
                <a:lnTo>
                  <a:pt x="1055084" y="1247321"/>
                </a:lnTo>
                <a:lnTo>
                  <a:pt x="1049864" y="1236435"/>
                </a:lnTo>
                <a:lnTo>
                  <a:pt x="1045098" y="1225323"/>
                </a:lnTo>
                <a:lnTo>
                  <a:pt x="1040558" y="1213984"/>
                </a:lnTo>
                <a:lnTo>
                  <a:pt x="1036473" y="1202417"/>
                </a:lnTo>
                <a:lnTo>
                  <a:pt x="1032615" y="1190851"/>
                </a:lnTo>
                <a:lnTo>
                  <a:pt x="1028983" y="1179059"/>
                </a:lnTo>
                <a:lnTo>
                  <a:pt x="1025806" y="1167266"/>
                </a:lnTo>
                <a:lnTo>
                  <a:pt x="1022855" y="1155019"/>
                </a:lnTo>
                <a:lnTo>
                  <a:pt x="1020586" y="1143000"/>
                </a:lnTo>
                <a:lnTo>
                  <a:pt x="1011507" y="1136650"/>
                </a:lnTo>
                <a:lnTo>
                  <a:pt x="1003336" y="1129846"/>
                </a:lnTo>
                <a:lnTo>
                  <a:pt x="995620" y="1123496"/>
                </a:lnTo>
                <a:lnTo>
                  <a:pt x="988811" y="1116919"/>
                </a:lnTo>
                <a:lnTo>
                  <a:pt x="982683" y="1110342"/>
                </a:lnTo>
                <a:lnTo>
                  <a:pt x="977236" y="1103766"/>
                </a:lnTo>
                <a:lnTo>
                  <a:pt x="972696" y="1097416"/>
                </a:lnTo>
                <a:lnTo>
                  <a:pt x="968838" y="1091066"/>
                </a:lnTo>
                <a:lnTo>
                  <a:pt x="965434" y="1084489"/>
                </a:lnTo>
                <a:lnTo>
                  <a:pt x="962483" y="1078366"/>
                </a:lnTo>
                <a:lnTo>
                  <a:pt x="960440" y="1072016"/>
                </a:lnTo>
                <a:lnTo>
                  <a:pt x="958852" y="1066119"/>
                </a:lnTo>
                <a:lnTo>
                  <a:pt x="957944" y="1060223"/>
                </a:lnTo>
                <a:lnTo>
                  <a:pt x="957263" y="1054326"/>
                </a:lnTo>
                <a:lnTo>
                  <a:pt x="957263" y="1048657"/>
                </a:lnTo>
                <a:lnTo>
                  <a:pt x="958171" y="1043214"/>
                </a:lnTo>
                <a:lnTo>
                  <a:pt x="959079" y="1037771"/>
                </a:lnTo>
                <a:lnTo>
                  <a:pt x="960440" y="1032555"/>
                </a:lnTo>
                <a:lnTo>
                  <a:pt x="962483" y="1027792"/>
                </a:lnTo>
                <a:lnTo>
                  <a:pt x="964753" y="1023030"/>
                </a:lnTo>
                <a:lnTo>
                  <a:pt x="967476" y="1018721"/>
                </a:lnTo>
                <a:lnTo>
                  <a:pt x="970654" y="1014185"/>
                </a:lnTo>
                <a:lnTo>
                  <a:pt x="974285" y="1010330"/>
                </a:lnTo>
                <a:lnTo>
                  <a:pt x="978144" y="1006474"/>
                </a:lnTo>
                <a:lnTo>
                  <a:pt x="982002" y="1003073"/>
                </a:lnTo>
                <a:lnTo>
                  <a:pt x="986541" y="999671"/>
                </a:lnTo>
                <a:lnTo>
                  <a:pt x="991307" y="996949"/>
                </a:lnTo>
                <a:lnTo>
                  <a:pt x="996301" y="994228"/>
                </a:lnTo>
                <a:lnTo>
                  <a:pt x="1001521" y="992187"/>
                </a:lnTo>
                <a:lnTo>
                  <a:pt x="1006514" y="990146"/>
                </a:lnTo>
                <a:lnTo>
                  <a:pt x="1012415" y="988785"/>
                </a:lnTo>
                <a:lnTo>
                  <a:pt x="1018089" y="987424"/>
                </a:lnTo>
                <a:lnTo>
                  <a:pt x="1022401" y="964292"/>
                </a:lnTo>
                <a:lnTo>
                  <a:pt x="1026260" y="941840"/>
                </a:lnTo>
                <a:lnTo>
                  <a:pt x="1029891" y="920523"/>
                </a:lnTo>
                <a:lnTo>
                  <a:pt x="1033749" y="900339"/>
                </a:lnTo>
                <a:lnTo>
                  <a:pt x="1035792" y="890587"/>
                </a:lnTo>
                <a:lnTo>
                  <a:pt x="1037835" y="881289"/>
                </a:lnTo>
                <a:lnTo>
                  <a:pt x="1040104" y="872217"/>
                </a:lnTo>
                <a:lnTo>
                  <a:pt x="1042374" y="863373"/>
                </a:lnTo>
                <a:lnTo>
                  <a:pt x="1045325" y="854981"/>
                </a:lnTo>
                <a:lnTo>
                  <a:pt x="1048048" y="846817"/>
                </a:lnTo>
                <a:lnTo>
                  <a:pt x="1051453" y="838880"/>
                </a:lnTo>
                <a:lnTo>
                  <a:pt x="1055311" y="831396"/>
                </a:lnTo>
                <a:lnTo>
                  <a:pt x="1062574" y="834117"/>
                </a:lnTo>
                <a:lnTo>
                  <a:pt x="1072787" y="837065"/>
                </a:lnTo>
                <a:lnTo>
                  <a:pt x="1085270" y="840467"/>
                </a:lnTo>
                <a:lnTo>
                  <a:pt x="1092306" y="842281"/>
                </a:lnTo>
                <a:lnTo>
                  <a:pt x="1100023" y="843869"/>
                </a:lnTo>
                <a:lnTo>
                  <a:pt x="1108420" y="845456"/>
                </a:lnTo>
                <a:lnTo>
                  <a:pt x="1116818" y="847044"/>
                </a:lnTo>
                <a:lnTo>
                  <a:pt x="1126123" y="848178"/>
                </a:lnTo>
                <a:lnTo>
                  <a:pt x="1135883" y="849539"/>
                </a:lnTo>
                <a:lnTo>
                  <a:pt x="1145869" y="850673"/>
                </a:lnTo>
                <a:lnTo>
                  <a:pt x="1156309" y="851126"/>
                </a:lnTo>
                <a:lnTo>
                  <a:pt x="1167204" y="851580"/>
                </a:lnTo>
                <a:lnTo>
                  <a:pt x="1178552" y="851806"/>
                </a:lnTo>
                <a:lnTo>
                  <a:pt x="1190354" y="851580"/>
                </a:lnTo>
                <a:lnTo>
                  <a:pt x="1202156" y="851126"/>
                </a:lnTo>
                <a:lnTo>
                  <a:pt x="1214412" y="849992"/>
                </a:lnTo>
                <a:lnTo>
                  <a:pt x="1226895" y="848631"/>
                </a:lnTo>
                <a:lnTo>
                  <a:pt x="1239605" y="846364"/>
                </a:lnTo>
                <a:lnTo>
                  <a:pt x="1252542" y="844096"/>
                </a:lnTo>
                <a:lnTo>
                  <a:pt x="1265933" y="840921"/>
                </a:lnTo>
                <a:lnTo>
                  <a:pt x="1279323" y="837292"/>
                </a:lnTo>
                <a:lnTo>
                  <a:pt x="1292714" y="832983"/>
                </a:lnTo>
                <a:lnTo>
                  <a:pt x="1306559" y="827994"/>
                </a:lnTo>
                <a:lnTo>
                  <a:pt x="1313368" y="825499"/>
                </a:lnTo>
                <a:lnTo>
                  <a:pt x="1320404" y="822551"/>
                </a:lnTo>
                <a:lnTo>
                  <a:pt x="1327212" y="819603"/>
                </a:lnTo>
                <a:lnTo>
                  <a:pt x="1334248" y="816201"/>
                </a:lnTo>
                <a:lnTo>
                  <a:pt x="1341057" y="812799"/>
                </a:lnTo>
                <a:lnTo>
                  <a:pt x="1348093" y="809171"/>
                </a:lnTo>
                <a:lnTo>
                  <a:pt x="1355129" y="805315"/>
                </a:lnTo>
                <a:lnTo>
                  <a:pt x="1362165" y="801006"/>
                </a:lnTo>
                <a:lnTo>
                  <a:pt x="1369201" y="796924"/>
                </a:lnTo>
                <a:lnTo>
                  <a:pt x="1376463" y="792389"/>
                </a:lnTo>
                <a:lnTo>
                  <a:pt x="1383272" y="787626"/>
                </a:lnTo>
                <a:lnTo>
                  <a:pt x="1390308" y="782637"/>
                </a:lnTo>
                <a:close/>
                <a:moveTo>
                  <a:pt x="2282825" y="769937"/>
                </a:moveTo>
                <a:lnTo>
                  <a:pt x="2412173" y="829864"/>
                </a:lnTo>
                <a:lnTo>
                  <a:pt x="2422140" y="834858"/>
                </a:lnTo>
                <a:lnTo>
                  <a:pt x="2426897" y="837355"/>
                </a:lnTo>
                <a:lnTo>
                  <a:pt x="2431201" y="840078"/>
                </a:lnTo>
                <a:lnTo>
                  <a:pt x="2435732" y="842802"/>
                </a:lnTo>
                <a:lnTo>
                  <a:pt x="2439583" y="845526"/>
                </a:lnTo>
                <a:lnTo>
                  <a:pt x="2443434" y="848250"/>
                </a:lnTo>
                <a:lnTo>
                  <a:pt x="2447058" y="851201"/>
                </a:lnTo>
                <a:lnTo>
                  <a:pt x="2450456" y="853925"/>
                </a:lnTo>
                <a:lnTo>
                  <a:pt x="2453628" y="857103"/>
                </a:lnTo>
                <a:lnTo>
                  <a:pt x="2456799" y="860054"/>
                </a:lnTo>
                <a:lnTo>
                  <a:pt x="2459518" y="863005"/>
                </a:lnTo>
                <a:lnTo>
                  <a:pt x="2462236" y="866183"/>
                </a:lnTo>
                <a:lnTo>
                  <a:pt x="2464501" y="869361"/>
                </a:lnTo>
                <a:lnTo>
                  <a:pt x="2466766" y="872539"/>
                </a:lnTo>
                <a:lnTo>
                  <a:pt x="2468805" y="875717"/>
                </a:lnTo>
                <a:lnTo>
                  <a:pt x="2470617" y="878895"/>
                </a:lnTo>
                <a:lnTo>
                  <a:pt x="2472430" y="882300"/>
                </a:lnTo>
                <a:lnTo>
                  <a:pt x="2474015" y="885932"/>
                </a:lnTo>
                <a:lnTo>
                  <a:pt x="2475601" y="889337"/>
                </a:lnTo>
                <a:lnTo>
                  <a:pt x="2477866" y="896373"/>
                </a:lnTo>
                <a:lnTo>
                  <a:pt x="2479905" y="903637"/>
                </a:lnTo>
                <a:lnTo>
                  <a:pt x="2481264" y="911128"/>
                </a:lnTo>
                <a:lnTo>
                  <a:pt x="2482397" y="918846"/>
                </a:lnTo>
                <a:lnTo>
                  <a:pt x="2482850" y="927018"/>
                </a:lnTo>
                <a:lnTo>
                  <a:pt x="2482850" y="935190"/>
                </a:lnTo>
                <a:lnTo>
                  <a:pt x="2482850" y="1152652"/>
                </a:lnTo>
                <a:lnTo>
                  <a:pt x="2482850" y="1160824"/>
                </a:lnTo>
                <a:lnTo>
                  <a:pt x="2482397" y="1168768"/>
                </a:lnTo>
                <a:lnTo>
                  <a:pt x="2481264" y="1176486"/>
                </a:lnTo>
                <a:lnTo>
                  <a:pt x="2479905" y="1184204"/>
                </a:lnTo>
                <a:lnTo>
                  <a:pt x="2477866" y="1191468"/>
                </a:lnTo>
                <a:lnTo>
                  <a:pt x="2475601" y="1198732"/>
                </a:lnTo>
                <a:lnTo>
                  <a:pt x="2474015" y="1202137"/>
                </a:lnTo>
                <a:lnTo>
                  <a:pt x="2472430" y="1205315"/>
                </a:lnTo>
                <a:lnTo>
                  <a:pt x="2470617" y="1208720"/>
                </a:lnTo>
                <a:lnTo>
                  <a:pt x="2468805" y="1212125"/>
                </a:lnTo>
                <a:lnTo>
                  <a:pt x="2466766" y="1215303"/>
                </a:lnTo>
                <a:lnTo>
                  <a:pt x="2464501" y="1218708"/>
                </a:lnTo>
                <a:lnTo>
                  <a:pt x="2462236" y="1221658"/>
                </a:lnTo>
                <a:lnTo>
                  <a:pt x="2459518" y="1224836"/>
                </a:lnTo>
                <a:lnTo>
                  <a:pt x="2456799" y="1227787"/>
                </a:lnTo>
                <a:lnTo>
                  <a:pt x="2453628" y="1230738"/>
                </a:lnTo>
                <a:lnTo>
                  <a:pt x="2450456" y="1233689"/>
                </a:lnTo>
                <a:lnTo>
                  <a:pt x="2447058" y="1236640"/>
                </a:lnTo>
                <a:lnTo>
                  <a:pt x="2443434" y="1239364"/>
                </a:lnTo>
                <a:lnTo>
                  <a:pt x="2439583" y="1242315"/>
                </a:lnTo>
                <a:lnTo>
                  <a:pt x="2435732" y="1245039"/>
                </a:lnTo>
                <a:lnTo>
                  <a:pt x="2431201" y="1247763"/>
                </a:lnTo>
                <a:lnTo>
                  <a:pt x="2426897" y="1250260"/>
                </a:lnTo>
                <a:lnTo>
                  <a:pt x="2422140" y="1252984"/>
                </a:lnTo>
                <a:lnTo>
                  <a:pt x="2412173" y="1257978"/>
                </a:lnTo>
                <a:lnTo>
                  <a:pt x="2406963" y="1260475"/>
                </a:lnTo>
                <a:lnTo>
                  <a:pt x="2282825" y="1202818"/>
                </a:lnTo>
                <a:lnTo>
                  <a:pt x="2282825" y="769937"/>
                </a:lnTo>
                <a:close/>
                <a:moveTo>
                  <a:pt x="1247774" y="628650"/>
                </a:moveTo>
                <a:lnTo>
                  <a:pt x="1262265" y="628876"/>
                </a:lnTo>
                <a:lnTo>
                  <a:pt x="1276302" y="629556"/>
                </a:lnTo>
                <a:lnTo>
                  <a:pt x="1290113" y="631143"/>
                </a:lnTo>
                <a:lnTo>
                  <a:pt x="1303472" y="632956"/>
                </a:lnTo>
                <a:lnTo>
                  <a:pt x="1316830" y="635222"/>
                </a:lnTo>
                <a:lnTo>
                  <a:pt x="1329282" y="638169"/>
                </a:lnTo>
                <a:lnTo>
                  <a:pt x="1341282" y="641569"/>
                </a:lnTo>
                <a:lnTo>
                  <a:pt x="1353056" y="645195"/>
                </a:lnTo>
                <a:lnTo>
                  <a:pt x="1363923" y="649274"/>
                </a:lnTo>
                <a:lnTo>
                  <a:pt x="1374338" y="654034"/>
                </a:lnTo>
                <a:lnTo>
                  <a:pt x="1378866" y="656300"/>
                </a:lnTo>
                <a:lnTo>
                  <a:pt x="1383847" y="658794"/>
                </a:lnTo>
                <a:lnTo>
                  <a:pt x="1388149" y="661513"/>
                </a:lnTo>
                <a:lnTo>
                  <a:pt x="1392677" y="664006"/>
                </a:lnTo>
                <a:lnTo>
                  <a:pt x="1396753" y="666953"/>
                </a:lnTo>
                <a:lnTo>
                  <a:pt x="1400602" y="669672"/>
                </a:lnTo>
                <a:lnTo>
                  <a:pt x="1404451" y="672619"/>
                </a:lnTo>
                <a:lnTo>
                  <a:pt x="1407847" y="675565"/>
                </a:lnTo>
                <a:lnTo>
                  <a:pt x="1411243" y="678512"/>
                </a:lnTo>
                <a:lnTo>
                  <a:pt x="1414413" y="681685"/>
                </a:lnTo>
                <a:lnTo>
                  <a:pt x="1417130" y="685084"/>
                </a:lnTo>
                <a:lnTo>
                  <a:pt x="1419847" y="688257"/>
                </a:lnTo>
                <a:lnTo>
                  <a:pt x="1425507" y="688484"/>
                </a:lnTo>
                <a:lnTo>
                  <a:pt x="1430941" y="689164"/>
                </a:lnTo>
                <a:lnTo>
                  <a:pt x="1436148" y="690297"/>
                </a:lnTo>
                <a:lnTo>
                  <a:pt x="1441356" y="691430"/>
                </a:lnTo>
                <a:lnTo>
                  <a:pt x="1446110" y="693017"/>
                </a:lnTo>
                <a:lnTo>
                  <a:pt x="1450865" y="694830"/>
                </a:lnTo>
                <a:lnTo>
                  <a:pt x="1455167" y="697323"/>
                </a:lnTo>
                <a:lnTo>
                  <a:pt x="1459695" y="699816"/>
                </a:lnTo>
                <a:lnTo>
                  <a:pt x="1463544" y="702763"/>
                </a:lnTo>
                <a:lnTo>
                  <a:pt x="1467619" y="705709"/>
                </a:lnTo>
                <a:lnTo>
                  <a:pt x="1471242" y="708882"/>
                </a:lnTo>
                <a:lnTo>
                  <a:pt x="1474865" y="712508"/>
                </a:lnTo>
                <a:lnTo>
                  <a:pt x="1478261" y="716361"/>
                </a:lnTo>
                <a:lnTo>
                  <a:pt x="1481657" y="720668"/>
                </a:lnTo>
                <a:lnTo>
                  <a:pt x="1484827" y="724747"/>
                </a:lnTo>
                <a:lnTo>
                  <a:pt x="1487544" y="729053"/>
                </a:lnTo>
                <a:lnTo>
                  <a:pt x="1490487" y="733813"/>
                </a:lnTo>
                <a:lnTo>
                  <a:pt x="1492977" y="738799"/>
                </a:lnTo>
                <a:lnTo>
                  <a:pt x="1495468" y="743785"/>
                </a:lnTo>
                <a:lnTo>
                  <a:pt x="1497732" y="748998"/>
                </a:lnTo>
                <a:lnTo>
                  <a:pt x="1499996" y="754211"/>
                </a:lnTo>
                <a:lnTo>
                  <a:pt x="1502034" y="759877"/>
                </a:lnTo>
                <a:lnTo>
                  <a:pt x="1503845" y="765543"/>
                </a:lnTo>
                <a:lnTo>
                  <a:pt x="1505656" y="771436"/>
                </a:lnTo>
                <a:lnTo>
                  <a:pt x="1509053" y="783222"/>
                </a:lnTo>
                <a:lnTo>
                  <a:pt x="1511996" y="795460"/>
                </a:lnTo>
                <a:lnTo>
                  <a:pt x="1514260" y="808153"/>
                </a:lnTo>
                <a:lnTo>
                  <a:pt x="1516071" y="821071"/>
                </a:lnTo>
                <a:lnTo>
                  <a:pt x="1517656" y="833990"/>
                </a:lnTo>
                <a:lnTo>
                  <a:pt x="1519015" y="846909"/>
                </a:lnTo>
                <a:lnTo>
                  <a:pt x="1519694" y="860281"/>
                </a:lnTo>
                <a:lnTo>
                  <a:pt x="1520147" y="873200"/>
                </a:lnTo>
                <a:lnTo>
                  <a:pt x="1520826" y="886118"/>
                </a:lnTo>
                <a:lnTo>
                  <a:pt x="1520826" y="898584"/>
                </a:lnTo>
                <a:lnTo>
                  <a:pt x="1520373" y="910823"/>
                </a:lnTo>
                <a:lnTo>
                  <a:pt x="1520147" y="922608"/>
                </a:lnTo>
                <a:lnTo>
                  <a:pt x="1519241" y="945046"/>
                </a:lnTo>
                <a:lnTo>
                  <a:pt x="1517883" y="964311"/>
                </a:lnTo>
                <a:lnTo>
                  <a:pt x="1516524" y="981083"/>
                </a:lnTo>
                <a:lnTo>
                  <a:pt x="1514939" y="993321"/>
                </a:lnTo>
                <a:lnTo>
                  <a:pt x="1511996" y="991508"/>
                </a:lnTo>
                <a:lnTo>
                  <a:pt x="1508600" y="990148"/>
                </a:lnTo>
                <a:lnTo>
                  <a:pt x="1505204" y="988562"/>
                </a:lnTo>
                <a:lnTo>
                  <a:pt x="1501808" y="987202"/>
                </a:lnTo>
                <a:lnTo>
                  <a:pt x="1498185" y="985842"/>
                </a:lnTo>
                <a:lnTo>
                  <a:pt x="1494562" y="984936"/>
                </a:lnTo>
                <a:lnTo>
                  <a:pt x="1490713" y="983802"/>
                </a:lnTo>
                <a:lnTo>
                  <a:pt x="1487091" y="983349"/>
                </a:lnTo>
                <a:lnTo>
                  <a:pt x="1481657" y="946859"/>
                </a:lnTo>
                <a:lnTo>
                  <a:pt x="1479166" y="929408"/>
                </a:lnTo>
                <a:lnTo>
                  <a:pt x="1476223" y="912636"/>
                </a:lnTo>
                <a:lnTo>
                  <a:pt x="1473280" y="896544"/>
                </a:lnTo>
                <a:lnTo>
                  <a:pt x="1469657" y="881132"/>
                </a:lnTo>
                <a:lnTo>
                  <a:pt x="1467846" y="873653"/>
                </a:lnTo>
                <a:lnTo>
                  <a:pt x="1465808" y="866400"/>
                </a:lnTo>
                <a:lnTo>
                  <a:pt x="1463770" y="859374"/>
                </a:lnTo>
                <a:lnTo>
                  <a:pt x="1461506" y="852802"/>
                </a:lnTo>
                <a:lnTo>
                  <a:pt x="1459242" y="846002"/>
                </a:lnTo>
                <a:lnTo>
                  <a:pt x="1456299" y="839430"/>
                </a:lnTo>
                <a:lnTo>
                  <a:pt x="1453356" y="833310"/>
                </a:lnTo>
                <a:lnTo>
                  <a:pt x="1450412" y="826964"/>
                </a:lnTo>
                <a:lnTo>
                  <a:pt x="1447242" y="821071"/>
                </a:lnTo>
                <a:lnTo>
                  <a:pt x="1443620" y="815405"/>
                </a:lnTo>
                <a:lnTo>
                  <a:pt x="1439771" y="809966"/>
                </a:lnTo>
                <a:lnTo>
                  <a:pt x="1435922" y="804526"/>
                </a:lnTo>
                <a:lnTo>
                  <a:pt x="1431394" y="799313"/>
                </a:lnTo>
                <a:lnTo>
                  <a:pt x="1426865" y="794780"/>
                </a:lnTo>
                <a:lnTo>
                  <a:pt x="1421884" y="789794"/>
                </a:lnTo>
                <a:lnTo>
                  <a:pt x="1416677" y="785261"/>
                </a:lnTo>
                <a:lnTo>
                  <a:pt x="1411017" y="781182"/>
                </a:lnTo>
                <a:lnTo>
                  <a:pt x="1405130" y="777102"/>
                </a:lnTo>
                <a:lnTo>
                  <a:pt x="1398791" y="773249"/>
                </a:lnTo>
                <a:lnTo>
                  <a:pt x="1391998" y="769623"/>
                </a:lnTo>
                <a:lnTo>
                  <a:pt x="1384753" y="774609"/>
                </a:lnTo>
                <a:lnTo>
                  <a:pt x="1377508" y="779595"/>
                </a:lnTo>
                <a:lnTo>
                  <a:pt x="1370263" y="784355"/>
                </a:lnTo>
                <a:lnTo>
                  <a:pt x="1363018" y="788661"/>
                </a:lnTo>
                <a:lnTo>
                  <a:pt x="1355772" y="793194"/>
                </a:lnTo>
                <a:lnTo>
                  <a:pt x="1348301" y="797047"/>
                </a:lnTo>
                <a:lnTo>
                  <a:pt x="1341056" y="800900"/>
                </a:lnTo>
                <a:lnTo>
                  <a:pt x="1334037" y="804526"/>
                </a:lnTo>
                <a:lnTo>
                  <a:pt x="1326792" y="807926"/>
                </a:lnTo>
                <a:lnTo>
                  <a:pt x="1319547" y="811326"/>
                </a:lnTo>
                <a:lnTo>
                  <a:pt x="1312302" y="814045"/>
                </a:lnTo>
                <a:lnTo>
                  <a:pt x="1305283" y="816992"/>
                </a:lnTo>
                <a:lnTo>
                  <a:pt x="1298038" y="819711"/>
                </a:lnTo>
                <a:lnTo>
                  <a:pt x="1291245" y="822205"/>
                </a:lnTo>
                <a:lnTo>
                  <a:pt x="1277208" y="826511"/>
                </a:lnTo>
                <a:lnTo>
                  <a:pt x="1263397" y="830364"/>
                </a:lnTo>
                <a:lnTo>
                  <a:pt x="1249812" y="833537"/>
                </a:lnTo>
                <a:lnTo>
                  <a:pt x="1236454" y="836030"/>
                </a:lnTo>
                <a:lnTo>
                  <a:pt x="1223322" y="838296"/>
                </a:lnTo>
                <a:lnTo>
                  <a:pt x="1210417" y="839656"/>
                </a:lnTo>
                <a:lnTo>
                  <a:pt x="1197964" y="840789"/>
                </a:lnTo>
                <a:lnTo>
                  <a:pt x="1185511" y="841469"/>
                </a:lnTo>
                <a:lnTo>
                  <a:pt x="1173738" y="841469"/>
                </a:lnTo>
                <a:lnTo>
                  <a:pt x="1162191" y="841469"/>
                </a:lnTo>
                <a:lnTo>
                  <a:pt x="1151097" y="841016"/>
                </a:lnTo>
                <a:lnTo>
                  <a:pt x="1140229" y="840336"/>
                </a:lnTo>
                <a:lnTo>
                  <a:pt x="1129814" y="839203"/>
                </a:lnTo>
                <a:lnTo>
                  <a:pt x="1120079" y="837843"/>
                </a:lnTo>
                <a:lnTo>
                  <a:pt x="1110796" y="836710"/>
                </a:lnTo>
                <a:lnTo>
                  <a:pt x="1101739" y="835123"/>
                </a:lnTo>
                <a:lnTo>
                  <a:pt x="1093362" y="833310"/>
                </a:lnTo>
                <a:lnTo>
                  <a:pt x="1085438" y="831724"/>
                </a:lnTo>
                <a:lnTo>
                  <a:pt x="1078193" y="829910"/>
                </a:lnTo>
                <a:lnTo>
                  <a:pt x="1065514" y="826284"/>
                </a:lnTo>
                <a:lnTo>
                  <a:pt x="1055099" y="823111"/>
                </a:lnTo>
                <a:lnTo>
                  <a:pt x="1047401" y="820391"/>
                </a:lnTo>
                <a:lnTo>
                  <a:pt x="1043552" y="828097"/>
                </a:lnTo>
                <a:lnTo>
                  <a:pt x="1040156" y="836483"/>
                </a:lnTo>
                <a:lnTo>
                  <a:pt x="1036986" y="844869"/>
                </a:lnTo>
                <a:lnTo>
                  <a:pt x="1034043" y="853708"/>
                </a:lnTo>
                <a:lnTo>
                  <a:pt x="1031552" y="862774"/>
                </a:lnTo>
                <a:lnTo>
                  <a:pt x="1029288" y="872520"/>
                </a:lnTo>
                <a:lnTo>
                  <a:pt x="1027024" y="882265"/>
                </a:lnTo>
                <a:lnTo>
                  <a:pt x="1024986" y="892464"/>
                </a:lnTo>
                <a:lnTo>
                  <a:pt x="1021137" y="913316"/>
                </a:lnTo>
                <a:lnTo>
                  <a:pt x="1017288" y="935527"/>
                </a:lnTo>
                <a:lnTo>
                  <a:pt x="1013213" y="958871"/>
                </a:lnTo>
                <a:lnTo>
                  <a:pt x="1011175" y="970884"/>
                </a:lnTo>
                <a:lnTo>
                  <a:pt x="1008458" y="983349"/>
                </a:lnTo>
                <a:lnTo>
                  <a:pt x="1004609" y="984029"/>
                </a:lnTo>
                <a:lnTo>
                  <a:pt x="1000760" y="984936"/>
                </a:lnTo>
                <a:lnTo>
                  <a:pt x="997138" y="985842"/>
                </a:lnTo>
                <a:lnTo>
                  <a:pt x="993515" y="987202"/>
                </a:lnTo>
                <a:lnTo>
                  <a:pt x="989892" y="988789"/>
                </a:lnTo>
                <a:lnTo>
                  <a:pt x="986496" y="990375"/>
                </a:lnTo>
                <a:lnTo>
                  <a:pt x="983100" y="991962"/>
                </a:lnTo>
                <a:lnTo>
                  <a:pt x="979704" y="993775"/>
                </a:lnTo>
                <a:lnTo>
                  <a:pt x="977666" y="979723"/>
                </a:lnTo>
                <a:lnTo>
                  <a:pt x="976761" y="970657"/>
                </a:lnTo>
                <a:lnTo>
                  <a:pt x="975402" y="960458"/>
                </a:lnTo>
                <a:lnTo>
                  <a:pt x="974496" y="949352"/>
                </a:lnTo>
                <a:lnTo>
                  <a:pt x="973817" y="937340"/>
                </a:lnTo>
                <a:lnTo>
                  <a:pt x="973364" y="924421"/>
                </a:lnTo>
                <a:lnTo>
                  <a:pt x="973138" y="911049"/>
                </a:lnTo>
                <a:lnTo>
                  <a:pt x="973364" y="896771"/>
                </a:lnTo>
                <a:lnTo>
                  <a:pt x="974044" y="882039"/>
                </a:lnTo>
                <a:lnTo>
                  <a:pt x="975402" y="866854"/>
                </a:lnTo>
                <a:lnTo>
                  <a:pt x="977213" y="851442"/>
                </a:lnTo>
                <a:lnTo>
                  <a:pt x="978119" y="843736"/>
                </a:lnTo>
                <a:lnTo>
                  <a:pt x="979704" y="835577"/>
                </a:lnTo>
                <a:lnTo>
                  <a:pt x="981062" y="827871"/>
                </a:lnTo>
                <a:lnTo>
                  <a:pt x="982874" y="819711"/>
                </a:lnTo>
                <a:lnTo>
                  <a:pt x="984911" y="812006"/>
                </a:lnTo>
                <a:lnTo>
                  <a:pt x="986949" y="804073"/>
                </a:lnTo>
                <a:lnTo>
                  <a:pt x="989440" y="796140"/>
                </a:lnTo>
                <a:lnTo>
                  <a:pt x="991930" y="788208"/>
                </a:lnTo>
                <a:lnTo>
                  <a:pt x="994873" y="780502"/>
                </a:lnTo>
                <a:lnTo>
                  <a:pt x="997817" y="772569"/>
                </a:lnTo>
                <a:lnTo>
                  <a:pt x="1001213" y="765090"/>
                </a:lnTo>
                <a:lnTo>
                  <a:pt x="1004836" y="757384"/>
                </a:lnTo>
                <a:lnTo>
                  <a:pt x="1008685" y="749905"/>
                </a:lnTo>
                <a:lnTo>
                  <a:pt x="1012986" y="742652"/>
                </a:lnTo>
                <a:lnTo>
                  <a:pt x="1017288" y="735400"/>
                </a:lnTo>
                <a:lnTo>
                  <a:pt x="1022043" y="728147"/>
                </a:lnTo>
                <a:lnTo>
                  <a:pt x="1027024" y="721121"/>
                </a:lnTo>
                <a:lnTo>
                  <a:pt x="1032458" y="714095"/>
                </a:lnTo>
                <a:lnTo>
                  <a:pt x="1038118" y="707522"/>
                </a:lnTo>
                <a:lnTo>
                  <a:pt x="1044231" y="701176"/>
                </a:lnTo>
                <a:lnTo>
                  <a:pt x="1050344" y="694603"/>
                </a:lnTo>
                <a:lnTo>
                  <a:pt x="1057136" y="688711"/>
                </a:lnTo>
                <a:lnTo>
                  <a:pt x="1064382" y="682818"/>
                </a:lnTo>
                <a:lnTo>
                  <a:pt x="1071627" y="676925"/>
                </a:lnTo>
                <a:lnTo>
                  <a:pt x="1079778" y="671486"/>
                </a:lnTo>
                <a:lnTo>
                  <a:pt x="1087702" y="666726"/>
                </a:lnTo>
                <a:lnTo>
                  <a:pt x="1096306" y="661740"/>
                </a:lnTo>
                <a:lnTo>
                  <a:pt x="1105362" y="656980"/>
                </a:lnTo>
                <a:lnTo>
                  <a:pt x="1114645" y="652674"/>
                </a:lnTo>
                <a:lnTo>
                  <a:pt x="1124380" y="648821"/>
                </a:lnTo>
                <a:lnTo>
                  <a:pt x="1134795" y="645195"/>
                </a:lnTo>
                <a:lnTo>
                  <a:pt x="1145437" y="641795"/>
                </a:lnTo>
                <a:lnTo>
                  <a:pt x="1156531" y="638622"/>
                </a:lnTo>
                <a:lnTo>
                  <a:pt x="1168304" y="636129"/>
                </a:lnTo>
                <a:lnTo>
                  <a:pt x="1180304" y="634089"/>
                </a:lnTo>
                <a:lnTo>
                  <a:pt x="1192757" y="631823"/>
                </a:lnTo>
                <a:lnTo>
                  <a:pt x="1205662" y="630690"/>
                </a:lnTo>
                <a:lnTo>
                  <a:pt x="1219247" y="629330"/>
                </a:lnTo>
                <a:lnTo>
                  <a:pt x="1233058" y="628876"/>
                </a:lnTo>
                <a:lnTo>
                  <a:pt x="1247774" y="628650"/>
                </a:lnTo>
                <a:close/>
                <a:moveTo>
                  <a:pt x="91667" y="541337"/>
                </a:moveTo>
                <a:lnTo>
                  <a:pt x="370523" y="541337"/>
                </a:lnTo>
                <a:lnTo>
                  <a:pt x="375061" y="541563"/>
                </a:lnTo>
                <a:lnTo>
                  <a:pt x="379826" y="542015"/>
                </a:lnTo>
                <a:lnTo>
                  <a:pt x="384137" y="542468"/>
                </a:lnTo>
                <a:lnTo>
                  <a:pt x="388902" y="543373"/>
                </a:lnTo>
                <a:lnTo>
                  <a:pt x="393213" y="544278"/>
                </a:lnTo>
                <a:lnTo>
                  <a:pt x="397524" y="545635"/>
                </a:lnTo>
                <a:lnTo>
                  <a:pt x="401835" y="546992"/>
                </a:lnTo>
                <a:lnTo>
                  <a:pt x="405919" y="548576"/>
                </a:lnTo>
                <a:lnTo>
                  <a:pt x="409777" y="550386"/>
                </a:lnTo>
                <a:lnTo>
                  <a:pt x="414088" y="552421"/>
                </a:lnTo>
                <a:lnTo>
                  <a:pt x="417718" y="554684"/>
                </a:lnTo>
                <a:lnTo>
                  <a:pt x="421575" y="556946"/>
                </a:lnTo>
                <a:lnTo>
                  <a:pt x="425206" y="559434"/>
                </a:lnTo>
                <a:lnTo>
                  <a:pt x="428609" y="562149"/>
                </a:lnTo>
                <a:lnTo>
                  <a:pt x="432013" y="564864"/>
                </a:lnTo>
                <a:lnTo>
                  <a:pt x="434962" y="568031"/>
                </a:lnTo>
                <a:lnTo>
                  <a:pt x="438139" y="571198"/>
                </a:lnTo>
                <a:lnTo>
                  <a:pt x="441088" y="574591"/>
                </a:lnTo>
                <a:lnTo>
                  <a:pt x="443584" y="577984"/>
                </a:lnTo>
                <a:lnTo>
                  <a:pt x="446307" y="581604"/>
                </a:lnTo>
                <a:lnTo>
                  <a:pt x="448803" y="585223"/>
                </a:lnTo>
                <a:lnTo>
                  <a:pt x="450845" y="589069"/>
                </a:lnTo>
                <a:lnTo>
                  <a:pt x="452887" y="592915"/>
                </a:lnTo>
                <a:lnTo>
                  <a:pt x="454702" y="596760"/>
                </a:lnTo>
                <a:lnTo>
                  <a:pt x="456291" y="600832"/>
                </a:lnTo>
                <a:lnTo>
                  <a:pt x="457879" y="605130"/>
                </a:lnTo>
                <a:lnTo>
                  <a:pt x="459240" y="609429"/>
                </a:lnTo>
                <a:lnTo>
                  <a:pt x="460148" y="613727"/>
                </a:lnTo>
                <a:lnTo>
                  <a:pt x="461055" y="618251"/>
                </a:lnTo>
                <a:lnTo>
                  <a:pt x="461509" y="622549"/>
                </a:lnTo>
                <a:lnTo>
                  <a:pt x="461736" y="627300"/>
                </a:lnTo>
                <a:lnTo>
                  <a:pt x="461963" y="631824"/>
                </a:lnTo>
                <a:lnTo>
                  <a:pt x="461736" y="636575"/>
                </a:lnTo>
                <a:lnTo>
                  <a:pt x="461509" y="641099"/>
                </a:lnTo>
                <a:lnTo>
                  <a:pt x="461055" y="645624"/>
                </a:lnTo>
                <a:lnTo>
                  <a:pt x="460148" y="650148"/>
                </a:lnTo>
                <a:lnTo>
                  <a:pt x="459240" y="654446"/>
                </a:lnTo>
                <a:lnTo>
                  <a:pt x="457879" y="658518"/>
                </a:lnTo>
                <a:lnTo>
                  <a:pt x="456291" y="662816"/>
                </a:lnTo>
                <a:lnTo>
                  <a:pt x="454702" y="666888"/>
                </a:lnTo>
                <a:lnTo>
                  <a:pt x="452887" y="670960"/>
                </a:lnTo>
                <a:lnTo>
                  <a:pt x="450845" y="674806"/>
                </a:lnTo>
                <a:lnTo>
                  <a:pt x="448803" y="678652"/>
                </a:lnTo>
                <a:lnTo>
                  <a:pt x="446307" y="682271"/>
                </a:lnTo>
                <a:lnTo>
                  <a:pt x="443584" y="685664"/>
                </a:lnTo>
                <a:lnTo>
                  <a:pt x="441088" y="689284"/>
                </a:lnTo>
                <a:lnTo>
                  <a:pt x="438139" y="692451"/>
                </a:lnTo>
                <a:lnTo>
                  <a:pt x="434962" y="695618"/>
                </a:lnTo>
                <a:lnTo>
                  <a:pt x="432013" y="698559"/>
                </a:lnTo>
                <a:lnTo>
                  <a:pt x="428609" y="701500"/>
                </a:lnTo>
                <a:lnTo>
                  <a:pt x="425206" y="703988"/>
                </a:lnTo>
                <a:lnTo>
                  <a:pt x="421575" y="706703"/>
                </a:lnTo>
                <a:lnTo>
                  <a:pt x="417718" y="708965"/>
                </a:lnTo>
                <a:lnTo>
                  <a:pt x="414088" y="711227"/>
                </a:lnTo>
                <a:lnTo>
                  <a:pt x="409777" y="713489"/>
                </a:lnTo>
                <a:lnTo>
                  <a:pt x="405919" y="715299"/>
                </a:lnTo>
                <a:lnTo>
                  <a:pt x="401835" y="716883"/>
                </a:lnTo>
                <a:lnTo>
                  <a:pt x="397524" y="718014"/>
                </a:lnTo>
                <a:lnTo>
                  <a:pt x="393213" y="719371"/>
                </a:lnTo>
                <a:lnTo>
                  <a:pt x="388902" y="720502"/>
                </a:lnTo>
                <a:lnTo>
                  <a:pt x="384137" y="721181"/>
                </a:lnTo>
                <a:lnTo>
                  <a:pt x="379826" y="721633"/>
                </a:lnTo>
                <a:lnTo>
                  <a:pt x="375061" y="722312"/>
                </a:lnTo>
                <a:lnTo>
                  <a:pt x="370523" y="722312"/>
                </a:lnTo>
                <a:lnTo>
                  <a:pt x="91667" y="722312"/>
                </a:lnTo>
                <a:lnTo>
                  <a:pt x="86902" y="722312"/>
                </a:lnTo>
                <a:lnTo>
                  <a:pt x="82364" y="721633"/>
                </a:lnTo>
                <a:lnTo>
                  <a:pt x="77599" y="721181"/>
                </a:lnTo>
                <a:lnTo>
                  <a:pt x="73288" y="720502"/>
                </a:lnTo>
                <a:lnTo>
                  <a:pt x="68750" y="719371"/>
                </a:lnTo>
                <a:lnTo>
                  <a:pt x="64439" y="718014"/>
                </a:lnTo>
                <a:lnTo>
                  <a:pt x="60128" y="716883"/>
                </a:lnTo>
                <a:lnTo>
                  <a:pt x="56044" y="715299"/>
                </a:lnTo>
                <a:lnTo>
                  <a:pt x="51959" y="713489"/>
                </a:lnTo>
                <a:lnTo>
                  <a:pt x="48102" y="711227"/>
                </a:lnTo>
                <a:lnTo>
                  <a:pt x="44245" y="708965"/>
                </a:lnTo>
                <a:lnTo>
                  <a:pt x="40615" y="706703"/>
                </a:lnTo>
                <a:lnTo>
                  <a:pt x="36757" y="703988"/>
                </a:lnTo>
                <a:lnTo>
                  <a:pt x="33581" y="701500"/>
                </a:lnTo>
                <a:lnTo>
                  <a:pt x="30177" y="698559"/>
                </a:lnTo>
                <a:lnTo>
                  <a:pt x="26774" y="695618"/>
                </a:lnTo>
                <a:lnTo>
                  <a:pt x="23824" y="692451"/>
                </a:lnTo>
                <a:lnTo>
                  <a:pt x="21101" y="689284"/>
                </a:lnTo>
                <a:lnTo>
                  <a:pt x="18152" y="685664"/>
                </a:lnTo>
                <a:lnTo>
                  <a:pt x="15656" y="682271"/>
                </a:lnTo>
                <a:lnTo>
                  <a:pt x="13160" y="678652"/>
                </a:lnTo>
                <a:lnTo>
                  <a:pt x="11118" y="674806"/>
                </a:lnTo>
                <a:lnTo>
                  <a:pt x="9076" y="670960"/>
                </a:lnTo>
                <a:lnTo>
                  <a:pt x="7261" y="666888"/>
                </a:lnTo>
                <a:lnTo>
                  <a:pt x="5446" y="662816"/>
                </a:lnTo>
                <a:lnTo>
                  <a:pt x="4084" y="658518"/>
                </a:lnTo>
                <a:lnTo>
                  <a:pt x="2950" y="654446"/>
                </a:lnTo>
                <a:lnTo>
                  <a:pt x="1815" y="650148"/>
                </a:lnTo>
                <a:lnTo>
                  <a:pt x="1134" y="645624"/>
                </a:lnTo>
                <a:lnTo>
                  <a:pt x="454" y="641099"/>
                </a:lnTo>
                <a:lnTo>
                  <a:pt x="0" y="636575"/>
                </a:lnTo>
                <a:lnTo>
                  <a:pt x="0" y="631824"/>
                </a:lnTo>
                <a:lnTo>
                  <a:pt x="0" y="627300"/>
                </a:lnTo>
                <a:lnTo>
                  <a:pt x="454" y="622549"/>
                </a:lnTo>
                <a:lnTo>
                  <a:pt x="1134" y="618251"/>
                </a:lnTo>
                <a:lnTo>
                  <a:pt x="1815" y="613727"/>
                </a:lnTo>
                <a:lnTo>
                  <a:pt x="2950" y="609429"/>
                </a:lnTo>
                <a:lnTo>
                  <a:pt x="4084" y="605130"/>
                </a:lnTo>
                <a:lnTo>
                  <a:pt x="5446" y="600832"/>
                </a:lnTo>
                <a:lnTo>
                  <a:pt x="7261" y="596760"/>
                </a:lnTo>
                <a:lnTo>
                  <a:pt x="9076" y="592915"/>
                </a:lnTo>
                <a:lnTo>
                  <a:pt x="11118" y="589069"/>
                </a:lnTo>
                <a:lnTo>
                  <a:pt x="13160" y="585223"/>
                </a:lnTo>
                <a:lnTo>
                  <a:pt x="15656" y="581604"/>
                </a:lnTo>
                <a:lnTo>
                  <a:pt x="18152" y="577984"/>
                </a:lnTo>
                <a:lnTo>
                  <a:pt x="21101" y="574591"/>
                </a:lnTo>
                <a:lnTo>
                  <a:pt x="23824" y="571198"/>
                </a:lnTo>
                <a:lnTo>
                  <a:pt x="26774" y="568031"/>
                </a:lnTo>
                <a:lnTo>
                  <a:pt x="30177" y="564864"/>
                </a:lnTo>
                <a:lnTo>
                  <a:pt x="33581" y="562149"/>
                </a:lnTo>
                <a:lnTo>
                  <a:pt x="36757" y="559434"/>
                </a:lnTo>
                <a:lnTo>
                  <a:pt x="40615" y="556946"/>
                </a:lnTo>
                <a:lnTo>
                  <a:pt x="44245" y="554684"/>
                </a:lnTo>
                <a:lnTo>
                  <a:pt x="48102" y="552421"/>
                </a:lnTo>
                <a:lnTo>
                  <a:pt x="51959" y="550386"/>
                </a:lnTo>
                <a:lnTo>
                  <a:pt x="56044" y="548576"/>
                </a:lnTo>
                <a:lnTo>
                  <a:pt x="60128" y="546992"/>
                </a:lnTo>
                <a:lnTo>
                  <a:pt x="64439" y="545635"/>
                </a:lnTo>
                <a:lnTo>
                  <a:pt x="68750" y="544278"/>
                </a:lnTo>
                <a:lnTo>
                  <a:pt x="73288" y="543373"/>
                </a:lnTo>
                <a:lnTo>
                  <a:pt x="77599" y="542468"/>
                </a:lnTo>
                <a:lnTo>
                  <a:pt x="82364" y="542015"/>
                </a:lnTo>
                <a:lnTo>
                  <a:pt x="86902" y="541563"/>
                </a:lnTo>
                <a:lnTo>
                  <a:pt x="91667" y="541337"/>
                </a:lnTo>
                <a:close/>
                <a:moveTo>
                  <a:pt x="2282825" y="312737"/>
                </a:moveTo>
                <a:lnTo>
                  <a:pt x="2412173" y="372470"/>
                </a:lnTo>
                <a:lnTo>
                  <a:pt x="2422140" y="377674"/>
                </a:lnTo>
                <a:lnTo>
                  <a:pt x="2426897" y="380163"/>
                </a:lnTo>
                <a:lnTo>
                  <a:pt x="2431201" y="382878"/>
                </a:lnTo>
                <a:lnTo>
                  <a:pt x="2435732" y="385367"/>
                </a:lnTo>
                <a:lnTo>
                  <a:pt x="2439583" y="388308"/>
                </a:lnTo>
                <a:lnTo>
                  <a:pt x="2443434" y="391023"/>
                </a:lnTo>
                <a:lnTo>
                  <a:pt x="2447058" y="393964"/>
                </a:lnTo>
                <a:lnTo>
                  <a:pt x="2450456" y="396680"/>
                </a:lnTo>
                <a:lnTo>
                  <a:pt x="2453628" y="399621"/>
                </a:lnTo>
                <a:lnTo>
                  <a:pt x="2456799" y="402562"/>
                </a:lnTo>
                <a:lnTo>
                  <a:pt x="2459518" y="405504"/>
                </a:lnTo>
                <a:lnTo>
                  <a:pt x="2462236" y="408671"/>
                </a:lnTo>
                <a:lnTo>
                  <a:pt x="2464501" y="411839"/>
                </a:lnTo>
                <a:lnTo>
                  <a:pt x="2466766" y="415233"/>
                </a:lnTo>
                <a:lnTo>
                  <a:pt x="2468805" y="418174"/>
                </a:lnTo>
                <a:lnTo>
                  <a:pt x="2470617" y="421568"/>
                </a:lnTo>
                <a:lnTo>
                  <a:pt x="2472430" y="424962"/>
                </a:lnTo>
                <a:lnTo>
                  <a:pt x="2474015" y="428356"/>
                </a:lnTo>
                <a:lnTo>
                  <a:pt x="2475601" y="431750"/>
                </a:lnTo>
                <a:lnTo>
                  <a:pt x="2477866" y="438990"/>
                </a:lnTo>
                <a:lnTo>
                  <a:pt x="2479905" y="446231"/>
                </a:lnTo>
                <a:lnTo>
                  <a:pt x="2481264" y="453697"/>
                </a:lnTo>
                <a:lnTo>
                  <a:pt x="2482397" y="461390"/>
                </a:lnTo>
                <a:lnTo>
                  <a:pt x="2482850" y="469536"/>
                </a:lnTo>
                <a:lnTo>
                  <a:pt x="2482850" y="477455"/>
                </a:lnTo>
                <a:lnTo>
                  <a:pt x="2482850" y="694213"/>
                </a:lnTo>
                <a:lnTo>
                  <a:pt x="2482850" y="702584"/>
                </a:lnTo>
                <a:lnTo>
                  <a:pt x="2482397" y="710504"/>
                </a:lnTo>
                <a:lnTo>
                  <a:pt x="2481264" y="718423"/>
                </a:lnTo>
                <a:lnTo>
                  <a:pt x="2479905" y="725889"/>
                </a:lnTo>
                <a:lnTo>
                  <a:pt x="2477866" y="733130"/>
                </a:lnTo>
                <a:lnTo>
                  <a:pt x="2475601" y="740144"/>
                </a:lnTo>
                <a:lnTo>
                  <a:pt x="2474015" y="743311"/>
                </a:lnTo>
                <a:lnTo>
                  <a:pt x="2472430" y="746932"/>
                </a:lnTo>
                <a:lnTo>
                  <a:pt x="2470617" y="750326"/>
                </a:lnTo>
                <a:lnTo>
                  <a:pt x="2468805" y="753493"/>
                </a:lnTo>
                <a:lnTo>
                  <a:pt x="2466766" y="756887"/>
                </a:lnTo>
                <a:lnTo>
                  <a:pt x="2464501" y="760055"/>
                </a:lnTo>
                <a:lnTo>
                  <a:pt x="2462236" y="762996"/>
                </a:lnTo>
                <a:lnTo>
                  <a:pt x="2459518" y="766164"/>
                </a:lnTo>
                <a:lnTo>
                  <a:pt x="2456799" y="769331"/>
                </a:lnTo>
                <a:lnTo>
                  <a:pt x="2453628" y="772047"/>
                </a:lnTo>
                <a:lnTo>
                  <a:pt x="2450456" y="775214"/>
                </a:lnTo>
                <a:lnTo>
                  <a:pt x="2447058" y="778156"/>
                </a:lnTo>
                <a:lnTo>
                  <a:pt x="2443434" y="780871"/>
                </a:lnTo>
                <a:lnTo>
                  <a:pt x="2439583" y="783812"/>
                </a:lnTo>
                <a:lnTo>
                  <a:pt x="2435732" y="786301"/>
                </a:lnTo>
                <a:lnTo>
                  <a:pt x="2431201" y="789242"/>
                </a:lnTo>
                <a:lnTo>
                  <a:pt x="2426897" y="791731"/>
                </a:lnTo>
                <a:lnTo>
                  <a:pt x="2422140" y="794446"/>
                </a:lnTo>
                <a:lnTo>
                  <a:pt x="2412173" y="799198"/>
                </a:lnTo>
                <a:lnTo>
                  <a:pt x="2406963" y="801687"/>
                </a:lnTo>
                <a:lnTo>
                  <a:pt x="2282825" y="744216"/>
                </a:lnTo>
                <a:lnTo>
                  <a:pt x="2282825" y="312737"/>
                </a:lnTo>
                <a:close/>
                <a:moveTo>
                  <a:pt x="458964" y="22907"/>
                </a:moveTo>
                <a:lnTo>
                  <a:pt x="448307" y="23134"/>
                </a:lnTo>
                <a:lnTo>
                  <a:pt x="438104" y="24041"/>
                </a:lnTo>
                <a:lnTo>
                  <a:pt x="427674" y="25175"/>
                </a:lnTo>
                <a:lnTo>
                  <a:pt x="417471" y="26990"/>
                </a:lnTo>
                <a:lnTo>
                  <a:pt x="407722" y="29485"/>
                </a:lnTo>
                <a:lnTo>
                  <a:pt x="397745" y="32206"/>
                </a:lnTo>
                <a:lnTo>
                  <a:pt x="388222" y="35382"/>
                </a:lnTo>
                <a:lnTo>
                  <a:pt x="378926" y="39237"/>
                </a:lnTo>
                <a:lnTo>
                  <a:pt x="369857" y="43320"/>
                </a:lnTo>
                <a:lnTo>
                  <a:pt x="361014" y="47856"/>
                </a:lnTo>
                <a:lnTo>
                  <a:pt x="352171" y="52846"/>
                </a:lnTo>
                <a:lnTo>
                  <a:pt x="344009" y="58289"/>
                </a:lnTo>
                <a:lnTo>
                  <a:pt x="335847" y="63959"/>
                </a:lnTo>
                <a:lnTo>
                  <a:pt x="328138" y="70083"/>
                </a:lnTo>
                <a:lnTo>
                  <a:pt x="320655" y="76660"/>
                </a:lnTo>
                <a:lnTo>
                  <a:pt x="313626" y="83238"/>
                </a:lnTo>
                <a:lnTo>
                  <a:pt x="306598" y="90722"/>
                </a:lnTo>
                <a:lnTo>
                  <a:pt x="300022" y="98207"/>
                </a:lnTo>
                <a:lnTo>
                  <a:pt x="294127" y="105918"/>
                </a:lnTo>
                <a:lnTo>
                  <a:pt x="288232" y="113856"/>
                </a:lnTo>
                <a:lnTo>
                  <a:pt x="283017" y="122248"/>
                </a:lnTo>
                <a:lnTo>
                  <a:pt x="278029" y="130867"/>
                </a:lnTo>
                <a:lnTo>
                  <a:pt x="273494" y="139939"/>
                </a:lnTo>
                <a:lnTo>
                  <a:pt x="269186" y="149011"/>
                </a:lnTo>
                <a:lnTo>
                  <a:pt x="265559" y="158310"/>
                </a:lnTo>
                <a:lnTo>
                  <a:pt x="262158" y="167836"/>
                </a:lnTo>
                <a:lnTo>
                  <a:pt x="259664" y="177589"/>
                </a:lnTo>
                <a:lnTo>
                  <a:pt x="257396" y="187568"/>
                </a:lnTo>
                <a:lnTo>
                  <a:pt x="255582" y="197775"/>
                </a:lnTo>
                <a:lnTo>
                  <a:pt x="254222" y="207754"/>
                </a:lnTo>
                <a:lnTo>
                  <a:pt x="253542" y="218414"/>
                </a:lnTo>
                <a:lnTo>
                  <a:pt x="253088" y="229074"/>
                </a:lnTo>
                <a:lnTo>
                  <a:pt x="253088" y="495117"/>
                </a:lnTo>
                <a:lnTo>
                  <a:pt x="369630" y="495117"/>
                </a:lnTo>
                <a:lnTo>
                  <a:pt x="376659" y="495344"/>
                </a:lnTo>
                <a:lnTo>
                  <a:pt x="383461" y="496024"/>
                </a:lnTo>
                <a:lnTo>
                  <a:pt x="390263" y="496705"/>
                </a:lnTo>
                <a:lnTo>
                  <a:pt x="397065" y="498066"/>
                </a:lnTo>
                <a:lnTo>
                  <a:pt x="403867" y="499653"/>
                </a:lnTo>
                <a:lnTo>
                  <a:pt x="410216" y="501468"/>
                </a:lnTo>
                <a:lnTo>
                  <a:pt x="416791" y="503509"/>
                </a:lnTo>
                <a:lnTo>
                  <a:pt x="422913" y="505777"/>
                </a:lnTo>
                <a:lnTo>
                  <a:pt x="428808" y="508726"/>
                </a:lnTo>
                <a:lnTo>
                  <a:pt x="434930" y="511674"/>
                </a:lnTo>
                <a:lnTo>
                  <a:pt x="440598" y="514849"/>
                </a:lnTo>
                <a:lnTo>
                  <a:pt x="446266" y="518478"/>
                </a:lnTo>
                <a:lnTo>
                  <a:pt x="451481" y="522334"/>
                </a:lnTo>
                <a:lnTo>
                  <a:pt x="456923" y="526190"/>
                </a:lnTo>
                <a:lnTo>
                  <a:pt x="461911" y="530726"/>
                </a:lnTo>
                <a:lnTo>
                  <a:pt x="466446" y="535035"/>
                </a:lnTo>
                <a:lnTo>
                  <a:pt x="471207" y="539798"/>
                </a:lnTo>
                <a:lnTo>
                  <a:pt x="475289" y="545015"/>
                </a:lnTo>
                <a:lnTo>
                  <a:pt x="479370" y="549777"/>
                </a:lnTo>
                <a:lnTo>
                  <a:pt x="483451" y="555221"/>
                </a:lnTo>
                <a:lnTo>
                  <a:pt x="487079" y="560664"/>
                </a:lnTo>
                <a:lnTo>
                  <a:pt x="490026" y="566561"/>
                </a:lnTo>
                <a:lnTo>
                  <a:pt x="493201" y="572458"/>
                </a:lnTo>
                <a:lnTo>
                  <a:pt x="496148" y="578355"/>
                </a:lnTo>
                <a:lnTo>
                  <a:pt x="498416" y="584706"/>
                </a:lnTo>
                <a:lnTo>
                  <a:pt x="500683" y="591056"/>
                </a:lnTo>
                <a:lnTo>
                  <a:pt x="502497" y="597407"/>
                </a:lnTo>
                <a:lnTo>
                  <a:pt x="504084" y="603984"/>
                </a:lnTo>
                <a:lnTo>
                  <a:pt x="505218" y="610788"/>
                </a:lnTo>
                <a:lnTo>
                  <a:pt x="506125" y="617592"/>
                </a:lnTo>
                <a:lnTo>
                  <a:pt x="506578" y="624623"/>
                </a:lnTo>
                <a:lnTo>
                  <a:pt x="506578" y="631428"/>
                </a:lnTo>
                <a:lnTo>
                  <a:pt x="506578" y="638459"/>
                </a:lnTo>
                <a:lnTo>
                  <a:pt x="506125" y="645263"/>
                </a:lnTo>
                <a:lnTo>
                  <a:pt x="505218" y="652294"/>
                </a:lnTo>
                <a:lnTo>
                  <a:pt x="504084" y="659098"/>
                </a:lnTo>
                <a:lnTo>
                  <a:pt x="502497" y="665449"/>
                </a:lnTo>
                <a:lnTo>
                  <a:pt x="500683" y="672026"/>
                </a:lnTo>
                <a:lnTo>
                  <a:pt x="498416" y="678150"/>
                </a:lnTo>
                <a:lnTo>
                  <a:pt x="496148" y="684500"/>
                </a:lnTo>
                <a:lnTo>
                  <a:pt x="493201" y="690397"/>
                </a:lnTo>
                <a:lnTo>
                  <a:pt x="490026" y="696294"/>
                </a:lnTo>
                <a:lnTo>
                  <a:pt x="487079" y="701964"/>
                </a:lnTo>
                <a:lnTo>
                  <a:pt x="483451" y="707861"/>
                </a:lnTo>
                <a:lnTo>
                  <a:pt x="479370" y="712851"/>
                </a:lnTo>
                <a:lnTo>
                  <a:pt x="475289" y="718067"/>
                </a:lnTo>
                <a:lnTo>
                  <a:pt x="471207" y="723057"/>
                </a:lnTo>
                <a:lnTo>
                  <a:pt x="466446" y="727820"/>
                </a:lnTo>
                <a:lnTo>
                  <a:pt x="461911" y="732356"/>
                </a:lnTo>
                <a:lnTo>
                  <a:pt x="456923" y="736666"/>
                </a:lnTo>
                <a:lnTo>
                  <a:pt x="451481" y="740748"/>
                </a:lnTo>
                <a:lnTo>
                  <a:pt x="446266" y="744604"/>
                </a:lnTo>
                <a:lnTo>
                  <a:pt x="440598" y="748006"/>
                </a:lnTo>
                <a:lnTo>
                  <a:pt x="434930" y="751408"/>
                </a:lnTo>
                <a:lnTo>
                  <a:pt x="428808" y="754356"/>
                </a:lnTo>
                <a:lnTo>
                  <a:pt x="422913" y="757078"/>
                </a:lnTo>
                <a:lnTo>
                  <a:pt x="416791" y="759573"/>
                </a:lnTo>
                <a:lnTo>
                  <a:pt x="410216" y="761614"/>
                </a:lnTo>
                <a:lnTo>
                  <a:pt x="403867" y="763429"/>
                </a:lnTo>
                <a:lnTo>
                  <a:pt x="397065" y="765016"/>
                </a:lnTo>
                <a:lnTo>
                  <a:pt x="390263" y="766377"/>
                </a:lnTo>
                <a:lnTo>
                  <a:pt x="383461" y="767058"/>
                </a:lnTo>
                <a:lnTo>
                  <a:pt x="376659" y="767738"/>
                </a:lnTo>
                <a:lnTo>
                  <a:pt x="369630" y="767965"/>
                </a:lnTo>
                <a:lnTo>
                  <a:pt x="253088" y="767965"/>
                </a:lnTo>
                <a:lnTo>
                  <a:pt x="253088" y="1135844"/>
                </a:lnTo>
                <a:lnTo>
                  <a:pt x="369630" y="1135844"/>
                </a:lnTo>
                <a:lnTo>
                  <a:pt x="376659" y="1136071"/>
                </a:lnTo>
                <a:lnTo>
                  <a:pt x="383461" y="1136751"/>
                </a:lnTo>
                <a:lnTo>
                  <a:pt x="390263" y="1137659"/>
                </a:lnTo>
                <a:lnTo>
                  <a:pt x="397065" y="1138793"/>
                </a:lnTo>
                <a:lnTo>
                  <a:pt x="403867" y="1140380"/>
                </a:lnTo>
                <a:lnTo>
                  <a:pt x="410216" y="1142195"/>
                </a:lnTo>
                <a:lnTo>
                  <a:pt x="416791" y="1144236"/>
                </a:lnTo>
                <a:lnTo>
                  <a:pt x="422913" y="1146731"/>
                </a:lnTo>
                <a:lnTo>
                  <a:pt x="428808" y="1149452"/>
                </a:lnTo>
                <a:lnTo>
                  <a:pt x="434930" y="1152401"/>
                </a:lnTo>
                <a:lnTo>
                  <a:pt x="440598" y="1155803"/>
                </a:lnTo>
                <a:lnTo>
                  <a:pt x="446266" y="1159205"/>
                </a:lnTo>
                <a:lnTo>
                  <a:pt x="451481" y="1163061"/>
                </a:lnTo>
                <a:lnTo>
                  <a:pt x="456923" y="1167370"/>
                </a:lnTo>
                <a:lnTo>
                  <a:pt x="461911" y="1171453"/>
                </a:lnTo>
                <a:lnTo>
                  <a:pt x="466446" y="1175989"/>
                </a:lnTo>
                <a:lnTo>
                  <a:pt x="471207" y="1180752"/>
                </a:lnTo>
                <a:lnTo>
                  <a:pt x="475289" y="1185741"/>
                </a:lnTo>
                <a:lnTo>
                  <a:pt x="479370" y="1190958"/>
                </a:lnTo>
                <a:lnTo>
                  <a:pt x="483451" y="1196401"/>
                </a:lnTo>
                <a:lnTo>
                  <a:pt x="487079" y="1201845"/>
                </a:lnTo>
                <a:lnTo>
                  <a:pt x="490026" y="1207515"/>
                </a:lnTo>
                <a:lnTo>
                  <a:pt x="493201" y="1213412"/>
                </a:lnTo>
                <a:lnTo>
                  <a:pt x="496148" y="1219309"/>
                </a:lnTo>
                <a:lnTo>
                  <a:pt x="498416" y="1225659"/>
                </a:lnTo>
                <a:lnTo>
                  <a:pt x="500683" y="1231783"/>
                </a:lnTo>
                <a:lnTo>
                  <a:pt x="502497" y="1238360"/>
                </a:lnTo>
                <a:lnTo>
                  <a:pt x="504084" y="1245165"/>
                </a:lnTo>
                <a:lnTo>
                  <a:pt x="505218" y="1251742"/>
                </a:lnTo>
                <a:lnTo>
                  <a:pt x="506125" y="1258546"/>
                </a:lnTo>
                <a:lnTo>
                  <a:pt x="506578" y="1265350"/>
                </a:lnTo>
                <a:lnTo>
                  <a:pt x="506578" y="1272381"/>
                </a:lnTo>
                <a:lnTo>
                  <a:pt x="506578" y="1279639"/>
                </a:lnTo>
                <a:lnTo>
                  <a:pt x="506125" y="1286216"/>
                </a:lnTo>
                <a:lnTo>
                  <a:pt x="505218" y="1293021"/>
                </a:lnTo>
                <a:lnTo>
                  <a:pt x="504084" y="1299825"/>
                </a:lnTo>
                <a:lnTo>
                  <a:pt x="502497" y="1306629"/>
                </a:lnTo>
                <a:lnTo>
                  <a:pt x="500683" y="1312980"/>
                </a:lnTo>
                <a:lnTo>
                  <a:pt x="498416" y="1319330"/>
                </a:lnTo>
                <a:lnTo>
                  <a:pt x="496148" y="1325454"/>
                </a:lnTo>
                <a:lnTo>
                  <a:pt x="493201" y="1331351"/>
                </a:lnTo>
                <a:lnTo>
                  <a:pt x="490026" y="1337475"/>
                </a:lnTo>
                <a:lnTo>
                  <a:pt x="487079" y="1343145"/>
                </a:lnTo>
                <a:lnTo>
                  <a:pt x="483451" y="1348588"/>
                </a:lnTo>
                <a:lnTo>
                  <a:pt x="479370" y="1354031"/>
                </a:lnTo>
                <a:lnTo>
                  <a:pt x="475289" y="1359248"/>
                </a:lnTo>
                <a:lnTo>
                  <a:pt x="471207" y="1364011"/>
                </a:lnTo>
                <a:lnTo>
                  <a:pt x="466446" y="1368774"/>
                </a:lnTo>
                <a:lnTo>
                  <a:pt x="461911" y="1373537"/>
                </a:lnTo>
                <a:lnTo>
                  <a:pt x="456923" y="1377619"/>
                </a:lnTo>
                <a:lnTo>
                  <a:pt x="451481" y="1381702"/>
                </a:lnTo>
                <a:lnTo>
                  <a:pt x="446266" y="1385557"/>
                </a:lnTo>
                <a:lnTo>
                  <a:pt x="440598" y="1388960"/>
                </a:lnTo>
                <a:lnTo>
                  <a:pt x="434930" y="1392362"/>
                </a:lnTo>
                <a:lnTo>
                  <a:pt x="428808" y="1395537"/>
                </a:lnTo>
                <a:lnTo>
                  <a:pt x="422913" y="1398032"/>
                </a:lnTo>
                <a:lnTo>
                  <a:pt x="416791" y="1400300"/>
                </a:lnTo>
                <a:lnTo>
                  <a:pt x="410216" y="1402795"/>
                </a:lnTo>
                <a:lnTo>
                  <a:pt x="403867" y="1404609"/>
                </a:lnTo>
                <a:lnTo>
                  <a:pt x="397065" y="1406197"/>
                </a:lnTo>
                <a:lnTo>
                  <a:pt x="390263" y="1407104"/>
                </a:lnTo>
                <a:lnTo>
                  <a:pt x="383461" y="1408238"/>
                </a:lnTo>
                <a:lnTo>
                  <a:pt x="376659" y="1408692"/>
                </a:lnTo>
                <a:lnTo>
                  <a:pt x="369630" y="1408692"/>
                </a:lnTo>
                <a:lnTo>
                  <a:pt x="253088" y="1408692"/>
                </a:lnTo>
                <a:lnTo>
                  <a:pt x="253088" y="1777025"/>
                </a:lnTo>
                <a:lnTo>
                  <a:pt x="369630" y="1777025"/>
                </a:lnTo>
                <a:lnTo>
                  <a:pt x="376659" y="1777252"/>
                </a:lnTo>
                <a:lnTo>
                  <a:pt x="383461" y="1777705"/>
                </a:lnTo>
                <a:lnTo>
                  <a:pt x="390263" y="1778386"/>
                </a:lnTo>
                <a:lnTo>
                  <a:pt x="397065" y="1779747"/>
                </a:lnTo>
                <a:lnTo>
                  <a:pt x="403867" y="1781334"/>
                </a:lnTo>
                <a:lnTo>
                  <a:pt x="410216" y="1783149"/>
                </a:lnTo>
                <a:lnTo>
                  <a:pt x="416791" y="1785190"/>
                </a:lnTo>
                <a:lnTo>
                  <a:pt x="422913" y="1787912"/>
                </a:lnTo>
                <a:lnTo>
                  <a:pt x="428808" y="1790407"/>
                </a:lnTo>
                <a:lnTo>
                  <a:pt x="434930" y="1793582"/>
                </a:lnTo>
                <a:lnTo>
                  <a:pt x="440598" y="1796984"/>
                </a:lnTo>
                <a:lnTo>
                  <a:pt x="446266" y="1800159"/>
                </a:lnTo>
                <a:lnTo>
                  <a:pt x="451481" y="1804242"/>
                </a:lnTo>
                <a:lnTo>
                  <a:pt x="456923" y="1808324"/>
                </a:lnTo>
                <a:lnTo>
                  <a:pt x="461911" y="1812407"/>
                </a:lnTo>
                <a:lnTo>
                  <a:pt x="466446" y="1817170"/>
                </a:lnTo>
                <a:lnTo>
                  <a:pt x="471207" y="1821706"/>
                </a:lnTo>
                <a:lnTo>
                  <a:pt x="475289" y="1826695"/>
                </a:lnTo>
                <a:lnTo>
                  <a:pt x="479370" y="1831912"/>
                </a:lnTo>
                <a:lnTo>
                  <a:pt x="483451" y="1837129"/>
                </a:lnTo>
                <a:lnTo>
                  <a:pt x="487079" y="1842799"/>
                </a:lnTo>
                <a:lnTo>
                  <a:pt x="490026" y="1848469"/>
                </a:lnTo>
                <a:lnTo>
                  <a:pt x="493201" y="1854139"/>
                </a:lnTo>
                <a:lnTo>
                  <a:pt x="496148" y="1860490"/>
                </a:lnTo>
                <a:lnTo>
                  <a:pt x="498416" y="1866613"/>
                </a:lnTo>
                <a:lnTo>
                  <a:pt x="500683" y="1872964"/>
                </a:lnTo>
                <a:lnTo>
                  <a:pt x="502497" y="1879314"/>
                </a:lnTo>
                <a:lnTo>
                  <a:pt x="504084" y="1885892"/>
                </a:lnTo>
                <a:lnTo>
                  <a:pt x="505218" y="1892696"/>
                </a:lnTo>
                <a:lnTo>
                  <a:pt x="506125" y="1899273"/>
                </a:lnTo>
                <a:lnTo>
                  <a:pt x="506578" y="1906304"/>
                </a:lnTo>
                <a:lnTo>
                  <a:pt x="506578" y="1913335"/>
                </a:lnTo>
                <a:lnTo>
                  <a:pt x="506578" y="1920366"/>
                </a:lnTo>
                <a:lnTo>
                  <a:pt x="506125" y="1927397"/>
                </a:lnTo>
                <a:lnTo>
                  <a:pt x="505218" y="1933975"/>
                </a:lnTo>
                <a:lnTo>
                  <a:pt x="504084" y="1940779"/>
                </a:lnTo>
                <a:lnTo>
                  <a:pt x="502497" y="1947356"/>
                </a:lnTo>
                <a:lnTo>
                  <a:pt x="500683" y="1953707"/>
                </a:lnTo>
                <a:lnTo>
                  <a:pt x="498416" y="1960284"/>
                </a:lnTo>
                <a:lnTo>
                  <a:pt x="496148" y="1966408"/>
                </a:lnTo>
                <a:lnTo>
                  <a:pt x="493201" y="1972532"/>
                </a:lnTo>
                <a:lnTo>
                  <a:pt x="490026" y="1978429"/>
                </a:lnTo>
                <a:lnTo>
                  <a:pt x="487079" y="1984099"/>
                </a:lnTo>
                <a:lnTo>
                  <a:pt x="483451" y="1989542"/>
                </a:lnTo>
                <a:lnTo>
                  <a:pt x="479370" y="1994986"/>
                </a:lnTo>
                <a:lnTo>
                  <a:pt x="475289" y="1999975"/>
                </a:lnTo>
                <a:lnTo>
                  <a:pt x="471207" y="2004965"/>
                </a:lnTo>
                <a:lnTo>
                  <a:pt x="466446" y="2009728"/>
                </a:lnTo>
                <a:lnTo>
                  <a:pt x="461911" y="2014264"/>
                </a:lnTo>
                <a:lnTo>
                  <a:pt x="456923" y="2018573"/>
                </a:lnTo>
                <a:lnTo>
                  <a:pt x="451481" y="2022429"/>
                </a:lnTo>
                <a:lnTo>
                  <a:pt x="446266" y="2026285"/>
                </a:lnTo>
                <a:lnTo>
                  <a:pt x="440598" y="2029914"/>
                </a:lnTo>
                <a:lnTo>
                  <a:pt x="434930" y="2033089"/>
                </a:lnTo>
                <a:lnTo>
                  <a:pt x="428808" y="2036264"/>
                </a:lnTo>
                <a:lnTo>
                  <a:pt x="422913" y="2038759"/>
                </a:lnTo>
                <a:lnTo>
                  <a:pt x="416791" y="2041481"/>
                </a:lnTo>
                <a:lnTo>
                  <a:pt x="410216" y="2043522"/>
                </a:lnTo>
                <a:lnTo>
                  <a:pt x="403867" y="2045336"/>
                </a:lnTo>
                <a:lnTo>
                  <a:pt x="397065" y="2046924"/>
                </a:lnTo>
                <a:lnTo>
                  <a:pt x="390263" y="2048285"/>
                </a:lnTo>
                <a:lnTo>
                  <a:pt x="383461" y="2048965"/>
                </a:lnTo>
                <a:lnTo>
                  <a:pt x="376659" y="2049419"/>
                </a:lnTo>
                <a:lnTo>
                  <a:pt x="369630" y="2049646"/>
                </a:lnTo>
                <a:lnTo>
                  <a:pt x="253088" y="2049646"/>
                </a:lnTo>
                <a:lnTo>
                  <a:pt x="253088" y="2315689"/>
                </a:lnTo>
                <a:lnTo>
                  <a:pt x="253542" y="2326349"/>
                </a:lnTo>
                <a:lnTo>
                  <a:pt x="254222" y="2336782"/>
                </a:lnTo>
                <a:lnTo>
                  <a:pt x="255582" y="2347215"/>
                </a:lnTo>
                <a:lnTo>
                  <a:pt x="257396" y="2357195"/>
                </a:lnTo>
                <a:lnTo>
                  <a:pt x="259664" y="2367401"/>
                </a:lnTo>
                <a:lnTo>
                  <a:pt x="262158" y="2376927"/>
                </a:lnTo>
                <a:lnTo>
                  <a:pt x="265559" y="2386679"/>
                </a:lnTo>
                <a:lnTo>
                  <a:pt x="269186" y="2395978"/>
                </a:lnTo>
                <a:lnTo>
                  <a:pt x="273494" y="2405051"/>
                </a:lnTo>
                <a:lnTo>
                  <a:pt x="278029" y="2414123"/>
                </a:lnTo>
                <a:lnTo>
                  <a:pt x="283017" y="2422515"/>
                </a:lnTo>
                <a:lnTo>
                  <a:pt x="288232" y="2430907"/>
                </a:lnTo>
                <a:lnTo>
                  <a:pt x="294127" y="2439072"/>
                </a:lnTo>
                <a:lnTo>
                  <a:pt x="300022" y="2446783"/>
                </a:lnTo>
                <a:lnTo>
                  <a:pt x="306598" y="2454268"/>
                </a:lnTo>
                <a:lnTo>
                  <a:pt x="313626" y="2461525"/>
                </a:lnTo>
                <a:lnTo>
                  <a:pt x="320655" y="2468330"/>
                </a:lnTo>
                <a:lnTo>
                  <a:pt x="328138" y="2474680"/>
                </a:lnTo>
                <a:lnTo>
                  <a:pt x="335847" y="2481031"/>
                </a:lnTo>
                <a:lnTo>
                  <a:pt x="344009" y="2486701"/>
                </a:lnTo>
                <a:lnTo>
                  <a:pt x="352171" y="2492144"/>
                </a:lnTo>
                <a:lnTo>
                  <a:pt x="361014" y="2497134"/>
                </a:lnTo>
                <a:lnTo>
                  <a:pt x="369857" y="2501443"/>
                </a:lnTo>
                <a:lnTo>
                  <a:pt x="378926" y="2505526"/>
                </a:lnTo>
                <a:lnTo>
                  <a:pt x="388222" y="2509608"/>
                </a:lnTo>
                <a:lnTo>
                  <a:pt x="397745" y="2512557"/>
                </a:lnTo>
                <a:lnTo>
                  <a:pt x="407722" y="2515505"/>
                </a:lnTo>
                <a:lnTo>
                  <a:pt x="417471" y="2517773"/>
                </a:lnTo>
                <a:lnTo>
                  <a:pt x="427674" y="2519588"/>
                </a:lnTo>
                <a:lnTo>
                  <a:pt x="438104" y="2520948"/>
                </a:lnTo>
                <a:lnTo>
                  <a:pt x="448307" y="2521629"/>
                </a:lnTo>
                <a:lnTo>
                  <a:pt x="458964" y="2521856"/>
                </a:lnTo>
                <a:lnTo>
                  <a:pt x="2030011" y="2521856"/>
                </a:lnTo>
                <a:lnTo>
                  <a:pt x="2040667" y="2521629"/>
                </a:lnTo>
                <a:lnTo>
                  <a:pt x="2051324" y="2520948"/>
                </a:lnTo>
                <a:lnTo>
                  <a:pt x="2061527" y="2519588"/>
                </a:lnTo>
                <a:lnTo>
                  <a:pt x="2071503" y="2517773"/>
                </a:lnTo>
                <a:lnTo>
                  <a:pt x="2081706" y="2515505"/>
                </a:lnTo>
                <a:lnTo>
                  <a:pt x="2091456" y="2512557"/>
                </a:lnTo>
                <a:lnTo>
                  <a:pt x="2100752" y="2509608"/>
                </a:lnTo>
                <a:lnTo>
                  <a:pt x="2110502" y="2505526"/>
                </a:lnTo>
                <a:lnTo>
                  <a:pt x="2119571" y="2501443"/>
                </a:lnTo>
                <a:lnTo>
                  <a:pt x="2128187" y="2497134"/>
                </a:lnTo>
                <a:lnTo>
                  <a:pt x="2136803" y="2492144"/>
                </a:lnTo>
                <a:lnTo>
                  <a:pt x="2145192" y="2486701"/>
                </a:lnTo>
                <a:lnTo>
                  <a:pt x="2153354" y="2481031"/>
                </a:lnTo>
                <a:lnTo>
                  <a:pt x="2161290" y="2474680"/>
                </a:lnTo>
                <a:lnTo>
                  <a:pt x="2168546" y="2468330"/>
                </a:lnTo>
                <a:lnTo>
                  <a:pt x="2175801" y="2461525"/>
                </a:lnTo>
                <a:lnTo>
                  <a:pt x="2182376" y="2454268"/>
                </a:lnTo>
                <a:lnTo>
                  <a:pt x="2188952" y="2446783"/>
                </a:lnTo>
                <a:lnTo>
                  <a:pt x="2195074" y="2439072"/>
                </a:lnTo>
                <a:lnTo>
                  <a:pt x="2200969" y="2430907"/>
                </a:lnTo>
                <a:lnTo>
                  <a:pt x="2206410" y="2422515"/>
                </a:lnTo>
                <a:lnTo>
                  <a:pt x="2211172" y="2414123"/>
                </a:lnTo>
                <a:lnTo>
                  <a:pt x="2215933" y="2405051"/>
                </a:lnTo>
                <a:lnTo>
                  <a:pt x="2219788" y="2395978"/>
                </a:lnTo>
                <a:lnTo>
                  <a:pt x="2223642" y="2386679"/>
                </a:lnTo>
                <a:lnTo>
                  <a:pt x="2226817" y="2376927"/>
                </a:lnTo>
                <a:lnTo>
                  <a:pt x="2229538" y="2367401"/>
                </a:lnTo>
                <a:lnTo>
                  <a:pt x="2232032" y="2357195"/>
                </a:lnTo>
                <a:lnTo>
                  <a:pt x="2233845" y="2347215"/>
                </a:lnTo>
                <a:lnTo>
                  <a:pt x="2235206" y="2336782"/>
                </a:lnTo>
                <a:lnTo>
                  <a:pt x="2235886" y="2326349"/>
                </a:lnTo>
                <a:lnTo>
                  <a:pt x="2236113" y="2315689"/>
                </a:lnTo>
                <a:lnTo>
                  <a:pt x="2236113" y="229074"/>
                </a:lnTo>
                <a:lnTo>
                  <a:pt x="2235886" y="218414"/>
                </a:lnTo>
                <a:lnTo>
                  <a:pt x="2235206" y="207754"/>
                </a:lnTo>
                <a:lnTo>
                  <a:pt x="2233845" y="197775"/>
                </a:lnTo>
                <a:lnTo>
                  <a:pt x="2232032" y="187568"/>
                </a:lnTo>
                <a:lnTo>
                  <a:pt x="2229538" y="177589"/>
                </a:lnTo>
                <a:lnTo>
                  <a:pt x="2226817" y="167836"/>
                </a:lnTo>
                <a:lnTo>
                  <a:pt x="2223642" y="158310"/>
                </a:lnTo>
                <a:lnTo>
                  <a:pt x="2219788" y="149011"/>
                </a:lnTo>
                <a:lnTo>
                  <a:pt x="2215933" y="139939"/>
                </a:lnTo>
                <a:lnTo>
                  <a:pt x="2211172" y="130867"/>
                </a:lnTo>
                <a:lnTo>
                  <a:pt x="2206410" y="122248"/>
                </a:lnTo>
                <a:lnTo>
                  <a:pt x="2200969" y="113856"/>
                </a:lnTo>
                <a:lnTo>
                  <a:pt x="2195074" y="105918"/>
                </a:lnTo>
                <a:lnTo>
                  <a:pt x="2188952" y="98207"/>
                </a:lnTo>
                <a:lnTo>
                  <a:pt x="2182376" y="90722"/>
                </a:lnTo>
                <a:lnTo>
                  <a:pt x="2175801" y="83238"/>
                </a:lnTo>
                <a:lnTo>
                  <a:pt x="2168546" y="76660"/>
                </a:lnTo>
                <a:lnTo>
                  <a:pt x="2161290" y="70083"/>
                </a:lnTo>
                <a:lnTo>
                  <a:pt x="2153354" y="63959"/>
                </a:lnTo>
                <a:lnTo>
                  <a:pt x="2145192" y="58289"/>
                </a:lnTo>
                <a:lnTo>
                  <a:pt x="2136803" y="52846"/>
                </a:lnTo>
                <a:lnTo>
                  <a:pt x="2128187" y="47856"/>
                </a:lnTo>
                <a:lnTo>
                  <a:pt x="2119571" y="43320"/>
                </a:lnTo>
                <a:lnTo>
                  <a:pt x="2110502" y="39237"/>
                </a:lnTo>
                <a:lnTo>
                  <a:pt x="2100752" y="35382"/>
                </a:lnTo>
                <a:lnTo>
                  <a:pt x="2091456" y="32206"/>
                </a:lnTo>
                <a:lnTo>
                  <a:pt x="2081706" y="29485"/>
                </a:lnTo>
                <a:lnTo>
                  <a:pt x="2071503" y="26990"/>
                </a:lnTo>
                <a:lnTo>
                  <a:pt x="2061527" y="25175"/>
                </a:lnTo>
                <a:lnTo>
                  <a:pt x="2051324" y="24041"/>
                </a:lnTo>
                <a:lnTo>
                  <a:pt x="2040667" y="23134"/>
                </a:lnTo>
                <a:lnTo>
                  <a:pt x="2030011" y="22907"/>
                </a:lnTo>
                <a:lnTo>
                  <a:pt x="458964" y="22907"/>
                </a:lnTo>
                <a:close/>
                <a:moveTo>
                  <a:pt x="458964" y="0"/>
                </a:moveTo>
                <a:lnTo>
                  <a:pt x="2030011" y="0"/>
                </a:lnTo>
                <a:lnTo>
                  <a:pt x="2042028" y="453"/>
                </a:lnTo>
                <a:lnTo>
                  <a:pt x="2053364" y="1134"/>
                </a:lnTo>
                <a:lnTo>
                  <a:pt x="2064701" y="2722"/>
                </a:lnTo>
                <a:lnTo>
                  <a:pt x="2076265" y="4763"/>
                </a:lnTo>
                <a:lnTo>
                  <a:pt x="2087148" y="7258"/>
                </a:lnTo>
                <a:lnTo>
                  <a:pt x="2098031" y="10433"/>
                </a:lnTo>
                <a:lnTo>
                  <a:pt x="2108688" y="14062"/>
                </a:lnTo>
                <a:lnTo>
                  <a:pt x="2118891" y="18371"/>
                </a:lnTo>
                <a:lnTo>
                  <a:pt x="2129094" y="22680"/>
                </a:lnTo>
                <a:lnTo>
                  <a:pt x="2138843" y="27897"/>
                </a:lnTo>
                <a:lnTo>
                  <a:pt x="2148593" y="33340"/>
                </a:lnTo>
                <a:lnTo>
                  <a:pt x="2157889" y="39237"/>
                </a:lnTo>
                <a:lnTo>
                  <a:pt x="2166959" y="45815"/>
                </a:lnTo>
                <a:lnTo>
                  <a:pt x="2175574" y="52392"/>
                </a:lnTo>
                <a:lnTo>
                  <a:pt x="2183737" y="59650"/>
                </a:lnTo>
                <a:lnTo>
                  <a:pt x="2191899" y="67361"/>
                </a:lnTo>
                <a:lnTo>
                  <a:pt x="2199382" y="75299"/>
                </a:lnTo>
                <a:lnTo>
                  <a:pt x="2206637" y="83691"/>
                </a:lnTo>
                <a:lnTo>
                  <a:pt x="2213212" y="92083"/>
                </a:lnTo>
                <a:lnTo>
                  <a:pt x="2219788" y="101155"/>
                </a:lnTo>
                <a:lnTo>
                  <a:pt x="2225683" y="110681"/>
                </a:lnTo>
                <a:lnTo>
                  <a:pt x="2231125" y="120207"/>
                </a:lnTo>
                <a:lnTo>
                  <a:pt x="2236340" y="129960"/>
                </a:lnTo>
                <a:lnTo>
                  <a:pt x="2241101" y="140166"/>
                </a:lnTo>
                <a:lnTo>
                  <a:pt x="2244955" y="150599"/>
                </a:lnTo>
                <a:lnTo>
                  <a:pt x="2248583" y="161032"/>
                </a:lnTo>
                <a:lnTo>
                  <a:pt x="2251758" y="172145"/>
                </a:lnTo>
                <a:lnTo>
                  <a:pt x="2254252" y="183032"/>
                </a:lnTo>
                <a:lnTo>
                  <a:pt x="2256292" y="194372"/>
                </a:lnTo>
                <a:lnTo>
                  <a:pt x="2257879" y="205713"/>
                </a:lnTo>
                <a:lnTo>
                  <a:pt x="2258786" y="217053"/>
                </a:lnTo>
                <a:lnTo>
                  <a:pt x="2259013" y="229074"/>
                </a:lnTo>
                <a:lnTo>
                  <a:pt x="2259013" y="2315689"/>
                </a:lnTo>
                <a:lnTo>
                  <a:pt x="2258786" y="2327483"/>
                </a:lnTo>
                <a:lnTo>
                  <a:pt x="2257879" y="2339050"/>
                </a:lnTo>
                <a:lnTo>
                  <a:pt x="2256292" y="2350617"/>
                </a:lnTo>
                <a:lnTo>
                  <a:pt x="2254252" y="2361958"/>
                </a:lnTo>
                <a:lnTo>
                  <a:pt x="2251758" y="2372844"/>
                </a:lnTo>
                <a:lnTo>
                  <a:pt x="2248583" y="2383731"/>
                </a:lnTo>
                <a:lnTo>
                  <a:pt x="2244955" y="2394391"/>
                </a:lnTo>
                <a:lnTo>
                  <a:pt x="2241101" y="2404824"/>
                </a:lnTo>
                <a:lnTo>
                  <a:pt x="2236340" y="2414803"/>
                </a:lnTo>
                <a:lnTo>
                  <a:pt x="2231125" y="2424783"/>
                </a:lnTo>
                <a:lnTo>
                  <a:pt x="2225683" y="2434309"/>
                </a:lnTo>
                <a:lnTo>
                  <a:pt x="2219788" y="2443608"/>
                </a:lnTo>
                <a:lnTo>
                  <a:pt x="2213212" y="2452680"/>
                </a:lnTo>
                <a:lnTo>
                  <a:pt x="2206637" y="2461299"/>
                </a:lnTo>
                <a:lnTo>
                  <a:pt x="2199382" y="2469464"/>
                </a:lnTo>
                <a:lnTo>
                  <a:pt x="2191899" y="2477629"/>
                </a:lnTo>
                <a:lnTo>
                  <a:pt x="2183737" y="2485113"/>
                </a:lnTo>
                <a:lnTo>
                  <a:pt x="2175574" y="2492371"/>
                </a:lnTo>
                <a:lnTo>
                  <a:pt x="2166959" y="2499175"/>
                </a:lnTo>
                <a:lnTo>
                  <a:pt x="2157889" y="2505526"/>
                </a:lnTo>
                <a:lnTo>
                  <a:pt x="2148593" y="2511649"/>
                </a:lnTo>
                <a:lnTo>
                  <a:pt x="2138843" y="2517093"/>
                </a:lnTo>
                <a:lnTo>
                  <a:pt x="2129094" y="2522309"/>
                </a:lnTo>
                <a:lnTo>
                  <a:pt x="2118891" y="2526619"/>
                </a:lnTo>
                <a:lnTo>
                  <a:pt x="2108688" y="2530701"/>
                </a:lnTo>
                <a:lnTo>
                  <a:pt x="2098031" y="2534330"/>
                </a:lnTo>
                <a:lnTo>
                  <a:pt x="2087148" y="2537505"/>
                </a:lnTo>
                <a:lnTo>
                  <a:pt x="2076265" y="2540000"/>
                </a:lnTo>
                <a:lnTo>
                  <a:pt x="2064701" y="2542268"/>
                </a:lnTo>
                <a:lnTo>
                  <a:pt x="2053364" y="2543402"/>
                </a:lnTo>
                <a:lnTo>
                  <a:pt x="2042028" y="2544536"/>
                </a:lnTo>
                <a:lnTo>
                  <a:pt x="2030011" y="2544763"/>
                </a:lnTo>
                <a:lnTo>
                  <a:pt x="458964" y="2544763"/>
                </a:lnTo>
                <a:lnTo>
                  <a:pt x="447400" y="2544536"/>
                </a:lnTo>
                <a:lnTo>
                  <a:pt x="435610" y="2543402"/>
                </a:lnTo>
                <a:lnTo>
                  <a:pt x="424273" y="2542268"/>
                </a:lnTo>
                <a:lnTo>
                  <a:pt x="413163" y="2540000"/>
                </a:lnTo>
                <a:lnTo>
                  <a:pt x="402053" y="2537505"/>
                </a:lnTo>
                <a:lnTo>
                  <a:pt x="391170" y="2534330"/>
                </a:lnTo>
                <a:lnTo>
                  <a:pt x="380513" y="2530701"/>
                </a:lnTo>
                <a:lnTo>
                  <a:pt x="370084" y="2526619"/>
                </a:lnTo>
                <a:lnTo>
                  <a:pt x="359880" y="2522309"/>
                </a:lnTo>
                <a:lnTo>
                  <a:pt x="350131" y="2517093"/>
                </a:lnTo>
                <a:lnTo>
                  <a:pt x="340608" y="2511649"/>
                </a:lnTo>
                <a:lnTo>
                  <a:pt x="331085" y="2505526"/>
                </a:lnTo>
                <a:lnTo>
                  <a:pt x="322469" y="2499175"/>
                </a:lnTo>
                <a:lnTo>
                  <a:pt x="313626" y="2492371"/>
                </a:lnTo>
                <a:lnTo>
                  <a:pt x="305237" y="2485113"/>
                </a:lnTo>
                <a:lnTo>
                  <a:pt x="297528" y="2477629"/>
                </a:lnTo>
                <a:lnTo>
                  <a:pt x="289819" y="2469464"/>
                </a:lnTo>
                <a:lnTo>
                  <a:pt x="282564" y="2461299"/>
                </a:lnTo>
                <a:lnTo>
                  <a:pt x="275762" y="2452680"/>
                </a:lnTo>
                <a:lnTo>
                  <a:pt x="269413" y="2443608"/>
                </a:lnTo>
                <a:lnTo>
                  <a:pt x="263518" y="2434309"/>
                </a:lnTo>
                <a:lnTo>
                  <a:pt x="257850" y="2424783"/>
                </a:lnTo>
                <a:lnTo>
                  <a:pt x="252862" y="2414803"/>
                </a:lnTo>
                <a:lnTo>
                  <a:pt x="248327" y="2404824"/>
                </a:lnTo>
                <a:lnTo>
                  <a:pt x="244019" y="2394391"/>
                </a:lnTo>
                <a:lnTo>
                  <a:pt x="240391" y="2383731"/>
                </a:lnTo>
                <a:lnTo>
                  <a:pt x="237444" y="2372844"/>
                </a:lnTo>
                <a:lnTo>
                  <a:pt x="234723" y="2361958"/>
                </a:lnTo>
                <a:lnTo>
                  <a:pt x="232682" y="2350617"/>
                </a:lnTo>
                <a:lnTo>
                  <a:pt x="231322" y="2339050"/>
                </a:lnTo>
                <a:lnTo>
                  <a:pt x="230415" y="2327483"/>
                </a:lnTo>
                <a:lnTo>
                  <a:pt x="230188" y="2315689"/>
                </a:lnTo>
                <a:lnTo>
                  <a:pt x="230188" y="2026965"/>
                </a:lnTo>
                <a:lnTo>
                  <a:pt x="369630" y="2026965"/>
                </a:lnTo>
                <a:lnTo>
                  <a:pt x="375298" y="2026738"/>
                </a:lnTo>
                <a:lnTo>
                  <a:pt x="381194" y="2026285"/>
                </a:lnTo>
                <a:lnTo>
                  <a:pt x="386862" y="2025604"/>
                </a:lnTo>
                <a:lnTo>
                  <a:pt x="392530" y="2024470"/>
                </a:lnTo>
                <a:lnTo>
                  <a:pt x="397972" y="2023336"/>
                </a:lnTo>
                <a:lnTo>
                  <a:pt x="403414" y="2021749"/>
                </a:lnTo>
                <a:lnTo>
                  <a:pt x="408628" y="2019934"/>
                </a:lnTo>
                <a:lnTo>
                  <a:pt x="413843" y="2017893"/>
                </a:lnTo>
                <a:lnTo>
                  <a:pt x="419058" y="2015852"/>
                </a:lnTo>
                <a:lnTo>
                  <a:pt x="424046" y="2013130"/>
                </a:lnTo>
                <a:lnTo>
                  <a:pt x="428581" y="2010408"/>
                </a:lnTo>
                <a:lnTo>
                  <a:pt x="433343" y="2007460"/>
                </a:lnTo>
                <a:lnTo>
                  <a:pt x="438104" y="2004285"/>
                </a:lnTo>
                <a:lnTo>
                  <a:pt x="442185" y="2000882"/>
                </a:lnTo>
                <a:lnTo>
                  <a:pt x="446266" y="1997254"/>
                </a:lnTo>
                <a:lnTo>
                  <a:pt x="450348" y="1993398"/>
                </a:lnTo>
                <a:lnTo>
                  <a:pt x="453975" y="1989542"/>
                </a:lnTo>
                <a:lnTo>
                  <a:pt x="457603" y="1985460"/>
                </a:lnTo>
                <a:lnTo>
                  <a:pt x="461004" y="1981377"/>
                </a:lnTo>
                <a:lnTo>
                  <a:pt x="464405" y="1976841"/>
                </a:lnTo>
                <a:lnTo>
                  <a:pt x="467353" y="1972305"/>
                </a:lnTo>
                <a:lnTo>
                  <a:pt x="470074" y="1967315"/>
                </a:lnTo>
                <a:lnTo>
                  <a:pt x="472794" y="1962552"/>
                </a:lnTo>
                <a:lnTo>
                  <a:pt x="474835" y="1957336"/>
                </a:lnTo>
                <a:lnTo>
                  <a:pt x="476876" y="1952119"/>
                </a:lnTo>
                <a:lnTo>
                  <a:pt x="478690" y="1947129"/>
                </a:lnTo>
                <a:lnTo>
                  <a:pt x="480277" y="1941686"/>
                </a:lnTo>
                <a:lnTo>
                  <a:pt x="481637" y="1936243"/>
                </a:lnTo>
                <a:lnTo>
                  <a:pt x="482544" y="1930799"/>
                </a:lnTo>
                <a:lnTo>
                  <a:pt x="483451" y="1924902"/>
                </a:lnTo>
                <a:lnTo>
                  <a:pt x="483904" y="1919232"/>
                </a:lnTo>
                <a:lnTo>
                  <a:pt x="483904" y="1913335"/>
                </a:lnTo>
                <a:lnTo>
                  <a:pt x="483904" y="1907665"/>
                </a:lnTo>
                <a:lnTo>
                  <a:pt x="483451" y="1901768"/>
                </a:lnTo>
                <a:lnTo>
                  <a:pt x="482544" y="1896325"/>
                </a:lnTo>
                <a:lnTo>
                  <a:pt x="481637" y="1890428"/>
                </a:lnTo>
                <a:lnTo>
                  <a:pt x="480277" y="1884985"/>
                </a:lnTo>
                <a:lnTo>
                  <a:pt x="478690" y="1879541"/>
                </a:lnTo>
                <a:lnTo>
                  <a:pt x="476876" y="1874325"/>
                </a:lnTo>
                <a:lnTo>
                  <a:pt x="474835" y="1869335"/>
                </a:lnTo>
                <a:lnTo>
                  <a:pt x="472794" y="1864345"/>
                </a:lnTo>
                <a:lnTo>
                  <a:pt x="470074" y="1859356"/>
                </a:lnTo>
                <a:lnTo>
                  <a:pt x="467353" y="1854366"/>
                </a:lnTo>
                <a:lnTo>
                  <a:pt x="464405" y="1850056"/>
                </a:lnTo>
                <a:lnTo>
                  <a:pt x="461004" y="1845747"/>
                </a:lnTo>
                <a:lnTo>
                  <a:pt x="457603" y="1841211"/>
                </a:lnTo>
                <a:lnTo>
                  <a:pt x="453975" y="1837129"/>
                </a:lnTo>
                <a:lnTo>
                  <a:pt x="450348" y="1833273"/>
                </a:lnTo>
                <a:lnTo>
                  <a:pt x="446266" y="1829417"/>
                </a:lnTo>
                <a:lnTo>
                  <a:pt x="442185" y="1826015"/>
                </a:lnTo>
                <a:lnTo>
                  <a:pt x="438104" y="1822613"/>
                </a:lnTo>
                <a:lnTo>
                  <a:pt x="433343" y="1819211"/>
                </a:lnTo>
                <a:lnTo>
                  <a:pt x="428581" y="1816262"/>
                </a:lnTo>
                <a:lnTo>
                  <a:pt x="424046" y="1813541"/>
                </a:lnTo>
                <a:lnTo>
                  <a:pt x="419058" y="1811273"/>
                </a:lnTo>
                <a:lnTo>
                  <a:pt x="413843" y="1808778"/>
                </a:lnTo>
                <a:lnTo>
                  <a:pt x="408628" y="1806737"/>
                </a:lnTo>
                <a:lnTo>
                  <a:pt x="403414" y="1804922"/>
                </a:lnTo>
                <a:lnTo>
                  <a:pt x="397972" y="1803334"/>
                </a:lnTo>
                <a:lnTo>
                  <a:pt x="392530" y="1801974"/>
                </a:lnTo>
                <a:lnTo>
                  <a:pt x="386862" y="1801293"/>
                </a:lnTo>
                <a:lnTo>
                  <a:pt x="381194" y="1800613"/>
                </a:lnTo>
                <a:lnTo>
                  <a:pt x="375298" y="1799932"/>
                </a:lnTo>
                <a:lnTo>
                  <a:pt x="369630" y="1799932"/>
                </a:lnTo>
                <a:lnTo>
                  <a:pt x="230188" y="1799932"/>
                </a:lnTo>
                <a:lnTo>
                  <a:pt x="230188" y="1385784"/>
                </a:lnTo>
                <a:lnTo>
                  <a:pt x="369630" y="1385784"/>
                </a:lnTo>
                <a:lnTo>
                  <a:pt x="375298" y="1385557"/>
                </a:lnTo>
                <a:lnTo>
                  <a:pt x="381194" y="1385331"/>
                </a:lnTo>
                <a:lnTo>
                  <a:pt x="386862" y="1384650"/>
                </a:lnTo>
                <a:lnTo>
                  <a:pt x="392530" y="1383516"/>
                </a:lnTo>
                <a:lnTo>
                  <a:pt x="397972" y="1382155"/>
                </a:lnTo>
                <a:lnTo>
                  <a:pt x="403414" y="1380795"/>
                </a:lnTo>
                <a:lnTo>
                  <a:pt x="408628" y="1378980"/>
                </a:lnTo>
                <a:lnTo>
                  <a:pt x="413843" y="1376712"/>
                </a:lnTo>
                <a:lnTo>
                  <a:pt x="419058" y="1374671"/>
                </a:lnTo>
                <a:lnTo>
                  <a:pt x="424046" y="1372176"/>
                </a:lnTo>
                <a:lnTo>
                  <a:pt x="428581" y="1369227"/>
                </a:lnTo>
                <a:lnTo>
                  <a:pt x="433343" y="1366506"/>
                </a:lnTo>
                <a:lnTo>
                  <a:pt x="438104" y="1363331"/>
                </a:lnTo>
                <a:lnTo>
                  <a:pt x="442185" y="1359928"/>
                </a:lnTo>
                <a:lnTo>
                  <a:pt x="446266" y="1356300"/>
                </a:lnTo>
                <a:lnTo>
                  <a:pt x="450348" y="1352671"/>
                </a:lnTo>
                <a:lnTo>
                  <a:pt x="453975" y="1348588"/>
                </a:lnTo>
                <a:lnTo>
                  <a:pt x="457603" y="1344732"/>
                </a:lnTo>
                <a:lnTo>
                  <a:pt x="461004" y="1340196"/>
                </a:lnTo>
                <a:lnTo>
                  <a:pt x="464405" y="1335887"/>
                </a:lnTo>
                <a:lnTo>
                  <a:pt x="467353" y="1331124"/>
                </a:lnTo>
                <a:lnTo>
                  <a:pt x="470074" y="1326588"/>
                </a:lnTo>
                <a:lnTo>
                  <a:pt x="472794" y="1321598"/>
                </a:lnTo>
                <a:lnTo>
                  <a:pt x="474835" y="1316608"/>
                </a:lnTo>
                <a:lnTo>
                  <a:pt x="476876" y="1311392"/>
                </a:lnTo>
                <a:lnTo>
                  <a:pt x="478690" y="1305949"/>
                </a:lnTo>
                <a:lnTo>
                  <a:pt x="480277" y="1300732"/>
                </a:lnTo>
                <a:lnTo>
                  <a:pt x="481637" y="1295289"/>
                </a:lnTo>
                <a:lnTo>
                  <a:pt x="482544" y="1289619"/>
                </a:lnTo>
                <a:lnTo>
                  <a:pt x="483451" y="1283948"/>
                </a:lnTo>
                <a:lnTo>
                  <a:pt x="483904" y="1278278"/>
                </a:lnTo>
                <a:lnTo>
                  <a:pt x="483904" y="1272381"/>
                </a:lnTo>
                <a:lnTo>
                  <a:pt x="483904" y="1266711"/>
                </a:lnTo>
                <a:lnTo>
                  <a:pt x="483451" y="1260814"/>
                </a:lnTo>
                <a:lnTo>
                  <a:pt x="482544" y="1255144"/>
                </a:lnTo>
                <a:lnTo>
                  <a:pt x="481637" y="1249474"/>
                </a:lnTo>
                <a:lnTo>
                  <a:pt x="480277" y="1244031"/>
                </a:lnTo>
                <a:lnTo>
                  <a:pt x="478690" y="1238814"/>
                </a:lnTo>
                <a:lnTo>
                  <a:pt x="476876" y="1233371"/>
                </a:lnTo>
                <a:lnTo>
                  <a:pt x="474835" y="1228154"/>
                </a:lnTo>
                <a:lnTo>
                  <a:pt x="472794" y="1223391"/>
                </a:lnTo>
                <a:lnTo>
                  <a:pt x="470074" y="1218401"/>
                </a:lnTo>
                <a:lnTo>
                  <a:pt x="467353" y="1213639"/>
                </a:lnTo>
                <a:lnTo>
                  <a:pt x="464405" y="1209102"/>
                </a:lnTo>
                <a:lnTo>
                  <a:pt x="461004" y="1204566"/>
                </a:lnTo>
                <a:lnTo>
                  <a:pt x="457603" y="1200257"/>
                </a:lnTo>
                <a:lnTo>
                  <a:pt x="453975" y="1196175"/>
                </a:lnTo>
                <a:lnTo>
                  <a:pt x="450348" y="1192092"/>
                </a:lnTo>
                <a:lnTo>
                  <a:pt x="446266" y="1188463"/>
                </a:lnTo>
                <a:lnTo>
                  <a:pt x="442185" y="1184834"/>
                </a:lnTo>
                <a:lnTo>
                  <a:pt x="438104" y="1181659"/>
                </a:lnTo>
                <a:lnTo>
                  <a:pt x="433343" y="1178484"/>
                </a:lnTo>
                <a:lnTo>
                  <a:pt x="428581" y="1175308"/>
                </a:lnTo>
                <a:lnTo>
                  <a:pt x="424046" y="1172813"/>
                </a:lnTo>
                <a:lnTo>
                  <a:pt x="419058" y="1170092"/>
                </a:lnTo>
                <a:lnTo>
                  <a:pt x="413843" y="1167824"/>
                </a:lnTo>
                <a:lnTo>
                  <a:pt x="408628" y="1165783"/>
                </a:lnTo>
                <a:lnTo>
                  <a:pt x="403414" y="1164195"/>
                </a:lnTo>
                <a:lnTo>
                  <a:pt x="397972" y="1162607"/>
                </a:lnTo>
                <a:lnTo>
                  <a:pt x="392530" y="1161246"/>
                </a:lnTo>
                <a:lnTo>
                  <a:pt x="386862" y="1160339"/>
                </a:lnTo>
                <a:lnTo>
                  <a:pt x="381194" y="1159432"/>
                </a:lnTo>
                <a:lnTo>
                  <a:pt x="375298" y="1158978"/>
                </a:lnTo>
                <a:lnTo>
                  <a:pt x="369630" y="1158978"/>
                </a:lnTo>
                <a:lnTo>
                  <a:pt x="230188" y="1158978"/>
                </a:lnTo>
                <a:lnTo>
                  <a:pt x="230188" y="744831"/>
                </a:lnTo>
                <a:lnTo>
                  <a:pt x="369630" y="744831"/>
                </a:lnTo>
                <a:lnTo>
                  <a:pt x="375298" y="744831"/>
                </a:lnTo>
                <a:lnTo>
                  <a:pt x="381194" y="744377"/>
                </a:lnTo>
                <a:lnTo>
                  <a:pt x="386862" y="743470"/>
                </a:lnTo>
                <a:lnTo>
                  <a:pt x="392530" y="742563"/>
                </a:lnTo>
                <a:lnTo>
                  <a:pt x="397972" y="741429"/>
                </a:lnTo>
                <a:lnTo>
                  <a:pt x="403414" y="739841"/>
                </a:lnTo>
                <a:lnTo>
                  <a:pt x="408628" y="738026"/>
                </a:lnTo>
                <a:lnTo>
                  <a:pt x="413843" y="735985"/>
                </a:lnTo>
                <a:lnTo>
                  <a:pt x="419058" y="733717"/>
                </a:lnTo>
                <a:lnTo>
                  <a:pt x="424046" y="731222"/>
                </a:lnTo>
                <a:lnTo>
                  <a:pt x="428581" y="728501"/>
                </a:lnTo>
                <a:lnTo>
                  <a:pt x="433343" y="725325"/>
                </a:lnTo>
                <a:lnTo>
                  <a:pt x="438104" y="722377"/>
                </a:lnTo>
                <a:lnTo>
                  <a:pt x="442185" y="718975"/>
                </a:lnTo>
                <a:lnTo>
                  <a:pt x="446266" y="715573"/>
                </a:lnTo>
                <a:lnTo>
                  <a:pt x="450348" y="711717"/>
                </a:lnTo>
                <a:lnTo>
                  <a:pt x="453975" y="707861"/>
                </a:lnTo>
                <a:lnTo>
                  <a:pt x="457603" y="703552"/>
                </a:lnTo>
                <a:lnTo>
                  <a:pt x="461004" y="699243"/>
                </a:lnTo>
                <a:lnTo>
                  <a:pt x="464405" y="694706"/>
                </a:lnTo>
                <a:lnTo>
                  <a:pt x="467353" y="690170"/>
                </a:lnTo>
                <a:lnTo>
                  <a:pt x="470074" y="685407"/>
                </a:lnTo>
                <a:lnTo>
                  <a:pt x="472794" y="680645"/>
                </a:lnTo>
                <a:lnTo>
                  <a:pt x="474835" y="675655"/>
                </a:lnTo>
                <a:lnTo>
                  <a:pt x="476876" y="670438"/>
                </a:lnTo>
                <a:lnTo>
                  <a:pt x="478690" y="665222"/>
                </a:lnTo>
                <a:lnTo>
                  <a:pt x="480277" y="659778"/>
                </a:lnTo>
                <a:lnTo>
                  <a:pt x="481637" y="654335"/>
                </a:lnTo>
                <a:lnTo>
                  <a:pt x="482544" y="648665"/>
                </a:lnTo>
                <a:lnTo>
                  <a:pt x="483451" y="642995"/>
                </a:lnTo>
                <a:lnTo>
                  <a:pt x="483904" y="637325"/>
                </a:lnTo>
                <a:lnTo>
                  <a:pt x="483904" y="631428"/>
                </a:lnTo>
                <a:lnTo>
                  <a:pt x="483904" y="625531"/>
                </a:lnTo>
                <a:lnTo>
                  <a:pt x="483451" y="619861"/>
                </a:lnTo>
                <a:lnTo>
                  <a:pt x="482544" y="614190"/>
                </a:lnTo>
                <a:lnTo>
                  <a:pt x="481637" y="608747"/>
                </a:lnTo>
                <a:lnTo>
                  <a:pt x="480277" y="603077"/>
                </a:lnTo>
                <a:lnTo>
                  <a:pt x="478690" y="597860"/>
                </a:lnTo>
                <a:lnTo>
                  <a:pt x="476876" y="592417"/>
                </a:lnTo>
                <a:lnTo>
                  <a:pt x="474835" y="587427"/>
                </a:lnTo>
                <a:lnTo>
                  <a:pt x="472794" y="582211"/>
                </a:lnTo>
                <a:lnTo>
                  <a:pt x="470074" y="577448"/>
                </a:lnTo>
                <a:lnTo>
                  <a:pt x="467353" y="572685"/>
                </a:lnTo>
                <a:lnTo>
                  <a:pt x="464405" y="567922"/>
                </a:lnTo>
                <a:lnTo>
                  <a:pt x="461004" y="563613"/>
                </a:lnTo>
                <a:lnTo>
                  <a:pt x="457603" y="559530"/>
                </a:lnTo>
                <a:lnTo>
                  <a:pt x="453975" y="555221"/>
                </a:lnTo>
                <a:lnTo>
                  <a:pt x="450348" y="551138"/>
                </a:lnTo>
                <a:lnTo>
                  <a:pt x="446266" y="547509"/>
                </a:lnTo>
                <a:lnTo>
                  <a:pt x="442185" y="543881"/>
                </a:lnTo>
                <a:lnTo>
                  <a:pt x="438104" y="540478"/>
                </a:lnTo>
                <a:lnTo>
                  <a:pt x="433343" y="537303"/>
                </a:lnTo>
                <a:lnTo>
                  <a:pt x="428581" y="534581"/>
                </a:lnTo>
                <a:lnTo>
                  <a:pt x="424046" y="531633"/>
                </a:lnTo>
                <a:lnTo>
                  <a:pt x="419058" y="529138"/>
                </a:lnTo>
                <a:lnTo>
                  <a:pt x="413843" y="527097"/>
                </a:lnTo>
                <a:lnTo>
                  <a:pt x="408628" y="525056"/>
                </a:lnTo>
                <a:lnTo>
                  <a:pt x="403414" y="523241"/>
                </a:lnTo>
                <a:lnTo>
                  <a:pt x="397972" y="521654"/>
                </a:lnTo>
                <a:lnTo>
                  <a:pt x="392530" y="520293"/>
                </a:lnTo>
                <a:lnTo>
                  <a:pt x="386862" y="519159"/>
                </a:lnTo>
                <a:lnTo>
                  <a:pt x="381194" y="518478"/>
                </a:lnTo>
                <a:lnTo>
                  <a:pt x="375298" y="518251"/>
                </a:lnTo>
                <a:lnTo>
                  <a:pt x="369630" y="518025"/>
                </a:lnTo>
                <a:lnTo>
                  <a:pt x="230188" y="518025"/>
                </a:lnTo>
                <a:lnTo>
                  <a:pt x="230188" y="229074"/>
                </a:lnTo>
                <a:lnTo>
                  <a:pt x="230415" y="217053"/>
                </a:lnTo>
                <a:lnTo>
                  <a:pt x="231322" y="205713"/>
                </a:lnTo>
                <a:lnTo>
                  <a:pt x="232682" y="194372"/>
                </a:lnTo>
                <a:lnTo>
                  <a:pt x="234723" y="183032"/>
                </a:lnTo>
                <a:lnTo>
                  <a:pt x="237444" y="172145"/>
                </a:lnTo>
                <a:lnTo>
                  <a:pt x="240391" y="161032"/>
                </a:lnTo>
                <a:lnTo>
                  <a:pt x="244019" y="150599"/>
                </a:lnTo>
                <a:lnTo>
                  <a:pt x="248327" y="140166"/>
                </a:lnTo>
                <a:lnTo>
                  <a:pt x="252862" y="129960"/>
                </a:lnTo>
                <a:lnTo>
                  <a:pt x="257850" y="120207"/>
                </a:lnTo>
                <a:lnTo>
                  <a:pt x="263518" y="110681"/>
                </a:lnTo>
                <a:lnTo>
                  <a:pt x="269413" y="101155"/>
                </a:lnTo>
                <a:lnTo>
                  <a:pt x="275762" y="92083"/>
                </a:lnTo>
                <a:lnTo>
                  <a:pt x="282564" y="83691"/>
                </a:lnTo>
                <a:lnTo>
                  <a:pt x="289819" y="75299"/>
                </a:lnTo>
                <a:lnTo>
                  <a:pt x="297528" y="67361"/>
                </a:lnTo>
                <a:lnTo>
                  <a:pt x="305237" y="59650"/>
                </a:lnTo>
                <a:lnTo>
                  <a:pt x="313626" y="52392"/>
                </a:lnTo>
                <a:lnTo>
                  <a:pt x="322469" y="45815"/>
                </a:lnTo>
                <a:lnTo>
                  <a:pt x="331085" y="39237"/>
                </a:lnTo>
                <a:lnTo>
                  <a:pt x="340608" y="33340"/>
                </a:lnTo>
                <a:lnTo>
                  <a:pt x="350131" y="27897"/>
                </a:lnTo>
                <a:lnTo>
                  <a:pt x="359880" y="22680"/>
                </a:lnTo>
                <a:lnTo>
                  <a:pt x="370084" y="18371"/>
                </a:lnTo>
                <a:lnTo>
                  <a:pt x="380513" y="14062"/>
                </a:lnTo>
                <a:lnTo>
                  <a:pt x="391170" y="10433"/>
                </a:lnTo>
                <a:lnTo>
                  <a:pt x="402053" y="7258"/>
                </a:lnTo>
                <a:lnTo>
                  <a:pt x="413163" y="4763"/>
                </a:lnTo>
                <a:lnTo>
                  <a:pt x="424273" y="2722"/>
                </a:lnTo>
                <a:lnTo>
                  <a:pt x="435610" y="1134"/>
                </a:lnTo>
                <a:lnTo>
                  <a:pt x="447400" y="453"/>
                </a:lnTo>
                <a:lnTo>
                  <a:pt x="458964"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sp>
        <p:nvSpPr>
          <p:cNvPr id="9" name="圆角矩形 8"/>
          <p:cNvSpPr/>
          <p:nvPr/>
        </p:nvSpPr>
        <p:spPr bwMode="auto">
          <a:xfrm>
            <a:off x="2887358" y="1701602"/>
            <a:ext cx="2755751" cy="647134"/>
          </a:xfrm>
          <a:prstGeom prst="roundRect">
            <a:avLst>
              <a:gd name="adj" fmla="val 50000"/>
            </a:avLst>
          </a:prstGeom>
          <a:solidFill>
            <a:srgbClr val="1557A5"/>
          </a:solidFill>
          <a:ln w="28575"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dirty="0">
              <a:solidFill>
                <a:prstClr val="white"/>
              </a:solidFill>
              <a:latin typeface="Calibri" panose="020F0502020204030204"/>
              <a:ea typeface="微软雅黑" panose="020B0503020204020204" pitchFamily="34" charset="-122"/>
            </a:endParaRPr>
          </a:p>
        </p:txBody>
      </p:sp>
      <p:sp>
        <p:nvSpPr>
          <p:cNvPr id="10" name="文本框 12"/>
          <p:cNvSpPr txBox="1"/>
          <p:nvPr/>
        </p:nvSpPr>
        <p:spPr bwMode="auto">
          <a:xfrm>
            <a:off x="3398540" y="1790161"/>
            <a:ext cx="1800494" cy="415498"/>
          </a:xfrm>
          <a:prstGeom prst="rect">
            <a:avLst/>
          </a:prstGeom>
          <a:noFill/>
          <a:ln>
            <a:noFill/>
          </a:ln>
        </p:spPr>
        <p:txBody>
          <a:bodyPr wrap="none">
            <a:spAutoFit/>
          </a:bodyPr>
          <a:lstStyle/>
          <a:p>
            <a:pPr eaLnBrk="1" fontAlgn="auto" hangingPunct="1">
              <a:spcBef>
                <a:spcPts val="0"/>
              </a:spcBef>
              <a:spcAft>
                <a:spcPts val="0"/>
              </a:spcAft>
              <a:defRPr/>
            </a:pPr>
            <a:r>
              <a:rPr lang="zh-CN" altLang="en-US" b="1" kern="0" dirty="0">
                <a:solidFill>
                  <a:prstClr val="white"/>
                </a:solidFill>
                <a:latin typeface="微软雅黑" panose="020B0503020204020204" pitchFamily="34" charset="-122"/>
                <a:ea typeface="微软雅黑" panose="020B0503020204020204" pitchFamily="34" charset="-122"/>
              </a:rPr>
              <a:t>点击输入标题</a:t>
            </a:r>
            <a:endParaRPr lang="en-US" altLang="zh-CN" b="1" kern="0" dirty="0">
              <a:solidFill>
                <a:prstClr val="white"/>
              </a:solidFill>
              <a:latin typeface="微软雅黑" panose="020B0503020204020204" pitchFamily="34" charset="-122"/>
              <a:ea typeface="微软雅黑" panose="020B0503020204020204" pitchFamily="34" charset="-122"/>
            </a:endParaRPr>
          </a:p>
        </p:txBody>
      </p:sp>
      <p:sp>
        <p:nvSpPr>
          <p:cNvPr id="8" name="Freeform 12"/>
          <p:cNvSpPr>
            <a:spLocks noEditPoints="1"/>
          </p:cNvSpPr>
          <p:nvPr/>
        </p:nvSpPr>
        <p:spPr bwMode="auto">
          <a:xfrm>
            <a:off x="2101028" y="1701602"/>
            <a:ext cx="560238" cy="562525"/>
          </a:xfrm>
          <a:custGeom>
            <a:avLst/>
            <a:gdLst>
              <a:gd name="T0" fmla="*/ 2147483646 w 85"/>
              <a:gd name="T1" fmla="*/ 2147483646 h 85"/>
              <a:gd name="T2" fmla="*/ 2147483646 w 85"/>
              <a:gd name="T3" fmla="*/ 2147483646 h 85"/>
              <a:gd name="T4" fmla="*/ 2147483646 w 85"/>
              <a:gd name="T5" fmla="*/ 2147483646 h 85"/>
              <a:gd name="T6" fmla="*/ 2147483646 w 85"/>
              <a:gd name="T7" fmla="*/ 2147483646 h 85"/>
              <a:gd name="T8" fmla="*/ 2147483646 w 85"/>
              <a:gd name="T9" fmla="*/ 2147483646 h 85"/>
              <a:gd name="T10" fmla="*/ 2147483646 w 85"/>
              <a:gd name="T11" fmla="*/ 2147483646 h 85"/>
              <a:gd name="T12" fmla="*/ 2147483646 w 85"/>
              <a:gd name="T13" fmla="*/ 2147483646 h 85"/>
              <a:gd name="T14" fmla="*/ 2147483646 w 85"/>
              <a:gd name="T15" fmla="*/ 2147483646 h 85"/>
              <a:gd name="T16" fmla="*/ 2147483646 w 85"/>
              <a:gd name="T17" fmla="*/ 2147483646 h 85"/>
              <a:gd name="T18" fmla="*/ 2147483646 w 85"/>
              <a:gd name="T19" fmla="*/ 2147483646 h 85"/>
              <a:gd name="T20" fmla="*/ 2147483646 w 85"/>
              <a:gd name="T21" fmla="*/ 2147483646 h 85"/>
              <a:gd name="T22" fmla="*/ 2147483646 w 85"/>
              <a:gd name="T23" fmla="*/ 2147483646 h 85"/>
              <a:gd name="T24" fmla="*/ 2147483646 w 85"/>
              <a:gd name="T25" fmla="*/ 2147483646 h 85"/>
              <a:gd name="T26" fmla="*/ 2147483646 w 85"/>
              <a:gd name="T27" fmla="*/ 2147483646 h 85"/>
              <a:gd name="T28" fmla="*/ 2147483646 w 85"/>
              <a:gd name="T29" fmla="*/ 2147483646 h 85"/>
              <a:gd name="T30" fmla="*/ 2147483646 w 85"/>
              <a:gd name="T31" fmla="*/ 2147483646 h 85"/>
              <a:gd name="T32" fmla="*/ 2147483646 w 85"/>
              <a:gd name="T33" fmla="*/ 2147483646 h 85"/>
              <a:gd name="T34" fmla="*/ 2147483646 w 85"/>
              <a:gd name="T35" fmla="*/ 2147483646 h 85"/>
              <a:gd name="T36" fmla="*/ 2147483646 w 85"/>
              <a:gd name="T37" fmla="*/ 2147483646 h 85"/>
              <a:gd name="T38" fmla="*/ 2147483646 w 85"/>
              <a:gd name="T39" fmla="*/ 2147483646 h 85"/>
              <a:gd name="T40" fmla="*/ 2147483646 w 85"/>
              <a:gd name="T41" fmla="*/ 2147483646 h 85"/>
              <a:gd name="T42" fmla="*/ 2147483646 w 85"/>
              <a:gd name="T43" fmla="*/ 2147483646 h 85"/>
              <a:gd name="T44" fmla="*/ 2147483646 w 85"/>
              <a:gd name="T45" fmla="*/ 2147483646 h 85"/>
              <a:gd name="T46" fmla="*/ 2147483646 w 85"/>
              <a:gd name="T47" fmla="*/ 0 h 85"/>
              <a:gd name="T48" fmla="*/ 2147483646 w 85"/>
              <a:gd name="T49" fmla="*/ 0 h 85"/>
              <a:gd name="T50" fmla="*/ 2147483646 w 85"/>
              <a:gd name="T51" fmla="*/ 2147483646 h 85"/>
              <a:gd name="T52" fmla="*/ 2147483646 w 85"/>
              <a:gd name="T53" fmla="*/ 2147483646 h 85"/>
              <a:gd name="T54" fmla="*/ 2147483646 w 85"/>
              <a:gd name="T55" fmla="*/ 2147483646 h 85"/>
              <a:gd name="T56" fmla="*/ 2147483646 w 85"/>
              <a:gd name="T57" fmla="*/ 2147483646 h 85"/>
              <a:gd name="T58" fmla="*/ 2147483646 w 85"/>
              <a:gd name="T59" fmla="*/ 2147483646 h 85"/>
              <a:gd name="T60" fmla="*/ 2147483646 w 85"/>
              <a:gd name="T61" fmla="*/ 2147483646 h 85"/>
              <a:gd name="T62" fmla="*/ 2147483646 w 85"/>
              <a:gd name="T63" fmla="*/ 2147483646 h 85"/>
              <a:gd name="T64" fmla="*/ 2147483646 w 85"/>
              <a:gd name="T65" fmla="*/ 2147483646 h 85"/>
              <a:gd name="T66" fmla="*/ 2147483646 w 85"/>
              <a:gd name="T67" fmla="*/ 0 h 85"/>
              <a:gd name="T68" fmla="*/ 0 w 85"/>
              <a:gd name="T69" fmla="*/ 2147483646 h 85"/>
              <a:gd name="T70" fmla="*/ 0 w 85"/>
              <a:gd name="T71" fmla="*/ 2147483646 h 85"/>
              <a:gd name="T72" fmla="*/ 2147483646 w 85"/>
              <a:gd name="T73" fmla="*/ 2147483646 h 85"/>
              <a:gd name="T74" fmla="*/ 2147483646 w 85"/>
              <a:gd name="T75" fmla="*/ 2147483646 h 85"/>
              <a:gd name="T76" fmla="*/ 0 w 85"/>
              <a:gd name="T77" fmla="*/ 2147483646 h 8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5" h="85">
                <a:moveTo>
                  <a:pt x="80" y="53"/>
                </a:moveTo>
                <a:cubicBezTo>
                  <a:pt x="80" y="80"/>
                  <a:pt x="80" y="80"/>
                  <a:pt x="80" y="80"/>
                </a:cubicBezTo>
                <a:cubicBezTo>
                  <a:pt x="80" y="83"/>
                  <a:pt x="78" y="85"/>
                  <a:pt x="74" y="85"/>
                </a:cubicBezTo>
                <a:cubicBezTo>
                  <a:pt x="10" y="85"/>
                  <a:pt x="10" y="85"/>
                  <a:pt x="10" y="85"/>
                </a:cubicBezTo>
                <a:cubicBezTo>
                  <a:pt x="7" y="85"/>
                  <a:pt x="5" y="83"/>
                  <a:pt x="5" y="80"/>
                </a:cubicBezTo>
                <a:cubicBezTo>
                  <a:pt x="5" y="53"/>
                  <a:pt x="5" y="53"/>
                  <a:pt x="5" y="53"/>
                </a:cubicBezTo>
                <a:cubicBezTo>
                  <a:pt x="9" y="54"/>
                  <a:pt x="13" y="55"/>
                  <a:pt x="17" y="56"/>
                </a:cubicBezTo>
                <a:cubicBezTo>
                  <a:pt x="17" y="60"/>
                  <a:pt x="17" y="60"/>
                  <a:pt x="17" y="60"/>
                </a:cubicBezTo>
                <a:cubicBezTo>
                  <a:pt x="20" y="60"/>
                  <a:pt x="20" y="60"/>
                  <a:pt x="20" y="60"/>
                </a:cubicBezTo>
                <a:cubicBezTo>
                  <a:pt x="20" y="68"/>
                  <a:pt x="20" y="68"/>
                  <a:pt x="20" y="68"/>
                </a:cubicBezTo>
                <a:cubicBezTo>
                  <a:pt x="27" y="68"/>
                  <a:pt x="27" y="68"/>
                  <a:pt x="27" y="68"/>
                </a:cubicBezTo>
                <a:cubicBezTo>
                  <a:pt x="27" y="60"/>
                  <a:pt x="27" y="60"/>
                  <a:pt x="27" y="60"/>
                </a:cubicBezTo>
                <a:cubicBezTo>
                  <a:pt x="30" y="60"/>
                  <a:pt x="30" y="60"/>
                  <a:pt x="30" y="60"/>
                </a:cubicBezTo>
                <a:cubicBezTo>
                  <a:pt x="30" y="57"/>
                  <a:pt x="30" y="57"/>
                  <a:pt x="30" y="57"/>
                </a:cubicBezTo>
                <a:cubicBezTo>
                  <a:pt x="38" y="58"/>
                  <a:pt x="46" y="58"/>
                  <a:pt x="54" y="57"/>
                </a:cubicBezTo>
                <a:cubicBezTo>
                  <a:pt x="54" y="60"/>
                  <a:pt x="54" y="60"/>
                  <a:pt x="54" y="60"/>
                </a:cubicBezTo>
                <a:cubicBezTo>
                  <a:pt x="57" y="60"/>
                  <a:pt x="57" y="60"/>
                  <a:pt x="57" y="60"/>
                </a:cubicBezTo>
                <a:cubicBezTo>
                  <a:pt x="57" y="68"/>
                  <a:pt x="57" y="68"/>
                  <a:pt x="57" y="68"/>
                </a:cubicBezTo>
                <a:cubicBezTo>
                  <a:pt x="63" y="68"/>
                  <a:pt x="63" y="68"/>
                  <a:pt x="63" y="68"/>
                </a:cubicBezTo>
                <a:cubicBezTo>
                  <a:pt x="63" y="60"/>
                  <a:pt x="63" y="60"/>
                  <a:pt x="63" y="60"/>
                </a:cubicBezTo>
                <a:cubicBezTo>
                  <a:pt x="66" y="60"/>
                  <a:pt x="66" y="60"/>
                  <a:pt x="66" y="60"/>
                </a:cubicBezTo>
                <a:cubicBezTo>
                  <a:pt x="66" y="56"/>
                  <a:pt x="66" y="56"/>
                  <a:pt x="66" y="56"/>
                </a:cubicBezTo>
                <a:cubicBezTo>
                  <a:pt x="71" y="55"/>
                  <a:pt x="75" y="54"/>
                  <a:pt x="80" y="53"/>
                </a:cubicBezTo>
                <a:close/>
                <a:moveTo>
                  <a:pt x="31" y="0"/>
                </a:moveTo>
                <a:cubicBezTo>
                  <a:pt x="54" y="0"/>
                  <a:pt x="54" y="0"/>
                  <a:pt x="54" y="0"/>
                </a:cubicBezTo>
                <a:cubicBezTo>
                  <a:pt x="58" y="0"/>
                  <a:pt x="61" y="3"/>
                  <a:pt x="61" y="7"/>
                </a:cubicBezTo>
                <a:cubicBezTo>
                  <a:pt x="61" y="16"/>
                  <a:pt x="61" y="16"/>
                  <a:pt x="61" y="16"/>
                </a:cubicBezTo>
                <a:cubicBezTo>
                  <a:pt x="53" y="16"/>
                  <a:pt x="53" y="16"/>
                  <a:pt x="53" y="16"/>
                </a:cubicBezTo>
                <a:cubicBezTo>
                  <a:pt x="53" y="8"/>
                  <a:pt x="53" y="8"/>
                  <a:pt x="53" y="8"/>
                </a:cubicBezTo>
                <a:cubicBezTo>
                  <a:pt x="32" y="8"/>
                  <a:pt x="32" y="8"/>
                  <a:pt x="32" y="8"/>
                </a:cubicBezTo>
                <a:cubicBezTo>
                  <a:pt x="32" y="16"/>
                  <a:pt x="32" y="16"/>
                  <a:pt x="32" y="16"/>
                </a:cubicBezTo>
                <a:cubicBezTo>
                  <a:pt x="24" y="16"/>
                  <a:pt x="24" y="16"/>
                  <a:pt x="24" y="16"/>
                </a:cubicBezTo>
                <a:cubicBezTo>
                  <a:pt x="24" y="7"/>
                  <a:pt x="24" y="7"/>
                  <a:pt x="24" y="7"/>
                </a:cubicBezTo>
                <a:cubicBezTo>
                  <a:pt x="24" y="3"/>
                  <a:pt x="27" y="0"/>
                  <a:pt x="31" y="0"/>
                </a:cubicBezTo>
                <a:close/>
                <a:moveTo>
                  <a:pt x="0" y="20"/>
                </a:moveTo>
                <a:cubicBezTo>
                  <a:pt x="0" y="48"/>
                  <a:pt x="0" y="48"/>
                  <a:pt x="0" y="48"/>
                </a:cubicBezTo>
                <a:cubicBezTo>
                  <a:pt x="27" y="55"/>
                  <a:pt x="56" y="55"/>
                  <a:pt x="85" y="48"/>
                </a:cubicBezTo>
                <a:cubicBezTo>
                  <a:pt x="85" y="20"/>
                  <a:pt x="85" y="20"/>
                  <a:pt x="85" y="20"/>
                </a:cubicBezTo>
                <a:lnTo>
                  <a:pt x="0" y="20"/>
                </a:lnTo>
                <a:close/>
              </a:path>
            </a:pathLst>
          </a:custGeom>
          <a:solidFill>
            <a:srgbClr val="1557A5"/>
          </a:solidFill>
          <a:ln w="28575"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dirty="0">
              <a:solidFill>
                <a:prstClr val="white"/>
              </a:solidFill>
              <a:latin typeface="Calibri" panose="020F0502020204030204"/>
              <a:ea typeface="微软雅黑" panose="020B0503020204020204" pitchFamily="34" charset="-122"/>
            </a:endParaRPr>
          </a:p>
        </p:txBody>
      </p:sp>
      <p:sp>
        <p:nvSpPr>
          <p:cNvPr id="14" name="圆角矩形 13"/>
          <p:cNvSpPr/>
          <p:nvPr/>
        </p:nvSpPr>
        <p:spPr bwMode="auto">
          <a:xfrm>
            <a:off x="2933473" y="2835349"/>
            <a:ext cx="2755370" cy="645298"/>
          </a:xfrm>
          <a:prstGeom prst="roundRect">
            <a:avLst>
              <a:gd name="adj" fmla="val 50000"/>
            </a:avLst>
          </a:prstGeom>
          <a:solidFill>
            <a:srgbClr val="1557A5"/>
          </a:solidFill>
          <a:ln w="28575"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dirty="0">
              <a:solidFill>
                <a:prstClr val="white"/>
              </a:solidFill>
              <a:latin typeface="Calibri" panose="020F0502020204030204"/>
              <a:ea typeface="微软雅黑" panose="020B0503020204020204" pitchFamily="34" charset="-122"/>
            </a:endParaRPr>
          </a:p>
        </p:txBody>
      </p:sp>
      <p:sp>
        <p:nvSpPr>
          <p:cNvPr id="13" name="Freeform 5"/>
          <p:cNvSpPr>
            <a:spLocks noEditPoints="1"/>
          </p:cNvSpPr>
          <p:nvPr/>
        </p:nvSpPr>
        <p:spPr bwMode="auto">
          <a:xfrm>
            <a:off x="2085021" y="2826654"/>
            <a:ext cx="592253" cy="594539"/>
          </a:xfrm>
          <a:custGeom>
            <a:avLst/>
            <a:gdLst>
              <a:gd name="T0" fmla="*/ 2147483646 w 104"/>
              <a:gd name="T1" fmla="*/ 2147483646 h 104"/>
              <a:gd name="T2" fmla="*/ 2147483646 w 104"/>
              <a:gd name="T3" fmla="*/ 2147483646 h 104"/>
              <a:gd name="T4" fmla="*/ 2147483646 w 104"/>
              <a:gd name="T5" fmla="*/ 2147483646 h 104"/>
              <a:gd name="T6" fmla="*/ 2147483646 w 104"/>
              <a:gd name="T7" fmla="*/ 0 h 104"/>
              <a:gd name="T8" fmla="*/ 0 w 104"/>
              <a:gd name="T9" fmla="*/ 2147483646 h 104"/>
              <a:gd name="T10" fmla="*/ 2147483646 w 104"/>
              <a:gd name="T11" fmla="*/ 2147483646 h 104"/>
              <a:gd name="T12" fmla="*/ 2147483646 w 104"/>
              <a:gd name="T13" fmla="*/ 2147483646 h 104"/>
              <a:gd name="T14" fmla="*/ 2147483646 w 104"/>
              <a:gd name="T15" fmla="*/ 0 h 104"/>
              <a:gd name="T16" fmla="*/ 2147483646 w 104"/>
              <a:gd name="T17" fmla="*/ 2147483646 h 104"/>
              <a:gd name="T18" fmla="*/ 2147483646 w 104"/>
              <a:gd name="T19" fmla="*/ 2147483646 h 104"/>
              <a:gd name="T20" fmla="*/ 2147483646 w 104"/>
              <a:gd name="T21" fmla="*/ 2147483646 h 104"/>
              <a:gd name="T22" fmla="*/ 2147483646 w 104"/>
              <a:gd name="T23" fmla="*/ 2147483646 h 104"/>
              <a:gd name="T24" fmla="*/ 2147483646 w 104"/>
              <a:gd name="T25" fmla="*/ 2147483646 h 104"/>
              <a:gd name="T26" fmla="*/ 2147483646 w 104"/>
              <a:gd name="T27" fmla="*/ 2147483646 h 104"/>
              <a:gd name="T28" fmla="*/ 2147483646 w 104"/>
              <a:gd name="T29" fmla="*/ 2147483646 h 104"/>
              <a:gd name="T30" fmla="*/ 2147483646 w 104"/>
              <a:gd name="T31" fmla="*/ 2147483646 h 104"/>
              <a:gd name="T32" fmla="*/ 2147483646 w 104"/>
              <a:gd name="T33" fmla="*/ 2147483646 h 104"/>
              <a:gd name="T34" fmla="*/ 2147483646 w 104"/>
              <a:gd name="T35" fmla="*/ 2147483646 h 104"/>
              <a:gd name="T36" fmla="*/ 2147483646 w 104"/>
              <a:gd name="T37" fmla="*/ 2147483646 h 104"/>
              <a:gd name="T38" fmla="*/ 2147483646 w 104"/>
              <a:gd name="T39" fmla="*/ 2147483646 h 104"/>
              <a:gd name="T40" fmla="*/ 2147483646 w 104"/>
              <a:gd name="T41" fmla="*/ 2147483646 h 104"/>
              <a:gd name="T42" fmla="*/ 2147483646 w 104"/>
              <a:gd name="T43" fmla="*/ 2147483646 h 104"/>
              <a:gd name="T44" fmla="*/ 2147483646 w 104"/>
              <a:gd name="T45" fmla="*/ 2147483646 h 104"/>
              <a:gd name="T46" fmla="*/ 2147483646 w 104"/>
              <a:gd name="T47" fmla="*/ 2147483646 h 104"/>
              <a:gd name="T48" fmla="*/ 2147483646 w 104"/>
              <a:gd name="T49" fmla="*/ 2147483646 h 104"/>
              <a:gd name="T50" fmla="*/ 2147483646 w 104"/>
              <a:gd name="T51" fmla="*/ 2147483646 h 104"/>
              <a:gd name="T52" fmla="*/ 2147483646 w 104"/>
              <a:gd name="T53" fmla="*/ 2147483646 h 104"/>
              <a:gd name="T54" fmla="*/ 2147483646 w 104"/>
              <a:gd name="T55" fmla="*/ 2147483646 h 104"/>
              <a:gd name="T56" fmla="*/ 2147483646 w 104"/>
              <a:gd name="T57" fmla="*/ 2147483646 h 104"/>
              <a:gd name="T58" fmla="*/ 2147483646 w 104"/>
              <a:gd name="T59" fmla="*/ 2147483646 h 104"/>
              <a:gd name="T60" fmla="*/ 2147483646 w 104"/>
              <a:gd name="T61" fmla="*/ 2147483646 h 104"/>
              <a:gd name="T62" fmla="*/ 2147483646 w 104"/>
              <a:gd name="T63" fmla="*/ 2147483646 h 104"/>
              <a:gd name="T64" fmla="*/ 2147483646 w 104"/>
              <a:gd name="T65" fmla="*/ 2147483646 h 104"/>
              <a:gd name="T66" fmla="*/ 2147483646 w 104"/>
              <a:gd name="T67" fmla="*/ 2147483646 h 104"/>
              <a:gd name="T68" fmla="*/ 2147483646 w 104"/>
              <a:gd name="T69" fmla="*/ 2147483646 h 104"/>
              <a:gd name="T70" fmla="*/ 2147483646 w 104"/>
              <a:gd name="T71" fmla="*/ 2147483646 h 104"/>
              <a:gd name="T72" fmla="*/ 2147483646 w 104"/>
              <a:gd name="T73" fmla="*/ 2147483646 h 104"/>
              <a:gd name="T74" fmla="*/ 2147483646 w 104"/>
              <a:gd name="T75" fmla="*/ 2147483646 h 1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04" h="104">
                <a:moveTo>
                  <a:pt x="45" y="50"/>
                </a:moveTo>
                <a:cubicBezTo>
                  <a:pt x="43" y="27"/>
                  <a:pt x="43" y="27"/>
                  <a:pt x="43" y="27"/>
                </a:cubicBezTo>
                <a:cubicBezTo>
                  <a:pt x="55" y="46"/>
                  <a:pt x="55" y="46"/>
                  <a:pt x="55" y="46"/>
                </a:cubicBezTo>
                <a:cubicBezTo>
                  <a:pt x="60" y="47"/>
                  <a:pt x="63" y="51"/>
                  <a:pt x="63" y="56"/>
                </a:cubicBezTo>
                <a:cubicBezTo>
                  <a:pt x="63" y="62"/>
                  <a:pt x="59" y="67"/>
                  <a:pt x="53" y="67"/>
                </a:cubicBezTo>
                <a:cubicBezTo>
                  <a:pt x="48" y="67"/>
                  <a:pt x="43" y="62"/>
                  <a:pt x="43" y="56"/>
                </a:cubicBezTo>
                <a:cubicBezTo>
                  <a:pt x="43" y="54"/>
                  <a:pt x="44" y="52"/>
                  <a:pt x="45" y="50"/>
                </a:cubicBezTo>
                <a:close/>
                <a:moveTo>
                  <a:pt x="52" y="0"/>
                </a:moveTo>
                <a:cubicBezTo>
                  <a:pt x="38" y="0"/>
                  <a:pt x="25" y="6"/>
                  <a:pt x="15" y="15"/>
                </a:cubicBezTo>
                <a:cubicBezTo>
                  <a:pt x="6" y="25"/>
                  <a:pt x="0" y="38"/>
                  <a:pt x="0" y="52"/>
                </a:cubicBezTo>
                <a:cubicBezTo>
                  <a:pt x="0" y="66"/>
                  <a:pt x="6" y="79"/>
                  <a:pt x="15" y="89"/>
                </a:cubicBezTo>
                <a:cubicBezTo>
                  <a:pt x="25" y="98"/>
                  <a:pt x="38" y="104"/>
                  <a:pt x="52" y="104"/>
                </a:cubicBezTo>
                <a:cubicBezTo>
                  <a:pt x="67" y="104"/>
                  <a:pt x="80" y="98"/>
                  <a:pt x="89" y="89"/>
                </a:cubicBezTo>
                <a:cubicBezTo>
                  <a:pt x="98" y="79"/>
                  <a:pt x="104" y="66"/>
                  <a:pt x="104" y="52"/>
                </a:cubicBezTo>
                <a:cubicBezTo>
                  <a:pt x="104" y="38"/>
                  <a:pt x="98" y="25"/>
                  <a:pt x="89" y="15"/>
                </a:cubicBezTo>
                <a:cubicBezTo>
                  <a:pt x="80" y="6"/>
                  <a:pt x="67" y="0"/>
                  <a:pt x="52" y="0"/>
                </a:cubicBezTo>
                <a:close/>
                <a:moveTo>
                  <a:pt x="83" y="22"/>
                </a:moveTo>
                <a:cubicBezTo>
                  <a:pt x="75" y="14"/>
                  <a:pt x="64" y="9"/>
                  <a:pt x="52" y="9"/>
                </a:cubicBezTo>
                <a:cubicBezTo>
                  <a:pt x="40" y="9"/>
                  <a:pt x="30" y="14"/>
                  <a:pt x="22" y="22"/>
                </a:cubicBezTo>
                <a:cubicBezTo>
                  <a:pt x="14" y="30"/>
                  <a:pt x="9" y="40"/>
                  <a:pt x="9" y="52"/>
                </a:cubicBezTo>
                <a:cubicBezTo>
                  <a:pt x="9" y="64"/>
                  <a:pt x="14" y="75"/>
                  <a:pt x="22" y="82"/>
                </a:cubicBezTo>
                <a:cubicBezTo>
                  <a:pt x="30" y="90"/>
                  <a:pt x="40" y="95"/>
                  <a:pt x="52" y="95"/>
                </a:cubicBezTo>
                <a:cubicBezTo>
                  <a:pt x="64" y="95"/>
                  <a:pt x="75" y="90"/>
                  <a:pt x="83" y="82"/>
                </a:cubicBezTo>
                <a:cubicBezTo>
                  <a:pt x="90" y="75"/>
                  <a:pt x="95" y="64"/>
                  <a:pt x="95" y="52"/>
                </a:cubicBezTo>
                <a:cubicBezTo>
                  <a:pt x="95" y="40"/>
                  <a:pt x="90" y="30"/>
                  <a:pt x="83" y="22"/>
                </a:cubicBezTo>
                <a:close/>
                <a:moveTo>
                  <a:pt x="24" y="64"/>
                </a:moveTo>
                <a:cubicBezTo>
                  <a:pt x="23" y="62"/>
                  <a:pt x="22" y="58"/>
                  <a:pt x="22" y="55"/>
                </a:cubicBezTo>
                <a:cubicBezTo>
                  <a:pt x="28" y="55"/>
                  <a:pt x="28" y="55"/>
                  <a:pt x="28" y="55"/>
                </a:cubicBezTo>
                <a:cubicBezTo>
                  <a:pt x="28" y="49"/>
                  <a:pt x="28" y="49"/>
                  <a:pt x="28" y="49"/>
                </a:cubicBezTo>
                <a:cubicBezTo>
                  <a:pt x="22" y="49"/>
                  <a:pt x="22" y="49"/>
                  <a:pt x="22" y="49"/>
                </a:cubicBezTo>
                <a:cubicBezTo>
                  <a:pt x="22" y="46"/>
                  <a:pt x="23" y="43"/>
                  <a:pt x="24" y="40"/>
                </a:cubicBezTo>
                <a:cubicBezTo>
                  <a:pt x="28" y="43"/>
                  <a:pt x="28" y="43"/>
                  <a:pt x="28" y="43"/>
                </a:cubicBezTo>
                <a:cubicBezTo>
                  <a:pt x="32" y="37"/>
                  <a:pt x="32" y="37"/>
                  <a:pt x="32" y="37"/>
                </a:cubicBezTo>
                <a:cubicBezTo>
                  <a:pt x="27" y="34"/>
                  <a:pt x="27" y="34"/>
                  <a:pt x="27" y="34"/>
                </a:cubicBezTo>
                <a:cubicBezTo>
                  <a:pt x="28" y="33"/>
                  <a:pt x="29" y="32"/>
                  <a:pt x="31" y="30"/>
                </a:cubicBezTo>
                <a:cubicBezTo>
                  <a:pt x="31" y="30"/>
                  <a:pt x="32" y="29"/>
                  <a:pt x="33" y="28"/>
                </a:cubicBezTo>
                <a:cubicBezTo>
                  <a:pt x="35" y="32"/>
                  <a:pt x="35" y="32"/>
                  <a:pt x="35" y="32"/>
                </a:cubicBezTo>
                <a:cubicBezTo>
                  <a:pt x="41" y="29"/>
                  <a:pt x="41" y="29"/>
                  <a:pt x="41" y="29"/>
                </a:cubicBezTo>
                <a:cubicBezTo>
                  <a:pt x="39" y="24"/>
                  <a:pt x="39" y="24"/>
                  <a:pt x="39" y="24"/>
                </a:cubicBezTo>
                <a:cubicBezTo>
                  <a:pt x="42" y="23"/>
                  <a:pt x="44" y="22"/>
                  <a:pt x="47" y="22"/>
                </a:cubicBezTo>
                <a:cubicBezTo>
                  <a:pt x="47" y="26"/>
                  <a:pt x="47" y="26"/>
                  <a:pt x="47" y="26"/>
                </a:cubicBezTo>
                <a:cubicBezTo>
                  <a:pt x="54" y="26"/>
                  <a:pt x="54" y="26"/>
                  <a:pt x="54" y="26"/>
                </a:cubicBezTo>
                <a:cubicBezTo>
                  <a:pt x="54" y="21"/>
                  <a:pt x="54" y="21"/>
                  <a:pt x="54" y="21"/>
                </a:cubicBezTo>
                <a:cubicBezTo>
                  <a:pt x="57" y="22"/>
                  <a:pt x="59" y="22"/>
                  <a:pt x="62" y="23"/>
                </a:cubicBezTo>
                <a:cubicBezTo>
                  <a:pt x="60" y="27"/>
                  <a:pt x="60" y="27"/>
                  <a:pt x="60" y="27"/>
                </a:cubicBezTo>
                <a:cubicBezTo>
                  <a:pt x="66" y="30"/>
                  <a:pt x="66" y="30"/>
                  <a:pt x="66" y="30"/>
                </a:cubicBezTo>
                <a:cubicBezTo>
                  <a:pt x="68" y="26"/>
                  <a:pt x="68" y="26"/>
                  <a:pt x="68" y="26"/>
                </a:cubicBezTo>
                <a:cubicBezTo>
                  <a:pt x="70" y="27"/>
                  <a:pt x="72" y="29"/>
                  <a:pt x="74" y="30"/>
                </a:cubicBezTo>
                <a:cubicBezTo>
                  <a:pt x="74" y="31"/>
                  <a:pt x="75" y="31"/>
                  <a:pt x="75" y="32"/>
                </a:cubicBezTo>
                <a:cubicBezTo>
                  <a:pt x="70" y="34"/>
                  <a:pt x="70" y="34"/>
                  <a:pt x="70" y="34"/>
                </a:cubicBezTo>
                <a:cubicBezTo>
                  <a:pt x="74" y="40"/>
                  <a:pt x="74" y="40"/>
                  <a:pt x="74" y="40"/>
                </a:cubicBezTo>
                <a:cubicBezTo>
                  <a:pt x="79" y="37"/>
                  <a:pt x="79" y="37"/>
                  <a:pt x="79" y="37"/>
                </a:cubicBezTo>
                <a:cubicBezTo>
                  <a:pt x="80" y="40"/>
                  <a:pt x="82" y="43"/>
                  <a:pt x="82" y="46"/>
                </a:cubicBezTo>
                <a:cubicBezTo>
                  <a:pt x="76" y="46"/>
                  <a:pt x="76" y="46"/>
                  <a:pt x="76" y="46"/>
                </a:cubicBezTo>
                <a:cubicBezTo>
                  <a:pt x="76" y="52"/>
                  <a:pt x="76" y="52"/>
                  <a:pt x="76" y="52"/>
                </a:cubicBezTo>
                <a:cubicBezTo>
                  <a:pt x="83" y="52"/>
                  <a:pt x="83" y="52"/>
                  <a:pt x="83" y="52"/>
                </a:cubicBezTo>
                <a:cubicBezTo>
                  <a:pt x="83" y="55"/>
                  <a:pt x="82" y="59"/>
                  <a:pt x="81" y="62"/>
                </a:cubicBezTo>
                <a:cubicBezTo>
                  <a:pt x="75" y="58"/>
                  <a:pt x="75" y="58"/>
                  <a:pt x="75" y="58"/>
                </a:cubicBezTo>
                <a:cubicBezTo>
                  <a:pt x="72" y="64"/>
                  <a:pt x="72" y="64"/>
                  <a:pt x="72" y="64"/>
                </a:cubicBezTo>
                <a:cubicBezTo>
                  <a:pt x="78" y="68"/>
                  <a:pt x="78" y="68"/>
                  <a:pt x="78" y="68"/>
                </a:cubicBezTo>
                <a:cubicBezTo>
                  <a:pt x="84" y="71"/>
                  <a:pt x="84" y="71"/>
                  <a:pt x="84" y="71"/>
                </a:cubicBezTo>
                <a:cubicBezTo>
                  <a:pt x="87" y="66"/>
                  <a:pt x="90" y="58"/>
                  <a:pt x="90" y="52"/>
                </a:cubicBezTo>
                <a:cubicBezTo>
                  <a:pt x="90" y="42"/>
                  <a:pt x="85" y="32"/>
                  <a:pt x="79" y="26"/>
                </a:cubicBezTo>
                <a:cubicBezTo>
                  <a:pt x="72" y="19"/>
                  <a:pt x="63" y="15"/>
                  <a:pt x="52" y="15"/>
                </a:cubicBezTo>
                <a:cubicBezTo>
                  <a:pt x="42" y="15"/>
                  <a:pt x="33" y="19"/>
                  <a:pt x="26" y="26"/>
                </a:cubicBezTo>
                <a:cubicBezTo>
                  <a:pt x="19" y="32"/>
                  <a:pt x="15" y="42"/>
                  <a:pt x="15" y="52"/>
                </a:cubicBezTo>
                <a:cubicBezTo>
                  <a:pt x="15" y="60"/>
                  <a:pt x="18" y="68"/>
                  <a:pt x="22" y="74"/>
                </a:cubicBezTo>
                <a:cubicBezTo>
                  <a:pt x="27" y="70"/>
                  <a:pt x="27" y="70"/>
                  <a:pt x="27" y="70"/>
                </a:cubicBezTo>
                <a:cubicBezTo>
                  <a:pt x="27" y="70"/>
                  <a:pt x="27" y="70"/>
                  <a:pt x="27" y="70"/>
                </a:cubicBezTo>
                <a:cubicBezTo>
                  <a:pt x="33" y="67"/>
                  <a:pt x="33" y="67"/>
                  <a:pt x="33" y="67"/>
                </a:cubicBezTo>
                <a:cubicBezTo>
                  <a:pt x="30" y="61"/>
                  <a:pt x="30" y="61"/>
                  <a:pt x="30" y="61"/>
                </a:cubicBezTo>
                <a:cubicBezTo>
                  <a:pt x="24" y="64"/>
                  <a:pt x="24" y="64"/>
                  <a:pt x="24" y="64"/>
                </a:cubicBezTo>
                <a:close/>
                <a:moveTo>
                  <a:pt x="53" y="51"/>
                </a:moveTo>
                <a:cubicBezTo>
                  <a:pt x="50" y="51"/>
                  <a:pt x="48" y="53"/>
                  <a:pt x="48" y="56"/>
                </a:cubicBezTo>
                <a:cubicBezTo>
                  <a:pt x="48" y="59"/>
                  <a:pt x="50" y="61"/>
                  <a:pt x="53" y="61"/>
                </a:cubicBezTo>
                <a:cubicBezTo>
                  <a:pt x="56" y="61"/>
                  <a:pt x="58" y="59"/>
                  <a:pt x="58" y="56"/>
                </a:cubicBezTo>
                <a:cubicBezTo>
                  <a:pt x="58" y="53"/>
                  <a:pt x="56" y="51"/>
                  <a:pt x="53" y="51"/>
                </a:cubicBezTo>
                <a:close/>
              </a:path>
            </a:pathLst>
          </a:custGeom>
          <a:solidFill>
            <a:srgbClr val="1557A5"/>
          </a:solidFill>
          <a:ln w="28575"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dirty="0">
              <a:solidFill>
                <a:prstClr val="white"/>
              </a:solidFill>
              <a:latin typeface="Calibri" panose="020F0502020204030204"/>
              <a:ea typeface="微软雅黑" panose="020B0503020204020204" pitchFamily="34" charset="-122"/>
            </a:endParaRPr>
          </a:p>
        </p:txBody>
      </p:sp>
      <p:sp>
        <p:nvSpPr>
          <p:cNvPr id="19" name="圆角矩形 18"/>
          <p:cNvSpPr/>
          <p:nvPr/>
        </p:nvSpPr>
        <p:spPr bwMode="auto">
          <a:xfrm>
            <a:off x="2945069" y="3958565"/>
            <a:ext cx="2754226" cy="644846"/>
          </a:xfrm>
          <a:prstGeom prst="roundRect">
            <a:avLst>
              <a:gd name="adj" fmla="val 50000"/>
            </a:avLst>
          </a:prstGeom>
          <a:solidFill>
            <a:srgbClr val="1557A5"/>
          </a:solidFill>
          <a:ln w="28575"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dirty="0">
              <a:solidFill>
                <a:prstClr val="white"/>
              </a:solidFill>
              <a:latin typeface="Calibri" panose="020F0502020204030204"/>
              <a:ea typeface="微软雅黑" panose="020B0503020204020204" pitchFamily="34" charset="-122"/>
            </a:endParaRPr>
          </a:p>
        </p:txBody>
      </p:sp>
      <p:sp>
        <p:nvSpPr>
          <p:cNvPr id="18" name="Freeform 22"/>
          <p:cNvSpPr>
            <a:spLocks noEditPoints="1"/>
          </p:cNvSpPr>
          <p:nvPr/>
        </p:nvSpPr>
        <p:spPr bwMode="auto">
          <a:xfrm>
            <a:off x="2072606" y="4013445"/>
            <a:ext cx="644847" cy="521365"/>
          </a:xfrm>
          <a:custGeom>
            <a:avLst/>
            <a:gdLst>
              <a:gd name="T0" fmla="*/ 2147483646 w 109"/>
              <a:gd name="T1" fmla="*/ 2147483646 h 88"/>
              <a:gd name="T2" fmla="*/ 2147483646 w 109"/>
              <a:gd name="T3" fmla="*/ 2147483646 h 88"/>
              <a:gd name="T4" fmla="*/ 2147483646 w 109"/>
              <a:gd name="T5" fmla="*/ 2147483646 h 88"/>
              <a:gd name="T6" fmla="*/ 2147483646 w 109"/>
              <a:gd name="T7" fmla="*/ 0 h 88"/>
              <a:gd name="T8" fmla="*/ 2147483646 w 109"/>
              <a:gd name="T9" fmla="*/ 2147483646 h 88"/>
              <a:gd name="T10" fmla="*/ 2147483646 w 109"/>
              <a:gd name="T11" fmla="*/ 2147483646 h 88"/>
              <a:gd name="T12" fmla="*/ 2147483646 w 109"/>
              <a:gd name="T13" fmla="*/ 2147483646 h 88"/>
              <a:gd name="T14" fmla="*/ 2147483646 w 109"/>
              <a:gd name="T15" fmla="*/ 2147483646 h 88"/>
              <a:gd name="T16" fmla="*/ 2147483646 w 109"/>
              <a:gd name="T17" fmla="*/ 2147483646 h 88"/>
              <a:gd name="T18" fmla="*/ 0 w 109"/>
              <a:gd name="T19" fmla="*/ 2147483646 h 88"/>
              <a:gd name="T20" fmla="*/ 2147483646 w 109"/>
              <a:gd name="T21" fmla="*/ 2147483646 h 88"/>
              <a:gd name="T22" fmla="*/ 2147483646 w 109"/>
              <a:gd name="T23" fmla="*/ 2147483646 h 88"/>
              <a:gd name="T24" fmla="*/ 2147483646 w 109"/>
              <a:gd name="T25" fmla="*/ 2147483646 h 88"/>
              <a:gd name="T26" fmla="*/ 2147483646 w 109"/>
              <a:gd name="T27" fmla="*/ 2147483646 h 88"/>
              <a:gd name="T28" fmla="*/ 2147483646 w 109"/>
              <a:gd name="T29" fmla="*/ 2147483646 h 88"/>
              <a:gd name="T30" fmla="*/ 2147483646 w 109"/>
              <a:gd name="T31" fmla="*/ 2147483646 h 88"/>
              <a:gd name="T32" fmla="*/ 2147483646 w 109"/>
              <a:gd name="T33" fmla="*/ 2147483646 h 88"/>
              <a:gd name="T34" fmla="*/ 2147483646 w 109"/>
              <a:gd name="T35" fmla="*/ 2147483646 h 88"/>
              <a:gd name="T36" fmla="*/ 2147483646 w 109"/>
              <a:gd name="T37" fmla="*/ 2147483646 h 88"/>
              <a:gd name="T38" fmla="*/ 2147483646 w 109"/>
              <a:gd name="T39" fmla="*/ 2147483646 h 88"/>
              <a:gd name="T40" fmla="*/ 2147483646 w 109"/>
              <a:gd name="T41" fmla="*/ 2147483646 h 88"/>
              <a:gd name="T42" fmla="*/ 2147483646 w 109"/>
              <a:gd name="T43" fmla="*/ 2147483646 h 88"/>
              <a:gd name="T44" fmla="*/ 2147483646 w 109"/>
              <a:gd name="T45" fmla="*/ 2147483646 h 88"/>
              <a:gd name="T46" fmla="*/ 2147483646 w 109"/>
              <a:gd name="T47" fmla="*/ 2147483646 h 88"/>
              <a:gd name="T48" fmla="*/ 2147483646 w 109"/>
              <a:gd name="T49" fmla="*/ 2147483646 h 88"/>
              <a:gd name="T50" fmla="*/ 2147483646 w 109"/>
              <a:gd name="T51" fmla="*/ 2147483646 h 88"/>
              <a:gd name="T52" fmla="*/ 2147483646 w 109"/>
              <a:gd name="T53" fmla="*/ 2147483646 h 88"/>
              <a:gd name="T54" fmla="*/ 2147483646 w 109"/>
              <a:gd name="T55" fmla="*/ 2147483646 h 88"/>
              <a:gd name="T56" fmla="*/ 2147483646 w 109"/>
              <a:gd name="T57" fmla="*/ 2147483646 h 88"/>
              <a:gd name="T58" fmla="*/ 2147483646 w 109"/>
              <a:gd name="T59" fmla="*/ 2147483646 h 88"/>
              <a:gd name="T60" fmla="*/ 2147483646 w 109"/>
              <a:gd name="T61" fmla="*/ 2147483646 h 88"/>
              <a:gd name="T62" fmla="*/ 2147483646 w 109"/>
              <a:gd name="T63" fmla="*/ 2147483646 h 88"/>
              <a:gd name="T64" fmla="*/ 2147483646 w 109"/>
              <a:gd name="T65" fmla="*/ 2147483646 h 88"/>
              <a:gd name="T66" fmla="*/ 2147483646 w 109"/>
              <a:gd name="T67" fmla="*/ 2147483646 h 8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rgbClr val="1557A5"/>
          </a:solidFill>
          <a:ln w="28575"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dirty="0">
              <a:solidFill>
                <a:prstClr val="white"/>
              </a:solidFill>
              <a:latin typeface="Calibri" panose="020F0502020204030204"/>
              <a:ea typeface="微软雅黑" panose="020B0503020204020204" pitchFamily="34" charset="-122"/>
            </a:endParaRPr>
          </a:p>
        </p:txBody>
      </p:sp>
      <p:sp>
        <p:nvSpPr>
          <p:cNvPr id="24" name="圆角矩形 23"/>
          <p:cNvSpPr/>
          <p:nvPr/>
        </p:nvSpPr>
        <p:spPr bwMode="auto">
          <a:xfrm>
            <a:off x="2910424" y="5081329"/>
            <a:ext cx="2755556" cy="647248"/>
          </a:xfrm>
          <a:prstGeom prst="roundRect">
            <a:avLst>
              <a:gd name="adj" fmla="val 50000"/>
            </a:avLst>
          </a:prstGeom>
          <a:solidFill>
            <a:srgbClr val="1557A5"/>
          </a:solidFill>
          <a:ln w="28575"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dirty="0">
              <a:solidFill>
                <a:prstClr val="white"/>
              </a:solidFill>
              <a:latin typeface="Calibri" panose="020F0502020204030204"/>
              <a:ea typeface="微软雅黑" panose="020B0503020204020204" pitchFamily="34" charset="-122"/>
            </a:endParaRPr>
          </a:p>
        </p:txBody>
      </p:sp>
      <p:sp>
        <p:nvSpPr>
          <p:cNvPr id="23" name="Freeform 24"/>
          <p:cNvSpPr>
            <a:spLocks noEditPoints="1"/>
          </p:cNvSpPr>
          <p:nvPr/>
        </p:nvSpPr>
        <p:spPr bwMode="auto">
          <a:xfrm>
            <a:off x="2066727" y="5083616"/>
            <a:ext cx="628841" cy="649420"/>
          </a:xfrm>
          <a:custGeom>
            <a:avLst/>
            <a:gdLst>
              <a:gd name="T0" fmla="*/ 2147483646 w 89"/>
              <a:gd name="T1" fmla="*/ 2147483646 h 92"/>
              <a:gd name="T2" fmla="*/ 2147483646 w 89"/>
              <a:gd name="T3" fmla="*/ 2147483646 h 92"/>
              <a:gd name="T4" fmla="*/ 2147483646 w 89"/>
              <a:gd name="T5" fmla="*/ 2147483646 h 92"/>
              <a:gd name="T6" fmla="*/ 2147483646 w 89"/>
              <a:gd name="T7" fmla="*/ 2147483646 h 92"/>
              <a:gd name="T8" fmla="*/ 2147483646 w 89"/>
              <a:gd name="T9" fmla="*/ 2147483646 h 92"/>
              <a:gd name="T10" fmla="*/ 2147483646 w 89"/>
              <a:gd name="T11" fmla="*/ 2147483646 h 92"/>
              <a:gd name="T12" fmla="*/ 2147483646 w 89"/>
              <a:gd name="T13" fmla="*/ 2147483646 h 92"/>
              <a:gd name="T14" fmla="*/ 2147483646 w 89"/>
              <a:gd name="T15" fmla="*/ 2147483646 h 92"/>
              <a:gd name="T16" fmla="*/ 2147483646 w 89"/>
              <a:gd name="T17" fmla="*/ 2147483646 h 92"/>
              <a:gd name="T18" fmla="*/ 2147483646 w 89"/>
              <a:gd name="T19" fmla="*/ 2147483646 h 92"/>
              <a:gd name="T20" fmla="*/ 2147483646 w 89"/>
              <a:gd name="T21" fmla="*/ 2147483646 h 92"/>
              <a:gd name="T22" fmla="*/ 2147483646 w 89"/>
              <a:gd name="T23" fmla="*/ 2147483646 h 92"/>
              <a:gd name="T24" fmla="*/ 2147483646 w 89"/>
              <a:gd name="T25" fmla="*/ 2147483646 h 92"/>
              <a:gd name="T26" fmla="*/ 2147483646 w 89"/>
              <a:gd name="T27" fmla="*/ 2147483646 h 92"/>
              <a:gd name="T28" fmla="*/ 2147483646 w 89"/>
              <a:gd name="T29" fmla="*/ 2147483646 h 92"/>
              <a:gd name="T30" fmla="*/ 2147483646 w 89"/>
              <a:gd name="T31" fmla="*/ 2147483646 h 92"/>
              <a:gd name="T32" fmla="*/ 2147483646 w 89"/>
              <a:gd name="T33" fmla="*/ 2147483646 h 92"/>
              <a:gd name="T34" fmla="*/ 2147483646 w 89"/>
              <a:gd name="T35" fmla="*/ 2147483646 h 92"/>
              <a:gd name="T36" fmla="*/ 2147483646 w 89"/>
              <a:gd name="T37" fmla="*/ 2147483646 h 92"/>
              <a:gd name="T38" fmla="*/ 2147483646 w 89"/>
              <a:gd name="T39" fmla="*/ 2147483646 h 92"/>
              <a:gd name="T40" fmla="*/ 2147483646 w 89"/>
              <a:gd name="T41" fmla="*/ 2147483646 h 92"/>
              <a:gd name="T42" fmla="*/ 2147483646 w 89"/>
              <a:gd name="T43" fmla="*/ 2147483646 h 92"/>
              <a:gd name="T44" fmla="*/ 2147483646 w 89"/>
              <a:gd name="T45" fmla="*/ 2147483646 h 92"/>
              <a:gd name="T46" fmla="*/ 2147483646 w 89"/>
              <a:gd name="T47" fmla="*/ 2147483646 h 92"/>
              <a:gd name="T48" fmla="*/ 2147483646 w 89"/>
              <a:gd name="T49" fmla="*/ 2147483646 h 92"/>
              <a:gd name="T50" fmla="*/ 2147483646 w 89"/>
              <a:gd name="T51" fmla="*/ 2147483646 h 92"/>
              <a:gd name="T52" fmla="*/ 2147483646 w 89"/>
              <a:gd name="T53" fmla="*/ 2147483646 h 92"/>
              <a:gd name="T54" fmla="*/ 2147483646 w 89"/>
              <a:gd name="T55" fmla="*/ 2147483646 h 92"/>
              <a:gd name="T56" fmla="*/ 2147483646 w 89"/>
              <a:gd name="T57" fmla="*/ 2147483646 h 92"/>
              <a:gd name="T58" fmla="*/ 2147483646 w 89"/>
              <a:gd name="T59" fmla="*/ 2147483646 h 92"/>
              <a:gd name="T60" fmla="*/ 2147483646 w 89"/>
              <a:gd name="T61" fmla="*/ 2147483646 h 92"/>
              <a:gd name="T62" fmla="*/ 2147483646 w 89"/>
              <a:gd name="T63" fmla="*/ 2147483646 h 92"/>
              <a:gd name="T64" fmla="*/ 2147483646 w 89"/>
              <a:gd name="T65" fmla="*/ 2147483646 h 92"/>
              <a:gd name="T66" fmla="*/ 2147483646 w 89"/>
              <a:gd name="T67" fmla="*/ 2147483646 h 92"/>
              <a:gd name="T68" fmla="*/ 2147483646 w 89"/>
              <a:gd name="T69" fmla="*/ 2147483646 h 92"/>
              <a:gd name="T70" fmla="*/ 2147483646 w 89"/>
              <a:gd name="T71" fmla="*/ 2147483646 h 92"/>
              <a:gd name="T72" fmla="*/ 2147483646 w 89"/>
              <a:gd name="T73" fmla="*/ 2147483646 h 9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89" h="92">
                <a:moveTo>
                  <a:pt x="45" y="0"/>
                </a:moveTo>
                <a:cubicBezTo>
                  <a:pt x="40" y="0"/>
                  <a:pt x="35" y="5"/>
                  <a:pt x="35" y="11"/>
                </a:cubicBezTo>
                <a:cubicBezTo>
                  <a:pt x="35" y="16"/>
                  <a:pt x="40" y="21"/>
                  <a:pt x="45" y="21"/>
                </a:cubicBezTo>
                <a:cubicBezTo>
                  <a:pt x="51" y="21"/>
                  <a:pt x="56" y="16"/>
                  <a:pt x="56" y="11"/>
                </a:cubicBezTo>
                <a:cubicBezTo>
                  <a:pt x="56" y="5"/>
                  <a:pt x="51" y="0"/>
                  <a:pt x="45" y="0"/>
                </a:cubicBezTo>
                <a:close/>
                <a:moveTo>
                  <a:pt x="70" y="10"/>
                </a:moveTo>
                <a:cubicBezTo>
                  <a:pt x="65" y="10"/>
                  <a:pt x="61" y="14"/>
                  <a:pt x="61" y="18"/>
                </a:cubicBezTo>
                <a:cubicBezTo>
                  <a:pt x="61" y="23"/>
                  <a:pt x="65" y="27"/>
                  <a:pt x="70" y="27"/>
                </a:cubicBezTo>
                <a:cubicBezTo>
                  <a:pt x="74" y="27"/>
                  <a:pt x="78" y="23"/>
                  <a:pt x="78" y="18"/>
                </a:cubicBezTo>
                <a:cubicBezTo>
                  <a:pt x="78" y="14"/>
                  <a:pt x="74" y="10"/>
                  <a:pt x="70" y="10"/>
                </a:cubicBezTo>
                <a:close/>
                <a:moveTo>
                  <a:pt x="30" y="52"/>
                </a:moveTo>
                <a:cubicBezTo>
                  <a:pt x="30" y="55"/>
                  <a:pt x="30" y="55"/>
                  <a:pt x="30" y="55"/>
                </a:cubicBezTo>
                <a:cubicBezTo>
                  <a:pt x="30" y="55"/>
                  <a:pt x="30" y="55"/>
                  <a:pt x="30" y="55"/>
                </a:cubicBezTo>
                <a:cubicBezTo>
                  <a:pt x="32" y="85"/>
                  <a:pt x="32" y="85"/>
                  <a:pt x="32" y="85"/>
                </a:cubicBezTo>
                <a:cubicBezTo>
                  <a:pt x="24" y="85"/>
                  <a:pt x="24" y="85"/>
                  <a:pt x="24" y="85"/>
                </a:cubicBezTo>
                <a:cubicBezTo>
                  <a:pt x="22" y="59"/>
                  <a:pt x="22" y="59"/>
                  <a:pt x="22" y="59"/>
                </a:cubicBezTo>
                <a:cubicBezTo>
                  <a:pt x="19" y="59"/>
                  <a:pt x="19" y="59"/>
                  <a:pt x="19" y="59"/>
                </a:cubicBezTo>
                <a:cubicBezTo>
                  <a:pt x="17" y="85"/>
                  <a:pt x="17" y="85"/>
                  <a:pt x="17" y="85"/>
                </a:cubicBezTo>
                <a:cubicBezTo>
                  <a:pt x="10" y="85"/>
                  <a:pt x="10" y="85"/>
                  <a:pt x="10" y="85"/>
                </a:cubicBezTo>
                <a:cubicBezTo>
                  <a:pt x="11" y="55"/>
                  <a:pt x="11" y="55"/>
                  <a:pt x="11" y="55"/>
                </a:cubicBezTo>
                <a:cubicBezTo>
                  <a:pt x="10" y="43"/>
                  <a:pt x="10" y="43"/>
                  <a:pt x="10" y="43"/>
                </a:cubicBezTo>
                <a:cubicBezTo>
                  <a:pt x="4" y="53"/>
                  <a:pt x="4" y="53"/>
                  <a:pt x="4" y="53"/>
                </a:cubicBezTo>
                <a:cubicBezTo>
                  <a:pt x="0" y="50"/>
                  <a:pt x="0" y="50"/>
                  <a:pt x="0" y="50"/>
                </a:cubicBezTo>
                <a:cubicBezTo>
                  <a:pt x="10" y="28"/>
                  <a:pt x="10" y="28"/>
                  <a:pt x="10" y="28"/>
                </a:cubicBezTo>
                <a:cubicBezTo>
                  <a:pt x="16" y="28"/>
                  <a:pt x="16" y="28"/>
                  <a:pt x="16" y="28"/>
                </a:cubicBezTo>
                <a:cubicBezTo>
                  <a:pt x="21" y="35"/>
                  <a:pt x="21" y="35"/>
                  <a:pt x="21" y="35"/>
                </a:cubicBezTo>
                <a:cubicBezTo>
                  <a:pt x="26" y="28"/>
                  <a:pt x="26" y="28"/>
                  <a:pt x="26" y="28"/>
                </a:cubicBezTo>
                <a:cubicBezTo>
                  <a:pt x="31" y="28"/>
                  <a:pt x="31" y="28"/>
                  <a:pt x="31" y="28"/>
                </a:cubicBezTo>
                <a:cubicBezTo>
                  <a:pt x="33" y="24"/>
                  <a:pt x="33" y="24"/>
                  <a:pt x="33" y="24"/>
                </a:cubicBezTo>
                <a:cubicBezTo>
                  <a:pt x="44" y="24"/>
                  <a:pt x="44" y="24"/>
                  <a:pt x="44" y="24"/>
                </a:cubicBezTo>
                <a:cubicBezTo>
                  <a:pt x="43" y="25"/>
                  <a:pt x="43" y="25"/>
                  <a:pt x="43" y="25"/>
                </a:cubicBezTo>
                <a:cubicBezTo>
                  <a:pt x="44" y="27"/>
                  <a:pt x="44" y="27"/>
                  <a:pt x="44" y="27"/>
                </a:cubicBezTo>
                <a:cubicBezTo>
                  <a:pt x="41" y="44"/>
                  <a:pt x="41" y="44"/>
                  <a:pt x="41" y="44"/>
                </a:cubicBezTo>
                <a:cubicBezTo>
                  <a:pt x="45" y="48"/>
                  <a:pt x="45" y="48"/>
                  <a:pt x="45" y="48"/>
                </a:cubicBezTo>
                <a:cubicBezTo>
                  <a:pt x="45" y="48"/>
                  <a:pt x="45" y="48"/>
                  <a:pt x="45" y="48"/>
                </a:cubicBezTo>
                <a:cubicBezTo>
                  <a:pt x="45" y="48"/>
                  <a:pt x="45" y="48"/>
                  <a:pt x="45" y="48"/>
                </a:cubicBezTo>
                <a:cubicBezTo>
                  <a:pt x="45" y="48"/>
                  <a:pt x="45" y="48"/>
                  <a:pt x="45" y="48"/>
                </a:cubicBezTo>
                <a:cubicBezTo>
                  <a:pt x="45" y="48"/>
                  <a:pt x="45" y="48"/>
                  <a:pt x="45" y="48"/>
                </a:cubicBezTo>
                <a:cubicBezTo>
                  <a:pt x="49" y="44"/>
                  <a:pt x="49" y="44"/>
                  <a:pt x="49" y="44"/>
                </a:cubicBezTo>
                <a:cubicBezTo>
                  <a:pt x="47" y="27"/>
                  <a:pt x="47" y="27"/>
                  <a:pt x="47" y="27"/>
                </a:cubicBezTo>
                <a:cubicBezTo>
                  <a:pt x="48" y="25"/>
                  <a:pt x="48" y="25"/>
                  <a:pt x="48" y="25"/>
                </a:cubicBezTo>
                <a:cubicBezTo>
                  <a:pt x="47" y="24"/>
                  <a:pt x="47" y="24"/>
                  <a:pt x="47" y="24"/>
                </a:cubicBezTo>
                <a:cubicBezTo>
                  <a:pt x="58" y="24"/>
                  <a:pt x="58" y="24"/>
                  <a:pt x="58" y="24"/>
                </a:cubicBezTo>
                <a:cubicBezTo>
                  <a:pt x="59" y="28"/>
                  <a:pt x="59" y="28"/>
                  <a:pt x="59" y="28"/>
                </a:cubicBezTo>
                <a:cubicBezTo>
                  <a:pt x="64" y="28"/>
                  <a:pt x="64" y="28"/>
                  <a:pt x="64" y="28"/>
                </a:cubicBezTo>
                <a:cubicBezTo>
                  <a:pt x="70" y="35"/>
                  <a:pt x="70" y="35"/>
                  <a:pt x="70" y="35"/>
                </a:cubicBezTo>
                <a:cubicBezTo>
                  <a:pt x="75" y="28"/>
                  <a:pt x="75" y="28"/>
                  <a:pt x="75" y="28"/>
                </a:cubicBezTo>
                <a:cubicBezTo>
                  <a:pt x="80" y="28"/>
                  <a:pt x="80" y="28"/>
                  <a:pt x="80" y="28"/>
                </a:cubicBezTo>
                <a:cubicBezTo>
                  <a:pt x="89" y="48"/>
                  <a:pt x="89" y="48"/>
                  <a:pt x="89" y="48"/>
                </a:cubicBezTo>
                <a:cubicBezTo>
                  <a:pt x="85" y="51"/>
                  <a:pt x="85" y="51"/>
                  <a:pt x="85" y="51"/>
                </a:cubicBezTo>
                <a:cubicBezTo>
                  <a:pt x="79" y="41"/>
                  <a:pt x="79" y="41"/>
                  <a:pt x="79" y="41"/>
                </a:cubicBezTo>
                <a:cubicBezTo>
                  <a:pt x="79" y="55"/>
                  <a:pt x="79" y="55"/>
                  <a:pt x="79" y="55"/>
                </a:cubicBezTo>
                <a:cubicBezTo>
                  <a:pt x="79" y="55"/>
                  <a:pt x="79" y="55"/>
                  <a:pt x="79" y="55"/>
                </a:cubicBezTo>
                <a:cubicBezTo>
                  <a:pt x="80" y="85"/>
                  <a:pt x="80" y="85"/>
                  <a:pt x="80" y="85"/>
                </a:cubicBezTo>
                <a:cubicBezTo>
                  <a:pt x="72" y="85"/>
                  <a:pt x="72" y="85"/>
                  <a:pt x="72" y="85"/>
                </a:cubicBezTo>
                <a:cubicBezTo>
                  <a:pt x="71" y="59"/>
                  <a:pt x="71" y="59"/>
                  <a:pt x="71" y="59"/>
                </a:cubicBezTo>
                <a:cubicBezTo>
                  <a:pt x="68" y="59"/>
                  <a:pt x="68" y="59"/>
                  <a:pt x="68" y="59"/>
                </a:cubicBezTo>
                <a:cubicBezTo>
                  <a:pt x="66" y="85"/>
                  <a:pt x="66" y="85"/>
                  <a:pt x="66" y="85"/>
                </a:cubicBezTo>
                <a:cubicBezTo>
                  <a:pt x="59" y="85"/>
                  <a:pt x="59" y="85"/>
                  <a:pt x="59" y="85"/>
                </a:cubicBezTo>
                <a:cubicBezTo>
                  <a:pt x="60" y="55"/>
                  <a:pt x="60" y="55"/>
                  <a:pt x="60" y="55"/>
                </a:cubicBezTo>
                <a:cubicBezTo>
                  <a:pt x="60" y="53"/>
                  <a:pt x="60" y="53"/>
                  <a:pt x="60" y="53"/>
                </a:cubicBezTo>
                <a:cubicBezTo>
                  <a:pt x="57" y="55"/>
                  <a:pt x="57" y="55"/>
                  <a:pt x="57" y="55"/>
                </a:cubicBezTo>
                <a:cubicBezTo>
                  <a:pt x="58" y="92"/>
                  <a:pt x="58" y="92"/>
                  <a:pt x="58" y="92"/>
                </a:cubicBezTo>
                <a:cubicBezTo>
                  <a:pt x="49" y="92"/>
                  <a:pt x="49" y="92"/>
                  <a:pt x="49" y="92"/>
                </a:cubicBezTo>
                <a:cubicBezTo>
                  <a:pt x="47" y="61"/>
                  <a:pt x="47" y="61"/>
                  <a:pt x="47" y="61"/>
                </a:cubicBezTo>
                <a:cubicBezTo>
                  <a:pt x="43" y="61"/>
                  <a:pt x="43" y="61"/>
                  <a:pt x="43" y="61"/>
                </a:cubicBezTo>
                <a:cubicBezTo>
                  <a:pt x="42" y="92"/>
                  <a:pt x="42" y="92"/>
                  <a:pt x="42" y="92"/>
                </a:cubicBezTo>
                <a:cubicBezTo>
                  <a:pt x="32" y="92"/>
                  <a:pt x="32" y="92"/>
                  <a:pt x="32" y="92"/>
                </a:cubicBezTo>
                <a:cubicBezTo>
                  <a:pt x="34" y="55"/>
                  <a:pt x="34" y="55"/>
                  <a:pt x="34" y="55"/>
                </a:cubicBezTo>
                <a:cubicBezTo>
                  <a:pt x="30" y="52"/>
                  <a:pt x="30" y="52"/>
                  <a:pt x="30" y="52"/>
                </a:cubicBezTo>
                <a:close/>
                <a:moveTo>
                  <a:pt x="21" y="10"/>
                </a:moveTo>
                <a:cubicBezTo>
                  <a:pt x="16" y="10"/>
                  <a:pt x="13" y="14"/>
                  <a:pt x="13" y="18"/>
                </a:cubicBezTo>
                <a:cubicBezTo>
                  <a:pt x="13" y="23"/>
                  <a:pt x="16" y="27"/>
                  <a:pt x="21" y="27"/>
                </a:cubicBezTo>
                <a:cubicBezTo>
                  <a:pt x="25" y="27"/>
                  <a:pt x="29" y="23"/>
                  <a:pt x="29" y="18"/>
                </a:cubicBezTo>
                <a:cubicBezTo>
                  <a:pt x="29" y="14"/>
                  <a:pt x="25" y="10"/>
                  <a:pt x="21" y="10"/>
                </a:cubicBezTo>
                <a:close/>
              </a:path>
            </a:pathLst>
          </a:custGeom>
          <a:solidFill>
            <a:srgbClr val="1557A5"/>
          </a:solidFill>
          <a:ln w="28575"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dirty="0">
              <a:solidFill>
                <a:prstClr val="white"/>
              </a:solidFill>
              <a:latin typeface="Calibri" panose="020F0502020204030204"/>
              <a:ea typeface="微软雅黑" panose="020B0503020204020204" pitchFamily="34" charset="-122"/>
            </a:endParaRPr>
          </a:p>
        </p:txBody>
      </p:sp>
      <p:sp>
        <p:nvSpPr>
          <p:cNvPr id="48" name="TextBox 47"/>
          <p:cNvSpPr txBox="1"/>
          <p:nvPr/>
        </p:nvSpPr>
        <p:spPr>
          <a:xfrm>
            <a:off x="5883151" y="2821414"/>
            <a:ext cx="5760640" cy="738664"/>
          </a:xfrm>
          <a:prstGeom prst="rect">
            <a:avLst/>
          </a:prstGeom>
          <a:noFill/>
        </p:spPr>
        <p:txBody>
          <a:bodyPr wrap="square" rtlCol="0">
            <a:spAutoFit/>
          </a:bodyPr>
          <a:lstStyle/>
          <a:p>
            <a:r>
              <a:rPr lang="zh-CN" altLang="en-US" dirty="0">
                <a:ea typeface="微软雅黑" panose="020B0503020204020204" pitchFamily="34" charset="-122"/>
              </a:rPr>
              <a:t>点击输入工作内容或复制你的文本内容</a:t>
            </a:r>
            <a:endParaRPr lang="en-US" altLang="zh-CN" dirty="0">
              <a:ea typeface="微软雅黑" panose="020B0503020204020204" pitchFamily="34" charset="-122"/>
            </a:endParaRPr>
          </a:p>
          <a:p>
            <a:r>
              <a:rPr lang="zh-CN" altLang="en-US" dirty="0">
                <a:ea typeface="微软雅黑" panose="020B0503020204020204" pitchFamily="34" charset="-122"/>
              </a:rPr>
              <a:t>点击输入工作内容或复制你的文本内容</a:t>
            </a:r>
          </a:p>
        </p:txBody>
      </p:sp>
      <p:sp>
        <p:nvSpPr>
          <p:cNvPr id="49" name="TextBox 48"/>
          <p:cNvSpPr txBox="1"/>
          <p:nvPr/>
        </p:nvSpPr>
        <p:spPr>
          <a:xfrm>
            <a:off x="5883151" y="3944630"/>
            <a:ext cx="5760640" cy="738664"/>
          </a:xfrm>
          <a:prstGeom prst="rect">
            <a:avLst/>
          </a:prstGeom>
          <a:noFill/>
        </p:spPr>
        <p:txBody>
          <a:bodyPr wrap="square" rtlCol="0">
            <a:spAutoFit/>
          </a:bodyPr>
          <a:lstStyle/>
          <a:p>
            <a:r>
              <a:rPr lang="zh-CN" altLang="en-US" dirty="0">
                <a:ea typeface="微软雅黑" panose="020B0503020204020204" pitchFamily="34" charset="-122"/>
              </a:rPr>
              <a:t>点击输入工作内容或复制你的文本内容</a:t>
            </a:r>
            <a:endParaRPr lang="en-US" altLang="zh-CN" dirty="0">
              <a:ea typeface="微软雅黑" panose="020B0503020204020204" pitchFamily="34" charset="-122"/>
            </a:endParaRPr>
          </a:p>
          <a:p>
            <a:r>
              <a:rPr lang="zh-CN" altLang="en-US" dirty="0">
                <a:ea typeface="微软雅黑" panose="020B0503020204020204" pitchFamily="34" charset="-122"/>
              </a:rPr>
              <a:t>点击输入工作内容或复制你的文本内容</a:t>
            </a:r>
          </a:p>
        </p:txBody>
      </p:sp>
      <p:sp>
        <p:nvSpPr>
          <p:cNvPr id="51" name="TextBox 50"/>
          <p:cNvSpPr txBox="1"/>
          <p:nvPr/>
        </p:nvSpPr>
        <p:spPr>
          <a:xfrm>
            <a:off x="5883151" y="5067394"/>
            <a:ext cx="5760640" cy="738664"/>
          </a:xfrm>
          <a:prstGeom prst="rect">
            <a:avLst/>
          </a:prstGeom>
          <a:noFill/>
        </p:spPr>
        <p:txBody>
          <a:bodyPr wrap="square" rtlCol="0">
            <a:spAutoFit/>
          </a:bodyPr>
          <a:lstStyle/>
          <a:p>
            <a:r>
              <a:rPr lang="zh-CN" altLang="en-US" dirty="0">
                <a:ea typeface="微软雅黑" panose="020B0503020204020204" pitchFamily="34" charset="-122"/>
              </a:rPr>
              <a:t>点击输入工作内容或复制你的文本内容</a:t>
            </a:r>
            <a:endParaRPr lang="en-US" altLang="zh-CN" dirty="0">
              <a:ea typeface="微软雅黑" panose="020B0503020204020204" pitchFamily="34" charset="-122"/>
            </a:endParaRPr>
          </a:p>
          <a:p>
            <a:r>
              <a:rPr lang="zh-CN" altLang="en-US" dirty="0">
                <a:ea typeface="微软雅黑" panose="020B0503020204020204" pitchFamily="34" charset="-122"/>
              </a:rPr>
              <a:t>点击输入工作内容或复制你的文本内容</a:t>
            </a:r>
          </a:p>
        </p:txBody>
      </p:sp>
      <p:sp>
        <p:nvSpPr>
          <p:cNvPr id="52" name="TextBox 51"/>
          <p:cNvSpPr txBox="1"/>
          <p:nvPr/>
        </p:nvSpPr>
        <p:spPr>
          <a:xfrm>
            <a:off x="5883151" y="1687667"/>
            <a:ext cx="5760640" cy="738664"/>
          </a:xfrm>
          <a:prstGeom prst="rect">
            <a:avLst/>
          </a:prstGeom>
          <a:noFill/>
        </p:spPr>
        <p:txBody>
          <a:bodyPr wrap="square" rtlCol="0">
            <a:spAutoFit/>
          </a:bodyPr>
          <a:lstStyle/>
          <a:p>
            <a:r>
              <a:rPr lang="zh-CN" altLang="en-US" dirty="0">
                <a:ea typeface="微软雅黑" panose="020B0503020204020204" pitchFamily="34" charset="-122"/>
              </a:rPr>
              <a:t>点击输入工作内容或复制你的文本内容</a:t>
            </a:r>
            <a:endParaRPr lang="en-US" altLang="zh-CN" dirty="0">
              <a:ea typeface="微软雅黑" panose="020B0503020204020204" pitchFamily="34" charset="-122"/>
            </a:endParaRPr>
          </a:p>
          <a:p>
            <a:r>
              <a:rPr lang="zh-CN" altLang="en-US" dirty="0">
                <a:ea typeface="微软雅黑" panose="020B0503020204020204" pitchFamily="34" charset="-122"/>
              </a:rPr>
              <a:t>点击输入工作内容或复制你的文本内容</a:t>
            </a:r>
          </a:p>
        </p:txBody>
      </p:sp>
      <p:sp>
        <p:nvSpPr>
          <p:cNvPr id="53" name="文本框 12"/>
          <p:cNvSpPr txBox="1"/>
          <p:nvPr/>
        </p:nvSpPr>
        <p:spPr bwMode="auto">
          <a:xfrm>
            <a:off x="3398540" y="2950249"/>
            <a:ext cx="1800494" cy="415498"/>
          </a:xfrm>
          <a:prstGeom prst="rect">
            <a:avLst/>
          </a:prstGeom>
          <a:noFill/>
          <a:ln>
            <a:noFill/>
          </a:ln>
        </p:spPr>
        <p:txBody>
          <a:bodyPr wrap="none">
            <a:spAutoFit/>
          </a:bodyPr>
          <a:lstStyle/>
          <a:p>
            <a:pPr eaLnBrk="1" fontAlgn="auto" hangingPunct="1">
              <a:spcBef>
                <a:spcPts val="0"/>
              </a:spcBef>
              <a:spcAft>
                <a:spcPts val="0"/>
              </a:spcAft>
              <a:defRPr/>
            </a:pPr>
            <a:r>
              <a:rPr lang="zh-CN" altLang="en-US" b="1" kern="0" dirty="0">
                <a:solidFill>
                  <a:prstClr val="white"/>
                </a:solidFill>
                <a:latin typeface="微软雅黑" panose="020B0503020204020204" pitchFamily="34" charset="-122"/>
                <a:ea typeface="微软雅黑" panose="020B0503020204020204" pitchFamily="34" charset="-122"/>
              </a:rPr>
              <a:t>点击输入标题</a:t>
            </a:r>
            <a:endParaRPr lang="en-US" altLang="zh-CN" b="1" kern="0" dirty="0">
              <a:solidFill>
                <a:prstClr val="white"/>
              </a:solidFill>
              <a:latin typeface="微软雅黑" panose="020B0503020204020204" pitchFamily="34" charset="-122"/>
              <a:ea typeface="微软雅黑" panose="020B0503020204020204" pitchFamily="34" charset="-122"/>
            </a:endParaRPr>
          </a:p>
        </p:txBody>
      </p:sp>
      <p:sp>
        <p:nvSpPr>
          <p:cNvPr id="54" name="文本框 12"/>
          <p:cNvSpPr txBox="1"/>
          <p:nvPr/>
        </p:nvSpPr>
        <p:spPr bwMode="auto">
          <a:xfrm>
            <a:off x="3362871" y="4066378"/>
            <a:ext cx="1800494" cy="415498"/>
          </a:xfrm>
          <a:prstGeom prst="rect">
            <a:avLst/>
          </a:prstGeom>
          <a:noFill/>
          <a:ln>
            <a:noFill/>
          </a:ln>
        </p:spPr>
        <p:txBody>
          <a:bodyPr wrap="none">
            <a:spAutoFit/>
          </a:bodyPr>
          <a:lstStyle/>
          <a:p>
            <a:pPr eaLnBrk="1" fontAlgn="auto" hangingPunct="1">
              <a:spcBef>
                <a:spcPts val="0"/>
              </a:spcBef>
              <a:spcAft>
                <a:spcPts val="0"/>
              </a:spcAft>
              <a:defRPr/>
            </a:pPr>
            <a:r>
              <a:rPr lang="zh-CN" altLang="en-US" b="1" kern="0" dirty="0">
                <a:solidFill>
                  <a:prstClr val="white"/>
                </a:solidFill>
                <a:latin typeface="微软雅黑" panose="020B0503020204020204" pitchFamily="34" charset="-122"/>
                <a:ea typeface="微软雅黑" panose="020B0503020204020204" pitchFamily="34" charset="-122"/>
              </a:rPr>
              <a:t>点击输入标题</a:t>
            </a:r>
            <a:endParaRPr lang="en-US" altLang="zh-CN" b="1" kern="0" dirty="0">
              <a:solidFill>
                <a:prstClr val="white"/>
              </a:solidFill>
              <a:latin typeface="微软雅黑" panose="020B0503020204020204" pitchFamily="34" charset="-122"/>
              <a:ea typeface="微软雅黑" panose="020B0503020204020204" pitchFamily="34" charset="-122"/>
            </a:endParaRPr>
          </a:p>
        </p:txBody>
      </p:sp>
      <p:sp>
        <p:nvSpPr>
          <p:cNvPr id="55" name="文本框 12"/>
          <p:cNvSpPr txBox="1"/>
          <p:nvPr/>
        </p:nvSpPr>
        <p:spPr bwMode="auto">
          <a:xfrm>
            <a:off x="3398540" y="5197204"/>
            <a:ext cx="1800494" cy="415498"/>
          </a:xfrm>
          <a:prstGeom prst="rect">
            <a:avLst/>
          </a:prstGeom>
          <a:noFill/>
          <a:ln>
            <a:noFill/>
          </a:ln>
        </p:spPr>
        <p:txBody>
          <a:bodyPr wrap="none">
            <a:spAutoFit/>
          </a:bodyPr>
          <a:lstStyle/>
          <a:p>
            <a:pPr eaLnBrk="1" fontAlgn="auto" hangingPunct="1">
              <a:spcBef>
                <a:spcPts val="0"/>
              </a:spcBef>
              <a:spcAft>
                <a:spcPts val="0"/>
              </a:spcAft>
              <a:defRPr/>
            </a:pPr>
            <a:r>
              <a:rPr lang="zh-CN" altLang="en-US" b="1" kern="0" dirty="0">
                <a:solidFill>
                  <a:prstClr val="white"/>
                </a:solidFill>
                <a:latin typeface="微软雅黑" panose="020B0503020204020204" pitchFamily="34" charset="-122"/>
                <a:ea typeface="微软雅黑" panose="020B0503020204020204" pitchFamily="34" charset="-122"/>
              </a:rPr>
              <a:t>点击输入标题</a:t>
            </a:r>
            <a:endParaRPr lang="en-US" altLang="zh-CN" b="1" kern="0" dirty="0">
              <a:solidFill>
                <a:prstClr val="white"/>
              </a:solidFill>
              <a:latin typeface="微软雅黑" panose="020B0503020204020204" pitchFamily="34" charset="-122"/>
              <a:ea typeface="微软雅黑" panose="020B0503020204020204" pitchFamily="34" charset="-122"/>
            </a:endParaRPr>
          </a:p>
        </p:txBody>
      </p:sp>
    </p:spTree>
  </p:cSld>
  <p:clrMapOvr>
    <a:masterClrMapping/>
  </p:clrMapOvr>
  <p:transition spd="slow" advTm="10000">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2"/>
                                        </p:tgtEl>
                                        <p:attrNameLst>
                                          <p:attrName>ppt_y</p:attrName>
                                        </p:attrNameLst>
                                      </p:cBhvr>
                                      <p:tavLst>
                                        <p:tav tm="0">
                                          <p:val>
                                            <p:strVal val="#ppt_y"/>
                                          </p:val>
                                        </p:tav>
                                        <p:tav tm="100000">
                                          <p:val>
                                            <p:strVal val="#ppt_y"/>
                                          </p:val>
                                        </p:tav>
                                      </p:tavLst>
                                    </p:anim>
                                    <p:anim calcmode="lin" valueType="num">
                                      <p:cBhvr>
                                        <p:cTn id="1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0-#ppt_w/2"/>
                                          </p:val>
                                        </p:tav>
                                        <p:tav tm="100000">
                                          <p:val>
                                            <p:strVal val="#ppt_x"/>
                                          </p:val>
                                        </p:tav>
                                      </p:tavLst>
                                    </p:anim>
                                    <p:anim calcmode="lin" valueType="num">
                                      <p:cBhvr additive="base">
                                        <p:cTn id="27" dur="500" fill="hold"/>
                                        <p:tgtEl>
                                          <p:spTgt spid="8"/>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500" fill="hold"/>
                                        <p:tgtEl>
                                          <p:spTgt spid="13"/>
                                        </p:tgtEl>
                                        <p:attrNameLst>
                                          <p:attrName>ppt_x</p:attrName>
                                        </p:attrNameLst>
                                      </p:cBhvr>
                                      <p:tavLst>
                                        <p:tav tm="0">
                                          <p:val>
                                            <p:strVal val="0-#ppt_w/2"/>
                                          </p:val>
                                        </p:tav>
                                        <p:tav tm="100000">
                                          <p:val>
                                            <p:strVal val="#ppt_x"/>
                                          </p:val>
                                        </p:tav>
                                      </p:tavLst>
                                    </p:anim>
                                    <p:anim calcmode="lin" valueType="num">
                                      <p:cBhvr additive="base">
                                        <p:cTn id="31" dur="500" fill="hold"/>
                                        <p:tgtEl>
                                          <p:spTgt spid="13"/>
                                        </p:tgtEl>
                                        <p:attrNameLst>
                                          <p:attrName>ppt_y</p:attrName>
                                        </p:attrNameLst>
                                      </p:cBhvr>
                                      <p:tavLst>
                                        <p:tav tm="0">
                                          <p:val>
                                            <p:strVal val="#ppt_y"/>
                                          </p:val>
                                        </p:tav>
                                        <p:tav tm="100000">
                                          <p:val>
                                            <p:strVal val="#ppt_y"/>
                                          </p:val>
                                        </p:tav>
                                      </p:tavLst>
                                    </p:anim>
                                  </p:childTnLst>
                                </p:cTn>
                              </p:par>
                              <p:par>
                                <p:cTn id="32" presetID="2" presetClass="entr" presetSubtype="8"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0-#ppt_w/2"/>
                                          </p:val>
                                        </p:tav>
                                        <p:tav tm="100000">
                                          <p:val>
                                            <p:strVal val="#ppt_x"/>
                                          </p:val>
                                        </p:tav>
                                      </p:tavLst>
                                    </p:anim>
                                    <p:anim calcmode="lin" valueType="num">
                                      <p:cBhvr additive="base">
                                        <p:cTn id="35" dur="500" fill="hold"/>
                                        <p:tgtEl>
                                          <p:spTgt spid="18"/>
                                        </p:tgtEl>
                                        <p:attrNameLst>
                                          <p:attrName>ppt_y</p:attrName>
                                        </p:attrNameLst>
                                      </p:cBhvr>
                                      <p:tavLst>
                                        <p:tav tm="0">
                                          <p:val>
                                            <p:strVal val="#ppt_y"/>
                                          </p:val>
                                        </p:tav>
                                        <p:tav tm="100000">
                                          <p:val>
                                            <p:strVal val="#ppt_y"/>
                                          </p:val>
                                        </p:tav>
                                      </p:tavLst>
                                    </p:anim>
                                  </p:childTnLst>
                                </p:cTn>
                              </p:par>
                              <p:par>
                                <p:cTn id="36" presetID="2" presetClass="entr" presetSubtype="8" fill="hold" grpId="0" nodeType="with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additive="base">
                                        <p:cTn id="38" dur="500" fill="hold"/>
                                        <p:tgtEl>
                                          <p:spTgt spid="23"/>
                                        </p:tgtEl>
                                        <p:attrNameLst>
                                          <p:attrName>ppt_x</p:attrName>
                                        </p:attrNameLst>
                                      </p:cBhvr>
                                      <p:tavLst>
                                        <p:tav tm="0">
                                          <p:val>
                                            <p:strVal val="0-#ppt_w/2"/>
                                          </p:val>
                                        </p:tav>
                                        <p:tav tm="100000">
                                          <p:val>
                                            <p:strVal val="#ppt_x"/>
                                          </p:val>
                                        </p:tav>
                                      </p:tavLst>
                                    </p:anim>
                                    <p:anim calcmode="lin" valueType="num">
                                      <p:cBhvr additive="base">
                                        <p:cTn id="39" dur="500" fill="hold"/>
                                        <p:tgtEl>
                                          <p:spTgt spid="23"/>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additive="base">
                                        <p:cTn id="42" dur="500" fill="hold"/>
                                        <p:tgtEl>
                                          <p:spTgt spid="9"/>
                                        </p:tgtEl>
                                        <p:attrNameLst>
                                          <p:attrName>ppt_x</p:attrName>
                                        </p:attrNameLst>
                                      </p:cBhvr>
                                      <p:tavLst>
                                        <p:tav tm="0">
                                          <p:val>
                                            <p:strVal val="1+#ppt_w/2"/>
                                          </p:val>
                                        </p:tav>
                                        <p:tav tm="100000">
                                          <p:val>
                                            <p:strVal val="#ppt_x"/>
                                          </p:val>
                                        </p:tav>
                                      </p:tavLst>
                                    </p:anim>
                                    <p:anim calcmode="lin" valueType="num">
                                      <p:cBhvr additive="base">
                                        <p:cTn id="43" dur="500" fill="hold"/>
                                        <p:tgtEl>
                                          <p:spTgt spid="9"/>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additive="base">
                                        <p:cTn id="46" dur="500" fill="hold"/>
                                        <p:tgtEl>
                                          <p:spTgt spid="14"/>
                                        </p:tgtEl>
                                        <p:attrNameLst>
                                          <p:attrName>ppt_x</p:attrName>
                                        </p:attrNameLst>
                                      </p:cBhvr>
                                      <p:tavLst>
                                        <p:tav tm="0">
                                          <p:val>
                                            <p:strVal val="1+#ppt_w/2"/>
                                          </p:val>
                                        </p:tav>
                                        <p:tav tm="100000">
                                          <p:val>
                                            <p:strVal val="#ppt_x"/>
                                          </p:val>
                                        </p:tav>
                                      </p:tavLst>
                                    </p:anim>
                                    <p:anim calcmode="lin" valueType="num">
                                      <p:cBhvr additive="base">
                                        <p:cTn id="47" dur="500" fill="hold"/>
                                        <p:tgtEl>
                                          <p:spTgt spid="14"/>
                                        </p:tgtEl>
                                        <p:attrNameLst>
                                          <p:attrName>ppt_y</p:attrName>
                                        </p:attrNameLst>
                                      </p:cBhvr>
                                      <p:tavLst>
                                        <p:tav tm="0">
                                          <p:val>
                                            <p:strVal val="#ppt_y"/>
                                          </p:val>
                                        </p:tav>
                                        <p:tav tm="100000">
                                          <p:val>
                                            <p:strVal val="#ppt_y"/>
                                          </p:val>
                                        </p:tav>
                                      </p:tavLst>
                                    </p:anim>
                                  </p:childTnLst>
                                </p:cTn>
                              </p:par>
                              <p:par>
                                <p:cTn id="48" presetID="2" presetClass="entr" presetSubtype="2" fill="hold" grpId="0" nodeType="with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1+#ppt_w/2"/>
                                          </p:val>
                                        </p:tav>
                                        <p:tav tm="100000">
                                          <p:val>
                                            <p:strVal val="#ppt_x"/>
                                          </p:val>
                                        </p:tav>
                                      </p:tavLst>
                                    </p:anim>
                                    <p:anim calcmode="lin" valueType="num">
                                      <p:cBhvr additive="base">
                                        <p:cTn id="51" dur="500" fill="hold"/>
                                        <p:tgtEl>
                                          <p:spTgt spid="19"/>
                                        </p:tgtEl>
                                        <p:attrNameLst>
                                          <p:attrName>ppt_y</p:attrName>
                                        </p:attrNameLst>
                                      </p:cBhvr>
                                      <p:tavLst>
                                        <p:tav tm="0">
                                          <p:val>
                                            <p:strVal val="#ppt_y"/>
                                          </p:val>
                                        </p:tav>
                                        <p:tav tm="100000">
                                          <p:val>
                                            <p:strVal val="#ppt_y"/>
                                          </p:val>
                                        </p:tav>
                                      </p:tavLst>
                                    </p:anim>
                                  </p:childTnLst>
                                </p:cTn>
                              </p:par>
                              <p:par>
                                <p:cTn id="52" presetID="2" presetClass="entr" presetSubtype="2" fill="hold" grpId="0" nodeType="withEffect">
                                  <p:stCondLst>
                                    <p:cond delay="0"/>
                                  </p:stCondLst>
                                  <p:childTnLst>
                                    <p:set>
                                      <p:cBhvr>
                                        <p:cTn id="53" dur="1" fill="hold">
                                          <p:stCondLst>
                                            <p:cond delay="0"/>
                                          </p:stCondLst>
                                        </p:cTn>
                                        <p:tgtEl>
                                          <p:spTgt spid="24"/>
                                        </p:tgtEl>
                                        <p:attrNameLst>
                                          <p:attrName>style.visibility</p:attrName>
                                        </p:attrNameLst>
                                      </p:cBhvr>
                                      <p:to>
                                        <p:strVal val="visible"/>
                                      </p:to>
                                    </p:set>
                                    <p:anim calcmode="lin" valueType="num">
                                      <p:cBhvr additive="base">
                                        <p:cTn id="54" dur="500" fill="hold"/>
                                        <p:tgtEl>
                                          <p:spTgt spid="24"/>
                                        </p:tgtEl>
                                        <p:attrNameLst>
                                          <p:attrName>ppt_x</p:attrName>
                                        </p:attrNameLst>
                                      </p:cBhvr>
                                      <p:tavLst>
                                        <p:tav tm="0">
                                          <p:val>
                                            <p:strVal val="1+#ppt_w/2"/>
                                          </p:val>
                                        </p:tav>
                                        <p:tav tm="100000">
                                          <p:val>
                                            <p:strVal val="#ppt_x"/>
                                          </p:val>
                                        </p:tav>
                                      </p:tavLst>
                                    </p:anim>
                                    <p:anim calcmode="lin" valueType="num">
                                      <p:cBhvr additive="base">
                                        <p:cTn id="55" dur="500" fill="hold"/>
                                        <p:tgtEl>
                                          <p:spTgt spid="24"/>
                                        </p:tgtEl>
                                        <p:attrNameLst>
                                          <p:attrName>ppt_y</p:attrName>
                                        </p:attrNameLst>
                                      </p:cBhvr>
                                      <p:tavLst>
                                        <p:tav tm="0">
                                          <p:val>
                                            <p:strVal val="#ppt_y"/>
                                          </p:val>
                                        </p:tav>
                                        <p:tav tm="100000">
                                          <p:val>
                                            <p:strVal val="#ppt_y"/>
                                          </p:val>
                                        </p:tav>
                                      </p:tavLst>
                                    </p:anim>
                                  </p:childTnLst>
                                </p:cTn>
                              </p:par>
                              <p:par>
                                <p:cTn id="56" presetID="41" presetClass="entr" presetSubtype="0" fill="hold" grpId="0" nodeType="withEffect">
                                  <p:stCondLst>
                                    <p:cond delay="0"/>
                                  </p:stCondLst>
                                  <p:iterate type="lt">
                                    <p:tmPct val="10000"/>
                                  </p:iterate>
                                  <p:childTnLst>
                                    <p:set>
                                      <p:cBhvr>
                                        <p:cTn id="57" dur="1" fill="hold">
                                          <p:stCondLst>
                                            <p:cond delay="0"/>
                                          </p:stCondLst>
                                        </p:cTn>
                                        <p:tgtEl>
                                          <p:spTgt spid="10"/>
                                        </p:tgtEl>
                                        <p:attrNameLst>
                                          <p:attrName>style.visibility</p:attrName>
                                        </p:attrNameLst>
                                      </p:cBhvr>
                                      <p:to>
                                        <p:strVal val="visible"/>
                                      </p:to>
                                    </p:set>
                                    <p:anim calcmode="lin" valueType="num">
                                      <p:cBhvr>
                                        <p:cTn id="58"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59" dur="500" fill="hold"/>
                                        <p:tgtEl>
                                          <p:spTgt spid="10"/>
                                        </p:tgtEl>
                                        <p:attrNameLst>
                                          <p:attrName>ppt_y</p:attrName>
                                        </p:attrNameLst>
                                      </p:cBhvr>
                                      <p:tavLst>
                                        <p:tav tm="0">
                                          <p:val>
                                            <p:strVal val="#ppt_y"/>
                                          </p:val>
                                        </p:tav>
                                        <p:tav tm="100000">
                                          <p:val>
                                            <p:strVal val="#ppt_y"/>
                                          </p:val>
                                        </p:tav>
                                      </p:tavLst>
                                    </p:anim>
                                    <p:anim calcmode="lin" valueType="num">
                                      <p:cBhvr>
                                        <p:cTn id="60"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61"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62" dur="500" tmFilter="0,0; .5, 1; 1, 1"/>
                                        <p:tgtEl>
                                          <p:spTgt spid="10"/>
                                        </p:tgtEl>
                                      </p:cBhvr>
                                    </p:animEffect>
                                  </p:childTnLst>
                                </p:cTn>
                              </p:par>
                            </p:childTnLst>
                          </p:cTn>
                        </p:par>
                        <p:par>
                          <p:cTn id="63" fill="hold">
                            <p:stCondLst>
                              <p:cond delay="750"/>
                            </p:stCondLst>
                            <p:childTnLst>
                              <p:par>
                                <p:cTn id="64" presetID="42" presetClass="entr" presetSubtype="0"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Effect transition="in" filter="fade">
                                      <p:cBhvr>
                                        <p:cTn id="66" dur="1000"/>
                                        <p:tgtEl>
                                          <p:spTgt spid="52"/>
                                        </p:tgtEl>
                                      </p:cBhvr>
                                    </p:animEffect>
                                    <p:anim calcmode="lin" valueType="num">
                                      <p:cBhvr>
                                        <p:cTn id="67" dur="1000" fill="hold"/>
                                        <p:tgtEl>
                                          <p:spTgt spid="52"/>
                                        </p:tgtEl>
                                        <p:attrNameLst>
                                          <p:attrName>ppt_x</p:attrName>
                                        </p:attrNameLst>
                                      </p:cBhvr>
                                      <p:tavLst>
                                        <p:tav tm="0">
                                          <p:val>
                                            <p:strVal val="#ppt_x"/>
                                          </p:val>
                                        </p:tav>
                                        <p:tav tm="100000">
                                          <p:val>
                                            <p:strVal val="#ppt_x"/>
                                          </p:val>
                                        </p:tav>
                                      </p:tavLst>
                                    </p:anim>
                                    <p:anim calcmode="lin" valueType="num">
                                      <p:cBhvr>
                                        <p:cTn id="68" dur="1000" fill="hold"/>
                                        <p:tgtEl>
                                          <p:spTgt spid="52"/>
                                        </p:tgtEl>
                                        <p:attrNameLst>
                                          <p:attrName>ppt_y</p:attrName>
                                        </p:attrNameLst>
                                      </p:cBhvr>
                                      <p:tavLst>
                                        <p:tav tm="0">
                                          <p:val>
                                            <p:strVal val="#ppt_y+.1"/>
                                          </p:val>
                                        </p:tav>
                                        <p:tav tm="100000">
                                          <p:val>
                                            <p:strVal val="#ppt_y"/>
                                          </p:val>
                                        </p:tav>
                                      </p:tavLst>
                                    </p:anim>
                                  </p:childTnLst>
                                </p:cTn>
                              </p:par>
                            </p:childTnLst>
                          </p:cTn>
                        </p:par>
                        <p:par>
                          <p:cTn id="69" fill="hold">
                            <p:stCondLst>
                              <p:cond delay="1750"/>
                            </p:stCondLst>
                            <p:childTnLst>
                              <p:par>
                                <p:cTn id="70" presetID="41" presetClass="entr" presetSubtype="0" fill="hold" grpId="0" nodeType="afterEffect">
                                  <p:stCondLst>
                                    <p:cond delay="0"/>
                                  </p:stCondLst>
                                  <p:iterate type="lt">
                                    <p:tmPct val="10000"/>
                                  </p:iterate>
                                  <p:childTnLst>
                                    <p:set>
                                      <p:cBhvr>
                                        <p:cTn id="71" dur="1" fill="hold">
                                          <p:stCondLst>
                                            <p:cond delay="0"/>
                                          </p:stCondLst>
                                        </p:cTn>
                                        <p:tgtEl>
                                          <p:spTgt spid="53"/>
                                        </p:tgtEl>
                                        <p:attrNameLst>
                                          <p:attrName>style.visibility</p:attrName>
                                        </p:attrNameLst>
                                      </p:cBhvr>
                                      <p:to>
                                        <p:strVal val="visible"/>
                                      </p:to>
                                    </p:set>
                                    <p:anim calcmode="lin" valueType="num">
                                      <p:cBhvr>
                                        <p:cTn id="72" dur="500" fill="hold"/>
                                        <p:tgtEl>
                                          <p:spTgt spid="53"/>
                                        </p:tgtEl>
                                        <p:attrNameLst>
                                          <p:attrName>ppt_x</p:attrName>
                                        </p:attrNameLst>
                                      </p:cBhvr>
                                      <p:tavLst>
                                        <p:tav tm="0">
                                          <p:val>
                                            <p:strVal val="#ppt_x"/>
                                          </p:val>
                                        </p:tav>
                                        <p:tav tm="50000">
                                          <p:val>
                                            <p:strVal val="#ppt_x+.1"/>
                                          </p:val>
                                        </p:tav>
                                        <p:tav tm="100000">
                                          <p:val>
                                            <p:strVal val="#ppt_x"/>
                                          </p:val>
                                        </p:tav>
                                      </p:tavLst>
                                    </p:anim>
                                    <p:anim calcmode="lin" valueType="num">
                                      <p:cBhvr>
                                        <p:cTn id="73" dur="500" fill="hold"/>
                                        <p:tgtEl>
                                          <p:spTgt spid="53"/>
                                        </p:tgtEl>
                                        <p:attrNameLst>
                                          <p:attrName>ppt_y</p:attrName>
                                        </p:attrNameLst>
                                      </p:cBhvr>
                                      <p:tavLst>
                                        <p:tav tm="0">
                                          <p:val>
                                            <p:strVal val="#ppt_y"/>
                                          </p:val>
                                        </p:tav>
                                        <p:tav tm="100000">
                                          <p:val>
                                            <p:strVal val="#ppt_y"/>
                                          </p:val>
                                        </p:tav>
                                      </p:tavLst>
                                    </p:anim>
                                    <p:anim calcmode="lin" valueType="num">
                                      <p:cBhvr>
                                        <p:cTn id="74" dur="500" fill="hold"/>
                                        <p:tgtEl>
                                          <p:spTgt spid="53"/>
                                        </p:tgtEl>
                                        <p:attrNameLst>
                                          <p:attrName>ppt_h</p:attrName>
                                        </p:attrNameLst>
                                      </p:cBhvr>
                                      <p:tavLst>
                                        <p:tav tm="0">
                                          <p:val>
                                            <p:strVal val="#ppt_h/10"/>
                                          </p:val>
                                        </p:tav>
                                        <p:tav tm="50000">
                                          <p:val>
                                            <p:strVal val="#ppt_h+.01"/>
                                          </p:val>
                                        </p:tav>
                                        <p:tav tm="100000">
                                          <p:val>
                                            <p:strVal val="#ppt_h"/>
                                          </p:val>
                                        </p:tav>
                                      </p:tavLst>
                                    </p:anim>
                                    <p:anim calcmode="lin" valueType="num">
                                      <p:cBhvr>
                                        <p:cTn id="75" dur="500" fill="hold"/>
                                        <p:tgtEl>
                                          <p:spTgt spid="53"/>
                                        </p:tgtEl>
                                        <p:attrNameLst>
                                          <p:attrName>ppt_w</p:attrName>
                                        </p:attrNameLst>
                                      </p:cBhvr>
                                      <p:tavLst>
                                        <p:tav tm="0">
                                          <p:val>
                                            <p:strVal val="#ppt_w/10"/>
                                          </p:val>
                                        </p:tav>
                                        <p:tav tm="50000">
                                          <p:val>
                                            <p:strVal val="#ppt_w+.01"/>
                                          </p:val>
                                        </p:tav>
                                        <p:tav tm="100000">
                                          <p:val>
                                            <p:strVal val="#ppt_w"/>
                                          </p:val>
                                        </p:tav>
                                      </p:tavLst>
                                    </p:anim>
                                    <p:animEffect transition="in" filter="fade">
                                      <p:cBhvr>
                                        <p:cTn id="76" dur="500" tmFilter="0,0; .5, 1; 1, 1"/>
                                        <p:tgtEl>
                                          <p:spTgt spid="53"/>
                                        </p:tgtEl>
                                      </p:cBhvr>
                                    </p:animEffect>
                                  </p:childTnLst>
                                </p:cTn>
                              </p:par>
                            </p:childTnLst>
                          </p:cTn>
                        </p:par>
                        <p:par>
                          <p:cTn id="77" fill="hold">
                            <p:stCondLst>
                              <p:cond delay="2500"/>
                            </p:stCondLst>
                            <p:childTnLst>
                              <p:par>
                                <p:cTn id="78" presetID="42" presetClass="entr" presetSubtype="0"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Effect transition="in" filter="fade">
                                      <p:cBhvr>
                                        <p:cTn id="80" dur="1000"/>
                                        <p:tgtEl>
                                          <p:spTgt spid="48"/>
                                        </p:tgtEl>
                                      </p:cBhvr>
                                    </p:animEffect>
                                    <p:anim calcmode="lin" valueType="num">
                                      <p:cBhvr>
                                        <p:cTn id="81" dur="1000" fill="hold"/>
                                        <p:tgtEl>
                                          <p:spTgt spid="48"/>
                                        </p:tgtEl>
                                        <p:attrNameLst>
                                          <p:attrName>ppt_x</p:attrName>
                                        </p:attrNameLst>
                                      </p:cBhvr>
                                      <p:tavLst>
                                        <p:tav tm="0">
                                          <p:val>
                                            <p:strVal val="#ppt_x"/>
                                          </p:val>
                                        </p:tav>
                                        <p:tav tm="100000">
                                          <p:val>
                                            <p:strVal val="#ppt_x"/>
                                          </p:val>
                                        </p:tav>
                                      </p:tavLst>
                                    </p:anim>
                                    <p:anim calcmode="lin" valueType="num">
                                      <p:cBhvr>
                                        <p:cTn id="82" dur="1000" fill="hold"/>
                                        <p:tgtEl>
                                          <p:spTgt spid="48"/>
                                        </p:tgtEl>
                                        <p:attrNameLst>
                                          <p:attrName>ppt_y</p:attrName>
                                        </p:attrNameLst>
                                      </p:cBhvr>
                                      <p:tavLst>
                                        <p:tav tm="0">
                                          <p:val>
                                            <p:strVal val="#ppt_y+.1"/>
                                          </p:val>
                                        </p:tav>
                                        <p:tav tm="100000">
                                          <p:val>
                                            <p:strVal val="#ppt_y"/>
                                          </p:val>
                                        </p:tav>
                                      </p:tavLst>
                                    </p:anim>
                                  </p:childTnLst>
                                </p:cTn>
                              </p:par>
                            </p:childTnLst>
                          </p:cTn>
                        </p:par>
                        <p:par>
                          <p:cTn id="83" fill="hold">
                            <p:stCondLst>
                              <p:cond delay="3500"/>
                            </p:stCondLst>
                            <p:childTnLst>
                              <p:par>
                                <p:cTn id="84" presetID="41" presetClass="entr" presetSubtype="0" fill="hold" grpId="0" nodeType="afterEffect">
                                  <p:stCondLst>
                                    <p:cond delay="0"/>
                                  </p:stCondLst>
                                  <p:iterate type="lt">
                                    <p:tmPct val="10000"/>
                                  </p:iterate>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54"/>
                                        </p:tgtEl>
                                        <p:attrNameLst>
                                          <p:attrName>ppt_y</p:attrName>
                                        </p:attrNameLst>
                                      </p:cBhvr>
                                      <p:tavLst>
                                        <p:tav tm="0">
                                          <p:val>
                                            <p:strVal val="#ppt_y"/>
                                          </p:val>
                                        </p:tav>
                                        <p:tav tm="100000">
                                          <p:val>
                                            <p:strVal val="#ppt_y"/>
                                          </p:val>
                                        </p:tav>
                                      </p:tavLst>
                                    </p:anim>
                                    <p:anim calcmode="lin" valueType="num">
                                      <p:cBhvr>
                                        <p:cTn id="88" dur="500" fill="hold"/>
                                        <p:tgtEl>
                                          <p:spTgt spid="54"/>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54"/>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54"/>
                                        </p:tgtEl>
                                      </p:cBhvr>
                                    </p:animEffect>
                                  </p:childTnLst>
                                </p:cTn>
                              </p:par>
                            </p:childTnLst>
                          </p:cTn>
                        </p:par>
                        <p:par>
                          <p:cTn id="91" fill="hold">
                            <p:stCondLst>
                              <p:cond delay="4250"/>
                            </p:stCondLst>
                            <p:childTnLst>
                              <p:par>
                                <p:cTn id="92" presetID="42"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fade">
                                      <p:cBhvr>
                                        <p:cTn id="94" dur="1000"/>
                                        <p:tgtEl>
                                          <p:spTgt spid="49"/>
                                        </p:tgtEl>
                                      </p:cBhvr>
                                    </p:animEffect>
                                    <p:anim calcmode="lin" valueType="num">
                                      <p:cBhvr>
                                        <p:cTn id="95" dur="1000" fill="hold"/>
                                        <p:tgtEl>
                                          <p:spTgt spid="49"/>
                                        </p:tgtEl>
                                        <p:attrNameLst>
                                          <p:attrName>ppt_x</p:attrName>
                                        </p:attrNameLst>
                                      </p:cBhvr>
                                      <p:tavLst>
                                        <p:tav tm="0">
                                          <p:val>
                                            <p:strVal val="#ppt_x"/>
                                          </p:val>
                                        </p:tav>
                                        <p:tav tm="100000">
                                          <p:val>
                                            <p:strVal val="#ppt_x"/>
                                          </p:val>
                                        </p:tav>
                                      </p:tavLst>
                                    </p:anim>
                                    <p:anim calcmode="lin" valueType="num">
                                      <p:cBhvr>
                                        <p:cTn id="96" dur="1000" fill="hold"/>
                                        <p:tgtEl>
                                          <p:spTgt spid="49"/>
                                        </p:tgtEl>
                                        <p:attrNameLst>
                                          <p:attrName>ppt_y</p:attrName>
                                        </p:attrNameLst>
                                      </p:cBhvr>
                                      <p:tavLst>
                                        <p:tav tm="0">
                                          <p:val>
                                            <p:strVal val="#ppt_y+.1"/>
                                          </p:val>
                                        </p:tav>
                                        <p:tav tm="100000">
                                          <p:val>
                                            <p:strVal val="#ppt_y"/>
                                          </p:val>
                                        </p:tav>
                                      </p:tavLst>
                                    </p:anim>
                                  </p:childTnLst>
                                </p:cTn>
                              </p:par>
                            </p:childTnLst>
                          </p:cTn>
                        </p:par>
                        <p:par>
                          <p:cTn id="97" fill="hold">
                            <p:stCondLst>
                              <p:cond delay="5250"/>
                            </p:stCondLst>
                            <p:childTnLst>
                              <p:par>
                                <p:cTn id="98" presetID="41" presetClass="entr" presetSubtype="0" fill="hold" grpId="0" nodeType="afterEffect">
                                  <p:stCondLst>
                                    <p:cond delay="0"/>
                                  </p:stCondLst>
                                  <p:iterate type="lt">
                                    <p:tmPct val="10000"/>
                                  </p:iterate>
                                  <p:childTnLst>
                                    <p:set>
                                      <p:cBhvr>
                                        <p:cTn id="99" dur="1" fill="hold">
                                          <p:stCondLst>
                                            <p:cond delay="0"/>
                                          </p:stCondLst>
                                        </p:cTn>
                                        <p:tgtEl>
                                          <p:spTgt spid="55"/>
                                        </p:tgtEl>
                                        <p:attrNameLst>
                                          <p:attrName>style.visibility</p:attrName>
                                        </p:attrNameLst>
                                      </p:cBhvr>
                                      <p:to>
                                        <p:strVal val="visible"/>
                                      </p:to>
                                    </p:set>
                                    <p:anim calcmode="lin" valueType="num">
                                      <p:cBhvr>
                                        <p:cTn id="100" dur="500" fill="hold"/>
                                        <p:tgtEl>
                                          <p:spTgt spid="55"/>
                                        </p:tgtEl>
                                        <p:attrNameLst>
                                          <p:attrName>ppt_x</p:attrName>
                                        </p:attrNameLst>
                                      </p:cBhvr>
                                      <p:tavLst>
                                        <p:tav tm="0">
                                          <p:val>
                                            <p:strVal val="#ppt_x"/>
                                          </p:val>
                                        </p:tav>
                                        <p:tav tm="50000">
                                          <p:val>
                                            <p:strVal val="#ppt_x+.1"/>
                                          </p:val>
                                        </p:tav>
                                        <p:tav tm="100000">
                                          <p:val>
                                            <p:strVal val="#ppt_x"/>
                                          </p:val>
                                        </p:tav>
                                      </p:tavLst>
                                    </p:anim>
                                    <p:anim calcmode="lin" valueType="num">
                                      <p:cBhvr>
                                        <p:cTn id="101" dur="500" fill="hold"/>
                                        <p:tgtEl>
                                          <p:spTgt spid="55"/>
                                        </p:tgtEl>
                                        <p:attrNameLst>
                                          <p:attrName>ppt_y</p:attrName>
                                        </p:attrNameLst>
                                      </p:cBhvr>
                                      <p:tavLst>
                                        <p:tav tm="0">
                                          <p:val>
                                            <p:strVal val="#ppt_y"/>
                                          </p:val>
                                        </p:tav>
                                        <p:tav tm="100000">
                                          <p:val>
                                            <p:strVal val="#ppt_y"/>
                                          </p:val>
                                        </p:tav>
                                      </p:tavLst>
                                    </p:anim>
                                    <p:anim calcmode="lin" valueType="num">
                                      <p:cBhvr>
                                        <p:cTn id="102" dur="500" fill="hold"/>
                                        <p:tgtEl>
                                          <p:spTgt spid="55"/>
                                        </p:tgtEl>
                                        <p:attrNameLst>
                                          <p:attrName>ppt_h</p:attrName>
                                        </p:attrNameLst>
                                      </p:cBhvr>
                                      <p:tavLst>
                                        <p:tav tm="0">
                                          <p:val>
                                            <p:strVal val="#ppt_h/10"/>
                                          </p:val>
                                        </p:tav>
                                        <p:tav tm="50000">
                                          <p:val>
                                            <p:strVal val="#ppt_h+.01"/>
                                          </p:val>
                                        </p:tav>
                                        <p:tav tm="100000">
                                          <p:val>
                                            <p:strVal val="#ppt_h"/>
                                          </p:val>
                                        </p:tav>
                                      </p:tavLst>
                                    </p:anim>
                                    <p:anim calcmode="lin" valueType="num">
                                      <p:cBhvr>
                                        <p:cTn id="103" dur="500" fill="hold"/>
                                        <p:tgtEl>
                                          <p:spTgt spid="55"/>
                                        </p:tgtEl>
                                        <p:attrNameLst>
                                          <p:attrName>ppt_w</p:attrName>
                                        </p:attrNameLst>
                                      </p:cBhvr>
                                      <p:tavLst>
                                        <p:tav tm="0">
                                          <p:val>
                                            <p:strVal val="#ppt_w/10"/>
                                          </p:val>
                                        </p:tav>
                                        <p:tav tm="50000">
                                          <p:val>
                                            <p:strVal val="#ppt_w+.01"/>
                                          </p:val>
                                        </p:tav>
                                        <p:tav tm="100000">
                                          <p:val>
                                            <p:strVal val="#ppt_w"/>
                                          </p:val>
                                        </p:tav>
                                      </p:tavLst>
                                    </p:anim>
                                    <p:animEffect transition="in" filter="fade">
                                      <p:cBhvr>
                                        <p:cTn id="104" dur="500" tmFilter="0,0; .5, 1; 1, 1"/>
                                        <p:tgtEl>
                                          <p:spTgt spid="55"/>
                                        </p:tgtEl>
                                      </p:cBhvr>
                                    </p:animEffect>
                                  </p:childTnLst>
                                </p:cTn>
                              </p:par>
                            </p:childTnLst>
                          </p:cTn>
                        </p:par>
                        <p:par>
                          <p:cTn id="105" fill="hold">
                            <p:stCondLst>
                              <p:cond delay="6000"/>
                            </p:stCondLst>
                            <p:childTnLst>
                              <p:par>
                                <p:cTn id="106" presetID="42" presetClass="entr" presetSubtype="0"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fade">
                                      <p:cBhvr>
                                        <p:cTn id="108" dur="1000"/>
                                        <p:tgtEl>
                                          <p:spTgt spid="51"/>
                                        </p:tgtEl>
                                      </p:cBhvr>
                                    </p:animEffect>
                                    <p:anim calcmode="lin" valueType="num">
                                      <p:cBhvr>
                                        <p:cTn id="109" dur="1000" fill="hold"/>
                                        <p:tgtEl>
                                          <p:spTgt spid="51"/>
                                        </p:tgtEl>
                                        <p:attrNameLst>
                                          <p:attrName>ppt_x</p:attrName>
                                        </p:attrNameLst>
                                      </p:cBhvr>
                                      <p:tavLst>
                                        <p:tav tm="0">
                                          <p:val>
                                            <p:strVal val="#ppt_x"/>
                                          </p:val>
                                        </p:tav>
                                        <p:tav tm="100000">
                                          <p:val>
                                            <p:strVal val="#ppt_x"/>
                                          </p:val>
                                        </p:tav>
                                      </p:tavLst>
                                    </p:anim>
                                    <p:anim calcmode="lin" valueType="num">
                                      <p:cBhvr>
                                        <p:cTn id="110"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3" grpId="0" animBg="1"/>
      <p:bldP spid="9" grpId="0" animBg="1"/>
      <p:bldP spid="10" grpId="0"/>
      <p:bldP spid="8" grpId="0" animBg="1"/>
      <p:bldP spid="14" grpId="0" animBg="1"/>
      <p:bldP spid="13" grpId="0" animBg="1"/>
      <p:bldP spid="19" grpId="0" animBg="1"/>
      <p:bldP spid="18" grpId="0" animBg="1"/>
      <p:bldP spid="24" grpId="0" animBg="1"/>
      <p:bldP spid="23" grpId="0" animBg="1"/>
      <p:bldP spid="48" grpId="0"/>
      <p:bldP spid="49" grpId="0"/>
      <p:bldP spid="51" grpId="0"/>
      <p:bldP spid="52" grpId="0"/>
      <p:bldP spid="53" grpId="0"/>
      <p:bldP spid="54" grpId="0"/>
      <p:bldP spid="5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68590" y="333450"/>
            <a:ext cx="3262433" cy="461665"/>
          </a:xfrm>
          <a:prstGeom prst="rect">
            <a:avLst/>
          </a:prstGeom>
          <a:noFill/>
        </p:spPr>
        <p:txBody>
          <a:bodyPr wrap="none" rtlCol="0">
            <a:spAutoFit/>
          </a:bodyPr>
          <a:lstStyle/>
          <a:p>
            <a:r>
              <a:rPr lang="zh-CN" altLang="en-US" sz="2400" dirty="0">
                <a:solidFill>
                  <a:schemeClr val="bg1"/>
                </a:solidFill>
                <a:latin typeface="方正兰亭粗黑简体" panose="02000000000000000000" pitchFamily="2" charset="-122"/>
                <a:ea typeface="方正兰亭粗黑简体" panose="02000000000000000000" pitchFamily="2" charset="-122"/>
              </a:rPr>
              <a:t>点击输入您的标题内容</a:t>
            </a:r>
          </a:p>
        </p:txBody>
      </p:sp>
      <p:sp>
        <p:nvSpPr>
          <p:cNvPr id="3" name="矩形 2"/>
          <p:cNvSpPr/>
          <p:nvPr/>
        </p:nvSpPr>
        <p:spPr>
          <a:xfrm>
            <a:off x="0" y="117426"/>
            <a:ext cx="1418655" cy="9212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4" name="KSO_Shape"/>
          <p:cNvSpPr/>
          <p:nvPr/>
        </p:nvSpPr>
        <p:spPr bwMode="auto">
          <a:xfrm>
            <a:off x="502354" y="189434"/>
            <a:ext cx="772285" cy="792088"/>
          </a:xfrm>
          <a:custGeom>
            <a:avLst/>
            <a:gdLst>
              <a:gd name="T0" fmla="*/ 342531 w 2482850"/>
              <a:gd name="T1" fmla="*/ 1411756 h 2544763"/>
              <a:gd name="T2" fmla="*/ 306547 w 2482850"/>
              <a:gd name="T3" fmla="*/ 1492974 h 2544763"/>
              <a:gd name="T4" fmla="*/ 13579 w 2482850"/>
              <a:gd name="T5" fmla="*/ 1472457 h 2544763"/>
              <a:gd name="T6" fmla="*/ 20029 w 2482850"/>
              <a:gd name="T7" fmla="*/ 1384118 h 2544763"/>
              <a:gd name="T8" fmla="*/ 1841954 w 2482850"/>
              <a:gd name="T9" fmla="*/ 1334060 h 2544763"/>
              <a:gd name="T10" fmla="*/ 1837887 w 2482850"/>
              <a:gd name="T11" fmla="*/ 1604505 h 2544763"/>
              <a:gd name="T12" fmla="*/ 1149584 w 2482850"/>
              <a:gd name="T13" fmla="*/ 1082629 h 2544763"/>
              <a:gd name="T14" fmla="*/ 1326475 w 2482850"/>
              <a:gd name="T15" fmla="*/ 1289240 h 2544763"/>
              <a:gd name="T16" fmla="*/ 574873 w 2482850"/>
              <a:gd name="T17" fmla="*/ 1171589 h 2544763"/>
              <a:gd name="T18" fmla="*/ 1815518 w 2482850"/>
              <a:gd name="T19" fmla="*/ 969269 h 2544763"/>
              <a:gd name="T20" fmla="*/ 1853647 w 2482850"/>
              <a:gd name="T21" fmla="*/ 1234357 h 2544763"/>
              <a:gd name="T22" fmla="*/ 290931 w 2482850"/>
              <a:gd name="T23" fmla="*/ 886711 h 2544763"/>
              <a:gd name="T24" fmla="*/ 345416 w 2482850"/>
              <a:gd name="T25" fmla="*/ 956400 h 2544763"/>
              <a:gd name="T26" fmla="*/ 284141 w 2482850"/>
              <a:gd name="T27" fmla="*/ 1020493 h 2544763"/>
              <a:gd name="T28" fmla="*/ 3055 w 2482850"/>
              <a:gd name="T29" fmla="*/ 973186 h 2544763"/>
              <a:gd name="T30" fmla="*/ 38870 w 2482850"/>
              <a:gd name="T31" fmla="*/ 892137 h 2544763"/>
              <a:gd name="T32" fmla="*/ 1092019 w 2482850"/>
              <a:gd name="T33" fmla="*/ 666011 h 2544763"/>
              <a:gd name="T34" fmla="*/ 1142276 w 2482850"/>
              <a:gd name="T35" fmla="*/ 816768 h 2544763"/>
              <a:gd name="T36" fmla="*/ 1014427 w 2482850"/>
              <a:gd name="T37" fmla="*/ 1013872 h 2544763"/>
              <a:gd name="T38" fmla="*/ 872485 w 2482850"/>
              <a:gd name="T39" fmla="*/ 1026945 h 2544763"/>
              <a:gd name="T40" fmla="*/ 735127 w 2482850"/>
              <a:gd name="T41" fmla="*/ 831198 h 2544763"/>
              <a:gd name="T42" fmla="*/ 767726 w 2482850"/>
              <a:gd name="T43" fmla="*/ 705058 h 2544763"/>
              <a:gd name="T44" fmla="*/ 937004 w 2482850"/>
              <a:gd name="T45" fmla="*/ 631887 h 2544763"/>
              <a:gd name="T46" fmla="*/ 1839921 w 2482850"/>
              <a:gd name="T47" fmla="*/ 646042 h 2544763"/>
              <a:gd name="T48" fmla="*/ 1839921 w 2482850"/>
              <a:gd name="T49" fmla="*/ 916908 h 2544763"/>
              <a:gd name="T50" fmla="*/ 1041836 w 2482850"/>
              <a:gd name="T51" fmla="*/ 497072 h 2544763"/>
              <a:gd name="T52" fmla="*/ 1122120 w 2482850"/>
              <a:gd name="T53" fmla="*/ 564600 h 2544763"/>
              <a:gd name="T54" fmla="*/ 1106537 w 2482850"/>
              <a:gd name="T55" fmla="*/ 695751 h 2544763"/>
              <a:gd name="T56" fmla="*/ 1008639 w 2482850"/>
              <a:gd name="T57" fmla="*/ 596666 h 2544763"/>
              <a:gd name="T58" fmla="*/ 789300 w 2482850"/>
              <a:gd name="T59" fmla="*/ 616178 h 2544763"/>
              <a:gd name="T60" fmla="*/ 727987 w 2482850"/>
              <a:gd name="T61" fmla="*/ 682008 h 2544763"/>
              <a:gd name="T62" fmla="*/ 807762 w 2482850"/>
              <a:gd name="T63" fmla="*/ 502672 h 2544763"/>
              <a:gd name="T64" fmla="*/ 315373 w 2482850"/>
              <a:gd name="T65" fmla="*/ 416928 h 2544763"/>
              <a:gd name="T66" fmla="*/ 338797 w 2482850"/>
              <a:gd name="T67" fmla="*/ 502278 h 2544763"/>
              <a:gd name="T68" fmla="*/ 51431 w 2482850"/>
              <a:gd name="T69" fmla="*/ 538518 h 2544763"/>
              <a:gd name="T70" fmla="*/ 340 w 2482850"/>
              <a:gd name="T71" fmla="*/ 466038 h 2544763"/>
              <a:gd name="T72" fmla="*/ 65010 w 2482850"/>
              <a:gd name="T73" fmla="*/ 405412 h 2544763"/>
              <a:gd name="T74" fmla="*/ 1857375 w 2482850"/>
              <a:gd name="T75" fmla="*/ 519685 h 2544763"/>
              <a:gd name="T76" fmla="*/ 343343 w 2482850"/>
              <a:gd name="T77" fmla="*/ 17148 h 2544763"/>
              <a:gd name="T78" fmla="*/ 191196 w 2482850"/>
              <a:gd name="T79" fmla="*/ 148054 h 2544763"/>
              <a:gd name="T80" fmla="*/ 371159 w 2482850"/>
              <a:gd name="T81" fmla="*/ 432954 h 2544763"/>
              <a:gd name="T82" fmla="*/ 329603 w 2482850"/>
              <a:gd name="T83" fmla="*/ 559954 h 2544763"/>
              <a:gd name="T84" fmla="*/ 345547 w 2482850"/>
              <a:gd name="T85" fmla="*/ 876945 h 2544763"/>
              <a:gd name="T86" fmla="*/ 361661 w 2482850"/>
              <a:gd name="T87" fmla="*/ 1009548 h 2544763"/>
              <a:gd name="T88" fmla="*/ 306875 w 2482850"/>
              <a:gd name="T89" fmla="*/ 1334859 h 2544763"/>
              <a:gd name="T90" fmla="*/ 377944 w 2482850"/>
              <a:gd name="T91" fmla="*/ 1447766 h 2544763"/>
              <a:gd name="T92" fmla="*/ 276513 w 2482850"/>
              <a:gd name="T93" fmla="*/ 1534357 h 2544763"/>
              <a:gd name="T94" fmla="*/ 305009 w 2482850"/>
              <a:gd name="T95" fmla="*/ 1883098 h 2544763"/>
              <a:gd name="T96" fmla="*/ 1657699 w 2482850"/>
              <a:gd name="T97" fmla="*/ 1800412 h 2544763"/>
              <a:gd name="T98" fmla="*/ 1610885 w 2482850"/>
              <a:gd name="T99" fmla="*/ 47879 h 2544763"/>
              <a:gd name="T100" fmla="*/ 1621063 w 2482850"/>
              <a:gd name="T101" fmla="*/ 34297 h 2544763"/>
              <a:gd name="T102" fmla="*/ 1672965 w 2482850"/>
              <a:gd name="T103" fmla="*/ 1807712 h 2544763"/>
              <a:gd name="T104" fmla="*/ 300769 w 2482850"/>
              <a:gd name="T105" fmla="*/ 1899567 h 2544763"/>
              <a:gd name="T106" fmla="*/ 276513 w 2482850"/>
              <a:gd name="T107" fmla="*/ 1517378 h 2544763"/>
              <a:gd name="T108" fmla="*/ 360982 w 2482850"/>
              <a:gd name="T109" fmla="*/ 1445389 h 2544763"/>
              <a:gd name="T110" fmla="*/ 301787 w 2482850"/>
              <a:gd name="T111" fmla="*/ 1351158 h 2544763"/>
              <a:gd name="T112" fmla="*/ 347413 w 2482850"/>
              <a:gd name="T113" fmla="*/ 1000040 h 2544763"/>
              <a:gd name="T114" fmla="*/ 333843 w 2482850"/>
              <a:gd name="T115" fmla="*/ 889679 h 2544763"/>
              <a:gd name="T116" fmla="*/ 320614 w 2482850"/>
              <a:gd name="T117" fmla="*/ 545353 h 2544763"/>
              <a:gd name="T118" fmla="*/ 355215 w 2482850"/>
              <a:gd name="T119" fmla="*/ 439746 h 2544763"/>
              <a:gd name="T120" fmla="*/ 174065 w 2482850"/>
              <a:gd name="T121" fmla="*/ 145506 h 2544763"/>
              <a:gd name="T122" fmla="*/ 343343 w 2482850"/>
              <a:gd name="T123" fmla="*/ 0 h 254476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482850" h="2544763">
                <a:moveTo>
                  <a:pt x="86902" y="1822450"/>
                </a:moveTo>
                <a:lnTo>
                  <a:pt x="91667" y="1822450"/>
                </a:lnTo>
                <a:lnTo>
                  <a:pt x="370523" y="1822450"/>
                </a:lnTo>
                <a:lnTo>
                  <a:pt x="375061" y="1822450"/>
                </a:lnTo>
                <a:lnTo>
                  <a:pt x="379826" y="1822903"/>
                </a:lnTo>
                <a:lnTo>
                  <a:pt x="384137" y="1823583"/>
                </a:lnTo>
                <a:lnTo>
                  <a:pt x="388902" y="1824262"/>
                </a:lnTo>
                <a:lnTo>
                  <a:pt x="393213" y="1825395"/>
                </a:lnTo>
                <a:lnTo>
                  <a:pt x="397524" y="1826527"/>
                </a:lnTo>
                <a:lnTo>
                  <a:pt x="401835" y="1827886"/>
                </a:lnTo>
                <a:lnTo>
                  <a:pt x="405919" y="1829472"/>
                </a:lnTo>
                <a:lnTo>
                  <a:pt x="409777" y="1831284"/>
                </a:lnTo>
                <a:lnTo>
                  <a:pt x="414088" y="1833322"/>
                </a:lnTo>
                <a:lnTo>
                  <a:pt x="417718" y="1835587"/>
                </a:lnTo>
                <a:lnTo>
                  <a:pt x="421575" y="1838079"/>
                </a:lnTo>
                <a:lnTo>
                  <a:pt x="425206" y="1840344"/>
                </a:lnTo>
                <a:lnTo>
                  <a:pt x="428609" y="1843062"/>
                </a:lnTo>
                <a:lnTo>
                  <a:pt x="432013" y="1846006"/>
                </a:lnTo>
                <a:lnTo>
                  <a:pt x="434962" y="1848951"/>
                </a:lnTo>
                <a:lnTo>
                  <a:pt x="438139" y="1852122"/>
                </a:lnTo>
                <a:lnTo>
                  <a:pt x="441088" y="1855293"/>
                </a:lnTo>
                <a:lnTo>
                  <a:pt x="443584" y="1858691"/>
                </a:lnTo>
                <a:lnTo>
                  <a:pt x="446307" y="1862315"/>
                </a:lnTo>
                <a:lnTo>
                  <a:pt x="448803" y="1865939"/>
                </a:lnTo>
                <a:lnTo>
                  <a:pt x="450845" y="1869789"/>
                </a:lnTo>
                <a:lnTo>
                  <a:pt x="452887" y="1873640"/>
                </a:lnTo>
                <a:lnTo>
                  <a:pt x="454702" y="1877490"/>
                </a:lnTo>
                <a:lnTo>
                  <a:pt x="456291" y="1881794"/>
                </a:lnTo>
                <a:lnTo>
                  <a:pt x="457879" y="1885871"/>
                </a:lnTo>
                <a:lnTo>
                  <a:pt x="459240" y="1890401"/>
                </a:lnTo>
                <a:lnTo>
                  <a:pt x="460148" y="1894704"/>
                </a:lnTo>
                <a:lnTo>
                  <a:pt x="461055" y="1899008"/>
                </a:lnTo>
                <a:lnTo>
                  <a:pt x="461509" y="1903538"/>
                </a:lnTo>
                <a:lnTo>
                  <a:pt x="461736" y="1908068"/>
                </a:lnTo>
                <a:lnTo>
                  <a:pt x="461963" y="1912824"/>
                </a:lnTo>
                <a:lnTo>
                  <a:pt x="461736" y="1917581"/>
                </a:lnTo>
                <a:lnTo>
                  <a:pt x="461509" y="1922111"/>
                </a:lnTo>
                <a:lnTo>
                  <a:pt x="461055" y="1926641"/>
                </a:lnTo>
                <a:lnTo>
                  <a:pt x="460148" y="1930945"/>
                </a:lnTo>
                <a:lnTo>
                  <a:pt x="459240" y="1935248"/>
                </a:lnTo>
                <a:lnTo>
                  <a:pt x="457879" y="1939778"/>
                </a:lnTo>
                <a:lnTo>
                  <a:pt x="456291" y="1943855"/>
                </a:lnTo>
                <a:lnTo>
                  <a:pt x="454702" y="1947932"/>
                </a:lnTo>
                <a:lnTo>
                  <a:pt x="452887" y="1952009"/>
                </a:lnTo>
                <a:lnTo>
                  <a:pt x="450845" y="1955860"/>
                </a:lnTo>
                <a:lnTo>
                  <a:pt x="448803" y="1959710"/>
                </a:lnTo>
                <a:lnTo>
                  <a:pt x="446307" y="1963334"/>
                </a:lnTo>
                <a:lnTo>
                  <a:pt x="443584" y="1966958"/>
                </a:lnTo>
                <a:lnTo>
                  <a:pt x="441088" y="1970356"/>
                </a:lnTo>
                <a:lnTo>
                  <a:pt x="438139" y="1973753"/>
                </a:lnTo>
                <a:lnTo>
                  <a:pt x="434962" y="1976698"/>
                </a:lnTo>
                <a:lnTo>
                  <a:pt x="432013" y="1979643"/>
                </a:lnTo>
                <a:lnTo>
                  <a:pt x="428609" y="1982587"/>
                </a:lnTo>
                <a:lnTo>
                  <a:pt x="425206" y="1985305"/>
                </a:lnTo>
                <a:lnTo>
                  <a:pt x="421575" y="1988023"/>
                </a:lnTo>
                <a:lnTo>
                  <a:pt x="417718" y="1990288"/>
                </a:lnTo>
                <a:lnTo>
                  <a:pt x="414088" y="1992327"/>
                </a:lnTo>
                <a:lnTo>
                  <a:pt x="409777" y="1994365"/>
                </a:lnTo>
                <a:lnTo>
                  <a:pt x="405919" y="1996177"/>
                </a:lnTo>
                <a:lnTo>
                  <a:pt x="401835" y="1997763"/>
                </a:lnTo>
                <a:lnTo>
                  <a:pt x="397524" y="1999348"/>
                </a:lnTo>
                <a:lnTo>
                  <a:pt x="393213" y="2000254"/>
                </a:lnTo>
                <a:lnTo>
                  <a:pt x="388902" y="2001387"/>
                </a:lnTo>
                <a:lnTo>
                  <a:pt x="384137" y="2002066"/>
                </a:lnTo>
                <a:lnTo>
                  <a:pt x="379826" y="2002972"/>
                </a:lnTo>
                <a:lnTo>
                  <a:pt x="375061" y="2003199"/>
                </a:lnTo>
                <a:lnTo>
                  <a:pt x="370523" y="2003425"/>
                </a:lnTo>
                <a:lnTo>
                  <a:pt x="91667" y="2003425"/>
                </a:lnTo>
                <a:lnTo>
                  <a:pt x="86902" y="2003199"/>
                </a:lnTo>
                <a:lnTo>
                  <a:pt x="82364" y="2002972"/>
                </a:lnTo>
                <a:lnTo>
                  <a:pt x="77599" y="2002066"/>
                </a:lnTo>
                <a:lnTo>
                  <a:pt x="73288" y="2001387"/>
                </a:lnTo>
                <a:lnTo>
                  <a:pt x="68750" y="2000254"/>
                </a:lnTo>
                <a:lnTo>
                  <a:pt x="64439" y="1999348"/>
                </a:lnTo>
                <a:lnTo>
                  <a:pt x="60128" y="1997763"/>
                </a:lnTo>
                <a:lnTo>
                  <a:pt x="56044" y="1996177"/>
                </a:lnTo>
                <a:lnTo>
                  <a:pt x="51959" y="1994365"/>
                </a:lnTo>
                <a:lnTo>
                  <a:pt x="48102" y="1992327"/>
                </a:lnTo>
                <a:lnTo>
                  <a:pt x="44245" y="1990288"/>
                </a:lnTo>
                <a:lnTo>
                  <a:pt x="40615" y="1988023"/>
                </a:lnTo>
                <a:lnTo>
                  <a:pt x="36757" y="1985305"/>
                </a:lnTo>
                <a:lnTo>
                  <a:pt x="33581" y="1982587"/>
                </a:lnTo>
                <a:lnTo>
                  <a:pt x="30177" y="1979643"/>
                </a:lnTo>
                <a:lnTo>
                  <a:pt x="26774" y="1976698"/>
                </a:lnTo>
                <a:lnTo>
                  <a:pt x="23824" y="1973753"/>
                </a:lnTo>
                <a:lnTo>
                  <a:pt x="21101" y="1970356"/>
                </a:lnTo>
                <a:lnTo>
                  <a:pt x="18152" y="1966958"/>
                </a:lnTo>
                <a:lnTo>
                  <a:pt x="15656" y="1963334"/>
                </a:lnTo>
                <a:lnTo>
                  <a:pt x="13160" y="1959710"/>
                </a:lnTo>
                <a:lnTo>
                  <a:pt x="11118" y="1955860"/>
                </a:lnTo>
                <a:lnTo>
                  <a:pt x="9076" y="1952009"/>
                </a:lnTo>
                <a:lnTo>
                  <a:pt x="7261" y="1947932"/>
                </a:lnTo>
                <a:lnTo>
                  <a:pt x="5446" y="1943855"/>
                </a:lnTo>
                <a:lnTo>
                  <a:pt x="4084" y="1939778"/>
                </a:lnTo>
                <a:lnTo>
                  <a:pt x="2950" y="1935248"/>
                </a:lnTo>
                <a:lnTo>
                  <a:pt x="1815" y="1930945"/>
                </a:lnTo>
                <a:lnTo>
                  <a:pt x="1134" y="1926641"/>
                </a:lnTo>
                <a:lnTo>
                  <a:pt x="454" y="1922111"/>
                </a:lnTo>
                <a:lnTo>
                  <a:pt x="0" y="1917581"/>
                </a:lnTo>
                <a:lnTo>
                  <a:pt x="0" y="1912824"/>
                </a:lnTo>
                <a:lnTo>
                  <a:pt x="0" y="1908068"/>
                </a:lnTo>
                <a:lnTo>
                  <a:pt x="454" y="1903538"/>
                </a:lnTo>
                <a:lnTo>
                  <a:pt x="1134" y="1899008"/>
                </a:lnTo>
                <a:lnTo>
                  <a:pt x="1815" y="1894704"/>
                </a:lnTo>
                <a:lnTo>
                  <a:pt x="2950" y="1890401"/>
                </a:lnTo>
                <a:lnTo>
                  <a:pt x="4084" y="1885871"/>
                </a:lnTo>
                <a:lnTo>
                  <a:pt x="5446" y="1881794"/>
                </a:lnTo>
                <a:lnTo>
                  <a:pt x="7261" y="1877490"/>
                </a:lnTo>
                <a:lnTo>
                  <a:pt x="9076" y="1873640"/>
                </a:lnTo>
                <a:lnTo>
                  <a:pt x="11118" y="1869789"/>
                </a:lnTo>
                <a:lnTo>
                  <a:pt x="13160" y="1865939"/>
                </a:lnTo>
                <a:lnTo>
                  <a:pt x="15656" y="1862315"/>
                </a:lnTo>
                <a:lnTo>
                  <a:pt x="18152" y="1858691"/>
                </a:lnTo>
                <a:lnTo>
                  <a:pt x="21101" y="1855293"/>
                </a:lnTo>
                <a:lnTo>
                  <a:pt x="23824" y="1852122"/>
                </a:lnTo>
                <a:lnTo>
                  <a:pt x="26774" y="1848951"/>
                </a:lnTo>
                <a:lnTo>
                  <a:pt x="30177" y="1846006"/>
                </a:lnTo>
                <a:lnTo>
                  <a:pt x="33581" y="1843062"/>
                </a:lnTo>
                <a:lnTo>
                  <a:pt x="36757" y="1840344"/>
                </a:lnTo>
                <a:lnTo>
                  <a:pt x="40615" y="1838079"/>
                </a:lnTo>
                <a:lnTo>
                  <a:pt x="44245" y="1835587"/>
                </a:lnTo>
                <a:lnTo>
                  <a:pt x="48102" y="1833322"/>
                </a:lnTo>
                <a:lnTo>
                  <a:pt x="51959" y="1831284"/>
                </a:lnTo>
                <a:lnTo>
                  <a:pt x="56044" y="1829472"/>
                </a:lnTo>
                <a:lnTo>
                  <a:pt x="60128" y="1827886"/>
                </a:lnTo>
                <a:lnTo>
                  <a:pt x="64439" y="1826527"/>
                </a:lnTo>
                <a:lnTo>
                  <a:pt x="68750" y="1825395"/>
                </a:lnTo>
                <a:lnTo>
                  <a:pt x="73288" y="1824262"/>
                </a:lnTo>
                <a:lnTo>
                  <a:pt x="77599" y="1823583"/>
                </a:lnTo>
                <a:lnTo>
                  <a:pt x="82364" y="1822903"/>
                </a:lnTo>
                <a:lnTo>
                  <a:pt x="86902" y="1822450"/>
                </a:lnTo>
                <a:close/>
                <a:moveTo>
                  <a:pt x="2282825" y="1685925"/>
                </a:moveTo>
                <a:lnTo>
                  <a:pt x="2412173" y="1745797"/>
                </a:lnTo>
                <a:lnTo>
                  <a:pt x="2422140" y="1750786"/>
                </a:lnTo>
                <a:lnTo>
                  <a:pt x="2426897" y="1753281"/>
                </a:lnTo>
                <a:lnTo>
                  <a:pt x="2431201" y="1756002"/>
                </a:lnTo>
                <a:lnTo>
                  <a:pt x="2435732" y="1758724"/>
                </a:lnTo>
                <a:lnTo>
                  <a:pt x="2439583" y="1761445"/>
                </a:lnTo>
                <a:lnTo>
                  <a:pt x="2443434" y="1764166"/>
                </a:lnTo>
                <a:lnTo>
                  <a:pt x="2447058" y="1767115"/>
                </a:lnTo>
                <a:lnTo>
                  <a:pt x="2450456" y="1769836"/>
                </a:lnTo>
                <a:lnTo>
                  <a:pt x="2453628" y="1773011"/>
                </a:lnTo>
                <a:lnTo>
                  <a:pt x="2456799" y="1775959"/>
                </a:lnTo>
                <a:lnTo>
                  <a:pt x="2459518" y="1778907"/>
                </a:lnTo>
                <a:lnTo>
                  <a:pt x="2462236" y="1782082"/>
                </a:lnTo>
                <a:lnTo>
                  <a:pt x="2464501" y="1785257"/>
                </a:lnTo>
                <a:lnTo>
                  <a:pt x="2466766" y="1788432"/>
                </a:lnTo>
                <a:lnTo>
                  <a:pt x="2468805" y="1791607"/>
                </a:lnTo>
                <a:lnTo>
                  <a:pt x="2470617" y="1794782"/>
                </a:lnTo>
                <a:lnTo>
                  <a:pt x="2472430" y="1798184"/>
                </a:lnTo>
                <a:lnTo>
                  <a:pt x="2474015" y="1801813"/>
                </a:lnTo>
                <a:lnTo>
                  <a:pt x="2475601" y="1805215"/>
                </a:lnTo>
                <a:lnTo>
                  <a:pt x="2477866" y="1812245"/>
                </a:lnTo>
                <a:lnTo>
                  <a:pt x="2479905" y="1819502"/>
                </a:lnTo>
                <a:lnTo>
                  <a:pt x="2481264" y="1826986"/>
                </a:lnTo>
                <a:lnTo>
                  <a:pt x="2482397" y="1834697"/>
                </a:lnTo>
                <a:lnTo>
                  <a:pt x="2482850" y="1842861"/>
                </a:lnTo>
                <a:lnTo>
                  <a:pt x="2482850" y="1851025"/>
                </a:lnTo>
                <a:lnTo>
                  <a:pt x="2482850" y="2068286"/>
                </a:lnTo>
                <a:lnTo>
                  <a:pt x="2482850" y="2076677"/>
                </a:lnTo>
                <a:lnTo>
                  <a:pt x="2482397" y="2084388"/>
                </a:lnTo>
                <a:lnTo>
                  <a:pt x="2481264" y="2092326"/>
                </a:lnTo>
                <a:lnTo>
                  <a:pt x="2479905" y="2099810"/>
                </a:lnTo>
                <a:lnTo>
                  <a:pt x="2477866" y="2107067"/>
                </a:lnTo>
                <a:lnTo>
                  <a:pt x="2475601" y="2114324"/>
                </a:lnTo>
                <a:lnTo>
                  <a:pt x="2474015" y="2117726"/>
                </a:lnTo>
                <a:lnTo>
                  <a:pt x="2472430" y="2121127"/>
                </a:lnTo>
                <a:lnTo>
                  <a:pt x="2470617" y="2124302"/>
                </a:lnTo>
                <a:lnTo>
                  <a:pt x="2468805" y="2127704"/>
                </a:lnTo>
                <a:lnTo>
                  <a:pt x="2466766" y="2130879"/>
                </a:lnTo>
                <a:lnTo>
                  <a:pt x="2464501" y="2134281"/>
                </a:lnTo>
                <a:lnTo>
                  <a:pt x="2462236" y="2137456"/>
                </a:lnTo>
                <a:lnTo>
                  <a:pt x="2459518" y="2140404"/>
                </a:lnTo>
                <a:lnTo>
                  <a:pt x="2456799" y="2143352"/>
                </a:lnTo>
                <a:lnTo>
                  <a:pt x="2453628" y="2146527"/>
                </a:lnTo>
                <a:lnTo>
                  <a:pt x="2450456" y="2149249"/>
                </a:lnTo>
                <a:lnTo>
                  <a:pt x="2447058" y="2152197"/>
                </a:lnTo>
                <a:lnTo>
                  <a:pt x="2443434" y="2154919"/>
                </a:lnTo>
                <a:lnTo>
                  <a:pt x="2439583" y="2157867"/>
                </a:lnTo>
                <a:lnTo>
                  <a:pt x="2435732" y="2160588"/>
                </a:lnTo>
                <a:lnTo>
                  <a:pt x="2431201" y="2163310"/>
                </a:lnTo>
                <a:lnTo>
                  <a:pt x="2426897" y="2165804"/>
                </a:lnTo>
                <a:lnTo>
                  <a:pt x="2422140" y="2168526"/>
                </a:lnTo>
                <a:lnTo>
                  <a:pt x="2412173" y="2173742"/>
                </a:lnTo>
                <a:lnTo>
                  <a:pt x="2282825" y="2233613"/>
                </a:lnTo>
                <a:lnTo>
                  <a:pt x="2282825" y="1685925"/>
                </a:lnTo>
                <a:close/>
                <a:moveTo>
                  <a:pt x="1216535" y="1436687"/>
                </a:moveTo>
                <a:lnTo>
                  <a:pt x="1274253" y="1436687"/>
                </a:lnTo>
                <a:lnTo>
                  <a:pt x="1303338" y="1492629"/>
                </a:lnTo>
                <a:lnTo>
                  <a:pt x="1283046" y="1513778"/>
                </a:lnTo>
                <a:lnTo>
                  <a:pt x="1301534" y="1642262"/>
                </a:lnTo>
                <a:lnTo>
                  <a:pt x="1245394" y="1852612"/>
                </a:lnTo>
                <a:lnTo>
                  <a:pt x="1189254" y="1642262"/>
                </a:lnTo>
                <a:lnTo>
                  <a:pt x="1207516" y="1513778"/>
                </a:lnTo>
                <a:lnTo>
                  <a:pt x="1187450" y="1492629"/>
                </a:lnTo>
                <a:lnTo>
                  <a:pt x="1216535" y="1436687"/>
                </a:lnTo>
                <a:close/>
                <a:moveTo>
                  <a:pt x="1389519" y="1379537"/>
                </a:moveTo>
                <a:lnTo>
                  <a:pt x="1401785" y="1384753"/>
                </a:lnTo>
                <a:lnTo>
                  <a:pt x="1434494" y="1399267"/>
                </a:lnTo>
                <a:lnTo>
                  <a:pt x="1456754" y="1409246"/>
                </a:lnTo>
                <a:lnTo>
                  <a:pt x="1481740" y="1420358"/>
                </a:lnTo>
                <a:lnTo>
                  <a:pt x="1508543" y="1432831"/>
                </a:lnTo>
                <a:lnTo>
                  <a:pt x="1536709" y="1446212"/>
                </a:lnTo>
                <a:lnTo>
                  <a:pt x="1565557" y="1460273"/>
                </a:lnTo>
                <a:lnTo>
                  <a:pt x="1593950" y="1474560"/>
                </a:lnTo>
                <a:lnTo>
                  <a:pt x="1607578" y="1481818"/>
                </a:lnTo>
                <a:lnTo>
                  <a:pt x="1621207" y="1489075"/>
                </a:lnTo>
                <a:lnTo>
                  <a:pt x="1634154" y="1496105"/>
                </a:lnTo>
                <a:lnTo>
                  <a:pt x="1646647" y="1503362"/>
                </a:lnTo>
                <a:lnTo>
                  <a:pt x="1658232" y="1509939"/>
                </a:lnTo>
                <a:lnTo>
                  <a:pt x="1669589" y="1516743"/>
                </a:lnTo>
                <a:lnTo>
                  <a:pt x="1679584" y="1523546"/>
                </a:lnTo>
                <a:lnTo>
                  <a:pt x="1688669" y="1529669"/>
                </a:lnTo>
                <a:lnTo>
                  <a:pt x="1697074" y="1536019"/>
                </a:lnTo>
                <a:lnTo>
                  <a:pt x="1704115" y="1541689"/>
                </a:lnTo>
                <a:lnTo>
                  <a:pt x="1707068" y="1544410"/>
                </a:lnTo>
                <a:lnTo>
                  <a:pt x="1709794" y="1547132"/>
                </a:lnTo>
                <a:lnTo>
                  <a:pt x="1712292" y="1549853"/>
                </a:lnTo>
                <a:lnTo>
                  <a:pt x="1714337" y="1552348"/>
                </a:lnTo>
                <a:lnTo>
                  <a:pt x="1716154" y="1554843"/>
                </a:lnTo>
                <a:lnTo>
                  <a:pt x="1717971" y="1558018"/>
                </a:lnTo>
                <a:lnTo>
                  <a:pt x="1721833" y="1565048"/>
                </a:lnTo>
                <a:lnTo>
                  <a:pt x="1726148" y="1573666"/>
                </a:lnTo>
                <a:lnTo>
                  <a:pt x="1730237" y="1583191"/>
                </a:lnTo>
                <a:lnTo>
                  <a:pt x="1734326" y="1593850"/>
                </a:lnTo>
                <a:lnTo>
                  <a:pt x="1738869" y="1605416"/>
                </a:lnTo>
                <a:lnTo>
                  <a:pt x="1742957" y="1618116"/>
                </a:lnTo>
                <a:lnTo>
                  <a:pt x="1747500" y="1631269"/>
                </a:lnTo>
                <a:lnTo>
                  <a:pt x="1751816" y="1645330"/>
                </a:lnTo>
                <a:lnTo>
                  <a:pt x="1755904" y="1659844"/>
                </a:lnTo>
                <a:lnTo>
                  <a:pt x="1764536" y="1690460"/>
                </a:lnTo>
                <a:lnTo>
                  <a:pt x="1773168" y="1722210"/>
                </a:lnTo>
                <a:lnTo>
                  <a:pt x="1781118" y="1753960"/>
                </a:lnTo>
                <a:lnTo>
                  <a:pt x="1788613" y="1785030"/>
                </a:lnTo>
                <a:lnTo>
                  <a:pt x="1795428" y="1814966"/>
                </a:lnTo>
                <a:lnTo>
                  <a:pt x="1801561" y="1842180"/>
                </a:lnTo>
                <a:lnTo>
                  <a:pt x="1807012" y="1866446"/>
                </a:lnTo>
                <a:lnTo>
                  <a:pt x="1814962" y="1902505"/>
                </a:lnTo>
                <a:lnTo>
                  <a:pt x="1817688" y="1916112"/>
                </a:lnTo>
                <a:lnTo>
                  <a:pt x="1244600" y="1916112"/>
                </a:lnTo>
                <a:lnTo>
                  <a:pt x="1389519" y="1379537"/>
                </a:lnTo>
                <a:close/>
                <a:moveTo>
                  <a:pt x="1100083" y="1379537"/>
                </a:moveTo>
                <a:lnTo>
                  <a:pt x="1244600" y="1916112"/>
                </a:lnTo>
                <a:lnTo>
                  <a:pt x="673100" y="1916112"/>
                </a:lnTo>
                <a:lnTo>
                  <a:pt x="676045" y="1902505"/>
                </a:lnTo>
                <a:lnTo>
                  <a:pt x="683520" y="1866446"/>
                </a:lnTo>
                <a:lnTo>
                  <a:pt x="688956" y="1842180"/>
                </a:lnTo>
                <a:lnTo>
                  <a:pt x="695072" y="1814966"/>
                </a:lnTo>
                <a:lnTo>
                  <a:pt x="702094" y="1785030"/>
                </a:lnTo>
                <a:lnTo>
                  <a:pt x="709569" y="1753960"/>
                </a:lnTo>
                <a:lnTo>
                  <a:pt x="717724" y="1722210"/>
                </a:lnTo>
                <a:lnTo>
                  <a:pt x="725878" y="1690460"/>
                </a:lnTo>
                <a:lnTo>
                  <a:pt x="734486" y="1659844"/>
                </a:lnTo>
                <a:lnTo>
                  <a:pt x="739016" y="1645330"/>
                </a:lnTo>
                <a:lnTo>
                  <a:pt x="743320" y="1631269"/>
                </a:lnTo>
                <a:lnTo>
                  <a:pt x="747397" y="1618116"/>
                </a:lnTo>
                <a:lnTo>
                  <a:pt x="751928" y="1605416"/>
                </a:lnTo>
                <a:lnTo>
                  <a:pt x="756005" y="1593850"/>
                </a:lnTo>
                <a:lnTo>
                  <a:pt x="760082" y="1583191"/>
                </a:lnTo>
                <a:lnTo>
                  <a:pt x="764386" y="1573666"/>
                </a:lnTo>
                <a:lnTo>
                  <a:pt x="768463" y="1565048"/>
                </a:lnTo>
                <a:lnTo>
                  <a:pt x="772314" y="1558018"/>
                </a:lnTo>
                <a:lnTo>
                  <a:pt x="774353" y="1554843"/>
                </a:lnTo>
                <a:lnTo>
                  <a:pt x="776165" y="1552348"/>
                </a:lnTo>
                <a:lnTo>
                  <a:pt x="778203" y="1549853"/>
                </a:lnTo>
                <a:lnTo>
                  <a:pt x="780695" y="1547132"/>
                </a:lnTo>
                <a:lnTo>
                  <a:pt x="783413" y="1544410"/>
                </a:lnTo>
                <a:lnTo>
                  <a:pt x="786358" y="1541689"/>
                </a:lnTo>
                <a:lnTo>
                  <a:pt x="793607" y="1536019"/>
                </a:lnTo>
                <a:lnTo>
                  <a:pt x="801535" y="1529669"/>
                </a:lnTo>
                <a:lnTo>
                  <a:pt x="810822" y="1523546"/>
                </a:lnTo>
                <a:lnTo>
                  <a:pt x="821015" y="1516743"/>
                </a:lnTo>
                <a:lnTo>
                  <a:pt x="831888" y="1509939"/>
                </a:lnTo>
                <a:lnTo>
                  <a:pt x="843893" y="1503362"/>
                </a:lnTo>
                <a:lnTo>
                  <a:pt x="855898" y="1496105"/>
                </a:lnTo>
                <a:lnTo>
                  <a:pt x="869263" y="1489075"/>
                </a:lnTo>
                <a:lnTo>
                  <a:pt x="882401" y="1481818"/>
                </a:lnTo>
                <a:lnTo>
                  <a:pt x="896445" y="1474560"/>
                </a:lnTo>
                <a:lnTo>
                  <a:pt x="924533" y="1460273"/>
                </a:lnTo>
                <a:lnTo>
                  <a:pt x="953074" y="1446212"/>
                </a:lnTo>
                <a:lnTo>
                  <a:pt x="981388" y="1432831"/>
                </a:lnTo>
                <a:lnTo>
                  <a:pt x="1008117" y="1420358"/>
                </a:lnTo>
                <a:lnTo>
                  <a:pt x="1033034" y="1409246"/>
                </a:lnTo>
                <a:lnTo>
                  <a:pt x="1055006" y="1399267"/>
                </a:lnTo>
                <a:lnTo>
                  <a:pt x="1088077" y="1384753"/>
                </a:lnTo>
                <a:lnTo>
                  <a:pt x="1100083" y="1379537"/>
                </a:lnTo>
                <a:close/>
                <a:moveTo>
                  <a:pt x="2282825" y="1227137"/>
                </a:moveTo>
                <a:lnTo>
                  <a:pt x="2412173" y="1287064"/>
                </a:lnTo>
                <a:lnTo>
                  <a:pt x="2422140" y="1292285"/>
                </a:lnTo>
                <a:lnTo>
                  <a:pt x="2426897" y="1294782"/>
                </a:lnTo>
                <a:lnTo>
                  <a:pt x="2431201" y="1297505"/>
                </a:lnTo>
                <a:lnTo>
                  <a:pt x="2435732" y="1300002"/>
                </a:lnTo>
                <a:lnTo>
                  <a:pt x="2439583" y="1302953"/>
                </a:lnTo>
                <a:lnTo>
                  <a:pt x="2443434" y="1305677"/>
                </a:lnTo>
                <a:lnTo>
                  <a:pt x="2447058" y="1308628"/>
                </a:lnTo>
                <a:lnTo>
                  <a:pt x="2450456" y="1311352"/>
                </a:lnTo>
                <a:lnTo>
                  <a:pt x="2453628" y="1314303"/>
                </a:lnTo>
                <a:lnTo>
                  <a:pt x="2456799" y="1317481"/>
                </a:lnTo>
                <a:lnTo>
                  <a:pt x="2459518" y="1320205"/>
                </a:lnTo>
                <a:lnTo>
                  <a:pt x="2462236" y="1323383"/>
                </a:lnTo>
                <a:lnTo>
                  <a:pt x="2464501" y="1326561"/>
                </a:lnTo>
                <a:lnTo>
                  <a:pt x="2466766" y="1329966"/>
                </a:lnTo>
                <a:lnTo>
                  <a:pt x="2468805" y="1332917"/>
                </a:lnTo>
                <a:lnTo>
                  <a:pt x="2470617" y="1336322"/>
                </a:lnTo>
                <a:lnTo>
                  <a:pt x="2472430" y="1339727"/>
                </a:lnTo>
                <a:lnTo>
                  <a:pt x="2474015" y="1343132"/>
                </a:lnTo>
                <a:lnTo>
                  <a:pt x="2475601" y="1346537"/>
                </a:lnTo>
                <a:lnTo>
                  <a:pt x="2477866" y="1353800"/>
                </a:lnTo>
                <a:lnTo>
                  <a:pt x="2479905" y="1361064"/>
                </a:lnTo>
                <a:lnTo>
                  <a:pt x="2481264" y="1368555"/>
                </a:lnTo>
                <a:lnTo>
                  <a:pt x="2482397" y="1376273"/>
                </a:lnTo>
                <a:lnTo>
                  <a:pt x="2482850" y="1384445"/>
                </a:lnTo>
                <a:lnTo>
                  <a:pt x="2482850" y="1392390"/>
                </a:lnTo>
                <a:lnTo>
                  <a:pt x="2482850" y="1609852"/>
                </a:lnTo>
                <a:lnTo>
                  <a:pt x="2482850" y="1618251"/>
                </a:lnTo>
                <a:lnTo>
                  <a:pt x="2482397" y="1626196"/>
                </a:lnTo>
                <a:lnTo>
                  <a:pt x="2481264" y="1634141"/>
                </a:lnTo>
                <a:lnTo>
                  <a:pt x="2479905" y="1641632"/>
                </a:lnTo>
                <a:lnTo>
                  <a:pt x="2477866" y="1648895"/>
                </a:lnTo>
                <a:lnTo>
                  <a:pt x="2475601" y="1655932"/>
                </a:lnTo>
                <a:lnTo>
                  <a:pt x="2474015" y="1659337"/>
                </a:lnTo>
                <a:lnTo>
                  <a:pt x="2472430" y="1662969"/>
                </a:lnTo>
                <a:lnTo>
                  <a:pt x="2470617" y="1666147"/>
                </a:lnTo>
                <a:lnTo>
                  <a:pt x="2468805" y="1669325"/>
                </a:lnTo>
                <a:lnTo>
                  <a:pt x="2466766" y="1672730"/>
                </a:lnTo>
                <a:lnTo>
                  <a:pt x="2464501" y="1675908"/>
                </a:lnTo>
                <a:lnTo>
                  <a:pt x="2462236" y="1678859"/>
                </a:lnTo>
                <a:lnTo>
                  <a:pt x="2459518" y="1682037"/>
                </a:lnTo>
                <a:lnTo>
                  <a:pt x="2456799" y="1685215"/>
                </a:lnTo>
                <a:lnTo>
                  <a:pt x="2453628" y="1687939"/>
                </a:lnTo>
                <a:lnTo>
                  <a:pt x="2450456" y="1691117"/>
                </a:lnTo>
                <a:lnTo>
                  <a:pt x="2447058" y="1694068"/>
                </a:lnTo>
                <a:lnTo>
                  <a:pt x="2443434" y="1696792"/>
                </a:lnTo>
                <a:lnTo>
                  <a:pt x="2439583" y="1699743"/>
                </a:lnTo>
                <a:lnTo>
                  <a:pt x="2435732" y="1702240"/>
                </a:lnTo>
                <a:lnTo>
                  <a:pt x="2431201" y="1705190"/>
                </a:lnTo>
                <a:lnTo>
                  <a:pt x="2426897" y="1707687"/>
                </a:lnTo>
                <a:lnTo>
                  <a:pt x="2422140" y="1710411"/>
                </a:lnTo>
                <a:lnTo>
                  <a:pt x="2412173" y="1715178"/>
                </a:lnTo>
                <a:lnTo>
                  <a:pt x="2406963" y="1717675"/>
                </a:lnTo>
                <a:lnTo>
                  <a:pt x="2282825" y="1660018"/>
                </a:lnTo>
                <a:lnTo>
                  <a:pt x="2282825" y="1227137"/>
                </a:lnTo>
                <a:close/>
                <a:moveTo>
                  <a:pt x="91667" y="1182687"/>
                </a:moveTo>
                <a:lnTo>
                  <a:pt x="370523" y="1182687"/>
                </a:lnTo>
                <a:lnTo>
                  <a:pt x="375061" y="1182913"/>
                </a:lnTo>
                <a:lnTo>
                  <a:pt x="379826" y="1183140"/>
                </a:lnTo>
                <a:lnTo>
                  <a:pt x="384137" y="1183593"/>
                </a:lnTo>
                <a:lnTo>
                  <a:pt x="388902" y="1184499"/>
                </a:lnTo>
                <a:lnTo>
                  <a:pt x="393213" y="1185405"/>
                </a:lnTo>
                <a:lnTo>
                  <a:pt x="397524" y="1186764"/>
                </a:lnTo>
                <a:lnTo>
                  <a:pt x="401835" y="1188349"/>
                </a:lnTo>
                <a:lnTo>
                  <a:pt x="405919" y="1189935"/>
                </a:lnTo>
                <a:lnTo>
                  <a:pt x="409777" y="1191747"/>
                </a:lnTo>
                <a:lnTo>
                  <a:pt x="414088" y="1193785"/>
                </a:lnTo>
                <a:lnTo>
                  <a:pt x="417718" y="1195824"/>
                </a:lnTo>
                <a:lnTo>
                  <a:pt x="421575" y="1198089"/>
                </a:lnTo>
                <a:lnTo>
                  <a:pt x="425206" y="1200807"/>
                </a:lnTo>
                <a:lnTo>
                  <a:pt x="428609" y="1203298"/>
                </a:lnTo>
                <a:lnTo>
                  <a:pt x="432013" y="1206243"/>
                </a:lnTo>
                <a:lnTo>
                  <a:pt x="434962" y="1209187"/>
                </a:lnTo>
                <a:lnTo>
                  <a:pt x="438139" y="1212358"/>
                </a:lnTo>
                <a:lnTo>
                  <a:pt x="441088" y="1215756"/>
                </a:lnTo>
                <a:lnTo>
                  <a:pt x="443584" y="1219154"/>
                </a:lnTo>
                <a:lnTo>
                  <a:pt x="446307" y="1222778"/>
                </a:lnTo>
                <a:lnTo>
                  <a:pt x="448803" y="1226402"/>
                </a:lnTo>
                <a:lnTo>
                  <a:pt x="450845" y="1230026"/>
                </a:lnTo>
                <a:lnTo>
                  <a:pt x="452887" y="1233876"/>
                </a:lnTo>
                <a:lnTo>
                  <a:pt x="454702" y="1237953"/>
                </a:lnTo>
                <a:lnTo>
                  <a:pt x="456291" y="1242257"/>
                </a:lnTo>
                <a:lnTo>
                  <a:pt x="457879" y="1246334"/>
                </a:lnTo>
                <a:lnTo>
                  <a:pt x="459240" y="1250411"/>
                </a:lnTo>
                <a:lnTo>
                  <a:pt x="460148" y="1254941"/>
                </a:lnTo>
                <a:lnTo>
                  <a:pt x="461055" y="1259471"/>
                </a:lnTo>
                <a:lnTo>
                  <a:pt x="461509" y="1264001"/>
                </a:lnTo>
                <a:lnTo>
                  <a:pt x="461736" y="1268531"/>
                </a:lnTo>
                <a:lnTo>
                  <a:pt x="461963" y="1273061"/>
                </a:lnTo>
                <a:lnTo>
                  <a:pt x="461736" y="1277591"/>
                </a:lnTo>
                <a:lnTo>
                  <a:pt x="461509" y="1282348"/>
                </a:lnTo>
                <a:lnTo>
                  <a:pt x="461055" y="1286651"/>
                </a:lnTo>
                <a:lnTo>
                  <a:pt x="460148" y="1291408"/>
                </a:lnTo>
                <a:lnTo>
                  <a:pt x="459240" y="1295485"/>
                </a:lnTo>
                <a:lnTo>
                  <a:pt x="457879" y="1300015"/>
                </a:lnTo>
                <a:lnTo>
                  <a:pt x="456291" y="1304092"/>
                </a:lnTo>
                <a:lnTo>
                  <a:pt x="454702" y="1308169"/>
                </a:lnTo>
                <a:lnTo>
                  <a:pt x="452887" y="1312246"/>
                </a:lnTo>
                <a:lnTo>
                  <a:pt x="450845" y="1316323"/>
                </a:lnTo>
                <a:lnTo>
                  <a:pt x="448803" y="1319947"/>
                </a:lnTo>
                <a:lnTo>
                  <a:pt x="446307" y="1323571"/>
                </a:lnTo>
                <a:lnTo>
                  <a:pt x="443584" y="1327195"/>
                </a:lnTo>
                <a:lnTo>
                  <a:pt x="441088" y="1330366"/>
                </a:lnTo>
                <a:lnTo>
                  <a:pt x="438139" y="1333764"/>
                </a:lnTo>
                <a:lnTo>
                  <a:pt x="434962" y="1336935"/>
                </a:lnTo>
                <a:lnTo>
                  <a:pt x="432013" y="1340106"/>
                </a:lnTo>
                <a:lnTo>
                  <a:pt x="428609" y="1342824"/>
                </a:lnTo>
                <a:lnTo>
                  <a:pt x="425206" y="1345542"/>
                </a:lnTo>
                <a:lnTo>
                  <a:pt x="421575" y="1348033"/>
                </a:lnTo>
                <a:lnTo>
                  <a:pt x="417718" y="1350525"/>
                </a:lnTo>
                <a:lnTo>
                  <a:pt x="414088" y="1352563"/>
                </a:lnTo>
                <a:lnTo>
                  <a:pt x="409777" y="1354602"/>
                </a:lnTo>
                <a:lnTo>
                  <a:pt x="405919" y="1356414"/>
                </a:lnTo>
                <a:lnTo>
                  <a:pt x="401835" y="1357999"/>
                </a:lnTo>
                <a:lnTo>
                  <a:pt x="397524" y="1359585"/>
                </a:lnTo>
                <a:lnTo>
                  <a:pt x="393213" y="1360717"/>
                </a:lnTo>
                <a:lnTo>
                  <a:pt x="388902" y="1361850"/>
                </a:lnTo>
                <a:lnTo>
                  <a:pt x="384137" y="1362529"/>
                </a:lnTo>
                <a:lnTo>
                  <a:pt x="379826" y="1363209"/>
                </a:lnTo>
                <a:lnTo>
                  <a:pt x="375061" y="1363435"/>
                </a:lnTo>
                <a:lnTo>
                  <a:pt x="370523" y="1363662"/>
                </a:lnTo>
                <a:lnTo>
                  <a:pt x="91667" y="1363662"/>
                </a:lnTo>
                <a:lnTo>
                  <a:pt x="86902" y="1363435"/>
                </a:lnTo>
                <a:lnTo>
                  <a:pt x="82364" y="1363209"/>
                </a:lnTo>
                <a:lnTo>
                  <a:pt x="77599" y="1362529"/>
                </a:lnTo>
                <a:lnTo>
                  <a:pt x="73288" y="1361850"/>
                </a:lnTo>
                <a:lnTo>
                  <a:pt x="68750" y="1360717"/>
                </a:lnTo>
                <a:lnTo>
                  <a:pt x="64439" y="1359585"/>
                </a:lnTo>
                <a:lnTo>
                  <a:pt x="60128" y="1357999"/>
                </a:lnTo>
                <a:lnTo>
                  <a:pt x="56044" y="1356414"/>
                </a:lnTo>
                <a:lnTo>
                  <a:pt x="51959" y="1354602"/>
                </a:lnTo>
                <a:lnTo>
                  <a:pt x="48102" y="1352563"/>
                </a:lnTo>
                <a:lnTo>
                  <a:pt x="44245" y="1350525"/>
                </a:lnTo>
                <a:lnTo>
                  <a:pt x="40615" y="1348033"/>
                </a:lnTo>
                <a:lnTo>
                  <a:pt x="36757" y="1345542"/>
                </a:lnTo>
                <a:lnTo>
                  <a:pt x="33581" y="1342824"/>
                </a:lnTo>
                <a:lnTo>
                  <a:pt x="30177" y="1340106"/>
                </a:lnTo>
                <a:lnTo>
                  <a:pt x="26774" y="1336935"/>
                </a:lnTo>
                <a:lnTo>
                  <a:pt x="23824" y="1333764"/>
                </a:lnTo>
                <a:lnTo>
                  <a:pt x="21101" y="1330366"/>
                </a:lnTo>
                <a:lnTo>
                  <a:pt x="18152" y="1327195"/>
                </a:lnTo>
                <a:lnTo>
                  <a:pt x="15656" y="1323571"/>
                </a:lnTo>
                <a:lnTo>
                  <a:pt x="13160" y="1319947"/>
                </a:lnTo>
                <a:lnTo>
                  <a:pt x="11118" y="1316323"/>
                </a:lnTo>
                <a:lnTo>
                  <a:pt x="9076" y="1312246"/>
                </a:lnTo>
                <a:lnTo>
                  <a:pt x="7261" y="1308169"/>
                </a:lnTo>
                <a:lnTo>
                  <a:pt x="5446" y="1304092"/>
                </a:lnTo>
                <a:lnTo>
                  <a:pt x="4084" y="1300015"/>
                </a:lnTo>
                <a:lnTo>
                  <a:pt x="2950" y="1295485"/>
                </a:lnTo>
                <a:lnTo>
                  <a:pt x="1815" y="1291408"/>
                </a:lnTo>
                <a:lnTo>
                  <a:pt x="1134" y="1286651"/>
                </a:lnTo>
                <a:lnTo>
                  <a:pt x="454" y="1282348"/>
                </a:lnTo>
                <a:lnTo>
                  <a:pt x="0" y="1277591"/>
                </a:lnTo>
                <a:lnTo>
                  <a:pt x="0" y="1273061"/>
                </a:lnTo>
                <a:lnTo>
                  <a:pt x="0" y="1268531"/>
                </a:lnTo>
                <a:lnTo>
                  <a:pt x="454" y="1264001"/>
                </a:lnTo>
                <a:lnTo>
                  <a:pt x="1134" y="1259471"/>
                </a:lnTo>
                <a:lnTo>
                  <a:pt x="1815" y="1254941"/>
                </a:lnTo>
                <a:lnTo>
                  <a:pt x="2950" y="1250411"/>
                </a:lnTo>
                <a:lnTo>
                  <a:pt x="4084" y="1246334"/>
                </a:lnTo>
                <a:lnTo>
                  <a:pt x="5446" y="1242257"/>
                </a:lnTo>
                <a:lnTo>
                  <a:pt x="7261" y="1237953"/>
                </a:lnTo>
                <a:lnTo>
                  <a:pt x="9076" y="1233876"/>
                </a:lnTo>
                <a:lnTo>
                  <a:pt x="11118" y="1230026"/>
                </a:lnTo>
                <a:lnTo>
                  <a:pt x="13160" y="1226402"/>
                </a:lnTo>
                <a:lnTo>
                  <a:pt x="15656" y="1222778"/>
                </a:lnTo>
                <a:lnTo>
                  <a:pt x="18152" y="1219154"/>
                </a:lnTo>
                <a:lnTo>
                  <a:pt x="21101" y="1215756"/>
                </a:lnTo>
                <a:lnTo>
                  <a:pt x="23824" y="1212358"/>
                </a:lnTo>
                <a:lnTo>
                  <a:pt x="26774" y="1209187"/>
                </a:lnTo>
                <a:lnTo>
                  <a:pt x="30177" y="1206243"/>
                </a:lnTo>
                <a:lnTo>
                  <a:pt x="33581" y="1203298"/>
                </a:lnTo>
                <a:lnTo>
                  <a:pt x="36757" y="1200807"/>
                </a:lnTo>
                <a:lnTo>
                  <a:pt x="40615" y="1198089"/>
                </a:lnTo>
                <a:lnTo>
                  <a:pt x="44245" y="1195824"/>
                </a:lnTo>
                <a:lnTo>
                  <a:pt x="48102" y="1193785"/>
                </a:lnTo>
                <a:lnTo>
                  <a:pt x="51959" y="1191747"/>
                </a:lnTo>
                <a:lnTo>
                  <a:pt x="56044" y="1189935"/>
                </a:lnTo>
                <a:lnTo>
                  <a:pt x="60128" y="1188349"/>
                </a:lnTo>
                <a:lnTo>
                  <a:pt x="64439" y="1186764"/>
                </a:lnTo>
                <a:lnTo>
                  <a:pt x="68750" y="1185405"/>
                </a:lnTo>
                <a:lnTo>
                  <a:pt x="73288" y="1184499"/>
                </a:lnTo>
                <a:lnTo>
                  <a:pt x="77599" y="1183593"/>
                </a:lnTo>
                <a:lnTo>
                  <a:pt x="82364" y="1183140"/>
                </a:lnTo>
                <a:lnTo>
                  <a:pt x="86902" y="1182913"/>
                </a:lnTo>
                <a:lnTo>
                  <a:pt x="91667" y="1182687"/>
                </a:lnTo>
                <a:close/>
                <a:moveTo>
                  <a:pt x="1390308" y="782637"/>
                </a:moveTo>
                <a:lnTo>
                  <a:pt x="1396663" y="786039"/>
                </a:lnTo>
                <a:lnTo>
                  <a:pt x="1402564" y="789894"/>
                </a:lnTo>
                <a:lnTo>
                  <a:pt x="1408238" y="793749"/>
                </a:lnTo>
                <a:lnTo>
                  <a:pt x="1413458" y="797831"/>
                </a:lnTo>
                <a:lnTo>
                  <a:pt x="1418225" y="802140"/>
                </a:lnTo>
                <a:lnTo>
                  <a:pt x="1422764" y="806449"/>
                </a:lnTo>
                <a:lnTo>
                  <a:pt x="1426849" y="811439"/>
                </a:lnTo>
                <a:lnTo>
                  <a:pt x="1430935" y="816428"/>
                </a:lnTo>
                <a:lnTo>
                  <a:pt x="1434112" y="821417"/>
                </a:lnTo>
                <a:lnTo>
                  <a:pt x="1437516" y="826860"/>
                </a:lnTo>
                <a:lnTo>
                  <a:pt x="1440694" y="832303"/>
                </a:lnTo>
                <a:lnTo>
                  <a:pt x="1443644" y="837973"/>
                </a:lnTo>
                <a:lnTo>
                  <a:pt x="1446141" y="843869"/>
                </a:lnTo>
                <a:lnTo>
                  <a:pt x="1448411" y="849765"/>
                </a:lnTo>
                <a:lnTo>
                  <a:pt x="1450907" y="856115"/>
                </a:lnTo>
                <a:lnTo>
                  <a:pt x="1452723" y="862465"/>
                </a:lnTo>
                <a:lnTo>
                  <a:pt x="1454766" y="869042"/>
                </a:lnTo>
                <a:lnTo>
                  <a:pt x="1456581" y="875846"/>
                </a:lnTo>
                <a:lnTo>
                  <a:pt x="1459759" y="889680"/>
                </a:lnTo>
                <a:lnTo>
                  <a:pt x="1462709" y="904648"/>
                </a:lnTo>
                <a:lnTo>
                  <a:pt x="1465433" y="919842"/>
                </a:lnTo>
                <a:lnTo>
                  <a:pt x="1471107" y="952499"/>
                </a:lnTo>
                <a:lnTo>
                  <a:pt x="1474284" y="969735"/>
                </a:lnTo>
                <a:lnTo>
                  <a:pt x="1477462" y="987424"/>
                </a:lnTo>
                <a:lnTo>
                  <a:pt x="1483363" y="988785"/>
                </a:lnTo>
                <a:lnTo>
                  <a:pt x="1489037" y="990146"/>
                </a:lnTo>
                <a:lnTo>
                  <a:pt x="1494484" y="992187"/>
                </a:lnTo>
                <a:lnTo>
                  <a:pt x="1499704" y="994228"/>
                </a:lnTo>
                <a:lnTo>
                  <a:pt x="1504470" y="996949"/>
                </a:lnTo>
                <a:lnTo>
                  <a:pt x="1509237" y="999671"/>
                </a:lnTo>
                <a:lnTo>
                  <a:pt x="1513549" y="1003073"/>
                </a:lnTo>
                <a:lnTo>
                  <a:pt x="1517407" y="1006474"/>
                </a:lnTo>
                <a:lnTo>
                  <a:pt x="1521493" y="1010330"/>
                </a:lnTo>
                <a:lnTo>
                  <a:pt x="1525124" y="1014185"/>
                </a:lnTo>
                <a:lnTo>
                  <a:pt x="1528075" y="1018721"/>
                </a:lnTo>
                <a:lnTo>
                  <a:pt x="1530798" y="1023030"/>
                </a:lnTo>
                <a:lnTo>
                  <a:pt x="1533068" y="1027792"/>
                </a:lnTo>
                <a:lnTo>
                  <a:pt x="1535110" y="1032555"/>
                </a:lnTo>
                <a:lnTo>
                  <a:pt x="1536472" y="1037771"/>
                </a:lnTo>
                <a:lnTo>
                  <a:pt x="1537607" y="1043214"/>
                </a:lnTo>
                <a:lnTo>
                  <a:pt x="1538288" y="1048657"/>
                </a:lnTo>
                <a:lnTo>
                  <a:pt x="1538288" y="1054326"/>
                </a:lnTo>
                <a:lnTo>
                  <a:pt x="1537834" y="1060223"/>
                </a:lnTo>
                <a:lnTo>
                  <a:pt x="1536699" y="1066119"/>
                </a:lnTo>
                <a:lnTo>
                  <a:pt x="1535110" y="1072016"/>
                </a:lnTo>
                <a:lnTo>
                  <a:pt x="1533068" y="1078366"/>
                </a:lnTo>
                <a:lnTo>
                  <a:pt x="1530117" y="1084489"/>
                </a:lnTo>
                <a:lnTo>
                  <a:pt x="1526940" y="1091066"/>
                </a:lnTo>
                <a:lnTo>
                  <a:pt x="1522854" y="1097416"/>
                </a:lnTo>
                <a:lnTo>
                  <a:pt x="1518315" y="1103766"/>
                </a:lnTo>
                <a:lnTo>
                  <a:pt x="1512868" y="1110342"/>
                </a:lnTo>
                <a:lnTo>
                  <a:pt x="1506967" y="1116919"/>
                </a:lnTo>
                <a:lnTo>
                  <a:pt x="1500158" y="1123496"/>
                </a:lnTo>
                <a:lnTo>
                  <a:pt x="1492668" y="1129846"/>
                </a:lnTo>
                <a:lnTo>
                  <a:pt x="1484271" y="1136650"/>
                </a:lnTo>
                <a:lnTo>
                  <a:pt x="1474965" y="1143000"/>
                </a:lnTo>
                <a:lnTo>
                  <a:pt x="1472696" y="1155019"/>
                </a:lnTo>
                <a:lnTo>
                  <a:pt x="1469745" y="1167266"/>
                </a:lnTo>
                <a:lnTo>
                  <a:pt x="1466568" y="1179059"/>
                </a:lnTo>
                <a:lnTo>
                  <a:pt x="1462936" y="1190851"/>
                </a:lnTo>
                <a:lnTo>
                  <a:pt x="1459078" y="1202417"/>
                </a:lnTo>
                <a:lnTo>
                  <a:pt x="1454993" y="1213984"/>
                </a:lnTo>
                <a:lnTo>
                  <a:pt x="1450680" y="1225323"/>
                </a:lnTo>
                <a:lnTo>
                  <a:pt x="1445687" y="1236435"/>
                </a:lnTo>
                <a:lnTo>
                  <a:pt x="1440467" y="1247321"/>
                </a:lnTo>
                <a:lnTo>
                  <a:pt x="1435020" y="1257980"/>
                </a:lnTo>
                <a:lnTo>
                  <a:pt x="1429346" y="1268412"/>
                </a:lnTo>
                <a:lnTo>
                  <a:pt x="1423218" y="1278391"/>
                </a:lnTo>
                <a:lnTo>
                  <a:pt x="1416863" y="1288369"/>
                </a:lnTo>
                <a:lnTo>
                  <a:pt x="1410281" y="1297894"/>
                </a:lnTo>
                <a:lnTo>
                  <a:pt x="1403245" y="1307193"/>
                </a:lnTo>
                <a:lnTo>
                  <a:pt x="1395982" y="1316037"/>
                </a:lnTo>
                <a:lnTo>
                  <a:pt x="1388719" y="1324655"/>
                </a:lnTo>
                <a:lnTo>
                  <a:pt x="1381003" y="1332593"/>
                </a:lnTo>
                <a:lnTo>
                  <a:pt x="1373059" y="1340077"/>
                </a:lnTo>
                <a:lnTo>
                  <a:pt x="1364661" y="1347334"/>
                </a:lnTo>
                <a:lnTo>
                  <a:pt x="1356037" y="1354364"/>
                </a:lnTo>
                <a:lnTo>
                  <a:pt x="1347639" y="1360714"/>
                </a:lnTo>
                <a:lnTo>
                  <a:pt x="1338561" y="1366610"/>
                </a:lnTo>
                <a:lnTo>
                  <a:pt x="1329028" y="1371827"/>
                </a:lnTo>
                <a:lnTo>
                  <a:pt x="1319723" y="1376816"/>
                </a:lnTo>
                <a:lnTo>
                  <a:pt x="1310190" y="1380898"/>
                </a:lnTo>
                <a:lnTo>
                  <a:pt x="1300431" y="1384527"/>
                </a:lnTo>
                <a:lnTo>
                  <a:pt x="1295211" y="1386341"/>
                </a:lnTo>
                <a:lnTo>
                  <a:pt x="1290218" y="1387702"/>
                </a:lnTo>
                <a:lnTo>
                  <a:pt x="1284997" y="1389062"/>
                </a:lnTo>
                <a:lnTo>
                  <a:pt x="1279777" y="1390196"/>
                </a:lnTo>
                <a:lnTo>
                  <a:pt x="1274557" y="1391330"/>
                </a:lnTo>
                <a:lnTo>
                  <a:pt x="1269110" y="1392010"/>
                </a:lnTo>
                <a:lnTo>
                  <a:pt x="1264117" y="1392691"/>
                </a:lnTo>
                <a:lnTo>
                  <a:pt x="1258670" y="1393371"/>
                </a:lnTo>
                <a:lnTo>
                  <a:pt x="1253223" y="1393825"/>
                </a:lnTo>
                <a:lnTo>
                  <a:pt x="1247776" y="1393825"/>
                </a:lnTo>
                <a:lnTo>
                  <a:pt x="1242328" y="1393825"/>
                </a:lnTo>
                <a:lnTo>
                  <a:pt x="1236881" y="1393371"/>
                </a:lnTo>
                <a:lnTo>
                  <a:pt x="1231661" y="1392691"/>
                </a:lnTo>
                <a:lnTo>
                  <a:pt x="1226214" y="1392010"/>
                </a:lnTo>
                <a:lnTo>
                  <a:pt x="1220994" y="1391330"/>
                </a:lnTo>
                <a:lnTo>
                  <a:pt x="1215774" y="1390196"/>
                </a:lnTo>
                <a:lnTo>
                  <a:pt x="1210554" y="1389062"/>
                </a:lnTo>
                <a:lnTo>
                  <a:pt x="1205333" y="1387702"/>
                </a:lnTo>
                <a:lnTo>
                  <a:pt x="1200113" y="1386341"/>
                </a:lnTo>
                <a:lnTo>
                  <a:pt x="1195347" y="1384527"/>
                </a:lnTo>
                <a:lnTo>
                  <a:pt x="1185361" y="1380898"/>
                </a:lnTo>
                <a:lnTo>
                  <a:pt x="1175828" y="1376816"/>
                </a:lnTo>
                <a:lnTo>
                  <a:pt x="1166296" y="1371827"/>
                </a:lnTo>
                <a:lnTo>
                  <a:pt x="1157217" y="1366610"/>
                </a:lnTo>
                <a:lnTo>
                  <a:pt x="1148139" y="1360714"/>
                </a:lnTo>
                <a:lnTo>
                  <a:pt x="1139514" y="1354364"/>
                </a:lnTo>
                <a:lnTo>
                  <a:pt x="1130890" y="1347334"/>
                </a:lnTo>
                <a:lnTo>
                  <a:pt x="1122492" y="1340077"/>
                </a:lnTo>
                <a:lnTo>
                  <a:pt x="1114548" y="1332593"/>
                </a:lnTo>
                <a:lnTo>
                  <a:pt x="1106832" y="1324655"/>
                </a:lnTo>
                <a:lnTo>
                  <a:pt x="1099569" y="1316037"/>
                </a:lnTo>
                <a:lnTo>
                  <a:pt x="1092306" y="1307193"/>
                </a:lnTo>
                <a:lnTo>
                  <a:pt x="1085270" y="1297894"/>
                </a:lnTo>
                <a:lnTo>
                  <a:pt x="1078688" y="1288369"/>
                </a:lnTo>
                <a:lnTo>
                  <a:pt x="1072333" y="1278391"/>
                </a:lnTo>
                <a:lnTo>
                  <a:pt x="1066205" y="1268412"/>
                </a:lnTo>
                <a:lnTo>
                  <a:pt x="1060531" y="1257980"/>
                </a:lnTo>
                <a:lnTo>
                  <a:pt x="1055084" y="1247321"/>
                </a:lnTo>
                <a:lnTo>
                  <a:pt x="1049864" y="1236435"/>
                </a:lnTo>
                <a:lnTo>
                  <a:pt x="1045098" y="1225323"/>
                </a:lnTo>
                <a:lnTo>
                  <a:pt x="1040558" y="1213984"/>
                </a:lnTo>
                <a:lnTo>
                  <a:pt x="1036473" y="1202417"/>
                </a:lnTo>
                <a:lnTo>
                  <a:pt x="1032615" y="1190851"/>
                </a:lnTo>
                <a:lnTo>
                  <a:pt x="1028983" y="1179059"/>
                </a:lnTo>
                <a:lnTo>
                  <a:pt x="1025806" y="1167266"/>
                </a:lnTo>
                <a:lnTo>
                  <a:pt x="1022855" y="1155019"/>
                </a:lnTo>
                <a:lnTo>
                  <a:pt x="1020586" y="1143000"/>
                </a:lnTo>
                <a:lnTo>
                  <a:pt x="1011507" y="1136650"/>
                </a:lnTo>
                <a:lnTo>
                  <a:pt x="1003336" y="1129846"/>
                </a:lnTo>
                <a:lnTo>
                  <a:pt x="995620" y="1123496"/>
                </a:lnTo>
                <a:lnTo>
                  <a:pt x="988811" y="1116919"/>
                </a:lnTo>
                <a:lnTo>
                  <a:pt x="982683" y="1110342"/>
                </a:lnTo>
                <a:lnTo>
                  <a:pt x="977236" y="1103766"/>
                </a:lnTo>
                <a:lnTo>
                  <a:pt x="972696" y="1097416"/>
                </a:lnTo>
                <a:lnTo>
                  <a:pt x="968838" y="1091066"/>
                </a:lnTo>
                <a:lnTo>
                  <a:pt x="965434" y="1084489"/>
                </a:lnTo>
                <a:lnTo>
                  <a:pt x="962483" y="1078366"/>
                </a:lnTo>
                <a:lnTo>
                  <a:pt x="960440" y="1072016"/>
                </a:lnTo>
                <a:lnTo>
                  <a:pt x="958852" y="1066119"/>
                </a:lnTo>
                <a:lnTo>
                  <a:pt x="957944" y="1060223"/>
                </a:lnTo>
                <a:lnTo>
                  <a:pt x="957263" y="1054326"/>
                </a:lnTo>
                <a:lnTo>
                  <a:pt x="957263" y="1048657"/>
                </a:lnTo>
                <a:lnTo>
                  <a:pt x="958171" y="1043214"/>
                </a:lnTo>
                <a:lnTo>
                  <a:pt x="959079" y="1037771"/>
                </a:lnTo>
                <a:lnTo>
                  <a:pt x="960440" y="1032555"/>
                </a:lnTo>
                <a:lnTo>
                  <a:pt x="962483" y="1027792"/>
                </a:lnTo>
                <a:lnTo>
                  <a:pt x="964753" y="1023030"/>
                </a:lnTo>
                <a:lnTo>
                  <a:pt x="967476" y="1018721"/>
                </a:lnTo>
                <a:lnTo>
                  <a:pt x="970654" y="1014185"/>
                </a:lnTo>
                <a:lnTo>
                  <a:pt x="974285" y="1010330"/>
                </a:lnTo>
                <a:lnTo>
                  <a:pt x="978144" y="1006474"/>
                </a:lnTo>
                <a:lnTo>
                  <a:pt x="982002" y="1003073"/>
                </a:lnTo>
                <a:lnTo>
                  <a:pt x="986541" y="999671"/>
                </a:lnTo>
                <a:lnTo>
                  <a:pt x="991307" y="996949"/>
                </a:lnTo>
                <a:lnTo>
                  <a:pt x="996301" y="994228"/>
                </a:lnTo>
                <a:lnTo>
                  <a:pt x="1001521" y="992187"/>
                </a:lnTo>
                <a:lnTo>
                  <a:pt x="1006514" y="990146"/>
                </a:lnTo>
                <a:lnTo>
                  <a:pt x="1012415" y="988785"/>
                </a:lnTo>
                <a:lnTo>
                  <a:pt x="1018089" y="987424"/>
                </a:lnTo>
                <a:lnTo>
                  <a:pt x="1022401" y="964292"/>
                </a:lnTo>
                <a:lnTo>
                  <a:pt x="1026260" y="941840"/>
                </a:lnTo>
                <a:lnTo>
                  <a:pt x="1029891" y="920523"/>
                </a:lnTo>
                <a:lnTo>
                  <a:pt x="1033749" y="900339"/>
                </a:lnTo>
                <a:lnTo>
                  <a:pt x="1035792" y="890587"/>
                </a:lnTo>
                <a:lnTo>
                  <a:pt x="1037835" y="881289"/>
                </a:lnTo>
                <a:lnTo>
                  <a:pt x="1040104" y="872217"/>
                </a:lnTo>
                <a:lnTo>
                  <a:pt x="1042374" y="863373"/>
                </a:lnTo>
                <a:lnTo>
                  <a:pt x="1045325" y="854981"/>
                </a:lnTo>
                <a:lnTo>
                  <a:pt x="1048048" y="846817"/>
                </a:lnTo>
                <a:lnTo>
                  <a:pt x="1051453" y="838880"/>
                </a:lnTo>
                <a:lnTo>
                  <a:pt x="1055311" y="831396"/>
                </a:lnTo>
                <a:lnTo>
                  <a:pt x="1062574" y="834117"/>
                </a:lnTo>
                <a:lnTo>
                  <a:pt x="1072787" y="837065"/>
                </a:lnTo>
                <a:lnTo>
                  <a:pt x="1085270" y="840467"/>
                </a:lnTo>
                <a:lnTo>
                  <a:pt x="1092306" y="842281"/>
                </a:lnTo>
                <a:lnTo>
                  <a:pt x="1100023" y="843869"/>
                </a:lnTo>
                <a:lnTo>
                  <a:pt x="1108420" y="845456"/>
                </a:lnTo>
                <a:lnTo>
                  <a:pt x="1116818" y="847044"/>
                </a:lnTo>
                <a:lnTo>
                  <a:pt x="1126123" y="848178"/>
                </a:lnTo>
                <a:lnTo>
                  <a:pt x="1135883" y="849539"/>
                </a:lnTo>
                <a:lnTo>
                  <a:pt x="1145869" y="850673"/>
                </a:lnTo>
                <a:lnTo>
                  <a:pt x="1156309" y="851126"/>
                </a:lnTo>
                <a:lnTo>
                  <a:pt x="1167204" y="851580"/>
                </a:lnTo>
                <a:lnTo>
                  <a:pt x="1178552" y="851806"/>
                </a:lnTo>
                <a:lnTo>
                  <a:pt x="1190354" y="851580"/>
                </a:lnTo>
                <a:lnTo>
                  <a:pt x="1202156" y="851126"/>
                </a:lnTo>
                <a:lnTo>
                  <a:pt x="1214412" y="849992"/>
                </a:lnTo>
                <a:lnTo>
                  <a:pt x="1226895" y="848631"/>
                </a:lnTo>
                <a:lnTo>
                  <a:pt x="1239605" y="846364"/>
                </a:lnTo>
                <a:lnTo>
                  <a:pt x="1252542" y="844096"/>
                </a:lnTo>
                <a:lnTo>
                  <a:pt x="1265933" y="840921"/>
                </a:lnTo>
                <a:lnTo>
                  <a:pt x="1279323" y="837292"/>
                </a:lnTo>
                <a:lnTo>
                  <a:pt x="1292714" y="832983"/>
                </a:lnTo>
                <a:lnTo>
                  <a:pt x="1306559" y="827994"/>
                </a:lnTo>
                <a:lnTo>
                  <a:pt x="1313368" y="825499"/>
                </a:lnTo>
                <a:lnTo>
                  <a:pt x="1320404" y="822551"/>
                </a:lnTo>
                <a:lnTo>
                  <a:pt x="1327212" y="819603"/>
                </a:lnTo>
                <a:lnTo>
                  <a:pt x="1334248" y="816201"/>
                </a:lnTo>
                <a:lnTo>
                  <a:pt x="1341057" y="812799"/>
                </a:lnTo>
                <a:lnTo>
                  <a:pt x="1348093" y="809171"/>
                </a:lnTo>
                <a:lnTo>
                  <a:pt x="1355129" y="805315"/>
                </a:lnTo>
                <a:lnTo>
                  <a:pt x="1362165" y="801006"/>
                </a:lnTo>
                <a:lnTo>
                  <a:pt x="1369201" y="796924"/>
                </a:lnTo>
                <a:lnTo>
                  <a:pt x="1376463" y="792389"/>
                </a:lnTo>
                <a:lnTo>
                  <a:pt x="1383272" y="787626"/>
                </a:lnTo>
                <a:lnTo>
                  <a:pt x="1390308" y="782637"/>
                </a:lnTo>
                <a:close/>
                <a:moveTo>
                  <a:pt x="2282825" y="769937"/>
                </a:moveTo>
                <a:lnTo>
                  <a:pt x="2412173" y="829864"/>
                </a:lnTo>
                <a:lnTo>
                  <a:pt x="2422140" y="834858"/>
                </a:lnTo>
                <a:lnTo>
                  <a:pt x="2426897" y="837355"/>
                </a:lnTo>
                <a:lnTo>
                  <a:pt x="2431201" y="840078"/>
                </a:lnTo>
                <a:lnTo>
                  <a:pt x="2435732" y="842802"/>
                </a:lnTo>
                <a:lnTo>
                  <a:pt x="2439583" y="845526"/>
                </a:lnTo>
                <a:lnTo>
                  <a:pt x="2443434" y="848250"/>
                </a:lnTo>
                <a:lnTo>
                  <a:pt x="2447058" y="851201"/>
                </a:lnTo>
                <a:lnTo>
                  <a:pt x="2450456" y="853925"/>
                </a:lnTo>
                <a:lnTo>
                  <a:pt x="2453628" y="857103"/>
                </a:lnTo>
                <a:lnTo>
                  <a:pt x="2456799" y="860054"/>
                </a:lnTo>
                <a:lnTo>
                  <a:pt x="2459518" y="863005"/>
                </a:lnTo>
                <a:lnTo>
                  <a:pt x="2462236" y="866183"/>
                </a:lnTo>
                <a:lnTo>
                  <a:pt x="2464501" y="869361"/>
                </a:lnTo>
                <a:lnTo>
                  <a:pt x="2466766" y="872539"/>
                </a:lnTo>
                <a:lnTo>
                  <a:pt x="2468805" y="875717"/>
                </a:lnTo>
                <a:lnTo>
                  <a:pt x="2470617" y="878895"/>
                </a:lnTo>
                <a:lnTo>
                  <a:pt x="2472430" y="882300"/>
                </a:lnTo>
                <a:lnTo>
                  <a:pt x="2474015" y="885932"/>
                </a:lnTo>
                <a:lnTo>
                  <a:pt x="2475601" y="889337"/>
                </a:lnTo>
                <a:lnTo>
                  <a:pt x="2477866" y="896373"/>
                </a:lnTo>
                <a:lnTo>
                  <a:pt x="2479905" y="903637"/>
                </a:lnTo>
                <a:lnTo>
                  <a:pt x="2481264" y="911128"/>
                </a:lnTo>
                <a:lnTo>
                  <a:pt x="2482397" y="918846"/>
                </a:lnTo>
                <a:lnTo>
                  <a:pt x="2482850" y="927018"/>
                </a:lnTo>
                <a:lnTo>
                  <a:pt x="2482850" y="935190"/>
                </a:lnTo>
                <a:lnTo>
                  <a:pt x="2482850" y="1152652"/>
                </a:lnTo>
                <a:lnTo>
                  <a:pt x="2482850" y="1160824"/>
                </a:lnTo>
                <a:lnTo>
                  <a:pt x="2482397" y="1168768"/>
                </a:lnTo>
                <a:lnTo>
                  <a:pt x="2481264" y="1176486"/>
                </a:lnTo>
                <a:lnTo>
                  <a:pt x="2479905" y="1184204"/>
                </a:lnTo>
                <a:lnTo>
                  <a:pt x="2477866" y="1191468"/>
                </a:lnTo>
                <a:lnTo>
                  <a:pt x="2475601" y="1198732"/>
                </a:lnTo>
                <a:lnTo>
                  <a:pt x="2474015" y="1202137"/>
                </a:lnTo>
                <a:lnTo>
                  <a:pt x="2472430" y="1205315"/>
                </a:lnTo>
                <a:lnTo>
                  <a:pt x="2470617" y="1208720"/>
                </a:lnTo>
                <a:lnTo>
                  <a:pt x="2468805" y="1212125"/>
                </a:lnTo>
                <a:lnTo>
                  <a:pt x="2466766" y="1215303"/>
                </a:lnTo>
                <a:lnTo>
                  <a:pt x="2464501" y="1218708"/>
                </a:lnTo>
                <a:lnTo>
                  <a:pt x="2462236" y="1221658"/>
                </a:lnTo>
                <a:lnTo>
                  <a:pt x="2459518" y="1224836"/>
                </a:lnTo>
                <a:lnTo>
                  <a:pt x="2456799" y="1227787"/>
                </a:lnTo>
                <a:lnTo>
                  <a:pt x="2453628" y="1230738"/>
                </a:lnTo>
                <a:lnTo>
                  <a:pt x="2450456" y="1233689"/>
                </a:lnTo>
                <a:lnTo>
                  <a:pt x="2447058" y="1236640"/>
                </a:lnTo>
                <a:lnTo>
                  <a:pt x="2443434" y="1239364"/>
                </a:lnTo>
                <a:lnTo>
                  <a:pt x="2439583" y="1242315"/>
                </a:lnTo>
                <a:lnTo>
                  <a:pt x="2435732" y="1245039"/>
                </a:lnTo>
                <a:lnTo>
                  <a:pt x="2431201" y="1247763"/>
                </a:lnTo>
                <a:lnTo>
                  <a:pt x="2426897" y="1250260"/>
                </a:lnTo>
                <a:lnTo>
                  <a:pt x="2422140" y="1252984"/>
                </a:lnTo>
                <a:lnTo>
                  <a:pt x="2412173" y="1257978"/>
                </a:lnTo>
                <a:lnTo>
                  <a:pt x="2406963" y="1260475"/>
                </a:lnTo>
                <a:lnTo>
                  <a:pt x="2282825" y="1202818"/>
                </a:lnTo>
                <a:lnTo>
                  <a:pt x="2282825" y="769937"/>
                </a:lnTo>
                <a:close/>
                <a:moveTo>
                  <a:pt x="1247774" y="628650"/>
                </a:moveTo>
                <a:lnTo>
                  <a:pt x="1262265" y="628876"/>
                </a:lnTo>
                <a:lnTo>
                  <a:pt x="1276302" y="629556"/>
                </a:lnTo>
                <a:lnTo>
                  <a:pt x="1290113" y="631143"/>
                </a:lnTo>
                <a:lnTo>
                  <a:pt x="1303472" y="632956"/>
                </a:lnTo>
                <a:lnTo>
                  <a:pt x="1316830" y="635222"/>
                </a:lnTo>
                <a:lnTo>
                  <a:pt x="1329282" y="638169"/>
                </a:lnTo>
                <a:lnTo>
                  <a:pt x="1341282" y="641569"/>
                </a:lnTo>
                <a:lnTo>
                  <a:pt x="1353056" y="645195"/>
                </a:lnTo>
                <a:lnTo>
                  <a:pt x="1363923" y="649274"/>
                </a:lnTo>
                <a:lnTo>
                  <a:pt x="1374338" y="654034"/>
                </a:lnTo>
                <a:lnTo>
                  <a:pt x="1378866" y="656300"/>
                </a:lnTo>
                <a:lnTo>
                  <a:pt x="1383847" y="658794"/>
                </a:lnTo>
                <a:lnTo>
                  <a:pt x="1388149" y="661513"/>
                </a:lnTo>
                <a:lnTo>
                  <a:pt x="1392677" y="664006"/>
                </a:lnTo>
                <a:lnTo>
                  <a:pt x="1396753" y="666953"/>
                </a:lnTo>
                <a:lnTo>
                  <a:pt x="1400602" y="669672"/>
                </a:lnTo>
                <a:lnTo>
                  <a:pt x="1404451" y="672619"/>
                </a:lnTo>
                <a:lnTo>
                  <a:pt x="1407847" y="675565"/>
                </a:lnTo>
                <a:lnTo>
                  <a:pt x="1411243" y="678512"/>
                </a:lnTo>
                <a:lnTo>
                  <a:pt x="1414413" y="681685"/>
                </a:lnTo>
                <a:lnTo>
                  <a:pt x="1417130" y="685084"/>
                </a:lnTo>
                <a:lnTo>
                  <a:pt x="1419847" y="688257"/>
                </a:lnTo>
                <a:lnTo>
                  <a:pt x="1425507" y="688484"/>
                </a:lnTo>
                <a:lnTo>
                  <a:pt x="1430941" y="689164"/>
                </a:lnTo>
                <a:lnTo>
                  <a:pt x="1436148" y="690297"/>
                </a:lnTo>
                <a:lnTo>
                  <a:pt x="1441356" y="691430"/>
                </a:lnTo>
                <a:lnTo>
                  <a:pt x="1446110" y="693017"/>
                </a:lnTo>
                <a:lnTo>
                  <a:pt x="1450865" y="694830"/>
                </a:lnTo>
                <a:lnTo>
                  <a:pt x="1455167" y="697323"/>
                </a:lnTo>
                <a:lnTo>
                  <a:pt x="1459695" y="699816"/>
                </a:lnTo>
                <a:lnTo>
                  <a:pt x="1463544" y="702763"/>
                </a:lnTo>
                <a:lnTo>
                  <a:pt x="1467619" y="705709"/>
                </a:lnTo>
                <a:lnTo>
                  <a:pt x="1471242" y="708882"/>
                </a:lnTo>
                <a:lnTo>
                  <a:pt x="1474865" y="712508"/>
                </a:lnTo>
                <a:lnTo>
                  <a:pt x="1478261" y="716361"/>
                </a:lnTo>
                <a:lnTo>
                  <a:pt x="1481657" y="720668"/>
                </a:lnTo>
                <a:lnTo>
                  <a:pt x="1484827" y="724747"/>
                </a:lnTo>
                <a:lnTo>
                  <a:pt x="1487544" y="729053"/>
                </a:lnTo>
                <a:lnTo>
                  <a:pt x="1490487" y="733813"/>
                </a:lnTo>
                <a:lnTo>
                  <a:pt x="1492977" y="738799"/>
                </a:lnTo>
                <a:lnTo>
                  <a:pt x="1495468" y="743785"/>
                </a:lnTo>
                <a:lnTo>
                  <a:pt x="1497732" y="748998"/>
                </a:lnTo>
                <a:lnTo>
                  <a:pt x="1499996" y="754211"/>
                </a:lnTo>
                <a:lnTo>
                  <a:pt x="1502034" y="759877"/>
                </a:lnTo>
                <a:lnTo>
                  <a:pt x="1503845" y="765543"/>
                </a:lnTo>
                <a:lnTo>
                  <a:pt x="1505656" y="771436"/>
                </a:lnTo>
                <a:lnTo>
                  <a:pt x="1509053" y="783222"/>
                </a:lnTo>
                <a:lnTo>
                  <a:pt x="1511996" y="795460"/>
                </a:lnTo>
                <a:lnTo>
                  <a:pt x="1514260" y="808153"/>
                </a:lnTo>
                <a:lnTo>
                  <a:pt x="1516071" y="821071"/>
                </a:lnTo>
                <a:lnTo>
                  <a:pt x="1517656" y="833990"/>
                </a:lnTo>
                <a:lnTo>
                  <a:pt x="1519015" y="846909"/>
                </a:lnTo>
                <a:lnTo>
                  <a:pt x="1519694" y="860281"/>
                </a:lnTo>
                <a:lnTo>
                  <a:pt x="1520147" y="873200"/>
                </a:lnTo>
                <a:lnTo>
                  <a:pt x="1520826" y="886118"/>
                </a:lnTo>
                <a:lnTo>
                  <a:pt x="1520826" y="898584"/>
                </a:lnTo>
                <a:lnTo>
                  <a:pt x="1520373" y="910823"/>
                </a:lnTo>
                <a:lnTo>
                  <a:pt x="1520147" y="922608"/>
                </a:lnTo>
                <a:lnTo>
                  <a:pt x="1519241" y="945046"/>
                </a:lnTo>
                <a:lnTo>
                  <a:pt x="1517883" y="964311"/>
                </a:lnTo>
                <a:lnTo>
                  <a:pt x="1516524" y="981083"/>
                </a:lnTo>
                <a:lnTo>
                  <a:pt x="1514939" y="993321"/>
                </a:lnTo>
                <a:lnTo>
                  <a:pt x="1511996" y="991508"/>
                </a:lnTo>
                <a:lnTo>
                  <a:pt x="1508600" y="990148"/>
                </a:lnTo>
                <a:lnTo>
                  <a:pt x="1505204" y="988562"/>
                </a:lnTo>
                <a:lnTo>
                  <a:pt x="1501808" y="987202"/>
                </a:lnTo>
                <a:lnTo>
                  <a:pt x="1498185" y="985842"/>
                </a:lnTo>
                <a:lnTo>
                  <a:pt x="1494562" y="984936"/>
                </a:lnTo>
                <a:lnTo>
                  <a:pt x="1490713" y="983802"/>
                </a:lnTo>
                <a:lnTo>
                  <a:pt x="1487091" y="983349"/>
                </a:lnTo>
                <a:lnTo>
                  <a:pt x="1481657" y="946859"/>
                </a:lnTo>
                <a:lnTo>
                  <a:pt x="1479166" y="929408"/>
                </a:lnTo>
                <a:lnTo>
                  <a:pt x="1476223" y="912636"/>
                </a:lnTo>
                <a:lnTo>
                  <a:pt x="1473280" y="896544"/>
                </a:lnTo>
                <a:lnTo>
                  <a:pt x="1469657" y="881132"/>
                </a:lnTo>
                <a:lnTo>
                  <a:pt x="1467846" y="873653"/>
                </a:lnTo>
                <a:lnTo>
                  <a:pt x="1465808" y="866400"/>
                </a:lnTo>
                <a:lnTo>
                  <a:pt x="1463770" y="859374"/>
                </a:lnTo>
                <a:lnTo>
                  <a:pt x="1461506" y="852802"/>
                </a:lnTo>
                <a:lnTo>
                  <a:pt x="1459242" y="846002"/>
                </a:lnTo>
                <a:lnTo>
                  <a:pt x="1456299" y="839430"/>
                </a:lnTo>
                <a:lnTo>
                  <a:pt x="1453356" y="833310"/>
                </a:lnTo>
                <a:lnTo>
                  <a:pt x="1450412" y="826964"/>
                </a:lnTo>
                <a:lnTo>
                  <a:pt x="1447242" y="821071"/>
                </a:lnTo>
                <a:lnTo>
                  <a:pt x="1443620" y="815405"/>
                </a:lnTo>
                <a:lnTo>
                  <a:pt x="1439771" y="809966"/>
                </a:lnTo>
                <a:lnTo>
                  <a:pt x="1435922" y="804526"/>
                </a:lnTo>
                <a:lnTo>
                  <a:pt x="1431394" y="799313"/>
                </a:lnTo>
                <a:lnTo>
                  <a:pt x="1426865" y="794780"/>
                </a:lnTo>
                <a:lnTo>
                  <a:pt x="1421884" y="789794"/>
                </a:lnTo>
                <a:lnTo>
                  <a:pt x="1416677" y="785261"/>
                </a:lnTo>
                <a:lnTo>
                  <a:pt x="1411017" y="781182"/>
                </a:lnTo>
                <a:lnTo>
                  <a:pt x="1405130" y="777102"/>
                </a:lnTo>
                <a:lnTo>
                  <a:pt x="1398791" y="773249"/>
                </a:lnTo>
                <a:lnTo>
                  <a:pt x="1391998" y="769623"/>
                </a:lnTo>
                <a:lnTo>
                  <a:pt x="1384753" y="774609"/>
                </a:lnTo>
                <a:lnTo>
                  <a:pt x="1377508" y="779595"/>
                </a:lnTo>
                <a:lnTo>
                  <a:pt x="1370263" y="784355"/>
                </a:lnTo>
                <a:lnTo>
                  <a:pt x="1363018" y="788661"/>
                </a:lnTo>
                <a:lnTo>
                  <a:pt x="1355772" y="793194"/>
                </a:lnTo>
                <a:lnTo>
                  <a:pt x="1348301" y="797047"/>
                </a:lnTo>
                <a:lnTo>
                  <a:pt x="1341056" y="800900"/>
                </a:lnTo>
                <a:lnTo>
                  <a:pt x="1334037" y="804526"/>
                </a:lnTo>
                <a:lnTo>
                  <a:pt x="1326792" y="807926"/>
                </a:lnTo>
                <a:lnTo>
                  <a:pt x="1319547" y="811326"/>
                </a:lnTo>
                <a:lnTo>
                  <a:pt x="1312302" y="814045"/>
                </a:lnTo>
                <a:lnTo>
                  <a:pt x="1305283" y="816992"/>
                </a:lnTo>
                <a:lnTo>
                  <a:pt x="1298038" y="819711"/>
                </a:lnTo>
                <a:lnTo>
                  <a:pt x="1291245" y="822205"/>
                </a:lnTo>
                <a:lnTo>
                  <a:pt x="1277208" y="826511"/>
                </a:lnTo>
                <a:lnTo>
                  <a:pt x="1263397" y="830364"/>
                </a:lnTo>
                <a:lnTo>
                  <a:pt x="1249812" y="833537"/>
                </a:lnTo>
                <a:lnTo>
                  <a:pt x="1236454" y="836030"/>
                </a:lnTo>
                <a:lnTo>
                  <a:pt x="1223322" y="838296"/>
                </a:lnTo>
                <a:lnTo>
                  <a:pt x="1210417" y="839656"/>
                </a:lnTo>
                <a:lnTo>
                  <a:pt x="1197964" y="840789"/>
                </a:lnTo>
                <a:lnTo>
                  <a:pt x="1185511" y="841469"/>
                </a:lnTo>
                <a:lnTo>
                  <a:pt x="1173738" y="841469"/>
                </a:lnTo>
                <a:lnTo>
                  <a:pt x="1162191" y="841469"/>
                </a:lnTo>
                <a:lnTo>
                  <a:pt x="1151097" y="841016"/>
                </a:lnTo>
                <a:lnTo>
                  <a:pt x="1140229" y="840336"/>
                </a:lnTo>
                <a:lnTo>
                  <a:pt x="1129814" y="839203"/>
                </a:lnTo>
                <a:lnTo>
                  <a:pt x="1120079" y="837843"/>
                </a:lnTo>
                <a:lnTo>
                  <a:pt x="1110796" y="836710"/>
                </a:lnTo>
                <a:lnTo>
                  <a:pt x="1101739" y="835123"/>
                </a:lnTo>
                <a:lnTo>
                  <a:pt x="1093362" y="833310"/>
                </a:lnTo>
                <a:lnTo>
                  <a:pt x="1085438" y="831724"/>
                </a:lnTo>
                <a:lnTo>
                  <a:pt x="1078193" y="829910"/>
                </a:lnTo>
                <a:lnTo>
                  <a:pt x="1065514" y="826284"/>
                </a:lnTo>
                <a:lnTo>
                  <a:pt x="1055099" y="823111"/>
                </a:lnTo>
                <a:lnTo>
                  <a:pt x="1047401" y="820391"/>
                </a:lnTo>
                <a:lnTo>
                  <a:pt x="1043552" y="828097"/>
                </a:lnTo>
                <a:lnTo>
                  <a:pt x="1040156" y="836483"/>
                </a:lnTo>
                <a:lnTo>
                  <a:pt x="1036986" y="844869"/>
                </a:lnTo>
                <a:lnTo>
                  <a:pt x="1034043" y="853708"/>
                </a:lnTo>
                <a:lnTo>
                  <a:pt x="1031552" y="862774"/>
                </a:lnTo>
                <a:lnTo>
                  <a:pt x="1029288" y="872520"/>
                </a:lnTo>
                <a:lnTo>
                  <a:pt x="1027024" y="882265"/>
                </a:lnTo>
                <a:lnTo>
                  <a:pt x="1024986" y="892464"/>
                </a:lnTo>
                <a:lnTo>
                  <a:pt x="1021137" y="913316"/>
                </a:lnTo>
                <a:lnTo>
                  <a:pt x="1017288" y="935527"/>
                </a:lnTo>
                <a:lnTo>
                  <a:pt x="1013213" y="958871"/>
                </a:lnTo>
                <a:lnTo>
                  <a:pt x="1011175" y="970884"/>
                </a:lnTo>
                <a:lnTo>
                  <a:pt x="1008458" y="983349"/>
                </a:lnTo>
                <a:lnTo>
                  <a:pt x="1004609" y="984029"/>
                </a:lnTo>
                <a:lnTo>
                  <a:pt x="1000760" y="984936"/>
                </a:lnTo>
                <a:lnTo>
                  <a:pt x="997138" y="985842"/>
                </a:lnTo>
                <a:lnTo>
                  <a:pt x="993515" y="987202"/>
                </a:lnTo>
                <a:lnTo>
                  <a:pt x="989892" y="988789"/>
                </a:lnTo>
                <a:lnTo>
                  <a:pt x="986496" y="990375"/>
                </a:lnTo>
                <a:lnTo>
                  <a:pt x="983100" y="991962"/>
                </a:lnTo>
                <a:lnTo>
                  <a:pt x="979704" y="993775"/>
                </a:lnTo>
                <a:lnTo>
                  <a:pt x="977666" y="979723"/>
                </a:lnTo>
                <a:lnTo>
                  <a:pt x="976761" y="970657"/>
                </a:lnTo>
                <a:lnTo>
                  <a:pt x="975402" y="960458"/>
                </a:lnTo>
                <a:lnTo>
                  <a:pt x="974496" y="949352"/>
                </a:lnTo>
                <a:lnTo>
                  <a:pt x="973817" y="937340"/>
                </a:lnTo>
                <a:lnTo>
                  <a:pt x="973364" y="924421"/>
                </a:lnTo>
                <a:lnTo>
                  <a:pt x="973138" y="911049"/>
                </a:lnTo>
                <a:lnTo>
                  <a:pt x="973364" y="896771"/>
                </a:lnTo>
                <a:lnTo>
                  <a:pt x="974044" y="882039"/>
                </a:lnTo>
                <a:lnTo>
                  <a:pt x="975402" y="866854"/>
                </a:lnTo>
                <a:lnTo>
                  <a:pt x="977213" y="851442"/>
                </a:lnTo>
                <a:lnTo>
                  <a:pt x="978119" y="843736"/>
                </a:lnTo>
                <a:lnTo>
                  <a:pt x="979704" y="835577"/>
                </a:lnTo>
                <a:lnTo>
                  <a:pt x="981062" y="827871"/>
                </a:lnTo>
                <a:lnTo>
                  <a:pt x="982874" y="819711"/>
                </a:lnTo>
                <a:lnTo>
                  <a:pt x="984911" y="812006"/>
                </a:lnTo>
                <a:lnTo>
                  <a:pt x="986949" y="804073"/>
                </a:lnTo>
                <a:lnTo>
                  <a:pt x="989440" y="796140"/>
                </a:lnTo>
                <a:lnTo>
                  <a:pt x="991930" y="788208"/>
                </a:lnTo>
                <a:lnTo>
                  <a:pt x="994873" y="780502"/>
                </a:lnTo>
                <a:lnTo>
                  <a:pt x="997817" y="772569"/>
                </a:lnTo>
                <a:lnTo>
                  <a:pt x="1001213" y="765090"/>
                </a:lnTo>
                <a:lnTo>
                  <a:pt x="1004836" y="757384"/>
                </a:lnTo>
                <a:lnTo>
                  <a:pt x="1008685" y="749905"/>
                </a:lnTo>
                <a:lnTo>
                  <a:pt x="1012986" y="742652"/>
                </a:lnTo>
                <a:lnTo>
                  <a:pt x="1017288" y="735400"/>
                </a:lnTo>
                <a:lnTo>
                  <a:pt x="1022043" y="728147"/>
                </a:lnTo>
                <a:lnTo>
                  <a:pt x="1027024" y="721121"/>
                </a:lnTo>
                <a:lnTo>
                  <a:pt x="1032458" y="714095"/>
                </a:lnTo>
                <a:lnTo>
                  <a:pt x="1038118" y="707522"/>
                </a:lnTo>
                <a:lnTo>
                  <a:pt x="1044231" y="701176"/>
                </a:lnTo>
                <a:lnTo>
                  <a:pt x="1050344" y="694603"/>
                </a:lnTo>
                <a:lnTo>
                  <a:pt x="1057136" y="688711"/>
                </a:lnTo>
                <a:lnTo>
                  <a:pt x="1064382" y="682818"/>
                </a:lnTo>
                <a:lnTo>
                  <a:pt x="1071627" y="676925"/>
                </a:lnTo>
                <a:lnTo>
                  <a:pt x="1079778" y="671486"/>
                </a:lnTo>
                <a:lnTo>
                  <a:pt x="1087702" y="666726"/>
                </a:lnTo>
                <a:lnTo>
                  <a:pt x="1096306" y="661740"/>
                </a:lnTo>
                <a:lnTo>
                  <a:pt x="1105362" y="656980"/>
                </a:lnTo>
                <a:lnTo>
                  <a:pt x="1114645" y="652674"/>
                </a:lnTo>
                <a:lnTo>
                  <a:pt x="1124380" y="648821"/>
                </a:lnTo>
                <a:lnTo>
                  <a:pt x="1134795" y="645195"/>
                </a:lnTo>
                <a:lnTo>
                  <a:pt x="1145437" y="641795"/>
                </a:lnTo>
                <a:lnTo>
                  <a:pt x="1156531" y="638622"/>
                </a:lnTo>
                <a:lnTo>
                  <a:pt x="1168304" y="636129"/>
                </a:lnTo>
                <a:lnTo>
                  <a:pt x="1180304" y="634089"/>
                </a:lnTo>
                <a:lnTo>
                  <a:pt x="1192757" y="631823"/>
                </a:lnTo>
                <a:lnTo>
                  <a:pt x="1205662" y="630690"/>
                </a:lnTo>
                <a:lnTo>
                  <a:pt x="1219247" y="629330"/>
                </a:lnTo>
                <a:lnTo>
                  <a:pt x="1233058" y="628876"/>
                </a:lnTo>
                <a:lnTo>
                  <a:pt x="1247774" y="628650"/>
                </a:lnTo>
                <a:close/>
                <a:moveTo>
                  <a:pt x="91667" y="541337"/>
                </a:moveTo>
                <a:lnTo>
                  <a:pt x="370523" y="541337"/>
                </a:lnTo>
                <a:lnTo>
                  <a:pt x="375061" y="541563"/>
                </a:lnTo>
                <a:lnTo>
                  <a:pt x="379826" y="542015"/>
                </a:lnTo>
                <a:lnTo>
                  <a:pt x="384137" y="542468"/>
                </a:lnTo>
                <a:lnTo>
                  <a:pt x="388902" y="543373"/>
                </a:lnTo>
                <a:lnTo>
                  <a:pt x="393213" y="544278"/>
                </a:lnTo>
                <a:lnTo>
                  <a:pt x="397524" y="545635"/>
                </a:lnTo>
                <a:lnTo>
                  <a:pt x="401835" y="546992"/>
                </a:lnTo>
                <a:lnTo>
                  <a:pt x="405919" y="548576"/>
                </a:lnTo>
                <a:lnTo>
                  <a:pt x="409777" y="550386"/>
                </a:lnTo>
                <a:lnTo>
                  <a:pt x="414088" y="552421"/>
                </a:lnTo>
                <a:lnTo>
                  <a:pt x="417718" y="554684"/>
                </a:lnTo>
                <a:lnTo>
                  <a:pt x="421575" y="556946"/>
                </a:lnTo>
                <a:lnTo>
                  <a:pt x="425206" y="559434"/>
                </a:lnTo>
                <a:lnTo>
                  <a:pt x="428609" y="562149"/>
                </a:lnTo>
                <a:lnTo>
                  <a:pt x="432013" y="564864"/>
                </a:lnTo>
                <a:lnTo>
                  <a:pt x="434962" y="568031"/>
                </a:lnTo>
                <a:lnTo>
                  <a:pt x="438139" y="571198"/>
                </a:lnTo>
                <a:lnTo>
                  <a:pt x="441088" y="574591"/>
                </a:lnTo>
                <a:lnTo>
                  <a:pt x="443584" y="577984"/>
                </a:lnTo>
                <a:lnTo>
                  <a:pt x="446307" y="581604"/>
                </a:lnTo>
                <a:lnTo>
                  <a:pt x="448803" y="585223"/>
                </a:lnTo>
                <a:lnTo>
                  <a:pt x="450845" y="589069"/>
                </a:lnTo>
                <a:lnTo>
                  <a:pt x="452887" y="592915"/>
                </a:lnTo>
                <a:lnTo>
                  <a:pt x="454702" y="596760"/>
                </a:lnTo>
                <a:lnTo>
                  <a:pt x="456291" y="600832"/>
                </a:lnTo>
                <a:lnTo>
                  <a:pt x="457879" y="605130"/>
                </a:lnTo>
                <a:lnTo>
                  <a:pt x="459240" y="609429"/>
                </a:lnTo>
                <a:lnTo>
                  <a:pt x="460148" y="613727"/>
                </a:lnTo>
                <a:lnTo>
                  <a:pt x="461055" y="618251"/>
                </a:lnTo>
                <a:lnTo>
                  <a:pt x="461509" y="622549"/>
                </a:lnTo>
                <a:lnTo>
                  <a:pt x="461736" y="627300"/>
                </a:lnTo>
                <a:lnTo>
                  <a:pt x="461963" y="631824"/>
                </a:lnTo>
                <a:lnTo>
                  <a:pt x="461736" y="636575"/>
                </a:lnTo>
                <a:lnTo>
                  <a:pt x="461509" y="641099"/>
                </a:lnTo>
                <a:lnTo>
                  <a:pt x="461055" y="645624"/>
                </a:lnTo>
                <a:lnTo>
                  <a:pt x="460148" y="650148"/>
                </a:lnTo>
                <a:lnTo>
                  <a:pt x="459240" y="654446"/>
                </a:lnTo>
                <a:lnTo>
                  <a:pt x="457879" y="658518"/>
                </a:lnTo>
                <a:lnTo>
                  <a:pt x="456291" y="662816"/>
                </a:lnTo>
                <a:lnTo>
                  <a:pt x="454702" y="666888"/>
                </a:lnTo>
                <a:lnTo>
                  <a:pt x="452887" y="670960"/>
                </a:lnTo>
                <a:lnTo>
                  <a:pt x="450845" y="674806"/>
                </a:lnTo>
                <a:lnTo>
                  <a:pt x="448803" y="678652"/>
                </a:lnTo>
                <a:lnTo>
                  <a:pt x="446307" y="682271"/>
                </a:lnTo>
                <a:lnTo>
                  <a:pt x="443584" y="685664"/>
                </a:lnTo>
                <a:lnTo>
                  <a:pt x="441088" y="689284"/>
                </a:lnTo>
                <a:lnTo>
                  <a:pt x="438139" y="692451"/>
                </a:lnTo>
                <a:lnTo>
                  <a:pt x="434962" y="695618"/>
                </a:lnTo>
                <a:lnTo>
                  <a:pt x="432013" y="698559"/>
                </a:lnTo>
                <a:lnTo>
                  <a:pt x="428609" y="701500"/>
                </a:lnTo>
                <a:lnTo>
                  <a:pt x="425206" y="703988"/>
                </a:lnTo>
                <a:lnTo>
                  <a:pt x="421575" y="706703"/>
                </a:lnTo>
                <a:lnTo>
                  <a:pt x="417718" y="708965"/>
                </a:lnTo>
                <a:lnTo>
                  <a:pt x="414088" y="711227"/>
                </a:lnTo>
                <a:lnTo>
                  <a:pt x="409777" y="713489"/>
                </a:lnTo>
                <a:lnTo>
                  <a:pt x="405919" y="715299"/>
                </a:lnTo>
                <a:lnTo>
                  <a:pt x="401835" y="716883"/>
                </a:lnTo>
                <a:lnTo>
                  <a:pt x="397524" y="718014"/>
                </a:lnTo>
                <a:lnTo>
                  <a:pt x="393213" y="719371"/>
                </a:lnTo>
                <a:lnTo>
                  <a:pt x="388902" y="720502"/>
                </a:lnTo>
                <a:lnTo>
                  <a:pt x="384137" y="721181"/>
                </a:lnTo>
                <a:lnTo>
                  <a:pt x="379826" y="721633"/>
                </a:lnTo>
                <a:lnTo>
                  <a:pt x="375061" y="722312"/>
                </a:lnTo>
                <a:lnTo>
                  <a:pt x="370523" y="722312"/>
                </a:lnTo>
                <a:lnTo>
                  <a:pt x="91667" y="722312"/>
                </a:lnTo>
                <a:lnTo>
                  <a:pt x="86902" y="722312"/>
                </a:lnTo>
                <a:lnTo>
                  <a:pt x="82364" y="721633"/>
                </a:lnTo>
                <a:lnTo>
                  <a:pt x="77599" y="721181"/>
                </a:lnTo>
                <a:lnTo>
                  <a:pt x="73288" y="720502"/>
                </a:lnTo>
                <a:lnTo>
                  <a:pt x="68750" y="719371"/>
                </a:lnTo>
                <a:lnTo>
                  <a:pt x="64439" y="718014"/>
                </a:lnTo>
                <a:lnTo>
                  <a:pt x="60128" y="716883"/>
                </a:lnTo>
                <a:lnTo>
                  <a:pt x="56044" y="715299"/>
                </a:lnTo>
                <a:lnTo>
                  <a:pt x="51959" y="713489"/>
                </a:lnTo>
                <a:lnTo>
                  <a:pt x="48102" y="711227"/>
                </a:lnTo>
                <a:lnTo>
                  <a:pt x="44245" y="708965"/>
                </a:lnTo>
                <a:lnTo>
                  <a:pt x="40615" y="706703"/>
                </a:lnTo>
                <a:lnTo>
                  <a:pt x="36757" y="703988"/>
                </a:lnTo>
                <a:lnTo>
                  <a:pt x="33581" y="701500"/>
                </a:lnTo>
                <a:lnTo>
                  <a:pt x="30177" y="698559"/>
                </a:lnTo>
                <a:lnTo>
                  <a:pt x="26774" y="695618"/>
                </a:lnTo>
                <a:lnTo>
                  <a:pt x="23824" y="692451"/>
                </a:lnTo>
                <a:lnTo>
                  <a:pt x="21101" y="689284"/>
                </a:lnTo>
                <a:lnTo>
                  <a:pt x="18152" y="685664"/>
                </a:lnTo>
                <a:lnTo>
                  <a:pt x="15656" y="682271"/>
                </a:lnTo>
                <a:lnTo>
                  <a:pt x="13160" y="678652"/>
                </a:lnTo>
                <a:lnTo>
                  <a:pt x="11118" y="674806"/>
                </a:lnTo>
                <a:lnTo>
                  <a:pt x="9076" y="670960"/>
                </a:lnTo>
                <a:lnTo>
                  <a:pt x="7261" y="666888"/>
                </a:lnTo>
                <a:lnTo>
                  <a:pt x="5446" y="662816"/>
                </a:lnTo>
                <a:lnTo>
                  <a:pt x="4084" y="658518"/>
                </a:lnTo>
                <a:lnTo>
                  <a:pt x="2950" y="654446"/>
                </a:lnTo>
                <a:lnTo>
                  <a:pt x="1815" y="650148"/>
                </a:lnTo>
                <a:lnTo>
                  <a:pt x="1134" y="645624"/>
                </a:lnTo>
                <a:lnTo>
                  <a:pt x="454" y="641099"/>
                </a:lnTo>
                <a:lnTo>
                  <a:pt x="0" y="636575"/>
                </a:lnTo>
                <a:lnTo>
                  <a:pt x="0" y="631824"/>
                </a:lnTo>
                <a:lnTo>
                  <a:pt x="0" y="627300"/>
                </a:lnTo>
                <a:lnTo>
                  <a:pt x="454" y="622549"/>
                </a:lnTo>
                <a:lnTo>
                  <a:pt x="1134" y="618251"/>
                </a:lnTo>
                <a:lnTo>
                  <a:pt x="1815" y="613727"/>
                </a:lnTo>
                <a:lnTo>
                  <a:pt x="2950" y="609429"/>
                </a:lnTo>
                <a:lnTo>
                  <a:pt x="4084" y="605130"/>
                </a:lnTo>
                <a:lnTo>
                  <a:pt x="5446" y="600832"/>
                </a:lnTo>
                <a:lnTo>
                  <a:pt x="7261" y="596760"/>
                </a:lnTo>
                <a:lnTo>
                  <a:pt x="9076" y="592915"/>
                </a:lnTo>
                <a:lnTo>
                  <a:pt x="11118" y="589069"/>
                </a:lnTo>
                <a:lnTo>
                  <a:pt x="13160" y="585223"/>
                </a:lnTo>
                <a:lnTo>
                  <a:pt x="15656" y="581604"/>
                </a:lnTo>
                <a:lnTo>
                  <a:pt x="18152" y="577984"/>
                </a:lnTo>
                <a:lnTo>
                  <a:pt x="21101" y="574591"/>
                </a:lnTo>
                <a:lnTo>
                  <a:pt x="23824" y="571198"/>
                </a:lnTo>
                <a:lnTo>
                  <a:pt x="26774" y="568031"/>
                </a:lnTo>
                <a:lnTo>
                  <a:pt x="30177" y="564864"/>
                </a:lnTo>
                <a:lnTo>
                  <a:pt x="33581" y="562149"/>
                </a:lnTo>
                <a:lnTo>
                  <a:pt x="36757" y="559434"/>
                </a:lnTo>
                <a:lnTo>
                  <a:pt x="40615" y="556946"/>
                </a:lnTo>
                <a:lnTo>
                  <a:pt x="44245" y="554684"/>
                </a:lnTo>
                <a:lnTo>
                  <a:pt x="48102" y="552421"/>
                </a:lnTo>
                <a:lnTo>
                  <a:pt x="51959" y="550386"/>
                </a:lnTo>
                <a:lnTo>
                  <a:pt x="56044" y="548576"/>
                </a:lnTo>
                <a:lnTo>
                  <a:pt x="60128" y="546992"/>
                </a:lnTo>
                <a:lnTo>
                  <a:pt x="64439" y="545635"/>
                </a:lnTo>
                <a:lnTo>
                  <a:pt x="68750" y="544278"/>
                </a:lnTo>
                <a:lnTo>
                  <a:pt x="73288" y="543373"/>
                </a:lnTo>
                <a:lnTo>
                  <a:pt x="77599" y="542468"/>
                </a:lnTo>
                <a:lnTo>
                  <a:pt x="82364" y="542015"/>
                </a:lnTo>
                <a:lnTo>
                  <a:pt x="86902" y="541563"/>
                </a:lnTo>
                <a:lnTo>
                  <a:pt x="91667" y="541337"/>
                </a:lnTo>
                <a:close/>
                <a:moveTo>
                  <a:pt x="2282825" y="312737"/>
                </a:moveTo>
                <a:lnTo>
                  <a:pt x="2412173" y="372470"/>
                </a:lnTo>
                <a:lnTo>
                  <a:pt x="2422140" y="377674"/>
                </a:lnTo>
                <a:lnTo>
                  <a:pt x="2426897" y="380163"/>
                </a:lnTo>
                <a:lnTo>
                  <a:pt x="2431201" y="382878"/>
                </a:lnTo>
                <a:lnTo>
                  <a:pt x="2435732" y="385367"/>
                </a:lnTo>
                <a:lnTo>
                  <a:pt x="2439583" y="388308"/>
                </a:lnTo>
                <a:lnTo>
                  <a:pt x="2443434" y="391023"/>
                </a:lnTo>
                <a:lnTo>
                  <a:pt x="2447058" y="393964"/>
                </a:lnTo>
                <a:lnTo>
                  <a:pt x="2450456" y="396680"/>
                </a:lnTo>
                <a:lnTo>
                  <a:pt x="2453628" y="399621"/>
                </a:lnTo>
                <a:lnTo>
                  <a:pt x="2456799" y="402562"/>
                </a:lnTo>
                <a:lnTo>
                  <a:pt x="2459518" y="405504"/>
                </a:lnTo>
                <a:lnTo>
                  <a:pt x="2462236" y="408671"/>
                </a:lnTo>
                <a:lnTo>
                  <a:pt x="2464501" y="411839"/>
                </a:lnTo>
                <a:lnTo>
                  <a:pt x="2466766" y="415233"/>
                </a:lnTo>
                <a:lnTo>
                  <a:pt x="2468805" y="418174"/>
                </a:lnTo>
                <a:lnTo>
                  <a:pt x="2470617" y="421568"/>
                </a:lnTo>
                <a:lnTo>
                  <a:pt x="2472430" y="424962"/>
                </a:lnTo>
                <a:lnTo>
                  <a:pt x="2474015" y="428356"/>
                </a:lnTo>
                <a:lnTo>
                  <a:pt x="2475601" y="431750"/>
                </a:lnTo>
                <a:lnTo>
                  <a:pt x="2477866" y="438990"/>
                </a:lnTo>
                <a:lnTo>
                  <a:pt x="2479905" y="446231"/>
                </a:lnTo>
                <a:lnTo>
                  <a:pt x="2481264" y="453697"/>
                </a:lnTo>
                <a:lnTo>
                  <a:pt x="2482397" y="461390"/>
                </a:lnTo>
                <a:lnTo>
                  <a:pt x="2482850" y="469536"/>
                </a:lnTo>
                <a:lnTo>
                  <a:pt x="2482850" y="477455"/>
                </a:lnTo>
                <a:lnTo>
                  <a:pt x="2482850" y="694213"/>
                </a:lnTo>
                <a:lnTo>
                  <a:pt x="2482850" y="702584"/>
                </a:lnTo>
                <a:lnTo>
                  <a:pt x="2482397" y="710504"/>
                </a:lnTo>
                <a:lnTo>
                  <a:pt x="2481264" y="718423"/>
                </a:lnTo>
                <a:lnTo>
                  <a:pt x="2479905" y="725889"/>
                </a:lnTo>
                <a:lnTo>
                  <a:pt x="2477866" y="733130"/>
                </a:lnTo>
                <a:lnTo>
                  <a:pt x="2475601" y="740144"/>
                </a:lnTo>
                <a:lnTo>
                  <a:pt x="2474015" y="743311"/>
                </a:lnTo>
                <a:lnTo>
                  <a:pt x="2472430" y="746932"/>
                </a:lnTo>
                <a:lnTo>
                  <a:pt x="2470617" y="750326"/>
                </a:lnTo>
                <a:lnTo>
                  <a:pt x="2468805" y="753493"/>
                </a:lnTo>
                <a:lnTo>
                  <a:pt x="2466766" y="756887"/>
                </a:lnTo>
                <a:lnTo>
                  <a:pt x="2464501" y="760055"/>
                </a:lnTo>
                <a:lnTo>
                  <a:pt x="2462236" y="762996"/>
                </a:lnTo>
                <a:lnTo>
                  <a:pt x="2459518" y="766164"/>
                </a:lnTo>
                <a:lnTo>
                  <a:pt x="2456799" y="769331"/>
                </a:lnTo>
                <a:lnTo>
                  <a:pt x="2453628" y="772047"/>
                </a:lnTo>
                <a:lnTo>
                  <a:pt x="2450456" y="775214"/>
                </a:lnTo>
                <a:lnTo>
                  <a:pt x="2447058" y="778156"/>
                </a:lnTo>
                <a:lnTo>
                  <a:pt x="2443434" y="780871"/>
                </a:lnTo>
                <a:lnTo>
                  <a:pt x="2439583" y="783812"/>
                </a:lnTo>
                <a:lnTo>
                  <a:pt x="2435732" y="786301"/>
                </a:lnTo>
                <a:lnTo>
                  <a:pt x="2431201" y="789242"/>
                </a:lnTo>
                <a:lnTo>
                  <a:pt x="2426897" y="791731"/>
                </a:lnTo>
                <a:lnTo>
                  <a:pt x="2422140" y="794446"/>
                </a:lnTo>
                <a:lnTo>
                  <a:pt x="2412173" y="799198"/>
                </a:lnTo>
                <a:lnTo>
                  <a:pt x="2406963" y="801687"/>
                </a:lnTo>
                <a:lnTo>
                  <a:pt x="2282825" y="744216"/>
                </a:lnTo>
                <a:lnTo>
                  <a:pt x="2282825" y="312737"/>
                </a:lnTo>
                <a:close/>
                <a:moveTo>
                  <a:pt x="458964" y="22907"/>
                </a:moveTo>
                <a:lnTo>
                  <a:pt x="448307" y="23134"/>
                </a:lnTo>
                <a:lnTo>
                  <a:pt x="438104" y="24041"/>
                </a:lnTo>
                <a:lnTo>
                  <a:pt x="427674" y="25175"/>
                </a:lnTo>
                <a:lnTo>
                  <a:pt x="417471" y="26990"/>
                </a:lnTo>
                <a:lnTo>
                  <a:pt x="407722" y="29485"/>
                </a:lnTo>
                <a:lnTo>
                  <a:pt x="397745" y="32206"/>
                </a:lnTo>
                <a:lnTo>
                  <a:pt x="388222" y="35382"/>
                </a:lnTo>
                <a:lnTo>
                  <a:pt x="378926" y="39237"/>
                </a:lnTo>
                <a:lnTo>
                  <a:pt x="369857" y="43320"/>
                </a:lnTo>
                <a:lnTo>
                  <a:pt x="361014" y="47856"/>
                </a:lnTo>
                <a:lnTo>
                  <a:pt x="352171" y="52846"/>
                </a:lnTo>
                <a:lnTo>
                  <a:pt x="344009" y="58289"/>
                </a:lnTo>
                <a:lnTo>
                  <a:pt x="335847" y="63959"/>
                </a:lnTo>
                <a:lnTo>
                  <a:pt x="328138" y="70083"/>
                </a:lnTo>
                <a:lnTo>
                  <a:pt x="320655" y="76660"/>
                </a:lnTo>
                <a:lnTo>
                  <a:pt x="313626" y="83238"/>
                </a:lnTo>
                <a:lnTo>
                  <a:pt x="306598" y="90722"/>
                </a:lnTo>
                <a:lnTo>
                  <a:pt x="300022" y="98207"/>
                </a:lnTo>
                <a:lnTo>
                  <a:pt x="294127" y="105918"/>
                </a:lnTo>
                <a:lnTo>
                  <a:pt x="288232" y="113856"/>
                </a:lnTo>
                <a:lnTo>
                  <a:pt x="283017" y="122248"/>
                </a:lnTo>
                <a:lnTo>
                  <a:pt x="278029" y="130867"/>
                </a:lnTo>
                <a:lnTo>
                  <a:pt x="273494" y="139939"/>
                </a:lnTo>
                <a:lnTo>
                  <a:pt x="269186" y="149011"/>
                </a:lnTo>
                <a:lnTo>
                  <a:pt x="265559" y="158310"/>
                </a:lnTo>
                <a:lnTo>
                  <a:pt x="262158" y="167836"/>
                </a:lnTo>
                <a:lnTo>
                  <a:pt x="259664" y="177589"/>
                </a:lnTo>
                <a:lnTo>
                  <a:pt x="257396" y="187568"/>
                </a:lnTo>
                <a:lnTo>
                  <a:pt x="255582" y="197775"/>
                </a:lnTo>
                <a:lnTo>
                  <a:pt x="254222" y="207754"/>
                </a:lnTo>
                <a:lnTo>
                  <a:pt x="253542" y="218414"/>
                </a:lnTo>
                <a:lnTo>
                  <a:pt x="253088" y="229074"/>
                </a:lnTo>
                <a:lnTo>
                  <a:pt x="253088" y="495117"/>
                </a:lnTo>
                <a:lnTo>
                  <a:pt x="369630" y="495117"/>
                </a:lnTo>
                <a:lnTo>
                  <a:pt x="376659" y="495344"/>
                </a:lnTo>
                <a:lnTo>
                  <a:pt x="383461" y="496024"/>
                </a:lnTo>
                <a:lnTo>
                  <a:pt x="390263" y="496705"/>
                </a:lnTo>
                <a:lnTo>
                  <a:pt x="397065" y="498066"/>
                </a:lnTo>
                <a:lnTo>
                  <a:pt x="403867" y="499653"/>
                </a:lnTo>
                <a:lnTo>
                  <a:pt x="410216" y="501468"/>
                </a:lnTo>
                <a:lnTo>
                  <a:pt x="416791" y="503509"/>
                </a:lnTo>
                <a:lnTo>
                  <a:pt x="422913" y="505777"/>
                </a:lnTo>
                <a:lnTo>
                  <a:pt x="428808" y="508726"/>
                </a:lnTo>
                <a:lnTo>
                  <a:pt x="434930" y="511674"/>
                </a:lnTo>
                <a:lnTo>
                  <a:pt x="440598" y="514849"/>
                </a:lnTo>
                <a:lnTo>
                  <a:pt x="446266" y="518478"/>
                </a:lnTo>
                <a:lnTo>
                  <a:pt x="451481" y="522334"/>
                </a:lnTo>
                <a:lnTo>
                  <a:pt x="456923" y="526190"/>
                </a:lnTo>
                <a:lnTo>
                  <a:pt x="461911" y="530726"/>
                </a:lnTo>
                <a:lnTo>
                  <a:pt x="466446" y="535035"/>
                </a:lnTo>
                <a:lnTo>
                  <a:pt x="471207" y="539798"/>
                </a:lnTo>
                <a:lnTo>
                  <a:pt x="475289" y="545015"/>
                </a:lnTo>
                <a:lnTo>
                  <a:pt x="479370" y="549777"/>
                </a:lnTo>
                <a:lnTo>
                  <a:pt x="483451" y="555221"/>
                </a:lnTo>
                <a:lnTo>
                  <a:pt x="487079" y="560664"/>
                </a:lnTo>
                <a:lnTo>
                  <a:pt x="490026" y="566561"/>
                </a:lnTo>
                <a:lnTo>
                  <a:pt x="493201" y="572458"/>
                </a:lnTo>
                <a:lnTo>
                  <a:pt x="496148" y="578355"/>
                </a:lnTo>
                <a:lnTo>
                  <a:pt x="498416" y="584706"/>
                </a:lnTo>
                <a:lnTo>
                  <a:pt x="500683" y="591056"/>
                </a:lnTo>
                <a:lnTo>
                  <a:pt x="502497" y="597407"/>
                </a:lnTo>
                <a:lnTo>
                  <a:pt x="504084" y="603984"/>
                </a:lnTo>
                <a:lnTo>
                  <a:pt x="505218" y="610788"/>
                </a:lnTo>
                <a:lnTo>
                  <a:pt x="506125" y="617592"/>
                </a:lnTo>
                <a:lnTo>
                  <a:pt x="506578" y="624623"/>
                </a:lnTo>
                <a:lnTo>
                  <a:pt x="506578" y="631428"/>
                </a:lnTo>
                <a:lnTo>
                  <a:pt x="506578" y="638459"/>
                </a:lnTo>
                <a:lnTo>
                  <a:pt x="506125" y="645263"/>
                </a:lnTo>
                <a:lnTo>
                  <a:pt x="505218" y="652294"/>
                </a:lnTo>
                <a:lnTo>
                  <a:pt x="504084" y="659098"/>
                </a:lnTo>
                <a:lnTo>
                  <a:pt x="502497" y="665449"/>
                </a:lnTo>
                <a:lnTo>
                  <a:pt x="500683" y="672026"/>
                </a:lnTo>
                <a:lnTo>
                  <a:pt x="498416" y="678150"/>
                </a:lnTo>
                <a:lnTo>
                  <a:pt x="496148" y="684500"/>
                </a:lnTo>
                <a:lnTo>
                  <a:pt x="493201" y="690397"/>
                </a:lnTo>
                <a:lnTo>
                  <a:pt x="490026" y="696294"/>
                </a:lnTo>
                <a:lnTo>
                  <a:pt x="487079" y="701964"/>
                </a:lnTo>
                <a:lnTo>
                  <a:pt x="483451" y="707861"/>
                </a:lnTo>
                <a:lnTo>
                  <a:pt x="479370" y="712851"/>
                </a:lnTo>
                <a:lnTo>
                  <a:pt x="475289" y="718067"/>
                </a:lnTo>
                <a:lnTo>
                  <a:pt x="471207" y="723057"/>
                </a:lnTo>
                <a:lnTo>
                  <a:pt x="466446" y="727820"/>
                </a:lnTo>
                <a:lnTo>
                  <a:pt x="461911" y="732356"/>
                </a:lnTo>
                <a:lnTo>
                  <a:pt x="456923" y="736666"/>
                </a:lnTo>
                <a:lnTo>
                  <a:pt x="451481" y="740748"/>
                </a:lnTo>
                <a:lnTo>
                  <a:pt x="446266" y="744604"/>
                </a:lnTo>
                <a:lnTo>
                  <a:pt x="440598" y="748006"/>
                </a:lnTo>
                <a:lnTo>
                  <a:pt x="434930" y="751408"/>
                </a:lnTo>
                <a:lnTo>
                  <a:pt x="428808" y="754356"/>
                </a:lnTo>
                <a:lnTo>
                  <a:pt x="422913" y="757078"/>
                </a:lnTo>
                <a:lnTo>
                  <a:pt x="416791" y="759573"/>
                </a:lnTo>
                <a:lnTo>
                  <a:pt x="410216" y="761614"/>
                </a:lnTo>
                <a:lnTo>
                  <a:pt x="403867" y="763429"/>
                </a:lnTo>
                <a:lnTo>
                  <a:pt x="397065" y="765016"/>
                </a:lnTo>
                <a:lnTo>
                  <a:pt x="390263" y="766377"/>
                </a:lnTo>
                <a:lnTo>
                  <a:pt x="383461" y="767058"/>
                </a:lnTo>
                <a:lnTo>
                  <a:pt x="376659" y="767738"/>
                </a:lnTo>
                <a:lnTo>
                  <a:pt x="369630" y="767965"/>
                </a:lnTo>
                <a:lnTo>
                  <a:pt x="253088" y="767965"/>
                </a:lnTo>
                <a:lnTo>
                  <a:pt x="253088" y="1135844"/>
                </a:lnTo>
                <a:lnTo>
                  <a:pt x="369630" y="1135844"/>
                </a:lnTo>
                <a:lnTo>
                  <a:pt x="376659" y="1136071"/>
                </a:lnTo>
                <a:lnTo>
                  <a:pt x="383461" y="1136751"/>
                </a:lnTo>
                <a:lnTo>
                  <a:pt x="390263" y="1137659"/>
                </a:lnTo>
                <a:lnTo>
                  <a:pt x="397065" y="1138793"/>
                </a:lnTo>
                <a:lnTo>
                  <a:pt x="403867" y="1140380"/>
                </a:lnTo>
                <a:lnTo>
                  <a:pt x="410216" y="1142195"/>
                </a:lnTo>
                <a:lnTo>
                  <a:pt x="416791" y="1144236"/>
                </a:lnTo>
                <a:lnTo>
                  <a:pt x="422913" y="1146731"/>
                </a:lnTo>
                <a:lnTo>
                  <a:pt x="428808" y="1149452"/>
                </a:lnTo>
                <a:lnTo>
                  <a:pt x="434930" y="1152401"/>
                </a:lnTo>
                <a:lnTo>
                  <a:pt x="440598" y="1155803"/>
                </a:lnTo>
                <a:lnTo>
                  <a:pt x="446266" y="1159205"/>
                </a:lnTo>
                <a:lnTo>
                  <a:pt x="451481" y="1163061"/>
                </a:lnTo>
                <a:lnTo>
                  <a:pt x="456923" y="1167370"/>
                </a:lnTo>
                <a:lnTo>
                  <a:pt x="461911" y="1171453"/>
                </a:lnTo>
                <a:lnTo>
                  <a:pt x="466446" y="1175989"/>
                </a:lnTo>
                <a:lnTo>
                  <a:pt x="471207" y="1180752"/>
                </a:lnTo>
                <a:lnTo>
                  <a:pt x="475289" y="1185741"/>
                </a:lnTo>
                <a:lnTo>
                  <a:pt x="479370" y="1190958"/>
                </a:lnTo>
                <a:lnTo>
                  <a:pt x="483451" y="1196401"/>
                </a:lnTo>
                <a:lnTo>
                  <a:pt x="487079" y="1201845"/>
                </a:lnTo>
                <a:lnTo>
                  <a:pt x="490026" y="1207515"/>
                </a:lnTo>
                <a:lnTo>
                  <a:pt x="493201" y="1213412"/>
                </a:lnTo>
                <a:lnTo>
                  <a:pt x="496148" y="1219309"/>
                </a:lnTo>
                <a:lnTo>
                  <a:pt x="498416" y="1225659"/>
                </a:lnTo>
                <a:lnTo>
                  <a:pt x="500683" y="1231783"/>
                </a:lnTo>
                <a:lnTo>
                  <a:pt x="502497" y="1238360"/>
                </a:lnTo>
                <a:lnTo>
                  <a:pt x="504084" y="1245165"/>
                </a:lnTo>
                <a:lnTo>
                  <a:pt x="505218" y="1251742"/>
                </a:lnTo>
                <a:lnTo>
                  <a:pt x="506125" y="1258546"/>
                </a:lnTo>
                <a:lnTo>
                  <a:pt x="506578" y="1265350"/>
                </a:lnTo>
                <a:lnTo>
                  <a:pt x="506578" y="1272381"/>
                </a:lnTo>
                <a:lnTo>
                  <a:pt x="506578" y="1279639"/>
                </a:lnTo>
                <a:lnTo>
                  <a:pt x="506125" y="1286216"/>
                </a:lnTo>
                <a:lnTo>
                  <a:pt x="505218" y="1293021"/>
                </a:lnTo>
                <a:lnTo>
                  <a:pt x="504084" y="1299825"/>
                </a:lnTo>
                <a:lnTo>
                  <a:pt x="502497" y="1306629"/>
                </a:lnTo>
                <a:lnTo>
                  <a:pt x="500683" y="1312980"/>
                </a:lnTo>
                <a:lnTo>
                  <a:pt x="498416" y="1319330"/>
                </a:lnTo>
                <a:lnTo>
                  <a:pt x="496148" y="1325454"/>
                </a:lnTo>
                <a:lnTo>
                  <a:pt x="493201" y="1331351"/>
                </a:lnTo>
                <a:lnTo>
                  <a:pt x="490026" y="1337475"/>
                </a:lnTo>
                <a:lnTo>
                  <a:pt x="487079" y="1343145"/>
                </a:lnTo>
                <a:lnTo>
                  <a:pt x="483451" y="1348588"/>
                </a:lnTo>
                <a:lnTo>
                  <a:pt x="479370" y="1354031"/>
                </a:lnTo>
                <a:lnTo>
                  <a:pt x="475289" y="1359248"/>
                </a:lnTo>
                <a:lnTo>
                  <a:pt x="471207" y="1364011"/>
                </a:lnTo>
                <a:lnTo>
                  <a:pt x="466446" y="1368774"/>
                </a:lnTo>
                <a:lnTo>
                  <a:pt x="461911" y="1373537"/>
                </a:lnTo>
                <a:lnTo>
                  <a:pt x="456923" y="1377619"/>
                </a:lnTo>
                <a:lnTo>
                  <a:pt x="451481" y="1381702"/>
                </a:lnTo>
                <a:lnTo>
                  <a:pt x="446266" y="1385557"/>
                </a:lnTo>
                <a:lnTo>
                  <a:pt x="440598" y="1388960"/>
                </a:lnTo>
                <a:lnTo>
                  <a:pt x="434930" y="1392362"/>
                </a:lnTo>
                <a:lnTo>
                  <a:pt x="428808" y="1395537"/>
                </a:lnTo>
                <a:lnTo>
                  <a:pt x="422913" y="1398032"/>
                </a:lnTo>
                <a:lnTo>
                  <a:pt x="416791" y="1400300"/>
                </a:lnTo>
                <a:lnTo>
                  <a:pt x="410216" y="1402795"/>
                </a:lnTo>
                <a:lnTo>
                  <a:pt x="403867" y="1404609"/>
                </a:lnTo>
                <a:lnTo>
                  <a:pt x="397065" y="1406197"/>
                </a:lnTo>
                <a:lnTo>
                  <a:pt x="390263" y="1407104"/>
                </a:lnTo>
                <a:lnTo>
                  <a:pt x="383461" y="1408238"/>
                </a:lnTo>
                <a:lnTo>
                  <a:pt x="376659" y="1408692"/>
                </a:lnTo>
                <a:lnTo>
                  <a:pt x="369630" y="1408692"/>
                </a:lnTo>
                <a:lnTo>
                  <a:pt x="253088" y="1408692"/>
                </a:lnTo>
                <a:lnTo>
                  <a:pt x="253088" y="1777025"/>
                </a:lnTo>
                <a:lnTo>
                  <a:pt x="369630" y="1777025"/>
                </a:lnTo>
                <a:lnTo>
                  <a:pt x="376659" y="1777252"/>
                </a:lnTo>
                <a:lnTo>
                  <a:pt x="383461" y="1777705"/>
                </a:lnTo>
                <a:lnTo>
                  <a:pt x="390263" y="1778386"/>
                </a:lnTo>
                <a:lnTo>
                  <a:pt x="397065" y="1779747"/>
                </a:lnTo>
                <a:lnTo>
                  <a:pt x="403867" y="1781334"/>
                </a:lnTo>
                <a:lnTo>
                  <a:pt x="410216" y="1783149"/>
                </a:lnTo>
                <a:lnTo>
                  <a:pt x="416791" y="1785190"/>
                </a:lnTo>
                <a:lnTo>
                  <a:pt x="422913" y="1787912"/>
                </a:lnTo>
                <a:lnTo>
                  <a:pt x="428808" y="1790407"/>
                </a:lnTo>
                <a:lnTo>
                  <a:pt x="434930" y="1793582"/>
                </a:lnTo>
                <a:lnTo>
                  <a:pt x="440598" y="1796984"/>
                </a:lnTo>
                <a:lnTo>
                  <a:pt x="446266" y="1800159"/>
                </a:lnTo>
                <a:lnTo>
                  <a:pt x="451481" y="1804242"/>
                </a:lnTo>
                <a:lnTo>
                  <a:pt x="456923" y="1808324"/>
                </a:lnTo>
                <a:lnTo>
                  <a:pt x="461911" y="1812407"/>
                </a:lnTo>
                <a:lnTo>
                  <a:pt x="466446" y="1817170"/>
                </a:lnTo>
                <a:lnTo>
                  <a:pt x="471207" y="1821706"/>
                </a:lnTo>
                <a:lnTo>
                  <a:pt x="475289" y="1826695"/>
                </a:lnTo>
                <a:lnTo>
                  <a:pt x="479370" y="1831912"/>
                </a:lnTo>
                <a:lnTo>
                  <a:pt x="483451" y="1837129"/>
                </a:lnTo>
                <a:lnTo>
                  <a:pt x="487079" y="1842799"/>
                </a:lnTo>
                <a:lnTo>
                  <a:pt x="490026" y="1848469"/>
                </a:lnTo>
                <a:lnTo>
                  <a:pt x="493201" y="1854139"/>
                </a:lnTo>
                <a:lnTo>
                  <a:pt x="496148" y="1860490"/>
                </a:lnTo>
                <a:lnTo>
                  <a:pt x="498416" y="1866613"/>
                </a:lnTo>
                <a:lnTo>
                  <a:pt x="500683" y="1872964"/>
                </a:lnTo>
                <a:lnTo>
                  <a:pt x="502497" y="1879314"/>
                </a:lnTo>
                <a:lnTo>
                  <a:pt x="504084" y="1885892"/>
                </a:lnTo>
                <a:lnTo>
                  <a:pt x="505218" y="1892696"/>
                </a:lnTo>
                <a:lnTo>
                  <a:pt x="506125" y="1899273"/>
                </a:lnTo>
                <a:lnTo>
                  <a:pt x="506578" y="1906304"/>
                </a:lnTo>
                <a:lnTo>
                  <a:pt x="506578" y="1913335"/>
                </a:lnTo>
                <a:lnTo>
                  <a:pt x="506578" y="1920366"/>
                </a:lnTo>
                <a:lnTo>
                  <a:pt x="506125" y="1927397"/>
                </a:lnTo>
                <a:lnTo>
                  <a:pt x="505218" y="1933975"/>
                </a:lnTo>
                <a:lnTo>
                  <a:pt x="504084" y="1940779"/>
                </a:lnTo>
                <a:lnTo>
                  <a:pt x="502497" y="1947356"/>
                </a:lnTo>
                <a:lnTo>
                  <a:pt x="500683" y="1953707"/>
                </a:lnTo>
                <a:lnTo>
                  <a:pt x="498416" y="1960284"/>
                </a:lnTo>
                <a:lnTo>
                  <a:pt x="496148" y="1966408"/>
                </a:lnTo>
                <a:lnTo>
                  <a:pt x="493201" y="1972532"/>
                </a:lnTo>
                <a:lnTo>
                  <a:pt x="490026" y="1978429"/>
                </a:lnTo>
                <a:lnTo>
                  <a:pt x="487079" y="1984099"/>
                </a:lnTo>
                <a:lnTo>
                  <a:pt x="483451" y="1989542"/>
                </a:lnTo>
                <a:lnTo>
                  <a:pt x="479370" y="1994986"/>
                </a:lnTo>
                <a:lnTo>
                  <a:pt x="475289" y="1999975"/>
                </a:lnTo>
                <a:lnTo>
                  <a:pt x="471207" y="2004965"/>
                </a:lnTo>
                <a:lnTo>
                  <a:pt x="466446" y="2009728"/>
                </a:lnTo>
                <a:lnTo>
                  <a:pt x="461911" y="2014264"/>
                </a:lnTo>
                <a:lnTo>
                  <a:pt x="456923" y="2018573"/>
                </a:lnTo>
                <a:lnTo>
                  <a:pt x="451481" y="2022429"/>
                </a:lnTo>
                <a:lnTo>
                  <a:pt x="446266" y="2026285"/>
                </a:lnTo>
                <a:lnTo>
                  <a:pt x="440598" y="2029914"/>
                </a:lnTo>
                <a:lnTo>
                  <a:pt x="434930" y="2033089"/>
                </a:lnTo>
                <a:lnTo>
                  <a:pt x="428808" y="2036264"/>
                </a:lnTo>
                <a:lnTo>
                  <a:pt x="422913" y="2038759"/>
                </a:lnTo>
                <a:lnTo>
                  <a:pt x="416791" y="2041481"/>
                </a:lnTo>
                <a:lnTo>
                  <a:pt x="410216" y="2043522"/>
                </a:lnTo>
                <a:lnTo>
                  <a:pt x="403867" y="2045336"/>
                </a:lnTo>
                <a:lnTo>
                  <a:pt x="397065" y="2046924"/>
                </a:lnTo>
                <a:lnTo>
                  <a:pt x="390263" y="2048285"/>
                </a:lnTo>
                <a:lnTo>
                  <a:pt x="383461" y="2048965"/>
                </a:lnTo>
                <a:lnTo>
                  <a:pt x="376659" y="2049419"/>
                </a:lnTo>
                <a:lnTo>
                  <a:pt x="369630" y="2049646"/>
                </a:lnTo>
                <a:lnTo>
                  <a:pt x="253088" y="2049646"/>
                </a:lnTo>
                <a:lnTo>
                  <a:pt x="253088" y="2315689"/>
                </a:lnTo>
                <a:lnTo>
                  <a:pt x="253542" y="2326349"/>
                </a:lnTo>
                <a:lnTo>
                  <a:pt x="254222" y="2336782"/>
                </a:lnTo>
                <a:lnTo>
                  <a:pt x="255582" y="2347215"/>
                </a:lnTo>
                <a:lnTo>
                  <a:pt x="257396" y="2357195"/>
                </a:lnTo>
                <a:lnTo>
                  <a:pt x="259664" y="2367401"/>
                </a:lnTo>
                <a:lnTo>
                  <a:pt x="262158" y="2376927"/>
                </a:lnTo>
                <a:lnTo>
                  <a:pt x="265559" y="2386679"/>
                </a:lnTo>
                <a:lnTo>
                  <a:pt x="269186" y="2395978"/>
                </a:lnTo>
                <a:lnTo>
                  <a:pt x="273494" y="2405051"/>
                </a:lnTo>
                <a:lnTo>
                  <a:pt x="278029" y="2414123"/>
                </a:lnTo>
                <a:lnTo>
                  <a:pt x="283017" y="2422515"/>
                </a:lnTo>
                <a:lnTo>
                  <a:pt x="288232" y="2430907"/>
                </a:lnTo>
                <a:lnTo>
                  <a:pt x="294127" y="2439072"/>
                </a:lnTo>
                <a:lnTo>
                  <a:pt x="300022" y="2446783"/>
                </a:lnTo>
                <a:lnTo>
                  <a:pt x="306598" y="2454268"/>
                </a:lnTo>
                <a:lnTo>
                  <a:pt x="313626" y="2461525"/>
                </a:lnTo>
                <a:lnTo>
                  <a:pt x="320655" y="2468330"/>
                </a:lnTo>
                <a:lnTo>
                  <a:pt x="328138" y="2474680"/>
                </a:lnTo>
                <a:lnTo>
                  <a:pt x="335847" y="2481031"/>
                </a:lnTo>
                <a:lnTo>
                  <a:pt x="344009" y="2486701"/>
                </a:lnTo>
                <a:lnTo>
                  <a:pt x="352171" y="2492144"/>
                </a:lnTo>
                <a:lnTo>
                  <a:pt x="361014" y="2497134"/>
                </a:lnTo>
                <a:lnTo>
                  <a:pt x="369857" y="2501443"/>
                </a:lnTo>
                <a:lnTo>
                  <a:pt x="378926" y="2505526"/>
                </a:lnTo>
                <a:lnTo>
                  <a:pt x="388222" y="2509608"/>
                </a:lnTo>
                <a:lnTo>
                  <a:pt x="397745" y="2512557"/>
                </a:lnTo>
                <a:lnTo>
                  <a:pt x="407722" y="2515505"/>
                </a:lnTo>
                <a:lnTo>
                  <a:pt x="417471" y="2517773"/>
                </a:lnTo>
                <a:lnTo>
                  <a:pt x="427674" y="2519588"/>
                </a:lnTo>
                <a:lnTo>
                  <a:pt x="438104" y="2520948"/>
                </a:lnTo>
                <a:lnTo>
                  <a:pt x="448307" y="2521629"/>
                </a:lnTo>
                <a:lnTo>
                  <a:pt x="458964" y="2521856"/>
                </a:lnTo>
                <a:lnTo>
                  <a:pt x="2030011" y="2521856"/>
                </a:lnTo>
                <a:lnTo>
                  <a:pt x="2040667" y="2521629"/>
                </a:lnTo>
                <a:lnTo>
                  <a:pt x="2051324" y="2520948"/>
                </a:lnTo>
                <a:lnTo>
                  <a:pt x="2061527" y="2519588"/>
                </a:lnTo>
                <a:lnTo>
                  <a:pt x="2071503" y="2517773"/>
                </a:lnTo>
                <a:lnTo>
                  <a:pt x="2081706" y="2515505"/>
                </a:lnTo>
                <a:lnTo>
                  <a:pt x="2091456" y="2512557"/>
                </a:lnTo>
                <a:lnTo>
                  <a:pt x="2100752" y="2509608"/>
                </a:lnTo>
                <a:lnTo>
                  <a:pt x="2110502" y="2505526"/>
                </a:lnTo>
                <a:lnTo>
                  <a:pt x="2119571" y="2501443"/>
                </a:lnTo>
                <a:lnTo>
                  <a:pt x="2128187" y="2497134"/>
                </a:lnTo>
                <a:lnTo>
                  <a:pt x="2136803" y="2492144"/>
                </a:lnTo>
                <a:lnTo>
                  <a:pt x="2145192" y="2486701"/>
                </a:lnTo>
                <a:lnTo>
                  <a:pt x="2153354" y="2481031"/>
                </a:lnTo>
                <a:lnTo>
                  <a:pt x="2161290" y="2474680"/>
                </a:lnTo>
                <a:lnTo>
                  <a:pt x="2168546" y="2468330"/>
                </a:lnTo>
                <a:lnTo>
                  <a:pt x="2175801" y="2461525"/>
                </a:lnTo>
                <a:lnTo>
                  <a:pt x="2182376" y="2454268"/>
                </a:lnTo>
                <a:lnTo>
                  <a:pt x="2188952" y="2446783"/>
                </a:lnTo>
                <a:lnTo>
                  <a:pt x="2195074" y="2439072"/>
                </a:lnTo>
                <a:lnTo>
                  <a:pt x="2200969" y="2430907"/>
                </a:lnTo>
                <a:lnTo>
                  <a:pt x="2206410" y="2422515"/>
                </a:lnTo>
                <a:lnTo>
                  <a:pt x="2211172" y="2414123"/>
                </a:lnTo>
                <a:lnTo>
                  <a:pt x="2215933" y="2405051"/>
                </a:lnTo>
                <a:lnTo>
                  <a:pt x="2219788" y="2395978"/>
                </a:lnTo>
                <a:lnTo>
                  <a:pt x="2223642" y="2386679"/>
                </a:lnTo>
                <a:lnTo>
                  <a:pt x="2226817" y="2376927"/>
                </a:lnTo>
                <a:lnTo>
                  <a:pt x="2229538" y="2367401"/>
                </a:lnTo>
                <a:lnTo>
                  <a:pt x="2232032" y="2357195"/>
                </a:lnTo>
                <a:lnTo>
                  <a:pt x="2233845" y="2347215"/>
                </a:lnTo>
                <a:lnTo>
                  <a:pt x="2235206" y="2336782"/>
                </a:lnTo>
                <a:lnTo>
                  <a:pt x="2235886" y="2326349"/>
                </a:lnTo>
                <a:lnTo>
                  <a:pt x="2236113" y="2315689"/>
                </a:lnTo>
                <a:lnTo>
                  <a:pt x="2236113" y="229074"/>
                </a:lnTo>
                <a:lnTo>
                  <a:pt x="2235886" y="218414"/>
                </a:lnTo>
                <a:lnTo>
                  <a:pt x="2235206" y="207754"/>
                </a:lnTo>
                <a:lnTo>
                  <a:pt x="2233845" y="197775"/>
                </a:lnTo>
                <a:lnTo>
                  <a:pt x="2232032" y="187568"/>
                </a:lnTo>
                <a:lnTo>
                  <a:pt x="2229538" y="177589"/>
                </a:lnTo>
                <a:lnTo>
                  <a:pt x="2226817" y="167836"/>
                </a:lnTo>
                <a:lnTo>
                  <a:pt x="2223642" y="158310"/>
                </a:lnTo>
                <a:lnTo>
                  <a:pt x="2219788" y="149011"/>
                </a:lnTo>
                <a:lnTo>
                  <a:pt x="2215933" y="139939"/>
                </a:lnTo>
                <a:lnTo>
                  <a:pt x="2211172" y="130867"/>
                </a:lnTo>
                <a:lnTo>
                  <a:pt x="2206410" y="122248"/>
                </a:lnTo>
                <a:lnTo>
                  <a:pt x="2200969" y="113856"/>
                </a:lnTo>
                <a:lnTo>
                  <a:pt x="2195074" y="105918"/>
                </a:lnTo>
                <a:lnTo>
                  <a:pt x="2188952" y="98207"/>
                </a:lnTo>
                <a:lnTo>
                  <a:pt x="2182376" y="90722"/>
                </a:lnTo>
                <a:lnTo>
                  <a:pt x="2175801" y="83238"/>
                </a:lnTo>
                <a:lnTo>
                  <a:pt x="2168546" y="76660"/>
                </a:lnTo>
                <a:lnTo>
                  <a:pt x="2161290" y="70083"/>
                </a:lnTo>
                <a:lnTo>
                  <a:pt x="2153354" y="63959"/>
                </a:lnTo>
                <a:lnTo>
                  <a:pt x="2145192" y="58289"/>
                </a:lnTo>
                <a:lnTo>
                  <a:pt x="2136803" y="52846"/>
                </a:lnTo>
                <a:lnTo>
                  <a:pt x="2128187" y="47856"/>
                </a:lnTo>
                <a:lnTo>
                  <a:pt x="2119571" y="43320"/>
                </a:lnTo>
                <a:lnTo>
                  <a:pt x="2110502" y="39237"/>
                </a:lnTo>
                <a:lnTo>
                  <a:pt x="2100752" y="35382"/>
                </a:lnTo>
                <a:lnTo>
                  <a:pt x="2091456" y="32206"/>
                </a:lnTo>
                <a:lnTo>
                  <a:pt x="2081706" y="29485"/>
                </a:lnTo>
                <a:lnTo>
                  <a:pt x="2071503" y="26990"/>
                </a:lnTo>
                <a:lnTo>
                  <a:pt x="2061527" y="25175"/>
                </a:lnTo>
                <a:lnTo>
                  <a:pt x="2051324" y="24041"/>
                </a:lnTo>
                <a:lnTo>
                  <a:pt x="2040667" y="23134"/>
                </a:lnTo>
                <a:lnTo>
                  <a:pt x="2030011" y="22907"/>
                </a:lnTo>
                <a:lnTo>
                  <a:pt x="458964" y="22907"/>
                </a:lnTo>
                <a:close/>
                <a:moveTo>
                  <a:pt x="458964" y="0"/>
                </a:moveTo>
                <a:lnTo>
                  <a:pt x="2030011" y="0"/>
                </a:lnTo>
                <a:lnTo>
                  <a:pt x="2042028" y="453"/>
                </a:lnTo>
                <a:lnTo>
                  <a:pt x="2053364" y="1134"/>
                </a:lnTo>
                <a:lnTo>
                  <a:pt x="2064701" y="2722"/>
                </a:lnTo>
                <a:lnTo>
                  <a:pt x="2076265" y="4763"/>
                </a:lnTo>
                <a:lnTo>
                  <a:pt x="2087148" y="7258"/>
                </a:lnTo>
                <a:lnTo>
                  <a:pt x="2098031" y="10433"/>
                </a:lnTo>
                <a:lnTo>
                  <a:pt x="2108688" y="14062"/>
                </a:lnTo>
                <a:lnTo>
                  <a:pt x="2118891" y="18371"/>
                </a:lnTo>
                <a:lnTo>
                  <a:pt x="2129094" y="22680"/>
                </a:lnTo>
                <a:lnTo>
                  <a:pt x="2138843" y="27897"/>
                </a:lnTo>
                <a:lnTo>
                  <a:pt x="2148593" y="33340"/>
                </a:lnTo>
                <a:lnTo>
                  <a:pt x="2157889" y="39237"/>
                </a:lnTo>
                <a:lnTo>
                  <a:pt x="2166959" y="45815"/>
                </a:lnTo>
                <a:lnTo>
                  <a:pt x="2175574" y="52392"/>
                </a:lnTo>
                <a:lnTo>
                  <a:pt x="2183737" y="59650"/>
                </a:lnTo>
                <a:lnTo>
                  <a:pt x="2191899" y="67361"/>
                </a:lnTo>
                <a:lnTo>
                  <a:pt x="2199382" y="75299"/>
                </a:lnTo>
                <a:lnTo>
                  <a:pt x="2206637" y="83691"/>
                </a:lnTo>
                <a:lnTo>
                  <a:pt x="2213212" y="92083"/>
                </a:lnTo>
                <a:lnTo>
                  <a:pt x="2219788" y="101155"/>
                </a:lnTo>
                <a:lnTo>
                  <a:pt x="2225683" y="110681"/>
                </a:lnTo>
                <a:lnTo>
                  <a:pt x="2231125" y="120207"/>
                </a:lnTo>
                <a:lnTo>
                  <a:pt x="2236340" y="129960"/>
                </a:lnTo>
                <a:lnTo>
                  <a:pt x="2241101" y="140166"/>
                </a:lnTo>
                <a:lnTo>
                  <a:pt x="2244955" y="150599"/>
                </a:lnTo>
                <a:lnTo>
                  <a:pt x="2248583" y="161032"/>
                </a:lnTo>
                <a:lnTo>
                  <a:pt x="2251758" y="172145"/>
                </a:lnTo>
                <a:lnTo>
                  <a:pt x="2254252" y="183032"/>
                </a:lnTo>
                <a:lnTo>
                  <a:pt x="2256292" y="194372"/>
                </a:lnTo>
                <a:lnTo>
                  <a:pt x="2257879" y="205713"/>
                </a:lnTo>
                <a:lnTo>
                  <a:pt x="2258786" y="217053"/>
                </a:lnTo>
                <a:lnTo>
                  <a:pt x="2259013" y="229074"/>
                </a:lnTo>
                <a:lnTo>
                  <a:pt x="2259013" y="2315689"/>
                </a:lnTo>
                <a:lnTo>
                  <a:pt x="2258786" y="2327483"/>
                </a:lnTo>
                <a:lnTo>
                  <a:pt x="2257879" y="2339050"/>
                </a:lnTo>
                <a:lnTo>
                  <a:pt x="2256292" y="2350617"/>
                </a:lnTo>
                <a:lnTo>
                  <a:pt x="2254252" y="2361958"/>
                </a:lnTo>
                <a:lnTo>
                  <a:pt x="2251758" y="2372844"/>
                </a:lnTo>
                <a:lnTo>
                  <a:pt x="2248583" y="2383731"/>
                </a:lnTo>
                <a:lnTo>
                  <a:pt x="2244955" y="2394391"/>
                </a:lnTo>
                <a:lnTo>
                  <a:pt x="2241101" y="2404824"/>
                </a:lnTo>
                <a:lnTo>
                  <a:pt x="2236340" y="2414803"/>
                </a:lnTo>
                <a:lnTo>
                  <a:pt x="2231125" y="2424783"/>
                </a:lnTo>
                <a:lnTo>
                  <a:pt x="2225683" y="2434309"/>
                </a:lnTo>
                <a:lnTo>
                  <a:pt x="2219788" y="2443608"/>
                </a:lnTo>
                <a:lnTo>
                  <a:pt x="2213212" y="2452680"/>
                </a:lnTo>
                <a:lnTo>
                  <a:pt x="2206637" y="2461299"/>
                </a:lnTo>
                <a:lnTo>
                  <a:pt x="2199382" y="2469464"/>
                </a:lnTo>
                <a:lnTo>
                  <a:pt x="2191899" y="2477629"/>
                </a:lnTo>
                <a:lnTo>
                  <a:pt x="2183737" y="2485113"/>
                </a:lnTo>
                <a:lnTo>
                  <a:pt x="2175574" y="2492371"/>
                </a:lnTo>
                <a:lnTo>
                  <a:pt x="2166959" y="2499175"/>
                </a:lnTo>
                <a:lnTo>
                  <a:pt x="2157889" y="2505526"/>
                </a:lnTo>
                <a:lnTo>
                  <a:pt x="2148593" y="2511649"/>
                </a:lnTo>
                <a:lnTo>
                  <a:pt x="2138843" y="2517093"/>
                </a:lnTo>
                <a:lnTo>
                  <a:pt x="2129094" y="2522309"/>
                </a:lnTo>
                <a:lnTo>
                  <a:pt x="2118891" y="2526619"/>
                </a:lnTo>
                <a:lnTo>
                  <a:pt x="2108688" y="2530701"/>
                </a:lnTo>
                <a:lnTo>
                  <a:pt x="2098031" y="2534330"/>
                </a:lnTo>
                <a:lnTo>
                  <a:pt x="2087148" y="2537505"/>
                </a:lnTo>
                <a:lnTo>
                  <a:pt x="2076265" y="2540000"/>
                </a:lnTo>
                <a:lnTo>
                  <a:pt x="2064701" y="2542268"/>
                </a:lnTo>
                <a:lnTo>
                  <a:pt x="2053364" y="2543402"/>
                </a:lnTo>
                <a:lnTo>
                  <a:pt x="2042028" y="2544536"/>
                </a:lnTo>
                <a:lnTo>
                  <a:pt x="2030011" y="2544763"/>
                </a:lnTo>
                <a:lnTo>
                  <a:pt x="458964" y="2544763"/>
                </a:lnTo>
                <a:lnTo>
                  <a:pt x="447400" y="2544536"/>
                </a:lnTo>
                <a:lnTo>
                  <a:pt x="435610" y="2543402"/>
                </a:lnTo>
                <a:lnTo>
                  <a:pt x="424273" y="2542268"/>
                </a:lnTo>
                <a:lnTo>
                  <a:pt x="413163" y="2540000"/>
                </a:lnTo>
                <a:lnTo>
                  <a:pt x="402053" y="2537505"/>
                </a:lnTo>
                <a:lnTo>
                  <a:pt x="391170" y="2534330"/>
                </a:lnTo>
                <a:lnTo>
                  <a:pt x="380513" y="2530701"/>
                </a:lnTo>
                <a:lnTo>
                  <a:pt x="370084" y="2526619"/>
                </a:lnTo>
                <a:lnTo>
                  <a:pt x="359880" y="2522309"/>
                </a:lnTo>
                <a:lnTo>
                  <a:pt x="350131" y="2517093"/>
                </a:lnTo>
                <a:lnTo>
                  <a:pt x="340608" y="2511649"/>
                </a:lnTo>
                <a:lnTo>
                  <a:pt x="331085" y="2505526"/>
                </a:lnTo>
                <a:lnTo>
                  <a:pt x="322469" y="2499175"/>
                </a:lnTo>
                <a:lnTo>
                  <a:pt x="313626" y="2492371"/>
                </a:lnTo>
                <a:lnTo>
                  <a:pt x="305237" y="2485113"/>
                </a:lnTo>
                <a:lnTo>
                  <a:pt x="297528" y="2477629"/>
                </a:lnTo>
                <a:lnTo>
                  <a:pt x="289819" y="2469464"/>
                </a:lnTo>
                <a:lnTo>
                  <a:pt x="282564" y="2461299"/>
                </a:lnTo>
                <a:lnTo>
                  <a:pt x="275762" y="2452680"/>
                </a:lnTo>
                <a:lnTo>
                  <a:pt x="269413" y="2443608"/>
                </a:lnTo>
                <a:lnTo>
                  <a:pt x="263518" y="2434309"/>
                </a:lnTo>
                <a:lnTo>
                  <a:pt x="257850" y="2424783"/>
                </a:lnTo>
                <a:lnTo>
                  <a:pt x="252862" y="2414803"/>
                </a:lnTo>
                <a:lnTo>
                  <a:pt x="248327" y="2404824"/>
                </a:lnTo>
                <a:lnTo>
                  <a:pt x="244019" y="2394391"/>
                </a:lnTo>
                <a:lnTo>
                  <a:pt x="240391" y="2383731"/>
                </a:lnTo>
                <a:lnTo>
                  <a:pt x="237444" y="2372844"/>
                </a:lnTo>
                <a:lnTo>
                  <a:pt x="234723" y="2361958"/>
                </a:lnTo>
                <a:lnTo>
                  <a:pt x="232682" y="2350617"/>
                </a:lnTo>
                <a:lnTo>
                  <a:pt x="231322" y="2339050"/>
                </a:lnTo>
                <a:lnTo>
                  <a:pt x="230415" y="2327483"/>
                </a:lnTo>
                <a:lnTo>
                  <a:pt x="230188" y="2315689"/>
                </a:lnTo>
                <a:lnTo>
                  <a:pt x="230188" y="2026965"/>
                </a:lnTo>
                <a:lnTo>
                  <a:pt x="369630" y="2026965"/>
                </a:lnTo>
                <a:lnTo>
                  <a:pt x="375298" y="2026738"/>
                </a:lnTo>
                <a:lnTo>
                  <a:pt x="381194" y="2026285"/>
                </a:lnTo>
                <a:lnTo>
                  <a:pt x="386862" y="2025604"/>
                </a:lnTo>
                <a:lnTo>
                  <a:pt x="392530" y="2024470"/>
                </a:lnTo>
                <a:lnTo>
                  <a:pt x="397972" y="2023336"/>
                </a:lnTo>
                <a:lnTo>
                  <a:pt x="403414" y="2021749"/>
                </a:lnTo>
                <a:lnTo>
                  <a:pt x="408628" y="2019934"/>
                </a:lnTo>
                <a:lnTo>
                  <a:pt x="413843" y="2017893"/>
                </a:lnTo>
                <a:lnTo>
                  <a:pt x="419058" y="2015852"/>
                </a:lnTo>
                <a:lnTo>
                  <a:pt x="424046" y="2013130"/>
                </a:lnTo>
                <a:lnTo>
                  <a:pt x="428581" y="2010408"/>
                </a:lnTo>
                <a:lnTo>
                  <a:pt x="433343" y="2007460"/>
                </a:lnTo>
                <a:lnTo>
                  <a:pt x="438104" y="2004285"/>
                </a:lnTo>
                <a:lnTo>
                  <a:pt x="442185" y="2000882"/>
                </a:lnTo>
                <a:lnTo>
                  <a:pt x="446266" y="1997254"/>
                </a:lnTo>
                <a:lnTo>
                  <a:pt x="450348" y="1993398"/>
                </a:lnTo>
                <a:lnTo>
                  <a:pt x="453975" y="1989542"/>
                </a:lnTo>
                <a:lnTo>
                  <a:pt x="457603" y="1985460"/>
                </a:lnTo>
                <a:lnTo>
                  <a:pt x="461004" y="1981377"/>
                </a:lnTo>
                <a:lnTo>
                  <a:pt x="464405" y="1976841"/>
                </a:lnTo>
                <a:lnTo>
                  <a:pt x="467353" y="1972305"/>
                </a:lnTo>
                <a:lnTo>
                  <a:pt x="470074" y="1967315"/>
                </a:lnTo>
                <a:lnTo>
                  <a:pt x="472794" y="1962552"/>
                </a:lnTo>
                <a:lnTo>
                  <a:pt x="474835" y="1957336"/>
                </a:lnTo>
                <a:lnTo>
                  <a:pt x="476876" y="1952119"/>
                </a:lnTo>
                <a:lnTo>
                  <a:pt x="478690" y="1947129"/>
                </a:lnTo>
                <a:lnTo>
                  <a:pt x="480277" y="1941686"/>
                </a:lnTo>
                <a:lnTo>
                  <a:pt x="481637" y="1936243"/>
                </a:lnTo>
                <a:lnTo>
                  <a:pt x="482544" y="1930799"/>
                </a:lnTo>
                <a:lnTo>
                  <a:pt x="483451" y="1924902"/>
                </a:lnTo>
                <a:lnTo>
                  <a:pt x="483904" y="1919232"/>
                </a:lnTo>
                <a:lnTo>
                  <a:pt x="483904" y="1913335"/>
                </a:lnTo>
                <a:lnTo>
                  <a:pt x="483904" y="1907665"/>
                </a:lnTo>
                <a:lnTo>
                  <a:pt x="483451" y="1901768"/>
                </a:lnTo>
                <a:lnTo>
                  <a:pt x="482544" y="1896325"/>
                </a:lnTo>
                <a:lnTo>
                  <a:pt x="481637" y="1890428"/>
                </a:lnTo>
                <a:lnTo>
                  <a:pt x="480277" y="1884985"/>
                </a:lnTo>
                <a:lnTo>
                  <a:pt x="478690" y="1879541"/>
                </a:lnTo>
                <a:lnTo>
                  <a:pt x="476876" y="1874325"/>
                </a:lnTo>
                <a:lnTo>
                  <a:pt x="474835" y="1869335"/>
                </a:lnTo>
                <a:lnTo>
                  <a:pt x="472794" y="1864345"/>
                </a:lnTo>
                <a:lnTo>
                  <a:pt x="470074" y="1859356"/>
                </a:lnTo>
                <a:lnTo>
                  <a:pt x="467353" y="1854366"/>
                </a:lnTo>
                <a:lnTo>
                  <a:pt x="464405" y="1850056"/>
                </a:lnTo>
                <a:lnTo>
                  <a:pt x="461004" y="1845747"/>
                </a:lnTo>
                <a:lnTo>
                  <a:pt x="457603" y="1841211"/>
                </a:lnTo>
                <a:lnTo>
                  <a:pt x="453975" y="1837129"/>
                </a:lnTo>
                <a:lnTo>
                  <a:pt x="450348" y="1833273"/>
                </a:lnTo>
                <a:lnTo>
                  <a:pt x="446266" y="1829417"/>
                </a:lnTo>
                <a:lnTo>
                  <a:pt x="442185" y="1826015"/>
                </a:lnTo>
                <a:lnTo>
                  <a:pt x="438104" y="1822613"/>
                </a:lnTo>
                <a:lnTo>
                  <a:pt x="433343" y="1819211"/>
                </a:lnTo>
                <a:lnTo>
                  <a:pt x="428581" y="1816262"/>
                </a:lnTo>
                <a:lnTo>
                  <a:pt x="424046" y="1813541"/>
                </a:lnTo>
                <a:lnTo>
                  <a:pt x="419058" y="1811273"/>
                </a:lnTo>
                <a:lnTo>
                  <a:pt x="413843" y="1808778"/>
                </a:lnTo>
                <a:lnTo>
                  <a:pt x="408628" y="1806737"/>
                </a:lnTo>
                <a:lnTo>
                  <a:pt x="403414" y="1804922"/>
                </a:lnTo>
                <a:lnTo>
                  <a:pt x="397972" y="1803334"/>
                </a:lnTo>
                <a:lnTo>
                  <a:pt x="392530" y="1801974"/>
                </a:lnTo>
                <a:lnTo>
                  <a:pt x="386862" y="1801293"/>
                </a:lnTo>
                <a:lnTo>
                  <a:pt x="381194" y="1800613"/>
                </a:lnTo>
                <a:lnTo>
                  <a:pt x="375298" y="1799932"/>
                </a:lnTo>
                <a:lnTo>
                  <a:pt x="369630" y="1799932"/>
                </a:lnTo>
                <a:lnTo>
                  <a:pt x="230188" y="1799932"/>
                </a:lnTo>
                <a:lnTo>
                  <a:pt x="230188" y="1385784"/>
                </a:lnTo>
                <a:lnTo>
                  <a:pt x="369630" y="1385784"/>
                </a:lnTo>
                <a:lnTo>
                  <a:pt x="375298" y="1385557"/>
                </a:lnTo>
                <a:lnTo>
                  <a:pt x="381194" y="1385331"/>
                </a:lnTo>
                <a:lnTo>
                  <a:pt x="386862" y="1384650"/>
                </a:lnTo>
                <a:lnTo>
                  <a:pt x="392530" y="1383516"/>
                </a:lnTo>
                <a:lnTo>
                  <a:pt x="397972" y="1382155"/>
                </a:lnTo>
                <a:lnTo>
                  <a:pt x="403414" y="1380795"/>
                </a:lnTo>
                <a:lnTo>
                  <a:pt x="408628" y="1378980"/>
                </a:lnTo>
                <a:lnTo>
                  <a:pt x="413843" y="1376712"/>
                </a:lnTo>
                <a:lnTo>
                  <a:pt x="419058" y="1374671"/>
                </a:lnTo>
                <a:lnTo>
                  <a:pt x="424046" y="1372176"/>
                </a:lnTo>
                <a:lnTo>
                  <a:pt x="428581" y="1369227"/>
                </a:lnTo>
                <a:lnTo>
                  <a:pt x="433343" y="1366506"/>
                </a:lnTo>
                <a:lnTo>
                  <a:pt x="438104" y="1363331"/>
                </a:lnTo>
                <a:lnTo>
                  <a:pt x="442185" y="1359928"/>
                </a:lnTo>
                <a:lnTo>
                  <a:pt x="446266" y="1356300"/>
                </a:lnTo>
                <a:lnTo>
                  <a:pt x="450348" y="1352671"/>
                </a:lnTo>
                <a:lnTo>
                  <a:pt x="453975" y="1348588"/>
                </a:lnTo>
                <a:lnTo>
                  <a:pt x="457603" y="1344732"/>
                </a:lnTo>
                <a:lnTo>
                  <a:pt x="461004" y="1340196"/>
                </a:lnTo>
                <a:lnTo>
                  <a:pt x="464405" y="1335887"/>
                </a:lnTo>
                <a:lnTo>
                  <a:pt x="467353" y="1331124"/>
                </a:lnTo>
                <a:lnTo>
                  <a:pt x="470074" y="1326588"/>
                </a:lnTo>
                <a:lnTo>
                  <a:pt x="472794" y="1321598"/>
                </a:lnTo>
                <a:lnTo>
                  <a:pt x="474835" y="1316608"/>
                </a:lnTo>
                <a:lnTo>
                  <a:pt x="476876" y="1311392"/>
                </a:lnTo>
                <a:lnTo>
                  <a:pt x="478690" y="1305949"/>
                </a:lnTo>
                <a:lnTo>
                  <a:pt x="480277" y="1300732"/>
                </a:lnTo>
                <a:lnTo>
                  <a:pt x="481637" y="1295289"/>
                </a:lnTo>
                <a:lnTo>
                  <a:pt x="482544" y="1289619"/>
                </a:lnTo>
                <a:lnTo>
                  <a:pt x="483451" y="1283948"/>
                </a:lnTo>
                <a:lnTo>
                  <a:pt x="483904" y="1278278"/>
                </a:lnTo>
                <a:lnTo>
                  <a:pt x="483904" y="1272381"/>
                </a:lnTo>
                <a:lnTo>
                  <a:pt x="483904" y="1266711"/>
                </a:lnTo>
                <a:lnTo>
                  <a:pt x="483451" y="1260814"/>
                </a:lnTo>
                <a:lnTo>
                  <a:pt x="482544" y="1255144"/>
                </a:lnTo>
                <a:lnTo>
                  <a:pt x="481637" y="1249474"/>
                </a:lnTo>
                <a:lnTo>
                  <a:pt x="480277" y="1244031"/>
                </a:lnTo>
                <a:lnTo>
                  <a:pt x="478690" y="1238814"/>
                </a:lnTo>
                <a:lnTo>
                  <a:pt x="476876" y="1233371"/>
                </a:lnTo>
                <a:lnTo>
                  <a:pt x="474835" y="1228154"/>
                </a:lnTo>
                <a:lnTo>
                  <a:pt x="472794" y="1223391"/>
                </a:lnTo>
                <a:lnTo>
                  <a:pt x="470074" y="1218401"/>
                </a:lnTo>
                <a:lnTo>
                  <a:pt x="467353" y="1213639"/>
                </a:lnTo>
                <a:lnTo>
                  <a:pt x="464405" y="1209102"/>
                </a:lnTo>
                <a:lnTo>
                  <a:pt x="461004" y="1204566"/>
                </a:lnTo>
                <a:lnTo>
                  <a:pt x="457603" y="1200257"/>
                </a:lnTo>
                <a:lnTo>
                  <a:pt x="453975" y="1196175"/>
                </a:lnTo>
                <a:lnTo>
                  <a:pt x="450348" y="1192092"/>
                </a:lnTo>
                <a:lnTo>
                  <a:pt x="446266" y="1188463"/>
                </a:lnTo>
                <a:lnTo>
                  <a:pt x="442185" y="1184834"/>
                </a:lnTo>
                <a:lnTo>
                  <a:pt x="438104" y="1181659"/>
                </a:lnTo>
                <a:lnTo>
                  <a:pt x="433343" y="1178484"/>
                </a:lnTo>
                <a:lnTo>
                  <a:pt x="428581" y="1175308"/>
                </a:lnTo>
                <a:lnTo>
                  <a:pt x="424046" y="1172813"/>
                </a:lnTo>
                <a:lnTo>
                  <a:pt x="419058" y="1170092"/>
                </a:lnTo>
                <a:lnTo>
                  <a:pt x="413843" y="1167824"/>
                </a:lnTo>
                <a:lnTo>
                  <a:pt x="408628" y="1165783"/>
                </a:lnTo>
                <a:lnTo>
                  <a:pt x="403414" y="1164195"/>
                </a:lnTo>
                <a:lnTo>
                  <a:pt x="397972" y="1162607"/>
                </a:lnTo>
                <a:lnTo>
                  <a:pt x="392530" y="1161246"/>
                </a:lnTo>
                <a:lnTo>
                  <a:pt x="386862" y="1160339"/>
                </a:lnTo>
                <a:lnTo>
                  <a:pt x="381194" y="1159432"/>
                </a:lnTo>
                <a:lnTo>
                  <a:pt x="375298" y="1158978"/>
                </a:lnTo>
                <a:lnTo>
                  <a:pt x="369630" y="1158978"/>
                </a:lnTo>
                <a:lnTo>
                  <a:pt x="230188" y="1158978"/>
                </a:lnTo>
                <a:lnTo>
                  <a:pt x="230188" y="744831"/>
                </a:lnTo>
                <a:lnTo>
                  <a:pt x="369630" y="744831"/>
                </a:lnTo>
                <a:lnTo>
                  <a:pt x="375298" y="744831"/>
                </a:lnTo>
                <a:lnTo>
                  <a:pt x="381194" y="744377"/>
                </a:lnTo>
                <a:lnTo>
                  <a:pt x="386862" y="743470"/>
                </a:lnTo>
                <a:lnTo>
                  <a:pt x="392530" y="742563"/>
                </a:lnTo>
                <a:lnTo>
                  <a:pt x="397972" y="741429"/>
                </a:lnTo>
                <a:lnTo>
                  <a:pt x="403414" y="739841"/>
                </a:lnTo>
                <a:lnTo>
                  <a:pt x="408628" y="738026"/>
                </a:lnTo>
                <a:lnTo>
                  <a:pt x="413843" y="735985"/>
                </a:lnTo>
                <a:lnTo>
                  <a:pt x="419058" y="733717"/>
                </a:lnTo>
                <a:lnTo>
                  <a:pt x="424046" y="731222"/>
                </a:lnTo>
                <a:lnTo>
                  <a:pt x="428581" y="728501"/>
                </a:lnTo>
                <a:lnTo>
                  <a:pt x="433343" y="725325"/>
                </a:lnTo>
                <a:lnTo>
                  <a:pt x="438104" y="722377"/>
                </a:lnTo>
                <a:lnTo>
                  <a:pt x="442185" y="718975"/>
                </a:lnTo>
                <a:lnTo>
                  <a:pt x="446266" y="715573"/>
                </a:lnTo>
                <a:lnTo>
                  <a:pt x="450348" y="711717"/>
                </a:lnTo>
                <a:lnTo>
                  <a:pt x="453975" y="707861"/>
                </a:lnTo>
                <a:lnTo>
                  <a:pt x="457603" y="703552"/>
                </a:lnTo>
                <a:lnTo>
                  <a:pt x="461004" y="699243"/>
                </a:lnTo>
                <a:lnTo>
                  <a:pt x="464405" y="694706"/>
                </a:lnTo>
                <a:lnTo>
                  <a:pt x="467353" y="690170"/>
                </a:lnTo>
                <a:lnTo>
                  <a:pt x="470074" y="685407"/>
                </a:lnTo>
                <a:lnTo>
                  <a:pt x="472794" y="680645"/>
                </a:lnTo>
                <a:lnTo>
                  <a:pt x="474835" y="675655"/>
                </a:lnTo>
                <a:lnTo>
                  <a:pt x="476876" y="670438"/>
                </a:lnTo>
                <a:lnTo>
                  <a:pt x="478690" y="665222"/>
                </a:lnTo>
                <a:lnTo>
                  <a:pt x="480277" y="659778"/>
                </a:lnTo>
                <a:lnTo>
                  <a:pt x="481637" y="654335"/>
                </a:lnTo>
                <a:lnTo>
                  <a:pt x="482544" y="648665"/>
                </a:lnTo>
                <a:lnTo>
                  <a:pt x="483451" y="642995"/>
                </a:lnTo>
                <a:lnTo>
                  <a:pt x="483904" y="637325"/>
                </a:lnTo>
                <a:lnTo>
                  <a:pt x="483904" y="631428"/>
                </a:lnTo>
                <a:lnTo>
                  <a:pt x="483904" y="625531"/>
                </a:lnTo>
                <a:lnTo>
                  <a:pt x="483451" y="619861"/>
                </a:lnTo>
                <a:lnTo>
                  <a:pt x="482544" y="614190"/>
                </a:lnTo>
                <a:lnTo>
                  <a:pt x="481637" y="608747"/>
                </a:lnTo>
                <a:lnTo>
                  <a:pt x="480277" y="603077"/>
                </a:lnTo>
                <a:lnTo>
                  <a:pt x="478690" y="597860"/>
                </a:lnTo>
                <a:lnTo>
                  <a:pt x="476876" y="592417"/>
                </a:lnTo>
                <a:lnTo>
                  <a:pt x="474835" y="587427"/>
                </a:lnTo>
                <a:lnTo>
                  <a:pt x="472794" y="582211"/>
                </a:lnTo>
                <a:lnTo>
                  <a:pt x="470074" y="577448"/>
                </a:lnTo>
                <a:lnTo>
                  <a:pt x="467353" y="572685"/>
                </a:lnTo>
                <a:lnTo>
                  <a:pt x="464405" y="567922"/>
                </a:lnTo>
                <a:lnTo>
                  <a:pt x="461004" y="563613"/>
                </a:lnTo>
                <a:lnTo>
                  <a:pt x="457603" y="559530"/>
                </a:lnTo>
                <a:lnTo>
                  <a:pt x="453975" y="555221"/>
                </a:lnTo>
                <a:lnTo>
                  <a:pt x="450348" y="551138"/>
                </a:lnTo>
                <a:lnTo>
                  <a:pt x="446266" y="547509"/>
                </a:lnTo>
                <a:lnTo>
                  <a:pt x="442185" y="543881"/>
                </a:lnTo>
                <a:lnTo>
                  <a:pt x="438104" y="540478"/>
                </a:lnTo>
                <a:lnTo>
                  <a:pt x="433343" y="537303"/>
                </a:lnTo>
                <a:lnTo>
                  <a:pt x="428581" y="534581"/>
                </a:lnTo>
                <a:lnTo>
                  <a:pt x="424046" y="531633"/>
                </a:lnTo>
                <a:lnTo>
                  <a:pt x="419058" y="529138"/>
                </a:lnTo>
                <a:lnTo>
                  <a:pt x="413843" y="527097"/>
                </a:lnTo>
                <a:lnTo>
                  <a:pt x="408628" y="525056"/>
                </a:lnTo>
                <a:lnTo>
                  <a:pt x="403414" y="523241"/>
                </a:lnTo>
                <a:lnTo>
                  <a:pt x="397972" y="521654"/>
                </a:lnTo>
                <a:lnTo>
                  <a:pt x="392530" y="520293"/>
                </a:lnTo>
                <a:lnTo>
                  <a:pt x="386862" y="519159"/>
                </a:lnTo>
                <a:lnTo>
                  <a:pt x="381194" y="518478"/>
                </a:lnTo>
                <a:lnTo>
                  <a:pt x="375298" y="518251"/>
                </a:lnTo>
                <a:lnTo>
                  <a:pt x="369630" y="518025"/>
                </a:lnTo>
                <a:lnTo>
                  <a:pt x="230188" y="518025"/>
                </a:lnTo>
                <a:lnTo>
                  <a:pt x="230188" y="229074"/>
                </a:lnTo>
                <a:lnTo>
                  <a:pt x="230415" y="217053"/>
                </a:lnTo>
                <a:lnTo>
                  <a:pt x="231322" y="205713"/>
                </a:lnTo>
                <a:lnTo>
                  <a:pt x="232682" y="194372"/>
                </a:lnTo>
                <a:lnTo>
                  <a:pt x="234723" y="183032"/>
                </a:lnTo>
                <a:lnTo>
                  <a:pt x="237444" y="172145"/>
                </a:lnTo>
                <a:lnTo>
                  <a:pt x="240391" y="161032"/>
                </a:lnTo>
                <a:lnTo>
                  <a:pt x="244019" y="150599"/>
                </a:lnTo>
                <a:lnTo>
                  <a:pt x="248327" y="140166"/>
                </a:lnTo>
                <a:lnTo>
                  <a:pt x="252862" y="129960"/>
                </a:lnTo>
                <a:lnTo>
                  <a:pt x="257850" y="120207"/>
                </a:lnTo>
                <a:lnTo>
                  <a:pt x="263518" y="110681"/>
                </a:lnTo>
                <a:lnTo>
                  <a:pt x="269413" y="101155"/>
                </a:lnTo>
                <a:lnTo>
                  <a:pt x="275762" y="92083"/>
                </a:lnTo>
                <a:lnTo>
                  <a:pt x="282564" y="83691"/>
                </a:lnTo>
                <a:lnTo>
                  <a:pt x="289819" y="75299"/>
                </a:lnTo>
                <a:lnTo>
                  <a:pt x="297528" y="67361"/>
                </a:lnTo>
                <a:lnTo>
                  <a:pt x="305237" y="59650"/>
                </a:lnTo>
                <a:lnTo>
                  <a:pt x="313626" y="52392"/>
                </a:lnTo>
                <a:lnTo>
                  <a:pt x="322469" y="45815"/>
                </a:lnTo>
                <a:lnTo>
                  <a:pt x="331085" y="39237"/>
                </a:lnTo>
                <a:lnTo>
                  <a:pt x="340608" y="33340"/>
                </a:lnTo>
                <a:lnTo>
                  <a:pt x="350131" y="27897"/>
                </a:lnTo>
                <a:lnTo>
                  <a:pt x="359880" y="22680"/>
                </a:lnTo>
                <a:lnTo>
                  <a:pt x="370084" y="18371"/>
                </a:lnTo>
                <a:lnTo>
                  <a:pt x="380513" y="14062"/>
                </a:lnTo>
                <a:lnTo>
                  <a:pt x="391170" y="10433"/>
                </a:lnTo>
                <a:lnTo>
                  <a:pt x="402053" y="7258"/>
                </a:lnTo>
                <a:lnTo>
                  <a:pt x="413163" y="4763"/>
                </a:lnTo>
                <a:lnTo>
                  <a:pt x="424273" y="2722"/>
                </a:lnTo>
                <a:lnTo>
                  <a:pt x="435610" y="1134"/>
                </a:lnTo>
                <a:lnTo>
                  <a:pt x="447400" y="453"/>
                </a:lnTo>
                <a:lnTo>
                  <a:pt x="458964"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sp>
        <p:nvSpPr>
          <p:cNvPr id="5" name="Freeform 5"/>
          <p:cNvSpPr/>
          <p:nvPr/>
        </p:nvSpPr>
        <p:spPr bwMode="auto">
          <a:xfrm>
            <a:off x="2581275" y="2768600"/>
            <a:ext cx="1725613" cy="1458913"/>
          </a:xfrm>
          <a:custGeom>
            <a:avLst/>
            <a:gdLst>
              <a:gd name="T0" fmla="*/ 1014920 w 692"/>
              <a:gd name="T1" fmla="*/ 581071 h 585"/>
              <a:gd name="T2" fmla="*/ 975021 w 692"/>
              <a:gd name="T3" fmla="*/ 606010 h 585"/>
              <a:gd name="T4" fmla="*/ 840364 w 692"/>
              <a:gd name="T5" fmla="*/ 483810 h 585"/>
              <a:gd name="T6" fmla="*/ 743111 w 692"/>
              <a:gd name="T7" fmla="*/ 404007 h 585"/>
              <a:gd name="T8" fmla="*/ 753085 w 692"/>
              <a:gd name="T9" fmla="*/ 296770 h 585"/>
              <a:gd name="T10" fmla="*/ 643364 w 692"/>
              <a:gd name="T11" fmla="*/ 326697 h 585"/>
              <a:gd name="T12" fmla="*/ 558580 w 692"/>
              <a:gd name="T13" fmla="*/ 219460 h 585"/>
              <a:gd name="T14" fmla="*/ 521175 w 692"/>
              <a:gd name="T15" fmla="*/ 92273 h 585"/>
              <a:gd name="T16" fmla="*/ 486264 w 692"/>
              <a:gd name="T17" fmla="*/ 27433 h 585"/>
              <a:gd name="T18" fmla="*/ 396492 w 692"/>
              <a:gd name="T19" fmla="*/ 57359 h 585"/>
              <a:gd name="T20" fmla="*/ 336644 w 692"/>
              <a:gd name="T21" fmla="*/ 119706 h 585"/>
              <a:gd name="T22" fmla="*/ 184531 w 692"/>
              <a:gd name="T23" fmla="*/ 167089 h 585"/>
              <a:gd name="T24" fmla="*/ 94759 w 692"/>
              <a:gd name="T25" fmla="*/ 274326 h 585"/>
              <a:gd name="T26" fmla="*/ 7481 w 692"/>
              <a:gd name="T27" fmla="*/ 346648 h 585"/>
              <a:gd name="T28" fmla="*/ 124683 w 692"/>
              <a:gd name="T29" fmla="*/ 448896 h 585"/>
              <a:gd name="T30" fmla="*/ 211961 w 692"/>
              <a:gd name="T31" fmla="*/ 478823 h 585"/>
              <a:gd name="T32" fmla="*/ 423922 w 692"/>
              <a:gd name="T33" fmla="*/ 566108 h 585"/>
              <a:gd name="T34" fmla="*/ 573542 w 692"/>
              <a:gd name="T35" fmla="*/ 533688 h 585"/>
              <a:gd name="T36" fmla="*/ 703212 w 692"/>
              <a:gd name="T37" fmla="*/ 591047 h 585"/>
              <a:gd name="T38" fmla="*/ 815427 w 692"/>
              <a:gd name="T39" fmla="*/ 633443 h 585"/>
              <a:gd name="T40" fmla="*/ 989983 w 692"/>
              <a:gd name="T41" fmla="*/ 765618 h 585"/>
              <a:gd name="T42" fmla="*/ 1037363 w 692"/>
              <a:gd name="T43" fmla="*/ 830458 h 585"/>
              <a:gd name="T44" fmla="*/ 1024894 w 692"/>
              <a:gd name="T45" fmla="*/ 1089820 h 585"/>
              <a:gd name="T46" fmla="*/ 955072 w 692"/>
              <a:gd name="T47" fmla="*/ 1217008 h 585"/>
              <a:gd name="T48" fmla="*/ 847845 w 692"/>
              <a:gd name="T49" fmla="*/ 1259404 h 585"/>
              <a:gd name="T50" fmla="*/ 945097 w 692"/>
              <a:gd name="T51" fmla="*/ 1331726 h 585"/>
              <a:gd name="T52" fmla="*/ 989983 w 692"/>
              <a:gd name="T53" fmla="*/ 1314269 h 585"/>
              <a:gd name="T54" fmla="*/ 994971 w 692"/>
              <a:gd name="T55" fmla="*/ 1266885 h 585"/>
              <a:gd name="T56" fmla="*/ 1044844 w 692"/>
              <a:gd name="T57" fmla="*/ 1217008 h 585"/>
              <a:gd name="T58" fmla="*/ 1089730 w 692"/>
              <a:gd name="T59" fmla="*/ 1254416 h 585"/>
              <a:gd name="T60" fmla="*/ 1219400 w 692"/>
              <a:gd name="T61" fmla="*/ 1306787 h 585"/>
              <a:gd name="T62" fmla="*/ 1264286 w 692"/>
              <a:gd name="T63" fmla="*/ 1384097 h 585"/>
              <a:gd name="T64" fmla="*/ 1378994 w 692"/>
              <a:gd name="T65" fmla="*/ 1419011 h 585"/>
              <a:gd name="T66" fmla="*/ 1378994 w 692"/>
              <a:gd name="T67" fmla="*/ 1349183 h 585"/>
              <a:gd name="T68" fmla="*/ 1391463 w 692"/>
              <a:gd name="T69" fmla="*/ 1321750 h 585"/>
              <a:gd name="T70" fmla="*/ 1448817 w 692"/>
              <a:gd name="T71" fmla="*/ 1226983 h 585"/>
              <a:gd name="T72" fmla="*/ 1456298 w 692"/>
              <a:gd name="T73" fmla="*/ 1162143 h 585"/>
              <a:gd name="T74" fmla="*/ 1513652 w 692"/>
              <a:gd name="T75" fmla="*/ 1097302 h 585"/>
              <a:gd name="T76" fmla="*/ 1598436 w 692"/>
              <a:gd name="T77" fmla="*/ 1082339 h 585"/>
              <a:gd name="T78" fmla="*/ 1685714 w 692"/>
              <a:gd name="T79" fmla="*/ 1049919 h 585"/>
              <a:gd name="T80" fmla="*/ 1713145 w 692"/>
              <a:gd name="T81" fmla="*/ 920237 h 585"/>
              <a:gd name="T82" fmla="*/ 1561031 w 692"/>
              <a:gd name="T83" fmla="*/ 825470 h 585"/>
              <a:gd name="T84" fmla="*/ 1496196 w 692"/>
              <a:gd name="T85" fmla="*/ 927719 h 585"/>
              <a:gd name="T86" fmla="*/ 1541082 w 692"/>
              <a:gd name="T87" fmla="*/ 965127 h 585"/>
              <a:gd name="T88" fmla="*/ 1533601 w 692"/>
              <a:gd name="T89" fmla="*/ 1019992 h 585"/>
              <a:gd name="T90" fmla="*/ 1471260 w 692"/>
              <a:gd name="T91" fmla="*/ 1039943 h 585"/>
              <a:gd name="T92" fmla="*/ 1413905 w 692"/>
              <a:gd name="T93" fmla="*/ 1074857 h 585"/>
              <a:gd name="T94" fmla="*/ 1371513 w 692"/>
              <a:gd name="T95" fmla="*/ 1032462 h 585"/>
              <a:gd name="T96" fmla="*/ 1346577 w 692"/>
              <a:gd name="T97" fmla="*/ 970115 h 585"/>
              <a:gd name="T98" fmla="*/ 1326627 w 692"/>
              <a:gd name="T99" fmla="*/ 900286 h 585"/>
              <a:gd name="T100" fmla="*/ 1234362 w 692"/>
              <a:gd name="T101" fmla="*/ 785569 h 585"/>
              <a:gd name="T102" fmla="*/ 1129628 w 692"/>
              <a:gd name="T103" fmla="*/ 708259 h 585"/>
              <a:gd name="T104" fmla="*/ 1134615 w 692"/>
              <a:gd name="T105" fmla="*/ 633443 h 585"/>
              <a:gd name="T106" fmla="*/ 1229375 w 692"/>
              <a:gd name="T107" fmla="*/ 536182 h 585"/>
              <a:gd name="T108" fmla="*/ 1117160 w 692"/>
              <a:gd name="T109" fmla="*/ 538676 h 5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692" h="585">
                <a:moveTo>
                  <a:pt x="411" y="211"/>
                </a:moveTo>
                <a:cubicBezTo>
                  <a:pt x="402" y="211"/>
                  <a:pt x="402" y="211"/>
                  <a:pt x="402" y="211"/>
                </a:cubicBezTo>
                <a:cubicBezTo>
                  <a:pt x="399" y="218"/>
                  <a:pt x="399" y="218"/>
                  <a:pt x="399" y="218"/>
                </a:cubicBezTo>
                <a:cubicBezTo>
                  <a:pt x="404" y="224"/>
                  <a:pt x="404" y="224"/>
                  <a:pt x="404" y="224"/>
                </a:cubicBezTo>
                <a:cubicBezTo>
                  <a:pt x="404" y="224"/>
                  <a:pt x="404" y="224"/>
                  <a:pt x="404" y="224"/>
                </a:cubicBezTo>
                <a:cubicBezTo>
                  <a:pt x="404" y="225"/>
                  <a:pt x="404" y="225"/>
                  <a:pt x="404" y="225"/>
                </a:cubicBezTo>
                <a:cubicBezTo>
                  <a:pt x="407" y="233"/>
                  <a:pt x="407" y="233"/>
                  <a:pt x="407" y="233"/>
                </a:cubicBezTo>
                <a:cubicBezTo>
                  <a:pt x="407" y="233"/>
                  <a:pt x="407" y="233"/>
                  <a:pt x="407" y="233"/>
                </a:cubicBezTo>
                <a:cubicBezTo>
                  <a:pt x="407" y="235"/>
                  <a:pt x="407" y="235"/>
                  <a:pt x="407" y="235"/>
                </a:cubicBezTo>
                <a:cubicBezTo>
                  <a:pt x="406" y="236"/>
                  <a:pt x="406" y="236"/>
                  <a:pt x="406" y="236"/>
                </a:cubicBezTo>
                <a:cubicBezTo>
                  <a:pt x="393" y="242"/>
                  <a:pt x="393" y="242"/>
                  <a:pt x="393" y="242"/>
                </a:cubicBezTo>
                <a:cubicBezTo>
                  <a:pt x="392" y="243"/>
                  <a:pt x="392" y="243"/>
                  <a:pt x="392" y="243"/>
                </a:cubicBezTo>
                <a:cubicBezTo>
                  <a:pt x="392" y="243"/>
                  <a:pt x="392" y="243"/>
                  <a:pt x="392" y="243"/>
                </a:cubicBezTo>
                <a:cubicBezTo>
                  <a:pt x="391" y="243"/>
                  <a:pt x="391" y="243"/>
                  <a:pt x="391" y="243"/>
                </a:cubicBezTo>
                <a:cubicBezTo>
                  <a:pt x="391" y="243"/>
                  <a:pt x="391" y="243"/>
                  <a:pt x="391" y="243"/>
                </a:cubicBezTo>
                <a:cubicBezTo>
                  <a:pt x="380" y="242"/>
                  <a:pt x="375" y="239"/>
                  <a:pt x="373" y="235"/>
                </a:cubicBezTo>
                <a:cubicBezTo>
                  <a:pt x="370" y="227"/>
                  <a:pt x="370" y="227"/>
                  <a:pt x="370" y="227"/>
                </a:cubicBezTo>
                <a:cubicBezTo>
                  <a:pt x="351" y="224"/>
                  <a:pt x="351" y="224"/>
                  <a:pt x="351" y="224"/>
                </a:cubicBezTo>
                <a:cubicBezTo>
                  <a:pt x="346" y="201"/>
                  <a:pt x="346" y="201"/>
                  <a:pt x="346" y="201"/>
                </a:cubicBezTo>
                <a:cubicBezTo>
                  <a:pt x="343" y="200"/>
                  <a:pt x="340" y="198"/>
                  <a:pt x="338" y="196"/>
                </a:cubicBezTo>
                <a:cubicBezTo>
                  <a:pt x="337" y="194"/>
                  <a:pt x="337" y="194"/>
                  <a:pt x="337" y="194"/>
                </a:cubicBezTo>
                <a:cubicBezTo>
                  <a:pt x="334" y="190"/>
                  <a:pt x="332" y="188"/>
                  <a:pt x="328" y="187"/>
                </a:cubicBezTo>
                <a:cubicBezTo>
                  <a:pt x="323" y="185"/>
                  <a:pt x="319" y="182"/>
                  <a:pt x="315" y="176"/>
                </a:cubicBezTo>
                <a:cubicBezTo>
                  <a:pt x="308" y="172"/>
                  <a:pt x="308" y="172"/>
                  <a:pt x="308" y="172"/>
                </a:cubicBezTo>
                <a:cubicBezTo>
                  <a:pt x="308" y="172"/>
                  <a:pt x="308" y="172"/>
                  <a:pt x="308" y="172"/>
                </a:cubicBezTo>
                <a:cubicBezTo>
                  <a:pt x="308" y="172"/>
                  <a:pt x="308" y="172"/>
                  <a:pt x="308" y="172"/>
                </a:cubicBezTo>
                <a:cubicBezTo>
                  <a:pt x="308" y="172"/>
                  <a:pt x="308" y="172"/>
                  <a:pt x="308" y="172"/>
                </a:cubicBezTo>
                <a:cubicBezTo>
                  <a:pt x="298" y="162"/>
                  <a:pt x="298" y="162"/>
                  <a:pt x="298" y="162"/>
                </a:cubicBezTo>
                <a:cubicBezTo>
                  <a:pt x="298" y="162"/>
                  <a:pt x="298" y="162"/>
                  <a:pt x="298" y="162"/>
                </a:cubicBezTo>
                <a:cubicBezTo>
                  <a:pt x="295" y="154"/>
                  <a:pt x="295" y="154"/>
                  <a:pt x="295" y="154"/>
                </a:cubicBezTo>
                <a:cubicBezTo>
                  <a:pt x="295" y="153"/>
                  <a:pt x="295" y="153"/>
                  <a:pt x="295" y="153"/>
                </a:cubicBezTo>
                <a:cubicBezTo>
                  <a:pt x="315" y="126"/>
                  <a:pt x="315" y="126"/>
                  <a:pt x="315" y="126"/>
                </a:cubicBezTo>
                <a:cubicBezTo>
                  <a:pt x="315" y="125"/>
                  <a:pt x="316" y="123"/>
                  <a:pt x="315" y="123"/>
                </a:cubicBezTo>
                <a:cubicBezTo>
                  <a:pt x="312" y="114"/>
                  <a:pt x="312" y="114"/>
                  <a:pt x="312" y="114"/>
                </a:cubicBezTo>
                <a:cubicBezTo>
                  <a:pt x="302" y="119"/>
                  <a:pt x="302" y="119"/>
                  <a:pt x="302" y="119"/>
                </a:cubicBezTo>
                <a:cubicBezTo>
                  <a:pt x="301" y="119"/>
                  <a:pt x="301" y="119"/>
                  <a:pt x="301" y="119"/>
                </a:cubicBezTo>
                <a:cubicBezTo>
                  <a:pt x="301" y="119"/>
                  <a:pt x="301" y="119"/>
                  <a:pt x="301" y="119"/>
                </a:cubicBezTo>
                <a:cubicBezTo>
                  <a:pt x="300" y="119"/>
                  <a:pt x="300" y="119"/>
                  <a:pt x="300" y="119"/>
                </a:cubicBezTo>
                <a:cubicBezTo>
                  <a:pt x="274" y="121"/>
                  <a:pt x="274" y="121"/>
                  <a:pt x="274" y="121"/>
                </a:cubicBezTo>
                <a:cubicBezTo>
                  <a:pt x="263" y="123"/>
                  <a:pt x="263" y="123"/>
                  <a:pt x="263" y="123"/>
                </a:cubicBezTo>
                <a:cubicBezTo>
                  <a:pt x="260" y="127"/>
                  <a:pt x="260" y="127"/>
                  <a:pt x="260" y="127"/>
                </a:cubicBezTo>
                <a:cubicBezTo>
                  <a:pt x="258" y="131"/>
                  <a:pt x="258" y="131"/>
                  <a:pt x="258" y="131"/>
                </a:cubicBezTo>
                <a:cubicBezTo>
                  <a:pt x="255" y="134"/>
                  <a:pt x="252" y="136"/>
                  <a:pt x="246" y="134"/>
                </a:cubicBezTo>
                <a:cubicBezTo>
                  <a:pt x="246" y="134"/>
                  <a:pt x="246" y="134"/>
                  <a:pt x="246" y="134"/>
                </a:cubicBezTo>
                <a:cubicBezTo>
                  <a:pt x="246" y="134"/>
                  <a:pt x="246" y="134"/>
                  <a:pt x="246" y="134"/>
                </a:cubicBezTo>
                <a:cubicBezTo>
                  <a:pt x="237" y="127"/>
                  <a:pt x="237" y="127"/>
                  <a:pt x="237" y="127"/>
                </a:cubicBezTo>
                <a:cubicBezTo>
                  <a:pt x="236" y="112"/>
                  <a:pt x="236" y="112"/>
                  <a:pt x="236" y="112"/>
                </a:cubicBezTo>
                <a:cubicBezTo>
                  <a:pt x="231" y="108"/>
                  <a:pt x="228" y="105"/>
                  <a:pt x="227" y="102"/>
                </a:cubicBezTo>
                <a:cubicBezTo>
                  <a:pt x="224" y="88"/>
                  <a:pt x="224" y="88"/>
                  <a:pt x="224" y="88"/>
                </a:cubicBezTo>
                <a:cubicBezTo>
                  <a:pt x="218" y="81"/>
                  <a:pt x="218" y="81"/>
                  <a:pt x="218" y="81"/>
                </a:cubicBezTo>
                <a:cubicBezTo>
                  <a:pt x="212" y="75"/>
                  <a:pt x="212" y="75"/>
                  <a:pt x="212" y="75"/>
                </a:cubicBezTo>
                <a:cubicBezTo>
                  <a:pt x="209" y="74"/>
                  <a:pt x="209" y="74"/>
                  <a:pt x="209" y="74"/>
                </a:cubicBezTo>
                <a:cubicBezTo>
                  <a:pt x="220" y="60"/>
                  <a:pt x="220" y="60"/>
                  <a:pt x="220" y="60"/>
                </a:cubicBezTo>
                <a:cubicBezTo>
                  <a:pt x="222" y="52"/>
                  <a:pt x="222" y="52"/>
                  <a:pt x="222" y="52"/>
                </a:cubicBezTo>
                <a:cubicBezTo>
                  <a:pt x="210" y="37"/>
                  <a:pt x="210" y="37"/>
                  <a:pt x="210" y="37"/>
                </a:cubicBezTo>
                <a:cubicBezTo>
                  <a:pt x="209" y="37"/>
                  <a:pt x="209" y="37"/>
                  <a:pt x="209" y="37"/>
                </a:cubicBezTo>
                <a:cubicBezTo>
                  <a:pt x="209" y="36"/>
                  <a:pt x="209" y="36"/>
                  <a:pt x="209" y="36"/>
                </a:cubicBezTo>
                <a:cubicBezTo>
                  <a:pt x="204" y="24"/>
                  <a:pt x="204" y="24"/>
                  <a:pt x="204" y="24"/>
                </a:cubicBezTo>
                <a:cubicBezTo>
                  <a:pt x="204" y="23"/>
                  <a:pt x="204" y="23"/>
                  <a:pt x="204" y="23"/>
                </a:cubicBezTo>
                <a:cubicBezTo>
                  <a:pt x="204" y="23"/>
                  <a:pt x="204" y="23"/>
                  <a:pt x="204" y="23"/>
                </a:cubicBezTo>
                <a:cubicBezTo>
                  <a:pt x="203" y="17"/>
                  <a:pt x="203" y="17"/>
                  <a:pt x="203" y="17"/>
                </a:cubicBezTo>
                <a:cubicBezTo>
                  <a:pt x="195" y="11"/>
                  <a:pt x="195" y="11"/>
                  <a:pt x="195" y="11"/>
                </a:cubicBezTo>
                <a:cubicBezTo>
                  <a:pt x="195" y="11"/>
                  <a:pt x="195" y="11"/>
                  <a:pt x="195" y="11"/>
                </a:cubicBezTo>
                <a:cubicBezTo>
                  <a:pt x="195" y="11"/>
                  <a:pt x="195" y="11"/>
                  <a:pt x="195" y="11"/>
                </a:cubicBezTo>
                <a:cubicBezTo>
                  <a:pt x="195" y="11"/>
                  <a:pt x="195" y="11"/>
                  <a:pt x="195" y="11"/>
                </a:cubicBezTo>
                <a:cubicBezTo>
                  <a:pt x="186" y="1"/>
                  <a:pt x="186" y="1"/>
                  <a:pt x="186" y="1"/>
                </a:cubicBezTo>
                <a:cubicBezTo>
                  <a:pt x="175" y="0"/>
                  <a:pt x="175" y="0"/>
                  <a:pt x="175" y="0"/>
                </a:cubicBezTo>
                <a:cubicBezTo>
                  <a:pt x="163" y="3"/>
                  <a:pt x="163" y="3"/>
                  <a:pt x="163" y="3"/>
                </a:cubicBezTo>
                <a:cubicBezTo>
                  <a:pt x="161" y="6"/>
                  <a:pt x="161" y="6"/>
                  <a:pt x="161" y="6"/>
                </a:cubicBezTo>
                <a:cubicBezTo>
                  <a:pt x="159" y="23"/>
                  <a:pt x="159" y="23"/>
                  <a:pt x="159" y="23"/>
                </a:cubicBezTo>
                <a:cubicBezTo>
                  <a:pt x="159" y="41"/>
                  <a:pt x="159" y="41"/>
                  <a:pt x="159" y="41"/>
                </a:cubicBezTo>
                <a:cubicBezTo>
                  <a:pt x="158" y="42"/>
                  <a:pt x="158" y="42"/>
                  <a:pt x="158" y="42"/>
                </a:cubicBezTo>
                <a:cubicBezTo>
                  <a:pt x="146" y="46"/>
                  <a:pt x="146" y="46"/>
                  <a:pt x="146" y="46"/>
                </a:cubicBezTo>
                <a:cubicBezTo>
                  <a:pt x="146" y="46"/>
                  <a:pt x="146" y="46"/>
                  <a:pt x="146" y="46"/>
                </a:cubicBezTo>
                <a:cubicBezTo>
                  <a:pt x="146" y="47"/>
                  <a:pt x="146" y="47"/>
                  <a:pt x="146" y="47"/>
                </a:cubicBezTo>
                <a:cubicBezTo>
                  <a:pt x="146" y="47"/>
                  <a:pt x="146" y="47"/>
                  <a:pt x="146" y="47"/>
                </a:cubicBezTo>
                <a:cubicBezTo>
                  <a:pt x="135" y="48"/>
                  <a:pt x="135" y="48"/>
                  <a:pt x="135" y="48"/>
                </a:cubicBezTo>
                <a:cubicBezTo>
                  <a:pt x="130" y="51"/>
                  <a:pt x="124" y="54"/>
                  <a:pt x="117" y="56"/>
                </a:cubicBezTo>
                <a:cubicBezTo>
                  <a:pt x="116" y="57"/>
                  <a:pt x="116" y="57"/>
                  <a:pt x="116" y="57"/>
                </a:cubicBezTo>
                <a:cubicBezTo>
                  <a:pt x="116" y="57"/>
                  <a:pt x="116" y="57"/>
                  <a:pt x="116" y="57"/>
                </a:cubicBezTo>
                <a:cubicBezTo>
                  <a:pt x="115" y="57"/>
                  <a:pt x="115" y="57"/>
                  <a:pt x="115" y="57"/>
                </a:cubicBezTo>
                <a:cubicBezTo>
                  <a:pt x="95" y="52"/>
                  <a:pt x="95" y="52"/>
                  <a:pt x="95" y="52"/>
                </a:cubicBezTo>
                <a:cubicBezTo>
                  <a:pt x="86" y="61"/>
                  <a:pt x="86" y="61"/>
                  <a:pt x="86" y="61"/>
                </a:cubicBezTo>
                <a:cubicBezTo>
                  <a:pt x="84" y="63"/>
                  <a:pt x="80" y="66"/>
                  <a:pt x="74" y="67"/>
                </a:cubicBezTo>
                <a:cubicBezTo>
                  <a:pt x="62" y="77"/>
                  <a:pt x="62" y="77"/>
                  <a:pt x="62" y="77"/>
                </a:cubicBezTo>
                <a:cubicBezTo>
                  <a:pt x="55" y="88"/>
                  <a:pt x="55" y="88"/>
                  <a:pt x="55" y="88"/>
                </a:cubicBezTo>
                <a:cubicBezTo>
                  <a:pt x="55" y="88"/>
                  <a:pt x="55" y="88"/>
                  <a:pt x="55" y="88"/>
                </a:cubicBezTo>
                <a:cubicBezTo>
                  <a:pt x="54" y="89"/>
                  <a:pt x="54" y="89"/>
                  <a:pt x="54" y="89"/>
                </a:cubicBezTo>
                <a:cubicBezTo>
                  <a:pt x="51" y="94"/>
                  <a:pt x="48" y="99"/>
                  <a:pt x="45" y="100"/>
                </a:cubicBezTo>
                <a:cubicBezTo>
                  <a:pt x="38" y="109"/>
                  <a:pt x="38" y="109"/>
                  <a:pt x="38" y="109"/>
                </a:cubicBezTo>
                <a:cubicBezTo>
                  <a:pt x="38" y="110"/>
                  <a:pt x="38" y="110"/>
                  <a:pt x="38" y="110"/>
                </a:cubicBezTo>
                <a:cubicBezTo>
                  <a:pt x="37" y="111"/>
                  <a:pt x="37" y="111"/>
                  <a:pt x="37" y="111"/>
                </a:cubicBezTo>
                <a:cubicBezTo>
                  <a:pt x="33" y="114"/>
                  <a:pt x="33" y="114"/>
                  <a:pt x="33" y="114"/>
                </a:cubicBezTo>
                <a:cubicBezTo>
                  <a:pt x="30" y="115"/>
                  <a:pt x="27" y="116"/>
                  <a:pt x="25" y="116"/>
                </a:cubicBezTo>
                <a:cubicBezTo>
                  <a:pt x="10" y="114"/>
                  <a:pt x="10" y="114"/>
                  <a:pt x="10" y="114"/>
                </a:cubicBezTo>
                <a:cubicBezTo>
                  <a:pt x="6" y="120"/>
                  <a:pt x="6" y="120"/>
                  <a:pt x="6" y="120"/>
                </a:cubicBezTo>
                <a:cubicBezTo>
                  <a:pt x="0" y="130"/>
                  <a:pt x="0" y="130"/>
                  <a:pt x="0" y="130"/>
                </a:cubicBezTo>
                <a:cubicBezTo>
                  <a:pt x="3" y="139"/>
                  <a:pt x="3" y="139"/>
                  <a:pt x="3" y="139"/>
                </a:cubicBezTo>
                <a:cubicBezTo>
                  <a:pt x="2" y="163"/>
                  <a:pt x="2" y="163"/>
                  <a:pt x="2" y="163"/>
                </a:cubicBezTo>
                <a:cubicBezTo>
                  <a:pt x="6" y="170"/>
                  <a:pt x="6" y="170"/>
                  <a:pt x="6" y="170"/>
                </a:cubicBezTo>
                <a:cubicBezTo>
                  <a:pt x="6" y="171"/>
                  <a:pt x="6" y="171"/>
                  <a:pt x="6" y="171"/>
                </a:cubicBezTo>
                <a:cubicBezTo>
                  <a:pt x="8" y="176"/>
                  <a:pt x="8" y="176"/>
                  <a:pt x="8" y="176"/>
                </a:cubicBezTo>
                <a:cubicBezTo>
                  <a:pt x="16" y="176"/>
                  <a:pt x="16" y="176"/>
                  <a:pt x="16" y="176"/>
                </a:cubicBezTo>
                <a:cubicBezTo>
                  <a:pt x="31" y="179"/>
                  <a:pt x="31" y="179"/>
                  <a:pt x="31" y="179"/>
                </a:cubicBezTo>
                <a:cubicBezTo>
                  <a:pt x="50" y="180"/>
                  <a:pt x="50" y="180"/>
                  <a:pt x="50" y="180"/>
                </a:cubicBezTo>
                <a:cubicBezTo>
                  <a:pt x="58" y="179"/>
                  <a:pt x="58" y="179"/>
                  <a:pt x="58" y="179"/>
                </a:cubicBezTo>
                <a:cubicBezTo>
                  <a:pt x="59" y="179"/>
                  <a:pt x="59" y="179"/>
                  <a:pt x="59" y="179"/>
                </a:cubicBezTo>
                <a:cubicBezTo>
                  <a:pt x="60" y="179"/>
                  <a:pt x="60" y="179"/>
                  <a:pt x="60" y="179"/>
                </a:cubicBezTo>
                <a:cubicBezTo>
                  <a:pt x="76" y="185"/>
                  <a:pt x="76" y="185"/>
                  <a:pt x="76" y="185"/>
                </a:cubicBezTo>
                <a:cubicBezTo>
                  <a:pt x="76" y="185"/>
                  <a:pt x="76" y="185"/>
                  <a:pt x="76" y="185"/>
                </a:cubicBezTo>
                <a:cubicBezTo>
                  <a:pt x="77" y="185"/>
                  <a:pt x="77" y="185"/>
                  <a:pt x="77" y="185"/>
                </a:cubicBezTo>
                <a:cubicBezTo>
                  <a:pt x="85" y="192"/>
                  <a:pt x="85" y="192"/>
                  <a:pt x="85" y="192"/>
                </a:cubicBezTo>
                <a:cubicBezTo>
                  <a:pt x="104" y="199"/>
                  <a:pt x="104" y="199"/>
                  <a:pt x="104" y="199"/>
                </a:cubicBezTo>
                <a:cubicBezTo>
                  <a:pt x="104" y="199"/>
                  <a:pt x="104" y="199"/>
                  <a:pt x="104" y="199"/>
                </a:cubicBezTo>
                <a:cubicBezTo>
                  <a:pt x="116" y="206"/>
                  <a:pt x="116" y="206"/>
                  <a:pt x="116" y="206"/>
                </a:cubicBezTo>
                <a:cubicBezTo>
                  <a:pt x="146" y="233"/>
                  <a:pt x="146" y="233"/>
                  <a:pt x="146" y="233"/>
                </a:cubicBezTo>
                <a:cubicBezTo>
                  <a:pt x="159" y="239"/>
                  <a:pt x="159" y="239"/>
                  <a:pt x="159" y="239"/>
                </a:cubicBezTo>
                <a:cubicBezTo>
                  <a:pt x="165" y="237"/>
                  <a:pt x="165" y="237"/>
                  <a:pt x="165" y="237"/>
                </a:cubicBezTo>
                <a:cubicBezTo>
                  <a:pt x="170" y="227"/>
                  <a:pt x="170" y="227"/>
                  <a:pt x="170" y="227"/>
                </a:cubicBezTo>
                <a:cubicBezTo>
                  <a:pt x="167" y="210"/>
                  <a:pt x="167" y="210"/>
                  <a:pt x="167" y="210"/>
                </a:cubicBezTo>
                <a:cubicBezTo>
                  <a:pt x="167" y="205"/>
                  <a:pt x="171" y="202"/>
                  <a:pt x="178" y="199"/>
                </a:cubicBezTo>
                <a:cubicBezTo>
                  <a:pt x="180" y="199"/>
                  <a:pt x="180" y="199"/>
                  <a:pt x="180" y="199"/>
                </a:cubicBezTo>
                <a:cubicBezTo>
                  <a:pt x="217" y="221"/>
                  <a:pt x="217" y="221"/>
                  <a:pt x="217" y="221"/>
                </a:cubicBezTo>
                <a:cubicBezTo>
                  <a:pt x="221" y="219"/>
                  <a:pt x="221" y="219"/>
                  <a:pt x="221" y="219"/>
                </a:cubicBezTo>
                <a:cubicBezTo>
                  <a:pt x="229" y="214"/>
                  <a:pt x="229" y="214"/>
                  <a:pt x="229" y="214"/>
                </a:cubicBezTo>
                <a:cubicBezTo>
                  <a:pt x="230" y="214"/>
                  <a:pt x="230" y="214"/>
                  <a:pt x="230" y="214"/>
                </a:cubicBezTo>
                <a:cubicBezTo>
                  <a:pt x="235" y="215"/>
                  <a:pt x="235" y="215"/>
                  <a:pt x="235" y="215"/>
                </a:cubicBezTo>
                <a:cubicBezTo>
                  <a:pt x="243" y="209"/>
                  <a:pt x="243" y="209"/>
                  <a:pt x="243" y="209"/>
                </a:cubicBezTo>
                <a:cubicBezTo>
                  <a:pt x="244" y="208"/>
                  <a:pt x="244" y="208"/>
                  <a:pt x="244" y="208"/>
                </a:cubicBezTo>
                <a:cubicBezTo>
                  <a:pt x="246" y="210"/>
                  <a:pt x="246" y="210"/>
                  <a:pt x="246" y="210"/>
                </a:cubicBezTo>
                <a:cubicBezTo>
                  <a:pt x="268" y="225"/>
                  <a:pt x="268" y="225"/>
                  <a:pt x="268" y="225"/>
                </a:cubicBezTo>
                <a:cubicBezTo>
                  <a:pt x="268" y="225"/>
                  <a:pt x="268" y="225"/>
                  <a:pt x="268" y="225"/>
                </a:cubicBezTo>
                <a:cubicBezTo>
                  <a:pt x="282" y="237"/>
                  <a:pt x="282" y="237"/>
                  <a:pt x="282" y="237"/>
                </a:cubicBezTo>
                <a:cubicBezTo>
                  <a:pt x="286" y="239"/>
                  <a:pt x="291" y="244"/>
                  <a:pt x="295" y="250"/>
                </a:cubicBezTo>
                <a:cubicBezTo>
                  <a:pt x="302" y="257"/>
                  <a:pt x="302" y="257"/>
                  <a:pt x="302" y="257"/>
                </a:cubicBezTo>
                <a:cubicBezTo>
                  <a:pt x="307" y="256"/>
                  <a:pt x="307" y="256"/>
                  <a:pt x="307" y="256"/>
                </a:cubicBezTo>
                <a:cubicBezTo>
                  <a:pt x="313" y="245"/>
                  <a:pt x="313" y="245"/>
                  <a:pt x="313" y="245"/>
                </a:cubicBezTo>
                <a:cubicBezTo>
                  <a:pt x="326" y="254"/>
                  <a:pt x="326" y="254"/>
                  <a:pt x="326" y="254"/>
                </a:cubicBezTo>
                <a:cubicBezTo>
                  <a:pt x="326" y="254"/>
                  <a:pt x="326" y="254"/>
                  <a:pt x="326" y="254"/>
                </a:cubicBezTo>
                <a:cubicBezTo>
                  <a:pt x="327" y="254"/>
                  <a:pt x="327" y="254"/>
                  <a:pt x="327" y="254"/>
                </a:cubicBezTo>
                <a:cubicBezTo>
                  <a:pt x="327" y="254"/>
                  <a:pt x="327" y="254"/>
                  <a:pt x="327" y="254"/>
                </a:cubicBezTo>
                <a:cubicBezTo>
                  <a:pt x="337" y="267"/>
                  <a:pt x="337" y="267"/>
                  <a:pt x="337" y="267"/>
                </a:cubicBezTo>
                <a:cubicBezTo>
                  <a:pt x="365" y="287"/>
                  <a:pt x="365" y="287"/>
                  <a:pt x="365" y="287"/>
                </a:cubicBezTo>
                <a:cubicBezTo>
                  <a:pt x="365" y="287"/>
                  <a:pt x="365" y="287"/>
                  <a:pt x="365" y="287"/>
                </a:cubicBezTo>
                <a:cubicBezTo>
                  <a:pt x="373" y="296"/>
                  <a:pt x="373" y="296"/>
                  <a:pt x="373" y="296"/>
                </a:cubicBezTo>
                <a:cubicBezTo>
                  <a:pt x="396" y="290"/>
                  <a:pt x="396" y="290"/>
                  <a:pt x="396" y="290"/>
                </a:cubicBezTo>
                <a:cubicBezTo>
                  <a:pt x="397" y="307"/>
                  <a:pt x="397" y="307"/>
                  <a:pt x="397" y="307"/>
                </a:cubicBezTo>
                <a:cubicBezTo>
                  <a:pt x="408" y="318"/>
                  <a:pt x="408" y="318"/>
                  <a:pt x="408" y="318"/>
                </a:cubicBezTo>
                <a:cubicBezTo>
                  <a:pt x="408" y="318"/>
                  <a:pt x="408" y="318"/>
                  <a:pt x="408" y="318"/>
                </a:cubicBezTo>
                <a:cubicBezTo>
                  <a:pt x="408" y="318"/>
                  <a:pt x="408" y="318"/>
                  <a:pt x="408" y="318"/>
                </a:cubicBezTo>
                <a:cubicBezTo>
                  <a:pt x="416" y="331"/>
                  <a:pt x="416" y="331"/>
                  <a:pt x="416" y="331"/>
                </a:cubicBezTo>
                <a:cubicBezTo>
                  <a:pt x="416" y="332"/>
                  <a:pt x="416" y="332"/>
                  <a:pt x="416" y="332"/>
                </a:cubicBezTo>
                <a:cubicBezTo>
                  <a:pt x="416" y="332"/>
                  <a:pt x="416" y="332"/>
                  <a:pt x="416" y="332"/>
                </a:cubicBezTo>
                <a:cubicBezTo>
                  <a:pt x="416" y="333"/>
                  <a:pt x="416" y="333"/>
                  <a:pt x="416" y="333"/>
                </a:cubicBezTo>
                <a:cubicBezTo>
                  <a:pt x="425" y="375"/>
                  <a:pt x="425" y="375"/>
                  <a:pt x="425" y="375"/>
                </a:cubicBezTo>
                <a:cubicBezTo>
                  <a:pt x="434" y="392"/>
                  <a:pt x="434" y="392"/>
                  <a:pt x="434" y="392"/>
                </a:cubicBezTo>
                <a:cubicBezTo>
                  <a:pt x="422" y="423"/>
                  <a:pt x="422" y="423"/>
                  <a:pt x="422" y="423"/>
                </a:cubicBezTo>
                <a:cubicBezTo>
                  <a:pt x="422" y="425"/>
                  <a:pt x="422" y="425"/>
                  <a:pt x="422" y="425"/>
                </a:cubicBezTo>
                <a:cubicBezTo>
                  <a:pt x="412" y="427"/>
                  <a:pt x="412" y="427"/>
                  <a:pt x="412" y="427"/>
                </a:cubicBezTo>
                <a:cubicBezTo>
                  <a:pt x="412" y="436"/>
                  <a:pt x="412" y="436"/>
                  <a:pt x="412" y="436"/>
                </a:cubicBezTo>
                <a:cubicBezTo>
                  <a:pt x="411" y="437"/>
                  <a:pt x="411" y="437"/>
                  <a:pt x="411" y="437"/>
                </a:cubicBezTo>
                <a:cubicBezTo>
                  <a:pt x="401" y="454"/>
                  <a:pt x="401" y="454"/>
                  <a:pt x="401" y="454"/>
                </a:cubicBezTo>
                <a:cubicBezTo>
                  <a:pt x="400" y="454"/>
                  <a:pt x="400" y="454"/>
                  <a:pt x="400" y="454"/>
                </a:cubicBezTo>
                <a:cubicBezTo>
                  <a:pt x="385" y="455"/>
                  <a:pt x="385" y="455"/>
                  <a:pt x="385" y="455"/>
                </a:cubicBezTo>
                <a:cubicBezTo>
                  <a:pt x="371" y="467"/>
                  <a:pt x="371" y="467"/>
                  <a:pt x="371" y="467"/>
                </a:cubicBezTo>
                <a:cubicBezTo>
                  <a:pt x="373" y="469"/>
                  <a:pt x="375" y="470"/>
                  <a:pt x="379" y="472"/>
                </a:cubicBezTo>
                <a:cubicBezTo>
                  <a:pt x="385" y="474"/>
                  <a:pt x="386" y="479"/>
                  <a:pt x="383" y="487"/>
                </a:cubicBezTo>
                <a:cubicBezTo>
                  <a:pt x="383" y="488"/>
                  <a:pt x="383" y="488"/>
                  <a:pt x="383" y="488"/>
                </a:cubicBezTo>
                <a:cubicBezTo>
                  <a:pt x="373" y="498"/>
                  <a:pt x="373" y="498"/>
                  <a:pt x="373" y="498"/>
                </a:cubicBezTo>
                <a:cubicBezTo>
                  <a:pt x="372" y="498"/>
                  <a:pt x="372" y="498"/>
                  <a:pt x="372" y="498"/>
                </a:cubicBezTo>
                <a:cubicBezTo>
                  <a:pt x="371" y="499"/>
                  <a:pt x="371" y="499"/>
                  <a:pt x="371" y="499"/>
                </a:cubicBezTo>
                <a:cubicBezTo>
                  <a:pt x="371" y="499"/>
                  <a:pt x="371" y="499"/>
                  <a:pt x="371" y="499"/>
                </a:cubicBezTo>
                <a:cubicBezTo>
                  <a:pt x="370" y="499"/>
                  <a:pt x="370" y="499"/>
                  <a:pt x="370" y="499"/>
                </a:cubicBezTo>
                <a:cubicBezTo>
                  <a:pt x="341" y="495"/>
                  <a:pt x="341" y="495"/>
                  <a:pt x="341" y="495"/>
                </a:cubicBezTo>
                <a:cubicBezTo>
                  <a:pt x="340" y="505"/>
                  <a:pt x="340" y="505"/>
                  <a:pt x="340" y="505"/>
                </a:cubicBezTo>
                <a:cubicBezTo>
                  <a:pt x="343" y="527"/>
                  <a:pt x="343" y="527"/>
                  <a:pt x="343" y="527"/>
                </a:cubicBezTo>
                <a:cubicBezTo>
                  <a:pt x="368" y="537"/>
                  <a:pt x="368" y="537"/>
                  <a:pt x="368" y="537"/>
                </a:cubicBezTo>
                <a:cubicBezTo>
                  <a:pt x="368" y="539"/>
                  <a:pt x="368" y="539"/>
                  <a:pt x="368" y="539"/>
                </a:cubicBezTo>
                <a:cubicBezTo>
                  <a:pt x="368" y="539"/>
                  <a:pt x="368" y="539"/>
                  <a:pt x="368" y="539"/>
                </a:cubicBezTo>
                <a:cubicBezTo>
                  <a:pt x="377" y="536"/>
                  <a:pt x="377" y="536"/>
                  <a:pt x="377" y="536"/>
                </a:cubicBezTo>
                <a:cubicBezTo>
                  <a:pt x="377" y="535"/>
                  <a:pt x="377" y="535"/>
                  <a:pt x="377" y="535"/>
                </a:cubicBezTo>
                <a:cubicBezTo>
                  <a:pt x="379" y="534"/>
                  <a:pt x="379" y="534"/>
                  <a:pt x="379" y="534"/>
                </a:cubicBezTo>
                <a:cubicBezTo>
                  <a:pt x="379" y="536"/>
                  <a:pt x="379" y="536"/>
                  <a:pt x="379" y="536"/>
                </a:cubicBezTo>
                <a:cubicBezTo>
                  <a:pt x="380" y="536"/>
                  <a:pt x="380" y="536"/>
                  <a:pt x="380" y="536"/>
                </a:cubicBezTo>
                <a:cubicBezTo>
                  <a:pt x="387" y="539"/>
                  <a:pt x="387" y="539"/>
                  <a:pt x="387" y="539"/>
                </a:cubicBezTo>
                <a:cubicBezTo>
                  <a:pt x="397" y="539"/>
                  <a:pt x="397" y="539"/>
                  <a:pt x="397" y="539"/>
                </a:cubicBezTo>
                <a:cubicBezTo>
                  <a:pt x="400" y="539"/>
                  <a:pt x="400" y="539"/>
                  <a:pt x="400" y="539"/>
                </a:cubicBezTo>
                <a:cubicBezTo>
                  <a:pt x="397" y="527"/>
                  <a:pt x="397" y="527"/>
                  <a:pt x="397" y="527"/>
                </a:cubicBezTo>
                <a:cubicBezTo>
                  <a:pt x="397" y="527"/>
                  <a:pt x="397" y="527"/>
                  <a:pt x="397" y="527"/>
                </a:cubicBezTo>
                <a:cubicBezTo>
                  <a:pt x="397" y="527"/>
                  <a:pt x="397" y="527"/>
                  <a:pt x="397" y="527"/>
                </a:cubicBezTo>
                <a:cubicBezTo>
                  <a:pt x="394" y="515"/>
                  <a:pt x="394" y="515"/>
                  <a:pt x="394" y="515"/>
                </a:cubicBezTo>
                <a:cubicBezTo>
                  <a:pt x="394" y="514"/>
                  <a:pt x="394" y="514"/>
                  <a:pt x="394" y="514"/>
                </a:cubicBezTo>
                <a:cubicBezTo>
                  <a:pt x="394" y="513"/>
                  <a:pt x="394" y="513"/>
                  <a:pt x="394" y="513"/>
                </a:cubicBezTo>
                <a:cubicBezTo>
                  <a:pt x="395" y="513"/>
                  <a:pt x="395" y="513"/>
                  <a:pt x="395" y="513"/>
                </a:cubicBezTo>
                <a:cubicBezTo>
                  <a:pt x="395" y="512"/>
                  <a:pt x="395" y="512"/>
                  <a:pt x="395" y="512"/>
                </a:cubicBezTo>
                <a:cubicBezTo>
                  <a:pt x="399" y="508"/>
                  <a:pt x="399" y="508"/>
                  <a:pt x="399" y="508"/>
                </a:cubicBezTo>
                <a:cubicBezTo>
                  <a:pt x="400" y="506"/>
                  <a:pt x="400" y="506"/>
                  <a:pt x="400" y="506"/>
                </a:cubicBezTo>
                <a:cubicBezTo>
                  <a:pt x="400" y="506"/>
                  <a:pt x="400" y="506"/>
                  <a:pt x="400" y="506"/>
                </a:cubicBezTo>
                <a:cubicBezTo>
                  <a:pt x="400" y="506"/>
                  <a:pt x="400" y="506"/>
                  <a:pt x="400" y="506"/>
                </a:cubicBezTo>
                <a:cubicBezTo>
                  <a:pt x="407" y="497"/>
                  <a:pt x="407" y="497"/>
                  <a:pt x="407" y="497"/>
                </a:cubicBezTo>
                <a:cubicBezTo>
                  <a:pt x="408" y="496"/>
                  <a:pt x="408" y="496"/>
                  <a:pt x="408" y="496"/>
                </a:cubicBezTo>
                <a:cubicBezTo>
                  <a:pt x="419" y="488"/>
                  <a:pt x="419" y="488"/>
                  <a:pt x="419" y="488"/>
                </a:cubicBezTo>
                <a:cubicBezTo>
                  <a:pt x="419" y="488"/>
                  <a:pt x="419" y="488"/>
                  <a:pt x="419" y="488"/>
                </a:cubicBezTo>
                <a:cubicBezTo>
                  <a:pt x="419" y="487"/>
                  <a:pt x="419" y="487"/>
                  <a:pt x="419" y="487"/>
                </a:cubicBezTo>
                <a:cubicBezTo>
                  <a:pt x="420" y="487"/>
                  <a:pt x="420" y="487"/>
                  <a:pt x="420" y="487"/>
                </a:cubicBezTo>
                <a:cubicBezTo>
                  <a:pt x="420" y="487"/>
                  <a:pt x="420" y="487"/>
                  <a:pt x="420" y="487"/>
                </a:cubicBezTo>
                <a:cubicBezTo>
                  <a:pt x="433" y="485"/>
                  <a:pt x="433" y="485"/>
                  <a:pt x="433" y="485"/>
                </a:cubicBezTo>
                <a:cubicBezTo>
                  <a:pt x="433" y="489"/>
                  <a:pt x="433" y="489"/>
                  <a:pt x="433" y="489"/>
                </a:cubicBezTo>
                <a:cubicBezTo>
                  <a:pt x="433" y="493"/>
                  <a:pt x="434" y="496"/>
                  <a:pt x="434" y="498"/>
                </a:cubicBezTo>
                <a:cubicBezTo>
                  <a:pt x="437" y="503"/>
                  <a:pt x="437" y="503"/>
                  <a:pt x="437" y="503"/>
                </a:cubicBezTo>
                <a:cubicBezTo>
                  <a:pt x="441" y="511"/>
                  <a:pt x="441" y="511"/>
                  <a:pt x="441" y="511"/>
                </a:cubicBezTo>
                <a:cubicBezTo>
                  <a:pt x="453" y="518"/>
                  <a:pt x="453" y="518"/>
                  <a:pt x="453" y="518"/>
                </a:cubicBezTo>
                <a:cubicBezTo>
                  <a:pt x="486" y="521"/>
                  <a:pt x="486" y="521"/>
                  <a:pt x="486" y="521"/>
                </a:cubicBezTo>
                <a:cubicBezTo>
                  <a:pt x="487" y="521"/>
                  <a:pt x="487" y="521"/>
                  <a:pt x="487" y="521"/>
                </a:cubicBezTo>
                <a:cubicBezTo>
                  <a:pt x="489" y="521"/>
                  <a:pt x="489" y="521"/>
                  <a:pt x="489" y="521"/>
                </a:cubicBezTo>
                <a:cubicBezTo>
                  <a:pt x="489" y="523"/>
                  <a:pt x="489" y="523"/>
                  <a:pt x="489" y="523"/>
                </a:cubicBezTo>
                <a:cubicBezTo>
                  <a:pt x="489" y="524"/>
                  <a:pt x="489" y="524"/>
                  <a:pt x="489" y="524"/>
                </a:cubicBezTo>
                <a:cubicBezTo>
                  <a:pt x="488" y="535"/>
                  <a:pt x="488" y="535"/>
                  <a:pt x="488" y="535"/>
                </a:cubicBezTo>
                <a:cubicBezTo>
                  <a:pt x="498" y="545"/>
                  <a:pt x="498" y="545"/>
                  <a:pt x="498" y="545"/>
                </a:cubicBezTo>
                <a:cubicBezTo>
                  <a:pt x="505" y="548"/>
                  <a:pt x="505" y="548"/>
                  <a:pt x="505" y="548"/>
                </a:cubicBezTo>
                <a:cubicBezTo>
                  <a:pt x="506" y="549"/>
                  <a:pt x="506" y="549"/>
                  <a:pt x="506" y="549"/>
                </a:cubicBezTo>
                <a:cubicBezTo>
                  <a:pt x="506" y="550"/>
                  <a:pt x="506" y="550"/>
                  <a:pt x="506" y="550"/>
                </a:cubicBezTo>
                <a:cubicBezTo>
                  <a:pt x="507" y="551"/>
                  <a:pt x="507" y="551"/>
                  <a:pt x="507" y="551"/>
                </a:cubicBezTo>
                <a:cubicBezTo>
                  <a:pt x="507" y="555"/>
                  <a:pt x="507" y="555"/>
                  <a:pt x="507" y="555"/>
                </a:cubicBezTo>
                <a:cubicBezTo>
                  <a:pt x="507" y="561"/>
                  <a:pt x="507" y="561"/>
                  <a:pt x="507" y="561"/>
                </a:cubicBezTo>
                <a:cubicBezTo>
                  <a:pt x="504" y="573"/>
                  <a:pt x="504" y="573"/>
                  <a:pt x="504" y="573"/>
                </a:cubicBezTo>
                <a:cubicBezTo>
                  <a:pt x="508" y="576"/>
                  <a:pt x="508" y="576"/>
                  <a:pt x="508" y="576"/>
                </a:cubicBezTo>
                <a:cubicBezTo>
                  <a:pt x="513" y="576"/>
                  <a:pt x="517" y="576"/>
                  <a:pt x="521" y="579"/>
                </a:cubicBezTo>
                <a:cubicBezTo>
                  <a:pt x="535" y="585"/>
                  <a:pt x="535" y="585"/>
                  <a:pt x="535" y="585"/>
                </a:cubicBezTo>
                <a:cubicBezTo>
                  <a:pt x="544" y="579"/>
                  <a:pt x="544" y="579"/>
                  <a:pt x="544" y="579"/>
                </a:cubicBezTo>
                <a:cubicBezTo>
                  <a:pt x="553" y="569"/>
                  <a:pt x="553" y="569"/>
                  <a:pt x="553" y="569"/>
                </a:cubicBezTo>
                <a:cubicBezTo>
                  <a:pt x="553" y="565"/>
                  <a:pt x="553" y="565"/>
                  <a:pt x="553" y="565"/>
                </a:cubicBezTo>
                <a:cubicBezTo>
                  <a:pt x="554" y="564"/>
                  <a:pt x="554" y="564"/>
                  <a:pt x="554" y="564"/>
                </a:cubicBezTo>
                <a:cubicBezTo>
                  <a:pt x="555" y="563"/>
                  <a:pt x="555" y="563"/>
                  <a:pt x="555" y="563"/>
                </a:cubicBezTo>
                <a:cubicBezTo>
                  <a:pt x="556" y="562"/>
                  <a:pt x="556" y="562"/>
                  <a:pt x="556" y="562"/>
                </a:cubicBezTo>
                <a:cubicBezTo>
                  <a:pt x="556" y="560"/>
                  <a:pt x="556" y="560"/>
                  <a:pt x="556" y="560"/>
                </a:cubicBezTo>
                <a:cubicBezTo>
                  <a:pt x="553" y="548"/>
                  <a:pt x="553" y="548"/>
                  <a:pt x="553" y="548"/>
                </a:cubicBezTo>
                <a:cubicBezTo>
                  <a:pt x="553" y="541"/>
                  <a:pt x="553" y="541"/>
                  <a:pt x="553" y="541"/>
                </a:cubicBezTo>
                <a:cubicBezTo>
                  <a:pt x="552" y="540"/>
                  <a:pt x="552" y="540"/>
                  <a:pt x="552" y="540"/>
                </a:cubicBezTo>
                <a:cubicBezTo>
                  <a:pt x="552" y="540"/>
                  <a:pt x="552" y="540"/>
                  <a:pt x="552" y="540"/>
                </a:cubicBezTo>
                <a:cubicBezTo>
                  <a:pt x="553" y="539"/>
                  <a:pt x="553" y="539"/>
                  <a:pt x="553" y="539"/>
                </a:cubicBezTo>
                <a:cubicBezTo>
                  <a:pt x="553" y="539"/>
                  <a:pt x="553" y="539"/>
                  <a:pt x="553" y="539"/>
                </a:cubicBezTo>
                <a:cubicBezTo>
                  <a:pt x="558" y="531"/>
                  <a:pt x="558" y="531"/>
                  <a:pt x="558" y="531"/>
                </a:cubicBezTo>
                <a:cubicBezTo>
                  <a:pt x="558" y="530"/>
                  <a:pt x="558" y="530"/>
                  <a:pt x="558" y="530"/>
                </a:cubicBezTo>
                <a:cubicBezTo>
                  <a:pt x="558" y="530"/>
                  <a:pt x="558" y="530"/>
                  <a:pt x="558" y="530"/>
                </a:cubicBezTo>
                <a:cubicBezTo>
                  <a:pt x="568" y="523"/>
                  <a:pt x="568" y="523"/>
                  <a:pt x="568" y="523"/>
                </a:cubicBezTo>
                <a:cubicBezTo>
                  <a:pt x="569" y="523"/>
                  <a:pt x="569" y="523"/>
                  <a:pt x="569" y="523"/>
                </a:cubicBezTo>
                <a:cubicBezTo>
                  <a:pt x="589" y="523"/>
                  <a:pt x="589" y="523"/>
                  <a:pt x="589" y="523"/>
                </a:cubicBezTo>
                <a:cubicBezTo>
                  <a:pt x="592" y="522"/>
                  <a:pt x="592" y="522"/>
                  <a:pt x="592" y="522"/>
                </a:cubicBezTo>
                <a:cubicBezTo>
                  <a:pt x="591" y="512"/>
                  <a:pt x="591" y="512"/>
                  <a:pt x="591" y="512"/>
                </a:cubicBezTo>
                <a:cubicBezTo>
                  <a:pt x="588" y="503"/>
                  <a:pt x="588" y="503"/>
                  <a:pt x="588" y="503"/>
                </a:cubicBezTo>
                <a:cubicBezTo>
                  <a:pt x="581" y="492"/>
                  <a:pt x="581" y="492"/>
                  <a:pt x="581" y="492"/>
                </a:cubicBezTo>
                <a:cubicBezTo>
                  <a:pt x="581" y="491"/>
                  <a:pt x="581" y="491"/>
                  <a:pt x="581" y="491"/>
                </a:cubicBezTo>
                <a:cubicBezTo>
                  <a:pt x="581" y="491"/>
                  <a:pt x="581" y="491"/>
                  <a:pt x="581" y="491"/>
                </a:cubicBezTo>
                <a:cubicBezTo>
                  <a:pt x="581" y="476"/>
                  <a:pt x="581" y="476"/>
                  <a:pt x="581" y="476"/>
                </a:cubicBezTo>
                <a:cubicBezTo>
                  <a:pt x="581" y="475"/>
                  <a:pt x="581" y="475"/>
                  <a:pt x="581" y="475"/>
                </a:cubicBezTo>
                <a:cubicBezTo>
                  <a:pt x="581" y="475"/>
                  <a:pt x="581" y="475"/>
                  <a:pt x="581" y="475"/>
                </a:cubicBezTo>
                <a:cubicBezTo>
                  <a:pt x="584" y="466"/>
                  <a:pt x="584" y="466"/>
                  <a:pt x="584" y="466"/>
                </a:cubicBezTo>
                <a:cubicBezTo>
                  <a:pt x="584" y="466"/>
                  <a:pt x="584" y="466"/>
                  <a:pt x="584" y="466"/>
                </a:cubicBezTo>
                <a:cubicBezTo>
                  <a:pt x="585" y="465"/>
                  <a:pt x="585" y="465"/>
                  <a:pt x="585" y="465"/>
                </a:cubicBezTo>
                <a:cubicBezTo>
                  <a:pt x="585" y="465"/>
                  <a:pt x="585" y="465"/>
                  <a:pt x="585" y="465"/>
                </a:cubicBezTo>
                <a:cubicBezTo>
                  <a:pt x="601" y="442"/>
                  <a:pt x="601" y="442"/>
                  <a:pt x="601" y="442"/>
                </a:cubicBezTo>
                <a:cubicBezTo>
                  <a:pt x="602" y="441"/>
                  <a:pt x="602" y="441"/>
                  <a:pt x="602" y="441"/>
                </a:cubicBezTo>
                <a:cubicBezTo>
                  <a:pt x="603" y="441"/>
                  <a:pt x="603" y="441"/>
                  <a:pt x="603" y="441"/>
                </a:cubicBezTo>
                <a:cubicBezTo>
                  <a:pt x="604" y="440"/>
                  <a:pt x="604" y="440"/>
                  <a:pt x="604" y="440"/>
                </a:cubicBezTo>
                <a:cubicBezTo>
                  <a:pt x="607" y="440"/>
                  <a:pt x="607" y="440"/>
                  <a:pt x="607" y="440"/>
                </a:cubicBezTo>
                <a:cubicBezTo>
                  <a:pt x="614" y="441"/>
                  <a:pt x="614" y="441"/>
                  <a:pt x="614" y="441"/>
                </a:cubicBezTo>
                <a:cubicBezTo>
                  <a:pt x="627" y="449"/>
                  <a:pt x="627" y="449"/>
                  <a:pt x="627" y="449"/>
                </a:cubicBezTo>
                <a:cubicBezTo>
                  <a:pt x="637" y="451"/>
                  <a:pt x="637" y="451"/>
                  <a:pt x="637" y="451"/>
                </a:cubicBezTo>
                <a:cubicBezTo>
                  <a:pt x="638" y="447"/>
                  <a:pt x="638" y="447"/>
                  <a:pt x="638" y="447"/>
                </a:cubicBezTo>
                <a:cubicBezTo>
                  <a:pt x="636" y="446"/>
                  <a:pt x="636" y="446"/>
                  <a:pt x="636" y="446"/>
                </a:cubicBezTo>
                <a:cubicBezTo>
                  <a:pt x="636" y="444"/>
                  <a:pt x="636" y="444"/>
                  <a:pt x="636" y="444"/>
                </a:cubicBezTo>
                <a:cubicBezTo>
                  <a:pt x="636" y="440"/>
                  <a:pt x="638" y="437"/>
                  <a:pt x="641" y="434"/>
                </a:cubicBezTo>
                <a:cubicBezTo>
                  <a:pt x="652" y="426"/>
                  <a:pt x="652" y="426"/>
                  <a:pt x="652" y="426"/>
                </a:cubicBezTo>
                <a:cubicBezTo>
                  <a:pt x="653" y="426"/>
                  <a:pt x="653" y="426"/>
                  <a:pt x="653" y="426"/>
                </a:cubicBezTo>
                <a:cubicBezTo>
                  <a:pt x="653" y="426"/>
                  <a:pt x="653" y="426"/>
                  <a:pt x="653" y="426"/>
                </a:cubicBezTo>
                <a:cubicBezTo>
                  <a:pt x="653" y="425"/>
                  <a:pt x="653" y="425"/>
                  <a:pt x="653" y="425"/>
                </a:cubicBezTo>
                <a:cubicBezTo>
                  <a:pt x="659" y="423"/>
                  <a:pt x="663" y="422"/>
                  <a:pt x="665" y="422"/>
                </a:cubicBezTo>
                <a:cubicBezTo>
                  <a:pt x="675" y="421"/>
                  <a:pt x="675" y="421"/>
                  <a:pt x="675" y="421"/>
                </a:cubicBezTo>
                <a:cubicBezTo>
                  <a:pt x="676" y="421"/>
                  <a:pt x="676" y="421"/>
                  <a:pt x="676" y="421"/>
                </a:cubicBezTo>
                <a:cubicBezTo>
                  <a:pt x="676" y="421"/>
                  <a:pt x="676" y="421"/>
                  <a:pt x="676" y="421"/>
                </a:cubicBezTo>
                <a:cubicBezTo>
                  <a:pt x="682" y="422"/>
                  <a:pt x="682" y="422"/>
                  <a:pt x="682" y="422"/>
                </a:cubicBezTo>
                <a:cubicBezTo>
                  <a:pt x="686" y="407"/>
                  <a:pt x="686" y="407"/>
                  <a:pt x="686" y="407"/>
                </a:cubicBezTo>
                <a:cubicBezTo>
                  <a:pt x="686" y="397"/>
                  <a:pt x="686" y="397"/>
                  <a:pt x="686" y="397"/>
                </a:cubicBezTo>
                <a:cubicBezTo>
                  <a:pt x="686" y="390"/>
                  <a:pt x="686" y="386"/>
                  <a:pt x="688" y="384"/>
                </a:cubicBezTo>
                <a:cubicBezTo>
                  <a:pt x="692" y="377"/>
                  <a:pt x="692" y="377"/>
                  <a:pt x="692" y="377"/>
                </a:cubicBezTo>
                <a:cubicBezTo>
                  <a:pt x="687" y="369"/>
                  <a:pt x="687" y="369"/>
                  <a:pt x="687" y="369"/>
                </a:cubicBezTo>
                <a:cubicBezTo>
                  <a:pt x="680" y="364"/>
                  <a:pt x="680" y="364"/>
                  <a:pt x="680" y="364"/>
                </a:cubicBezTo>
                <a:cubicBezTo>
                  <a:pt x="665" y="360"/>
                  <a:pt x="665" y="360"/>
                  <a:pt x="665" y="360"/>
                </a:cubicBezTo>
                <a:cubicBezTo>
                  <a:pt x="661" y="360"/>
                  <a:pt x="656" y="357"/>
                  <a:pt x="647" y="349"/>
                </a:cubicBezTo>
                <a:cubicBezTo>
                  <a:pt x="638" y="345"/>
                  <a:pt x="638" y="345"/>
                  <a:pt x="638" y="345"/>
                </a:cubicBezTo>
                <a:cubicBezTo>
                  <a:pt x="637" y="345"/>
                  <a:pt x="637" y="345"/>
                  <a:pt x="637" y="345"/>
                </a:cubicBezTo>
                <a:cubicBezTo>
                  <a:pt x="637" y="344"/>
                  <a:pt x="637" y="344"/>
                  <a:pt x="637" y="344"/>
                </a:cubicBezTo>
                <a:cubicBezTo>
                  <a:pt x="626" y="331"/>
                  <a:pt x="626" y="331"/>
                  <a:pt x="626" y="331"/>
                </a:cubicBezTo>
                <a:cubicBezTo>
                  <a:pt x="615" y="331"/>
                  <a:pt x="615" y="331"/>
                  <a:pt x="615" y="331"/>
                </a:cubicBezTo>
                <a:cubicBezTo>
                  <a:pt x="615" y="330"/>
                  <a:pt x="615" y="330"/>
                  <a:pt x="615" y="330"/>
                </a:cubicBezTo>
                <a:cubicBezTo>
                  <a:pt x="614" y="330"/>
                  <a:pt x="614" y="330"/>
                  <a:pt x="614" y="330"/>
                </a:cubicBezTo>
                <a:cubicBezTo>
                  <a:pt x="605" y="326"/>
                  <a:pt x="605" y="326"/>
                  <a:pt x="605" y="326"/>
                </a:cubicBezTo>
                <a:cubicBezTo>
                  <a:pt x="600" y="333"/>
                  <a:pt x="600" y="333"/>
                  <a:pt x="600" y="333"/>
                </a:cubicBezTo>
                <a:cubicBezTo>
                  <a:pt x="598" y="361"/>
                  <a:pt x="598" y="361"/>
                  <a:pt x="598" y="361"/>
                </a:cubicBezTo>
                <a:cubicBezTo>
                  <a:pt x="600" y="372"/>
                  <a:pt x="600" y="372"/>
                  <a:pt x="600" y="372"/>
                </a:cubicBezTo>
                <a:cubicBezTo>
                  <a:pt x="604" y="372"/>
                  <a:pt x="604" y="372"/>
                  <a:pt x="604" y="372"/>
                </a:cubicBezTo>
                <a:cubicBezTo>
                  <a:pt x="605" y="373"/>
                  <a:pt x="605" y="373"/>
                  <a:pt x="605" y="373"/>
                </a:cubicBezTo>
                <a:cubicBezTo>
                  <a:pt x="614" y="375"/>
                  <a:pt x="614" y="375"/>
                  <a:pt x="614" y="375"/>
                </a:cubicBezTo>
                <a:cubicBezTo>
                  <a:pt x="614" y="376"/>
                  <a:pt x="614" y="376"/>
                  <a:pt x="614" y="376"/>
                </a:cubicBezTo>
                <a:cubicBezTo>
                  <a:pt x="614" y="377"/>
                  <a:pt x="614" y="377"/>
                  <a:pt x="614" y="377"/>
                </a:cubicBezTo>
                <a:cubicBezTo>
                  <a:pt x="618" y="387"/>
                  <a:pt x="618" y="387"/>
                  <a:pt x="618" y="387"/>
                </a:cubicBezTo>
                <a:cubicBezTo>
                  <a:pt x="618" y="387"/>
                  <a:pt x="618" y="387"/>
                  <a:pt x="618" y="387"/>
                </a:cubicBezTo>
                <a:cubicBezTo>
                  <a:pt x="618" y="387"/>
                  <a:pt x="618" y="387"/>
                  <a:pt x="618" y="387"/>
                </a:cubicBezTo>
                <a:cubicBezTo>
                  <a:pt x="618" y="387"/>
                  <a:pt x="618" y="387"/>
                  <a:pt x="618" y="387"/>
                </a:cubicBezTo>
                <a:cubicBezTo>
                  <a:pt x="618" y="388"/>
                  <a:pt x="618" y="388"/>
                  <a:pt x="618" y="388"/>
                </a:cubicBezTo>
                <a:cubicBezTo>
                  <a:pt x="616" y="407"/>
                  <a:pt x="616" y="407"/>
                  <a:pt x="616" y="407"/>
                </a:cubicBezTo>
                <a:cubicBezTo>
                  <a:pt x="616" y="408"/>
                  <a:pt x="616" y="408"/>
                  <a:pt x="616" y="408"/>
                </a:cubicBezTo>
                <a:cubicBezTo>
                  <a:pt x="616" y="409"/>
                  <a:pt x="616" y="409"/>
                  <a:pt x="616" y="409"/>
                </a:cubicBezTo>
                <a:cubicBezTo>
                  <a:pt x="615" y="409"/>
                  <a:pt x="615" y="409"/>
                  <a:pt x="615" y="409"/>
                </a:cubicBezTo>
                <a:cubicBezTo>
                  <a:pt x="612" y="411"/>
                  <a:pt x="610" y="412"/>
                  <a:pt x="607" y="414"/>
                </a:cubicBezTo>
                <a:cubicBezTo>
                  <a:pt x="606" y="415"/>
                  <a:pt x="606" y="415"/>
                  <a:pt x="606" y="415"/>
                </a:cubicBezTo>
                <a:cubicBezTo>
                  <a:pt x="605" y="414"/>
                  <a:pt x="605" y="414"/>
                  <a:pt x="605" y="414"/>
                </a:cubicBezTo>
                <a:cubicBezTo>
                  <a:pt x="604" y="414"/>
                  <a:pt x="604" y="414"/>
                  <a:pt x="604" y="414"/>
                </a:cubicBezTo>
                <a:cubicBezTo>
                  <a:pt x="600" y="413"/>
                  <a:pt x="600" y="413"/>
                  <a:pt x="600" y="413"/>
                </a:cubicBezTo>
                <a:cubicBezTo>
                  <a:pt x="590" y="417"/>
                  <a:pt x="590" y="417"/>
                  <a:pt x="590" y="417"/>
                </a:cubicBezTo>
                <a:cubicBezTo>
                  <a:pt x="590" y="417"/>
                  <a:pt x="590" y="417"/>
                  <a:pt x="590" y="417"/>
                </a:cubicBezTo>
                <a:cubicBezTo>
                  <a:pt x="590" y="418"/>
                  <a:pt x="590" y="418"/>
                  <a:pt x="590" y="418"/>
                </a:cubicBezTo>
                <a:cubicBezTo>
                  <a:pt x="591" y="419"/>
                  <a:pt x="591" y="419"/>
                  <a:pt x="591" y="419"/>
                </a:cubicBezTo>
                <a:cubicBezTo>
                  <a:pt x="593" y="435"/>
                  <a:pt x="593" y="435"/>
                  <a:pt x="593" y="435"/>
                </a:cubicBezTo>
                <a:cubicBezTo>
                  <a:pt x="593" y="438"/>
                  <a:pt x="592" y="439"/>
                  <a:pt x="589" y="440"/>
                </a:cubicBezTo>
                <a:cubicBezTo>
                  <a:pt x="582" y="440"/>
                  <a:pt x="582" y="440"/>
                  <a:pt x="582" y="440"/>
                </a:cubicBezTo>
                <a:cubicBezTo>
                  <a:pt x="578" y="439"/>
                  <a:pt x="577" y="438"/>
                  <a:pt x="575" y="436"/>
                </a:cubicBezTo>
                <a:cubicBezTo>
                  <a:pt x="567" y="431"/>
                  <a:pt x="567" y="431"/>
                  <a:pt x="567" y="431"/>
                </a:cubicBezTo>
                <a:cubicBezTo>
                  <a:pt x="567" y="430"/>
                  <a:pt x="567" y="430"/>
                  <a:pt x="567" y="430"/>
                </a:cubicBezTo>
                <a:cubicBezTo>
                  <a:pt x="566" y="430"/>
                  <a:pt x="566" y="430"/>
                  <a:pt x="566" y="430"/>
                </a:cubicBezTo>
                <a:cubicBezTo>
                  <a:pt x="566" y="429"/>
                  <a:pt x="566" y="429"/>
                  <a:pt x="566" y="429"/>
                </a:cubicBezTo>
                <a:cubicBezTo>
                  <a:pt x="562" y="419"/>
                  <a:pt x="562" y="419"/>
                  <a:pt x="562" y="419"/>
                </a:cubicBezTo>
                <a:cubicBezTo>
                  <a:pt x="561" y="418"/>
                  <a:pt x="558" y="416"/>
                  <a:pt x="552" y="414"/>
                </a:cubicBezTo>
                <a:cubicBezTo>
                  <a:pt x="551" y="414"/>
                  <a:pt x="551" y="414"/>
                  <a:pt x="551" y="414"/>
                </a:cubicBezTo>
                <a:cubicBezTo>
                  <a:pt x="550" y="414"/>
                  <a:pt x="550" y="414"/>
                  <a:pt x="550" y="414"/>
                </a:cubicBezTo>
                <a:cubicBezTo>
                  <a:pt x="542" y="408"/>
                  <a:pt x="542" y="408"/>
                  <a:pt x="542" y="408"/>
                </a:cubicBezTo>
                <a:cubicBezTo>
                  <a:pt x="541" y="408"/>
                  <a:pt x="541" y="408"/>
                  <a:pt x="541" y="408"/>
                </a:cubicBezTo>
                <a:cubicBezTo>
                  <a:pt x="541" y="407"/>
                  <a:pt x="541" y="407"/>
                  <a:pt x="541" y="407"/>
                </a:cubicBezTo>
                <a:cubicBezTo>
                  <a:pt x="541" y="407"/>
                  <a:pt x="541" y="407"/>
                  <a:pt x="541" y="407"/>
                </a:cubicBezTo>
                <a:cubicBezTo>
                  <a:pt x="538" y="397"/>
                  <a:pt x="538" y="397"/>
                  <a:pt x="538" y="397"/>
                </a:cubicBezTo>
                <a:cubicBezTo>
                  <a:pt x="539" y="389"/>
                  <a:pt x="539" y="389"/>
                  <a:pt x="539" y="389"/>
                </a:cubicBezTo>
                <a:cubicBezTo>
                  <a:pt x="540" y="389"/>
                  <a:pt x="540" y="389"/>
                  <a:pt x="540" y="389"/>
                </a:cubicBezTo>
                <a:cubicBezTo>
                  <a:pt x="540" y="388"/>
                  <a:pt x="540" y="388"/>
                  <a:pt x="540" y="388"/>
                </a:cubicBezTo>
                <a:cubicBezTo>
                  <a:pt x="540" y="388"/>
                  <a:pt x="540" y="388"/>
                  <a:pt x="540" y="388"/>
                </a:cubicBezTo>
                <a:cubicBezTo>
                  <a:pt x="544" y="384"/>
                  <a:pt x="544" y="384"/>
                  <a:pt x="544" y="384"/>
                </a:cubicBezTo>
                <a:cubicBezTo>
                  <a:pt x="544" y="381"/>
                  <a:pt x="544" y="381"/>
                  <a:pt x="544" y="381"/>
                </a:cubicBezTo>
                <a:cubicBezTo>
                  <a:pt x="540" y="370"/>
                  <a:pt x="540" y="370"/>
                  <a:pt x="540" y="370"/>
                </a:cubicBezTo>
                <a:cubicBezTo>
                  <a:pt x="532" y="362"/>
                  <a:pt x="532" y="362"/>
                  <a:pt x="532" y="362"/>
                </a:cubicBezTo>
                <a:cubicBezTo>
                  <a:pt x="532" y="361"/>
                  <a:pt x="532" y="361"/>
                  <a:pt x="532" y="361"/>
                </a:cubicBezTo>
                <a:cubicBezTo>
                  <a:pt x="529" y="336"/>
                  <a:pt x="529" y="336"/>
                  <a:pt x="529" y="336"/>
                </a:cubicBezTo>
                <a:cubicBezTo>
                  <a:pt x="523" y="330"/>
                  <a:pt x="523" y="330"/>
                  <a:pt x="523" y="330"/>
                </a:cubicBezTo>
                <a:cubicBezTo>
                  <a:pt x="522" y="330"/>
                  <a:pt x="522" y="330"/>
                  <a:pt x="522" y="330"/>
                </a:cubicBezTo>
                <a:cubicBezTo>
                  <a:pt x="522" y="329"/>
                  <a:pt x="522" y="329"/>
                  <a:pt x="522" y="329"/>
                </a:cubicBezTo>
                <a:cubicBezTo>
                  <a:pt x="522" y="329"/>
                  <a:pt x="522" y="329"/>
                  <a:pt x="522" y="329"/>
                </a:cubicBezTo>
                <a:cubicBezTo>
                  <a:pt x="517" y="318"/>
                  <a:pt x="517" y="318"/>
                  <a:pt x="517" y="318"/>
                </a:cubicBezTo>
                <a:cubicBezTo>
                  <a:pt x="495" y="315"/>
                  <a:pt x="495" y="315"/>
                  <a:pt x="495" y="315"/>
                </a:cubicBezTo>
                <a:cubicBezTo>
                  <a:pt x="490" y="313"/>
                  <a:pt x="486" y="310"/>
                  <a:pt x="484" y="305"/>
                </a:cubicBezTo>
                <a:cubicBezTo>
                  <a:pt x="474" y="305"/>
                  <a:pt x="474" y="305"/>
                  <a:pt x="474" y="305"/>
                </a:cubicBezTo>
                <a:cubicBezTo>
                  <a:pt x="470" y="304"/>
                  <a:pt x="467" y="301"/>
                  <a:pt x="462" y="297"/>
                </a:cubicBezTo>
                <a:cubicBezTo>
                  <a:pt x="461" y="296"/>
                  <a:pt x="461" y="296"/>
                  <a:pt x="461" y="296"/>
                </a:cubicBezTo>
                <a:cubicBezTo>
                  <a:pt x="459" y="293"/>
                  <a:pt x="456" y="290"/>
                  <a:pt x="454" y="285"/>
                </a:cubicBezTo>
                <a:cubicBezTo>
                  <a:pt x="454" y="285"/>
                  <a:pt x="454" y="285"/>
                  <a:pt x="454" y="285"/>
                </a:cubicBezTo>
                <a:cubicBezTo>
                  <a:pt x="453" y="284"/>
                  <a:pt x="453" y="284"/>
                  <a:pt x="453" y="284"/>
                </a:cubicBezTo>
                <a:cubicBezTo>
                  <a:pt x="451" y="275"/>
                  <a:pt x="451" y="275"/>
                  <a:pt x="451" y="275"/>
                </a:cubicBezTo>
                <a:cubicBezTo>
                  <a:pt x="451" y="275"/>
                  <a:pt x="451" y="275"/>
                  <a:pt x="451" y="275"/>
                </a:cubicBezTo>
                <a:cubicBezTo>
                  <a:pt x="451" y="274"/>
                  <a:pt x="451" y="274"/>
                  <a:pt x="451" y="274"/>
                </a:cubicBezTo>
                <a:cubicBezTo>
                  <a:pt x="451" y="273"/>
                  <a:pt x="451" y="273"/>
                  <a:pt x="451" y="273"/>
                </a:cubicBezTo>
                <a:cubicBezTo>
                  <a:pt x="451" y="273"/>
                  <a:pt x="451" y="273"/>
                  <a:pt x="451" y="273"/>
                </a:cubicBezTo>
                <a:cubicBezTo>
                  <a:pt x="455" y="255"/>
                  <a:pt x="455" y="255"/>
                  <a:pt x="455" y="255"/>
                </a:cubicBezTo>
                <a:cubicBezTo>
                  <a:pt x="455" y="254"/>
                  <a:pt x="455" y="254"/>
                  <a:pt x="455" y="254"/>
                </a:cubicBezTo>
                <a:cubicBezTo>
                  <a:pt x="459" y="246"/>
                  <a:pt x="459" y="246"/>
                  <a:pt x="459" y="246"/>
                </a:cubicBezTo>
                <a:cubicBezTo>
                  <a:pt x="459" y="245"/>
                  <a:pt x="459" y="245"/>
                  <a:pt x="459" y="245"/>
                </a:cubicBezTo>
                <a:cubicBezTo>
                  <a:pt x="459" y="245"/>
                  <a:pt x="459" y="245"/>
                  <a:pt x="459" y="245"/>
                </a:cubicBezTo>
                <a:cubicBezTo>
                  <a:pt x="459" y="245"/>
                  <a:pt x="459" y="245"/>
                  <a:pt x="459" y="245"/>
                </a:cubicBezTo>
                <a:cubicBezTo>
                  <a:pt x="482" y="235"/>
                  <a:pt x="482" y="235"/>
                  <a:pt x="482" y="235"/>
                </a:cubicBezTo>
                <a:cubicBezTo>
                  <a:pt x="492" y="224"/>
                  <a:pt x="492" y="224"/>
                  <a:pt x="492" y="224"/>
                </a:cubicBezTo>
                <a:cubicBezTo>
                  <a:pt x="493" y="215"/>
                  <a:pt x="493" y="215"/>
                  <a:pt x="493" y="215"/>
                </a:cubicBezTo>
                <a:cubicBezTo>
                  <a:pt x="492" y="208"/>
                  <a:pt x="492" y="208"/>
                  <a:pt x="492" y="208"/>
                </a:cubicBezTo>
                <a:cubicBezTo>
                  <a:pt x="488" y="201"/>
                  <a:pt x="486" y="196"/>
                  <a:pt x="486" y="193"/>
                </a:cubicBezTo>
                <a:cubicBezTo>
                  <a:pt x="481" y="193"/>
                  <a:pt x="481" y="193"/>
                  <a:pt x="481" y="193"/>
                </a:cubicBezTo>
                <a:cubicBezTo>
                  <a:pt x="473" y="193"/>
                  <a:pt x="473" y="193"/>
                  <a:pt x="473" y="193"/>
                </a:cubicBezTo>
                <a:cubicBezTo>
                  <a:pt x="471" y="193"/>
                  <a:pt x="466" y="199"/>
                  <a:pt x="459" y="207"/>
                </a:cubicBezTo>
                <a:cubicBezTo>
                  <a:pt x="449" y="216"/>
                  <a:pt x="449" y="216"/>
                  <a:pt x="449" y="216"/>
                </a:cubicBezTo>
                <a:cubicBezTo>
                  <a:pt x="448" y="216"/>
                  <a:pt x="448" y="216"/>
                  <a:pt x="448" y="216"/>
                </a:cubicBezTo>
                <a:cubicBezTo>
                  <a:pt x="448" y="217"/>
                  <a:pt x="448" y="217"/>
                  <a:pt x="448" y="217"/>
                </a:cubicBezTo>
                <a:cubicBezTo>
                  <a:pt x="440" y="219"/>
                  <a:pt x="434" y="220"/>
                  <a:pt x="431" y="219"/>
                </a:cubicBezTo>
                <a:lnTo>
                  <a:pt x="411" y="211"/>
                </a:lnTo>
                <a:close/>
              </a:path>
            </a:pathLst>
          </a:custGeom>
          <a:solidFill>
            <a:schemeClr val="bg1">
              <a:lumMod val="85000"/>
            </a:schemeClr>
          </a:solidFill>
          <a:ln>
            <a:solidFill>
              <a:schemeClr val="bg1">
                <a:lumMod val="65000"/>
              </a:schemeClr>
            </a:solidFill>
          </a:ln>
        </p:spPr>
        <p:txBody>
          <a:bodyPr/>
          <a:lstStyle/>
          <a:p>
            <a:endParaRPr lang="zh-CN" altLang="en-US" dirty="0">
              <a:ea typeface="微软雅黑" panose="020B0503020204020204" pitchFamily="34" charset="-122"/>
            </a:endParaRPr>
          </a:p>
        </p:txBody>
      </p:sp>
      <p:sp>
        <p:nvSpPr>
          <p:cNvPr id="6" name="Freeform 6"/>
          <p:cNvSpPr/>
          <p:nvPr/>
        </p:nvSpPr>
        <p:spPr bwMode="auto">
          <a:xfrm>
            <a:off x="3975100" y="3241675"/>
            <a:ext cx="611188" cy="1095375"/>
          </a:xfrm>
          <a:custGeom>
            <a:avLst/>
            <a:gdLst>
              <a:gd name="T0" fmla="*/ 179614 w 245"/>
              <a:gd name="T1" fmla="*/ 341837 h 439"/>
              <a:gd name="T2" fmla="*/ 229507 w 245"/>
              <a:gd name="T3" fmla="*/ 381759 h 439"/>
              <a:gd name="T4" fmla="*/ 264432 w 245"/>
              <a:gd name="T5" fmla="*/ 409206 h 439"/>
              <a:gd name="T6" fmla="*/ 331788 w 245"/>
              <a:gd name="T7" fmla="*/ 434158 h 439"/>
              <a:gd name="T8" fmla="*/ 331788 w 245"/>
              <a:gd name="T9" fmla="*/ 439148 h 439"/>
              <a:gd name="T10" fmla="*/ 351745 w 245"/>
              <a:gd name="T11" fmla="*/ 469090 h 439"/>
              <a:gd name="T12" fmla="*/ 334282 w 245"/>
              <a:gd name="T13" fmla="*/ 516498 h 439"/>
              <a:gd name="T14" fmla="*/ 331788 w 245"/>
              <a:gd name="T15" fmla="*/ 546440 h 439"/>
              <a:gd name="T16" fmla="*/ 314325 w 245"/>
              <a:gd name="T17" fmla="*/ 598838 h 439"/>
              <a:gd name="T18" fmla="*/ 264432 w 245"/>
              <a:gd name="T19" fmla="*/ 593848 h 439"/>
              <a:gd name="T20" fmla="*/ 209550 w 245"/>
              <a:gd name="T21" fmla="*/ 628780 h 439"/>
              <a:gd name="T22" fmla="*/ 219529 w 245"/>
              <a:gd name="T23" fmla="*/ 671198 h 439"/>
              <a:gd name="T24" fmla="*/ 162152 w 245"/>
              <a:gd name="T25" fmla="*/ 658722 h 439"/>
              <a:gd name="T26" fmla="*/ 117248 w 245"/>
              <a:gd name="T27" fmla="*/ 641256 h 439"/>
              <a:gd name="T28" fmla="*/ 72345 w 245"/>
              <a:gd name="T29" fmla="*/ 746053 h 439"/>
              <a:gd name="T30" fmla="*/ 87313 w 245"/>
              <a:gd name="T31" fmla="*/ 773499 h 439"/>
              <a:gd name="T32" fmla="*/ 97291 w 245"/>
              <a:gd name="T33" fmla="*/ 800946 h 439"/>
              <a:gd name="T34" fmla="*/ 99786 w 245"/>
              <a:gd name="T35" fmla="*/ 843364 h 439"/>
              <a:gd name="T36" fmla="*/ 9979 w 245"/>
              <a:gd name="T37" fmla="*/ 860830 h 439"/>
              <a:gd name="T38" fmla="*/ 9979 w 245"/>
              <a:gd name="T39" fmla="*/ 923209 h 439"/>
              <a:gd name="T40" fmla="*/ 22452 w 245"/>
              <a:gd name="T41" fmla="*/ 963132 h 439"/>
              <a:gd name="T42" fmla="*/ 124732 w 245"/>
              <a:gd name="T43" fmla="*/ 958141 h 439"/>
              <a:gd name="T44" fmla="*/ 159657 w 245"/>
              <a:gd name="T45" fmla="*/ 985588 h 439"/>
              <a:gd name="T46" fmla="*/ 189593 w 245"/>
              <a:gd name="T47" fmla="*/ 1008044 h 439"/>
              <a:gd name="T48" fmla="*/ 217034 w 245"/>
              <a:gd name="T49" fmla="*/ 988083 h 439"/>
              <a:gd name="T50" fmla="*/ 286884 w 245"/>
              <a:gd name="T51" fmla="*/ 1035491 h 439"/>
              <a:gd name="T52" fmla="*/ 369207 w 245"/>
              <a:gd name="T53" fmla="*/ 1040481 h 439"/>
              <a:gd name="T54" fmla="*/ 394154 w 245"/>
              <a:gd name="T55" fmla="*/ 1055452 h 439"/>
              <a:gd name="T56" fmla="*/ 394154 w 245"/>
              <a:gd name="T57" fmla="*/ 1057948 h 439"/>
              <a:gd name="T58" fmla="*/ 426584 w 245"/>
              <a:gd name="T59" fmla="*/ 1090385 h 439"/>
              <a:gd name="T60" fmla="*/ 466499 w 245"/>
              <a:gd name="T61" fmla="*/ 1060443 h 439"/>
              <a:gd name="T62" fmla="*/ 451531 w 245"/>
              <a:gd name="T63" fmla="*/ 1037986 h 439"/>
              <a:gd name="T64" fmla="*/ 466499 w 245"/>
              <a:gd name="T65" fmla="*/ 975607 h 439"/>
              <a:gd name="T66" fmla="*/ 506413 w 245"/>
              <a:gd name="T67" fmla="*/ 973112 h 439"/>
              <a:gd name="T68" fmla="*/ 456520 w 245"/>
              <a:gd name="T69" fmla="*/ 920714 h 439"/>
              <a:gd name="T70" fmla="*/ 441552 w 245"/>
              <a:gd name="T71" fmla="*/ 900753 h 439"/>
              <a:gd name="T72" fmla="*/ 459015 w 245"/>
              <a:gd name="T73" fmla="*/ 878296 h 439"/>
              <a:gd name="T74" fmla="*/ 571274 w 245"/>
              <a:gd name="T75" fmla="*/ 883286 h 439"/>
              <a:gd name="T76" fmla="*/ 611188 w 245"/>
              <a:gd name="T77" fmla="*/ 878296 h 439"/>
              <a:gd name="T78" fmla="*/ 546327 w 245"/>
              <a:gd name="T79" fmla="*/ 711120 h 439"/>
              <a:gd name="T80" fmla="*/ 516391 w 245"/>
              <a:gd name="T81" fmla="*/ 696149 h 439"/>
              <a:gd name="T82" fmla="*/ 511402 w 245"/>
              <a:gd name="T83" fmla="*/ 653732 h 439"/>
              <a:gd name="T84" fmla="*/ 521381 w 245"/>
              <a:gd name="T85" fmla="*/ 361798 h 439"/>
              <a:gd name="T86" fmla="*/ 526370 w 245"/>
              <a:gd name="T87" fmla="*/ 306905 h 439"/>
              <a:gd name="T88" fmla="*/ 556306 w 245"/>
              <a:gd name="T89" fmla="*/ 259497 h 439"/>
              <a:gd name="T90" fmla="*/ 523875 w 245"/>
              <a:gd name="T91" fmla="*/ 212089 h 439"/>
              <a:gd name="T92" fmla="*/ 521381 w 245"/>
              <a:gd name="T93" fmla="*/ 169671 h 439"/>
              <a:gd name="T94" fmla="*/ 521381 w 245"/>
              <a:gd name="T95" fmla="*/ 164681 h 439"/>
              <a:gd name="T96" fmla="*/ 548822 w 245"/>
              <a:gd name="T97" fmla="*/ 69864 h 439"/>
              <a:gd name="T98" fmla="*/ 568779 w 245"/>
              <a:gd name="T99" fmla="*/ 42418 h 439"/>
              <a:gd name="T100" fmla="*/ 591231 w 245"/>
              <a:gd name="T101" fmla="*/ 22456 h 439"/>
              <a:gd name="T102" fmla="*/ 558800 w 245"/>
              <a:gd name="T103" fmla="*/ 0 h 439"/>
              <a:gd name="T104" fmla="*/ 506413 w 245"/>
              <a:gd name="T105" fmla="*/ 19961 h 439"/>
              <a:gd name="T106" fmla="*/ 459015 w 245"/>
              <a:gd name="T107" fmla="*/ 64874 h 439"/>
              <a:gd name="T108" fmla="*/ 394154 w 245"/>
              <a:gd name="T109" fmla="*/ 109787 h 439"/>
              <a:gd name="T110" fmla="*/ 366713 w 245"/>
              <a:gd name="T111" fmla="*/ 134739 h 439"/>
              <a:gd name="T112" fmla="*/ 349250 w 245"/>
              <a:gd name="T113" fmla="*/ 224564 h 439"/>
              <a:gd name="T114" fmla="*/ 344261 w 245"/>
              <a:gd name="T115" fmla="*/ 249516 h 439"/>
              <a:gd name="T116" fmla="*/ 326798 w 245"/>
              <a:gd name="T117" fmla="*/ 274468 h 439"/>
              <a:gd name="T118" fmla="*/ 324304 w 245"/>
              <a:gd name="T119" fmla="*/ 276963 h 439"/>
              <a:gd name="T120" fmla="*/ 286884 w 245"/>
              <a:gd name="T121" fmla="*/ 281953 h 439"/>
              <a:gd name="T122" fmla="*/ 284390 w 245"/>
              <a:gd name="T123" fmla="*/ 281953 h 439"/>
              <a:gd name="T124" fmla="*/ 202066 w 245"/>
              <a:gd name="T125" fmla="*/ 249516 h 43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45" h="439">
                <a:moveTo>
                  <a:pt x="81" y="100"/>
                </a:moveTo>
                <a:cubicBezTo>
                  <a:pt x="78" y="100"/>
                  <a:pt x="78" y="100"/>
                  <a:pt x="78" y="100"/>
                </a:cubicBezTo>
                <a:cubicBezTo>
                  <a:pt x="72" y="137"/>
                  <a:pt x="72" y="137"/>
                  <a:pt x="72" y="137"/>
                </a:cubicBezTo>
                <a:cubicBezTo>
                  <a:pt x="82" y="149"/>
                  <a:pt x="82" y="149"/>
                  <a:pt x="82" y="149"/>
                </a:cubicBezTo>
                <a:cubicBezTo>
                  <a:pt x="92" y="153"/>
                  <a:pt x="92" y="153"/>
                  <a:pt x="92" y="153"/>
                </a:cubicBezTo>
                <a:cubicBezTo>
                  <a:pt x="92" y="153"/>
                  <a:pt x="92" y="153"/>
                  <a:pt x="92" y="153"/>
                </a:cubicBezTo>
                <a:cubicBezTo>
                  <a:pt x="92" y="153"/>
                  <a:pt x="92" y="153"/>
                  <a:pt x="92" y="153"/>
                </a:cubicBezTo>
                <a:cubicBezTo>
                  <a:pt x="93" y="154"/>
                  <a:pt x="93" y="154"/>
                  <a:pt x="93" y="154"/>
                </a:cubicBezTo>
                <a:cubicBezTo>
                  <a:pt x="106" y="164"/>
                  <a:pt x="106" y="164"/>
                  <a:pt x="106" y="164"/>
                </a:cubicBezTo>
                <a:cubicBezTo>
                  <a:pt x="123" y="168"/>
                  <a:pt x="123" y="168"/>
                  <a:pt x="123" y="168"/>
                </a:cubicBezTo>
                <a:cubicBezTo>
                  <a:pt x="124" y="168"/>
                  <a:pt x="124" y="168"/>
                  <a:pt x="124" y="168"/>
                </a:cubicBezTo>
                <a:cubicBezTo>
                  <a:pt x="133" y="174"/>
                  <a:pt x="133" y="174"/>
                  <a:pt x="133" y="174"/>
                </a:cubicBezTo>
                <a:cubicBezTo>
                  <a:pt x="133" y="174"/>
                  <a:pt x="133" y="174"/>
                  <a:pt x="133" y="174"/>
                </a:cubicBezTo>
                <a:cubicBezTo>
                  <a:pt x="133" y="174"/>
                  <a:pt x="133" y="174"/>
                  <a:pt x="133" y="174"/>
                </a:cubicBezTo>
                <a:cubicBezTo>
                  <a:pt x="133" y="176"/>
                  <a:pt x="133" y="176"/>
                  <a:pt x="133" y="176"/>
                </a:cubicBezTo>
                <a:cubicBezTo>
                  <a:pt x="140" y="185"/>
                  <a:pt x="140" y="185"/>
                  <a:pt x="140" y="185"/>
                </a:cubicBezTo>
                <a:cubicBezTo>
                  <a:pt x="141" y="187"/>
                  <a:pt x="141" y="187"/>
                  <a:pt x="141" y="187"/>
                </a:cubicBezTo>
                <a:cubicBezTo>
                  <a:pt x="141" y="188"/>
                  <a:pt x="141" y="188"/>
                  <a:pt x="141" y="188"/>
                </a:cubicBezTo>
                <a:cubicBezTo>
                  <a:pt x="135" y="197"/>
                  <a:pt x="135" y="197"/>
                  <a:pt x="135" y="197"/>
                </a:cubicBezTo>
                <a:cubicBezTo>
                  <a:pt x="133" y="199"/>
                  <a:pt x="133" y="202"/>
                  <a:pt x="133" y="207"/>
                </a:cubicBezTo>
                <a:cubicBezTo>
                  <a:pt x="134" y="207"/>
                  <a:pt x="134" y="207"/>
                  <a:pt x="134" y="207"/>
                </a:cubicBezTo>
                <a:cubicBezTo>
                  <a:pt x="134" y="218"/>
                  <a:pt x="134" y="218"/>
                  <a:pt x="134" y="218"/>
                </a:cubicBezTo>
                <a:cubicBezTo>
                  <a:pt x="133" y="219"/>
                  <a:pt x="133" y="219"/>
                  <a:pt x="133" y="219"/>
                </a:cubicBezTo>
                <a:cubicBezTo>
                  <a:pt x="133" y="219"/>
                  <a:pt x="133" y="219"/>
                  <a:pt x="133" y="219"/>
                </a:cubicBezTo>
                <a:cubicBezTo>
                  <a:pt x="128" y="237"/>
                  <a:pt x="128" y="237"/>
                  <a:pt x="128" y="237"/>
                </a:cubicBezTo>
                <a:cubicBezTo>
                  <a:pt x="127" y="240"/>
                  <a:pt x="127" y="240"/>
                  <a:pt x="127" y="240"/>
                </a:cubicBezTo>
                <a:cubicBezTo>
                  <a:pt x="126" y="240"/>
                  <a:pt x="126" y="240"/>
                  <a:pt x="126" y="240"/>
                </a:cubicBezTo>
                <a:cubicBezTo>
                  <a:pt x="124" y="239"/>
                  <a:pt x="124" y="239"/>
                  <a:pt x="124" y="239"/>
                </a:cubicBezTo>
                <a:cubicBezTo>
                  <a:pt x="116" y="238"/>
                  <a:pt x="116" y="238"/>
                  <a:pt x="116" y="238"/>
                </a:cubicBezTo>
                <a:cubicBezTo>
                  <a:pt x="106" y="238"/>
                  <a:pt x="106" y="238"/>
                  <a:pt x="106" y="238"/>
                </a:cubicBezTo>
                <a:cubicBezTo>
                  <a:pt x="97" y="241"/>
                  <a:pt x="97" y="241"/>
                  <a:pt x="97" y="241"/>
                </a:cubicBezTo>
                <a:cubicBezTo>
                  <a:pt x="87" y="250"/>
                  <a:pt x="87" y="250"/>
                  <a:pt x="87" y="250"/>
                </a:cubicBezTo>
                <a:cubicBezTo>
                  <a:pt x="84" y="252"/>
                  <a:pt x="84" y="252"/>
                  <a:pt x="84" y="252"/>
                </a:cubicBezTo>
                <a:cubicBezTo>
                  <a:pt x="98" y="259"/>
                  <a:pt x="98" y="259"/>
                  <a:pt x="98" y="259"/>
                </a:cubicBezTo>
                <a:cubicBezTo>
                  <a:pt x="96" y="261"/>
                  <a:pt x="96" y="261"/>
                  <a:pt x="96" y="261"/>
                </a:cubicBezTo>
                <a:cubicBezTo>
                  <a:pt x="96" y="264"/>
                  <a:pt x="93" y="267"/>
                  <a:pt x="88" y="269"/>
                </a:cubicBezTo>
                <a:cubicBezTo>
                  <a:pt x="79" y="270"/>
                  <a:pt x="79" y="270"/>
                  <a:pt x="79" y="270"/>
                </a:cubicBezTo>
                <a:cubicBezTo>
                  <a:pt x="65" y="264"/>
                  <a:pt x="65" y="264"/>
                  <a:pt x="65" y="264"/>
                </a:cubicBezTo>
                <a:cubicBezTo>
                  <a:pt x="65" y="264"/>
                  <a:pt x="65" y="264"/>
                  <a:pt x="65" y="264"/>
                </a:cubicBezTo>
                <a:cubicBezTo>
                  <a:pt x="65" y="264"/>
                  <a:pt x="65" y="264"/>
                  <a:pt x="65" y="264"/>
                </a:cubicBezTo>
                <a:cubicBezTo>
                  <a:pt x="53" y="257"/>
                  <a:pt x="53" y="257"/>
                  <a:pt x="53" y="257"/>
                </a:cubicBezTo>
                <a:cubicBezTo>
                  <a:pt x="47" y="257"/>
                  <a:pt x="47" y="257"/>
                  <a:pt x="47" y="257"/>
                </a:cubicBezTo>
                <a:cubicBezTo>
                  <a:pt x="32" y="279"/>
                  <a:pt x="32" y="279"/>
                  <a:pt x="32" y="279"/>
                </a:cubicBezTo>
                <a:cubicBezTo>
                  <a:pt x="29" y="286"/>
                  <a:pt x="29" y="286"/>
                  <a:pt x="29" y="286"/>
                </a:cubicBezTo>
                <a:cubicBezTo>
                  <a:pt x="29" y="299"/>
                  <a:pt x="29" y="299"/>
                  <a:pt x="29" y="299"/>
                </a:cubicBezTo>
                <a:cubicBezTo>
                  <a:pt x="35" y="309"/>
                  <a:pt x="35" y="309"/>
                  <a:pt x="35" y="309"/>
                </a:cubicBezTo>
                <a:cubicBezTo>
                  <a:pt x="35" y="310"/>
                  <a:pt x="35" y="310"/>
                  <a:pt x="35" y="310"/>
                </a:cubicBezTo>
                <a:cubicBezTo>
                  <a:pt x="35" y="310"/>
                  <a:pt x="35" y="310"/>
                  <a:pt x="35" y="310"/>
                </a:cubicBezTo>
                <a:cubicBezTo>
                  <a:pt x="35" y="310"/>
                  <a:pt x="35" y="310"/>
                  <a:pt x="35" y="310"/>
                </a:cubicBezTo>
                <a:cubicBezTo>
                  <a:pt x="39" y="320"/>
                  <a:pt x="39" y="320"/>
                  <a:pt x="39" y="320"/>
                </a:cubicBezTo>
                <a:cubicBezTo>
                  <a:pt x="39" y="321"/>
                  <a:pt x="39" y="321"/>
                  <a:pt x="39" y="321"/>
                </a:cubicBezTo>
                <a:cubicBezTo>
                  <a:pt x="39" y="335"/>
                  <a:pt x="39" y="335"/>
                  <a:pt x="39" y="335"/>
                </a:cubicBezTo>
                <a:cubicBezTo>
                  <a:pt x="39" y="337"/>
                  <a:pt x="39" y="337"/>
                  <a:pt x="39" y="337"/>
                </a:cubicBezTo>
                <a:cubicBezTo>
                  <a:pt x="40" y="338"/>
                  <a:pt x="40" y="338"/>
                  <a:pt x="40" y="338"/>
                </a:cubicBezTo>
                <a:cubicBezTo>
                  <a:pt x="30" y="340"/>
                  <a:pt x="30" y="340"/>
                  <a:pt x="30" y="340"/>
                </a:cubicBezTo>
                <a:cubicBezTo>
                  <a:pt x="12" y="340"/>
                  <a:pt x="12" y="340"/>
                  <a:pt x="12" y="340"/>
                </a:cubicBezTo>
                <a:cubicBezTo>
                  <a:pt x="4" y="345"/>
                  <a:pt x="4" y="345"/>
                  <a:pt x="4" y="345"/>
                </a:cubicBezTo>
                <a:cubicBezTo>
                  <a:pt x="0" y="351"/>
                  <a:pt x="0" y="351"/>
                  <a:pt x="0" y="351"/>
                </a:cubicBezTo>
                <a:cubicBezTo>
                  <a:pt x="1" y="352"/>
                  <a:pt x="1" y="352"/>
                  <a:pt x="1" y="352"/>
                </a:cubicBezTo>
                <a:cubicBezTo>
                  <a:pt x="4" y="370"/>
                  <a:pt x="4" y="370"/>
                  <a:pt x="4" y="370"/>
                </a:cubicBezTo>
                <a:cubicBezTo>
                  <a:pt x="5" y="370"/>
                  <a:pt x="5" y="370"/>
                  <a:pt x="5" y="370"/>
                </a:cubicBezTo>
                <a:cubicBezTo>
                  <a:pt x="5" y="377"/>
                  <a:pt x="5" y="377"/>
                  <a:pt x="5" y="377"/>
                </a:cubicBezTo>
                <a:cubicBezTo>
                  <a:pt x="9" y="386"/>
                  <a:pt x="9" y="386"/>
                  <a:pt x="9" y="386"/>
                </a:cubicBezTo>
                <a:cubicBezTo>
                  <a:pt x="22" y="394"/>
                  <a:pt x="22" y="394"/>
                  <a:pt x="22" y="394"/>
                </a:cubicBezTo>
                <a:cubicBezTo>
                  <a:pt x="41" y="390"/>
                  <a:pt x="41" y="390"/>
                  <a:pt x="41" y="390"/>
                </a:cubicBezTo>
                <a:cubicBezTo>
                  <a:pt x="50" y="384"/>
                  <a:pt x="50" y="384"/>
                  <a:pt x="50" y="384"/>
                </a:cubicBezTo>
                <a:cubicBezTo>
                  <a:pt x="51" y="383"/>
                  <a:pt x="51" y="383"/>
                  <a:pt x="51" y="383"/>
                </a:cubicBezTo>
                <a:cubicBezTo>
                  <a:pt x="59" y="383"/>
                  <a:pt x="59" y="383"/>
                  <a:pt x="59" y="383"/>
                </a:cubicBezTo>
                <a:cubicBezTo>
                  <a:pt x="64" y="395"/>
                  <a:pt x="64" y="395"/>
                  <a:pt x="64" y="395"/>
                </a:cubicBezTo>
                <a:cubicBezTo>
                  <a:pt x="67" y="398"/>
                  <a:pt x="70" y="401"/>
                  <a:pt x="71" y="404"/>
                </a:cubicBezTo>
                <a:cubicBezTo>
                  <a:pt x="75" y="404"/>
                  <a:pt x="75" y="404"/>
                  <a:pt x="75" y="404"/>
                </a:cubicBezTo>
                <a:cubicBezTo>
                  <a:pt x="76" y="404"/>
                  <a:pt x="76" y="404"/>
                  <a:pt x="76" y="404"/>
                </a:cubicBezTo>
                <a:cubicBezTo>
                  <a:pt x="78" y="404"/>
                  <a:pt x="78" y="404"/>
                  <a:pt x="78" y="404"/>
                </a:cubicBezTo>
                <a:cubicBezTo>
                  <a:pt x="78" y="403"/>
                  <a:pt x="78" y="403"/>
                  <a:pt x="78" y="403"/>
                </a:cubicBezTo>
                <a:cubicBezTo>
                  <a:pt x="87" y="396"/>
                  <a:pt x="87" y="396"/>
                  <a:pt x="87" y="396"/>
                </a:cubicBezTo>
                <a:cubicBezTo>
                  <a:pt x="95" y="410"/>
                  <a:pt x="95" y="410"/>
                  <a:pt x="95" y="410"/>
                </a:cubicBezTo>
                <a:cubicBezTo>
                  <a:pt x="103" y="415"/>
                  <a:pt x="103" y="415"/>
                  <a:pt x="103" y="415"/>
                </a:cubicBezTo>
                <a:cubicBezTo>
                  <a:pt x="115" y="415"/>
                  <a:pt x="115" y="415"/>
                  <a:pt x="115" y="415"/>
                </a:cubicBezTo>
                <a:cubicBezTo>
                  <a:pt x="124" y="414"/>
                  <a:pt x="124" y="414"/>
                  <a:pt x="124" y="414"/>
                </a:cubicBezTo>
                <a:cubicBezTo>
                  <a:pt x="126" y="414"/>
                  <a:pt x="126" y="414"/>
                  <a:pt x="126" y="414"/>
                </a:cubicBezTo>
                <a:cubicBezTo>
                  <a:pt x="148" y="417"/>
                  <a:pt x="148" y="417"/>
                  <a:pt x="148" y="417"/>
                </a:cubicBezTo>
                <a:cubicBezTo>
                  <a:pt x="149" y="417"/>
                  <a:pt x="149" y="417"/>
                  <a:pt x="149" y="417"/>
                </a:cubicBezTo>
                <a:cubicBezTo>
                  <a:pt x="149" y="418"/>
                  <a:pt x="149" y="418"/>
                  <a:pt x="149" y="418"/>
                </a:cubicBezTo>
                <a:cubicBezTo>
                  <a:pt x="158" y="423"/>
                  <a:pt x="158" y="423"/>
                  <a:pt x="158" y="423"/>
                </a:cubicBezTo>
                <a:cubicBezTo>
                  <a:pt x="158" y="423"/>
                  <a:pt x="158" y="423"/>
                  <a:pt x="158" y="423"/>
                </a:cubicBezTo>
                <a:cubicBezTo>
                  <a:pt x="158" y="423"/>
                  <a:pt x="158" y="423"/>
                  <a:pt x="158" y="423"/>
                </a:cubicBezTo>
                <a:cubicBezTo>
                  <a:pt x="158" y="424"/>
                  <a:pt x="158" y="424"/>
                  <a:pt x="158" y="424"/>
                </a:cubicBezTo>
                <a:cubicBezTo>
                  <a:pt x="166" y="430"/>
                  <a:pt x="166" y="430"/>
                  <a:pt x="166" y="430"/>
                </a:cubicBezTo>
                <a:cubicBezTo>
                  <a:pt x="166" y="431"/>
                  <a:pt x="166" y="431"/>
                  <a:pt x="166" y="431"/>
                </a:cubicBezTo>
                <a:cubicBezTo>
                  <a:pt x="171" y="437"/>
                  <a:pt x="171" y="437"/>
                  <a:pt x="171" y="437"/>
                </a:cubicBezTo>
                <a:cubicBezTo>
                  <a:pt x="177" y="439"/>
                  <a:pt x="177" y="439"/>
                  <a:pt x="177" y="439"/>
                </a:cubicBezTo>
                <a:cubicBezTo>
                  <a:pt x="187" y="438"/>
                  <a:pt x="187" y="438"/>
                  <a:pt x="187" y="438"/>
                </a:cubicBezTo>
                <a:cubicBezTo>
                  <a:pt x="187" y="425"/>
                  <a:pt x="187" y="425"/>
                  <a:pt x="187" y="425"/>
                </a:cubicBezTo>
                <a:cubicBezTo>
                  <a:pt x="182" y="417"/>
                  <a:pt x="182" y="417"/>
                  <a:pt x="182" y="417"/>
                </a:cubicBezTo>
                <a:cubicBezTo>
                  <a:pt x="181" y="417"/>
                  <a:pt x="181" y="417"/>
                  <a:pt x="181" y="417"/>
                </a:cubicBezTo>
                <a:cubicBezTo>
                  <a:pt x="181" y="416"/>
                  <a:pt x="181" y="416"/>
                  <a:pt x="181" y="416"/>
                </a:cubicBezTo>
                <a:cubicBezTo>
                  <a:pt x="178" y="400"/>
                  <a:pt x="178" y="400"/>
                  <a:pt x="178" y="400"/>
                </a:cubicBezTo>
                <a:cubicBezTo>
                  <a:pt x="186" y="392"/>
                  <a:pt x="186" y="392"/>
                  <a:pt x="186" y="392"/>
                </a:cubicBezTo>
                <a:cubicBezTo>
                  <a:pt x="187" y="391"/>
                  <a:pt x="187" y="391"/>
                  <a:pt x="187" y="391"/>
                </a:cubicBezTo>
                <a:cubicBezTo>
                  <a:pt x="187" y="391"/>
                  <a:pt x="187" y="391"/>
                  <a:pt x="187" y="391"/>
                </a:cubicBezTo>
                <a:cubicBezTo>
                  <a:pt x="195" y="390"/>
                  <a:pt x="195" y="390"/>
                  <a:pt x="195" y="390"/>
                </a:cubicBezTo>
                <a:cubicBezTo>
                  <a:pt x="203" y="390"/>
                  <a:pt x="203" y="390"/>
                  <a:pt x="203" y="390"/>
                </a:cubicBezTo>
                <a:cubicBezTo>
                  <a:pt x="205" y="387"/>
                  <a:pt x="205" y="387"/>
                  <a:pt x="205" y="387"/>
                </a:cubicBezTo>
                <a:cubicBezTo>
                  <a:pt x="200" y="380"/>
                  <a:pt x="200" y="380"/>
                  <a:pt x="200" y="380"/>
                </a:cubicBezTo>
                <a:cubicBezTo>
                  <a:pt x="183" y="369"/>
                  <a:pt x="183" y="369"/>
                  <a:pt x="183" y="369"/>
                </a:cubicBezTo>
                <a:cubicBezTo>
                  <a:pt x="178" y="362"/>
                  <a:pt x="178" y="362"/>
                  <a:pt x="178" y="362"/>
                </a:cubicBezTo>
                <a:cubicBezTo>
                  <a:pt x="178" y="361"/>
                  <a:pt x="178" y="361"/>
                  <a:pt x="178" y="361"/>
                </a:cubicBezTo>
                <a:cubicBezTo>
                  <a:pt x="177" y="361"/>
                  <a:pt x="177" y="361"/>
                  <a:pt x="177" y="361"/>
                </a:cubicBezTo>
                <a:cubicBezTo>
                  <a:pt x="178" y="360"/>
                  <a:pt x="178" y="360"/>
                  <a:pt x="178" y="360"/>
                </a:cubicBezTo>
                <a:cubicBezTo>
                  <a:pt x="183" y="350"/>
                  <a:pt x="183" y="350"/>
                  <a:pt x="183" y="350"/>
                </a:cubicBezTo>
                <a:cubicBezTo>
                  <a:pt x="184" y="352"/>
                  <a:pt x="184" y="352"/>
                  <a:pt x="184" y="352"/>
                </a:cubicBezTo>
                <a:cubicBezTo>
                  <a:pt x="196" y="355"/>
                  <a:pt x="196" y="355"/>
                  <a:pt x="196" y="355"/>
                </a:cubicBezTo>
                <a:cubicBezTo>
                  <a:pt x="228" y="354"/>
                  <a:pt x="228" y="354"/>
                  <a:pt x="228" y="354"/>
                </a:cubicBezTo>
                <a:cubicBezTo>
                  <a:pt x="229" y="354"/>
                  <a:pt x="229" y="354"/>
                  <a:pt x="229" y="354"/>
                </a:cubicBezTo>
                <a:cubicBezTo>
                  <a:pt x="229" y="354"/>
                  <a:pt x="229" y="354"/>
                  <a:pt x="229" y="354"/>
                </a:cubicBezTo>
                <a:cubicBezTo>
                  <a:pt x="238" y="357"/>
                  <a:pt x="238" y="357"/>
                  <a:pt x="238" y="357"/>
                </a:cubicBezTo>
                <a:cubicBezTo>
                  <a:pt x="245" y="352"/>
                  <a:pt x="245" y="352"/>
                  <a:pt x="245" y="352"/>
                </a:cubicBezTo>
                <a:cubicBezTo>
                  <a:pt x="241" y="333"/>
                  <a:pt x="241" y="333"/>
                  <a:pt x="241" y="333"/>
                </a:cubicBezTo>
                <a:cubicBezTo>
                  <a:pt x="230" y="326"/>
                  <a:pt x="230" y="326"/>
                  <a:pt x="230" y="326"/>
                </a:cubicBezTo>
                <a:cubicBezTo>
                  <a:pt x="220" y="320"/>
                  <a:pt x="217" y="307"/>
                  <a:pt x="219" y="285"/>
                </a:cubicBezTo>
                <a:cubicBezTo>
                  <a:pt x="209" y="280"/>
                  <a:pt x="209" y="280"/>
                  <a:pt x="209" y="280"/>
                </a:cubicBezTo>
                <a:cubicBezTo>
                  <a:pt x="208" y="279"/>
                  <a:pt x="208" y="279"/>
                  <a:pt x="208" y="279"/>
                </a:cubicBezTo>
                <a:cubicBezTo>
                  <a:pt x="207" y="279"/>
                  <a:pt x="207" y="279"/>
                  <a:pt x="207" y="279"/>
                </a:cubicBezTo>
                <a:cubicBezTo>
                  <a:pt x="207" y="278"/>
                  <a:pt x="207" y="278"/>
                  <a:pt x="207" y="278"/>
                </a:cubicBezTo>
                <a:cubicBezTo>
                  <a:pt x="207" y="278"/>
                  <a:pt x="207" y="278"/>
                  <a:pt x="207" y="278"/>
                </a:cubicBezTo>
                <a:cubicBezTo>
                  <a:pt x="205" y="262"/>
                  <a:pt x="205" y="262"/>
                  <a:pt x="205" y="262"/>
                </a:cubicBezTo>
                <a:cubicBezTo>
                  <a:pt x="218" y="200"/>
                  <a:pt x="218" y="200"/>
                  <a:pt x="218" y="200"/>
                </a:cubicBezTo>
                <a:cubicBezTo>
                  <a:pt x="213" y="182"/>
                  <a:pt x="210" y="170"/>
                  <a:pt x="210" y="163"/>
                </a:cubicBezTo>
                <a:cubicBezTo>
                  <a:pt x="209" y="145"/>
                  <a:pt x="209" y="145"/>
                  <a:pt x="209" y="145"/>
                </a:cubicBezTo>
                <a:cubicBezTo>
                  <a:pt x="210" y="125"/>
                  <a:pt x="210" y="125"/>
                  <a:pt x="210" y="125"/>
                </a:cubicBezTo>
                <a:cubicBezTo>
                  <a:pt x="210" y="124"/>
                  <a:pt x="210" y="124"/>
                  <a:pt x="210" y="124"/>
                </a:cubicBezTo>
                <a:cubicBezTo>
                  <a:pt x="211" y="123"/>
                  <a:pt x="211" y="123"/>
                  <a:pt x="211" y="123"/>
                </a:cubicBezTo>
                <a:cubicBezTo>
                  <a:pt x="211" y="123"/>
                  <a:pt x="211" y="123"/>
                  <a:pt x="211" y="123"/>
                </a:cubicBezTo>
                <a:cubicBezTo>
                  <a:pt x="223" y="114"/>
                  <a:pt x="223" y="114"/>
                  <a:pt x="223" y="114"/>
                </a:cubicBezTo>
                <a:cubicBezTo>
                  <a:pt x="223" y="104"/>
                  <a:pt x="223" y="104"/>
                  <a:pt x="223" y="104"/>
                </a:cubicBezTo>
                <a:cubicBezTo>
                  <a:pt x="223" y="102"/>
                  <a:pt x="222" y="98"/>
                  <a:pt x="219" y="93"/>
                </a:cubicBezTo>
                <a:cubicBezTo>
                  <a:pt x="211" y="85"/>
                  <a:pt x="211" y="85"/>
                  <a:pt x="211" y="85"/>
                </a:cubicBezTo>
                <a:cubicBezTo>
                  <a:pt x="210" y="85"/>
                  <a:pt x="210" y="85"/>
                  <a:pt x="210" y="85"/>
                </a:cubicBezTo>
                <a:cubicBezTo>
                  <a:pt x="210" y="83"/>
                  <a:pt x="210" y="83"/>
                  <a:pt x="210" y="83"/>
                </a:cubicBezTo>
                <a:cubicBezTo>
                  <a:pt x="209" y="68"/>
                  <a:pt x="209" y="68"/>
                  <a:pt x="209" y="68"/>
                </a:cubicBezTo>
                <a:cubicBezTo>
                  <a:pt x="209" y="68"/>
                  <a:pt x="209" y="68"/>
                  <a:pt x="209" y="68"/>
                </a:cubicBezTo>
                <a:cubicBezTo>
                  <a:pt x="208" y="67"/>
                  <a:pt x="208" y="67"/>
                  <a:pt x="208" y="67"/>
                </a:cubicBezTo>
                <a:cubicBezTo>
                  <a:pt x="209" y="66"/>
                  <a:pt x="209" y="66"/>
                  <a:pt x="209" y="66"/>
                </a:cubicBezTo>
                <a:cubicBezTo>
                  <a:pt x="209" y="66"/>
                  <a:pt x="209" y="66"/>
                  <a:pt x="209" y="66"/>
                </a:cubicBezTo>
                <a:cubicBezTo>
                  <a:pt x="225" y="46"/>
                  <a:pt x="225" y="46"/>
                  <a:pt x="225" y="46"/>
                </a:cubicBezTo>
                <a:cubicBezTo>
                  <a:pt x="225" y="37"/>
                  <a:pt x="225" y="37"/>
                  <a:pt x="225" y="37"/>
                </a:cubicBezTo>
                <a:cubicBezTo>
                  <a:pt x="220" y="28"/>
                  <a:pt x="220" y="28"/>
                  <a:pt x="220" y="28"/>
                </a:cubicBezTo>
                <a:cubicBezTo>
                  <a:pt x="220" y="28"/>
                  <a:pt x="220" y="28"/>
                  <a:pt x="220" y="28"/>
                </a:cubicBezTo>
                <a:cubicBezTo>
                  <a:pt x="220" y="26"/>
                  <a:pt x="220" y="26"/>
                  <a:pt x="220" y="26"/>
                </a:cubicBezTo>
                <a:cubicBezTo>
                  <a:pt x="228" y="17"/>
                  <a:pt x="228" y="17"/>
                  <a:pt x="228" y="17"/>
                </a:cubicBezTo>
                <a:cubicBezTo>
                  <a:pt x="228" y="16"/>
                  <a:pt x="228" y="16"/>
                  <a:pt x="228" y="16"/>
                </a:cubicBezTo>
                <a:cubicBezTo>
                  <a:pt x="228" y="16"/>
                  <a:pt x="228" y="16"/>
                  <a:pt x="228" y="16"/>
                </a:cubicBezTo>
                <a:cubicBezTo>
                  <a:pt x="237" y="9"/>
                  <a:pt x="237" y="9"/>
                  <a:pt x="237" y="9"/>
                </a:cubicBezTo>
                <a:cubicBezTo>
                  <a:pt x="235" y="1"/>
                  <a:pt x="235" y="1"/>
                  <a:pt x="235" y="1"/>
                </a:cubicBezTo>
                <a:cubicBezTo>
                  <a:pt x="231" y="1"/>
                  <a:pt x="231" y="1"/>
                  <a:pt x="231" y="1"/>
                </a:cubicBezTo>
                <a:cubicBezTo>
                  <a:pt x="224" y="0"/>
                  <a:pt x="224" y="0"/>
                  <a:pt x="224" y="0"/>
                </a:cubicBezTo>
                <a:cubicBezTo>
                  <a:pt x="221" y="15"/>
                  <a:pt x="221" y="15"/>
                  <a:pt x="221" y="15"/>
                </a:cubicBezTo>
                <a:cubicBezTo>
                  <a:pt x="219" y="14"/>
                  <a:pt x="219" y="14"/>
                  <a:pt x="219" y="14"/>
                </a:cubicBezTo>
                <a:cubicBezTo>
                  <a:pt x="203" y="8"/>
                  <a:pt x="203" y="8"/>
                  <a:pt x="203" y="8"/>
                </a:cubicBezTo>
                <a:cubicBezTo>
                  <a:pt x="194" y="6"/>
                  <a:pt x="194" y="6"/>
                  <a:pt x="194" y="6"/>
                </a:cubicBezTo>
                <a:cubicBezTo>
                  <a:pt x="197" y="21"/>
                  <a:pt x="197" y="21"/>
                  <a:pt x="197" y="21"/>
                </a:cubicBezTo>
                <a:cubicBezTo>
                  <a:pt x="184" y="26"/>
                  <a:pt x="184" y="26"/>
                  <a:pt x="184" y="26"/>
                </a:cubicBezTo>
                <a:cubicBezTo>
                  <a:pt x="164" y="36"/>
                  <a:pt x="164" y="36"/>
                  <a:pt x="164" y="36"/>
                </a:cubicBezTo>
                <a:cubicBezTo>
                  <a:pt x="158" y="44"/>
                  <a:pt x="158" y="44"/>
                  <a:pt x="158" y="44"/>
                </a:cubicBezTo>
                <a:cubicBezTo>
                  <a:pt x="158" y="44"/>
                  <a:pt x="158" y="44"/>
                  <a:pt x="158" y="44"/>
                </a:cubicBezTo>
                <a:cubicBezTo>
                  <a:pt x="158" y="45"/>
                  <a:pt x="158" y="45"/>
                  <a:pt x="158" y="45"/>
                </a:cubicBezTo>
                <a:cubicBezTo>
                  <a:pt x="158" y="45"/>
                  <a:pt x="158" y="45"/>
                  <a:pt x="158" y="45"/>
                </a:cubicBezTo>
                <a:cubicBezTo>
                  <a:pt x="147" y="54"/>
                  <a:pt x="147" y="54"/>
                  <a:pt x="147" y="54"/>
                </a:cubicBezTo>
                <a:cubicBezTo>
                  <a:pt x="146" y="68"/>
                  <a:pt x="146" y="68"/>
                  <a:pt x="146" y="68"/>
                </a:cubicBezTo>
                <a:cubicBezTo>
                  <a:pt x="146" y="69"/>
                  <a:pt x="146" y="69"/>
                  <a:pt x="146" y="69"/>
                </a:cubicBezTo>
                <a:cubicBezTo>
                  <a:pt x="140" y="90"/>
                  <a:pt x="140" y="90"/>
                  <a:pt x="140" y="90"/>
                </a:cubicBezTo>
                <a:cubicBezTo>
                  <a:pt x="141" y="90"/>
                  <a:pt x="141" y="90"/>
                  <a:pt x="141" y="90"/>
                </a:cubicBezTo>
                <a:cubicBezTo>
                  <a:pt x="138" y="100"/>
                  <a:pt x="138" y="100"/>
                  <a:pt x="138" y="100"/>
                </a:cubicBezTo>
                <a:cubicBezTo>
                  <a:pt x="138" y="100"/>
                  <a:pt x="138" y="100"/>
                  <a:pt x="138" y="100"/>
                </a:cubicBezTo>
                <a:cubicBezTo>
                  <a:pt x="138" y="100"/>
                  <a:pt x="138" y="100"/>
                  <a:pt x="138" y="100"/>
                </a:cubicBezTo>
                <a:cubicBezTo>
                  <a:pt x="138" y="101"/>
                  <a:pt x="138" y="101"/>
                  <a:pt x="138" y="101"/>
                </a:cubicBezTo>
                <a:cubicBezTo>
                  <a:pt x="131" y="110"/>
                  <a:pt x="131" y="110"/>
                  <a:pt x="131" y="110"/>
                </a:cubicBezTo>
                <a:cubicBezTo>
                  <a:pt x="130" y="110"/>
                  <a:pt x="130" y="110"/>
                  <a:pt x="130" y="110"/>
                </a:cubicBezTo>
                <a:cubicBezTo>
                  <a:pt x="130" y="111"/>
                  <a:pt x="130" y="111"/>
                  <a:pt x="130" y="111"/>
                </a:cubicBezTo>
                <a:cubicBezTo>
                  <a:pt x="130" y="111"/>
                  <a:pt x="130" y="111"/>
                  <a:pt x="130" y="111"/>
                </a:cubicBezTo>
                <a:cubicBezTo>
                  <a:pt x="129" y="111"/>
                  <a:pt x="129" y="111"/>
                  <a:pt x="129" y="111"/>
                </a:cubicBezTo>
                <a:cubicBezTo>
                  <a:pt x="115" y="113"/>
                  <a:pt x="115" y="113"/>
                  <a:pt x="115" y="113"/>
                </a:cubicBezTo>
                <a:cubicBezTo>
                  <a:pt x="115" y="113"/>
                  <a:pt x="115" y="113"/>
                  <a:pt x="115" y="113"/>
                </a:cubicBezTo>
                <a:cubicBezTo>
                  <a:pt x="115" y="114"/>
                  <a:pt x="115" y="114"/>
                  <a:pt x="115" y="114"/>
                </a:cubicBezTo>
                <a:cubicBezTo>
                  <a:pt x="114" y="113"/>
                  <a:pt x="114" y="113"/>
                  <a:pt x="114" y="113"/>
                </a:cubicBezTo>
                <a:cubicBezTo>
                  <a:pt x="114" y="113"/>
                  <a:pt x="114" y="113"/>
                  <a:pt x="114" y="113"/>
                </a:cubicBezTo>
                <a:cubicBezTo>
                  <a:pt x="92" y="106"/>
                  <a:pt x="92" y="106"/>
                  <a:pt x="92" y="106"/>
                </a:cubicBezTo>
                <a:cubicBezTo>
                  <a:pt x="92" y="105"/>
                  <a:pt x="92" y="105"/>
                  <a:pt x="92" y="105"/>
                </a:cubicBezTo>
                <a:lnTo>
                  <a:pt x="81" y="100"/>
                </a:lnTo>
                <a:close/>
              </a:path>
            </a:pathLst>
          </a:custGeom>
          <a:solidFill>
            <a:schemeClr val="bg1">
              <a:lumMod val="85000"/>
            </a:schemeClr>
          </a:solidFill>
          <a:ln>
            <a:solidFill>
              <a:schemeClr val="bg1">
                <a:lumMod val="65000"/>
              </a:schemeClr>
            </a:solidFill>
          </a:ln>
        </p:spPr>
        <p:txBody>
          <a:bodyPr/>
          <a:lstStyle/>
          <a:p>
            <a:endParaRPr lang="zh-CN" altLang="en-US" dirty="0">
              <a:ea typeface="微软雅黑" panose="020B0503020204020204" pitchFamily="34" charset="-122"/>
            </a:endParaRPr>
          </a:p>
        </p:txBody>
      </p:sp>
      <p:sp>
        <p:nvSpPr>
          <p:cNvPr id="7" name="Freeform 7"/>
          <p:cNvSpPr/>
          <p:nvPr/>
        </p:nvSpPr>
        <p:spPr bwMode="auto">
          <a:xfrm>
            <a:off x="4397375" y="4567238"/>
            <a:ext cx="655638" cy="760412"/>
          </a:xfrm>
          <a:custGeom>
            <a:avLst/>
            <a:gdLst>
              <a:gd name="T0" fmla="*/ 565893 w 263"/>
              <a:gd name="T1" fmla="*/ 129644 h 305"/>
              <a:gd name="T2" fmla="*/ 553428 w 263"/>
              <a:gd name="T3" fmla="*/ 102219 h 305"/>
              <a:gd name="T4" fmla="*/ 543457 w 263"/>
              <a:gd name="T5" fmla="*/ 47370 h 305"/>
              <a:gd name="T6" fmla="*/ 516034 w 263"/>
              <a:gd name="T7" fmla="*/ 64822 h 305"/>
              <a:gd name="T8" fmla="*/ 473655 w 263"/>
              <a:gd name="T9" fmla="*/ 57343 h 305"/>
              <a:gd name="T10" fmla="*/ 473655 w 263"/>
              <a:gd name="T11" fmla="*/ 27425 h 305"/>
              <a:gd name="T12" fmla="*/ 461190 w 263"/>
              <a:gd name="T13" fmla="*/ 39890 h 305"/>
              <a:gd name="T14" fmla="*/ 411332 w 263"/>
              <a:gd name="T15" fmla="*/ 84767 h 305"/>
              <a:gd name="T16" fmla="*/ 403853 w 263"/>
              <a:gd name="T17" fmla="*/ 84767 h 305"/>
              <a:gd name="T18" fmla="*/ 373938 w 263"/>
              <a:gd name="T19" fmla="*/ 62329 h 305"/>
              <a:gd name="T20" fmla="*/ 349009 w 263"/>
              <a:gd name="T21" fmla="*/ 52356 h 305"/>
              <a:gd name="T22" fmla="*/ 284193 w 263"/>
              <a:gd name="T23" fmla="*/ 32411 h 305"/>
              <a:gd name="T24" fmla="*/ 249292 w 263"/>
              <a:gd name="T25" fmla="*/ 14959 h 305"/>
              <a:gd name="T26" fmla="*/ 176997 w 263"/>
              <a:gd name="T27" fmla="*/ 2493 h 305"/>
              <a:gd name="T28" fmla="*/ 149575 w 263"/>
              <a:gd name="T29" fmla="*/ 62329 h 305"/>
              <a:gd name="T30" fmla="*/ 129632 w 263"/>
              <a:gd name="T31" fmla="*/ 62329 h 305"/>
              <a:gd name="T32" fmla="*/ 54844 w 263"/>
              <a:gd name="T33" fmla="*/ 99726 h 305"/>
              <a:gd name="T34" fmla="*/ 49858 w 263"/>
              <a:gd name="T35" fmla="*/ 276740 h 305"/>
              <a:gd name="T36" fmla="*/ 34901 w 263"/>
              <a:gd name="T37" fmla="*/ 316631 h 305"/>
              <a:gd name="T38" fmla="*/ 2493 w 263"/>
              <a:gd name="T39" fmla="*/ 413864 h 305"/>
              <a:gd name="T40" fmla="*/ 27422 w 263"/>
              <a:gd name="T41" fmla="*/ 423836 h 305"/>
              <a:gd name="T42" fmla="*/ 64816 w 263"/>
              <a:gd name="T43" fmla="*/ 478686 h 305"/>
              <a:gd name="T44" fmla="*/ 52351 w 263"/>
              <a:gd name="T45" fmla="*/ 501124 h 305"/>
              <a:gd name="T46" fmla="*/ 92238 w 263"/>
              <a:gd name="T47" fmla="*/ 598357 h 305"/>
              <a:gd name="T48" fmla="*/ 144589 w 263"/>
              <a:gd name="T49" fmla="*/ 573425 h 305"/>
              <a:gd name="T50" fmla="*/ 174504 w 263"/>
              <a:gd name="T51" fmla="*/ 573425 h 305"/>
              <a:gd name="T52" fmla="*/ 199434 w 263"/>
              <a:gd name="T53" fmla="*/ 531042 h 305"/>
              <a:gd name="T54" fmla="*/ 259264 w 263"/>
              <a:gd name="T55" fmla="*/ 513590 h 305"/>
              <a:gd name="T56" fmla="*/ 291672 w 263"/>
              <a:gd name="T57" fmla="*/ 573425 h 305"/>
              <a:gd name="T58" fmla="*/ 306629 w 263"/>
              <a:gd name="T59" fmla="*/ 625782 h 305"/>
              <a:gd name="T60" fmla="*/ 269235 w 263"/>
              <a:gd name="T61" fmla="*/ 700576 h 305"/>
              <a:gd name="T62" fmla="*/ 319094 w 263"/>
              <a:gd name="T63" fmla="*/ 708056 h 305"/>
              <a:gd name="T64" fmla="*/ 336544 w 263"/>
              <a:gd name="T65" fmla="*/ 755426 h 305"/>
              <a:gd name="T66" fmla="*/ 388896 w 263"/>
              <a:gd name="T67" fmla="*/ 742960 h 305"/>
              <a:gd name="T68" fmla="*/ 411332 w 263"/>
              <a:gd name="T69" fmla="*/ 675645 h 305"/>
              <a:gd name="T70" fmla="*/ 511049 w 263"/>
              <a:gd name="T71" fmla="*/ 715535 h 305"/>
              <a:gd name="T72" fmla="*/ 483627 w 263"/>
              <a:gd name="T73" fmla="*/ 650713 h 305"/>
              <a:gd name="T74" fmla="*/ 486119 w 263"/>
              <a:gd name="T75" fmla="*/ 645727 h 305"/>
              <a:gd name="T76" fmla="*/ 630709 w 263"/>
              <a:gd name="T77" fmla="*/ 628275 h 305"/>
              <a:gd name="T78" fmla="*/ 630709 w 263"/>
              <a:gd name="T79" fmla="*/ 625782 h 305"/>
              <a:gd name="T80" fmla="*/ 630709 w 263"/>
              <a:gd name="T81" fmla="*/ 618302 h 305"/>
              <a:gd name="T82" fmla="*/ 628216 w 263"/>
              <a:gd name="T83" fmla="*/ 538521 h 305"/>
              <a:gd name="T84" fmla="*/ 645666 w 263"/>
              <a:gd name="T85" fmla="*/ 508603 h 305"/>
              <a:gd name="T86" fmla="*/ 615751 w 263"/>
              <a:gd name="T87" fmla="*/ 478686 h 305"/>
              <a:gd name="T88" fmla="*/ 600794 w 263"/>
              <a:gd name="T89" fmla="*/ 373973 h 305"/>
              <a:gd name="T90" fmla="*/ 570879 w 263"/>
              <a:gd name="T91" fmla="*/ 386439 h 305"/>
              <a:gd name="T92" fmla="*/ 565893 w 263"/>
              <a:gd name="T93" fmla="*/ 319124 h 305"/>
              <a:gd name="T94" fmla="*/ 615751 w 263"/>
              <a:gd name="T95" fmla="*/ 189480 h 305"/>
              <a:gd name="T96" fmla="*/ 568386 w 263"/>
              <a:gd name="T97" fmla="*/ 132137 h 30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63" h="305">
                <a:moveTo>
                  <a:pt x="228" y="53"/>
                </a:moveTo>
                <a:cubicBezTo>
                  <a:pt x="228" y="52"/>
                  <a:pt x="228" y="52"/>
                  <a:pt x="228" y="52"/>
                </a:cubicBezTo>
                <a:cubicBezTo>
                  <a:pt x="227" y="52"/>
                  <a:pt x="227" y="52"/>
                  <a:pt x="227" y="52"/>
                </a:cubicBezTo>
                <a:cubicBezTo>
                  <a:pt x="227" y="51"/>
                  <a:pt x="227" y="51"/>
                  <a:pt x="227" y="51"/>
                </a:cubicBezTo>
                <a:cubicBezTo>
                  <a:pt x="222" y="42"/>
                  <a:pt x="222" y="42"/>
                  <a:pt x="222" y="42"/>
                </a:cubicBezTo>
                <a:cubicBezTo>
                  <a:pt x="222" y="41"/>
                  <a:pt x="222" y="41"/>
                  <a:pt x="222" y="41"/>
                </a:cubicBezTo>
                <a:cubicBezTo>
                  <a:pt x="222" y="40"/>
                  <a:pt x="222" y="40"/>
                  <a:pt x="222" y="40"/>
                </a:cubicBezTo>
                <a:cubicBezTo>
                  <a:pt x="223" y="25"/>
                  <a:pt x="223" y="25"/>
                  <a:pt x="223" y="25"/>
                </a:cubicBezTo>
                <a:cubicBezTo>
                  <a:pt x="223" y="23"/>
                  <a:pt x="221" y="22"/>
                  <a:pt x="218" y="19"/>
                </a:cubicBezTo>
                <a:cubicBezTo>
                  <a:pt x="214" y="19"/>
                  <a:pt x="214" y="19"/>
                  <a:pt x="214" y="19"/>
                </a:cubicBezTo>
                <a:cubicBezTo>
                  <a:pt x="208" y="26"/>
                  <a:pt x="208" y="26"/>
                  <a:pt x="208" y="26"/>
                </a:cubicBezTo>
                <a:cubicBezTo>
                  <a:pt x="207" y="26"/>
                  <a:pt x="207" y="26"/>
                  <a:pt x="207" y="26"/>
                </a:cubicBezTo>
                <a:cubicBezTo>
                  <a:pt x="207" y="26"/>
                  <a:pt x="207" y="26"/>
                  <a:pt x="207" y="26"/>
                </a:cubicBezTo>
                <a:cubicBezTo>
                  <a:pt x="192" y="34"/>
                  <a:pt x="192" y="34"/>
                  <a:pt x="192" y="34"/>
                </a:cubicBezTo>
                <a:cubicBezTo>
                  <a:pt x="190" y="23"/>
                  <a:pt x="190" y="23"/>
                  <a:pt x="190" y="23"/>
                </a:cubicBezTo>
                <a:cubicBezTo>
                  <a:pt x="190" y="22"/>
                  <a:pt x="190" y="22"/>
                  <a:pt x="190" y="22"/>
                </a:cubicBezTo>
                <a:cubicBezTo>
                  <a:pt x="191" y="17"/>
                  <a:pt x="191" y="17"/>
                  <a:pt x="191" y="17"/>
                </a:cubicBezTo>
                <a:cubicBezTo>
                  <a:pt x="190" y="11"/>
                  <a:pt x="190" y="11"/>
                  <a:pt x="190" y="11"/>
                </a:cubicBezTo>
                <a:cubicBezTo>
                  <a:pt x="188" y="11"/>
                  <a:pt x="188" y="11"/>
                  <a:pt x="188" y="11"/>
                </a:cubicBezTo>
                <a:cubicBezTo>
                  <a:pt x="185" y="16"/>
                  <a:pt x="185" y="16"/>
                  <a:pt x="185" y="16"/>
                </a:cubicBezTo>
                <a:cubicBezTo>
                  <a:pt x="185" y="16"/>
                  <a:pt x="185" y="16"/>
                  <a:pt x="185" y="16"/>
                </a:cubicBezTo>
                <a:cubicBezTo>
                  <a:pt x="185" y="16"/>
                  <a:pt x="185" y="16"/>
                  <a:pt x="185" y="16"/>
                </a:cubicBezTo>
                <a:cubicBezTo>
                  <a:pt x="166" y="33"/>
                  <a:pt x="166" y="33"/>
                  <a:pt x="166" y="33"/>
                </a:cubicBezTo>
                <a:cubicBezTo>
                  <a:pt x="165" y="34"/>
                  <a:pt x="165" y="34"/>
                  <a:pt x="165" y="34"/>
                </a:cubicBezTo>
                <a:cubicBezTo>
                  <a:pt x="165" y="34"/>
                  <a:pt x="165" y="34"/>
                  <a:pt x="165" y="34"/>
                </a:cubicBezTo>
                <a:cubicBezTo>
                  <a:pt x="164" y="34"/>
                  <a:pt x="164" y="34"/>
                  <a:pt x="164" y="34"/>
                </a:cubicBezTo>
                <a:cubicBezTo>
                  <a:pt x="162" y="34"/>
                  <a:pt x="162" y="34"/>
                  <a:pt x="162" y="34"/>
                </a:cubicBezTo>
                <a:cubicBezTo>
                  <a:pt x="157" y="31"/>
                  <a:pt x="157" y="31"/>
                  <a:pt x="157" y="31"/>
                </a:cubicBezTo>
                <a:cubicBezTo>
                  <a:pt x="156" y="31"/>
                  <a:pt x="156" y="31"/>
                  <a:pt x="156" y="31"/>
                </a:cubicBezTo>
                <a:cubicBezTo>
                  <a:pt x="150" y="25"/>
                  <a:pt x="150" y="25"/>
                  <a:pt x="150" y="25"/>
                </a:cubicBezTo>
                <a:cubicBezTo>
                  <a:pt x="140" y="22"/>
                  <a:pt x="140" y="22"/>
                  <a:pt x="140" y="22"/>
                </a:cubicBezTo>
                <a:cubicBezTo>
                  <a:pt x="140" y="22"/>
                  <a:pt x="140" y="22"/>
                  <a:pt x="140" y="22"/>
                </a:cubicBezTo>
                <a:cubicBezTo>
                  <a:pt x="140" y="21"/>
                  <a:pt x="140" y="21"/>
                  <a:pt x="140" y="21"/>
                </a:cubicBezTo>
                <a:cubicBezTo>
                  <a:pt x="134" y="17"/>
                  <a:pt x="134" y="17"/>
                  <a:pt x="134" y="17"/>
                </a:cubicBezTo>
                <a:cubicBezTo>
                  <a:pt x="114" y="13"/>
                  <a:pt x="114" y="13"/>
                  <a:pt x="114" y="13"/>
                </a:cubicBezTo>
                <a:cubicBezTo>
                  <a:pt x="114" y="13"/>
                  <a:pt x="114" y="13"/>
                  <a:pt x="114" y="13"/>
                </a:cubicBezTo>
                <a:cubicBezTo>
                  <a:pt x="113" y="13"/>
                  <a:pt x="113" y="13"/>
                  <a:pt x="113" y="13"/>
                </a:cubicBezTo>
                <a:cubicBezTo>
                  <a:pt x="100" y="6"/>
                  <a:pt x="100" y="6"/>
                  <a:pt x="100" y="6"/>
                </a:cubicBezTo>
                <a:cubicBezTo>
                  <a:pt x="100" y="6"/>
                  <a:pt x="100" y="6"/>
                  <a:pt x="100" y="6"/>
                </a:cubicBezTo>
                <a:cubicBezTo>
                  <a:pt x="89" y="2"/>
                  <a:pt x="89" y="2"/>
                  <a:pt x="89" y="2"/>
                </a:cubicBezTo>
                <a:cubicBezTo>
                  <a:pt x="76" y="0"/>
                  <a:pt x="76" y="0"/>
                  <a:pt x="76" y="0"/>
                </a:cubicBezTo>
                <a:cubicBezTo>
                  <a:pt x="71" y="1"/>
                  <a:pt x="71" y="1"/>
                  <a:pt x="71" y="1"/>
                </a:cubicBezTo>
                <a:cubicBezTo>
                  <a:pt x="76" y="23"/>
                  <a:pt x="76" y="23"/>
                  <a:pt x="76" y="23"/>
                </a:cubicBezTo>
                <a:cubicBezTo>
                  <a:pt x="74" y="23"/>
                  <a:pt x="74" y="23"/>
                  <a:pt x="74" y="23"/>
                </a:cubicBezTo>
                <a:cubicBezTo>
                  <a:pt x="60" y="25"/>
                  <a:pt x="60" y="25"/>
                  <a:pt x="60" y="25"/>
                </a:cubicBezTo>
                <a:cubicBezTo>
                  <a:pt x="53" y="25"/>
                  <a:pt x="53" y="25"/>
                  <a:pt x="53" y="25"/>
                </a:cubicBezTo>
                <a:cubicBezTo>
                  <a:pt x="52" y="25"/>
                  <a:pt x="52" y="25"/>
                  <a:pt x="52" y="25"/>
                </a:cubicBezTo>
                <a:cubicBezTo>
                  <a:pt x="52" y="25"/>
                  <a:pt x="52" y="25"/>
                  <a:pt x="52" y="25"/>
                </a:cubicBezTo>
                <a:cubicBezTo>
                  <a:pt x="45" y="20"/>
                  <a:pt x="45" y="20"/>
                  <a:pt x="45" y="20"/>
                </a:cubicBezTo>
                <a:cubicBezTo>
                  <a:pt x="33" y="25"/>
                  <a:pt x="33" y="25"/>
                  <a:pt x="33" y="25"/>
                </a:cubicBezTo>
                <a:cubicBezTo>
                  <a:pt x="22" y="40"/>
                  <a:pt x="22" y="40"/>
                  <a:pt x="22" y="40"/>
                </a:cubicBezTo>
                <a:cubicBezTo>
                  <a:pt x="12" y="66"/>
                  <a:pt x="12" y="66"/>
                  <a:pt x="12" y="66"/>
                </a:cubicBezTo>
                <a:cubicBezTo>
                  <a:pt x="15" y="94"/>
                  <a:pt x="15" y="94"/>
                  <a:pt x="15" y="94"/>
                </a:cubicBezTo>
                <a:cubicBezTo>
                  <a:pt x="20" y="111"/>
                  <a:pt x="20" y="111"/>
                  <a:pt x="20" y="111"/>
                </a:cubicBezTo>
                <a:cubicBezTo>
                  <a:pt x="20" y="113"/>
                  <a:pt x="20" y="113"/>
                  <a:pt x="20" y="114"/>
                </a:cubicBezTo>
                <a:cubicBezTo>
                  <a:pt x="18" y="114"/>
                  <a:pt x="18" y="114"/>
                  <a:pt x="18" y="114"/>
                </a:cubicBezTo>
                <a:cubicBezTo>
                  <a:pt x="15" y="116"/>
                  <a:pt x="14" y="121"/>
                  <a:pt x="14" y="127"/>
                </a:cubicBezTo>
                <a:cubicBezTo>
                  <a:pt x="20" y="151"/>
                  <a:pt x="20" y="151"/>
                  <a:pt x="20" y="151"/>
                </a:cubicBezTo>
                <a:cubicBezTo>
                  <a:pt x="18" y="153"/>
                  <a:pt x="18" y="153"/>
                  <a:pt x="18" y="153"/>
                </a:cubicBezTo>
                <a:cubicBezTo>
                  <a:pt x="8" y="159"/>
                  <a:pt x="2" y="164"/>
                  <a:pt x="1" y="166"/>
                </a:cubicBezTo>
                <a:cubicBezTo>
                  <a:pt x="0" y="175"/>
                  <a:pt x="0" y="175"/>
                  <a:pt x="0" y="175"/>
                </a:cubicBezTo>
                <a:cubicBezTo>
                  <a:pt x="11" y="170"/>
                  <a:pt x="11" y="170"/>
                  <a:pt x="11" y="170"/>
                </a:cubicBezTo>
                <a:cubicBezTo>
                  <a:pt x="11" y="170"/>
                  <a:pt x="11" y="170"/>
                  <a:pt x="11" y="170"/>
                </a:cubicBezTo>
                <a:cubicBezTo>
                  <a:pt x="12" y="170"/>
                  <a:pt x="12" y="170"/>
                  <a:pt x="12" y="170"/>
                </a:cubicBezTo>
                <a:cubicBezTo>
                  <a:pt x="19" y="170"/>
                  <a:pt x="23" y="172"/>
                  <a:pt x="24" y="178"/>
                </a:cubicBezTo>
                <a:cubicBezTo>
                  <a:pt x="26" y="192"/>
                  <a:pt x="26" y="192"/>
                  <a:pt x="26" y="192"/>
                </a:cubicBezTo>
                <a:cubicBezTo>
                  <a:pt x="25" y="193"/>
                  <a:pt x="25" y="193"/>
                  <a:pt x="25" y="193"/>
                </a:cubicBezTo>
                <a:cubicBezTo>
                  <a:pt x="24" y="195"/>
                  <a:pt x="24" y="195"/>
                  <a:pt x="24" y="195"/>
                </a:cubicBezTo>
                <a:cubicBezTo>
                  <a:pt x="22" y="196"/>
                  <a:pt x="21" y="198"/>
                  <a:pt x="21" y="201"/>
                </a:cubicBezTo>
                <a:cubicBezTo>
                  <a:pt x="19" y="215"/>
                  <a:pt x="19" y="215"/>
                  <a:pt x="19" y="215"/>
                </a:cubicBezTo>
                <a:cubicBezTo>
                  <a:pt x="20" y="219"/>
                  <a:pt x="22" y="223"/>
                  <a:pt x="24" y="225"/>
                </a:cubicBezTo>
                <a:cubicBezTo>
                  <a:pt x="37" y="240"/>
                  <a:pt x="37" y="240"/>
                  <a:pt x="37" y="240"/>
                </a:cubicBezTo>
                <a:cubicBezTo>
                  <a:pt x="48" y="231"/>
                  <a:pt x="48" y="231"/>
                  <a:pt x="48" y="231"/>
                </a:cubicBezTo>
                <a:cubicBezTo>
                  <a:pt x="57" y="230"/>
                  <a:pt x="57" y="230"/>
                  <a:pt x="57" y="230"/>
                </a:cubicBezTo>
                <a:cubicBezTo>
                  <a:pt x="58" y="230"/>
                  <a:pt x="58" y="230"/>
                  <a:pt x="58" y="230"/>
                </a:cubicBezTo>
                <a:cubicBezTo>
                  <a:pt x="59" y="231"/>
                  <a:pt x="59" y="231"/>
                  <a:pt x="59" y="231"/>
                </a:cubicBezTo>
                <a:cubicBezTo>
                  <a:pt x="65" y="233"/>
                  <a:pt x="65" y="233"/>
                  <a:pt x="65" y="233"/>
                </a:cubicBezTo>
                <a:cubicBezTo>
                  <a:pt x="66" y="233"/>
                  <a:pt x="68" y="232"/>
                  <a:pt x="70" y="230"/>
                </a:cubicBezTo>
                <a:cubicBezTo>
                  <a:pt x="76" y="223"/>
                  <a:pt x="76" y="223"/>
                  <a:pt x="76" y="223"/>
                </a:cubicBezTo>
                <a:cubicBezTo>
                  <a:pt x="74" y="218"/>
                  <a:pt x="74" y="218"/>
                  <a:pt x="74" y="218"/>
                </a:cubicBezTo>
                <a:cubicBezTo>
                  <a:pt x="76" y="216"/>
                  <a:pt x="77" y="215"/>
                  <a:pt x="80" y="213"/>
                </a:cubicBezTo>
                <a:cubicBezTo>
                  <a:pt x="94" y="213"/>
                  <a:pt x="94" y="213"/>
                  <a:pt x="94" y="213"/>
                </a:cubicBezTo>
                <a:cubicBezTo>
                  <a:pt x="97" y="215"/>
                  <a:pt x="99" y="214"/>
                  <a:pt x="99" y="213"/>
                </a:cubicBezTo>
                <a:cubicBezTo>
                  <a:pt x="100" y="209"/>
                  <a:pt x="102" y="207"/>
                  <a:pt x="104" y="206"/>
                </a:cubicBezTo>
                <a:cubicBezTo>
                  <a:pt x="106" y="206"/>
                  <a:pt x="109" y="206"/>
                  <a:pt x="111" y="208"/>
                </a:cubicBezTo>
                <a:cubicBezTo>
                  <a:pt x="115" y="212"/>
                  <a:pt x="118" y="215"/>
                  <a:pt x="118" y="219"/>
                </a:cubicBezTo>
                <a:cubicBezTo>
                  <a:pt x="117" y="230"/>
                  <a:pt x="117" y="230"/>
                  <a:pt x="117" y="230"/>
                </a:cubicBezTo>
                <a:cubicBezTo>
                  <a:pt x="119" y="232"/>
                  <a:pt x="119" y="232"/>
                  <a:pt x="119" y="232"/>
                </a:cubicBezTo>
                <a:cubicBezTo>
                  <a:pt x="123" y="235"/>
                  <a:pt x="125" y="238"/>
                  <a:pt x="125" y="240"/>
                </a:cubicBezTo>
                <a:cubicBezTo>
                  <a:pt x="123" y="251"/>
                  <a:pt x="123" y="251"/>
                  <a:pt x="123" y="251"/>
                </a:cubicBezTo>
                <a:cubicBezTo>
                  <a:pt x="121" y="257"/>
                  <a:pt x="119" y="261"/>
                  <a:pt x="117" y="263"/>
                </a:cubicBezTo>
                <a:cubicBezTo>
                  <a:pt x="117" y="262"/>
                  <a:pt x="117" y="262"/>
                  <a:pt x="117" y="262"/>
                </a:cubicBezTo>
                <a:cubicBezTo>
                  <a:pt x="108" y="281"/>
                  <a:pt x="108" y="281"/>
                  <a:pt x="108" y="281"/>
                </a:cubicBezTo>
                <a:cubicBezTo>
                  <a:pt x="111" y="283"/>
                  <a:pt x="111" y="283"/>
                  <a:pt x="111" y="283"/>
                </a:cubicBezTo>
                <a:cubicBezTo>
                  <a:pt x="125" y="283"/>
                  <a:pt x="125" y="283"/>
                  <a:pt x="125" y="283"/>
                </a:cubicBezTo>
                <a:cubicBezTo>
                  <a:pt x="128" y="284"/>
                  <a:pt x="128" y="284"/>
                  <a:pt x="128" y="284"/>
                </a:cubicBezTo>
                <a:cubicBezTo>
                  <a:pt x="127" y="287"/>
                  <a:pt x="127" y="287"/>
                  <a:pt x="127" y="287"/>
                </a:cubicBezTo>
                <a:cubicBezTo>
                  <a:pt x="125" y="293"/>
                  <a:pt x="125" y="297"/>
                  <a:pt x="125" y="300"/>
                </a:cubicBezTo>
                <a:cubicBezTo>
                  <a:pt x="130" y="303"/>
                  <a:pt x="133" y="305"/>
                  <a:pt x="135" y="303"/>
                </a:cubicBezTo>
                <a:cubicBezTo>
                  <a:pt x="144" y="300"/>
                  <a:pt x="144" y="300"/>
                  <a:pt x="144" y="300"/>
                </a:cubicBezTo>
                <a:cubicBezTo>
                  <a:pt x="148" y="298"/>
                  <a:pt x="148" y="298"/>
                  <a:pt x="148" y="298"/>
                </a:cubicBezTo>
                <a:cubicBezTo>
                  <a:pt x="156" y="298"/>
                  <a:pt x="156" y="298"/>
                  <a:pt x="156" y="298"/>
                </a:cubicBezTo>
                <a:cubicBezTo>
                  <a:pt x="164" y="289"/>
                  <a:pt x="164" y="289"/>
                  <a:pt x="164" y="289"/>
                </a:cubicBezTo>
                <a:cubicBezTo>
                  <a:pt x="164" y="279"/>
                  <a:pt x="164" y="279"/>
                  <a:pt x="164" y="279"/>
                </a:cubicBezTo>
                <a:cubicBezTo>
                  <a:pt x="163" y="275"/>
                  <a:pt x="164" y="273"/>
                  <a:pt x="165" y="271"/>
                </a:cubicBezTo>
                <a:cubicBezTo>
                  <a:pt x="167" y="269"/>
                  <a:pt x="172" y="269"/>
                  <a:pt x="179" y="274"/>
                </a:cubicBezTo>
                <a:cubicBezTo>
                  <a:pt x="194" y="283"/>
                  <a:pt x="194" y="283"/>
                  <a:pt x="194" y="283"/>
                </a:cubicBezTo>
                <a:cubicBezTo>
                  <a:pt x="199" y="286"/>
                  <a:pt x="202" y="287"/>
                  <a:pt x="205" y="287"/>
                </a:cubicBezTo>
                <a:cubicBezTo>
                  <a:pt x="205" y="287"/>
                  <a:pt x="205" y="287"/>
                  <a:pt x="205" y="287"/>
                </a:cubicBezTo>
                <a:cubicBezTo>
                  <a:pt x="206" y="284"/>
                  <a:pt x="205" y="280"/>
                  <a:pt x="202" y="274"/>
                </a:cubicBezTo>
                <a:cubicBezTo>
                  <a:pt x="194" y="261"/>
                  <a:pt x="194" y="261"/>
                  <a:pt x="194" y="261"/>
                </a:cubicBezTo>
                <a:cubicBezTo>
                  <a:pt x="194" y="260"/>
                  <a:pt x="194" y="260"/>
                  <a:pt x="194" y="260"/>
                </a:cubicBezTo>
                <a:cubicBezTo>
                  <a:pt x="195" y="260"/>
                  <a:pt x="195" y="260"/>
                  <a:pt x="195" y="260"/>
                </a:cubicBezTo>
                <a:cubicBezTo>
                  <a:pt x="195" y="259"/>
                  <a:pt x="195" y="259"/>
                  <a:pt x="195" y="259"/>
                </a:cubicBezTo>
                <a:cubicBezTo>
                  <a:pt x="203" y="248"/>
                  <a:pt x="211" y="244"/>
                  <a:pt x="221" y="248"/>
                </a:cubicBezTo>
                <a:cubicBezTo>
                  <a:pt x="244" y="258"/>
                  <a:pt x="244" y="258"/>
                  <a:pt x="244" y="258"/>
                </a:cubicBezTo>
                <a:cubicBezTo>
                  <a:pt x="253" y="252"/>
                  <a:pt x="253" y="252"/>
                  <a:pt x="253" y="252"/>
                </a:cubicBezTo>
                <a:cubicBezTo>
                  <a:pt x="253" y="252"/>
                  <a:pt x="253" y="252"/>
                  <a:pt x="253" y="252"/>
                </a:cubicBezTo>
                <a:cubicBezTo>
                  <a:pt x="253" y="252"/>
                  <a:pt x="253" y="252"/>
                  <a:pt x="253" y="252"/>
                </a:cubicBezTo>
                <a:cubicBezTo>
                  <a:pt x="253" y="251"/>
                  <a:pt x="253" y="251"/>
                  <a:pt x="253" y="251"/>
                </a:cubicBezTo>
                <a:cubicBezTo>
                  <a:pt x="252" y="250"/>
                  <a:pt x="252" y="250"/>
                  <a:pt x="252" y="250"/>
                </a:cubicBezTo>
                <a:cubicBezTo>
                  <a:pt x="253" y="249"/>
                  <a:pt x="253" y="249"/>
                  <a:pt x="253" y="249"/>
                </a:cubicBezTo>
                <a:cubicBezTo>
                  <a:pt x="253" y="248"/>
                  <a:pt x="253" y="248"/>
                  <a:pt x="253" y="248"/>
                </a:cubicBezTo>
                <a:cubicBezTo>
                  <a:pt x="261" y="236"/>
                  <a:pt x="263" y="227"/>
                  <a:pt x="261" y="222"/>
                </a:cubicBezTo>
                <a:cubicBezTo>
                  <a:pt x="259" y="218"/>
                  <a:pt x="256" y="216"/>
                  <a:pt x="253" y="216"/>
                </a:cubicBezTo>
                <a:cubicBezTo>
                  <a:pt x="252" y="216"/>
                  <a:pt x="252" y="216"/>
                  <a:pt x="252" y="216"/>
                </a:cubicBezTo>
                <a:cubicBezTo>
                  <a:pt x="250" y="210"/>
                  <a:pt x="250" y="210"/>
                  <a:pt x="250" y="210"/>
                </a:cubicBezTo>
                <a:cubicBezTo>
                  <a:pt x="252" y="210"/>
                  <a:pt x="252" y="210"/>
                  <a:pt x="252" y="210"/>
                </a:cubicBezTo>
                <a:cubicBezTo>
                  <a:pt x="256" y="208"/>
                  <a:pt x="258" y="206"/>
                  <a:pt x="259" y="204"/>
                </a:cubicBezTo>
                <a:cubicBezTo>
                  <a:pt x="257" y="201"/>
                  <a:pt x="257" y="201"/>
                  <a:pt x="257" y="201"/>
                </a:cubicBezTo>
                <a:cubicBezTo>
                  <a:pt x="247" y="192"/>
                  <a:pt x="247" y="192"/>
                  <a:pt x="247" y="192"/>
                </a:cubicBezTo>
                <a:cubicBezTo>
                  <a:pt x="247" y="192"/>
                  <a:pt x="247" y="192"/>
                  <a:pt x="247" y="192"/>
                </a:cubicBezTo>
                <a:cubicBezTo>
                  <a:pt x="247" y="191"/>
                  <a:pt x="247" y="191"/>
                  <a:pt x="247" y="191"/>
                </a:cubicBezTo>
                <a:cubicBezTo>
                  <a:pt x="242" y="178"/>
                  <a:pt x="242" y="178"/>
                  <a:pt x="242" y="178"/>
                </a:cubicBezTo>
                <a:cubicBezTo>
                  <a:pt x="241" y="167"/>
                  <a:pt x="239" y="158"/>
                  <a:pt x="241" y="150"/>
                </a:cubicBezTo>
                <a:cubicBezTo>
                  <a:pt x="241" y="144"/>
                  <a:pt x="241" y="144"/>
                  <a:pt x="241" y="144"/>
                </a:cubicBezTo>
                <a:cubicBezTo>
                  <a:pt x="235" y="149"/>
                  <a:pt x="235" y="149"/>
                  <a:pt x="235" y="149"/>
                </a:cubicBezTo>
                <a:cubicBezTo>
                  <a:pt x="229" y="155"/>
                  <a:pt x="229" y="155"/>
                  <a:pt x="229" y="155"/>
                </a:cubicBezTo>
                <a:cubicBezTo>
                  <a:pt x="227" y="130"/>
                  <a:pt x="227" y="130"/>
                  <a:pt x="227" y="130"/>
                </a:cubicBezTo>
                <a:cubicBezTo>
                  <a:pt x="227" y="130"/>
                  <a:pt x="227" y="130"/>
                  <a:pt x="227" y="130"/>
                </a:cubicBezTo>
                <a:cubicBezTo>
                  <a:pt x="227" y="128"/>
                  <a:pt x="227" y="128"/>
                  <a:pt x="227" y="128"/>
                </a:cubicBezTo>
                <a:cubicBezTo>
                  <a:pt x="228" y="128"/>
                  <a:pt x="228" y="128"/>
                  <a:pt x="228" y="128"/>
                </a:cubicBezTo>
                <a:cubicBezTo>
                  <a:pt x="241" y="109"/>
                  <a:pt x="250" y="97"/>
                  <a:pt x="253" y="94"/>
                </a:cubicBezTo>
                <a:cubicBezTo>
                  <a:pt x="247" y="76"/>
                  <a:pt x="247" y="76"/>
                  <a:pt x="247" y="76"/>
                </a:cubicBezTo>
                <a:cubicBezTo>
                  <a:pt x="245" y="67"/>
                  <a:pt x="244" y="62"/>
                  <a:pt x="244" y="59"/>
                </a:cubicBezTo>
                <a:cubicBezTo>
                  <a:pt x="233" y="54"/>
                  <a:pt x="233" y="54"/>
                  <a:pt x="233" y="54"/>
                </a:cubicBezTo>
                <a:lnTo>
                  <a:pt x="228" y="53"/>
                </a:lnTo>
                <a:close/>
              </a:path>
            </a:pathLst>
          </a:custGeom>
          <a:solidFill>
            <a:schemeClr val="bg1">
              <a:lumMod val="85000"/>
            </a:schemeClr>
          </a:solidFill>
          <a:ln>
            <a:solidFill>
              <a:schemeClr val="bg1">
                <a:lumMod val="65000"/>
              </a:schemeClr>
            </a:solidFill>
          </a:ln>
        </p:spPr>
        <p:txBody>
          <a:bodyPr/>
          <a:lstStyle/>
          <a:p>
            <a:endParaRPr lang="zh-CN" altLang="en-US" dirty="0">
              <a:ea typeface="微软雅黑" panose="020B0503020204020204" pitchFamily="34" charset="-122"/>
            </a:endParaRPr>
          </a:p>
        </p:txBody>
      </p:sp>
      <p:sp>
        <p:nvSpPr>
          <p:cNvPr id="8" name="Freeform 8"/>
          <p:cNvSpPr/>
          <p:nvPr/>
        </p:nvSpPr>
        <p:spPr bwMode="auto">
          <a:xfrm>
            <a:off x="4322763" y="4135438"/>
            <a:ext cx="925512" cy="576262"/>
          </a:xfrm>
          <a:custGeom>
            <a:avLst/>
            <a:gdLst>
              <a:gd name="T0" fmla="*/ 122237 w 371"/>
              <a:gd name="T1" fmla="*/ 14968 h 231"/>
              <a:gd name="T2" fmla="*/ 162152 w 371"/>
              <a:gd name="T3" fmla="*/ 44904 h 231"/>
              <a:gd name="T4" fmla="*/ 184603 w 371"/>
              <a:gd name="T5" fmla="*/ 74839 h 231"/>
              <a:gd name="T6" fmla="*/ 167141 w 371"/>
              <a:gd name="T7" fmla="*/ 97291 h 231"/>
              <a:gd name="T8" fmla="*/ 114754 w 371"/>
              <a:gd name="T9" fmla="*/ 109764 h 231"/>
              <a:gd name="T10" fmla="*/ 119743 w 371"/>
              <a:gd name="T11" fmla="*/ 139700 h 231"/>
              <a:gd name="T12" fmla="*/ 134711 w 371"/>
              <a:gd name="T13" fmla="*/ 204561 h 231"/>
              <a:gd name="T14" fmla="*/ 169636 w 371"/>
              <a:gd name="T15" fmla="*/ 214539 h 231"/>
              <a:gd name="T16" fmla="*/ 172130 w 371"/>
              <a:gd name="T17" fmla="*/ 217034 h 231"/>
              <a:gd name="T18" fmla="*/ 192087 w 371"/>
              <a:gd name="T19" fmla="*/ 246969 h 231"/>
              <a:gd name="T20" fmla="*/ 202066 w 371"/>
              <a:gd name="T21" fmla="*/ 274410 h 231"/>
              <a:gd name="T22" fmla="*/ 152173 w 371"/>
              <a:gd name="T23" fmla="*/ 346755 h 231"/>
              <a:gd name="T24" fmla="*/ 4989 w 371"/>
              <a:gd name="T25" fmla="*/ 384175 h 231"/>
              <a:gd name="T26" fmla="*/ 17462 w 371"/>
              <a:gd name="T27" fmla="*/ 439057 h 231"/>
              <a:gd name="T28" fmla="*/ 72345 w 371"/>
              <a:gd name="T29" fmla="*/ 538842 h 231"/>
              <a:gd name="T30" fmla="*/ 74839 w 371"/>
              <a:gd name="T31" fmla="*/ 541337 h 231"/>
              <a:gd name="T32" fmla="*/ 97291 w 371"/>
              <a:gd name="T33" fmla="*/ 571273 h 231"/>
              <a:gd name="T34" fmla="*/ 114754 w 371"/>
              <a:gd name="T35" fmla="*/ 521380 h 231"/>
              <a:gd name="T36" fmla="*/ 147184 w 371"/>
              <a:gd name="T37" fmla="*/ 481466 h 231"/>
              <a:gd name="T38" fmla="*/ 212045 w 371"/>
              <a:gd name="T39" fmla="*/ 478971 h 231"/>
              <a:gd name="T40" fmla="*/ 239486 w 371"/>
              <a:gd name="T41" fmla="*/ 419100 h 231"/>
              <a:gd name="T42" fmla="*/ 301852 w 371"/>
              <a:gd name="T43" fmla="*/ 419100 h 231"/>
              <a:gd name="T44" fmla="*/ 414110 w 371"/>
              <a:gd name="T45" fmla="*/ 459014 h 231"/>
              <a:gd name="T46" fmla="*/ 416605 w 371"/>
              <a:gd name="T47" fmla="*/ 459014 h 231"/>
              <a:gd name="T48" fmla="*/ 456519 w 371"/>
              <a:gd name="T49" fmla="*/ 481466 h 231"/>
              <a:gd name="T50" fmla="*/ 456519 w 371"/>
              <a:gd name="T51" fmla="*/ 481466 h 231"/>
              <a:gd name="T52" fmla="*/ 498928 w 371"/>
              <a:gd name="T53" fmla="*/ 481466 h 231"/>
              <a:gd name="T54" fmla="*/ 536348 w 371"/>
              <a:gd name="T55" fmla="*/ 436562 h 231"/>
              <a:gd name="T56" fmla="*/ 561294 w 371"/>
              <a:gd name="T57" fmla="*/ 451530 h 231"/>
              <a:gd name="T58" fmla="*/ 563789 w 371"/>
              <a:gd name="T59" fmla="*/ 488950 h 231"/>
              <a:gd name="T60" fmla="*/ 601209 w 371"/>
              <a:gd name="T61" fmla="*/ 464003 h 231"/>
              <a:gd name="T62" fmla="*/ 623660 w 371"/>
              <a:gd name="T63" fmla="*/ 464003 h 231"/>
              <a:gd name="T64" fmla="*/ 643618 w 371"/>
              <a:gd name="T65" fmla="*/ 531358 h 231"/>
              <a:gd name="T66" fmla="*/ 733425 w 371"/>
              <a:gd name="T67" fmla="*/ 488950 h 231"/>
              <a:gd name="T68" fmla="*/ 813253 w 371"/>
              <a:gd name="T69" fmla="*/ 454025 h 231"/>
              <a:gd name="T70" fmla="*/ 895576 w 371"/>
              <a:gd name="T71" fmla="*/ 431573 h 231"/>
              <a:gd name="T72" fmla="*/ 918028 w 371"/>
              <a:gd name="T73" fmla="*/ 416605 h 231"/>
              <a:gd name="T74" fmla="*/ 868135 w 371"/>
              <a:gd name="T75" fmla="*/ 289378 h 231"/>
              <a:gd name="T76" fmla="*/ 890587 w 371"/>
              <a:gd name="T77" fmla="*/ 251959 h 231"/>
              <a:gd name="T78" fmla="*/ 838200 w 371"/>
              <a:gd name="T79" fmla="*/ 234496 h 231"/>
              <a:gd name="T80" fmla="*/ 813253 w 371"/>
              <a:gd name="T81" fmla="*/ 204561 h 231"/>
              <a:gd name="T82" fmla="*/ 810758 w 371"/>
              <a:gd name="T83" fmla="*/ 202066 h 231"/>
              <a:gd name="T84" fmla="*/ 705984 w 371"/>
              <a:gd name="T85" fmla="*/ 177119 h 231"/>
              <a:gd name="T86" fmla="*/ 613682 w 371"/>
              <a:gd name="T87" fmla="*/ 174625 h 231"/>
              <a:gd name="T88" fmla="*/ 406627 w 371"/>
              <a:gd name="T89" fmla="*/ 92302 h 231"/>
              <a:gd name="T90" fmla="*/ 271916 w 371"/>
              <a:gd name="T91" fmla="*/ 0 h 231"/>
              <a:gd name="T92" fmla="*/ 139700 w 371"/>
              <a:gd name="T93" fmla="*/ 7484 h 231"/>
              <a:gd name="T94" fmla="*/ 117248 w 371"/>
              <a:gd name="T95" fmla="*/ 0 h 23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71" h="231">
                <a:moveTo>
                  <a:pt x="47" y="0"/>
                </a:moveTo>
                <a:cubicBezTo>
                  <a:pt x="46" y="3"/>
                  <a:pt x="46" y="3"/>
                  <a:pt x="46" y="3"/>
                </a:cubicBezTo>
                <a:cubicBezTo>
                  <a:pt x="49" y="6"/>
                  <a:pt x="49" y="6"/>
                  <a:pt x="49" y="6"/>
                </a:cubicBezTo>
                <a:cubicBezTo>
                  <a:pt x="65" y="17"/>
                  <a:pt x="65" y="17"/>
                  <a:pt x="65" y="17"/>
                </a:cubicBezTo>
                <a:cubicBezTo>
                  <a:pt x="65" y="17"/>
                  <a:pt x="65" y="17"/>
                  <a:pt x="65" y="17"/>
                </a:cubicBezTo>
                <a:cubicBezTo>
                  <a:pt x="65" y="18"/>
                  <a:pt x="65" y="18"/>
                  <a:pt x="65" y="18"/>
                </a:cubicBezTo>
                <a:cubicBezTo>
                  <a:pt x="65" y="18"/>
                  <a:pt x="65" y="18"/>
                  <a:pt x="65" y="18"/>
                </a:cubicBezTo>
                <a:cubicBezTo>
                  <a:pt x="75" y="29"/>
                  <a:pt x="75" y="29"/>
                  <a:pt x="75" y="29"/>
                </a:cubicBezTo>
                <a:cubicBezTo>
                  <a:pt x="74" y="30"/>
                  <a:pt x="74" y="30"/>
                  <a:pt x="74" y="30"/>
                </a:cubicBezTo>
                <a:cubicBezTo>
                  <a:pt x="68" y="37"/>
                  <a:pt x="68" y="37"/>
                  <a:pt x="68" y="37"/>
                </a:cubicBezTo>
                <a:cubicBezTo>
                  <a:pt x="67" y="38"/>
                  <a:pt x="67" y="38"/>
                  <a:pt x="67" y="38"/>
                </a:cubicBezTo>
                <a:cubicBezTo>
                  <a:pt x="67" y="39"/>
                  <a:pt x="67" y="39"/>
                  <a:pt x="67" y="39"/>
                </a:cubicBezTo>
                <a:cubicBezTo>
                  <a:pt x="56" y="39"/>
                  <a:pt x="56" y="39"/>
                  <a:pt x="56" y="39"/>
                </a:cubicBezTo>
                <a:cubicBezTo>
                  <a:pt x="50" y="40"/>
                  <a:pt x="50" y="40"/>
                  <a:pt x="50" y="40"/>
                </a:cubicBezTo>
                <a:cubicBezTo>
                  <a:pt x="46" y="44"/>
                  <a:pt x="46" y="44"/>
                  <a:pt x="46" y="44"/>
                </a:cubicBezTo>
                <a:cubicBezTo>
                  <a:pt x="48" y="50"/>
                  <a:pt x="48" y="50"/>
                  <a:pt x="48" y="50"/>
                </a:cubicBezTo>
                <a:cubicBezTo>
                  <a:pt x="48" y="50"/>
                  <a:pt x="48" y="50"/>
                  <a:pt x="48" y="50"/>
                </a:cubicBezTo>
                <a:cubicBezTo>
                  <a:pt x="48" y="56"/>
                  <a:pt x="48" y="56"/>
                  <a:pt x="48" y="56"/>
                </a:cubicBezTo>
                <a:cubicBezTo>
                  <a:pt x="54" y="64"/>
                  <a:pt x="54" y="64"/>
                  <a:pt x="54" y="64"/>
                </a:cubicBezTo>
                <a:cubicBezTo>
                  <a:pt x="54" y="65"/>
                  <a:pt x="54" y="65"/>
                  <a:pt x="54" y="65"/>
                </a:cubicBezTo>
                <a:cubicBezTo>
                  <a:pt x="54" y="82"/>
                  <a:pt x="54" y="82"/>
                  <a:pt x="54" y="82"/>
                </a:cubicBezTo>
                <a:cubicBezTo>
                  <a:pt x="59" y="84"/>
                  <a:pt x="59" y="84"/>
                  <a:pt x="59" y="84"/>
                </a:cubicBezTo>
                <a:cubicBezTo>
                  <a:pt x="67" y="86"/>
                  <a:pt x="67" y="86"/>
                  <a:pt x="67" y="86"/>
                </a:cubicBezTo>
                <a:cubicBezTo>
                  <a:pt x="68" y="86"/>
                  <a:pt x="68" y="86"/>
                  <a:pt x="68" y="86"/>
                </a:cubicBezTo>
                <a:cubicBezTo>
                  <a:pt x="68" y="86"/>
                  <a:pt x="68" y="86"/>
                  <a:pt x="68" y="86"/>
                </a:cubicBezTo>
                <a:cubicBezTo>
                  <a:pt x="68" y="87"/>
                  <a:pt x="68" y="87"/>
                  <a:pt x="68" y="87"/>
                </a:cubicBezTo>
                <a:cubicBezTo>
                  <a:pt x="69" y="87"/>
                  <a:pt x="69" y="87"/>
                  <a:pt x="69" y="87"/>
                </a:cubicBezTo>
                <a:cubicBezTo>
                  <a:pt x="77" y="98"/>
                  <a:pt x="77" y="98"/>
                  <a:pt x="77" y="98"/>
                </a:cubicBezTo>
                <a:cubicBezTo>
                  <a:pt x="77" y="99"/>
                  <a:pt x="77" y="99"/>
                  <a:pt x="77" y="99"/>
                </a:cubicBezTo>
                <a:cubicBezTo>
                  <a:pt x="77" y="99"/>
                  <a:pt x="77" y="99"/>
                  <a:pt x="77" y="99"/>
                </a:cubicBezTo>
                <a:cubicBezTo>
                  <a:pt x="81" y="110"/>
                  <a:pt x="81" y="110"/>
                  <a:pt x="81" y="110"/>
                </a:cubicBezTo>
                <a:cubicBezTo>
                  <a:pt x="81" y="110"/>
                  <a:pt x="81" y="110"/>
                  <a:pt x="81" y="110"/>
                </a:cubicBezTo>
                <a:cubicBezTo>
                  <a:pt x="81" y="110"/>
                  <a:pt x="81" y="110"/>
                  <a:pt x="81" y="110"/>
                </a:cubicBezTo>
                <a:cubicBezTo>
                  <a:pt x="81" y="118"/>
                  <a:pt x="81" y="118"/>
                  <a:pt x="81" y="118"/>
                </a:cubicBezTo>
                <a:cubicBezTo>
                  <a:pt x="81" y="122"/>
                  <a:pt x="79" y="125"/>
                  <a:pt x="78" y="128"/>
                </a:cubicBezTo>
                <a:cubicBezTo>
                  <a:pt x="75" y="132"/>
                  <a:pt x="70" y="136"/>
                  <a:pt x="61" y="139"/>
                </a:cubicBezTo>
                <a:cubicBezTo>
                  <a:pt x="41" y="152"/>
                  <a:pt x="41" y="152"/>
                  <a:pt x="41" y="152"/>
                </a:cubicBezTo>
                <a:cubicBezTo>
                  <a:pt x="40" y="152"/>
                  <a:pt x="40" y="152"/>
                  <a:pt x="40" y="152"/>
                </a:cubicBezTo>
                <a:cubicBezTo>
                  <a:pt x="2" y="154"/>
                  <a:pt x="2" y="154"/>
                  <a:pt x="2" y="154"/>
                </a:cubicBezTo>
                <a:cubicBezTo>
                  <a:pt x="0" y="163"/>
                  <a:pt x="0" y="163"/>
                  <a:pt x="0" y="163"/>
                </a:cubicBezTo>
                <a:cubicBezTo>
                  <a:pt x="7" y="175"/>
                  <a:pt x="7" y="175"/>
                  <a:pt x="7" y="175"/>
                </a:cubicBezTo>
                <a:cubicBezTo>
                  <a:pt x="7" y="176"/>
                  <a:pt x="7" y="176"/>
                  <a:pt x="7" y="176"/>
                </a:cubicBezTo>
                <a:cubicBezTo>
                  <a:pt x="7" y="176"/>
                  <a:pt x="7" y="176"/>
                  <a:pt x="7" y="176"/>
                </a:cubicBezTo>
                <a:cubicBezTo>
                  <a:pt x="8" y="192"/>
                  <a:pt x="8" y="192"/>
                  <a:pt x="8" y="192"/>
                </a:cubicBezTo>
                <a:cubicBezTo>
                  <a:pt x="29" y="216"/>
                  <a:pt x="29" y="216"/>
                  <a:pt x="29" y="216"/>
                </a:cubicBezTo>
                <a:cubicBezTo>
                  <a:pt x="30" y="216"/>
                  <a:pt x="30" y="216"/>
                  <a:pt x="30" y="216"/>
                </a:cubicBezTo>
                <a:cubicBezTo>
                  <a:pt x="30" y="216"/>
                  <a:pt x="30" y="216"/>
                  <a:pt x="30" y="216"/>
                </a:cubicBezTo>
                <a:cubicBezTo>
                  <a:pt x="30" y="217"/>
                  <a:pt x="30" y="217"/>
                  <a:pt x="30" y="217"/>
                </a:cubicBezTo>
                <a:cubicBezTo>
                  <a:pt x="38" y="231"/>
                  <a:pt x="38" y="231"/>
                  <a:pt x="38" y="231"/>
                </a:cubicBezTo>
                <a:cubicBezTo>
                  <a:pt x="39" y="229"/>
                  <a:pt x="39" y="229"/>
                  <a:pt x="39" y="229"/>
                </a:cubicBezTo>
                <a:cubicBezTo>
                  <a:pt x="39" y="229"/>
                  <a:pt x="39" y="229"/>
                  <a:pt x="39" y="229"/>
                </a:cubicBezTo>
                <a:cubicBezTo>
                  <a:pt x="45" y="210"/>
                  <a:pt x="45" y="210"/>
                  <a:pt x="45" y="210"/>
                </a:cubicBezTo>
                <a:cubicBezTo>
                  <a:pt x="45" y="210"/>
                  <a:pt x="45" y="210"/>
                  <a:pt x="45" y="210"/>
                </a:cubicBezTo>
                <a:cubicBezTo>
                  <a:pt x="46" y="209"/>
                  <a:pt x="46" y="209"/>
                  <a:pt x="46" y="209"/>
                </a:cubicBezTo>
                <a:cubicBezTo>
                  <a:pt x="46" y="209"/>
                  <a:pt x="46" y="209"/>
                  <a:pt x="46" y="209"/>
                </a:cubicBezTo>
                <a:cubicBezTo>
                  <a:pt x="58" y="193"/>
                  <a:pt x="58" y="193"/>
                  <a:pt x="58" y="193"/>
                </a:cubicBezTo>
                <a:cubicBezTo>
                  <a:pt x="59" y="193"/>
                  <a:pt x="59" y="193"/>
                  <a:pt x="59" y="193"/>
                </a:cubicBezTo>
                <a:cubicBezTo>
                  <a:pt x="74" y="186"/>
                  <a:pt x="74" y="186"/>
                  <a:pt x="74" y="186"/>
                </a:cubicBezTo>
                <a:cubicBezTo>
                  <a:pt x="75" y="186"/>
                  <a:pt x="75" y="186"/>
                  <a:pt x="75" y="186"/>
                </a:cubicBezTo>
                <a:cubicBezTo>
                  <a:pt x="85" y="192"/>
                  <a:pt x="85" y="192"/>
                  <a:pt x="85" y="192"/>
                </a:cubicBezTo>
                <a:cubicBezTo>
                  <a:pt x="98" y="190"/>
                  <a:pt x="98" y="190"/>
                  <a:pt x="98" y="190"/>
                </a:cubicBezTo>
                <a:cubicBezTo>
                  <a:pt x="93" y="169"/>
                  <a:pt x="93" y="169"/>
                  <a:pt x="93" y="169"/>
                </a:cubicBezTo>
                <a:cubicBezTo>
                  <a:pt x="96" y="168"/>
                  <a:pt x="96" y="168"/>
                  <a:pt x="96" y="168"/>
                </a:cubicBezTo>
                <a:cubicBezTo>
                  <a:pt x="107" y="167"/>
                  <a:pt x="107" y="167"/>
                  <a:pt x="107" y="167"/>
                </a:cubicBezTo>
                <a:cubicBezTo>
                  <a:pt x="119" y="168"/>
                  <a:pt x="119" y="168"/>
                  <a:pt x="119" y="168"/>
                </a:cubicBezTo>
                <a:cubicBezTo>
                  <a:pt x="121" y="168"/>
                  <a:pt x="121" y="168"/>
                  <a:pt x="121" y="168"/>
                </a:cubicBezTo>
                <a:cubicBezTo>
                  <a:pt x="121" y="168"/>
                  <a:pt x="121" y="168"/>
                  <a:pt x="121" y="168"/>
                </a:cubicBezTo>
                <a:cubicBezTo>
                  <a:pt x="145" y="179"/>
                  <a:pt x="145" y="179"/>
                  <a:pt x="145" y="179"/>
                </a:cubicBezTo>
                <a:cubicBezTo>
                  <a:pt x="166" y="184"/>
                  <a:pt x="166" y="184"/>
                  <a:pt x="166" y="184"/>
                </a:cubicBezTo>
                <a:cubicBezTo>
                  <a:pt x="166" y="184"/>
                  <a:pt x="166" y="184"/>
                  <a:pt x="166" y="184"/>
                </a:cubicBezTo>
                <a:cubicBezTo>
                  <a:pt x="166" y="184"/>
                  <a:pt x="166" y="184"/>
                  <a:pt x="166" y="184"/>
                </a:cubicBezTo>
                <a:cubicBezTo>
                  <a:pt x="167" y="184"/>
                  <a:pt x="167" y="184"/>
                  <a:pt x="167" y="184"/>
                </a:cubicBezTo>
                <a:cubicBezTo>
                  <a:pt x="174" y="189"/>
                  <a:pt x="174" y="189"/>
                  <a:pt x="174" y="189"/>
                </a:cubicBezTo>
                <a:cubicBezTo>
                  <a:pt x="183" y="192"/>
                  <a:pt x="183" y="192"/>
                  <a:pt x="183" y="192"/>
                </a:cubicBezTo>
                <a:cubicBezTo>
                  <a:pt x="183" y="193"/>
                  <a:pt x="183" y="193"/>
                  <a:pt x="183" y="193"/>
                </a:cubicBezTo>
                <a:cubicBezTo>
                  <a:pt x="183" y="193"/>
                  <a:pt x="183" y="193"/>
                  <a:pt x="183" y="193"/>
                </a:cubicBezTo>
                <a:cubicBezTo>
                  <a:pt x="183" y="193"/>
                  <a:pt x="183" y="193"/>
                  <a:pt x="183" y="193"/>
                </a:cubicBezTo>
                <a:cubicBezTo>
                  <a:pt x="183" y="193"/>
                  <a:pt x="183" y="193"/>
                  <a:pt x="183" y="193"/>
                </a:cubicBezTo>
                <a:cubicBezTo>
                  <a:pt x="189" y="198"/>
                  <a:pt x="189" y="198"/>
                  <a:pt x="189" y="198"/>
                </a:cubicBezTo>
                <a:cubicBezTo>
                  <a:pt x="193" y="199"/>
                  <a:pt x="193" y="199"/>
                  <a:pt x="193" y="199"/>
                </a:cubicBezTo>
                <a:cubicBezTo>
                  <a:pt x="200" y="193"/>
                  <a:pt x="200" y="193"/>
                  <a:pt x="200" y="193"/>
                </a:cubicBezTo>
                <a:cubicBezTo>
                  <a:pt x="200" y="193"/>
                  <a:pt x="200" y="193"/>
                  <a:pt x="200" y="193"/>
                </a:cubicBezTo>
                <a:cubicBezTo>
                  <a:pt x="210" y="185"/>
                  <a:pt x="210" y="185"/>
                  <a:pt x="210" y="185"/>
                </a:cubicBezTo>
                <a:cubicBezTo>
                  <a:pt x="215" y="175"/>
                  <a:pt x="215" y="175"/>
                  <a:pt x="215" y="175"/>
                </a:cubicBezTo>
                <a:cubicBezTo>
                  <a:pt x="225" y="180"/>
                  <a:pt x="225" y="180"/>
                  <a:pt x="225" y="180"/>
                </a:cubicBezTo>
                <a:cubicBezTo>
                  <a:pt x="225" y="181"/>
                  <a:pt x="225" y="181"/>
                  <a:pt x="225" y="181"/>
                </a:cubicBezTo>
                <a:cubicBezTo>
                  <a:pt x="225" y="181"/>
                  <a:pt x="225" y="181"/>
                  <a:pt x="225" y="181"/>
                </a:cubicBezTo>
                <a:cubicBezTo>
                  <a:pt x="228" y="189"/>
                  <a:pt x="228" y="189"/>
                  <a:pt x="228" y="189"/>
                </a:cubicBezTo>
                <a:cubicBezTo>
                  <a:pt x="228" y="191"/>
                  <a:pt x="228" y="191"/>
                  <a:pt x="228" y="191"/>
                </a:cubicBezTo>
                <a:cubicBezTo>
                  <a:pt x="226" y="196"/>
                  <a:pt x="226" y="196"/>
                  <a:pt x="226" y="196"/>
                </a:cubicBezTo>
                <a:cubicBezTo>
                  <a:pt x="227" y="197"/>
                  <a:pt x="227" y="197"/>
                  <a:pt x="227" y="197"/>
                </a:cubicBezTo>
                <a:cubicBezTo>
                  <a:pt x="233" y="194"/>
                  <a:pt x="233" y="194"/>
                  <a:pt x="233" y="194"/>
                </a:cubicBezTo>
                <a:cubicBezTo>
                  <a:pt x="241" y="186"/>
                  <a:pt x="241" y="186"/>
                  <a:pt x="241" y="186"/>
                </a:cubicBezTo>
                <a:cubicBezTo>
                  <a:pt x="249" y="186"/>
                  <a:pt x="249" y="186"/>
                  <a:pt x="249" y="186"/>
                </a:cubicBezTo>
                <a:cubicBezTo>
                  <a:pt x="249" y="186"/>
                  <a:pt x="249" y="186"/>
                  <a:pt x="249" y="186"/>
                </a:cubicBezTo>
                <a:cubicBezTo>
                  <a:pt x="250" y="186"/>
                  <a:pt x="250" y="186"/>
                  <a:pt x="250" y="186"/>
                </a:cubicBezTo>
                <a:cubicBezTo>
                  <a:pt x="255" y="190"/>
                  <a:pt x="255" y="190"/>
                  <a:pt x="255" y="190"/>
                </a:cubicBezTo>
                <a:cubicBezTo>
                  <a:pt x="259" y="193"/>
                  <a:pt x="260" y="196"/>
                  <a:pt x="259" y="199"/>
                </a:cubicBezTo>
                <a:cubicBezTo>
                  <a:pt x="258" y="213"/>
                  <a:pt x="258" y="213"/>
                  <a:pt x="258" y="213"/>
                </a:cubicBezTo>
                <a:cubicBezTo>
                  <a:pt x="262" y="219"/>
                  <a:pt x="262" y="219"/>
                  <a:pt x="262" y="219"/>
                </a:cubicBezTo>
                <a:cubicBezTo>
                  <a:pt x="263" y="220"/>
                  <a:pt x="263" y="220"/>
                  <a:pt x="263" y="220"/>
                </a:cubicBezTo>
                <a:cubicBezTo>
                  <a:pt x="278" y="204"/>
                  <a:pt x="288" y="196"/>
                  <a:pt x="294" y="196"/>
                </a:cubicBezTo>
                <a:cubicBezTo>
                  <a:pt x="310" y="196"/>
                  <a:pt x="310" y="196"/>
                  <a:pt x="310" y="196"/>
                </a:cubicBezTo>
                <a:cubicBezTo>
                  <a:pt x="314" y="189"/>
                  <a:pt x="314" y="189"/>
                  <a:pt x="314" y="189"/>
                </a:cubicBezTo>
                <a:cubicBezTo>
                  <a:pt x="326" y="182"/>
                  <a:pt x="326" y="182"/>
                  <a:pt x="326" y="182"/>
                </a:cubicBezTo>
                <a:cubicBezTo>
                  <a:pt x="327" y="182"/>
                  <a:pt x="327" y="182"/>
                  <a:pt x="327" y="182"/>
                </a:cubicBezTo>
                <a:cubicBezTo>
                  <a:pt x="343" y="181"/>
                  <a:pt x="343" y="181"/>
                  <a:pt x="343" y="181"/>
                </a:cubicBezTo>
                <a:cubicBezTo>
                  <a:pt x="359" y="173"/>
                  <a:pt x="359" y="173"/>
                  <a:pt x="359" y="173"/>
                </a:cubicBezTo>
                <a:cubicBezTo>
                  <a:pt x="359" y="172"/>
                  <a:pt x="359" y="172"/>
                  <a:pt x="359" y="172"/>
                </a:cubicBezTo>
                <a:cubicBezTo>
                  <a:pt x="370" y="172"/>
                  <a:pt x="370" y="172"/>
                  <a:pt x="370" y="172"/>
                </a:cubicBezTo>
                <a:cubicBezTo>
                  <a:pt x="368" y="167"/>
                  <a:pt x="368" y="167"/>
                  <a:pt x="368" y="167"/>
                </a:cubicBezTo>
                <a:cubicBezTo>
                  <a:pt x="368" y="166"/>
                  <a:pt x="368" y="166"/>
                  <a:pt x="368" y="166"/>
                </a:cubicBezTo>
                <a:cubicBezTo>
                  <a:pt x="371" y="164"/>
                  <a:pt x="371" y="164"/>
                  <a:pt x="371" y="164"/>
                </a:cubicBezTo>
                <a:cubicBezTo>
                  <a:pt x="348" y="116"/>
                  <a:pt x="348" y="116"/>
                  <a:pt x="348" y="116"/>
                </a:cubicBezTo>
                <a:cubicBezTo>
                  <a:pt x="348" y="114"/>
                  <a:pt x="348" y="114"/>
                  <a:pt x="348" y="114"/>
                </a:cubicBezTo>
                <a:cubicBezTo>
                  <a:pt x="348" y="114"/>
                  <a:pt x="348" y="114"/>
                  <a:pt x="348" y="114"/>
                </a:cubicBezTo>
                <a:cubicBezTo>
                  <a:pt x="357" y="101"/>
                  <a:pt x="357" y="101"/>
                  <a:pt x="357" y="101"/>
                </a:cubicBezTo>
                <a:cubicBezTo>
                  <a:pt x="354" y="97"/>
                  <a:pt x="354" y="97"/>
                  <a:pt x="354" y="97"/>
                </a:cubicBezTo>
                <a:cubicBezTo>
                  <a:pt x="338" y="94"/>
                  <a:pt x="338" y="94"/>
                  <a:pt x="338" y="94"/>
                </a:cubicBezTo>
                <a:cubicBezTo>
                  <a:pt x="336" y="94"/>
                  <a:pt x="336" y="94"/>
                  <a:pt x="336" y="94"/>
                </a:cubicBezTo>
                <a:cubicBezTo>
                  <a:pt x="336" y="94"/>
                  <a:pt x="336" y="94"/>
                  <a:pt x="336" y="94"/>
                </a:cubicBezTo>
                <a:cubicBezTo>
                  <a:pt x="336" y="93"/>
                  <a:pt x="336" y="93"/>
                  <a:pt x="336" y="93"/>
                </a:cubicBezTo>
                <a:cubicBezTo>
                  <a:pt x="326" y="82"/>
                  <a:pt x="326" y="82"/>
                  <a:pt x="326" y="82"/>
                </a:cubicBezTo>
                <a:cubicBezTo>
                  <a:pt x="326" y="80"/>
                  <a:pt x="326" y="80"/>
                  <a:pt x="326" y="80"/>
                </a:cubicBezTo>
                <a:cubicBezTo>
                  <a:pt x="326" y="80"/>
                  <a:pt x="326" y="80"/>
                  <a:pt x="326" y="80"/>
                </a:cubicBezTo>
                <a:cubicBezTo>
                  <a:pt x="325" y="81"/>
                  <a:pt x="325" y="81"/>
                  <a:pt x="325" y="81"/>
                </a:cubicBezTo>
                <a:cubicBezTo>
                  <a:pt x="316" y="75"/>
                  <a:pt x="316" y="75"/>
                  <a:pt x="316" y="75"/>
                </a:cubicBezTo>
                <a:cubicBezTo>
                  <a:pt x="312" y="80"/>
                  <a:pt x="308" y="84"/>
                  <a:pt x="303" y="85"/>
                </a:cubicBezTo>
                <a:cubicBezTo>
                  <a:pt x="299" y="87"/>
                  <a:pt x="292" y="82"/>
                  <a:pt x="283" y="71"/>
                </a:cubicBezTo>
                <a:cubicBezTo>
                  <a:pt x="278" y="65"/>
                  <a:pt x="278" y="65"/>
                  <a:pt x="278" y="65"/>
                </a:cubicBezTo>
                <a:cubicBezTo>
                  <a:pt x="277" y="64"/>
                  <a:pt x="273" y="65"/>
                  <a:pt x="266" y="68"/>
                </a:cubicBezTo>
                <a:cubicBezTo>
                  <a:pt x="256" y="71"/>
                  <a:pt x="249" y="72"/>
                  <a:pt x="246" y="70"/>
                </a:cubicBezTo>
                <a:cubicBezTo>
                  <a:pt x="243" y="67"/>
                  <a:pt x="242" y="61"/>
                  <a:pt x="243" y="53"/>
                </a:cubicBezTo>
                <a:cubicBezTo>
                  <a:pt x="244" y="46"/>
                  <a:pt x="243" y="43"/>
                  <a:pt x="242" y="41"/>
                </a:cubicBezTo>
                <a:cubicBezTo>
                  <a:pt x="163" y="37"/>
                  <a:pt x="163" y="37"/>
                  <a:pt x="163" y="37"/>
                </a:cubicBezTo>
                <a:cubicBezTo>
                  <a:pt x="156" y="34"/>
                  <a:pt x="150" y="31"/>
                  <a:pt x="147" y="28"/>
                </a:cubicBezTo>
                <a:cubicBezTo>
                  <a:pt x="135" y="25"/>
                  <a:pt x="135" y="25"/>
                  <a:pt x="135" y="25"/>
                </a:cubicBezTo>
                <a:cubicBezTo>
                  <a:pt x="130" y="23"/>
                  <a:pt x="121" y="15"/>
                  <a:pt x="109" y="0"/>
                </a:cubicBezTo>
                <a:cubicBezTo>
                  <a:pt x="101" y="6"/>
                  <a:pt x="101" y="6"/>
                  <a:pt x="101" y="6"/>
                </a:cubicBezTo>
                <a:cubicBezTo>
                  <a:pt x="89" y="3"/>
                  <a:pt x="89" y="3"/>
                  <a:pt x="89" y="3"/>
                </a:cubicBezTo>
                <a:cubicBezTo>
                  <a:pt x="56" y="3"/>
                  <a:pt x="56" y="3"/>
                  <a:pt x="56" y="3"/>
                </a:cubicBezTo>
                <a:cubicBezTo>
                  <a:pt x="56" y="3"/>
                  <a:pt x="56" y="3"/>
                  <a:pt x="56" y="3"/>
                </a:cubicBezTo>
                <a:cubicBezTo>
                  <a:pt x="56" y="3"/>
                  <a:pt x="56" y="3"/>
                  <a:pt x="56" y="3"/>
                </a:cubicBezTo>
                <a:lnTo>
                  <a:pt x="47" y="0"/>
                </a:lnTo>
                <a:close/>
              </a:path>
            </a:pathLst>
          </a:custGeom>
          <a:solidFill>
            <a:schemeClr val="bg1">
              <a:lumMod val="85000"/>
            </a:schemeClr>
          </a:solidFill>
          <a:ln>
            <a:solidFill>
              <a:schemeClr val="bg1">
                <a:lumMod val="65000"/>
              </a:schemeClr>
            </a:solidFill>
          </a:ln>
        </p:spPr>
        <p:txBody>
          <a:bodyPr/>
          <a:lstStyle/>
          <a:p>
            <a:endParaRPr lang="zh-CN" altLang="en-US" dirty="0">
              <a:ea typeface="微软雅黑" panose="020B0503020204020204" pitchFamily="34" charset="-122"/>
            </a:endParaRPr>
          </a:p>
        </p:txBody>
      </p:sp>
      <p:sp>
        <p:nvSpPr>
          <p:cNvPr id="9" name="Freeform 9"/>
          <p:cNvSpPr/>
          <p:nvPr/>
        </p:nvSpPr>
        <p:spPr bwMode="auto">
          <a:xfrm>
            <a:off x="4533900" y="3641725"/>
            <a:ext cx="706438" cy="693738"/>
          </a:xfrm>
          <a:custGeom>
            <a:avLst/>
            <a:gdLst>
              <a:gd name="T0" fmla="*/ 154767 w 283"/>
              <a:gd name="T1" fmla="*/ 229582 h 278"/>
              <a:gd name="T2" fmla="*/ 4992 w 283"/>
              <a:gd name="T3" fmla="*/ 309437 h 278"/>
              <a:gd name="T4" fmla="*/ 57414 w 283"/>
              <a:gd name="T5" fmla="*/ 421733 h 278"/>
              <a:gd name="T6" fmla="*/ 59910 w 283"/>
              <a:gd name="T7" fmla="*/ 421733 h 278"/>
              <a:gd name="T8" fmla="*/ 127309 w 283"/>
              <a:gd name="T9" fmla="*/ 541515 h 278"/>
              <a:gd name="T10" fmla="*/ 164752 w 283"/>
              <a:gd name="T11" fmla="*/ 549001 h 278"/>
              <a:gd name="T12" fmla="*/ 199700 w 283"/>
              <a:gd name="T13" fmla="*/ 568965 h 278"/>
              <a:gd name="T14" fmla="*/ 401896 w 283"/>
              <a:gd name="T15" fmla="*/ 586433 h 278"/>
              <a:gd name="T16" fmla="*/ 411881 w 283"/>
              <a:gd name="T17" fmla="*/ 656306 h 278"/>
              <a:gd name="T18" fmla="*/ 494257 w 283"/>
              <a:gd name="T19" fmla="*/ 646324 h 278"/>
              <a:gd name="T20" fmla="*/ 539189 w 283"/>
              <a:gd name="T21" fmla="*/ 691243 h 278"/>
              <a:gd name="T22" fmla="*/ 571641 w 283"/>
              <a:gd name="T23" fmla="*/ 661297 h 278"/>
              <a:gd name="T24" fmla="*/ 616573 w 283"/>
              <a:gd name="T25" fmla="*/ 663792 h 278"/>
              <a:gd name="T26" fmla="*/ 656513 w 283"/>
              <a:gd name="T27" fmla="*/ 626361 h 278"/>
              <a:gd name="T28" fmla="*/ 651521 w 283"/>
              <a:gd name="T29" fmla="*/ 618874 h 278"/>
              <a:gd name="T30" fmla="*/ 654017 w 283"/>
              <a:gd name="T31" fmla="*/ 578947 h 278"/>
              <a:gd name="T32" fmla="*/ 576633 w 283"/>
              <a:gd name="T33" fmla="*/ 556488 h 278"/>
              <a:gd name="T34" fmla="*/ 539189 w 283"/>
              <a:gd name="T35" fmla="*/ 494101 h 278"/>
              <a:gd name="T36" fmla="*/ 524212 w 283"/>
              <a:gd name="T37" fmla="*/ 449183 h 278"/>
              <a:gd name="T38" fmla="*/ 564152 w 283"/>
              <a:gd name="T39" fmla="*/ 429219 h 278"/>
              <a:gd name="T40" fmla="*/ 589114 w 283"/>
              <a:gd name="T41" fmla="*/ 386796 h 278"/>
              <a:gd name="T42" fmla="*/ 606588 w 283"/>
              <a:gd name="T43" fmla="*/ 371824 h 278"/>
              <a:gd name="T44" fmla="*/ 604092 w 283"/>
              <a:gd name="T45" fmla="*/ 304446 h 278"/>
              <a:gd name="T46" fmla="*/ 644032 w 283"/>
              <a:gd name="T47" fmla="*/ 314428 h 278"/>
              <a:gd name="T48" fmla="*/ 646528 w 283"/>
              <a:gd name="T49" fmla="*/ 319419 h 278"/>
              <a:gd name="T50" fmla="*/ 706438 w 283"/>
              <a:gd name="T51" fmla="*/ 306942 h 278"/>
              <a:gd name="T52" fmla="*/ 639039 w 283"/>
              <a:gd name="T53" fmla="*/ 259528 h 278"/>
              <a:gd name="T54" fmla="*/ 576633 w 283"/>
              <a:gd name="T55" fmla="*/ 239564 h 278"/>
              <a:gd name="T56" fmla="*/ 574137 w 283"/>
              <a:gd name="T57" fmla="*/ 239564 h 278"/>
              <a:gd name="T58" fmla="*/ 494257 w 283"/>
              <a:gd name="T59" fmla="*/ 182169 h 278"/>
              <a:gd name="T60" fmla="*/ 561656 w 283"/>
              <a:gd name="T61" fmla="*/ 109800 h 278"/>
              <a:gd name="T62" fmla="*/ 536693 w 283"/>
              <a:gd name="T63" fmla="*/ 34936 h 278"/>
              <a:gd name="T64" fmla="*/ 429355 w 283"/>
              <a:gd name="T65" fmla="*/ 54900 h 278"/>
              <a:gd name="T66" fmla="*/ 381926 w 283"/>
              <a:gd name="T67" fmla="*/ 27450 h 278"/>
              <a:gd name="T68" fmla="*/ 361956 w 283"/>
              <a:gd name="T69" fmla="*/ 19964 h 278"/>
              <a:gd name="T70" fmla="*/ 359460 w 283"/>
              <a:gd name="T71" fmla="*/ 12477 h 278"/>
              <a:gd name="T72" fmla="*/ 359460 w 283"/>
              <a:gd name="T73" fmla="*/ 9982 h 278"/>
              <a:gd name="T74" fmla="*/ 356963 w 283"/>
              <a:gd name="T75" fmla="*/ 4991 h 278"/>
              <a:gd name="T76" fmla="*/ 356963 w 283"/>
              <a:gd name="T77" fmla="*/ 0 h 278"/>
              <a:gd name="T78" fmla="*/ 351971 w 283"/>
              <a:gd name="T79" fmla="*/ 39927 h 278"/>
              <a:gd name="T80" fmla="*/ 346978 w 283"/>
              <a:gd name="T81" fmla="*/ 69873 h 278"/>
              <a:gd name="T82" fmla="*/ 351971 w 283"/>
              <a:gd name="T83" fmla="*/ 127268 h 278"/>
              <a:gd name="T84" fmla="*/ 346978 w 283"/>
              <a:gd name="T85" fmla="*/ 132259 h 278"/>
              <a:gd name="T86" fmla="*/ 329505 w 283"/>
              <a:gd name="T87" fmla="*/ 182169 h 278"/>
              <a:gd name="T88" fmla="*/ 254617 w 283"/>
              <a:gd name="T89" fmla="*/ 207123 h 278"/>
              <a:gd name="T90" fmla="*/ 159760 w 283"/>
              <a:gd name="T91" fmla="*/ 229582 h 27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83" h="278">
                <a:moveTo>
                  <a:pt x="63" y="92"/>
                </a:moveTo>
                <a:cubicBezTo>
                  <a:pt x="62" y="92"/>
                  <a:pt x="62" y="92"/>
                  <a:pt x="62" y="92"/>
                </a:cubicBezTo>
                <a:cubicBezTo>
                  <a:pt x="16" y="110"/>
                  <a:pt x="16" y="110"/>
                  <a:pt x="16" y="110"/>
                </a:cubicBezTo>
                <a:cubicBezTo>
                  <a:pt x="2" y="124"/>
                  <a:pt x="2" y="124"/>
                  <a:pt x="2" y="124"/>
                </a:cubicBezTo>
                <a:cubicBezTo>
                  <a:pt x="0" y="144"/>
                  <a:pt x="2" y="156"/>
                  <a:pt x="10" y="160"/>
                </a:cubicBezTo>
                <a:cubicBezTo>
                  <a:pt x="23" y="169"/>
                  <a:pt x="23" y="169"/>
                  <a:pt x="23" y="169"/>
                </a:cubicBezTo>
                <a:cubicBezTo>
                  <a:pt x="24" y="169"/>
                  <a:pt x="24" y="169"/>
                  <a:pt x="24" y="169"/>
                </a:cubicBezTo>
                <a:cubicBezTo>
                  <a:pt x="24" y="169"/>
                  <a:pt x="24" y="169"/>
                  <a:pt x="24" y="169"/>
                </a:cubicBezTo>
                <a:cubicBezTo>
                  <a:pt x="27" y="192"/>
                  <a:pt x="27" y="192"/>
                  <a:pt x="27" y="192"/>
                </a:cubicBezTo>
                <a:cubicBezTo>
                  <a:pt x="39" y="207"/>
                  <a:pt x="47" y="215"/>
                  <a:pt x="51" y="217"/>
                </a:cubicBezTo>
                <a:cubicBezTo>
                  <a:pt x="64" y="220"/>
                  <a:pt x="64" y="220"/>
                  <a:pt x="64" y="220"/>
                </a:cubicBezTo>
                <a:cubicBezTo>
                  <a:pt x="66" y="220"/>
                  <a:pt x="66" y="220"/>
                  <a:pt x="66" y="220"/>
                </a:cubicBezTo>
                <a:cubicBezTo>
                  <a:pt x="66" y="221"/>
                  <a:pt x="66" y="221"/>
                  <a:pt x="66" y="221"/>
                </a:cubicBezTo>
                <a:cubicBezTo>
                  <a:pt x="68" y="223"/>
                  <a:pt x="72" y="226"/>
                  <a:pt x="80" y="228"/>
                </a:cubicBezTo>
                <a:cubicBezTo>
                  <a:pt x="116" y="230"/>
                  <a:pt x="116" y="230"/>
                  <a:pt x="116" y="230"/>
                </a:cubicBezTo>
                <a:cubicBezTo>
                  <a:pt x="143" y="230"/>
                  <a:pt x="158" y="232"/>
                  <a:pt x="161" y="235"/>
                </a:cubicBezTo>
                <a:cubicBezTo>
                  <a:pt x="164" y="237"/>
                  <a:pt x="165" y="243"/>
                  <a:pt x="164" y="252"/>
                </a:cubicBezTo>
                <a:cubicBezTo>
                  <a:pt x="164" y="258"/>
                  <a:pt x="164" y="262"/>
                  <a:pt x="165" y="263"/>
                </a:cubicBezTo>
                <a:cubicBezTo>
                  <a:pt x="178" y="260"/>
                  <a:pt x="178" y="260"/>
                  <a:pt x="178" y="260"/>
                </a:cubicBezTo>
                <a:cubicBezTo>
                  <a:pt x="189" y="256"/>
                  <a:pt x="195" y="256"/>
                  <a:pt x="198" y="259"/>
                </a:cubicBezTo>
                <a:cubicBezTo>
                  <a:pt x="203" y="265"/>
                  <a:pt x="203" y="265"/>
                  <a:pt x="203" y="265"/>
                </a:cubicBezTo>
                <a:cubicBezTo>
                  <a:pt x="210" y="274"/>
                  <a:pt x="215" y="278"/>
                  <a:pt x="216" y="277"/>
                </a:cubicBezTo>
                <a:cubicBezTo>
                  <a:pt x="220" y="276"/>
                  <a:pt x="224" y="272"/>
                  <a:pt x="228" y="266"/>
                </a:cubicBezTo>
                <a:cubicBezTo>
                  <a:pt x="229" y="265"/>
                  <a:pt x="229" y="265"/>
                  <a:pt x="229" y="265"/>
                </a:cubicBezTo>
                <a:cubicBezTo>
                  <a:pt x="240" y="271"/>
                  <a:pt x="240" y="271"/>
                  <a:pt x="240" y="271"/>
                </a:cubicBezTo>
                <a:cubicBezTo>
                  <a:pt x="247" y="266"/>
                  <a:pt x="247" y="266"/>
                  <a:pt x="247" y="266"/>
                </a:cubicBezTo>
                <a:cubicBezTo>
                  <a:pt x="249" y="257"/>
                  <a:pt x="253" y="253"/>
                  <a:pt x="260" y="252"/>
                </a:cubicBezTo>
                <a:cubicBezTo>
                  <a:pt x="263" y="251"/>
                  <a:pt x="263" y="251"/>
                  <a:pt x="263" y="251"/>
                </a:cubicBezTo>
                <a:cubicBezTo>
                  <a:pt x="262" y="249"/>
                  <a:pt x="262" y="249"/>
                  <a:pt x="262" y="249"/>
                </a:cubicBezTo>
                <a:cubicBezTo>
                  <a:pt x="261" y="248"/>
                  <a:pt x="261" y="248"/>
                  <a:pt x="261" y="248"/>
                </a:cubicBezTo>
                <a:cubicBezTo>
                  <a:pt x="262" y="247"/>
                  <a:pt x="262" y="247"/>
                  <a:pt x="262" y="247"/>
                </a:cubicBezTo>
                <a:cubicBezTo>
                  <a:pt x="262" y="232"/>
                  <a:pt x="262" y="232"/>
                  <a:pt x="262" y="232"/>
                </a:cubicBezTo>
                <a:cubicBezTo>
                  <a:pt x="257" y="224"/>
                  <a:pt x="251" y="222"/>
                  <a:pt x="245" y="223"/>
                </a:cubicBezTo>
                <a:cubicBezTo>
                  <a:pt x="238" y="225"/>
                  <a:pt x="233" y="225"/>
                  <a:pt x="231" y="223"/>
                </a:cubicBezTo>
                <a:cubicBezTo>
                  <a:pt x="230" y="221"/>
                  <a:pt x="230" y="220"/>
                  <a:pt x="230" y="217"/>
                </a:cubicBezTo>
                <a:cubicBezTo>
                  <a:pt x="226" y="210"/>
                  <a:pt x="221" y="204"/>
                  <a:pt x="216" y="198"/>
                </a:cubicBezTo>
                <a:cubicBezTo>
                  <a:pt x="209" y="192"/>
                  <a:pt x="207" y="187"/>
                  <a:pt x="209" y="181"/>
                </a:cubicBezTo>
                <a:cubicBezTo>
                  <a:pt x="210" y="180"/>
                  <a:pt x="210" y="180"/>
                  <a:pt x="210" y="180"/>
                </a:cubicBezTo>
                <a:cubicBezTo>
                  <a:pt x="227" y="183"/>
                  <a:pt x="227" y="183"/>
                  <a:pt x="227" y="183"/>
                </a:cubicBezTo>
                <a:cubicBezTo>
                  <a:pt x="226" y="172"/>
                  <a:pt x="226" y="172"/>
                  <a:pt x="226" y="172"/>
                </a:cubicBezTo>
                <a:cubicBezTo>
                  <a:pt x="225" y="166"/>
                  <a:pt x="226" y="162"/>
                  <a:pt x="229" y="159"/>
                </a:cubicBezTo>
                <a:cubicBezTo>
                  <a:pt x="230" y="156"/>
                  <a:pt x="233" y="155"/>
                  <a:pt x="236" y="155"/>
                </a:cubicBezTo>
                <a:cubicBezTo>
                  <a:pt x="243" y="152"/>
                  <a:pt x="243" y="152"/>
                  <a:pt x="243" y="152"/>
                </a:cubicBezTo>
                <a:cubicBezTo>
                  <a:pt x="243" y="149"/>
                  <a:pt x="243" y="149"/>
                  <a:pt x="243" y="149"/>
                </a:cubicBezTo>
                <a:cubicBezTo>
                  <a:pt x="238" y="138"/>
                  <a:pt x="236" y="129"/>
                  <a:pt x="238" y="126"/>
                </a:cubicBezTo>
                <a:cubicBezTo>
                  <a:pt x="242" y="122"/>
                  <a:pt x="242" y="122"/>
                  <a:pt x="242" y="122"/>
                </a:cubicBezTo>
                <a:cubicBezTo>
                  <a:pt x="244" y="122"/>
                  <a:pt x="250" y="123"/>
                  <a:pt x="258" y="126"/>
                </a:cubicBezTo>
                <a:cubicBezTo>
                  <a:pt x="258" y="126"/>
                  <a:pt x="258" y="126"/>
                  <a:pt x="258" y="126"/>
                </a:cubicBezTo>
                <a:cubicBezTo>
                  <a:pt x="259" y="127"/>
                  <a:pt x="259" y="127"/>
                  <a:pt x="259" y="127"/>
                </a:cubicBezTo>
                <a:cubicBezTo>
                  <a:pt x="259" y="128"/>
                  <a:pt x="259" y="128"/>
                  <a:pt x="259" y="128"/>
                </a:cubicBezTo>
                <a:cubicBezTo>
                  <a:pt x="266" y="136"/>
                  <a:pt x="269" y="141"/>
                  <a:pt x="271" y="142"/>
                </a:cubicBezTo>
                <a:cubicBezTo>
                  <a:pt x="283" y="123"/>
                  <a:pt x="283" y="123"/>
                  <a:pt x="283" y="123"/>
                </a:cubicBezTo>
                <a:cubicBezTo>
                  <a:pt x="272" y="110"/>
                  <a:pt x="267" y="101"/>
                  <a:pt x="265" y="98"/>
                </a:cubicBezTo>
                <a:cubicBezTo>
                  <a:pt x="256" y="104"/>
                  <a:pt x="256" y="104"/>
                  <a:pt x="256" y="104"/>
                </a:cubicBezTo>
                <a:cubicBezTo>
                  <a:pt x="255" y="102"/>
                  <a:pt x="255" y="102"/>
                  <a:pt x="255" y="102"/>
                </a:cubicBezTo>
                <a:cubicBezTo>
                  <a:pt x="231" y="96"/>
                  <a:pt x="231" y="96"/>
                  <a:pt x="231" y="96"/>
                </a:cubicBezTo>
                <a:cubicBezTo>
                  <a:pt x="230" y="96"/>
                  <a:pt x="230" y="96"/>
                  <a:pt x="230" y="96"/>
                </a:cubicBezTo>
                <a:cubicBezTo>
                  <a:pt x="230" y="96"/>
                  <a:pt x="230" y="96"/>
                  <a:pt x="230" y="96"/>
                </a:cubicBezTo>
                <a:cubicBezTo>
                  <a:pt x="220" y="91"/>
                  <a:pt x="214" y="85"/>
                  <a:pt x="213" y="80"/>
                </a:cubicBezTo>
                <a:cubicBezTo>
                  <a:pt x="198" y="73"/>
                  <a:pt x="198" y="73"/>
                  <a:pt x="198" y="73"/>
                </a:cubicBezTo>
                <a:cubicBezTo>
                  <a:pt x="198" y="59"/>
                  <a:pt x="198" y="59"/>
                  <a:pt x="198" y="59"/>
                </a:cubicBezTo>
                <a:cubicBezTo>
                  <a:pt x="225" y="44"/>
                  <a:pt x="225" y="44"/>
                  <a:pt x="225" y="44"/>
                </a:cubicBezTo>
                <a:cubicBezTo>
                  <a:pt x="224" y="36"/>
                  <a:pt x="222" y="29"/>
                  <a:pt x="219" y="23"/>
                </a:cubicBezTo>
                <a:cubicBezTo>
                  <a:pt x="215" y="14"/>
                  <a:pt x="215" y="14"/>
                  <a:pt x="215" y="14"/>
                </a:cubicBezTo>
                <a:cubicBezTo>
                  <a:pt x="197" y="16"/>
                  <a:pt x="197" y="16"/>
                  <a:pt x="197" y="16"/>
                </a:cubicBezTo>
                <a:cubicBezTo>
                  <a:pt x="188" y="20"/>
                  <a:pt x="180" y="22"/>
                  <a:pt x="172" y="22"/>
                </a:cubicBezTo>
                <a:cubicBezTo>
                  <a:pt x="153" y="17"/>
                  <a:pt x="153" y="17"/>
                  <a:pt x="153" y="17"/>
                </a:cubicBezTo>
                <a:cubicBezTo>
                  <a:pt x="153" y="11"/>
                  <a:pt x="153" y="11"/>
                  <a:pt x="153" y="11"/>
                </a:cubicBezTo>
                <a:cubicBezTo>
                  <a:pt x="150" y="10"/>
                  <a:pt x="150" y="10"/>
                  <a:pt x="150" y="10"/>
                </a:cubicBezTo>
                <a:cubicBezTo>
                  <a:pt x="145" y="8"/>
                  <a:pt x="145" y="8"/>
                  <a:pt x="145" y="8"/>
                </a:cubicBezTo>
                <a:cubicBezTo>
                  <a:pt x="144" y="5"/>
                  <a:pt x="144" y="5"/>
                  <a:pt x="144" y="5"/>
                </a:cubicBezTo>
                <a:cubicBezTo>
                  <a:pt x="144" y="5"/>
                  <a:pt x="144" y="5"/>
                  <a:pt x="144" y="5"/>
                </a:cubicBezTo>
                <a:cubicBezTo>
                  <a:pt x="144" y="4"/>
                  <a:pt x="144" y="4"/>
                  <a:pt x="144" y="4"/>
                </a:cubicBezTo>
                <a:cubicBezTo>
                  <a:pt x="144" y="4"/>
                  <a:pt x="144" y="4"/>
                  <a:pt x="144" y="4"/>
                </a:cubicBezTo>
                <a:cubicBezTo>
                  <a:pt x="144" y="4"/>
                  <a:pt x="144" y="4"/>
                  <a:pt x="144" y="4"/>
                </a:cubicBezTo>
                <a:cubicBezTo>
                  <a:pt x="143" y="2"/>
                  <a:pt x="143" y="2"/>
                  <a:pt x="143" y="2"/>
                </a:cubicBezTo>
                <a:cubicBezTo>
                  <a:pt x="143" y="2"/>
                  <a:pt x="143" y="2"/>
                  <a:pt x="143" y="2"/>
                </a:cubicBezTo>
                <a:cubicBezTo>
                  <a:pt x="143" y="0"/>
                  <a:pt x="143" y="0"/>
                  <a:pt x="143" y="0"/>
                </a:cubicBezTo>
                <a:cubicBezTo>
                  <a:pt x="142" y="0"/>
                  <a:pt x="142" y="0"/>
                  <a:pt x="142" y="0"/>
                </a:cubicBezTo>
                <a:cubicBezTo>
                  <a:pt x="141" y="16"/>
                  <a:pt x="141" y="16"/>
                  <a:pt x="141" y="16"/>
                </a:cubicBezTo>
                <a:cubicBezTo>
                  <a:pt x="140" y="22"/>
                  <a:pt x="140" y="22"/>
                  <a:pt x="140" y="22"/>
                </a:cubicBezTo>
                <a:cubicBezTo>
                  <a:pt x="139" y="25"/>
                  <a:pt x="138" y="27"/>
                  <a:pt x="139" y="28"/>
                </a:cubicBezTo>
                <a:cubicBezTo>
                  <a:pt x="142" y="32"/>
                  <a:pt x="141" y="37"/>
                  <a:pt x="138" y="41"/>
                </a:cubicBezTo>
                <a:cubicBezTo>
                  <a:pt x="141" y="51"/>
                  <a:pt x="141" y="51"/>
                  <a:pt x="141" y="51"/>
                </a:cubicBezTo>
                <a:cubicBezTo>
                  <a:pt x="140" y="52"/>
                  <a:pt x="140" y="52"/>
                  <a:pt x="140" y="52"/>
                </a:cubicBezTo>
                <a:cubicBezTo>
                  <a:pt x="139" y="53"/>
                  <a:pt x="139" y="53"/>
                  <a:pt x="139" y="53"/>
                </a:cubicBezTo>
                <a:cubicBezTo>
                  <a:pt x="132" y="59"/>
                  <a:pt x="132" y="59"/>
                  <a:pt x="132" y="59"/>
                </a:cubicBezTo>
                <a:cubicBezTo>
                  <a:pt x="132" y="73"/>
                  <a:pt x="132" y="73"/>
                  <a:pt x="132" y="73"/>
                </a:cubicBezTo>
                <a:cubicBezTo>
                  <a:pt x="130" y="74"/>
                  <a:pt x="130" y="74"/>
                  <a:pt x="130" y="74"/>
                </a:cubicBezTo>
                <a:cubicBezTo>
                  <a:pt x="116" y="80"/>
                  <a:pt x="107" y="83"/>
                  <a:pt x="102" y="83"/>
                </a:cubicBezTo>
                <a:cubicBezTo>
                  <a:pt x="75" y="81"/>
                  <a:pt x="75" y="81"/>
                  <a:pt x="75" y="81"/>
                </a:cubicBezTo>
                <a:cubicBezTo>
                  <a:pt x="64" y="92"/>
                  <a:pt x="64" y="92"/>
                  <a:pt x="64" y="92"/>
                </a:cubicBezTo>
                <a:lnTo>
                  <a:pt x="63" y="92"/>
                </a:lnTo>
                <a:close/>
              </a:path>
            </a:pathLst>
          </a:custGeom>
          <a:solidFill>
            <a:schemeClr val="bg1">
              <a:lumMod val="85000"/>
            </a:schemeClr>
          </a:solidFill>
          <a:ln>
            <a:solidFill>
              <a:schemeClr val="bg1">
                <a:lumMod val="65000"/>
              </a:schemeClr>
            </a:solidFill>
          </a:ln>
        </p:spPr>
        <p:txBody>
          <a:bodyPr/>
          <a:lstStyle/>
          <a:p>
            <a:endParaRPr lang="zh-CN" altLang="en-US" dirty="0">
              <a:ea typeface="微软雅黑" panose="020B0503020204020204" pitchFamily="34" charset="-122"/>
            </a:endParaRPr>
          </a:p>
        </p:txBody>
      </p:sp>
      <p:sp>
        <p:nvSpPr>
          <p:cNvPr id="10" name="Freeform 13"/>
          <p:cNvSpPr/>
          <p:nvPr/>
        </p:nvSpPr>
        <p:spPr bwMode="auto">
          <a:xfrm>
            <a:off x="3098800" y="1204913"/>
            <a:ext cx="2698750" cy="2305050"/>
          </a:xfrm>
          <a:custGeom>
            <a:avLst/>
            <a:gdLst>
              <a:gd name="T0" fmla="*/ 2541904 w 1084"/>
              <a:gd name="T1" fmla="*/ 196864 h 925"/>
              <a:gd name="T2" fmla="*/ 2387547 w 1084"/>
              <a:gd name="T3" fmla="*/ 224275 h 925"/>
              <a:gd name="T4" fmla="*/ 2300411 w 1084"/>
              <a:gd name="T5" fmla="*/ 109646 h 925"/>
              <a:gd name="T6" fmla="*/ 2208295 w 1084"/>
              <a:gd name="T7" fmla="*/ 114630 h 925"/>
              <a:gd name="T8" fmla="*/ 2131116 w 1084"/>
              <a:gd name="T9" fmla="*/ 42363 h 925"/>
              <a:gd name="T10" fmla="*/ 2153523 w 1084"/>
              <a:gd name="T11" fmla="*/ 87218 h 925"/>
              <a:gd name="T12" fmla="*/ 2173440 w 1084"/>
              <a:gd name="T13" fmla="*/ 159485 h 925"/>
              <a:gd name="T14" fmla="*/ 2088793 w 1084"/>
              <a:gd name="T15" fmla="*/ 463502 h 925"/>
              <a:gd name="T16" fmla="*/ 1854768 w 1084"/>
              <a:gd name="T17" fmla="*/ 598067 h 925"/>
              <a:gd name="T18" fmla="*/ 1974270 w 1084"/>
              <a:gd name="T19" fmla="*/ 809882 h 925"/>
              <a:gd name="T20" fmla="*/ 2146054 w 1084"/>
              <a:gd name="T21" fmla="*/ 812374 h 925"/>
              <a:gd name="T22" fmla="*/ 1926967 w 1084"/>
              <a:gd name="T23" fmla="*/ 1024190 h 925"/>
              <a:gd name="T24" fmla="*/ 1722818 w 1084"/>
              <a:gd name="T25" fmla="*/ 1258433 h 925"/>
              <a:gd name="T26" fmla="*/ 1488794 w 1084"/>
              <a:gd name="T27" fmla="*/ 1378046 h 925"/>
              <a:gd name="T28" fmla="*/ 1336927 w 1084"/>
              <a:gd name="T29" fmla="*/ 1599829 h 925"/>
              <a:gd name="T30" fmla="*/ 814106 w 1084"/>
              <a:gd name="T31" fmla="*/ 1761806 h 925"/>
              <a:gd name="T32" fmla="*/ 383402 w 1084"/>
              <a:gd name="T33" fmla="*/ 1617273 h 925"/>
              <a:gd name="T34" fmla="*/ 4979 w 1084"/>
              <a:gd name="T35" fmla="*/ 1597337 h 925"/>
              <a:gd name="T36" fmla="*/ 44813 w 1084"/>
              <a:gd name="T37" fmla="*/ 1716951 h 925"/>
              <a:gd name="T38" fmla="*/ 89626 w 1084"/>
              <a:gd name="T39" fmla="*/ 1871451 h 925"/>
              <a:gd name="T40" fmla="*/ 263900 w 1084"/>
              <a:gd name="T41" fmla="*/ 1829088 h 925"/>
              <a:gd name="T42" fmla="*/ 261410 w 1084"/>
              <a:gd name="T43" fmla="*/ 1978605 h 925"/>
              <a:gd name="T44" fmla="*/ 360995 w 1084"/>
              <a:gd name="T45" fmla="*/ 2048380 h 925"/>
              <a:gd name="T46" fmla="*/ 415767 w 1084"/>
              <a:gd name="T47" fmla="*/ 2115662 h 925"/>
              <a:gd name="T48" fmla="*/ 458090 w 1084"/>
              <a:gd name="T49" fmla="*/ 2103202 h 925"/>
              <a:gd name="T50" fmla="*/ 679667 w 1084"/>
              <a:gd name="T51" fmla="*/ 2025952 h 925"/>
              <a:gd name="T52" fmla="*/ 721990 w 1084"/>
              <a:gd name="T53" fmla="*/ 2125630 h 925"/>
              <a:gd name="T54" fmla="*/ 632364 w 1084"/>
              <a:gd name="T55" fmla="*/ 2200388 h 925"/>
              <a:gd name="T56" fmla="*/ 791700 w 1084"/>
              <a:gd name="T57" fmla="*/ 2290098 h 925"/>
              <a:gd name="T58" fmla="*/ 896264 w 1084"/>
              <a:gd name="T59" fmla="*/ 2095727 h 925"/>
              <a:gd name="T60" fmla="*/ 988380 w 1084"/>
              <a:gd name="T61" fmla="*/ 2068315 h 925"/>
              <a:gd name="T62" fmla="*/ 1020745 w 1084"/>
              <a:gd name="T63" fmla="*/ 2232784 h 925"/>
              <a:gd name="T64" fmla="*/ 1160164 w 1084"/>
              <a:gd name="T65" fmla="*/ 2302558 h 925"/>
              <a:gd name="T66" fmla="*/ 1257259 w 1084"/>
              <a:gd name="T67" fmla="*/ 2133106 h 925"/>
              <a:gd name="T68" fmla="*/ 1386719 w 1084"/>
              <a:gd name="T69" fmla="*/ 2038412 h 925"/>
              <a:gd name="T70" fmla="*/ 1426553 w 1084"/>
              <a:gd name="T71" fmla="*/ 2018476 h 925"/>
              <a:gd name="T72" fmla="*/ 1523649 w 1084"/>
              <a:gd name="T73" fmla="*/ 1991065 h 925"/>
              <a:gd name="T74" fmla="*/ 1608296 w 1084"/>
              <a:gd name="T75" fmla="*/ 1906339 h 925"/>
              <a:gd name="T76" fmla="*/ 1725308 w 1084"/>
              <a:gd name="T77" fmla="*/ 1863976 h 925"/>
              <a:gd name="T78" fmla="*/ 1722818 w 1084"/>
              <a:gd name="T79" fmla="*/ 1751838 h 925"/>
              <a:gd name="T80" fmla="*/ 1809955 w 1084"/>
              <a:gd name="T81" fmla="*/ 1589862 h 925"/>
              <a:gd name="T82" fmla="*/ 1867216 w 1084"/>
              <a:gd name="T83" fmla="*/ 1694523 h 925"/>
              <a:gd name="T84" fmla="*/ 1912030 w 1084"/>
              <a:gd name="T85" fmla="*/ 1637208 h 925"/>
              <a:gd name="T86" fmla="*/ 2029042 w 1084"/>
              <a:gd name="T87" fmla="*/ 1527563 h 925"/>
              <a:gd name="T88" fmla="*/ 2123647 w 1084"/>
              <a:gd name="T89" fmla="*/ 1505135 h 925"/>
              <a:gd name="T90" fmla="*/ 2160992 w 1084"/>
              <a:gd name="T91" fmla="*/ 1579894 h 925"/>
              <a:gd name="T92" fmla="*/ 2273025 w 1084"/>
              <a:gd name="T93" fmla="*/ 1682064 h 925"/>
              <a:gd name="T94" fmla="*/ 2317838 w 1084"/>
              <a:gd name="T95" fmla="*/ 1649668 h 925"/>
              <a:gd name="T96" fmla="*/ 2392527 w 1084"/>
              <a:gd name="T97" fmla="*/ 1574910 h 925"/>
              <a:gd name="T98" fmla="*/ 2556842 w 1084"/>
              <a:gd name="T99" fmla="*/ 1460280 h 925"/>
              <a:gd name="T100" fmla="*/ 2691281 w 1084"/>
              <a:gd name="T101" fmla="*/ 1340667 h 925"/>
              <a:gd name="T102" fmla="*/ 2643978 w 1084"/>
              <a:gd name="T103" fmla="*/ 1226037 h 925"/>
              <a:gd name="T104" fmla="*/ 2546883 w 1084"/>
              <a:gd name="T105" fmla="*/ 1221054 h 925"/>
              <a:gd name="T106" fmla="*/ 2482153 w 1084"/>
              <a:gd name="T107" fmla="*/ 1116392 h 925"/>
              <a:gd name="T108" fmla="*/ 2407464 w 1084"/>
              <a:gd name="T109" fmla="*/ 996778 h 925"/>
              <a:gd name="T110" fmla="*/ 2464726 w 1084"/>
              <a:gd name="T111" fmla="*/ 961891 h 925"/>
              <a:gd name="T112" fmla="*/ 2502070 w 1084"/>
              <a:gd name="T113" fmla="*/ 854737 h 925"/>
              <a:gd name="T114" fmla="*/ 2484643 w 1084"/>
              <a:gd name="T115" fmla="*/ 720172 h 925"/>
              <a:gd name="T116" fmla="*/ 2541904 w 1084"/>
              <a:gd name="T117" fmla="*/ 640430 h 925"/>
              <a:gd name="T118" fmla="*/ 2614103 w 1084"/>
              <a:gd name="T119" fmla="*/ 620495 h 925"/>
              <a:gd name="T120" fmla="*/ 2641489 w 1084"/>
              <a:gd name="T121" fmla="*/ 475962 h 925"/>
              <a:gd name="T122" fmla="*/ 2648958 w 1084"/>
              <a:gd name="T123" fmla="*/ 318969 h 92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084" h="925">
                <a:moveTo>
                  <a:pt x="1062" y="99"/>
                </a:moveTo>
                <a:cubicBezTo>
                  <a:pt x="1058" y="85"/>
                  <a:pt x="1058" y="85"/>
                  <a:pt x="1058" y="85"/>
                </a:cubicBezTo>
                <a:cubicBezTo>
                  <a:pt x="1047" y="67"/>
                  <a:pt x="1047" y="67"/>
                  <a:pt x="1047" y="67"/>
                </a:cubicBezTo>
                <a:cubicBezTo>
                  <a:pt x="1038" y="62"/>
                  <a:pt x="1038" y="62"/>
                  <a:pt x="1038" y="62"/>
                </a:cubicBezTo>
                <a:cubicBezTo>
                  <a:pt x="1029" y="67"/>
                  <a:pt x="1029" y="67"/>
                  <a:pt x="1029" y="67"/>
                </a:cubicBezTo>
                <a:cubicBezTo>
                  <a:pt x="1023" y="78"/>
                  <a:pt x="1023" y="78"/>
                  <a:pt x="1023" y="78"/>
                </a:cubicBezTo>
                <a:cubicBezTo>
                  <a:pt x="1022" y="79"/>
                  <a:pt x="1022" y="79"/>
                  <a:pt x="1022" y="79"/>
                </a:cubicBezTo>
                <a:cubicBezTo>
                  <a:pt x="1021" y="79"/>
                  <a:pt x="1021" y="79"/>
                  <a:pt x="1021" y="79"/>
                </a:cubicBezTo>
                <a:cubicBezTo>
                  <a:pt x="1021" y="79"/>
                  <a:pt x="1021" y="79"/>
                  <a:pt x="1021" y="79"/>
                </a:cubicBezTo>
                <a:cubicBezTo>
                  <a:pt x="1004" y="82"/>
                  <a:pt x="1004" y="82"/>
                  <a:pt x="1004" y="82"/>
                </a:cubicBezTo>
                <a:cubicBezTo>
                  <a:pt x="1002" y="83"/>
                  <a:pt x="1000" y="84"/>
                  <a:pt x="999" y="85"/>
                </a:cubicBezTo>
                <a:cubicBezTo>
                  <a:pt x="995" y="90"/>
                  <a:pt x="995" y="90"/>
                  <a:pt x="995" y="90"/>
                </a:cubicBezTo>
                <a:cubicBezTo>
                  <a:pt x="986" y="97"/>
                  <a:pt x="986" y="97"/>
                  <a:pt x="986" y="97"/>
                </a:cubicBezTo>
                <a:cubicBezTo>
                  <a:pt x="984" y="98"/>
                  <a:pt x="984" y="98"/>
                  <a:pt x="984" y="98"/>
                </a:cubicBezTo>
                <a:cubicBezTo>
                  <a:pt x="976" y="99"/>
                  <a:pt x="976" y="99"/>
                  <a:pt x="976" y="99"/>
                </a:cubicBezTo>
                <a:cubicBezTo>
                  <a:pt x="972" y="99"/>
                  <a:pt x="967" y="96"/>
                  <a:pt x="959" y="90"/>
                </a:cubicBezTo>
                <a:cubicBezTo>
                  <a:pt x="959" y="90"/>
                  <a:pt x="959" y="90"/>
                  <a:pt x="959" y="90"/>
                </a:cubicBezTo>
                <a:cubicBezTo>
                  <a:pt x="947" y="78"/>
                  <a:pt x="941" y="69"/>
                  <a:pt x="941" y="64"/>
                </a:cubicBezTo>
                <a:cubicBezTo>
                  <a:pt x="941" y="48"/>
                  <a:pt x="941" y="48"/>
                  <a:pt x="941" y="48"/>
                </a:cubicBezTo>
                <a:cubicBezTo>
                  <a:pt x="941" y="48"/>
                  <a:pt x="941" y="48"/>
                  <a:pt x="941" y="48"/>
                </a:cubicBezTo>
                <a:cubicBezTo>
                  <a:pt x="941" y="47"/>
                  <a:pt x="941" y="47"/>
                  <a:pt x="941" y="47"/>
                </a:cubicBezTo>
                <a:cubicBezTo>
                  <a:pt x="942" y="44"/>
                  <a:pt x="942" y="44"/>
                  <a:pt x="942" y="44"/>
                </a:cubicBezTo>
                <a:cubicBezTo>
                  <a:pt x="925" y="38"/>
                  <a:pt x="925" y="38"/>
                  <a:pt x="925" y="38"/>
                </a:cubicBezTo>
                <a:cubicBezTo>
                  <a:pt x="924" y="44"/>
                  <a:pt x="924" y="44"/>
                  <a:pt x="924" y="44"/>
                </a:cubicBezTo>
                <a:cubicBezTo>
                  <a:pt x="924" y="46"/>
                  <a:pt x="922" y="48"/>
                  <a:pt x="919" y="50"/>
                </a:cubicBezTo>
                <a:cubicBezTo>
                  <a:pt x="913" y="53"/>
                  <a:pt x="913" y="53"/>
                  <a:pt x="913" y="53"/>
                </a:cubicBezTo>
                <a:cubicBezTo>
                  <a:pt x="911" y="52"/>
                  <a:pt x="911" y="52"/>
                  <a:pt x="911" y="52"/>
                </a:cubicBezTo>
                <a:cubicBezTo>
                  <a:pt x="911" y="51"/>
                  <a:pt x="911" y="51"/>
                  <a:pt x="911" y="51"/>
                </a:cubicBezTo>
                <a:cubicBezTo>
                  <a:pt x="902" y="50"/>
                  <a:pt x="902" y="50"/>
                  <a:pt x="902" y="50"/>
                </a:cubicBezTo>
                <a:cubicBezTo>
                  <a:pt x="904" y="56"/>
                  <a:pt x="904" y="56"/>
                  <a:pt x="904" y="56"/>
                </a:cubicBezTo>
                <a:cubicBezTo>
                  <a:pt x="888" y="46"/>
                  <a:pt x="888" y="46"/>
                  <a:pt x="888" y="46"/>
                </a:cubicBezTo>
                <a:cubicBezTo>
                  <a:pt x="887" y="46"/>
                  <a:pt x="887" y="46"/>
                  <a:pt x="887" y="46"/>
                </a:cubicBezTo>
                <a:cubicBezTo>
                  <a:pt x="887" y="45"/>
                  <a:pt x="887" y="45"/>
                  <a:pt x="887" y="45"/>
                </a:cubicBezTo>
                <a:cubicBezTo>
                  <a:pt x="887" y="45"/>
                  <a:pt x="887" y="45"/>
                  <a:pt x="887" y="45"/>
                </a:cubicBezTo>
                <a:cubicBezTo>
                  <a:pt x="884" y="39"/>
                  <a:pt x="883" y="32"/>
                  <a:pt x="883" y="25"/>
                </a:cubicBezTo>
                <a:cubicBezTo>
                  <a:pt x="883" y="19"/>
                  <a:pt x="883" y="15"/>
                  <a:pt x="886" y="13"/>
                </a:cubicBezTo>
                <a:cubicBezTo>
                  <a:pt x="890" y="6"/>
                  <a:pt x="890" y="6"/>
                  <a:pt x="890" y="6"/>
                </a:cubicBezTo>
                <a:cubicBezTo>
                  <a:pt x="888" y="0"/>
                  <a:pt x="888" y="0"/>
                  <a:pt x="888" y="0"/>
                </a:cubicBezTo>
                <a:cubicBezTo>
                  <a:pt x="873" y="3"/>
                  <a:pt x="873" y="3"/>
                  <a:pt x="873" y="3"/>
                </a:cubicBezTo>
                <a:cubicBezTo>
                  <a:pt x="865" y="3"/>
                  <a:pt x="859" y="8"/>
                  <a:pt x="856" y="17"/>
                </a:cubicBezTo>
                <a:cubicBezTo>
                  <a:pt x="856" y="18"/>
                  <a:pt x="856" y="18"/>
                  <a:pt x="856" y="18"/>
                </a:cubicBezTo>
                <a:cubicBezTo>
                  <a:pt x="856" y="18"/>
                  <a:pt x="856" y="18"/>
                  <a:pt x="856" y="18"/>
                </a:cubicBezTo>
                <a:cubicBezTo>
                  <a:pt x="847" y="32"/>
                  <a:pt x="847" y="32"/>
                  <a:pt x="847" y="32"/>
                </a:cubicBezTo>
                <a:cubicBezTo>
                  <a:pt x="856" y="31"/>
                  <a:pt x="856" y="31"/>
                  <a:pt x="856" y="31"/>
                </a:cubicBezTo>
                <a:cubicBezTo>
                  <a:pt x="857" y="31"/>
                  <a:pt x="857" y="31"/>
                  <a:pt x="857" y="31"/>
                </a:cubicBezTo>
                <a:cubicBezTo>
                  <a:pt x="857" y="31"/>
                  <a:pt x="857" y="31"/>
                  <a:pt x="857" y="31"/>
                </a:cubicBezTo>
                <a:cubicBezTo>
                  <a:pt x="858" y="32"/>
                  <a:pt x="858" y="32"/>
                  <a:pt x="858" y="32"/>
                </a:cubicBezTo>
                <a:cubicBezTo>
                  <a:pt x="865" y="35"/>
                  <a:pt x="865" y="35"/>
                  <a:pt x="865" y="35"/>
                </a:cubicBezTo>
                <a:cubicBezTo>
                  <a:pt x="866" y="35"/>
                  <a:pt x="866" y="35"/>
                  <a:pt x="866" y="35"/>
                </a:cubicBezTo>
                <a:cubicBezTo>
                  <a:pt x="868" y="36"/>
                  <a:pt x="868" y="36"/>
                  <a:pt x="868" y="36"/>
                </a:cubicBezTo>
                <a:cubicBezTo>
                  <a:pt x="868" y="37"/>
                  <a:pt x="868" y="37"/>
                  <a:pt x="868" y="37"/>
                </a:cubicBezTo>
                <a:cubicBezTo>
                  <a:pt x="869" y="50"/>
                  <a:pt x="869" y="50"/>
                  <a:pt x="869" y="50"/>
                </a:cubicBezTo>
                <a:cubicBezTo>
                  <a:pt x="873" y="62"/>
                  <a:pt x="873" y="62"/>
                  <a:pt x="873" y="62"/>
                </a:cubicBezTo>
                <a:cubicBezTo>
                  <a:pt x="873" y="63"/>
                  <a:pt x="873" y="63"/>
                  <a:pt x="873" y="63"/>
                </a:cubicBezTo>
                <a:cubicBezTo>
                  <a:pt x="873" y="64"/>
                  <a:pt x="873" y="64"/>
                  <a:pt x="873" y="64"/>
                </a:cubicBezTo>
                <a:cubicBezTo>
                  <a:pt x="873" y="64"/>
                  <a:pt x="873" y="64"/>
                  <a:pt x="873" y="64"/>
                </a:cubicBezTo>
                <a:cubicBezTo>
                  <a:pt x="853" y="104"/>
                  <a:pt x="853" y="104"/>
                  <a:pt x="853" y="104"/>
                </a:cubicBezTo>
                <a:cubicBezTo>
                  <a:pt x="849" y="109"/>
                  <a:pt x="847" y="124"/>
                  <a:pt x="846" y="145"/>
                </a:cubicBezTo>
                <a:cubicBezTo>
                  <a:pt x="846" y="147"/>
                  <a:pt x="846" y="147"/>
                  <a:pt x="846" y="147"/>
                </a:cubicBezTo>
                <a:cubicBezTo>
                  <a:pt x="838" y="162"/>
                  <a:pt x="838" y="162"/>
                  <a:pt x="838" y="162"/>
                </a:cubicBezTo>
                <a:cubicBezTo>
                  <a:pt x="843" y="169"/>
                  <a:pt x="843" y="169"/>
                  <a:pt x="843" y="169"/>
                </a:cubicBezTo>
                <a:cubicBezTo>
                  <a:pt x="843" y="170"/>
                  <a:pt x="843" y="170"/>
                  <a:pt x="843" y="170"/>
                </a:cubicBezTo>
                <a:cubicBezTo>
                  <a:pt x="844" y="179"/>
                  <a:pt x="843" y="184"/>
                  <a:pt x="841" y="186"/>
                </a:cubicBezTo>
                <a:cubicBezTo>
                  <a:pt x="839" y="186"/>
                  <a:pt x="839" y="186"/>
                  <a:pt x="839" y="186"/>
                </a:cubicBezTo>
                <a:cubicBezTo>
                  <a:pt x="835" y="189"/>
                  <a:pt x="821" y="203"/>
                  <a:pt x="798" y="230"/>
                </a:cubicBezTo>
                <a:cubicBezTo>
                  <a:pt x="797" y="232"/>
                  <a:pt x="797" y="232"/>
                  <a:pt x="797" y="232"/>
                </a:cubicBezTo>
                <a:cubicBezTo>
                  <a:pt x="795" y="232"/>
                  <a:pt x="795" y="232"/>
                  <a:pt x="795" y="232"/>
                </a:cubicBezTo>
                <a:cubicBezTo>
                  <a:pt x="794" y="230"/>
                  <a:pt x="794" y="230"/>
                  <a:pt x="794" y="230"/>
                </a:cubicBezTo>
                <a:cubicBezTo>
                  <a:pt x="786" y="225"/>
                  <a:pt x="778" y="220"/>
                  <a:pt x="774" y="215"/>
                </a:cubicBezTo>
                <a:cubicBezTo>
                  <a:pt x="771" y="213"/>
                  <a:pt x="761" y="211"/>
                  <a:pt x="746" y="211"/>
                </a:cubicBezTo>
                <a:cubicBezTo>
                  <a:pt x="746" y="239"/>
                  <a:pt x="746" y="239"/>
                  <a:pt x="746" y="239"/>
                </a:cubicBezTo>
                <a:cubicBezTo>
                  <a:pt x="745" y="240"/>
                  <a:pt x="745" y="240"/>
                  <a:pt x="745" y="240"/>
                </a:cubicBezTo>
                <a:cubicBezTo>
                  <a:pt x="734" y="292"/>
                  <a:pt x="734" y="292"/>
                  <a:pt x="734" y="292"/>
                </a:cubicBezTo>
                <a:cubicBezTo>
                  <a:pt x="732" y="299"/>
                  <a:pt x="731" y="311"/>
                  <a:pt x="731" y="329"/>
                </a:cubicBezTo>
                <a:cubicBezTo>
                  <a:pt x="735" y="335"/>
                  <a:pt x="735" y="335"/>
                  <a:pt x="735" y="335"/>
                </a:cubicBezTo>
                <a:cubicBezTo>
                  <a:pt x="739" y="328"/>
                  <a:pt x="739" y="328"/>
                  <a:pt x="739" y="328"/>
                </a:cubicBezTo>
                <a:cubicBezTo>
                  <a:pt x="740" y="328"/>
                  <a:pt x="740" y="328"/>
                  <a:pt x="740" y="328"/>
                </a:cubicBezTo>
                <a:cubicBezTo>
                  <a:pt x="740" y="326"/>
                  <a:pt x="740" y="326"/>
                  <a:pt x="740" y="326"/>
                </a:cubicBezTo>
                <a:cubicBezTo>
                  <a:pt x="754" y="319"/>
                  <a:pt x="754" y="319"/>
                  <a:pt x="754" y="319"/>
                </a:cubicBezTo>
                <a:cubicBezTo>
                  <a:pt x="793" y="325"/>
                  <a:pt x="793" y="325"/>
                  <a:pt x="793" y="325"/>
                </a:cubicBezTo>
                <a:cubicBezTo>
                  <a:pt x="797" y="320"/>
                  <a:pt x="797" y="320"/>
                  <a:pt x="797" y="320"/>
                </a:cubicBezTo>
                <a:cubicBezTo>
                  <a:pt x="803" y="311"/>
                  <a:pt x="803" y="311"/>
                  <a:pt x="803" y="311"/>
                </a:cubicBezTo>
                <a:cubicBezTo>
                  <a:pt x="804" y="310"/>
                  <a:pt x="804" y="310"/>
                  <a:pt x="804" y="310"/>
                </a:cubicBezTo>
                <a:cubicBezTo>
                  <a:pt x="804" y="310"/>
                  <a:pt x="804" y="310"/>
                  <a:pt x="804" y="310"/>
                </a:cubicBezTo>
                <a:cubicBezTo>
                  <a:pt x="805" y="309"/>
                  <a:pt x="805" y="309"/>
                  <a:pt x="805" y="309"/>
                </a:cubicBezTo>
                <a:cubicBezTo>
                  <a:pt x="820" y="306"/>
                  <a:pt x="820" y="306"/>
                  <a:pt x="820" y="306"/>
                </a:cubicBezTo>
                <a:cubicBezTo>
                  <a:pt x="840" y="305"/>
                  <a:pt x="840" y="305"/>
                  <a:pt x="840" y="305"/>
                </a:cubicBezTo>
                <a:cubicBezTo>
                  <a:pt x="846" y="306"/>
                  <a:pt x="853" y="314"/>
                  <a:pt x="862" y="326"/>
                </a:cubicBezTo>
                <a:cubicBezTo>
                  <a:pt x="887" y="339"/>
                  <a:pt x="900" y="349"/>
                  <a:pt x="903" y="359"/>
                </a:cubicBezTo>
                <a:cubicBezTo>
                  <a:pt x="905" y="364"/>
                  <a:pt x="905" y="368"/>
                  <a:pt x="903" y="372"/>
                </a:cubicBezTo>
                <a:cubicBezTo>
                  <a:pt x="901" y="376"/>
                  <a:pt x="897" y="379"/>
                  <a:pt x="891" y="379"/>
                </a:cubicBezTo>
                <a:cubicBezTo>
                  <a:pt x="890" y="379"/>
                  <a:pt x="890" y="379"/>
                  <a:pt x="890" y="379"/>
                </a:cubicBezTo>
                <a:cubicBezTo>
                  <a:pt x="860" y="378"/>
                  <a:pt x="843" y="378"/>
                  <a:pt x="837" y="380"/>
                </a:cubicBezTo>
                <a:cubicBezTo>
                  <a:pt x="823" y="390"/>
                  <a:pt x="823" y="390"/>
                  <a:pt x="823" y="390"/>
                </a:cubicBezTo>
                <a:cubicBezTo>
                  <a:pt x="805" y="403"/>
                  <a:pt x="792" y="410"/>
                  <a:pt x="786" y="410"/>
                </a:cubicBezTo>
                <a:cubicBezTo>
                  <a:pt x="774" y="411"/>
                  <a:pt x="774" y="411"/>
                  <a:pt x="774" y="411"/>
                </a:cubicBezTo>
                <a:cubicBezTo>
                  <a:pt x="766" y="442"/>
                  <a:pt x="766" y="442"/>
                  <a:pt x="766" y="442"/>
                </a:cubicBezTo>
                <a:cubicBezTo>
                  <a:pt x="764" y="451"/>
                  <a:pt x="761" y="457"/>
                  <a:pt x="756" y="461"/>
                </a:cubicBezTo>
                <a:cubicBezTo>
                  <a:pt x="751" y="466"/>
                  <a:pt x="744" y="469"/>
                  <a:pt x="734" y="471"/>
                </a:cubicBezTo>
                <a:cubicBezTo>
                  <a:pt x="723" y="473"/>
                  <a:pt x="713" y="477"/>
                  <a:pt x="704" y="482"/>
                </a:cubicBezTo>
                <a:cubicBezTo>
                  <a:pt x="693" y="504"/>
                  <a:pt x="693" y="504"/>
                  <a:pt x="693" y="504"/>
                </a:cubicBezTo>
                <a:cubicBezTo>
                  <a:pt x="693" y="505"/>
                  <a:pt x="693" y="505"/>
                  <a:pt x="693" y="505"/>
                </a:cubicBezTo>
                <a:cubicBezTo>
                  <a:pt x="692" y="505"/>
                  <a:pt x="692" y="505"/>
                  <a:pt x="692" y="505"/>
                </a:cubicBezTo>
                <a:cubicBezTo>
                  <a:pt x="692" y="505"/>
                  <a:pt x="692" y="505"/>
                  <a:pt x="692" y="505"/>
                </a:cubicBezTo>
                <a:cubicBezTo>
                  <a:pt x="664" y="516"/>
                  <a:pt x="664" y="516"/>
                  <a:pt x="664" y="516"/>
                </a:cubicBezTo>
                <a:cubicBezTo>
                  <a:pt x="662" y="516"/>
                  <a:pt x="662" y="516"/>
                  <a:pt x="662" y="516"/>
                </a:cubicBezTo>
                <a:cubicBezTo>
                  <a:pt x="648" y="513"/>
                  <a:pt x="648" y="513"/>
                  <a:pt x="648" y="513"/>
                </a:cubicBezTo>
                <a:cubicBezTo>
                  <a:pt x="637" y="512"/>
                  <a:pt x="629" y="508"/>
                  <a:pt x="623" y="505"/>
                </a:cubicBezTo>
                <a:cubicBezTo>
                  <a:pt x="616" y="501"/>
                  <a:pt x="608" y="501"/>
                  <a:pt x="599" y="503"/>
                </a:cubicBezTo>
                <a:cubicBezTo>
                  <a:pt x="592" y="513"/>
                  <a:pt x="588" y="526"/>
                  <a:pt x="589" y="540"/>
                </a:cubicBezTo>
                <a:cubicBezTo>
                  <a:pt x="590" y="547"/>
                  <a:pt x="591" y="552"/>
                  <a:pt x="593" y="553"/>
                </a:cubicBezTo>
                <a:cubicBezTo>
                  <a:pt x="598" y="553"/>
                  <a:pt x="598" y="553"/>
                  <a:pt x="598" y="553"/>
                </a:cubicBezTo>
                <a:cubicBezTo>
                  <a:pt x="602" y="550"/>
                  <a:pt x="602" y="550"/>
                  <a:pt x="602" y="550"/>
                </a:cubicBezTo>
                <a:cubicBezTo>
                  <a:pt x="604" y="569"/>
                  <a:pt x="604" y="569"/>
                  <a:pt x="604" y="569"/>
                </a:cubicBezTo>
                <a:cubicBezTo>
                  <a:pt x="604" y="576"/>
                  <a:pt x="601" y="581"/>
                  <a:pt x="596" y="584"/>
                </a:cubicBezTo>
                <a:cubicBezTo>
                  <a:pt x="593" y="587"/>
                  <a:pt x="588" y="589"/>
                  <a:pt x="580" y="592"/>
                </a:cubicBezTo>
                <a:cubicBezTo>
                  <a:pt x="575" y="593"/>
                  <a:pt x="575" y="593"/>
                  <a:pt x="575" y="593"/>
                </a:cubicBezTo>
                <a:cubicBezTo>
                  <a:pt x="569" y="595"/>
                  <a:pt x="556" y="612"/>
                  <a:pt x="537" y="641"/>
                </a:cubicBezTo>
                <a:cubicBezTo>
                  <a:pt x="537" y="642"/>
                  <a:pt x="537" y="642"/>
                  <a:pt x="537" y="642"/>
                </a:cubicBezTo>
                <a:cubicBezTo>
                  <a:pt x="537" y="642"/>
                  <a:pt x="537" y="642"/>
                  <a:pt x="537" y="642"/>
                </a:cubicBezTo>
                <a:cubicBezTo>
                  <a:pt x="519" y="653"/>
                  <a:pt x="519" y="653"/>
                  <a:pt x="519" y="653"/>
                </a:cubicBezTo>
                <a:cubicBezTo>
                  <a:pt x="522" y="653"/>
                  <a:pt x="524" y="654"/>
                  <a:pt x="523" y="657"/>
                </a:cubicBezTo>
                <a:cubicBezTo>
                  <a:pt x="522" y="659"/>
                  <a:pt x="520" y="660"/>
                  <a:pt x="516" y="660"/>
                </a:cubicBezTo>
                <a:cubicBezTo>
                  <a:pt x="464" y="659"/>
                  <a:pt x="464" y="659"/>
                  <a:pt x="464" y="659"/>
                </a:cubicBezTo>
                <a:cubicBezTo>
                  <a:pt x="406" y="657"/>
                  <a:pt x="361" y="673"/>
                  <a:pt x="329" y="706"/>
                </a:cubicBezTo>
                <a:cubicBezTo>
                  <a:pt x="329" y="706"/>
                  <a:pt x="329" y="706"/>
                  <a:pt x="329" y="706"/>
                </a:cubicBezTo>
                <a:cubicBezTo>
                  <a:pt x="327" y="707"/>
                  <a:pt x="327" y="707"/>
                  <a:pt x="327" y="707"/>
                </a:cubicBezTo>
                <a:cubicBezTo>
                  <a:pt x="327" y="707"/>
                  <a:pt x="327" y="707"/>
                  <a:pt x="327" y="707"/>
                </a:cubicBezTo>
                <a:cubicBezTo>
                  <a:pt x="306" y="709"/>
                  <a:pt x="306" y="709"/>
                  <a:pt x="306" y="709"/>
                </a:cubicBezTo>
                <a:cubicBezTo>
                  <a:pt x="304" y="710"/>
                  <a:pt x="304" y="710"/>
                  <a:pt x="304" y="710"/>
                </a:cubicBezTo>
                <a:cubicBezTo>
                  <a:pt x="303" y="710"/>
                  <a:pt x="303" y="710"/>
                  <a:pt x="303" y="710"/>
                </a:cubicBezTo>
                <a:cubicBezTo>
                  <a:pt x="297" y="695"/>
                  <a:pt x="297" y="695"/>
                  <a:pt x="297" y="695"/>
                </a:cubicBezTo>
                <a:cubicBezTo>
                  <a:pt x="275" y="701"/>
                  <a:pt x="275" y="701"/>
                  <a:pt x="275" y="701"/>
                </a:cubicBezTo>
                <a:cubicBezTo>
                  <a:pt x="264" y="702"/>
                  <a:pt x="249" y="698"/>
                  <a:pt x="232" y="690"/>
                </a:cubicBezTo>
                <a:cubicBezTo>
                  <a:pt x="216" y="683"/>
                  <a:pt x="202" y="674"/>
                  <a:pt x="188" y="663"/>
                </a:cubicBezTo>
                <a:cubicBezTo>
                  <a:pt x="179" y="656"/>
                  <a:pt x="167" y="651"/>
                  <a:pt x="154" y="649"/>
                </a:cubicBezTo>
                <a:cubicBezTo>
                  <a:pt x="134" y="647"/>
                  <a:pt x="134" y="647"/>
                  <a:pt x="134" y="647"/>
                </a:cubicBezTo>
                <a:cubicBezTo>
                  <a:pt x="113" y="650"/>
                  <a:pt x="113" y="650"/>
                  <a:pt x="113" y="650"/>
                </a:cubicBezTo>
                <a:cubicBezTo>
                  <a:pt x="97" y="652"/>
                  <a:pt x="81" y="652"/>
                  <a:pt x="66" y="651"/>
                </a:cubicBezTo>
                <a:cubicBezTo>
                  <a:pt x="49" y="650"/>
                  <a:pt x="28" y="645"/>
                  <a:pt x="2" y="637"/>
                </a:cubicBezTo>
                <a:cubicBezTo>
                  <a:pt x="0" y="641"/>
                  <a:pt x="0" y="641"/>
                  <a:pt x="0" y="641"/>
                </a:cubicBezTo>
                <a:cubicBezTo>
                  <a:pt x="1" y="641"/>
                  <a:pt x="1" y="641"/>
                  <a:pt x="1" y="641"/>
                </a:cubicBezTo>
                <a:cubicBezTo>
                  <a:pt x="1" y="641"/>
                  <a:pt x="1" y="641"/>
                  <a:pt x="1" y="641"/>
                </a:cubicBezTo>
                <a:cubicBezTo>
                  <a:pt x="2" y="641"/>
                  <a:pt x="2" y="641"/>
                  <a:pt x="2" y="641"/>
                </a:cubicBezTo>
                <a:cubicBezTo>
                  <a:pt x="2" y="642"/>
                  <a:pt x="2" y="642"/>
                  <a:pt x="2" y="642"/>
                </a:cubicBezTo>
                <a:cubicBezTo>
                  <a:pt x="3" y="648"/>
                  <a:pt x="3" y="648"/>
                  <a:pt x="3" y="648"/>
                </a:cubicBezTo>
                <a:cubicBezTo>
                  <a:pt x="8" y="660"/>
                  <a:pt x="8" y="660"/>
                  <a:pt x="8" y="660"/>
                </a:cubicBezTo>
                <a:cubicBezTo>
                  <a:pt x="21" y="675"/>
                  <a:pt x="21" y="675"/>
                  <a:pt x="21" y="675"/>
                </a:cubicBezTo>
                <a:cubicBezTo>
                  <a:pt x="22" y="677"/>
                  <a:pt x="22" y="677"/>
                  <a:pt x="22" y="677"/>
                </a:cubicBezTo>
                <a:cubicBezTo>
                  <a:pt x="19" y="689"/>
                  <a:pt x="19" y="689"/>
                  <a:pt x="19" y="689"/>
                </a:cubicBezTo>
                <a:cubicBezTo>
                  <a:pt x="19" y="689"/>
                  <a:pt x="19" y="689"/>
                  <a:pt x="19" y="689"/>
                </a:cubicBezTo>
                <a:cubicBezTo>
                  <a:pt x="18" y="689"/>
                  <a:pt x="18" y="689"/>
                  <a:pt x="18" y="689"/>
                </a:cubicBezTo>
                <a:cubicBezTo>
                  <a:pt x="11" y="699"/>
                  <a:pt x="11" y="699"/>
                  <a:pt x="11" y="699"/>
                </a:cubicBezTo>
                <a:cubicBezTo>
                  <a:pt x="19" y="707"/>
                  <a:pt x="19" y="707"/>
                  <a:pt x="19" y="707"/>
                </a:cubicBezTo>
                <a:cubicBezTo>
                  <a:pt x="22" y="710"/>
                  <a:pt x="24" y="712"/>
                  <a:pt x="24" y="715"/>
                </a:cubicBezTo>
                <a:cubicBezTo>
                  <a:pt x="26" y="726"/>
                  <a:pt x="26" y="726"/>
                  <a:pt x="26" y="726"/>
                </a:cubicBezTo>
                <a:cubicBezTo>
                  <a:pt x="35" y="736"/>
                  <a:pt x="35" y="736"/>
                  <a:pt x="35" y="736"/>
                </a:cubicBezTo>
                <a:cubicBezTo>
                  <a:pt x="35" y="737"/>
                  <a:pt x="35" y="737"/>
                  <a:pt x="35" y="737"/>
                </a:cubicBezTo>
                <a:cubicBezTo>
                  <a:pt x="36" y="745"/>
                  <a:pt x="36" y="745"/>
                  <a:pt x="36" y="745"/>
                </a:cubicBezTo>
                <a:cubicBezTo>
                  <a:pt x="36" y="751"/>
                  <a:pt x="36" y="751"/>
                  <a:pt x="36" y="751"/>
                </a:cubicBezTo>
                <a:cubicBezTo>
                  <a:pt x="42" y="755"/>
                  <a:pt x="42" y="755"/>
                  <a:pt x="42" y="755"/>
                </a:cubicBezTo>
                <a:cubicBezTo>
                  <a:pt x="45" y="754"/>
                  <a:pt x="45" y="754"/>
                  <a:pt x="45" y="754"/>
                </a:cubicBezTo>
                <a:cubicBezTo>
                  <a:pt x="46" y="752"/>
                  <a:pt x="46" y="752"/>
                  <a:pt x="46" y="752"/>
                </a:cubicBezTo>
                <a:cubicBezTo>
                  <a:pt x="48" y="747"/>
                  <a:pt x="51" y="745"/>
                  <a:pt x="55" y="744"/>
                </a:cubicBezTo>
                <a:cubicBezTo>
                  <a:pt x="60" y="742"/>
                  <a:pt x="60" y="742"/>
                  <a:pt x="60" y="742"/>
                </a:cubicBezTo>
                <a:cubicBezTo>
                  <a:pt x="92" y="739"/>
                  <a:pt x="92" y="739"/>
                  <a:pt x="92" y="739"/>
                </a:cubicBezTo>
                <a:cubicBezTo>
                  <a:pt x="105" y="734"/>
                  <a:pt x="105" y="734"/>
                  <a:pt x="105" y="734"/>
                </a:cubicBezTo>
                <a:cubicBezTo>
                  <a:pt x="106" y="734"/>
                  <a:pt x="106" y="734"/>
                  <a:pt x="106" y="734"/>
                </a:cubicBezTo>
                <a:cubicBezTo>
                  <a:pt x="108" y="732"/>
                  <a:pt x="108" y="732"/>
                  <a:pt x="108" y="732"/>
                </a:cubicBezTo>
                <a:cubicBezTo>
                  <a:pt x="114" y="747"/>
                  <a:pt x="114" y="747"/>
                  <a:pt x="114" y="747"/>
                </a:cubicBezTo>
                <a:cubicBezTo>
                  <a:pt x="115" y="747"/>
                  <a:pt x="115" y="747"/>
                  <a:pt x="115" y="747"/>
                </a:cubicBezTo>
                <a:cubicBezTo>
                  <a:pt x="115" y="747"/>
                  <a:pt x="115" y="747"/>
                  <a:pt x="115" y="747"/>
                </a:cubicBezTo>
                <a:cubicBezTo>
                  <a:pt x="116" y="751"/>
                  <a:pt x="115" y="754"/>
                  <a:pt x="113" y="757"/>
                </a:cubicBezTo>
                <a:cubicBezTo>
                  <a:pt x="96" y="782"/>
                  <a:pt x="96" y="782"/>
                  <a:pt x="96" y="782"/>
                </a:cubicBezTo>
                <a:cubicBezTo>
                  <a:pt x="97" y="786"/>
                  <a:pt x="97" y="786"/>
                  <a:pt x="97" y="786"/>
                </a:cubicBezTo>
                <a:cubicBezTo>
                  <a:pt x="105" y="794"/>
                  <a:pt x="105" y="794"/>
                  <a:pt x="105" y="794"/>
                </a:cubicBezTo>
                <a:cubicBezTo>
                  <a:pt x="113" y="799"/>
                  <a:pt x="113" y="799"/>
                  <a:pt x="113" y="799"/>
                </a:cubicBezTo>
                <a:cubicBezTo>
                  <a:pt x="113" y="799"/>
                  <a:pt x="113" y="799"/>
                  <a:pt x="113" y="799"/>
                </a:cubicBezTo>
                <a:cubicBezTo>
                  <a:pt x="117" y="803"/>
                  <a:pt x="120" y="807"/>
                  <a:pt x="123" y="808"/>
                </a:cubicBezTo>
                <a:cubicBezTo>
                  <a:pt x="128" y="809"/>
                  <a:pt x="132" y="813"/>
                  <a:pt x="136" y="817"/>
                </a:cubicBezTo>
                <a:cubicBezTo>
                  <a:pt x="136" y="819"/>
                  <a:pt x="136" y="819"/>
                  <a:pt x="136" y="819"/>
                </a:cubicBezTo>
                <a:cubicBezTo>
                  <a:pt x="142" y="822"/>
                  <a:pt x="142" y="822"/>
                  <a:pt x="142" y="822"/>
                </a:cubicBezTo>
                <a:cubicBezTo>
                  <a:pt x="144" y="822"/>
                  <a:pt x="144" y="822"/>
                  <a:pt x="144" y="822"/>
                </a:cubicBezTo>
                <a:cubicBezTo>
                  <a:pt x="145" y="822"/>
                  <a:pt x="145" y="822"/>
                  <a:pt x="145" y="822"/>
                </a:cubicBezTo>
                <a:cubicBezTo>
                  <a:pt x="147" y="829"/>
                  <a:pt x="147" y="829"/>
                  <a:pt x="147" y="829"/>
                </a:cubicBezTo>
                <a:cubicBezTo>
                  <a:pt x="147" y="829"/>
                  <a:pt x="147" y="829"/>
                  <a:pt x="147" y="829"/>
                </a:cubicBezTo>
                <a:cubicBezTo>
                  <a:pt x="147" y="836"/>
                  <a:pt x="147" y="836"/>
                  <a:pt x="147" y="836"/>
                </a:cubicBezTo>
                <a:cubicBezTo>
                  <a:pt x="150" y="845"/>
                  <a:pt x="150" y="845"/>
                  <a:pt x="150" y="845"/>
                </a:cubicBezTo>
                <a:cubicBezTo>
                  <a:pt x="165" y="848"/>
                  <a:pt x="165" y="848"/>
                  <a:pt x="165" y="848"/>
                </a:cubicBezTo>
                <a:cubicBezTo>
                  <a:pt x="166" y="848"/>
                  <a:pt x="166" y="848"/>
                  <a:pt x="166" y="848"/>
                </a:cubicBezTo>
                <a:cubicBezTo>
                  <a:pt x="167" y="848"/>
                  <a:pt x="167" y="848"/>
                  <a:pt x="167" y="848"/>
                </a:cubicBezTo>
                <a:cubicBezTo>
                  <a:pt x="167" y="849"/>
                  <a:pt x="167" y="849"/>
                  <a:pt x="167" y="849"/>
                </a:cubicBezTo>
                <a:cubicBezTo>
                  <a:pt x="167" y="850"/>
                  <a:pt x="167" y="850"/>
                  <a:pt x="167" y="850"/>
                </a:cubicBezTo>
                <a:cubicBezTo>
                  <a:pt x="171" y="859"/>
                  <a:pt x="171" y="859"/>
                  <a:pt x="171" y="859"/>
                </a:cubicBezTo>
                <a:cubicBezTo>
                  <a:pt x="184" y="863"/>
                  <a:pt x="184" y="863"/>
                  <a:pt x="184" y="863"/>
                </a:cubicBezTo>
                <a:cubicBezTo>
                  <a:pt x="192" y="859"/>
                  <a:pt x="192" y="859"/>
                  <a:pt x="192" y="859"/>
                </a:cubicBezTo>
                <a:cubicBezTo>
                  <a:pt x="191" y="854"/>
                  <a:pt x="191" y="854"/>
                  <a:pt x="191" y="854"/>
                </a:cubicBezTo>
                <a:cubicBezTo>
                  <a:pt x="183" y="847"/>
                  <a:pt x="183" y="847"/>
                  <a:pt x="183" y="847"/>
                </a:cubicBezTo>
                <a:cubicBezTo>
                  <a:pt x="184" y="845"/>
                  <a:pt x="184" y="845"/>
                  <a:pt x="184" y="845"/>
                </a:cubicBezTo>
                <a:cubicBezTo>
                  <a:pt x="184" y="844"/>
                  <a:pt x="184" y="844"/>
                  <a:pt x="184" y="844"/>
                </a:cubicBezTo>
                <a:cubicBezTo>
                  <a:pt x="191" y="831"/>
                  <a:pt x="191" y="831"/>
                  <a:pt x="191" y="831"/>
                </a:cubicBezTo>
                <a:cubicBezTo>
                  <a:pt x="205" y="831"/>
                  <a:pt x="205" y="831"/>
                  <a:pt x="205" y="831"/>
                </a:cubicBezTo>
                <a:cubicBezTo>
                  <a:pt x="206" y="832"/>
                  <a:pt x="206" y="832"/>
                  <a:pt x="206" y="832"/>
                </a:cubicBezTo>
                <a:cubicBezTo>
                  <a:pt x="227" y="839"/>
                  <a:pt x="227" y="839"/>
                  <a:pt x="227" y="839"/>
                </a:cubicBezTo>
                <a:cubicBezTo>
                  <a:pt x="238" y="837"/>
                  <a:pt x="238" y="837"/>
                  <a:pt x="238" y="837"/>
                </a:cubicBezTo>
                <a:cubicBezTo>
                  <a:pt x="247" y="829"/>
                  <a:pt x="247" y="829"/>
                  <a:pt x="247" y="829"/>
                </a:cubicBezTo>
                <a:cubicBezTo>
                  <a:pt x="258" y="816"/>
                  <a:pt x="264" y="811"/>
                  <a:pt x="269" y="814"/>
                </a:cubicBezTo>
                <a:cubicBezTo>
                  <a:pt x="273" y="813"/>
                  <a:pt x="273" y="813"/>
                  <a:pt x="273" y="813"/>
                </a:cubicBezTo>
                <a:cubicBezTo>
                  <a:pt x="279" y="813"/>
                  <a:pt x="282" y="814"/>
                  <a:pt x="284" y="814"/>
                </a:cubicBezTo>
                <a:cubicBezTo>
                  <a:pt x="284" y="816"/>
                  <a:pt x="285" y="817"/>
                  <a:pt x="285" y="818"/>
                </a:cubicBezTo>
                <a:cubicBezTo>
                  <a:pt x="285" y="820"/>
                  <a:pt x="287" y="825"/>
                  <a:pt x="291" y="832"/>
                </a:cubicBezTo>
                <a:cubicBezTo>
                  <a:pt x="291" y="833"/>
                  <a:pt x="291" y="833"/>
                  <a:pt x="291" y="833"/>
                </a:cubicBezTo>
                <a:cubicBezTo>
                  <a:pt x="291" y="833"/>
                  <a:pt x="291" y="833"/>
                  <a:pt x="291" y="833"/>
                </a:cubicBezTo>
                <a:cubicBezTo>
                  <a:pt x="293" y="842"/>
                  <a:pt x="293" y="842"/>
                  <a:pt x="293" y="842"/>
                </a:cubicBezTo>
                <a:cubicBezTo>
                  <a:pt x="293" y="844"/>
                  <a:pt x="293" y="844"/>
                  <a:pt x="293" y="844"/>
                </a:cubicBezTo>
                <a:cubicBezTo>
                  <a:pt x="290" y="853"/>
                  <a:pt x="290" y="853"/>
                  <a:pt x="290" y="853"/>
                </a:cubicBezTo>
                <a:cubicBezTo>
                  <a:pt x="290" y="853"/>
                  <a:pt x="290" y="853"/>
                  <a:pt x="290" y="853"/>
                </a:cubicBezTo>
                <a:cubicBezTo>
                  <a:pt x="290" y="854"/>
                  <a:pt x="290" y="854"/>
                  <a:pt x="290" y="854"/>
                </a:cubicBezTo>
                <a:cubicBezTo>
                  <a:pt x="290" y="854"/>
                  <a:pt x="290" y="854"/>
                  <a:pt x="290" y="854"/>
                </a:cubicBezTo>
                <a:cubicBezTo>
                  <a:pt x="279" y="867"/>
                  <a:pt x="279" y="867"/>
                  <a:pt x="279" y="867"/>
                </a:cubicBezTo>
                <a:cubicBezTo>
                  <a:pt x="279" y="867"/>
                  <a:pt x="279" y="867"/>
                  <a:pt x="279" y="867"/>
                </a:cubicBezTo>
                <a:cubicBezTo>
                  <a:pt x="279" y="867"/>
                  <a:pt x="279" y="867"/>
                  <a:pt x="279" y="867"/>
                </a:cubicBezTo>
                <a:cubicBezTo>
                  <a:pt x="257" y="877"/>
                  <a:pt x="257" y="877"/>
                  <a:pt x="257" y="877"/>
                </a:cubicBezTo>
                <a:cubicBezTo>
                  <a:pt x="254" y="883"/>
                  <a:pt x="254" y="883"/>
                  <a:pt x="254" y="883"/>
                </a:cubicBezTo>
                <a:cubicBezTo>
                  <a:pt x="251" y="901"/>
                  <a:pt x="251" y="901"/>
                  <a:pt x="251" y="901"/>
                </a:cubicBezTo>
                <a:cubicBezTo>
                  <a:pt x="253" y="909"/>
                  <a:pt x="253" y="909"/>
                  <a:pt x="253" y="909"/>
                </a:cubicBezTo>
                <a:cubicBezTo>
                  <a:pt x="258" y="918"/>
                  <a:pt x="258" y="918"/>
                  <a:pt x="258" y="918"/>
                </a:cubicBezTo>
                <a:cubicBezTo>
                  <a:pt x="261" y="920"/>
                  <a:pt x="261" y="920"/>
                  <a:pt x="261" y="920"/>
                </a:cubicBezTo>
                <a:cubicBezTo>
                  <a:pt x="268" y="925"/>
                  <a:pt x="268" y="925"/>
                  <a:pt x="268" y="925"/>
                </a:cubicBezTo>
                <a:cubicBezTo>
                  <a:pt x="293" y="925"/>
                  <a:pt x="293" y="925"/>
                  <a:pt x="293" y="925"/>
                </a:cubicBezTo>
                <a:cubicBezTo>
                  <a:pt x="315" y="922"/>
                  <a:pt x="315" y="922"/>
                  <a:pt x="315" y="922"/>
                </a:cubicBezTo>
                <a:cubicBezTo>
                  <a:pt x="318" y="919"/>
                  <a:pt x="318" y="919"/>
                  <a:pt x="318" y="919"/>
                </a:cubicBezTo>
                <a:cubicBezTo>
                  <a:pt x="321" y="915"/>
                  <a:pt x="324" y="914"/>
                  <a:pt x="326" y="914"/>
                </a:cubicBezTo>
                <a:cubicBezTo>
                  <a:pt x="340" y="916"/>
                  <a:pt x="340" y="916"/>
                  <a:pt x="340" y="916"/>
                </a:cubicBezTo>
                <a:cubicBezTo>
                  <a:pt x="341" y="914"/>
                  <a:pt x="341" y="914"/>
                  <a:pt x="341" y="914"/>
                </a:cubicBezTo>
                <a:cubicBezTo>
                  <a:pt x="340" y="910"/>
                  <a:pt x="340" y="906"/>
                  <a:pt x="343" y="902"/>
                </a:cubicBezTo>
                <a:cubicBezTo>
                  <a:pt x="349" y="892"/>
                  <a:pt x="349" y="892"/>
                  <a:pt x="349" y="892"/>
                </a:cubicBezTo>
                <a:cubicBezTo>
                  <a:pt x="349" y="873"/>
                  <a:pt x="349" y="873"/>
                  <a:pt x="349" y="873"/>
                </a:cubicBezTo>
                <a:cubicBezTo>
                  <a:pt x="349" y="872"/>
                  <a:pt x="349" y="872"/>
                  <a:pt x="349" y="872"/>
                </a:cubicBezTo>
                <a:cubicBezTo>
                  <a:pt x="360" y="841"/>
                  <a:pt x="360" y="841"/>
                  <a:pt x="360" y="841"/>
                </a:cubicBezTo>
                <a:cubicBezTo>
                  <a:pt x="360" y="840"/>
                  <a:pt x="360" y="840"/>
                  <a:pt x="360" y="840"/>
                </a:cubicBezTo>
                <a:cubicBezTo>
                  <a:pt x="360" y="839"/>
                  <a:pt x="360" y="839"/>
                  <a:pt x="360" y="839"/>
                </a:cubicBezTo>
                <a:cubicBezTo>
                  <a:pt x="361" y="839"/>
                  <a:pt x="361" y="839"/>
                  <a:pt x="361" y="839"/>
                </a:cubicBezTo>
                <a:cubicBezTo>
                  <a:pt x="361" y="839"/>
                  <a:pt x="361" y="839"/>
                  <a:pt x="361" y="839"/>
                </a:cubicBezTo>
                <a:cubicBezTo>
                  <a:pt x="380" y="824"/>
                  <a:pt x="380" y="824"/>
                  <a:pt x="380" y="824"/>
                </a:cubicBezTo>
                <a:cubicBezTo>
                  <a:pt x="381" y="822"/>
                  <a:pt x="381" y="822"/>
                  <a:pt x="381" y="822"/>
                </a:cubicBezTo>
                <a:cubicBezTo>
                  <a:pt x="397" y="830"/>
                  <a:pt x="397" y="830"/>
                  <a:pt x="397" y="830"/>
                </a:cubicBezTo>
                <a:cubicBezTo>
                  <a:pt x="397" y="830"/>
                  <a:pt x="397" y="830"/>
                  <a:pt x="397" y="830"/>
                </a:cubicBezTo>
                <a:cubicBezTo>
                  <a:pt x="406" y="836"/>
                  <a:pt x="410" y="841"/>
                  <a:pt x="410" y="844"/>
                </a:cubicBezTo>
                <a:cubicBezTo>
                  <a:pt x="409" y="857"/>
                  <a:pt x="409" y="857"/>
                  <a:pt x="409" y="857"/>
                </a:cubicBezTo>
                <a:cubicBezTo>
                  <a:pt x="403" y="865"/>
                  <a:pt x="403" y="865"/>
                  <a:pt x="403" y="865"/>
                </a:cubicBezTo>
                <a:cubicBezTo>
                  <a:pt x="399" y="878"/>
                  <a:pt x="399" y="878"/>
                  <a:pt x="399" y="878"/>
                </a:cubicBezTo>
                <a:cubicBezTo>
                  <a:pt x="399" y="891"/>
                  <a:pt x="399" y="891"/>
                  <a:pt x="399" y="891"/>
                </a:cubicBezTo>
                <a:cubicBezTo>
                  <a:pt x="403" y="897"/>
                  <a:pt x="403" y="897"/>
                  <a:pt x="403" y="897"/>
                </a:cubicBezTo>
                <a:cubicBezTo>
                  <a:pt x="409" y="896"/>
                  <a:pt x="409" y="896"/>
                  <a:pt x="409" y="896"/>
                </a:cubicBezTo>
                <a:cubicBezTo>
                  <a:pt x="410" y="896"/>
                  <a:pt x="410" y="896"/>
                  <a:pt x="410" y="896"/>
                </a:cubicBezTo>
                <a:cubicBezTo>
                  <a:pt x="419" y="896"/>
                  <a:pt x="419" y="896"/>
                  <a:pt x="419" y="896"/>
                </a:cubicBezTo>
                <a:cubicBezTo>
                  <a:pt x="424" y="899"/>
                  <a:pt x="427" y="903"/>
                  <a:pt x="429" y="909"/>
                </a:cubicBezTo>
                <a:cubicBezTo>
                  <a:pt x="435" y="911"/>
                  <a:pt x="435" y="911"/>
                  <a:pt x="435" y="911"/>
                </a:cubicBezTo>
                <a:cubicBezTo>
                  <a:pt x="435" y="911"/>
                  <a:pt x="435" y="911"/>
                  <a:pt x="435" y="911"/>
                </a:cubicBezTo>
                <a:cubicBezTo>
                  <a:pt x="435" y="911"/>
                  <a:pt x="435" y="911"/>
                  <a:pt x="435" y="911"/>
                </a:cubicBezTo>
                <a:cubicBezTo>
                  <a:pt x="436" y="911"/>
                  <a:pt x="436" y="911"/>
                  <a:pt x="436" y="911"/>
                </a:cubicBezTo>
                <a:cubicBezTo>
                  <a:pt x="457" y="921"/>
                  <a:pt x="457" y="921"/>
                  <a:pt x="457" y="921"/>
                </a:cubicBezTo>
                <a:cubicBezTo>
                  <a:pt x="466" y="924"/>
                  <a:pt x="466" y="924"/>
                  <a:pt x="466" y="924"/>
                </a:cubicBezTo>
                <a:cubicBezTo>
                  <a:pt x="479" y="922"/>
                  <a:pt x="479" y="922"/>
                  <a:pt x="479" y="922"/>
                </a:cubicBezTo>
                <a:cubicBezTo>
                  <a:pt x="484" y="915"/>
                  <a:pt x="484" y="915"/>
                  <a:pt x="484" y="915"/>
                </a:cubicBezTo>
                <a:cubicBezTo>
                  <a:pt x="491" y="885"/>
                  <a:pt x="491" y="885"/>
                  <a:pt x="491" y="885"/>
                </a:cubicBezTo>
                <a:cubicBezTo>
                  <a:pt x="492" y="868"/>
                  <a:pt x="492" y="868"/>
                  <a:pt x="492" y="868"/>
                </a:cubicBezTo>
                <a:cubicBezTo>
                  <a:pt x="492" y="867"/>
                  <a:pt x="492" y="867"/>
                  <a:pt x="492" y="867"/>
                </a:cubicBezTo>
                <a:cubicBezTo>
                  <a:pt x="493" y="867"/>
                  <a:pt x="493" y="867"/>
                  <a:pt x="493" y="867"/>
                </a:cubicBezTo>
                <a:cubicBezTo>
                  <a:pt x="494" y="866"/>
                  <a:pt x="494" y="866"/>
                  <a:pt x="494" y="866"/>
                </a:cubicBezTo>
                <a:cubicBezTo>
                  <a:pt x="505" y="856"/>
                  <a:pt x="505" y="856"/>
                  <a:pt x="505" y="856"/>
                </a:cubicBezTo>
                <a:cubicBezTo>
                  <a:pt x="512" y="848"/>
                  <a:pt x="512" y="848"/>
                  <a:pt x="512" y="848"/>
                </a:cubicBezTo>
                <a:cubicBezTo>
                  <a:pt x="513" y="847"/>
                  <a:pt x="513" y="847"/>
                  <a:pt x="513" y="847"/>
                </a:cubicBezTo>
                <a:cubicBezTo>
                  <a:pt x="525" y="842"/>
                  <a:pt x="525" y="842"/>
                  <a:pt x="525" y="842"/>
                </a:cubicBezTo>
                <a:cubicBezTo>
                  <a:pt x="532" y="837"/>
                  <a:pt x="532" y="837"/>
                  <a:pt x="532" y="837"/>
                </a:cubicBezTo>
                <a:cubicBezTo>
                  <a:pt x="541" y="834"/>
                  <a:pt x="541" y="834"/>
                  <a:pt x="541" y="834"/>
                </a:cubicBezTo>
                <a:cubicBezTo>
                  <a:pt x="536" y="816"/>
                  <a:pt x="536" y="816"/>
                  <a:pt x="536" y="816"/>
                </a:cubicBezTo>
                <a:cubicBezTo>
                  <a:pt x="557" y="818"/>
                  <a:pt x="557" y="818"/>
                  <a:pt x="557" y="818"/>
                </a:cubicBezTo>
                <a:cubicBezTo>
                  <a:pt x="557" y="818"/>
                  <a:pt x="557" y="818"/>
                  <a:pt x="557" y="818"/>
                </a:cubicBezTo>
                <a:cubicBezTo>
                  <a:pt x="557" y="819"/>
                  <a:pt x="557" y="819"/>
                  <a:pt x="557" y="819"/>
                </a:cubicBezTo>
                <a:cubicBezTo>
                  <a:pt x="557" y="819"/>
                  <a:pt x="557" y="819"/>
                  <a:pt x="557" y="819"/>
                </a:cubicBezTo>
                <a:cubicBezTo>
                  <a:pt x="568" y="823"/>
                  <a:pt x="568" y="823"/>
                  <a:pt x="568" y="823"/>
                </a:cubicBezTo>
                <a:cubicBezTo>
                  <a:pt x="568" y="823"/>
                  <a:pt x="568" y="823"/>
                  <a:pt x="568" y="823"/>
                </a:cubicBezTo>
                <a:cubicBezTo>
                  <a:pt x="568" y="822"/>
                  <a:pt x="568" y="822"/>
                  <a:pt x="568" y="822"/>
                </a:cubicBezTo>
                <a:cubicBezTo>
                  <a:pt x="571" y="811"/>
                  <a:pt x="571" y="811"/>
                  <a:pt x="571" y="811"/>
                </a:cubicBezTo>
                <a:cubicBezTo>
                  <a:pt x="571" y="809"/>
                  <a:pt x="571" y="809"/>
                  <a:pt x="571" y="809"/>
                </a:cubicBezTo>
                <a:cubicBezTo>
                  <a:pt x="573" y="810"/>
                  <a:pt x="573" y="810"/>
                  <a:pt x="573" y="810"/>
                </a:cubicBezTo>
                <a:cubicBezTo>
                  <a:pt x="574" y="810"/>
                  <a:pt x="574" y="810"/>
                  <a:pt x="574" y="810"/>
                </a:cubicBezTo>
                <a:cubicBezTo>
                  <a:pt x="584" y="812"/>
                  <a:pt x="584" y="812"/>
                  <a:pt x="584" y="812"/>
                </a:cubicBezTo>
                <a:cubicBezTo>
                  <a:pt x="588" y="812"/>
                  <a:pt x="588" y="812"/>
                  <a:pt x="588" y="812"/>
                </a:cubicBezTo>
                <a:cubicBezTo>
                  <a:pt x="598" y="802"/>
                  <a:pt x="598" y="802"/>
                  <a:pt x="598" y="802"/>
                </a:cubicBezTo>
                <a:cubicBezTo>
                  <a:pt x="598" y="802"/>
                  <a:pt x="598" y="802"/>
                  <a:pt x="598" y="802"/>
                </a:cubicBezTo>
                <a:cubicBezTo>
                  <a:pt x="599" y="801"/>
                  <a:pt x="599" y="801"/>
                  <a:pt x="599" y="801"/>
                </a:cubicBezTo>
                <a:cubicBezTo>
                  <a:pt x="599" y="801"/>
                  <a:pt x="599" y="801"/>
                  <a:pt x="599" y="801"/>
                </a:cubicBezTo>
                <a:cubicBezTo>
                  <a:pt x="612" y="799"/>
                  <a:pt x="612" y="799"/>
                  <a:pt x="612" y="799"/>
                </a:cubicBezTo>
                <a:cubicBezTo>
                  <a:pt x="622" y="789"/>
                  <a:pt x="622" y="789"/>
                  <a:pt x="622" y="789"/>
                </a:cubicBezTo>
                <a:cubicBezTo>
                  <a:pt x="627" y="781"/>
                  <a:pt x="627" y="781"/>
                  <a:pt x="627" y="781"/>
                </a:cubicBezTo>
                <a:cubicBezTo>
                  <a:pt x="627" y="771"/>
                  <a:pt x="627" y="771"/>
                  <a:pt x="627" y="771"/>
                </a:cubicBezTo>
                <a:cubicBezTo>
                  <a:pt x="627" y="768"/>
                  <a:pt x="629" y="765"/>
                  <a:pt x="633" y="763"/>
                </a:cubicBezTo>
                <a:cubicBezTo>
                  <a:pt x="633" y="763"/>
                  <a:pt x="633" y="763"/>
                  <a:pt x="633" y="763"/>
                </a:cubicBezTo>
                <a:cubicBezTo>
                  <a:pt x="634" y="763"/>
                  <a:pt x="634" y="763"/>
                  <a:pt x="634" y="763"/>
                </a:cubicBezTo>
                <a:cubicBezTo>
                  <a:pt x="635" y="763"/>
                  <a:pt x="635" y="763"/>
                  <a:pt x="635" y="763"/>
                </a:cubicBezTo>
                <a:cubicBezTo>
                  <a:pt x="646" y="765"/>
                  <a:pt x="646" y="765"/>
                  <a:pt x="646" y="765"/>
                </a:cubicBezTo>
                <a:cubicBezTo>
                  <a:pt x="651" y="762"/>
                  <a:pt x="651" y="762"/>
                  <a:pt x="651" y="762"/>
                </a:cubicBezTo>
                <a:cubicBezTo>
                  <a:pt x="653" y="753"/>
                  <a:pt x="653" y="753"/>
                  <a:pt x="653" y="753"/>
                </a:cubicBezTo>
                <a:cubicBezTo>
                  <a:pt x="665" y="749"/>
                  <a:pt x="665" y="749"/>
                  <a:pt x="665" y="749"/>
                </a:cubicBezTo>
                <a:cubicBezTo>
                  <a:pt x="666" y="749"/>
                  <a:pt x="666" y="749"/>
                  <a:pt x="666" y="749"/>
                </a:cubicBezTo>
                <a:cubicBezTo>
                  <a:pt x="666" y="749"/>
                  <a:pt x="666" y="749"/>
                  <a:pt x="666" y="749"/>
                </a:cubicBezTo>
                <a:cubicBezTo>
                  <a:pt x="666" y="749"/>
                  <a:pt x="666" y="749"/>
                  <a:pt x="666" y="749"/>
                </a:cubicBezTo>
                <a:cubicBezTo>
                  <a:pt x="681" y="751"/>
                  <a:pt x="681" y="751"/>
                  <a:pt x="681" y="751"/>
                </a:cubicBezTo>
                <a:cubicBezTo>
                  <a:pt x="693" y="748"/>
                  <a:pt x="693" y="748"/>
                  <a:pt x="693" y="748"/>
                </a:cubicBezTo>
                <a:cubicBezTo>
                  <a:pt x="701" y="741"/>
                  <a:pt x="701" y="741"/>
                  <a:pt x="701" y="741"/>
                </a:cubicBezTo>
                <a:cubicBezTo>
                  <a:pt x="706" y="731"/>
                  <a:pt x="706" y="731"/>
                  <a:pt x="706" y="731"/>
                </a:cubicBezTo>
                <a:cubicBezTo>
                  <a:pt x="697" y="722"/>
                  <a:pt x="697" y="722"/>
                  <a:pt x="697" y="722"/>
                </a:cubicBezTo>
                <a:cubicBezTo>
                  <a:pt x="697" y="721"/>
                  <a:pt x="697" y="721"/>
                  <a:pt x="697" y="721"/>
                </a:cubicBezTo>
                <a:cubicBezTo>
                  <a:pt x="697" y="721"/>
                  <a:pt x="697" y="721"/>
                  <a:pt x="697" y="721"/>
                </a:cubicBezTo>
                <a:cubicBezTo>
                  <a:pt x="695" y="714"/>
                  <a:pt x="695" y="714"/>
                  <a:pt x="695" y="714"/>
                </a:cubicBezTo>
                <a:cubicBezTo>
                  <a:pt x="695" y="714"/>
                  <a:pt x="695" y="714"/>
                  <a:pt x="695" y="714"/>
                </a:cubicBezTo>
                <a:cubicBezTo>
                  <a:pt x="692" y="703"/>
                  <a:pt x="692" y="703"/>
                  <a:pt x="692" y="703"/>
                </a:cubicBezTo>
                <a:cubicBezTo>
                  <a:pt x="692" y="702"/>
                  <a:pt x="692" y="702"/>
                  <a:pt x="692" y="702"/>
                </a:cubicBezTo>
                <a:cubicBezTo>
                  <a:pt x="698" y="692"/>
                  <a:pt x="698" y="692"/>
                  <a:pt x="698" y="692"/>
                </a:cubicBezTo>
                <a:cubicBezTo>
                  <a:pt x="698" y="689"/>
                  <a:pt x="700" y="685"/>
                  <a:pt x="704" y="680"/>
                </a:cubicBezTo>
                <a:cubicBezTo>
                  <a:pt x="711" y="667"/>
                  <a:pt x="711" y="667"/>
                  <a:pt x="711" y="667"/>
                </a:cubicBezTo>
                <a:cubicBezTo>
                  <a:pt x="711" y="666"/>
                  <a:pt x="711" y="666"/>
                  <a:pt x="711" y="666"/>
                </a:cubicBezTo>
                <a:cubicBezTo>
                  <a:pt x="712" y="666"/>
                  <a:pt x="712" y="666"/>
                  <a:pt x="712" y="666"/>
                </a:cubicBezTo>
                <a:cubicBezTo>
                  <a:pt x="718" y="657"/>
                  <a:pt x="718" y="657"/>
                  <a:pt x="718" y="657"/>
                </a:cubicBezTo>
                <a:cubicBezTo>
                  <a:pt x="727" y="638"/>
                  <a:pt x="727" y="638"/>
                  <a:pt x="727" y="638"/>
                </a:cubicBezTo>
                <a:cubicBezTo>
                  <a:pt x="735" y="651"/>
                  <a:pt x="735" y="651"/>
                  <a:pt x="735" y="651"/>
                </a:cubicBezTo>
                <a:cubicBezTo>
                  <a:pt x="736" y="651"/>
                  <a:pt x="736" y="651"/>
                  <a:pt x="736" y="651"/>
                </a:cubicBezTo>
                <a:cubicBezTo>
                  <a:pt x="736" y="652"/>
                  <a:pt x="736" y="652"/>
                  <a:pt x="736" y="652"/>
                </a:cubicBezTo>
                <a:cubicBezTo>
                  <a:pt x="739" y="664"/>
                  <a:pt x="739" y="664"/>
                  <a:pt x="739" y="664"/>
                </a:cubicBezTo>
                <a:cubicBezTo>
                  <a:pt x="739" y="664"/>
                  <a:pt x="739" y="664"/>
                  <a:pt x="739" y="664"/>
                </a:cubicBezTo>
                <a:cubicBezTo>
                  <a:pt x="741" y="677"/>
                  <a:pt x="741" y="677"/>
                  <a:pt x="741" y="677"/>
                </a:cubicBezTo>
                <a:cubicBezTo>
                  <a:pt x="749" y="680"/>
                  <a:pt x="749" y="680"/>
                  <a:pt x="749" y="680"/>
                </a:cubicBezTo>
                <a:cubicBezTo>
                  <a:pt x="750" y="680"/>
                  <a:pt x="750" y="680"/>
                  <a:pt x="750" y="680"/>
                </a:cubicBezTo>
                <a:cubicBezTo>
                  <a:pt x="750" y="680"/>
                  <a:pt x="750" y="680"/>
                  <a:pt x="750" y="680"/>
                </a:cubicBezTo>
                <a:cubicBezTo>
                  <a:pt x="750" y="680"/>
                  <a:pt x="750" y="680"/>
                  <a:pt x="750" y="680"/>
                </a:cubicBezTo>
                <a:cubicBezTo>
                  <a:pt x="752" y="681"/>
                  <a:pt x="752" y="681"/>
                  <a:pt x="752" y="681"/>
                </a:cubicBezTo>
                <a:cubicBezTo>
                  <a:pt x="753" y="681"/>
                  <a:pt x="753" y="681"/>
                  <a:pt x="753" y="681"/>
                </a:cubicBezTo>
                <a:cubicBezTo>
                  <a:pt x="760" y="668"/>
                  <a:pt x="760" y="668"/>
                  <a:pt x="760" y="668"/>
                </a:cubicBezTo>
                <a:cubicBezTo>
                  <a:pt x="764" y="656"/>
                  <a:pt x="764" y="656"/>
                  <a:pt x="764" y="656"/>
                </a:cubicBezTo>
                <a:cubicBezTo>
                  <a:pt x="766" y="657"/>
                  <a:pt x="766" y="657"/>
                  <a:pt x="766" y="657"/>
                </a:cubicBezTo>
                <a:cubicBezTo>
                  <a:pt x="768" y="657"/>
                  <a:pt x="768" y="657"/>
                  <a:pt x="768" y="657"/>
                </a:cubicBezTo>
                <a:cubicBezTo>
                  <a:pt x="786" y="663"/>
                  <a:pt x="786" y="663"/>
                  <a:pt x="786" y="663"/>
                </a:cubicBezTo>
                <a:cubicBezTo>
                  <a:pt x="794" y="657"/>
                  <a:pt x="794" y="657"/>
                  <a:pt x="794" y="657"/>
                </a:cubicBezTo>
                <a:cubicBezTo>
                  <a:pt x="795" y="656"/>
                  <a:pt x="795" y="656"/>
                  <a:pt x="795" y="656"/>
                </a:cubicBezTo>
                <a:cubicBezTo>
                  <a:pt x="796" y="656"/>
                  <a:pt x="796" y="656"/>
                  <a:pt x="796" y="656"/>
                </a:cubicBezTo>
                <a:cubicBezTo>
                  <a:pt x="805" y="655"/>
                  <a:pt x="805" y="655"/>
                  <a:pt x="805" y="655"/>
                </a:cubicBezTo>
                <a:cubicBezTo>
                  <a:pt x="811" y="645"/>
                  <a:pt x="811" y="645"/>
                  <a:pt x="811" y="645"/>
                </a:cubicBezTo>
                <a:cubicBezTo>
                  <a:pt x="811" y="632"/>
                  <a:pt x="811" y="632"/>
                  <a:pt x="811" y="632"/>
                </a:cubicBezTo>
                <a:cubicBezTo>
                  <a:pt x="815" y="613"/>
                  <a:pt x="815" y="613"/>
                  <a:pt x="815" y="613"/>
                </a:cubicBezTo>
                <a:cubicBezTo>
                  <a:pt x="816" y="614"/>
                  <a:pt x="816" y="614"/>
                  <a:pt x="816" y="614"/>
                </a:cubicBezTo>
                <a:cubicBezTo>
                  <a:pt x="818" y="614"/>
                  <a:pt x="818" y="614"/>
                  <a:pt x="818" y="614"/>
                </a:cubicBezTo>
                <a:cubicBezTo>
                  <a:pt x="831" y="617"/>
                  <a:pt x="831" y="617"/>
                  <a:pt x="831" y="617"/>
                </a:cubicBezTo>
                <a:cubicBezTo>
                  <a:pt x="837" y="606"/>
                  <a:pt x="837" y="606"/>
                  <a:pt x="837" y="606"/>
                </a:cubicBezTo>
                <a:cubicBezTo>
                  <a:pt x="838" y="606"/>
                  <a:pt x="838" y="606"/>
                  <a:pt x="838" y="606"/>
                </a:cubicBezTo>
                <a:cubicBezTo>
                  <a:pt x="839" y="606"/>
                  <a:pt x="839" y="606"/>
                  <a:pt x="839" y="606"/>
                </a:cubicBezTo>
                <a:cubicBezTo>
                  <a:pt x="851" y="604"/>
                  <a:pt x="851" y="604"/>
                  <a:pt x="851" y="604"/>
                </a:cubicBezTo>
                <a:cubicBezTo>
                  <a:pt x="853" y="604"/>
                  <a:pt x="853" y="604"/>
                  <a:pt x="853" y="604"/>
                </a:cubicBezTo>
                <a:cubicBezTo>
                  <a:pt x="853" y="605"/>
                  <a:pt x="853" y="605"/>
                  <a:pt x="853" y="605"/>
                </a:cubicBezTo>
                <a:cubicBezTo>
                  <a:pt x="854" y="606"/>
                  <a:pt x="854" y="606"/>
                  <a:pt x="854" y="606"/>
                </a:cubicBezTo>
                <a:cubicBezTo>
                  <a:pt x="860" y="614"/>
                  <a:pt x="860" y="614"/>
                  <a:pt x="860" y="614"/>
                </a:cubicBezTo>
                <a:cubicBezTo>
                  <a:pt x="860" y="615"/>
                  <a:pt x="860" y="615"/>
                  <a:pt x="860" y="615"/>
                </a:cubicBezTo>
                <a:cubicBezTo>
                  <a:pt x="861" y="615"/>
                  <a:pt x="861" y="615"/>
                  <a:pt x="861" y="615"/>
                </a:cubicBezTo>
                <a:cubicBezTo>
                  <a:pt x="861" y="617"/>
                  <a:pt x="861" y="617"/>
                  <a:pt x="861" y="617"/>
                </a:cubicBezTo>
                <a:cubicBezTo>
                  <a:pt x="862" y="629"/>
                  <a:pt x="862" y="629"/>
                  <a:pt x="862" y="629"/>
                </a:cubicBezTo>
                <a:cubicBezTo>
                  <a:pt x="868" y="634"/>
                  <a:pt x="868" y="634"/>
                  <a:pt x="868" y="634"/>
                </a:cubicBezTo>
                <a:cubicBezTo>
                  <a:pt x="877" y="626"/>
                  <a:pt x="877" y="626"/>
                  <a:pt x="877" y="626"/>
                </a:cubicBezTo>
                <a:cubicBezTo>
                  <a:pt x="879" y="629"/>
                  <a:pt x="879" y="629"/>
                  <a:pt x="879" y="629"/>
                </a:cubicBezTo>
                <a:cubicBezTo>
                  <a:pt x="882" y="632"/>
                  <a:pt x="883" y="635"/>
                  <a:pt x="883" y="638"/>
                </a:cubicBezTo>
                <a:cubicBezTo>
                  <a:pt x="883" y="649"/>
                  <a:pt x="883" y="649"/>
                  <a:pt x="883" y="649"/>
                </a:cubicBezTo>
                <a:cubicBezTo>
                  <a:pt x="879" y="660"/>
                  <a:pt x="879" y="660"/>
                  <a:pt x="879" y="660"/>
                </a:cubicBezTo>
                <a:cubicBezTo>
                  <a:pt x="882" y="665"/>
                  <a:pt x="882" y="665"/>
                  <a:pt x="882" y="665"/>
                </a:cubicBezTo>
                <a:cubicBezTo>
                  <a:pt x="888" y="672"/>
                  <a:pt x="888" y="672"/>
                  <a:pt x="888" y="672"/>
                </a:cubicBezTo>
                <a:cubicBezTo>
                  <a:pt x="913" y="675"/>
                  <a:pt x="913" y="675"/>
                  <a:pt x="913" y="675"/>
                </a:cubicBezTo>
                <a:cubicBezTo>
                  <a:pt x="914" y="676"/>
                  <a:pt x="914" y="676"/>
                  <a:pt x="914" y="676"/>
                </a:cubicBezTo>
                <a:cubicBezTo>
                  <a:pt x="914" y="676"/>
                  <a:pt x="914" y="676"/>
                  <a:pt x="914" y="676"/>
                </a:cubicBezTo>
                <a:cubicBezTo>
                  <a:pt x="915" y="677"/>
                  <a:pt x="915" y="677"/>
                  <a:pt x="915" y="677"/>
                </a:cubicBezTo>
                <a:cubicBezTo>
                  <a:pt x="915" y="677"/>
                  <a:pt x="915" y="677"/>
                  <a:pt x="915" y="677"/>
                </a:cubicBezTo>
                <a:cubicBezTo>
                  <a:pt x="917" y="678"/>
                  <a:pt x="917" y="678"/>
                  <a:pt x="917" y="678"/>
                </a:cubicBezTo>
                <a:cubicBezTo>
                  <a:pt x="924" y="668"/>
                  <a:pt x="924" y="668"/>
                  <a:pt x="924" y="668"/>
                </a:cubicBezTo>
                <a:cubicBezTo>
                  <a:pt x="925" y="668"/>
                  <a:pt x="925" y="668"/>
                  <a:pt x="925" y="668"/>
                </a:cubicBezTo>
                <a:cubicBezTo>
                  <a:pt x="931" y="662"/>
                  <a:pt x="931" y="662"/>
                  <a:pt x="931" y="662"/>
                </a:cubicBezTo>
                <a:cubicBezTo>
                  <a:pt x="928" y="653"/>
                  <a:pt x="928" y="653"/>
                  <a:pt x="928" y="653"/>
                </a:cubicBezTo>
                <a:cubicBezTo>
                  <a:pt x="922" y="614"/>
                  <a:pt x="922" y="614"/>
                  <a:pt x="922" y="614"/>
                </a:cubicBezTo>
                <a:cubicBezTo>
                  <a:pt x="939" y="623"/>
                  <a:pt x="939" y="623"/>
                  <a:pt x="939" y="623"/>
                </a:cubicBezTo>
                <a:cubicBezTo>
                  <a:pt x="940" y="623"/>
                  <a:pt x="940" y="623"/>
                  <a:pt x="940" y="623"/>
                </a:cubicBezTo>
                <a:cubicBezTo>
                  <a:pt x="941" y="623"/>
                  <a:pt x="941" y="623"/>
                  <a:pt x="941" y="623"/>
                </a:cubicBezTo>
                <a:cubicBezTo>
                  <a:pt x="948" y="632"/>
                  <a:pt x="948" y="632"/>
                  <a:pt x="948" y="632"/>
                </a:cubicBezTo>
                <a:cubicBezTo>
                  <a:pt x="953" y="637"/>
                  <a:pt x="953" y="637"/>
                  <a:pt x="953" y="637"/>
                </a:cubicBezTo>
                <a:cubicBezTo>
                  <a:pt x="961" y="632"/>
                  <a:pt x="961" y="632"/>
                  <a:pt x="961" y="632"/>
                </a:cubicBezTo>
                <a:cubicBezTo>
                  <a:pt x="986" y="604"/>
                  <a:pt x="986" y="604"/>
                  <a:pt x="986" y="604"/>
                </a:cubicBezTo>
                <a:cubicBezTo>
                  <a:pt x="986" y="604"/>
                  <a:pt x="986" y="604"/>
                  <a:pt x="986" y="604"/>
                </a:cubicBezTo>
                <a:cubicBezTo>
                  <a:pt x="987" y="604"/>
                  <a:pt x="987" y="604"/>
                  <a:pt x="987" y="604"/>
                </a:cubicBezTo>
                <a:cubicBezTo>
                  <a:pt x="996" y="598"/>
                  <a:pt x="996" y="598"/>
                  <a:pt x="996" y="598"/>
                </a:cubicBezTo>
                <a:cubicBezTo>
                  <a:pt x="1006" y="583"/>
                  <a:pt x="1006" y="583"/>
                  <a:pt x="1006" y="583"/>
                </a:cubicBezTo>
                <a:cubicBezTo>
                  <a:pt x="1007" y="582"/>
                  <a:pt x="1007" y="582"/>
                  <a:pt x="1007" y="582"/>
                </a:cubicBezTo>
                <a:cubicBezTo>
                  <a:pt x="1021" y="586"/>
                  <a:pt x="1021" y="586"/>
                  <a:pt x="1021" y="586"/>
                </a:cubicBezTo>
                <a:cubicBezTo>
                  <a:pt x="1027" y="586"/>
                  <a:pt x="1027" y="586"/>
                  <a:pt x="1027" y="586"/>
                </a:cubicBezTo>
                <a:cubicBezTo>
                  <a:pt x="1027" y="580"/>
                  <a:pt x="1029" y="576"/>
                  <a:pt x="1029" y="574"/>
                </a:cubicBezTo>
                <a:cubicBezTo>
                  <a:pt x="1039" y="562"/>
                  <a:pt x="1039" y="562"/>
                  <a:pt x="1039" y="562"/>
                </a:cubicBezTo>
                <a:cubicBezTo>
                  <a:pt x="1043" y="560"/>
                  <a:pt x="1043" y="560"/>
                  <a:pt x="1043" y="560"/>
                </a:cubicBezTo>
                <a:cubicBezTo>
                  <a:pt x="1055" y="564"/>
                  <a:pt x="1055" y="564"/>
                  <a:pt x="1055" y="564"/>
                </a:cubicBezTo>
                <a:cubicBezTo>
                  <a:pt x="1069" y="563"/>
                  <a:pt x="1069" y="563"/>
                  <a:pt x="1069" y="563"/>
                </a:cubicBezTo>
                <a:cubicBezTo>
                  <a:pt x="1079" y="552"/>
                  <a:pt x="1079" y="552"/>
                  <a:pt x="1079" y="552"/>
                </a:cubicBezTo>
                <a:cubicBezTo>
                  <a:pt x="1084" y="543"/>
                  <a:pt x="1084" y="543"/>
                  <a:pt x="1084" y="543"/>
                </a:cubicBezTo>
                <a:cubicBezTo>
                  <a:pt x="1081" y="538"/>
                  <a:pt x="1081" y="538"/>
                  <a:pt x="1081" y="538"/>
                </a:cubicBezTo>
                <a:cubicBezTo>
                  <a:pt x="1072" y="542"/>
                  <a:pt x="1072" y="542"/>
                  <a:pt x="1072" y="542"/>
                </a:cubicBezTo>
                <a:cubicBezTo>
                  <a:pt x="1072" y="542"/>
                  <a:pt x="1072" y="542"/>
                  <a:pt x="1072" y="542"/>
                </a:cubicBezTo>
                <a:cubicBezTo>
                  <a:pt x="1071" y="541"/>
                  <a:pt x="1071" y="541"/>
                  <a:pt x="1071" y="541"/>
                </a:cubicBezTo>
                <a:cubicBezTo>
                  <a:pt x="1060" y="532"/>
                  <a:pt x="1060" y="532"/>
                  <a:pt x="1060" y="532"/>
                </a:cubicBezTo>
                <a:cubicBezTo>
                  <a:pt x="1060" y="531"/>
                  <a:pt x="1060" y="531"/>
                  <a:pt x="1060" y="531"/>
                </a:cubicBezTo>
                <a:cubicBezTo>
                  <a:pt x="1064" y="515"/>
                  <a:pt x="1064" y="515"/>
                  <a:pt x="1064" y="515"/>
                </a:cubicBezTo>
                <a:cubicBezTo>
                  <a:pt x="1065" y="502"/>
                  <a:pt x="1065" y="502"/>
                  <a:pt x="1065" y="502"/>
                </a:cubicBezTo>
                <a:cubicBezTo>
                  <a:pt x="1062" y="492"/>
                  <a:pt x="1062" y="492"/>
                  <a:pt x="1062" y="492"/>
                </a:cubicBezTo>
                <a:cubicBezTo>
                  <a:pt x="1053" y="489"/>
                  <a:pt x="1053" y="489"/>
                  <a:pt x="1053" y="489"/>
                </a:cubicBezTo>
                <a:cubicBezTo>
                  <a:pt x="1053" y="488"/>
                  <a:pt x="1053" y="488"/>
                  <a:pt x="1053" y="488"/>
                </a:cubicBezTo>
                <a:cubicBezTo>
                  <a:pt x="1053" y="488"/>
                  <a:pt x="1053" y="488"/>
                  <a:pt x="1053" y="488"/>
                </a:cubicBezTo>
                <a:cubicBezTo>
                  <a:pt x="1052" y="487"/>
                  <a:pt x="1052" y="487"/>
                  <a:pt x="1052" y="487"/>
                </a:cubicBezTo>
                <a:cubicBezTo>
                  <a:pt x="1045" y="473"/>
                  <a:pt x="1045" y="473"/>
                  <a:pt x="1045" y="473"/>
                </a:cubicBezTo>
                <a:cubicBezTo>
                  <a:pt x="1044" y="471"/>
                  <a:pt x="1044" y="471"/>
                  <a:pt x="1044" y="471"/>
                </a:cubicBezTo>
                <a:cubicBezTo>
                  <a:pt x="1033" y="483"/>
                  <a:pt x="1033" y="483"/>
                  <a:pt x="1033" y="483"/>
                </a:cubicBezTo>
                <a:cubicBezTo>
                  <a:pt x="1023" y="490"/>
                  <a:pt x="1023" y="490"/>
                  <a:pt x="1023" y="490"/>
                </a:cubicBezTo>
                <a:cubicBezTo>
                  <a:pt x="1021" y="491"/>
                  <a:pt x="1021" y="491"/>
                  <a:pt x="1021" y="491"/>
                </a:cubicBezTo>
                <a:cubicBezTo>
                  <a:pt x="1020" y="490"/>
                  <a:pt x="1020" y="490"/>
                  <a:pt x="1020" y="490"/>
                </a:cubicBezTo>
                <a:cubicBezTo>
                  <a:pt x="1019" y="489"/>
                  <a:pt x="1019" y="489"/>
                  <a:pt x="1019" y="489"/>
                </a:cubicBezTo>
                <a:cubicBezTo>
                  <a:pt x="1009" y="479"/>
                  <a:pt x="1009" y="479"/>
                  <a:pt x="1009" y="479"/>
                </a:cubicBezTo>
                <a:cubicBezTo>
                  <a:pt x="1009" y="478"/>
                  <a:pt x="1009" y="478"/>
                  <a:pt x="1009" y="478"/>
                </a:cubicBezTo>
                <a:cubicBezTo>
                  <a:pt x="1001" y="461"/>
                  <a:pt x="1001" y="461"/>
                  <a:pt x="1001" y="461"/>
                </a:cubicBezTo>
                <a:cubicBezTo>
                  <a:pt x="1001" y="461"/>
                  <a:pt x="1001" y="461"/>
                  <a:pt x="1001" y="461"/>
                </a:cubicBezTo>
                <a:cubicBezTo>
                  <a:pt x="997" y="448"/>
                  <a:pt x="997" y="448"/>
                  <a:pt x="997" y="448"/>
                </a:cubicBezTo>
                <a:cubicBezTo>
                  <a:pt x="997" y="448"/>
                  <a:pt x="997" y="448"/>
                  <a:pt x="997" y="448"/>
                </a:cubicBezTo>
                <a:cubicBezTo>
                  <a:pt x="997" y="448"/>
                  <a:pt x="997" y="448"/>
                  <a:pt x="997" y="448"/>
                </a:cubicBezTo>
                <a:cubicBezTo>
                  <a:pt x="997" y="430"/>
                  <a:pt x="997" y="430"/>
                  <a:pt x="997" y="430"/>
                </a:cubicBezTo>
                <a:cubicBezTo>
                  <a:pt x="996" y="419"/>
                  <a:pt x="996" y="419"/>
                  <a:pt x="996" y="419"/>
                </a:cubicBezTo>
                <a:cubicBezTo>
                  <a:pt x="987" y="416"/>
                  <a:pt x="987" y="416"/>
                  <a:pt x="987" y="416"/>
                </a:cubicBezTo>
                <a:cubicBezTo>
                  <a:pt x="987" y="416"/>
                  <a:pt x="987" y="416"/>
                  <a:pt x="987" y="416"/>
                </a:cubicBezTo>
                <a:cubicBezTo>
                  <a:pt x="987" y="415"/>
                  <a:pt x="987" y="415"/>
                  <a:pt x="987" y="415"/>
                </a:cubicBezTo>
                <a:cubicBezTo>
                  <a:pt x="967" y="400"/>
                  <a:pt x="967" y="400"/>
                  <a:pt x="967" y="400"/>
                </a:cubicBezTo>
                <a:cubicBezTo>
                  <a:pt x="968" y="398"/>
                  <a:pt x="968" y="398"/>
                  <a:pt x="968" y="398"/>
                </a:cubicBezTo>
                <a:cubicBezTo>
                  <a:pt x="978" y="388"/>
                  <a:pt x="978" y="388"/>
                  <a:pt x="978" y="388"/>
                </a:cubicBezTo>
                <a:cubicBezTo>
                  <a:pt x="978" y="388"/>
                  <a:pt x="978" y="388"/>
                  <a:pt x="978" y="388"/>
                </a:cubicBezTo>
                <a:cubicBezTo>
                  <a:pt x="978" y="387"/>
                  <a:pt x="978" y="387"/>
                  <a:pt x="978" y="387"/>
                </a:cubicBezTo>
                <a:cubicBezTo>
                  <a:pt x="979" y="387"/>
                  <a:pt x="979" y="387"/>
                  <a:pt x="979" y="387"/>
                </a:cubicBezTo>
                <a:cubicBezTo>
                  <a:pt x="979" y="387"/>
                  <a:pt x="979" y="387"/>
                  <a:pt x="979" y="387"/>
                </a:cubicBezTo>
                <a:cubicBezTo>
                  <a:pt x="989" y="386"/>
                  <a:pt x="989" y="386"/>
                  <a:pt x="989" y="386"/>
                </a:cubicBezTo>
                <a:cubicBezTo>
                  <a:pt x="990" y="386"/>
                  <a:pt x="990" y="386"/>
                  <a:pt x="990" y="386"/>
                </a:cubicBezTo>
                <a:cubicBezTo>
                  <a:pt x="993" y="386"/>
                  <a:pt x="996" y="388"/>
                  <a:pt x="998" y="391"/>
                </a:cubicBezTo>
                <a:cubicBezTo>
                  <a:pt x="1007" y="397"/>
                  <a:pt x="1007" y="397"/>
                  <a:pt x="1007" y="397"/>
                </a:cubicBezTo>
                <a:cubicBezTo>
                  <a:pt x="1016" y="390"/>
                  <a:pt x="1016" y="390"/>
                  <a:pt x="1016" y="390"/>
                </a:cubicBezTo>
                <a:cubicBezTo>
                  <a:pt x="1022" y="381"/>
                  <a:pt x="1022" y="381"/>
                  <a:pt x="1022" y="381"/>
                </a:cubicBezTo>
                <a:cubicBezTo>
                  <a:pt x="1022" y="373"/>
                  <a:pt x="1022" y="373"/>
                  <a:pt x="1022" y="373"/>
                </a:cubicBezTo>
                <a:cubicBezTo>
                  <a:pt x="1020" y="354"/>
                  <a:pt x="1020" y="354"/>
                  <a:pt x="1020" y="354"/>
                </a:cubicBezTo>
                <a:cubicBezTo>
                  <a:pt x="1018" y="346"/>
                  <a:pt x="1018" y="346"/>
                  <a:pt x="1018" y="346"/>
                </a:cubicBezTo>
                <a:cubicBezTo>
                  <a:pt x="1005" y="343"/>
                  <a:pt x="1005" y="343"/>
                  <a:pt x="1005" y="343"/>
                </a:cubicBezTo>
                <a:cubicBezTo>
                  <a:pt x="1005" y="335"/>
                  <a:pt x="1005" y="335"/>
                  <a:pt x="1005" y="335"/>
                </a:cubicBezTo>
                <a:cubicBezTo>
                  <a:pt x="993" y="320"/>
                  <a:pt x="993" y="320"/>
                  <a:pt x="993" y="320"/>
                </a:cubicBezTo>
                <a:cubicBezTo>
                  <a:pt x="992" y="320"/>
                  <a:pt x="992" y="320"/>
                  <a:pt x="992" y="320"/>
                </a:cubicBezTo>
                <a:cubicBezTo>
                  <a:pt x="986" y="309"/>
                  <a:pt x="986" y="309"/>
                  <a:pt x="986" y="309"/>
                </a:cubicBezTo>
                <a:cubicBezTo>
                  <a:pt x="985" y="308"/>
                  <a:pt x="985" y="308"/>
                  <a:pt x="985" y="308"/>
                </a:cubicBezTo>
                <a:cubicBezTo>
                  <a:pt x="985" y="306"/>
                  <a:pt x="985" y="306"/>
                  <a:pt x="985" y="306"/>
                </a:cubicBezTo>
                <a:cubicBezTo>
                  <a:pt x="985" y="306"/>
                  <a:pt x="985" y="306"/>
                  <a:pt x="985" y="306"/>
                </a:cubicBezTo>
                <a:cubicBezTo>
                  <a:pt x="998" y="289"/>
                  <a:pt x="998" y="289"/>
                  <a:pt x="998" y="289"/>
                </a:cubicBezTo>
                <a:cubicBezTo>
                  <a:pt x="998" y="288"/>
                  <a:pt x="998" y="288"/>
                  <a:pt x="998" y="288"/>
                </a:cubicBezTo>
                <a:cubicBezTo>
                  <a:pt x="999" y="288"/>
                  <a:pt x="999" y="288"/>
                  <a:pt x="999" y="288"/>
                </a:cubicBezTo>
                <a:cubicBezTo>
                  <a:pt x="999" y="287"/>
                  <a:pt x="999" y="287"/>
                  <a:pt x="999" y="287"/>
                </a:cubicBezTo>
                <a:cubicBezTo>
                  <a:pt x="1000" y="287"/>
                  <a:pt x="1000" y="287"/>
                  <a:pt x="1000" y="287"/>
                </a:cubicBezTo>
                <a:cubicBezTo>
                  <a:pt x="1005" y="286"/>
                  <a:pt x="1005" y="286"/>
                  <a:pt x="1005" y="286"/>
                </a:cubicBezTo>
                <a:cubicBezTo>
                  <a:pt x="1012" y="281"/>
                  <a:pt x="1012" y="281"/>
                  <a:pt x="1012" y="281"/>
                </a:cubicBezTo>
                <a:cubicBezTo>
                  <a:pt x="1020" y="257"/>
                  <a:pt x="1020" y="257"/>
                  <a:pt x="1020" y="257"/>
                </a:cubicBezTo>
                <a:cubicBezTo>
                  <a:pt x="1021" y="257"/>
                  <a:pt x="1021" y="257"/>
                  <a:pt x="1021" y="257"/>
                </a:cubicBezTo>
                <a:cubicBezTo>
                  <a:pt x="1021" y="256"/>
                  <a:pt x="1021" y="256"/>
                  <a:pt x="1021" y="256"/>
                </a:cubicBezTo>
                <a:cubicBezTo>
                  <a:pt x="1030" y="245"/>
                  <a:pt x="1030" y="245"/>
                  <a:pt x="1030" y="245"/>
                </a:cubicBezTo>
                <a:cubicBezTo>
                  <a:pt x="1030" y="244"/>
                  <a:pt x="1030" y="244"/>
                  <a:pt x="1030" y="244"/>
                </a:cubicBezTo>
                <a:cubicBezTo>
                  <a:pt x="1031" y="244"/>
                  <a:pt x="1031" y="244"/>
                  <a:pt x="1031" y="244"/>
                </a:cubicBezTo>
                <a:cubicBezTo>
                  <a:pt x="1032" y="244"/>
                  <a:pt x="1032" y="244"/>
                  <a:pt x="1032" y="244"/>
                </a:cubicBezTo>
                <a:cubicBezTo>
                  <a:pt x="1043" y="241"/>
                  <a:pt x="1043" y="241"/>
                  <a:pt x="1043" y="241"/>
                </a:cubicBezTo>
                <a:cubicBezTo>
                  <a:pt x="1043" y="243"/>
                  <a:pt x="1043" y="243"/>
                  <a:pt x="1043" y="243"/>
                </a:cubicBezTo>
                <a:cubicBezTo>
                  <a:pt x="1050" y="249"/>
                  <a:pt x="1050" y="249"/>
                  <a:pt x="1050" y="249"/>
                </a:cubicBezTo>
                <a:cubicBezTo>
                  <a:pt x="1052" y="249"/>
                  <a:pt x="1052" y="249"/>
                  <a:pt x="1052" y="249"/>
                </a:cubicBezTo>
                <a:cubicBezTo>
                  <a:pt x="1056" y="230"/>
                  <a:pt x="1056" y="230"/>
                  <a:pt x="1056" y="230"/>
                </a:cubicBezTo>
                <a:cubicBezTo>
                  <a:pt x="1052" y="217"/>
                  <a:pt x="1052" y="217"/>
                  <a:pt x="1052" y="217"/>
                </a:cubicBezTo>
                <a:cubicBezTo>
                  <a:pt x="1052" y="217"/>
                  <a:pt x="1052" y="217"/>
                  <a:pt x="1052" y="217"/>
                </a:cubicBezTo>
                <a:cubicBezTo>
                  <a:pt x="1052" y="215"/>
                  <a:pt x="1052" y="215"/>
                  <a:pt x="1052" y="215"/>
                </a:cubicBezTo>
                <a:cubicBezTo>
                  <a:pt x="1053" y="200"/>
                  <a:pt x="1053" y="200"/>
                  <a:pt x="1053" y="200"/>
                </a:cubicBezTo>
                <a:cubicBezTo>
                  <a:pt x="1053" y="199"/>
                  <a:pt x="1053" y="199"/>
                  <a:pt x="1053" y="199"/>
                </a:cubicBezTo>
                <a:cubicBezTo>
                  <a:pt x="1061" y="191"/>
                  <a:pt x="1061" y="191"/>
                  <a:pt x="1061" y="191"/>
                </a:cubicBezTo>
                <a:cubicBezTo>
                  <a:pt x="1066" y="183"/>
                  <a:pt x="1066" y="183"/>
                  <a:pt x="1066" y="183"/>
                </a:cubicBezTo>
                <a:cubicBezTo>
                  <a:pt x="1066" y="175"/>
                  <a:pt x="1066" y="175"/>
                  <a:pt x="1066" y="175"/>
                </a:cubicBezTo>
                <a:cubicBezTo>
                  <a:pt x="1066" y="172"/>
                  <a:pt x="1064" y="166"/>
                  <a:pt x="1061" y="156"/>
                </a:cubicBezTo>
                <a:cubicBezTo>
                  <a:pt x="1061" y="156"/>
                  <a:pt x="1061" y="156"/>
                  <a:pt x="1061" y="156"/>
                </a:cubicBezTo>
                <a:cubicBezTo>
                  <a:pt x="1061" y="156"/>
                  <a:pt x="1061" y="156"/>
                  <a:pt x="1061" y="156"/>
                </a:cubicBezTo>
                <a:cubicBezTo>
                  <a:pt x="1061" y="142"/>
                  <a:pt x="1061" y="142"/>
                  <a:pt x="1061" y="142"/>
                </a:cubicBezTo>
                <a:cubicBezTo>
                  <a:pt x="1061" y="141"/>
                  <a:pt x="1061" y="141"/>
                  <a:pt x="1061" y="141"/>
                </a:cubicBezTo>
                <a:cubicBezTo>
                  <a:pt x="1064" y="128"/>
                  <a:pt x="1064" y="128"/>
                  <a:pt x="1064" y="128"/>
                </a:cubicBezTo>
                <a:cubicBezTo>
                  <a:pt x="1061" y="123"/>
                  <a:pt x="1060" y="119"/>
                  <a:pt x="1060" y="116"/>
                </a:cubicBezTo>
                <a:lnTo>
                  <a:pt x="1062" y="99"/>
                </a:lnTo>
                <a:close/>
              </a:path>
            </a:pathLst>
          </a:custGeom>
          <a:solidFill>
            <a:schemeClr val="bg1">
              <a:lumMod val="85000"/>
            </a:schemeClr>
          </a:solidFill>
          <a:ln>
            <a:solidFill>
              <a:schemeClr val="bg1">
                <a:lumMod val="65000"/>
              </a:schemeClr>
            </a:solidFill>
          </a:ln>
        </p:spPr>
        <p:txBody>
          <a:bodyPr/>
          <a:lstStyle/>
          <a:p>
            <a:endParaRPr lang="zh-CN" altLang="en-US" dirty="0">
              <a:ea typeface="微软雅黑" panose="020B0503020204020204" pitchFamily="34" charset="-122"/>
            </a:endParaRPr>
          </a:p>
        </p:txBody>
      </p:sp>
      <p:sp>
        <p:nvSpPr>
          <p:cNvPr id="11" name="Freeform 14"/>
          <p:cNvSpPr/>
          <p:nvPr/>
        </p:nvSpPr>
        <p:spPr bwMode="auto">
          <a:xfrm>
            <a:off x="3805238" y="3271838"/>
            <a:ext cx="347662" cy="576262"/>
          </a:xfrm>
          <a:custGeom>
            <a:avLst/>
            <a:gdLst>
              <a:gd name="T0" fmla="*/ 177583 w 139"/>
              <a:gd name="T1" fmla="*/ 109764 h 231"/>
              <a:gd name="T2" fmla="*/ 177583 w 139"/>
              <a:gd name="T3" fmla="*/ 162152 h 231"/>
              <a:gd name="T4" fmla="*/ 157573 w 139"/>
              <a:gd name="T5" fmla="*/ 204561 h 231"/>
              <a:gd name="T6" fmla="*/ 142566 w 139"/>
              <a:gd name="T7" fmla="*/ 232002 h 231"/>
              <a:gd name="T8" fmla="*/ 140065 w 139"/>
              <a:gd name="T9" fmla="*/ 229507 h 231"/>
              <a:gd name="T10" fmla="*/ 82538 w 139"/>
              <a:gd name="T11" fmla="*/ 244475 h 231"/>
              <a:gd name="T12" fmla="*/ 25012 w 139"/>
              <a:gd name="T13" fmla="*/ 254453 h 231"/>
              <a:gd name="T14" fmla="*/ 15007 w 139"/>
              <a:gd name="T15" fmla="*/ 264432 h 231"/>
              <a:gd name="T16" fmla="*/ 72534 w 139"/>
              <a:gd name="T17" fmla="*/ 269421 h 231"/>
              <a:gd name="T18" fmla="*/ 77536 w 139"/>
              <a:gd name="T19" fmla="*/ 271916 h 231"/>
              <a:gd name="T20" fmla="*/ 92543 w 139"/>
              <a:gd name="T21" fmla="*/ 306841 h 231"/>
              <a:gd name="T22" fmla="*/ 115054 w 139"/>
              <a:gd name="T23" fmla="*/ 349250 h 231"/>
              <a:gd name="T24" fmla="*/ 135063 w 139"/>
              <a:gd name="T25" fmla="*/ 406626 h 231"/>
              <a:gd name="T26" fmla="*/ 135063 w 139"/>
              <a:gd name="T27" fmla="*/ 406626 h 231"/>
              <a:gd name="T28" fmla="*/ 147569 w 139"/>
              <a:gd name="T29" fmla="*/ 439057 h 231"/>
              <a:gd name="T30" fmla="*/ 135063 w 139"/>
              <a:gd name="T31" fmla="*/ 468992 h 231"/>
              <a:gd name="T32" fmla="*/ 137564 w 139"/>
              <a:gd name="T33" fmla="*/ 498928 h 231"/>
              <a:gd name="T34" fmla="*/ 190089 w 139"/>
              <a:gd name="T35" fmla="*/ 531358 h 231"/>
              <a:gd name="T36" fmla="*/ 222604 w 139"/>
              <a:gd name="T37" fmla="*/ 571273 h 231"/>
              <a:gd name="T38" fmla="*/ 237611 w 139"/>
              <a:gd name="T39" fmla="*/ 576262 h 231"/>
              <a:gd name="T40" fmla="*/ 232608 w 139"/>
              <a:gd name="T41" fmla="*/ 523875 h 231"/>
              <a:gd name="T42" fmla="*/ 267625 w 139"/>
              <a:gd name="T43" fmla="*/ 508907 h 231"/>
              <a:gd name="T44" fmla="*/ 270126 w 139"/>
              <a:gd name="T45" fmla="*/ 506412 h 231"/>
              <a:gd name="T46" fmla="*/ 272627 w 139"/>
              <a:gd name="T47" fmla="*/ 508907 h 231"/>
              <a:gd name="T48" fmla="*/ 297639 w 139"/>
              <a:gd name="T49" fmla="*/ 503917 h 231"/>
              <a:gd name="T50" fmla="*/ 302641 w 139"/>
              <a:gd name="T51" fmla="*/ 461509 h 231"/>
              <a:gd name="T52" fmla="*/ 280131 w 139"/>
              <a:gd name="T53" fmla="*/ 439057 h 231"/>
              <a:gd name="T54" fmla="*/ 262622 w 139"/>
              <a:gd name="T55" fmla="*/ 436562 h 231"/>
              <a:gd name="T56" fmla="*/ 252618 w 139"/>
              <a:gd name="T57" fmla="*/ 396648 h 231"/>
              <a:gd name="T58" fmla="*/ 257620 w 139"/>
              <a:gd name="T59" fmla="*/ 314325 h 231"/>
              <a:gd name="T60" fmla="*/ 312646 w 139"/>
              <a:gd name="T61" fmla="*/ 301852 h 231"/>
              <a:gd name="T62" fmla="*/ 347662 w 139"/>
              <a:gd name="T63" fmla="*/ 204561 h 231"/>
              <a:gd name="T64" fmla="*/ 320149 w 139"/>
              <a:gd name="T65" fmla="*/ 179614 h 231"/>
              <a:gd name="T66" fmla="*/ 317648 w 139"/>
              <a:gd name="T67" fmla="*/ 179614 h 231"/>
              <a:gd name="T68" fmla="*/ 290135 w 139"/>
              <a:gd name="T69" fmla="*/ 182109 h 231"/>
              <a:gd name="T70" fmla="*/ 272627 w 139"/>
              <a:gd name="T71" fmla="*/ 159657 h 231"/>
              <a:gd name="T72" fmla="*/ 270126 w 139"/>
              <a:gd name="T73" fmla="*/ 157162 h 231"/>
              <a:gd name="T74" fmla="*/ 277629 w 139"/>
              <a:gd name="T75" fmla="*/ 97291 h 231"/>
              <a:gd name="T76" fmla="*/ 290135 w 139"/>
              <a:gd name="T77" fmla="*/ 69850 h 231"/>
              <a:gd name="T78" fmla="*/ 297639 w 139"/>
              <a:gd name="T79" fmla="*/ 34925 h 231"/>
              <a:gd name="T80" fmla="*/ 245114 w 139"/>
              <a:gd name="T81" fmla="*/ 0 h 23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39" h="231">
                <a:moveTo>
                  <a:pt x="82" y="14"/>
                </a:moveTo>
                <a:cubicBezTo>
                  <a:pt x="71" y="44"/>
                  <a:pt x="71" y="44"/>
                  <a:pt x="71" y="44"/>
                </a:cubicBezTo>
                <a:cubicBezTo>
                  <a:pt x="71" y="64"/>
                  <a:pt x="71" y="64"/>
                  <a:pt x="71" y="64"/>
                </a:cubicBezTo>
                <a:cubicBezTo>
                  <a:pt x="71" y="65"/>
                  <a:pt x="71" y="65"/>
                  <a:pt x="71" y="65"/>
                </a:cubicBezTo>
                <a:cubicBezTo>
                  <a:pt x="65" y="75"/>
                  <a:pt x="65" y="75"/>
                  <a:pt x="65" y="75"/>
                </a:cubicBezTo>
                <a:cubicBezTo>
                  <a:pt x="63" y="82"/>
                  <a:pt x="63" y="82"/>
                  <a:pt x="63" y="82"/>
                </a:cubicBezTo>
                <a:cubicBezTo>
                  <a:pt x="65" y="86"/>
                  <a:pt x="63" y="90"/>
                  <a:pt x="59" y="92"/>
                </a:cubicBezTo>
                <a:cubicBezTo>
                  <a:pt x="57" y="93"/>
                  <a:pt x="57" y="93"/>
                  <a:pt x="57" y="93"/>
                </a:cubicBezTo>
                <a:cubicBezTo>
                  <a:pt x="57" y="93"/>
                  <a:pt x="57" y="93"/>
                  <a:pt x="57" y="93"/>
                </a:cubicBezTo>
                <a:cubicBezTo>
                  <a:pt x="56" y="92"/>
                  <a:pt x="56" y="92"/>
                  <a:pt x="56" y="92"/>
                </a:cubicBezTo>
                <a:cubicBezTo>
                  <a:pt x="41" y="91"/>
                  <a:pt x="41" y="91"/>
                  <a:pt x="41" y="91"/>
                </a:cubicBezTo>
                <a:cubicBezTo>
                  <a:pt x="33" y="98"/>
                  <a:pt x="33" y="98"/>
                  <a:pt x="33" y="98"/>
                </a:cubicBezTo>
                <a:cubicBezTo>
                  <a:pt x="10" y="102"/>
                  <a:pt x="10" y="102"/>
                  <a:pt x="10" y="102"/>
                </a:cubicBezTo>
                <a:cubicBezTo>
                  <a:pt x="10" y="102"/>
                  <a:pt x="10" y="102"/>
                  <a:pt x="10" y="102"/>
                </a:cubicBezTo>
                <a:cubicBezTo>
                  <a:pt x="0" y="102"/>
                  <a:pt x="0" y="102"/>
                  <a:pt x="0" y="102"/>
                </a:cubicBezTo>
                <a:cubicBezTo>
                  <a:pt x="6" y="106"/>
                  <a:pt x="6" y="106"/>
                  <a:pt x="6" y="106"/>
                </a:cubicBezTo>
                <a:cubicBezTo>
                  <a:pt x="28" y="108"/>
                  <a:pt x="28" y="108"/>
                  <a:pt x="28" y="108"/>
                </a:cubicBezTo>
                <a:cubicBezTo>
                  <a:pt x="29" y="108"/>
                  <a:pt x="29" y="108"/>
                  <a:pt x="29" y="108"/>
                </a:cubicBezTo>
                <a:cubicBezTo>
                  <a:pt x="31" y="108"/>
                  <a:pt x="31" y="108"/>
                  <a:pt x="31" y="108"/>
                </a:cubicBezTo>
                <a:cubicBezTo>
                  <a:pt x="31" y="109"/>
                  <a:pt x="31" y="109"/>
                  <a:pt x="31" y="109"/>
                </a:cubicBezTo>
                <a:cubicBezTo>
                  <a:pt x="31" y="109"/>
                  <a:pt x="31" y="109"/>
                  <a:pt x="31" y="109"/>
                </a:cubicBezTo>
                <a:cubicBezTo>
                  <a:pt x="37" y="123"/>
                  <a:pt x="37" y="123"/>
                  <a:pt x="37" y="123"/>
                </a:cubicBezTo>
                <a:cubicBezTo>
                  <a:pt x="43" y="127"/>
                  <a:pt x="43" y="127"/>
                  <a:pt x="43" y="127"/>
                </a:cubicBezTo>
                <a:cubicBezTo>
                  <a:pt x="45" y="129"/>
                  <a:pt x="46" y="133"/>
                  <a:pt x="46" y="140"/>
                </a:cubicBezTo>
                <a:cubicBezTo>
                  <a:pt x="46" y="156"/>
                  <a:pt x="46" y="156"/>
                  <a:pt x="46" y="156"/>
                </a:cubicBezTo>
                <a:cubicBezTo>
                  <a:pt x="54" y="163"/>
                  <a:pt x="54" y="163"/>
                  <a:pt x="54" y="163"/>
                </a:cubicBezTo>
                <a:cubicBezTo>
                  <a:pt x="54" y="163"/>
                  <a:pt x="54" y="163"/>
                  <a:pt x="54" y="163"/>
                </a:cubicBezTo>
                <a:cubicBezTo>
                  <a:pt x="54" y="163"/>
                  <a:pt x="54" y="163"/>
                  <a:pt x="54" y="163"/>
                </a:cubicBezTo>
                <a:cubicBezTo>
                  <a:pt x="55" y="163"/>
                  <a:pt x="55" y="163"/>
                  <a:pt x="55" y="163"/>
                </a:cubicBezTo>
                <a:cubicBezTo>
                  <a:pt x="59" y="176"/>
                  <a:pt x="59" y="176"/>
                  <a:pt x="59" y="176"/>
                </a:cubicBezTo>
                <a:cubicBezTo>
                  <a:pt x="59" y="182"/>
                  <a:pt x="59" y="182"/>
                  <a:pt x="59" y="182"/>
                </a:cubicBezTo>
                <a:cubicBezTo>
                  <a:pt x="54" y="188"/>
                  <a:pt x="54" y="188"/>
                  <a:pt x="54" y="188"/>
                </a:cubicBezTo>
                <a:cubicBezTo>
                  <a:pt x="53" y="194"/>
                  <a:pt x="53" y="194"/>
                  <a:pt x="53" y="194"/>
                </a:cubicBezTo>
                <a:cubicBezTo>
                  <a:pt x="55" y="200"/>
                  <a:pt x="55" y="200"/>
                  <a:pt x="55" y="200"/>
                </a:cubicBezTo>
                <a:cubicBezTo>
                  <a:pt x="62" y="205"/>
                  <a:pt x="62" y="205"/>
                  <a:pt x="62" y="205"/>
                </a:cubicBezTo>
                <a:cubicBezTo>
                  <a:pt x="70" y="208"/>
                  <a:pt x="74" y="210"/>
                  <a:pt x="76" y="213"/>
                </a:cubicBezTo>
                <a:cubicBezTo>
                  <a:pt x="80" y="222"/>
                  <a:pt x="80" y="222"/>
                  <a:pt x="80" y="222"/>
                </a:cubicBezTo>
                <a:cubicBezTo>
                  <a:pt x="85" y="224"/>
                  <a:pt x="88" y="227"/>
                  <a:pt x="89" y="229"/>
                </a:cubicBezTo>
                <a:cubicBezTo>
                  <a:pt x="94" y="231"/>
                  <a:pt x="94" y="231"/>
                  <a:pt x="94" y="231"/>
                </a:cubicBezTo>
                <a:cubicBezTo>
                  <a:pt x="95" y="231"/>
                  <a:pt x="95" y="231"/>
                  <a:pt x="95" y="231"/>
                </a:cubicBezTo>
                <a:cubicBezTo>
                  <a:pt x="93" y="218"/>
                  <a:pt x="93" y="218"/>
                  <a:pt x="93" y="218"/>
                </a:cubicBezTo>
                <a:cubicBezTo>
                  <a:pt x="92" y="214"/>
                  <a:pt x="92" y="211"/>
                  <a:pt x="93" y="210"/>
                </a:cubicBezTo>
                <a:cubicBezTo>
                  <a:pt x="94" y="208"/>
                  <a:pt x="96" y="207"/>
                  <a:pt x="98" y="207"/>
                </a:cubicBezTo>
                <a:cubicBezTo>
                  <a:pt x="107" y="204"/>
                  <a:pt x="107" y="204"/>
                  <a:pt x="107" y="204"/>
                </a:cubicBezTo>
                <a:cubicBezTo>
                  <a:pt x="107" y="204"/>
                  <a:pt x="107" y="204"/>
                  <a:pt x="107" y="204"/>
                </a:cubicBezTo>
                <a:cubicBezTo>
                  <a:pt x="108" y="203"/>
                  <a:pt x="108" y="203"/>
                  <a:pt x="108" y="203"/>
                </a:cubicBezTo>
                <a:cubicBezTo>
                  <a:pt x="108" y="203"/>
                  <a:pt x="108" y="203"/>
                  <a:pt x="108" y="203"/>
                </a:cubicBezTo>
                <a:cubicBezTo>
                  <a:pt x="109" y="204"/>
                  <a:pt x="109" y="204"/>
                  <a:pt x="109" y="204"/>
                </a:cubicBezTo>
                <a:cubicBezTo>
                  <a:pt x="113" y="205"/>
                  <a:pt x="113" y="205"/>
                  <a:pt x="113" y="205"/>
                </a:cubicBezTo>
                <a:cubicBezTo>
                  <a:pt x="119" y="202"/>
                  <a:pt x="119" y="202"/>
                  <a:pt x="119" y="202"/>
                </a:cubicBezTo>
                <a:cubicBezTo>
                  <a:pt x="119" y="201"/>
                  <a:pt x="119" y="201"/>
                  <a:pt x="119" y="201"/>
                </a:cubicBezTo>
                <a:cubicBezTo>
                  <a:pt x="121" y="185"/>
                  <a:pt x="121" y="185"/>
                  <a:pt x="121" y="185"/>
                </a:cubicBezTo>
                <a:cubicBezTo>
                  <a:pt x="117" y="178"/>
                  <a:pt x="117" y="178"/>
                  <a:pt x="117" y="178"/>
                </a:cubicBezTo>
                <a:cubicBezTo>
                  <a:pt x="112" y="176"/>
                  <a:pt x="112" y="176"/>
                  <a:pt x="112" y="176"/>
                </a:cubicBezTo>
                <a:cubicBezTo>
                  <a:pt x="106" y="175"/>
                  <a:pt x="106" y="175"/>
                  <a:pt x="106" y="175"/>
                </a:cubicBezTo>
                <a:cubicBezTo>
                  <a:pt x="105" y="175"/>
                  <a:pt x="105" y="175"/>
                  <a:pt x="105" y="175"/>
                </a:cubicBezTo>
                <a:cubicBezTo>
                  <a:pt x="104" y="174"/>
                  <a:pt x="104" y="174"/>
                  <a:pt x="104" y="174"/>
                </a:cubicBezTo>
                <a:cubicBezTo>
                  <a:pt x="101" y="159"/>
                  <a:pt x="101" y="159"/>
                  <a:pt x="101" y="159"/>
                </a:cubicBezTo>
                <a:cubicBezTo>
                  <a:pt x="102" y="128"/>
                  <a:pt x="102" y="128"/>
                  <a:pt x="102" y="128"/>
                </a:cubicBezTo>
                <a:cubicBezTo>
                  <a:pt x="103" y="126"/>
                  <a:pt x="103" y="126"/>
                  <a:pt x="103" y="126"/>
                </a:cubicBezTo>
                <a:cubicBezTo>
                  <a:pt x="112" y="114"/>
                  <a:pt x="112" y="114"/>
                  <a:pt x="112" y="114"/>
                </a:cubicBezTo>
                <a:cubicBezTo>
                  <a:pt x="125" y="121"/>
                  <a:pt x="125" y="121"/>
                  <a:pt x="125" y="121"/>
                </a:cubicBezTo>
                <a:cubicBezTo>
                  <a:pt x="133" y="121"/>
                  <a:pt x="133" y="121"/>
                  <a:pt x="133" y="121"/>
                </a:cubicBezTo>
                <a:cubicBezTo>
                  <a:pt x="139" y="82"/>
                  <a:pt x="139" y="82"/>
                  <a:pt x="139" y="82"/>
                </a:cubicBezTo>
                <a:cubicBezTo>
                  <a:pt x="138" y="77"/>
                  <a:pt x="136" y="74"/>
                  <a:pt x="132" y="72"/>
                </a:cubicBezTo>
                <a:cubicBezTo>
                  <a:pt x="128" y="72"/>
                  <a:pt x="128" y="72"/>
                  <a:pt x="128" y="72"/>
                </a:cubicBezTo>
                <a:cubicBezTo>
                  <a:pt x="128" y="72"/>
                  <a:pt x="128" y="72"/>
                  <a:pt x="128" y="72"/>
                </a:cubicBezTo>
                <a:cubicBezTo>
                  <a:pt x="127" y="72"/>
                  <a:pt x="127" y="72"/>
                  <a:pt x="127" y="72"/>
                </a:cubicBezTo>
                <a:cubicBezTo>
                  <a:pt x="117" y="74"/>
                  <a:pt x="117" y="74"/>
                  <a:pt x="117" y="74"/>
                </a:cubicBezTo>
                <a:cubicBezTo>
                  <a:pt x="116" y="73"/>
                  <a:pt x="116" y="73"/>
                  <a:pt x="116" y="73"/>
                </a:cubicBezTo>
                <a:cubicBezTo>
                  <a:pt x="116" y="72"/>
                  <a:pt x="116" y="72"/>
                  <a:pt x="116" y="72"/>
                </a:cubicBezTo>
                <a:cubicBezTo>
                  <a:pt x="109" y="64"/>
                  <a:pt x="109" y="64"/>
                  <a:pt x="109" y="64"/>
                </a:cubicBezTo>
                <a:cubicBezTo>
                  <a:pt x="109" y="63"/>
                  <a:pt x="109" y="63"/>
                  <a:pt x="109" y="63"/>
                </a:cubicBezTo>
                <a:cubicBezTo>
                  <a:pt x="108" y="63"/>
                  <a:pt x="108" y="63"/>
                  <a:pt x="108" y="63"/>
                </a:cubicBezTo>
                <a:cubicBezTo>
                  <a:pt x="108" y="48"/>
                  <a:pt x="108" y="48"/>
                  <a:pt x="108" y="48"/>
                </a:cubicBezTo>
                <a:cubicBezTo>
                  <a:pt x="111" y="39"/>
                  <a:pt x="111" y="39"/>
                  <a:pt x="111" y="39"/>
                </a:cubicBezTo>
                <a:cubicBezTo>
                  <a:pt x="113" y="35"/>
                  <a:pt x="113" y="35"/>
                  <a:pt x="113" y="35"/>
                </a:cubicBezTo>
                <a:cubicBezTo>
                  <a:pt x="113" y="33"/>
                  <a:pt x="114" y="31"/>
                  <a:pt x="116" y="28"/>
                </a:cubicBezTo>
                <a:cubicBezTo>
                  <a:pt x="119" y="24"/>
                  <a:pt x="119" y="24"/>
                  <a:pt x="119" y="24"/>
                </a:cubicBezTo>
                <a:cubicBezTo>
                  <a:pt x="119" y="14"/>
                  <a:pt x="119" y="14"/>
                  <a:pt x="119" y="14"/>
                </a:cubicBezTo>
                <a:cubicBezTo>
                  <a:pt x="110" y="6"/>
                  <a:pt x="110" y="6"/>
                  <a:pt x="110" y="6"/>
                </a:cubicBezTo>
                <a:cubicBezTo>
                  <a:pt x="98" y="0"/>
                  <a:pt x="98" y="0"/>
                  <a:pt x="98" y="0"/>
                </a:cubicBezTo>
                <a:lnTo>
                  <a:pt x="82" y="14"/>
                </a:lnTo>
                <a:close/>
              </a:path>
            </a:pathLst>
          </a:custGeom>
          <a:solidFill>
            <a:schemeClr val="bg1">
              <a:lumMod val="85000"/>
            </a:schemeClr>
          </a:solidFill>
          <a:ln>
            <a:solidFill>
              <a:schemeClr val="bg1">
                <a:lumMod val="65000"/>
              </a:schemeClr>
            </a:solidFill>
          </a:ln>
        </p:spPr>
        <p:txBody>
          <a:bodyPr/>
          <a:lstStyle/>
          <a:p>
            <a:endParaRPr lang="zh-CN" altLang="en-US" dirty="0">
              <a:ea typeface="微软雅黑" panose="020B0503020204020204" pitchFamily="34" charset="-122"/>
            </a:endParaRPr>
          </a:p>
        </p:txBody>
      </p:sp>
      <p:sp>
        <p:nvSpPr>
          <p:cNvPr id="12" name="Freeform 15"/>
          <p:cNvSpPr/>
          <p:nvPr/>
        </p:nvSpPr>
        <p:spPr bwMode="auto">
          <a:xfrm>
            <a:off x="515938" y="1757363"/>
            <a:ext cx="2462212" cy="1866900"/>
          </a:xfrm>
          <a:custGeom>
            <a:avLst/>
            <a:gdLst>
              <a:gd name="T0" fmla="*/ 2414910 w 989"/>
              <a:gd name="T1" fmla="*/ 864906 h 749"/>
              <a:gd name="T2" fmla="*/ 2312836 w 989"/>
              <a:gd name="T3" fmla="*/ 772682 h 749"/>
              <a:gd name="T4" fmla="*/ 2250596 w 989"/>
              <a:gd name="T5" fmla="*/ 697907 h 749"/>
              <a:gd name="T6" fmla="*/ 1961803 w 989"/>
              <a:gd name="T7" fmla="*/ 628116 h 749"/>
              <a:gd name="T8" fmla="*/ 1976740 w 989"/>
              <a:gd name="T9" fmla="*/ 341476 h 749"/>
              <a:gd name="T10" fmla="*/ 1775083 w 989"/>
              <a:gd name="T11" fmla="*/ 97208 h 749"/>
              <a:gd name="T12" fmla="*/ 1673010 w 989"/>
              <a:gd name="T13" fmla="*/ 27418 h 749"/>
              <a:gd name="T14" fmla="*/ 1513675 w 989"/>
              <a:gd name="T15" fmla="*/ 231805 h 749"/>
              <a:gd name="T16" fmla="*/ 1165132 w 989"/>
              <a:gd name="T17" fmla="*/ 423729 h 749"/>
              <a:gd name="T18" fmla="*/ 1100402 w 989"/>
              <a:gd name="T19" fmla="*/ 436192 h 749"/>
              <a:gd name="T20" fmla="*/ 893766 w 989"/>
              <a:gd name="T21" fmla="*/ 418744 h 749"/>
              <a:gd name="T22" fmla="*/ 923641 w 989"/>
              <a:gd name="T23" fmla="*/ 635593 h 749"/>
              <a:gd name="T24" fmla="*/ 883807 w 989"/>
              <a:gd name="T25" fmla="*/ 747757 h 749"/>
              <a:gd name="T26" fmla="*/ 853932 w 989"/>
              <a:gd name="T27" fmla="*/ 745264 h 749"/>
              <a:gd name="T28" fmla="*/ 761817 w 989"/>
              <a:gd name="T29" fmla="*/ 847458 h 749"/>
              <a:gd name="T30" fmla="*/ 619910 w 989"/>
              <a:gd name="T31" fmla="*/ 884846 h 749"/>
              <a:gd name="T32" fmla="*/ 346054 w 989"/>
              <a:gd name="T33" fmla="*/ 959621 h 749"/>
              <a:gd name="T34" fmla="*/ 196678 w 989"/>
              <a:gd name="T35" fmla="*/ 937189 h 749"/>
              <a:gd name="T36" fmla="*/ 124480 w 989"/>
              <a:gd name="T37" fmla="*/ 909771 h 749"/>
              <a:gd name="T38" fmla="*/ 17427 w 989"/>
              <a:gd name="T39" fmla="*/ 1074278 h 749"/>
              <a:gd name="T40" fmla="*/ 99584 w 989"/>
              <a:gd name="T41" fmla="*/ 1149053 h 749"/>
              <a:gd name="T42" fmla="*/ 77178 w 989"/>
              <a:gd name="T43" fmla="*/ 1348455 h 749"/>
              <a:gd name="T44" fmla="*/ 79667 w 989"/>
              <a:gd name="T45" fmla="*/ 1390828 h 749"/>
              <a:gd name="T46" fmla="*/ 226553 w 989"/>
              <a:gd name="T47" fmla="*/ 1577767 h 749"/>
              <a:gd name="T48" fmla="*/ 321158 w 989"/>
              <a:gd name="T49" fmla="*/ 1677468 h 749"/>
              <a:gd name="T50" fmla="*/ 395846 w 989"/>
              <a:gd name="T51" fmla="*/ 1854437 h 749"/>
              <a:gd name="T52" fmla="*/ 490451 w 989"/>
              <a:gd name="T53" fmla="*/ 1864407 h 749"/>
              <a:gd name="T54" fmla="*/ 547711 w 989"/>
              <a:gd name="T55" fmla="*/ 1764707 h 749"/>
              <a:gd name="T56" fmla="*/ 624889 w 989"/>
              <a:gd name="T57" fmla="*/ 1772184 h 749"/>
              <a:gd name="T58" fmla="*/ 868870 w 989"/>
              <a:gd name="T59" fmla="*/ 1762214 h 749"/>
              <a:gd name="T60" fmla="*/ 946047 w 989"/>
              <a:gd name="T61" fmla="*/ 1817050 h 749"/>
              <a:gd name="T62" fmla="*/ 1073017 w 989"/>
              <a:gd name="T63" fmla="*/ 1814557 h 749"/>
              <a:gd name="T64" fmla="*/ 1359320 w 989"/>
              <a:gd name="T65" fmla="*/ 1779662 h 749"/>
              <a:gd name="T66" fmla="*/ 1558488 w 989"/>
              <a:gd name="T67" fmla="*/ 1787139 h 749"/>
              <a:gd name="T68" fmla="*/ 1682968 w 989"/>
              <a:gd name="T69" fmla="*/ 1829512 h 749"/>
              <a:gd name="T70" fmla="*/ 1785041 w 989"/>
              <a:gd name="T71" fmla="*/ 1856930 h 749"/>
              <a:gd name="T72" fmla="*/ 1772593 w 989"/>
              <a:gd name="T73" fmla="*/ 1777169 h 749"/>
              <a:gd name="T74" fmla="*/ 1799979 w 989"/>
              <a:gd name="T75" fmla="*/ 1742274 h 749"/>
              <a:gd name="T76" fmla="*/ 1807448 w 989"/>
              <a:gd name="T77" fmla="*/ 1687438 h 749"/>
              <a:gd name="T78" fmla="*/ 1740229 w 989"/>
              <a:gd name="T79" fmla="*/ 1622633 h 749"/>
              <a:gd name="T80" fmla="*/ 1742718 w 989"/>
              <a:gd name="T81" fmla="*/ 1565305 h 749"/>
              <a:gd name="T82" fmla="*/ 1867198 w 989"/>
              <a:gd name="T83" fmla="*/ 1500499 h 749"/>
              <a:gd name="T84" fmla="*/ 1991678 w 989"/>
              <a:gd name="T85" fmla="*/ 1475574 h 749"/>
              <a:gd name="T86" fmla="*/ 2053918 w 989"/>
              <a:gd name="T87" fmla="*/ 1418246 h 749"/>
              <a:gd name="T88" fmla="*/ 2056408 w 989"/>
              <a:gd name="T89" fmla="*/ 1390828 h 749"/>
              <a:gd name="T90" fmla="*/ 2066366 w 989"/>
              <a:gd name="T91" fmla="*/ 1298605 h 749"/>
              <a:gd name="T92" fmla="*/ 2208273 w 989"/>
              <a:gd name="T93" fmla="*/ 1191426 h 749"/>
              <a:gd name="T94" fmla="*/ 2275492 w 989"/>
              <a:gd name="T95" fmla="*/ 1141576 h 749"/>
              <a:gd name="T96" fmla="*/ 2397482 w 989"/>
              <a:gd name="T97" fmla="*/ 1111665 h 749"/>
              <a:gd name="T98" fmla="*/ 2447274 w 989"/>
              <a:gd name="T99" fmla="*/ 1064307 h 749"/>
              <a:gd name="T100" fmla="*/ 2459722 w 989"/>
              <a:gd name="T101" fmla="*/ 1006979 h 74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89" h="749">
                <a:moveTo>
                  <a:pt x="988" y="403"/>
                </a:moveTo>
                <a:cubicBezTo>
                  <a:pt x="989" y="402"/>
                  <a:pt x="989" y="402"/>
                  <a:pt x="989" y="402"/>
                </a:cubicBezTo>
                <a:cubicBezTo>
                  <a:pt x="989" y="402"/>
                  <a:pt x="989" y="402"/>
                  <a:pt x="989" y="402"/>
                </a:cubicBezTo>
                <a:cubicBezTo>
                  <a:pt x="989" y="402"/>
                  <a:pt x="989" y="402"/>
                  <a:pt x="989" y="402"/>
                </a:cubicBezTo>
                <a:cubicBezTo>
                  <a:pt x="970" y="347"/>
                  <a:pt x="970" y="347"/>
                  <a:pt x="970" y="347"/>
                </a:cubicBezTo>
                <a:cubicBezTo>
                  <a:pt x="958" y="337"/>
                  <a:pt x="958" y="337"/>
                  <a:pt x="958" y="337"/>
                </a:cubicBezTo>
                <a:cubicBezTo>
                  <a:pt x="958" y="336"/>
                  <a:pt x="958" y="336"/>
                  <a:pt x="958" y="336"/>
                </a:cubicBezTo>
                <a:cubicBezTo>
                  <a:pt x="955" y="313"/>
                  <a:pt x="955" y="313"/>
                  <a:pt x="955" y="313"/>
                </a:cubicBezTo>
                <a:cubicBezTo>
                  <a:pt x="929" y="310"/>
                  <a:pt x="929" y="310"/>
                  <a:pt x="929" y="310"/>
                </a:cubicBezTo>
                <a:cubicBezTo>
                  <a:pt x="929" y="310"/>
                  <a:pt x="929" y="310"/>
                  <a:pt x="929" y="310"/>
                </a:cubicBezTo>
                <a:cubicBezTo>
                  <a:pt x="927" y="310"/>
                  <a:pt x="927" y="310"/>
                  <a:pt x="927" y="310"/>
                </a:cubicBezTo>
                <a:cubicBezTo>
                  <a:pt x="927" y="309"/>
                  <a:pt x="927" y="309"/>
                  <a:pt x="927" y="309"/>
                </a:cubicBezTo>
                <a:cubicBezTo>
                  <a:pt x="927" y="308"/>
                  <a:pt x="927" y="308"/>
                  <a:pt x="927" y="308"/>
                </a:cubicBezTo>
                <a:cubicBezTo>
                  <a:pt x="927" y="307"/>
                  <a:pt x="927" y="307"/>
                  <a:pt x="927" y="307"/>
                </a:cubicBezTo>
                <a:cubicBezTo>
                  <a:pt x="924" y="299"/>
                  <a:pt x="916" y="290"/>
                  <a:pt x="904" y="280"/>
                </a:cubicBezTo>
                <a:cubicBezTo>
                  <a:pt x="897" y="274"/>
                  <a:pt x="890" y="271"/>
                  <a:pt x="885" y="269"/>
                </a:cubicBezTo>
                <a:cubicBezTo>
                  <a:pt x="881" y="267"/>
                  <a:pt x="876" y="265"/>
                  <a:pt x="873" y="263"/>
                </a:cubicBezTo>
                <a:cubicBezTo>
                  <a:pt x="865" y="257"/>
                  <a:pt x="838" y="253"/>
                  <a:pt x="790" y="252"/>
                </a:cubicBezTo>
                <a:cubicBezTo>
                  <a:pt x="788" y="252"/>
                  <a:pt x="788" y="252"/>
                  <a:pt x="788" y="252"/>
                </a:cubicBezTo>
                <a:cubicBezTo>
                  <a:pt x="788" y="252"/>
                  <a:pt x="788" y="252"/>
                  <a:pt x="788" y="252"/>
                </a:cubicBezTo>
                <a:cubicBezTo>
                  <a:pt x="783" y="243"/>
                  <a:pt x="783" y="243"/>
                  <a:pt x="783" y="243"/>
                </a:cubicBezTo>
                <a:cubicBezTo>
                  <a:pt x="780" y="238"/>
                  <a:pt x="779" y="233"/>
                  <a:pt x="778" y="228"/>
                </a:cubicBezTo>
                <a:cubicBezTo>
                  <a:pt x="778" y="221"/>
                  <a:pt x="786" y="199"/>
                  <a:pt x="803" y="163"/>
                </a:cubicBezTo>
                <a:cubicBezTo>
                  <a:pt x="794" y="137"/>
                  <a:pt x="794" y="137"/>
                  <a:pt x="794" y="137"/>
                </a:cubicBezTo>
                <a:cubicBezTo>
                  <a:pt x="794" y="137"/>
                  <a:pt x="794" y="137"/>
                  <a:pt x="794" y="137"/>
                </a:cubicBezTo>
                <a:cubicBezTo>
                  <a:pt x="785" y="94"/>
                  <a:pt x="785" y="94"/>
                  <a:pt x="785" y="94"/>
                </a:cubicBezTo>
                <a:cubicBezTo>
                  <a:pt x="784" y="88"/>
                  <a:pt x="774" y="83"/>
                  <a:pt x="756" y="77"/>
                </a:cubicBezTo>
                <a:cubicBezTo>
                  <a:pt x="752" y="76"/>
                  <a:pt x="748" y="75"/>
                  <a:pt x="745" y="72"/>
                </a:cubicBezTo>
                <a:cubicBezTo>
                  <a:pt x="738" y="69"/>
                  <a:pt x="733" y="64"/>
                  <a:pt x="731" y="57"/>
                </a:cubicBezTo>
                <a:cubicBezTo>
                  <a:pt x="727" y="49"/>
                  <a:pt x="721" y="42"/>
                  <a:pt x="713" y="39"/>
                </a:cubicBezTo>
                <a:cubicBezTo>
                  <a:pt x="712" y="38"/>
                  <a:pt x="712" y="38"/>
                  <a:pt x="712" y="38"/>
                </a:cubicBezTo>
                <a:cubicBezTo>
                  <a:pt x="711" y="38"/>
                  <a:pt x="711" y="38"/>
                  <a:pt x="711" y="38"/>
                </a:cubicBezTo>
                <a:cubicBezTo>
                  <a:pt x="704" y="0"/>
                  <a:pt x="704" y="0"/>
                  <a:pt x="704" y="0"/>
                </a:cubicBezTo>
                <a:cubicBezTo>
                  <a:pt x="675" y="3"/>
                  <a:pt x="675" y="3"/>
                  <a:pt x="675" y="3"/>
                </a:cubicBezTo>
                <a:cubicBezTo>
                  <a:pt x="672" y="11"/>
                  <a:pt x="672" y="11"/>
                  <a:pt x="672" y="11"/>
                </a:cubicBezTo>
                <a:cubicBezTo>
                  <a:pt x="668" y="24"/>
                  <a:pt x="665" y="30"/>
                  <a:pt x="660" y="30"/>
                </a:cubicBezTo>
                <a:cubicBezTo>
                  <a:pt x="641" y="36"/>
                  <a:pt x="641" y="36"/>
                  <a:pt x="641" y="36"/>
                </a:cubicBezTo>
                <a:cubicBezTo>
                  <a:pt x="630" y="40"/>
                  <a:pt x="623" y="45"/>
                  <a:pt x="619" y="50"/>
                </a:cubicBezTo>
                <a:cubicBezTo>
                  <a:pt x="617" y="53"/>
                  <a:pt x="615" y="60"/>
                  <a:pt x="614" y="70"/>
                </a:cubicBezTo>
                <a:cubicBezTo>
                  <a:pt x="612" y="81"/>
                  <a:pt x="611" y="89"/>
                  <a:pt x="608" y="93"/>
                </a:cubicBezTo>
                <a:cubicBezTo>
                  <a:pt x="604" y="101"/>
                  <a:pt x="599" y="107"/>
                  <a:pt x="590" y="110"/>
                </a:cubicBezTo>
                <a:cubicBezTo>
                  <a:pt x="575" y="117"/>
                  <a:pt x="548" y="106"/>
                  <a:pt x="511" y="80"/>
                </a:cubicBezTo>
                <a:cubicBezTo>
                  <a:pt x="461" y="144"/>
                  <a:pt x="461" y="144"/>
                  <a:pt x="461" y="144"/>
                </a:cubicBezTo>
                <a:cubicBezTo>
                  <a:pt x="467" y="170"/>
                  <a:pt x="467" y="170"/>
                  <a:pt x="467" y="170"/>
                </a:cubicBezTo>
                <a:cubicBezTo>
                  <a:pt x="468" y="170"/>
                  <a:pt x="468" y="170"/>
                  <a:pt x="468" y="170"/>
                </a:cubicBezTo>
                <a:cubicBezTo>
                  <a:pt x="468" y="171"/>
                  <a:pt x="468" y="171"/>
                  <a:pt x="468" y="171"/>
                </a:cubicBezTo>
                <a:cubicBezTo>
                  <a:pt x="467" y="172"/>
                  <a:pt x="467" y="172"/>
                  <a:pt x="467" y="172"/>
                </a:cubicBezTo>
                <a:cubicBezTo>
                  <a:pt x="467" y="172"/>
                  <a:pt x="467" y="172"/>
                  <a:pt x="467" y="172"/>
                </a:cubicBezTo>
                <a:cubicBezTo>
                  <a:pt x="465" y="176"/>
                  <a:pt x="461" y="178"/>
                  <a:pt x="457" y="179"/>
                </a:cubicBezTo>
                <a:cubicBezTo>
                  <a:pt x="452" y="180"/>
                  <a:pt x="447" y="178"/>
                  <a:pt x="442" y="175"/>
                </a:cubicBezTo>
                <a:cubicBezTo>
                  <a:pt x="437" y="171"/>
                  <a:pt x="423" y="168"/>
                  <a:pt x="401" y="167"/>
                </a:cubicBezTo>
                <a:cubicBezTo>
                  <a:pt x="390" y="166"/>
                  <a:pt x="390" y="166"/>
                  <a:pt x="390" y="166"/>
                </a:cubicBezTo>
                <a:cubicBezTo>
                  <a:pt x="390" y="166"/>
                  <a:pt x="390" y="166"/>
                  <a:pt x="390" y="166"/>
                </a:cubicBezTo>
                <a:cubicBezTo>
                  <a:pt x="375" y="165"/>
                  <a:pt x="375" y="165"/>
                  <a:pt x="375" y="165"/>
                </a:cubicBezTo>
                <a:cubicBezTo>
                  <a:pt x="359" y="168"/>
                  <a:pt x="359" y="168"/>
                  <a:pt x="359" y="168"/>
                </a:cubicBezTo>
                <a:cubicBezTo>
                  <a:pt x="366" y="178"/>
                  <a:pt x="366" y="178"/>
                  <a:pt x="366" y="178"/>
                </a:cubicBezTo>
                <a:cubicBezTo>
                  <a:pt x="372" y="186"/>
                  <a:pt x="374" y="191"/>
                  <a:pt x="374" y="194"/>
                </a:cubicBezTo>
                <a:cubicBezTo>
                  <a:pt x="367" y="234"/>
                  <a:pt x="367" y="234"/>
                  <a:pt x="367" y="234"/>
                </a:cubicBezTo>
                <a:cubicBezTo>
                  <a:pt x="370" y="255"/>
                  <a:pt x="370" y="255"/>
                  <a:pt x="370" y="255"/>
                </a:cubicBezTo>
                <a:cubicBezTo>
                  <a:pt x="371" y="255"/>
                  <a:pt x="371" y="255"/>
                  <a:pt x="371" y="255"/>
                </a:cubicBezTo>
                <a:cubicBezTo>
                  <a:pt x="371" y="256"/>
                  <a:pt x="371" y="256"/>
                  <a:pt x="371" y="256"/>
                </a:cubicBezTo>
                <a:cubicBezTo>
                  <a:pt x="370" y="256"/>
                  <a:pt x="370" y="256"/>
                  <a:pt x="370" y="256"/>
                </a:cubicBezTo>
                <a:cubicBezTo>
                  <a:pt x="370" y="256"/>
                  <a:pt x="370" y="256"/>
                  <a:pt x="370" y="256"/>
                </a:cubicBezTo>
                <a:cubicBezTo>
                  <a:pt x="358" y="296"/>
                  <a:pt x="358" y="296"/>
                  <a:pt x="358" y="296"/>
                </a:cubicBezTo>
                <a:cubicBezTo>
                  <a:pt x="357" y="299"/>
                  <a:pt x="356" y="301"/>
                  <a:pt x="355" y="300"/>
                </a:cubicBezTo>
                <a:cubicBezTo>
                  <a:pt x="354" y="300"/>
                  <a:pt x="354" y="300"/>
                  <a:pt x="354" y="300"/>
                </a:cubicBezTo>
                <a:cubicBezTo>
                  <a:pt x="354" y="300"/>
                  <a:pt x="354" y="300"/>
                  <a:pt x="354" y="300"/>
                </a:cubicBezTo>
                <a:cubicBezTo>
                  <a:pt x="352" y="296"/>
                  <a:pt x="352" y="296"/>
                  <a:pt x="352" y="296"/>
                </a:cubicBezTo>
                <a:cubicBezTo>
                  <a:pt x="350" y="291"/>
                  <a:pt x="348" y="290"/>
                  <a:pt x="346" y="290"/>
                </a:cubicBezTo>
                <a:cubicBezTo>
                  <a:pt x="345" y="291"/>
                  <a:pt x="343" y="293"/>
                  <a:pt x="343" y="299"/>
                </a:cubicBezTo>
                <a:cubicBezTo>
                  <a:pt x="340" y="310"/>
                  <a:pt x="334" y="319"/>
                  <a:pt x="323" y="328"/>
                </a:cubicBezTo>
                <a:cubicBezTo>
                  <a:pt x="312" y="337"/>
                  <a:pt x="312" y="337"/>
                  <a:pt x="312" y="337"/>
                </a:cubicBezTo>
                <a:cubicBezTo>
                  <a:pt x="307" y="340"/>
                  <a:pt x="307" y="340"/>
                  <a:pt x="307" y="340"/>
                </a:cubicBezTo>
                <a:cubicBezTo>
                  <a:pt x="307" y="340"/>
                  <a:pt x="307" y="340"/>
                  <a:pt x="307" y="340"/>
                </a:cubicBezTo>
                <a:cubicBezTo>
                  <a:pt x="306" y="340"/>
                  <a:pt x="306" y="340"/>
                  <a:pt x="306" y="340"/>
                </a:cubicBezTo>
                <a:cubicBezTo>
                  <a:pt x="267" y="341"/>
                  <a:pt x="267" y="341"/>
                  <a:pt x="267" y="341"/>
                </a:cubicBezTo>
                <a:cubicBezTo>
                  <a:pt x="252" y="355"/>
                  <a:pt x="252" y="355"/>
                  <a:pt x="252" y="355"/>
                </a:cubicBezTo>
                <a:cubicBezTo>
                  <a:pt x="251" y="355"/>
                  <a:pt x="251" y="355"/>
                  <a:pt x="251" y="355"/>
                </a:cubicBezTo>
                <a:cubicBezTo>
                  <a:pt x="250" y="355"/>
                  <a:pt x="250" y="355"/>
                  <a:pt x="250" y="355"/>
                </a:cubicBezTo>
                <a:cubicBezTo>
                  <a:pt x="249" y="355"/>
                  <a:pt x="249" y="355"/>
                  <a:pt x="249" y="355"/>
                </a:cubicBezTo>
                <a:cubicBezTo>
                  <a:pt x="207" y="349"/>
                  <a:pt x="207" y="349"/>
                  <a:pt x="207" y="349"/>
                </a:cubicBezTo>
                <a:cubicBezTo>
                  <a:pt x="201" y="356"/>
                  <a:pt x="194" y="359"/>
                  <a:pt x="187" y="358"/>
                </a:cubicBezTo>
                <a:cubicBezTo>
                  <a:pt x="181" y="356"/>
                  <a:pt x="171" y="358"/>
                  <a:pt x="156" y="364"/>
                </a:cubicBezTo>
                <a:cubicBezTo>
                  <a:pt x="139" y="384"/>
                  <a:pt x="139" y="384"/>
                  <a:pt x="139" y="384"/>
                </a:cubicBezTo>
                <a:cubicBezTo>
                  <a:pt x="139" y="385"/>
                  <a:pt x="139" y="385"/>
                  <a:pt x="139" y="385"/>
                </a:cubicBezTo>
                <a:cubicBezTo>
                  <a:pt x="112" y="385"/>
                  <a:pt x="112" y="385"/>
                  <a:pt x="112" y="385"/>
                </a:cubicBezTo>
                <a:cubicBezTo>
                  <a:pt x="112" y="363"/>
                  <a:pt x="112" y="363"/>
                  <a:pt x="112" y="363"/>
                </a:cubicBezTo>
                <a:cubicBezTo>
                  <a:pt x="95" y="363"/>
                  <a:pt x="95" y="363"/>
                  <a:pt x="95" y="363"/>
                </a:cubicBezTo>
                <a:cubicBezTo>
                  <a:pt x="92" y="373"/>
                  <a:pt x="92" y="373"/>
                  <a:pt x="92" y="373"/>
                </a:cubicBezTo>
                <a:cubicBezTo>
                  <a:pt x="79" y="376"/>
                  <a:pt x="79" y="376"/>
                  <a:pt x="79" y="376"/>
                </a:cubicBezTo>
                <a:cubicBezTo>
                  <a:pt x="78" y="376"/>
                  <a:pt x="78" y="376"/>
                  <a:pt x="78" y="376"/>
                </a:cubicBezTo>
                <a:cubicBezTo>
                  <a:pt x="78" y="376"/>
                  <a:pt x="78" y="376"/>
                  <a:pt x="78" y="376"/>
                </a:cubicBezTo>
                <a:cubicBezTo>
                  <a:pt x="78" y="375"/>
                  <a:pt x="78" y="375"/>
                  <a:pt x="78" y="375"/>
                </a:cubicBezTo>
                <a:cubicBezTo>
                  <a:pt x="77" y="375"/>
                  <a:pt x="77" y="375"/>
                  <a:pt x="77" y="375"/>
                </a:cubicBezTo>
                <a:cubicBezTo>
                  <a:pt x="69" y="370"/>
                  <a:pt x="59" y="367"/>
                  <a:pt x="50" y="365"/>
                </a:cubicBezTo>
                <a:cubicBezTo>
                  <a:pt x="44" y="365"/>
                  <a:pt x="38" y="368"/>
                  <a:pt x="28" y="377"/>
                </a:cubicBezTo>
                <a:cubicBezTo>
                  <a:pt x="17" y="385"/>
                  <a:pt x="10" y="393"/>
                  <a:pt x="7" y="401"/>
                </a:cubicBezTo>
                <a:cubicBezTo>
                  <a:pt x="8" y="402"/>
                  <a:pt x="10" y="404"/>
                  <a:pt x="10" y="408"/>
                </a:cubicBezTo>
                <a:cubicBezTo>
                  <a:pt x="11" y="412"/>
                  <a:pt x="11" y="416"/>
                  <a:pt x="11" y="421"/>
                </a:cubicBezTo>
                <a:cubicBezTo>
                  <a:pt x="11" y="425"/>
                  <a:pt x="9" y="429"/>
                  <a:pt x="7" y="431"/>
                </a:cubicBezTo>
                <a:cubicBezTo>
                  <a:pt x="4" y="433"/>
                  <a:pt x="2" y="438"/>
                  <a:pt x="0" y="448"/>
                </a:cubicBezTo>
                <a:cubicBezTo>
                  <a:pt x="10" y="455"/>
                  <a:pt x="10" y="455"/>
                  <a:pt x="10" y="455"/>
                </a:cubicBezTo>
                <a:cubicBezTo>
                  <a:pt x="23" y="441"/>
                  <a:pt x="23" y="441"/>
                  <a:pt x="23" y="441"/>
                </a:cubicBezTo>
                <a:cubicBezTo>
                  <a:pt x="40" y="459"/>
                  <a:pt x="40" y="459"/>
                  <a:pt x="40" y="459"/>
                </a:cubicBezTo>
                <a:cubicBezTo>
                  <a:pt x="40" y="461"/>
                  <a:pt x="40" y="461"/>
                  <a:pt x="40" y="461"/>
                </a:cubicBezTo>
                <a:cubicBezTo>
                  <a:pt x="44" y="494"/>
                  <a:pt x="44" y="494"/>
                  <a:pt x="44" y="494"/>
                </a:cubicBezTo>
                <a:cubicBezTo>
                  <a:pt x="44" y="495"/>
                  <a:pt x="44" y="495"/>
                  <a:pt x="44" y="495"/>
                </a:cubicBezTo>
                <a:cubicBezTo>
                  <a:pt x="43" y="495"/>
                  <a:pt x="43" y="495"/>
                  <a:pt x="43" y="495"/>
                </a:cubicBezTo>
                <a:cubicBezTo>
                  <a:pt x="33" y="541"/>
                  <a:pt x="33" y="541"/>
                  <a:pt x="33" y="541"/>
                </a:cubicBezTo>
                <a:cubicBezTo>
                  <a:pt x="31" y="541"/>
                  <a:pt x="31" y="541"/>
                  <a:pt x="31" y="541"/>
                </a:cubicBezTo>
                <a:cubicBezTo>
                  <a:pt x="17" y="541"/>
                  <a:pt x="8" y="541"/>
                  <a:pt x="4" y="544"/>
                </a:cubicBezTo>
                <a:cubicBezTo>
                  <a:pt x="5" y="547"/>
                  <a:pt x="11" y="552"/>
                  <a:pt x="21" y="558"/>
                </a:cubicBezTo>
                <a:cubicBezTo>
                  <a:pt x="30" y="557"/>
                  <a:pt x="30" y="557"/>
                  <a:pt x="30" y="557"/>
                </a:cubicBezTo>
                <a:cubicBezTo>
                  <a:pt x="31" y="557"/>
                  <a:pt x="31" y="557"/>
                  <a:pt x="31" y="557"/>
                </a:cubicBezTo>
                <a:cubicBezTo>
                  <a:pt x="32" y="558"/>
                  <a:pt x="32" y="558"/>
                  <a:pt x="32" y="558"/>
                </a:cubicBezTo>
                <a:cubicBezTo>
                  <a:pt x="52" y="577"/>
                  <a:pt x="52" y="577"/>
                  <a:pt x="52" y="577"/>
                </a:cubicBezTo>
                <a:cubicBezTo>
                  <a:pt x="60" y="584"/>
                  <a:pt x="59" y="595"/>
                  <a:pt x="49" y="612"/>
                </a:cubicBezTo>
                <a:cubicBezTo>
                  <a:pt x="52" y="631"/>
                  <a:pt x="52" y="631"/>
                  <a:pt x="52" y="631"/>
                </a:cubicBezTo>
                <a:cubicBezTo>
                  <a:pt x="60" y="633"/>
                  <a:pt x="60" y="633"/>
                  <a:pt x="60" y="633"/>
                </a:cubicBezTo>
                <a:cubicBezTo>
                  <a:pt x="91" y="633"/>
                  <a:pt x="91" y="633"/>
                  <a:pt x="91" y="633"/>
                </a:cubicBezTo>
                <a:cubicBezTo>
                  <a:pt x="75" y="648"/>
                  <a:pt x="75" y="648"/>
                  <a:pt x="75" y="648"/>
                </a:cubicBezTo>
                <a:cubicBezTo>
                  <a:pt x="84" y="653"/>
                  <a:pt x="84" y="653"/>
                  <a:pt x="84" y="653"/>
                </a:cubicBezTo>
                <a:cubicBezTo>
                  <a:pt x="84" y="653"/>
                  <a:pt x="84" y="653"/>
                  <a:pt x="84" y="653"/>
                </a:cubicBezTo>
                <a:cubicBezTo>
                  <a:pt x="96" y="659"/>
                  <a:pt x="96" y="659"/>
                  <a:pt x="96" y="659"/>
                </a:cubicBezTo>
                <a:cubicBezTo>
                  <a:pt x="129" y="673"/>
                  <a:pt x="129" y="673"/>
                  <a:pt x="129" y="673"/>
                </a:cubicBezTo>
                <a:cubicBezTo>
                  <a:pt x="130" y="674"/>
                  <a:pt x="130" y="674"/>
                  <a:pt x="130" y="674"/>
                </a:cubicBezTo>
                <a:cubicBezTo>
                  <a:pt x="131" y="674"/>
                  <a:pt x="131" y="674"/>
                  <a:pt x="131" y="674"/>
                </a:cubicBezTo>
                <a:cubicBezTo>
                  <a:pt x="134" y="724"/>
                  <a:pt x="134" y="724"/>
                  <a:pt x="134" y="724"/>
                </a:cubicBezTo>
                <a:cubicBezTo>
                  <a:pt x="135" y="733"/>
                  <a:pt x="142" y="741"/>
                  <a:pt x="156" y="745"/>
                </a:cubicBezTo>
                <a:cubicBezTo>
                  <a:pt x="159" y="744"/>
                  <a:pt x="159" y="744"/>
                  <a:pt x="159" y="744"/>
                </a:cubicBezTo>
                <a:cubicBezTo>
                  <a:pt x="160" y="744"/>
                  <a:pt x="160" y="744"/>
                  <a:pt x="160" y="744"/>
                </a:cubicBezTo>
                <a:cubicBezTo>
                  <a:pt x="160" y="744"/>
                  <a:pt x="160" y="744"/>
                  <a:pt x="160" y="744"/>
                </a:cubicBezTo>
                <a:cubicBezTo>
                  <a:pt x="194" y="749"/>
                  <a:pt x="194" y="749"/>
                  <a:pt x="194" y="749"/>
                </a:cubicBezTo>
                <a:cubicBezTo>
                  <a:pt x="197" y="749"/>
                  <a:pt x="197" y="749"/>
                  <a:pt x="197" y="749"/>
                </a:cubicBezTo>
                <a:cubicBezTo>
                  <a:pt x="197" y="748"/>
                  <a:pt x="197" y="748"/>
                  <a:pt x="197" y="748"/>
                </a:cubicBezTo>
                <a:cubicBezTo>
                  <a:pt x="197" y="747"/>
                  <a:pt x="197" y="747"/>
                  <a:pt x="197" y="747"/>
                </a:cubicBezTo>
                <a:cubicBezTo>
                  <a:pt x="201" y="741"/>
                  <a:pt x="203" y="736"/>
                  <a:pt x="203" y="734"/>
                </a:cubicBezTo>
                <a:cubicBezTo>
                  <a:pt x="203" y="733"/>
                  <a:pt x="203" y="733"/>
                  <a:pt x="203" y="733"/>
                </a:cubicBezTo>
                <a:cubicBezTo>
                  <a:pt x="203" y="728"/>
                  <a:pt x="205" y="723"/>
                  <a:pt x="210" y="719"/>
                </a:cubicBezTo>
                <a:cubicBezTo>
                  <a:pt x="215" y="716"/>
                  <a:pt x="218" y="712"/>
                  <a:pt x="220" y="708"/>
                </a:cubicBezTo>
                <a:cubicBezTo>
                  <a:pt x="220" y="707"/>
                  <a:pt x="220" y="707"/>
                  <a:pt x="220" y="707"/>
                </a:cubicBezTo>
                <a:cubicBezTo>
                  <a:pt x="222" y="702"/>
                  <a:pt x="228" y="701"/>
                  <a:pt x="238" y="704"/>
                </a:cubicBezTo>
                <a:cubicBezTo>
                  <a:pt x="239" y="704"/>
                  <a:pt x="239" y="704"/>
                  <a:pt x="239" y="704"/>
                </a:cubicBezTo>
                <a:cubicBezTo>
                  <a:pt x="239" y="704"/>
                  <a:pt x="239" y="704"/>
                  <a:pt x="239" y="704"/>
                </a:cubicBezTo>
                <a:cubicBezTo>
                  <a:pt x="251" y="711"/>
                  <a:pt x="251" y="711"/>
                  <a:pt x="251" y="711"/>
                </a:cubicBezTo>
                <a:cubicBezTo>
                  <a:pt x="289" y="718"/>
                  <a:pt x="289" y="718"/>
                  <a:pt x="289" y="718"/>
                </a:cubicBezTo>
                <a:cubicBezTo>
                  <a:pt x="312" y="716"/>
                  <a:pt x="312" y="716"/>
                  <a:pt x="312" y="716"/>
                </a:cubicBezTo>
                <a:cubicBezTo>
                  <a:pt x="329" y="709"/>
                  <a:pt x="329" y="709"/>
                  <a:pt x="329" y="709"/>
                </a:cubicBezTo>
                <a:cubicBezTo>
                  <a:pt x="333" y="705"/>
                  <a:pt x="335" y="703"/>
                  <a:pt x="337" y="702"/>
                </a:cubicBezTo>
                <a:cubicBezTo>
                  <a:pt x="340" y="701"/>
                  <a:pt x="344" y="702"/>
                  <a:pt x="349" y="707"/>
                </a:cubicBezTo>
                <a:cubicBezTo>
                  <a:pt x="351" y="708"/>
                  <a:pt x="351" y="708"/>
                  <a:pt x="351" y="708"/>
                </a:cubicBezTo>
                <a:cubicBezTo>
                  <a:pt x="354" y="710"/>
                  <a:pt x="356" y="713"/>
                  <a:pt x="358" y="720"/>
                </a:cubicBezTo>
                <a:cubicBezTo>
                  <a:pt x="370" y="729"/>
                  <a:pt x="370" y="729"/>
                  <a:pt x="370" y="729"/>
                </a:cubicBezTo>
                <a:cubicBezTo>
                  <a:pt x="379" y="729"/>
                  <a:pt x="379" y="729"/>
                  <a:pt x="379" y="729"/>
                </a:cubicBezTo>
                <a:cubicBezTo>
                  <a:pt x="380" y="729"/>
                  <a:pt x="380" y="729"/>
                  <a:pt x="380" y="729"/>
                </a:cubicBezTo>
                <a:cubicBezTo>
                  <a:pt x="381" y="729"/>
                  <a:pt x="381" y="729"/>
                  <a:pt x="381" y="729"/>
                </a:cubicBezTo>
                <a:cubicBezTo>
                  <a:pt x="382" y="729"/>
                  <a:pt x="382" y="729"/>
                  <a:pt x="382" y="729"/>
                </a:cubicBezTo>
                <a:cubicBezTo>
                  <a:pt x="394" y="734"/>
                  <a:pt x="394" y="734"/>
                  <a:pt x="394" y="734"/>
                </a:cubicBezTo>
                <a:cubicBezTo>
                  <a:pt x="418" y="733"/>
                  <a:pt x="418" y="733"/>
                  <a:pt x="418" y="733"/>
                </a:cubicBezTo>
                <a:cubicBezTo>
                  <a:pt x="431" y="728"/>
                  <a:pt x="431" y="728"/>
                  <a:pt x="431" y="728"/>
                </a:cubicBezTo>
                <a:cubicBezTo>
                  <a:pt x="466" y="731"/>
                  <a:pt x="466" y="731"/>
                  <a:pt x="466" y="731"/>
                </a:cubicBezTo>
                <a:cubicBezTo>
                  <a:pt x="481" y="727"/>
                  <a:pt x="481" y="727"/>
                  <a:pt x="481" y="727"/>
                </a:cubicBezTo>
                <a:cubicBezTo>
                  <a:pt x="499" y="720"/>
                  <a:pt x="499" y="720"/>
                  <a:pt x="499" y="720"/>
                </a:cubicBezTo>
                <a:cubicBezTo>
                  <a:pt x="502" y="717"/>
                  <a:pt x="507" y="716"/>
                  <a:pt x="513" y="714"/>
                </a:cubicBezTo>
                <a:cubicBezTo>
                  <a:pt x="546" y="714"/>
                  <a:pt x="546" y="714"/>
                  <a:pt x="546" y="714"/>
                </a:cubicBezTo>
                <a:cubicBezTo>
                  <a:pt x="558" y="710"/>
                  <a:pt x="558" y="710"/>
                  <a:pt x="558" y="710"/>
                </a:cubicBezTo>
                <a:cubicBezTo>
                  <a:pt x="563" y="707"/>
                  <a:pt x="567" y="705"/>
                  <a:pt x="571" y="705"/>
                </a:cubicBezTo>
                <a:cubicBezTo>
                  <a:pt x="590" y="705"/>
                  <a:pt x="590" y="705"/>
                  <a:pt x="590" y="705"/>
                </a:cubicBezTo>
                <a:cubicBezTo>
                  <a:pt x="600" y="711"/>
                  <a:pt x="600" y="711"/>
                  <a:pt x="600" y="711"/>
                </a:cubicBezTo>
                <a:cubicBezTo>
                  <a:pt x="626" y="717"/>
                  <a:pt x="626" y="717"/>
                  <a:pt x="626" y="717"/>
                </a:cubicBezTo>
                <a:cubicBezTo>
                  <a:pt x="629" y="717"/>
                  <a:pt x="633" y="720"/>
                  <a:pt x="639" y="725"/>
                </a:cubicBezTo>
                <a:cubicBezTo>
                  <a:pt x="650" y="733"/>
                  <a:pt x="650" y="733"/>
                  <a:pt x="650" y="733"/>
                </a:cubicBezTo>
                <a:cubicBezTo>
                  <a:pt x="651" y="734"/>
                  <a:pt x="651" y="734"/>
                  <a:pt x="651" y="734"/>
                </a:cubicBezTo>
                <a:cubicBezTo>
                  <a:pt x="676" y="734"/>
                  <a:pt x="676" y="734"/>
                  <a:pt x="676" y="734"/>
                </a:cubicBezTo>
                <a:cubicBezTo>
                  <a:pt x="676" y="734"/>
                  <a:pt x="676" y="734"/>
                  <a:pt x="676" y="734"/>
                </a:cubicBezTo>
                <a:cubicBezTo>
                  <a:pt x="677" y="734"/>
                  <a:pt x="677" y="734"/>
                  <a:pt x="677" y="734"/>
                </a:cubicBezTo>
                <a:cubicBezTo>
                  <a:pt x="688" y="741"/>
                  <a:pt x="688" y="741"/>
                  <a:pt x="688" y="741"/>
                </a:cubicBezTo>
                <a:cubicBezTo>
                  <a:pt x="703" y="744"/>
                  <a:pt x="703" y="744"/>
                  <a:pt x="703" y="744"/>
                </a:cubicBezTo>
                <a:cubicBezTo>
                  <a:pt x="704" y="744"/>
                  <a:pt x="704" y="744"/>
                  <a:pt x="704" y="744"/>
                </a:cubicBezTo>
                <a:cubicBezTo>
                  <a:pt x="717" y="745"/>
                  <a:pt x="717" y="745"/>
                  <a:pt x="717" y="745"/>
                </a:cubicBezTo>
                <a:cubicBezTo>
                  <a:pt x="720" y="738"/>
                  <a:pt x="720" y="738"/>
                  <a:pt x="720" y="738"/>
                </a:cubicBezTo>
                <a:cubicBezTo>
                  <a:pt x="715" y="726"/>
                  <a:pt x="715" y="726"/>
                  <a:pt x="715" y="726"/>
                </a:cubicBezTo>
                <a:cubicBezTo>
                  <a:pt x="713" y="714"/>
                  <a:pt x="713" y="714"/>
                  <a:pt x="713" y="714"/>
                </a:cubicBezTo>
                <a:cubicBezTo>
                  <a:pt x="713" y="713"/>
                  <a:pt x="713" y="713"/>
                  <a:pt x="713" y="713"/>
                </a:cubicBezTo>
                <a:cubicBezTo>
                  <a:pt x="712" y="713"/>
                  <a:pt x="712" y="713"/>
                  <a:pt x="712" y="713"/>
                </a:cubicBezTo>
                <a:cubicBezTo>
                  <a:pt x="714" y="711"/>
                  <a:pt x="714" y="711"/>
                  <a:pt x="714" y="711"/>
                </a:cubicBezTo>
                <a:cubicBezTo>
                  <a:pt x="722" y="700"/>
                  <a:pt x="722" y="700"/>
                  <a:pt x="722" y="700"/>
                </a:cubicBezTo>
                <a:cubicBezTo>
                  <a:pt x="722" y="699"/>
                  <a:pt x="722" y="699"/>
                  <a:pt x="722" y="699"/>
                </a:cubicBezTo>
                <a:cubicBezTo>
                  <a:pt x="722" y="699"/>
                  <a:pt x="722" y="699"/>
                  <a:pt x="722" y="699"/>
                </a:cubicBezTo>
                <a:cubicBezTo>
                  <a:pt x="723" y="699"/>
                  <a:pt x="723" y="699"/>
                  <a:pt x="723" y="699"/>
                </a:cubicBezTo>
                <a:cubicBezTo>
                  <a:pt x="723" y="699"/>
                  <a:pt x="723" y="699"/>
                  <a:pt x="723" y="699"/>
                </a:cubicBezTo>
                <a:cubicBezTo>
                  <a:pt x="731" y="693"/>
                  <a:pt x="731" y="693"/>
                  <a:pt x="731" y="693"/>
                </a:cubicBezTo>
                <a:cubicBezTo>
                  <a:pt x="731" y="693"/>
                  <a:pt x="731" y="693"/>
                  <a:pt x="731" y="693"/>
                </a:cubicBezTo>
                <a:cubicBezTo>
                  <a:pt x="730" y="689"/>
                  <a:pt x="730" y="689"/>
                  <a:pt x="730" y="689"/>
                </a:cubicBezTo>
                <a:cubicBezTo>
                  <a:pt x="726" y="677"/>
                  <a:pt x="726" y="677"/>
                  <a:pt x="726" y="677"/>
                </a:cubicBezTo>
                <a:cubicBezTo>
                  <a:pt x="726" y="675"/>
                  <a:pt x="724" y="674"/>
                  <a:pt x="720" y="671"/>
                </a:cubicBezTo>
                <a:cubicBezTo>
                  <a:pt x="720" y="671"/>
                  <a:pt x="720" y="671"/>
                  <a:pt x="720" y="671"/>
                </a:cubicBezTo>
                <a:cubicBezTo>
                  <a:pt x="711" y="662"/>
                  <a:pt x="711" y="662"/>
                  <a:pt x="711" y="662"/>
                </a:cubicBezTo>
                <a:cubicBezTo>
                  <a:pt x="700" y="652"/>
                  <a:pt x="700" y="652"/>
                  <a:pt x="700" y="652"/>
                </a:cubicBezTo>
                <a:cubicBezTo>
                  <a:pt x="699" y="651"/>
                  <a:pt x="699" y="651"/>
                  <a:pt x="699" y="651"/>
                </a:cubicBezTo>
                <a:cubicBezTo>
                  <a:pt x="698" y="650"/>
                  <a:pt x="698" y="650"/>
                  <a:pt x="698" y="650"/>
                </a:cubicBezTo>
                <a:cubicBezTo>
                  <a:pt x="699" y="649"/>
                  <a:pt x="699" y="649"/>
                  <a:pt x="699" y="649"/>
                </a:cubicBezTo>
                <a:cubicBezTo>
                  <a:pt x="699" y="648"/>
                  <a:pt x="699" y="648"/>
                  <a:pt x="699" y="648"/>
                </a:cubicBezTo>
                <a:cubicBezTo>
                  <a:pt x="700" y="637"/>
                  <a:pt x="700" y="637"/>
                  <a:pt x="700" y="637"/>
                </a:cubicBezTo>
                <a:cubicBezTo>
                  <a:pt x="700" y="628"/>
                  <a:pt x="700" y="628"/>
                  <a:pt x="700" y="628"/>
                </a:cubicBezTo>
                <a:cubicBezTo>
                  <a:pt x="695" y="614"/>
                  <a:pt x="695" y="614"/>
                  <a:pt x="695" y="614"/>
                </a:cubicBezTo>
                <a:cubicBezTo>
                  <a:pt x="709" y="611"/>
                  <a:pt x="709" y="611"/>
                  <a:pt x="709" y="611"/>
                </a:cubicBezTo>
                <a:cubicBezTo>
                  <a:pt x="716" y="604"/>
                  <a:pt x="716" y="604"/>
                  <a:pt x="716" y="604"/>
                </a:cubicBezTo>
                <a:cubicBezTo>
                  <a:pt x="733" y="604"/>
                  <a:pt x="733" y="604"/>
                  <a:pt x="733" y="604"/>
                </a:cubicBezTo>
                <a:cubicBezTo>
                  <a:pt x="750" y="602"/>
                  <a:pt x="750" y="602"/>
                  <a:pt x="750" y="602"/>
                </a:cubicBezTo>
                <a:cubicBezTo>
                  <a:pt x="750" y="602"/>
                  <a:pt x="750" y="602"/>
                  <a:pt x="750" y="602"/>
                </a:cubicBezTo>
                <a:cubicBezTo>
                  <a:pt x="762" y="603"/>
                  <a:pt x="762" y="603"/>
                  <a:pt x="762" y="603"/>
                </a:cubicBezTo>
                <a:cubicBezTo>
                  <a:pt x="775" y="598"/>
                  <a:pt x="775" y="598"/>
                  <a:pt x="775" y="598"/>
                </a:cubicBezTo>
                <a:cubicBezTo>
                  <a:pt x="790" y="596"/>
                  <a:pt x="790" y="596"/>
                  <a:pt x="790" y="596"/>
                </a:cubicBezTo>
                <a:cubicBezTo>
                  <a:pt x="800" y="592"/>
                  <a:pt x="800" y="592"/>
                  <a:pt x="800" y="592"/>
                </a:cubicBezTo>
                <a:cubicBezTo>
                  <a:pt x="801" y="592"/>
                  <a:pt x="801" y="592"/>
                  <a:pt x="801" y="592"/>
                </a:cubicBezTo>
                <a:cubicBezTo>
                  <a:pt x="827" y="587"/>
                  <a:pt x="827" y="587"/>
                  <a:pt x="827" y="587"/>
                </a:cubicBezTo>
                <a:cubicBezTo>
                  <a:pt x="831" y="583"/>
                  <a:pt x="831" y="583"/>
                  <a:pt x="831" y="583"/>
                </a:cubicBezTo>
                <a:cubicBezTo>
                  <a:pt x="830" y="578"/>
                  <a:pt x="830" y="578"/>
                  <a:pt x="830" y="578"/>
                </a:cubicBezTo>
                <a:cubicBezTo>
                  <a:pt x="825" y="569"/>
                  <a:pt x="825" y="569"/>
                  <a:pt x="825" y="569"/>
                </a:cubicBezTo>
                <a:cubicBezTo>
                  <a:pt x="825" y="569"/>
                  <a:pt x="825" y="569"/>
                  <a:pt x="825" y="569"/>
                </a:cubicBezTo>
                <a:cubicBezTo>
                  <a:pt x="824" y="568"/>
                  <a:pt x="824" y="568"/>
                  <a:pt x="824" y="568"/>
                </a:cubicBezTo>
                <a:cubicBezTo>
                  <a:pt x="824" y="568"/>
                  <a:pt x="824" y="568"/>
                  <a:pt x="824" y="568"/>
                </a:cubicBezTo>
                <a:cubicBezTo>
                  <a:pt x="825" y="558"/>
                  <a:pt x="825" y="558"/>
                  <a:pt x="825" y="558"/>
                </a:cubicBezTo>
                <a:cubicBezTo>
                  <a:pt x="826" y="558"/>
                  <a:pt x="826" y="558"/>
                  <a:pt x="826" y="558"/>
                </a:cubicBezTo>
                <a:cubicBezTo>
                  <a:pt x="826" y="545"/>
                  <a:pt x="826" y="545"/>
                  <a:pt x="826" y="545"/>
                </a:cubicBezTo>
                <a:cubicBezTo>
                  <a:pt x="824" y="534"/>
                  <a:pt x="824" y="534"/>
                  <a:pt x="824" y="534"/>
                </a:cubicBezTo>
                <a:cubicBezTo>
                  <a:pt x="824" y="534"/>
                  <a:pt x="824" y="534"/>
                  <a:pt x="824" y="534"/>
                </a:cubicBezTo>
                <a:cubicBezTo>
                  <a:pt x="824" y="534"/>
                  <a:pt x="824" y="534"/>
                  <a:pt x="824" y="534"/>
                </a:cubicBezTo>
                <a:cubicBezTo>
                  <a:pt x="830" y="521"/>
                  <a:pt x="830" y="521"/>
                  <a:pt x="830" y="521"/>
                </a:cubicBezTo>
                <a:cubicBezTo>
                  <a:pt x="832" y="516"/>
                  <a:pt x="835" y="513"/>
                  <a:pt x="839" y="513"/>
                </a:cubicBezTo>
                <a:cubicBezTo>
                  <a:pt x="855" y="514"/>
                  <a:pt x="855" y="514"/>
                  <a:pt x="855" y="514"/>
                </a:cubicBezTo>
                <a:cubicBezTo>
                  <a:pt x="857" y="514"/>
                  <a:pt x="860" y="513"/>
                  <a:pt x="863" y="510"/>
                </a:cubicBezTo>
                <a:cubicBezTo>
                  <a:pt x="887" y="478"/>
                  <a:pt x="887" y="478"/>
                  <a:pt x="887" y="478"/>
                </a:cubicBezTo>
                <a:cubicBezTo>
                  <a:pt x="887" y="478"/>
                  <a:pt x="887" y="478"/>
                  <a:pt x="887" y="478"/>
                </a:cubicBezTo>
                <a:cubicBezTo>
                  <a:pt x="887" y="477"/>
                  <a:pt x="887" y="477"/>
                  <a:pt x="887" y="477"/>
                </a:cubicBezTo>
                <a:cubicBezTo>
                  <a:pt x="900" y="467"/>
                  <a:pt x="900" y="467"/>
                  <a:pt x="900" y="467"/>
                </a:cubicBezTo>
                <a:cubicBezTo>
                  <a:pt x="901" y="466"/>
                  <a:pt x="901" y="466"/>
                  <a:pt x="901" y="466"/>
                </a:cubicBezTo>
                <a:cubicBezTo>
                  <a:pt x="906" y="464"/>
                  <a:pt x="909" y="463"/>
                  <a:pt x="911" y="461"/>
                </a:cubicBezTo>
                <a:cubicBezTo>
                  <a:pt x="914" y="458"/>
                  <a:pt x="914" y="458"/>
                  <a:pt x="914" y="458"/>
                </a:cubicBezTo>
                <a:cubicBezTo>
                  <a:pt x="918" y="453"/>
                  <a:pt x="922" y="450"/>
                  <a:pt x="924" y="450"/>
                </a:cubicBezTo>
                <a:cubicBezTo>
                  <a:pt x="945" y="455"/>
                  <a:pt x="945" y="455"/>
                  <a:pt x="945" y="455"/>
                </a:cubicBezTo>
                <a:cubicBezTo>
                  <a:pt x="963" y="446"/>
                  <a:pt x="963" y="446"/>
                  <a:pt x="963" y="446"/>
                </a:cubicBezTo>
                <a:cubicBezTo>
                  <a:pt x="963" y="446"/>
                  <a:pt x="963" y="446"/>
                  <a:pt x="963" y="446"/>
                </a:cubicBezTo>
                <a:cubicBezTo>
                  <a:pt x="963" y="446"/>
                  <a:pt x="963" y="446"/>
                  <a:pt x="963" y="446"/>
                </a:cubicBezTo>
                <a:cubicBezTo>
                  <a:pt x="963" y="446"/>
                  <a:pt x="963" y="446"/>
                  <a:pt x="963" y="446"/>
                </a:cubicBezTo>
                <a:cubicBezTo>
                  <a:pt x="964" y="446"/>
                  <a:pt x="964" y="446"/>
                  <a:pt x="964" y="446"/>
                </a:cubicBezTo>
                <a:cubicBezTo>
                  <a:pt x="974" y="445"/>
                  <a:pt x="974" y="445"/>
                  <a:pt x="974" y="445"/>
                </a:cubicBezTo>
                <a:cubicBezTo>
                  <a:pt x="983" y="441"/>
                  <a:pt x="983" y="441"/>
                  <a:pt x="983" y="441"/>
                </a:cubicBezTo>
                <a:cubicBezTo>
                  <a:pt x="983" y="427"/>
                  <a:pt x="983" y="427"/>
                  <a:pt x="983" y="427"/>
                </a:cubicBezTo>
                <a:cubicBezTo>
                  <a:pt x="985" y="410"/>
                  <a:pt x="985" y="410"/>
                  <a:pt x="985" y="410"/>
                </a:cubicBezTo>
                <a:cubicBezTo>
                  <a:pt x="985" y="409"/>
                  <a:pt x="985" y="409"/>
                  <a:pt x="985" y="409"/>
                </a:cubicBezTo>
                <a:cubicBezTo>
                  <a:pt x="985" y="409"/>
                  <a:pt x="985" y="409"/>
                  <a:pt x="985" y="409"/>
                </a:cubicBezTo>
                <a:cubicBezTo>
                  <a:pt x="985" y="409"/>
                  <a:pt x="985" y="409"/>
                  <a:pt x="985" y="409"/>
                </a:cubicBezTo>
                <a:cubicBezTo>
                  <a:pt x="988" y="404"/>
                  <a:pt x="988" y="404"/>
                  <a:pt x="988" y="404"/>
                </a:cubicBezTo>
                <a:lnTo>
                  <a:pt x="988" y="403"/>
                </a:lnTo>
                <a:close/>
              </a:path>
            </a:pathLst>
          </a:custGeom>
          <a:solidFill>
            <a:schemeClr val="bg1">
              <a:lumMod val="85000"/>
            </a:schemeClr>
          </a:solidFill>
          <a:ln>
            <a:solidFill>
              <a:schemeClr val="bg1">
                <a:lumMod val="65000"/>
              </a:schemeClr>
            </a:solidFill>
          </a:ln>
        </p:spPr>
        <p:txBody>
          <a:bodyPr/>
          <a:lstStyle/>
          <a:p>
            <a:endParaRPr lang="zh-CN" altLang="en-US" dirty="0">
              <a:ea typeface="微软雅黑" panose="020B0503020204020204" pitchFamily="34" charset="-122"/>
            </a:endParaRPr>
          </a:p>
        </p:txBody>
      </p:sp>
      <p:sp>
        <p:nvSpPr>
          <p:cNvPr id="13" name="Freeform 16"/>
          <p:cNvSpPr/>
          <p:nvPr/>
        </p:nvSpPr>
        <p:spPr bwMode="auto">
          <a:xfrm>
            <a:off x="2112963" y="3222625"/>
            <a:ext cx="1533525" cy="1101725"/>
          </a:xfrm>
          <a:custGeom>
            <a:avLst/>
            <a:gdLst>
              <a:gd name="T0" fmla="*/ 911153 w 616"/>
              <a:gd name="T1" fmla="*/ 109674 h 442"/>
              <a:gd name="T2" fmla="*/ 863853 w 616"/>
              <a:gd name="T3" fmla="*/ 157033 h 442"/>
              <a:gd name="T4" fmla="*/ 719462 w 616"/>
              <a:gd name="T5" fmla="*/ 52344 h 442"/>
              <a:gd name="T6" fmla="*/ 674651 w 616"/>
              <a:gd name="T7" fmla="*/ 34896 h 442"/>
              <a:gd name="T8" fmla="*/ 542709 w 616"/>
              <a:gd name="T9" fmla="*/ 7478 h 442"/>
              <a:gd name="T10" fmla="*/ 433171 w 616"/>
              <a:gd name="T11" fmla="*/ 19941 h 442"/>
              <a:gd name="T12" fmla="*/ 373423 w 616"/>
              <a:gd name="T13" fmla="*/ 37389 h 442"/>
              <a:gd name="T14" fmla="*/ 271354 w 616"/>
              <a:gd name="T15" fmla="*/ 49852 h 442"/>
              <a:gd name="T16" fmla="*/ 156838 w 616"/>
              <a:gd name="T17" fmla="*/ 77270 h 442"/>
              <a:gd name="T18" fmla="*/ 186712 w 616"/>
              <a:gd name="T19" fmla="*/ 169496 h 442"/>
              <a:gd name="T20" fmla="*/ 236501 w 616"/>
              <a:gd name="T21" fmla="*/ 244274 h 442"/>
              <a:gd name="T22" fmla="*/ 199159 w 616"/>
              <a:gd name="T23" fmla="*/ 338992 h 442"/>
              <a:gd name="T24" fmla="*/ 211607 w 616"/>
              <a:gd name="T25" fmla="*/ 386352 h 442"/>
              <a:gd name="T26" fmla="*/ 112027 w 616"/>
              <a:gd name="T27" fmla="*/ 396322 h 442"/>
              <a:gd name="T28" fmla="*/ 37342 w 616"/>
              <a:gd name="T29" fmla="*/ 456144 h 442"/>
              <a:gd name="T30" fmla="*/ 7468 w 616"/>
              <a:gd name="T31" fmla="*/ 515966 h 442"/>
              <a:gd name="T32" fmla="*/ 19916 w 616"/>
              <a:gd name="T33" fmla="*/ 638103 h 442"/>
              <a:gd name="T34" fmla="*/ 32363 w 616"/>
              <a:gd name="T35" fmla="*/ 742792 h 442"/>
              <a:gd name="T36" fmla="*/ 146880 w 616"/>
              <a:gd name="T37" fmla="*/ 787659 h 442"/>
              <a:gd name="T38" fmla="*/ 191691 w 616"/>
              <a:gd name="T39" fmla="*/ 822555 h 442"/>
              <a:gd name="T40" fmla="*/ 238991 w 616"/>
              <a:gd name="T41" fmla="*/ 864929 h 442"/>
              <a:gd name="T42" fmla="*/ 353507 w 616"/>
              <a:gd name="T43" fmla="*/ 912288 h 442"/>
              <a:gd name="T44" fmla="*/ 512835 w 616"/>
              <a:gd name="T45" fmla="*/ 947184 h 442"/>
              <a:gd name="T46" fmla="*/ 599967 w 616"/>
              <a:gd name="T47" fmla="*/ 967125 h 442"/>
              <a:gd name="T48" fmla="*/ 642288 w 616"/>
              <a:gd name="T49" fmla="*/ 1014484 h 442"/>
              <a:gd name="T50" fmla="*/ 659714 w 616"/>
              <a:gd name="T51" fmla="*/ 1049381 h 442"/>
              <a:gd name="T52" fmla="*/ 692078 w 616"/>
              <a:gd name="T53" fmla="*/ 1091755 h 442"/>
              <a:gd name="T54" fmla="*/ 739378 w 616"/>
              <a:gd name="T55" fmla="*/ 1074307 h 442"/>
              <a:gd name="T56" fmla="*/ 794147 w 616"/>
              <a:gd name="T57" fmla="*/ 1056858 h 442"/>
              <a:gd name="T58" fmla="*/ 838958 w 616"/>
              <a:gd name="T59" fmla="*/ 1044395 h 442"/>
              <a:gd name="T60" fmla="*/ 856384 w 616"/>
              <a:gd name="T61" fmla="*/ 984573 h 442"/>
              <a:gd name="T62" fmla="*/ 916132 w 616"/>
              <a:gd name="T63" fmla="*/ 887362 h 442"/>
              <a:gd name="T64" fmla="*/ 903684 w 616"/>
              <a:gd name="T65" fmla="*/ 795136 h 442"/>
              <a:gd name="T66" fmla="*/ 931069 w 616"/>
              <a:gd name="T67" fmla="*/ 765225 h 442"/>
              <a:gd name="T68" fmla="*/ 1050564 w 616"/>
              <a:gd name="T69" fmla="*/ 807599 h 442"/>
              <a:gd name="T70" fmla="*/ 1075459 w 616"/>
              <a:gd name="T71" fmla="*/ 872407 h 442"/>
              <a:gd name="T72" fmla="*/ 1130228 w 616"/>
              <a:gd name="T73" fmla="*/ 942199 h 442"/>
              <a:gd name="T74" fmla="*/ 1227318 w 616"/>
              <a:gd name="T75" fmla="*/ 979588 h 442"/>
              <a:gd name="T76" fmla="*/ 1257192 w 616"/>
              <a:gd name="T77" fmla="*/ 987066 h 442"/>
              <a:gd name="T78" fmla="*/ 1324408 w 616"/>
              <a:gd name="T79" fmla="*/ 959647 h 442"/>
              <a:gd name="T80" fmla="*/ 1364240 w 616"/>
              <a:gd name="T81" fmla="*/ 892347 h 442"/>
              <a:gd name="T82" fmla="*/ 1309471 w 616"/>
              <a:gd name="T83" fmla="*/ 864929 h 442"/>
              <a:gd name="T84" fmla="*/ 1386645 w 616"/>
              <a:gd name="T85" fmla="*/ 770210 h 442"/>
              <a:gd name="T86" fmla="*/ 1419009 w 616"/>
              <a:gd name="T87" fmla="*/ 660536 h 442"/>
              <a:gd name="T88" fmla="*/ 1521078 w 616"/>
              <a:gd name="T89" fmla="*/ 548370 h 442"/>
              <a:gd name="T90" fmla="*/ 1513609 w 616"/>
              <a:gd name="T91" fmla="*/ 481070 h 442"/>
              <a:gd name="T92" fmla="*/ 1443903 w 616"/>
              <a:gd name="T93" fmla="*/ 319052 h 442"/>
              <a:gd name="T94" fmla="*/ 1391624 w 616"/>
              <a:gd name="T95" fmla="*/ 299111 h 442"/>
              <a:gd name="T96" fmla="*/ 1272129 w 616"/>
              <a:gd name="T97" fmla="*/ 186944 h 442"/>
              <a:gd name="T98" fmla="*/ 1242255 w 616"/>
              <a:gd name="T99" fmla="*/ 199407 h 442"/>
              <a:gd name="T100" fmla="*/ 1162591 w 616"/>
              <a:gd name="T101" fmla="*/ 147063 h 442"/>
              <a:gd name="T102" fmla="*/ 1063012 w 616"/>
              <a:gd name="T103" fmla="*/ 94718 h 442"/>
              <a:gd name="T104" fmla="*/ 1028159 w 616"/>
              <a:gd name="T105" fmla="*/ 102196 h 442"/>
              <a:gd name="T106" fmla="*/ 916132 w 616"/>
              <a:gd name="T107" fmla="*/ 57330 h 44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16" h="442">
                <a:moveTo>
                  <a:pt x="368" y="23"/>
                </a:moveTo>
                <a:cubicBezTo>
                  <a:pt x="362" y="27"/>
                  <a:pt x="362" y="27"/>
                  <a:pt x="362" y="27"/>
                </a:cubicBezTo>
                <a:cubicBezTo>
                  <a:pt x="362" y="29"/>
                  <a:pt x="363" y="35"/>
                  <a:pt x="365" y="43"/>
                </a:cubicBezTo>
                <a:cubicBezTo>
                  <a:pt x="365" y="43"/>
                  <a:pt x="365" y="43"/>
                  <a:pt x="365" y="43"/>
                </a:cubicBezTo>
                <a:cubicBezTo>
                  <a:pt x="366" y="44"/>
                  <a:pt x="366" y="44"/>
                  <a:pt x="366" y="44"/>
                </a:cubicBezTo>
                <a:cubicBezTo>
                  <a:pt x="365" y="44"/>
                  <a:pt x="365" y="44"/>
                  <a:pt x="365" y="44"/>
                </a:cubicBezTo>
                <a:cubicBezTo>
                  <a:pt x="359" y="59"/>
                  <a:pt x="359" y="59"/>
                  <a:pt x="359" y="59"/>
                </a:cubicBezTo>
                <a:cubicBezTo>
                  <a:pt x="350" y="63"/>
                  <a:pt x="350" y="63"/>
                  <a:pt x="350" y="63"/>
                </a:cubicBezTo>
                <a:cubicBezTo>
                  <a:pt x="348" y="63"/>
                  <a:pt x="348" y="63"/>
                  <a:pt x="348" y="63"/>
                </a:cubicBezTo>
                <a:cubicBezTo>
                  <a:pt x="347" y="63"/>
                  <a:pt x="347" y="63"/>
                  <a:pt x="347" y="63"/>
                </a:cubicBezTo>
                <a:cubicBezTo>
                  <a:pt x="331" y="56"/>
                  <a:pt x="331" y="56"/>
                  <a:pt x="331" y="56"/>
                </a:cubicBezTo>
                <a:cubicBezTo>
                  <a:pt x="331" y="56"/>
                  <a:pt x="331" y="56"/>
                  <a:pt x="331" y="56"/>
                </a:cubicBezTo>
                <a:cubicBezTo>
                  <a:pt x="331" y="55"/>
                  <a:pt x="331" y="55"/>
                  <a:pt x="331" y="55"/>
                </a:cubicBezTo>
                <a:cubicBezTo>
                  <a:pt x="301" y="28"/>
                  <a:pt x="301" y="28"/>
                  <a:pt x="301" y="28"/>
                </a:cubicBezTo>
                <a:cubicBezTo>
                  <a:pt x="289" y="21"/>
                  <a:pt x="289" y="21"/>
                  <a:pt x="289" y="21"/>
                </a:cubicBezTo>
                <a:cubicBezTo>
                  <a:pt x="271" y="15"/>
                  <a:pt x="271" y="15"/>
                  <a:pt x="271" y="15"/>
                </a:cubicBezTo>
                <a:cubicBezTo>
                  <a:pt x="271" y="14"/>
                  <a:pt x="271" y="14"/>
                  <a:pt x="271" y="14"/>
                </a:cubicBezTo>
                <a:cubicBezTo>
                  <a:pt x="271" y="14"/>
                  <a:pt x="271" y="14"/>
                  <a:pt x="271" y="14"/>
                </a:cubicBezTo>
                <a:cubicBezTo>
                  <a:pt x="271" y="14"/>
                  <a:pt x="271" y="14"/>
                  <a:pt x="271" y="14"/>
                </a:cubicBezTo>
                <a:cubicBezTo>
                  <a:pt x="271" y="14"/>
                  <a:pt x="271" y="14"/>
                  <a:pt x="271" y="14"/>
                </a:cubicBezTo>
                <a:cubicBezTo>
                  <a:pt x="262" y="8"/>
                  <a:pt x="262" y="8"/>
                  <a:pt x="262" y="8"/>
                </a:cubicBezTo>
                <a:cubicBezTo>
                  <a:pt x="247" y="3"/>
                  <a:pt x="247" y="3"/>
                  <a:pt x="247" y="3"/>
                </a:cubicBezTo>
                <a:cubicBezTo>
                  <a:pt x="238" y="4"/>
                  <a:pt x="238" y="4"/>
                  <a:pt x="238" y="4"/>
                </a:cubicBezTo>
                <a:cubicBezTo>
                  <a:pt x="238" y="4"/>
                  <a:pt x="238" y="4"/>
                  <a:pt x="238" y="4"/>
                </a:cubicBezTo>
                <a:cubicBezTo>
                  <a:pt x="218" y="3"/>
                  <a:pt x="218" y="3"/>
                  <a:pt x="218" y="3"/>
                </a:cubicBezTo>
                <a:cubicBezTo>
                  <a:pt x="218" y="3"/>
                  <a:pt x="218" y="3"/>
                  <a:pt x="218" y="3"/>
                </a:cubicBezTo>
                <a:cubicBezTo>
                  <a:pt x="204" y="0"/>
                  <a:pt x="204" y="0"/>
                  <a:pt x="204" y="0"/>
                </a:cubicBezTo>
                <a:cubicBezTo>
                  <a:pt x="195" y="0"/>
                  <a:pt x="195" y="0"/>
                  <a:pt x="195" y="0"/>
                </a:cubicBezTo>
                <a:cubicBezTo>
                  <a:pt x="189" y="4"/>
                  <a:pt x="189" y="4"/>
                  <a:pt x="189" y="4"/>
                </a:cubicBezTo>
                <a:cubicBezTo>
                  <a:pt x="185" y="6"/>
                  <a:pt x="180" y="7"/>
                  <a:pt x="174" y="8"/>
                </a:cubicBezTo>
                <a:cubicBezTo>
                  <a:pt x="161" y="10"/>
                  <a:pt x="161" y="10"/>
                  <a:pt x="161" y="10"/>
                </a:cubicBezTo>
                <a:cubicBezTo>
                  <a:pt x="150" y="14"/>
                  <a:pt x="150" y="14"/>
                  <a:pt x="150" y="14"/>
                </a:cubicBezTo>
                <a:cubicBezTo>
                  <a:pt x="150" y="15"/>
                  <a:pt x="150" y="15"/>
                  <a:pt x="150" y="15"/>
                </a:cubicBezTo>
                <a:cubicBezTo>
                  <a:pt x="150" y="15"/>
                  <a:pt x="150" y="15"/>
                  <a:pt x="150" y="15"/>
                </a:cubicBezTo>
                <a:cubicBezTo>
                  <a:pt x="150" y="15"/>
                  <a:pt x="150" y="15"/>
                  <a:pt x="150" y="15"/>
                </a:cubicBezTo>
                <a:cubicBezTo>
                  <a:pt x="136" y="16"/>
                  <a:pt x="136" y="16"/>
                  <a:pt x="136" y="16"/>
                </a:cubicBezTo>
                <a:cubicBezTo>
                  <a:pt x="122" y="21"/>
                  <a:pt x="122" y="21"/>
                  <a:pt x="122" y="21"/>
                </a:cubicBezTo>
                <a:cubicBezTo>
                  <a:pt x="122" y="21"/>
                  <a:pt x="122" y="21"/>
                  <a:pt x="122" y="21"/>
                </a:cubicBezTo>
                <a:cubicBezTo>
                  <a:pt x="121" y="21"/>
                  <a:pt x="121" y="21"/>
                  <a:pt x="121" y="21"/>
                </a:cubicBezTo>
                <a:cubicBezTo>
                  <a:pt x="109" y="20"/>
                  <a:pt x="109" y="20"/>
                  <a:pt x="109" y="20"/>
                </a:cubicBezTo>
                <a:cubicBezTo>
                  <a:pt x="92" y="23"/>
                  <a:pt x="92" y="23"/>
                  <a:pt x="92" y="23"/>
                </a:cubicBezTo>
                <a:cubicBezTo>
                  <a:pt x="77" y="23"/>
                  <a:pt x="77" y="23"/>
                  <a:pt x="77" y="23"/>
                </a:cubicBezTo>
                <a:cubicBezTo>
                  <a:pt x="71" y="29"/>
                  <a:pt x="71" y="29"/>
                  <a:pt x="71" y="29"/>
                </a:cubicBezTo>
                <a:cubicBezTo>
                  <a:pt x="70" y="29"/>
                  <a:pt x="70" y="29"/>
                  <a:pt x="70" y="29"/>
                </a:cubicBezTo>
                <a:cubicBezTo>
                  <a:pt x="63" y="31"/>
                  <a:pt x="63" y="31"/>
                  <a:pt x="63" y="31"/>
                </a:cubicBezTo>
                <a:cubicBezTo>
                  <a:pt x="66" y="38"/>
                  <a:pt x="66" y="38"/>
                  <a:pt x="66" y="38"/>
                </a:cubicBezTo>
                <a:cubicBezTo>
                  <a:pt x="66" y="49"/>
                  <a:pt x="66" y="49"/>
                  <a:pt x="66" y="49"/>
                </a:cubicBezTo>
                <a:cubicBezTo>
                  <a:pt x="64" y="60"/>
                  <a:pt x="64" y="60"/>
                  <a:pt x="64" y="60"/>
                </a:cubicBezTo>
                <a:cubicBezTo>
                  <a:pt x="75" y="68"/>
                  <a:pt x="75" y="68"/>
                  <a:pt x="75" y="68"/>
                </a:cubicBezTo>
                <a:cubicBezTo>
                  <a:pt x="75" y="68"/>
                  <a:pt x="75" y="68"/>
                  <a:pt x="75" y="68"/>
                </a:cubicBezTo>
                <a:cubicBezTo>
                  <a:pt x="75" y="68"/>
                  <a:pt x="75" y="68"/>
                  <a:pt x="75" y="68"/>
                </a:cubicBezTo>
                <a:cubicBezTo>
                  <a:pt x="75" y="68"/>
                  <a:pt x="75" y="68"/>
                  <a:pt x="75" y="68"/>
                </a:cubicBezTo>
                <a:cubicBezTo>
                  <a:pt x="84" y="78"/>
                  <a:pt x="84" y="78"/>
                  <a:pt x="84" y="78"/>
                </a:cubicBezTo>
                <a:cubicBezTo>
                  <a:pt x="89" y="82"/>
                  <a:pt x="92" y="85"/>
                  <a:pt x="92" y="89"/>
                </a:cubicBezTo>
                <a:cubicBezTo>
                  <a:pt x="95" y="98"/>
                  <a:pt x="95" y="98"/>
                  <a:pt x="95" y="98"/>
                </a:cubicBezTo>
                <a:cubicBezTo>
                  <a:pt x="99" y="107"/>
                  <a:pt x="99" y="107"/>
                  <a:pt x="99" y="107"/>
                </a:cubicBezTo>
                <a:cubicBezTo>
                  <a:pt x="98" y="107"/>
                  <a:pt x="98" y="108"/>
                  <a:pt x="98" y="108"/>
                </a:cubicBezTo>
                <a:cubicBezTo>
                  <a:pt x="86" y="116"/>
                  <a:pt x="86" y="116"/>
                  <a:pt x="86" y="116"/>
                </a:cubicBezTo>
                <a:cubicBezTo>
                  <a:pt x="78" y="126"/>
                  <a:pt x="78" y="126"/>
                  <a:pt x="78" y="126"/>
                </a:cubicBezTo>
                <a:cubicBezTo>
                  <a:pt x="80" y="136"/>
                  <a:pt x="80" y="136"/>
                  <a:pt x="80" y="136"/>
                </a:cubicBezTo>
                <a:cubicBezTo>
                  <a:pt x="85" y="148"/>
                  <a:pt x="85" y="148"/>
                  <a:pt x="85" y="148"/>
                </a:cubicBezTo>
                <a:cubicBezTo>
                  <a:pt x="86" y="149"/>
                  <a:pt x="86" y="149"/>
                  <a:pt x="86" y="149"/>
                </a:cubicBezTo>
                <a:cubicBezTo>
                  <a:pt x="86" y="149"/>
                  <a:pt x="86" y="149"/>
                  <a:pt x="86" y="149"/>
                </a:cubicBezTo>
                <a:cubicBezTo>
                  <a:pt x="86" y="150"/>
                  <a:pt x="86" y="150"/>
                  <a:pt x="86" y="150"/>
                </a:cubicBezTo>
                <a:cubicBezTo>
                  <a:pt x="85" y="155"/>
                  <a:pt x="85" y="155"/>
                  <a:pt x="85" y="155"/>
                </a:cubicBezTo>
                <a:cubicBezTo>
                  <a:pt x="84" y="158"/>
                  <a:pt x="82" y="160"/>
                  <a:pt x="81" y="162"/>
                </a:cubicBezTo>
                <a:cubicBezTo>
                  <a:pt x="77" y="165"/>
                  <a:pt x="71" y="165"/>
                  <a:pt x="61" y="162"/>
                </a:cubicBezTo>
                <a:cubicBezTo>
                  <a:pt x="46" y="159"/>
                  <a:pt x="46" y="159"/>
                  <a:pt x="46" y="159"/>
                </a:cubicBezTo>
                <a:cubicBezTo>
                  <a:pt x="45" y="159"/>
                  <a:pt x="45" y="159"/>
                  <a:pt x="45" y="159"/>
                </a:cubicBezTo>
                <a:cubicBezTo>
                  <a:pt x="45" y="159"/>
                  <a:pt x="45" y="159"/>
                  <a:pt x="45" y="159"/>
                </a:cubicBezTo>
                <a:cubicBezTo>
                  <a:pt x="45" y="159"/>
                  <a:pt x="45" y="159"/>
                  <a:pt x="45" y="159"/>
                </a:cubicBezTo>
                <a:cubicBezTo>
                  <a:pt x="34" y="153"/>
                  <a:pt x="34" y="153"/>
                  <a:pt x="34" y="153"/>
                </a:cubicBezTo>
                <a:cubicBezTo>
                  <a:pt x="16" y="153"/>
                  <a:pt x="16" y="153"/>
                  <a:pt x="16" y="153"/>
                </a:cubicBezTo>
                <a:cubicBezTo>
                  <a:pt x="17" y="153"/>
                  <a:pt x="17" y="153"/>
                  <a:pt x="17" y="153"/>
                </a:cubicBezTo>
                <a:cubicBezTo>
                  <a:pt x="15" y="183"/>
                  <a:pt x="15" y="183"/>
                  <a:pt x="15" y="183"/>
                </a:cubicBezTo>
                <a:cubicBezTo>
                  <a:pt x="14" y="188"/>
                  <a:pt x="11" y="190"/>
                  <a:pt x="7" y="190"/>
                </a:cubicBezTo>
                <a:cubicBezTo>
                  <a:pt x="5" y="191"/>
                  <a:pt x="4" y="193"/>
                  <a:pt x="5" y="198"/>
                </a:cubicBezTo>
                <a:cubicBezTo>
                  <a:pt x="5" y="199"/>
                  <a:pt x="5" y="199"/>
                  <a:pt x="5" y="199"/>
                </a:cubicBezTo>
                <a:cubicBezTo>
                  <a:pt x="4" y="199"/>
                  <a:pt x="4" y="199"/>
                  <a:pt x="4" y="199"/>
                </a:cubicBezTo>
                <a:cubicBezTo>
                  <a:pt x="3" y="207"/>
                  <a:pt x="3" y="207"/>
                  <a:pt x="3" y="207"/>
                </a:cubicBezTo>
                <a:cubicBezTo>
                  <a:pt x="7" y="210"/>
                  <a:pt x="10" y="213"/>
                  <a:pt x="11" y="216"/>
                </a:cubicBezTo>
                <a:cubicBezTo>
                  <a:pt x="14" y="230"/>
                  <a:pt x="14" y="230"/>
                  <a:pt x="14" y="230"/>
                </a:cubicBezTo>
                <a:cubicBezTo>
                  <a:pt x="14" y="236"/>
                  <a:pt x="14" y="236"/>
                  <a:pt x="14" y="236"/>
                </a:cubicBezTo>
                <a:cubicBezTo>
                  <a:pt x="14" y="239"/>
                  <a:pt x="13" y="241"/>
                  <a:pt x="12" y="244"/>
                </a:cubicBezTo>
                <a:cubicBezTo>
                  <a:pt x="8" y="256"/>
                  <a:pt x="8" y="256"/>
                  <a:pt x="8" y="256"/>
                </a:cubicBezTo>
                <a:cubicBezTo>
                  <a:pt x="0" y="271"/>
                  <a:pt x="0" y="271"/>
                  <a:pt x="0" y="271"/>
                </a:cubicBezTo>
                <a:cubicBezTo>
                  <a:pt x="0" y="274"/>
                  <a:pt x="0" y="274"/>
                  <a:pt x="0" y="274"/>
                </a:cubicBezTo>
                <a:cubicBezTo>
                  <a:pt x="1" y="281"/>
                  <a:pt x="1" y="281"/>
                  <a:pt x="1" y="281"/>
                </a:cubicBezTo>
                <a:cubicBezTo>
                  <a:pt x="9" y="292"/>
                  <a:pt x="9" y="292"/>
                  <a:pt x="9" y="292"/>
                </a:cubicBezTo>
                <a:cubicBezTo>
                  <a:pt x="11" y="295"/>
                  <a:pt x="13" y="296"/>
                  <a:pt x="13" y="298"/>
                </a:cubicBezTo>
                <a:cubicBezTo>
                  <a:pt x="21" y="309"/>
                  <a:pt x="21" y="309"/>
                  <a:pt x="21" y="309"/>
                </a:cubicBezTo>
                <a:cubicBezTo>
                  <a:pt x="31" y="321"/>
                  <a:pt x="31" y="321"/>
                  <a:pt x="31" y="321"/>
                </a:cubicBezTo>
                <a:cubicBezTo>
                  <a:pt x="36" y="325"/>
                  <a:pt x="39" y="327"/>
                  <a:pt x="40" y="327"/>
                </a:cubicBezTo>
                <a:cubicBezTo>
                  <a:pt x="51" y="319"/>
                  <a:pt x="51" y="319"/>
                  <a:pt x="51" y="319"/>
                </a:cubicBezTo>
                <a:cubicBezTo>
                  <a:pt x="54" y="318"/>
                  <a:pt x="56" y="316"/>
                  <a:pt x="59" y="316"/>
                </a:cubicBezTo>
                <a:cubicBezTo>
                  <a:pt x="61" y="316"/>
                  <a:pt x="65" y="318"/>
                  <a:pt x="70" y="322"/>
                </a:cubicBezTo>
                <a:cubicBezTo>
                  <a:pt x="70" y="322"/>
                  <a:pt x="70" y="322"/>
                  <a:pt x="70" y="322"/>
                </a:cubicBezTo>
                <a:cubicBezTo>
                  <a:pt x="71" y="322"/>
                  <a:pt x="71" y="322"/>
                  <a:pt x="71" y="322"/>
                </a:cubicBezTo>
                <a:cubicBezTo>
                  <a:pt x="71" y="323"/>
                  <a:pt x="71" y="323"/>
                  <a:pt x="71" y="323"/>
                </a:cubicBezTo>
                <a:cubicBezTo>
                  <a:pt x="77" y="330"/>
                  <a:pt x="77" y="330"/>
                  <a:pt x="77" y="330"/>
                </a:cubicBezTo>
                <a:cubicBezTo>
                  <a:pt x="80" y="337"/>
                  <a:pt x="80" y="337"/>
                  <a:pt x="80" y="337"/>
                </a:cubicBezTo>
                <a:cubicBezTo>
                  <a:pt x="82" y="340"/>
                  <a:pt x="82" y="340"/>
                  <a:pt x="82" y="340"/>
                </a:cubicBezTo>
                <a:cubicBezTo>
                  <a:pt x="84" y="341"/>
                  <a:pt x="84" y="341"/>
                  <a:pt x="84" y="341"/>
                </a:cubicBezTo>
                <a:cubicBezTo>
                  <a:pt x="92" y="347"/>
                  <a:pt x="92" y="347"/>
                  <a:pt x="92" y="347"/>
                </a:cubicBezTo>
                <a:cubicBezTo>
                  <a:pt x="96" y="347"/>
                  <a:pt x="96" y="347"/>
                  <a:pt x="96" y="347"/>
                </a:cubicBezTo>
                <a:cubicBezTo>
                  <a:pt x="99" y="348"/>
                  <a:pt x="101" y="350"/>
                  <a:pt x="103" y="352"/>
                </a:cubicBezTo>
                <a:cubicBezTo>
                  <a:pt x="104" y="354"/>
                  <a:pt x="111" y="356"/>
                  <a:pt x="122" y="360"/>
                </a:cubicBezTo>
                <a:cubicBezTo>
                  <a:pt x="123" y="360"/>
                  <a:pt x="123" y="360"/>
                  <a:pt x="123" y="360"/>
                </a:cubicBezTo>
                <a:cubicBezTo>
                  <a:pt x="141" y="366"/>
                  <a:pt x="141" y="366"/>
                  <a:pt x="141" y="366"/>
                </a:cubicBezTo>
                <a:cubicBezTo>
                  <a:pt x="142" y="366"/>
                  <a:pt x="142" y="366"/>
                  <a:pt x="142" y="366"/>
                </a:cubicBezTo>
                <a:cubicBezTo>
                  <a:pt x="143" y="366"/>
                  <a:pt x="143" y="366"/>
                  <a:pt x="143" y="366"/>
                </a:cubicBezTo>
                <a:cubicBezTo>
                  <a:pt x="155" y="372"/>
                  <a:pt x="155" y="372"/>
                  <a:pt x="155" y="372"/>
                </a:cubicBezTo>
                <a:cubicBezTo>
                  <a:pt x="177" y="378"/>
                  <a:pt x="177" y="378"/>
                  <a:pt x="177" y="378"/>
                </a:cubicBezTo>
                <a:cubicBezTo>
                  <a:pt x="178" y="378"/>
                  <a:pt x="178" y="378"/>
                  <a:pt x="178" y="378"/>
                </a:cubicBezTo>
                <a:cubicBezTo>
                  <a:pt x="206" y="380"/>
                  <a:pt x="206" y="380"/>
                  <a:pt x="206" y="380"/>
                </a:cubicBezTo>
                <a:cubicBezTo>
                  <a:pt x="219" y="375"/>
                  <a:pt x="219" y="375"/>
                  <a:pt x="219" y="375"/>
                </a:cubicBezTo>
                <a:cubicBezTo>
                  <a:pt x="231" y="375"/>
                  <a:pt x="231" y="375"/>
                  <a:pt x="231" y="375"/>
                </a:cubicBezTo>
                <a:cubicBezTo>
                  <a:pt x="231" y="375"/>
                  <a:pt x="231" y="375"/>
                  <a:pt x="231" y="375"/>
                </a:cubicBezTo>
                <a:cubicBezTo>
                  <a:pt x="231" y="376"/>
                  <a:pt x="231" y="376"/>
                  <a:pt x="231" y="376"/>
                </a:cubicBezTo>
                <a:cubicBezTo>
                  <a:pt x="241" y="388"/>
                  <a:pt x="241" y="388"/>
                  <a:pt x="241" y="388"/>
                </a:cubicBezTo>
                <a:cubicBezTo>
                  <a:pt x="241" y="388"/>
                  <a:pt x="241" y="388"/>
                  <a:pt x="241" y="388"/>
                </a:cubicBezTo>
                <a:cubicBezTo>
                  <a:pt x="241" y="389"/>
                  <a:pt x="241" y="389"/>
                  <a:pt x="241" y="389"/>
                </a:cubicBezTo>
                <a:cubicBezTo>
                  <a:pt x="247" y="398"/>
                  <a:pt x="247" y="398"/>
                  <a:pt x="247" y="398"/>
                </a:cubicBezTo>
                <a:cubicBezTo>
                  <a:pt x="252" y="404"/>
                  <a:pt x="252" y="404"/>
                  <a:pt x="252" y="404"/>
                </a:cubicBezTo>
                <a:cubicBezTo>
                  <a:pt x="258" y="407"/>
                  <a:pt x="258" y="407"/>
                  <a:pt x="258" y="407"/>
                </a:cubicBezTo>
                <a:cubicBezTo>
                  <a:pt x="259" y="407"/>
                  <a:pt x="259" y="407"/>
                  <a:pt x="259" y="407"/>
                </a:cubicBezTo>
                <a:cubicBezTo>
                  <a:pt x="259" y="407"/>
                  <a:pt x="259" y="407"/>
                  <a:pt x="259" y="407"/>
                </a:cubicBezTo>
                <a:cubicBezTo>
                  <a:pt x="260" y="408"/>
                  <a:pt x="260" y="408"/>
                  <a:pt x="260" y="408"/>
                </a:cubicBezTo>
                <a:cubicBezTo>
                  <a:pt x="265" y="420"/>
                  <a:pt x="265" y="420"/>
                  <a:pt x="265" y="420"/>
                </a:cubicBezTo>
                <a:cubicBezTo>
                  <a:pt x="265" y="421"/>
                  <a:pt x="265" y="421"/>
                  <a:pt x="265" y="421"/>
                </a:cubicBezTo>
                <a:cubicBezTo>
                  <a:pt x="266" y="421"/>
                  <a:pt x="266" y="421"/>
                  <a:pt x="266" y="421"/>
                </a:cubicBezTo>
                <a:cubicBezTo>
                  <a:pt x="266" y="421"/>
                  <a:pt x="266" y="421"/>
                  <a:pt x="266" y="421"/>
                </a:cubicBezTo>
                <a:cubicBezTo>
                  <a:pt x="269" y="435"/>
                  <a:pt x="269" y="435"/>
                  <a:pt x="269" y="435"/>
                </a:cubicBezTo>
                <a:cubicBezTo>
                  <a:pt x="277" y="438"/>
                  <a:pt x="277" y="438"/>
                  <a:pt x="277" y="438"/>
                </a:cubicBezTo>
                <a:cubicBezTo>
                  <a:pt x="278" y="438"/>
                  <a:pt x="278" y="438"/>
                  <a:pt x="278" y="438"/>
                </a:cubicBezTo>
                <a:cubicBezTo>
                  <a:pt x="278" y="438"/>
                  <a:pt x="278" y="438"/>
                  <a:pt x="278" y="438"/>
                </a:cubicBezTo>
                <a:cubicBezTo>
                  <a:pt x="278" y="438"/>
                  <a:pt x="278" y="438"/>
                  <a:pt x="278" y="438"/>
                </a:cubicBezTo>
                <a:cubicBezTo>
                  <a:pt x="285" y="442"/>
                  <a:pt x="285" y="442"/>
                  <a:pt x="285" y="442"/>
                </a:cubicBezTo>
                <a:cubicBezTo>
                  <a:pt x="294" y="440"/>
                  <a:pt x="294" y="440"/>
                  <a:pt x="294" y="440"/>
                </a:cubicBezTo>
                <a:cubicBezTo>
                  <a:pt x="297" y="431"/>
                  <a:pt x="297" y="431"/>
                  <a:pt x="297" y="431"/>
                </a:cubicBezTo>
                <a:cubicBezTo>
                  <a:pt x="297" y="431"/>
                  <a:pt x="297" y="431"/>
                  <a:pt x="297" y="431"/>
                </a:cubicBezTo>
                <a:cubicBezTo>
                  <a:pt x="297" y="430"/>
                  <a:pt x="297" y="430"/>
                  <a:pt x="297" y="430"/>
                </a:cubicBezTo>
                <a:cubicBezTo>
                  <a:pt x="308" y="420"/>
                  <a:pt x="308" y="420"/>
                  <a:pt x="308" y="420"/>
                </a:cubicBezTo>
                <a:cubicBezTo>
                  <a:pt x="319" y="423"/>
                  <a:pt x="319" y="423"/>
                  <a:pt x="319" y="423"/>
                </a:cubicBezTo>
                <a:cubicBezTo>
                  <a:pt x="319" y="424"/>
                  <a:pt x="319" y="424"/>
                  <a:pt x="319" y="424"/>
                </a:cubicBezTo>
                <a:cubicBezTo>
                  <a:pt x="325" y="436"/>
                  <a:pt x="325" y="436"/>
                  <a:pt x="325" y="436"/>
                </a:cubicBezTo>
                <a:cubicBezTo>
                  <a:pt x="336" y="432"/>
                  <a:pt x="336" y="432"/>
                  <a:pt x="336" y="432"/>
                </a:cubicBezTo>
                <a:cubicBezTo>
                  <a:pt x="337" y="420"/>
                  <a:pt x="337" y="420"/>
                  <a:pt x="337" y="420"/>
                </a:cubicBezTo>
                <a:cubicBezTo>
                  <a:pt x="337" y="420"/>
                  <a:pt x="337" y="420"/>
                  <a:pt x="337" y="420"/>
                </a:cubicBezTo>
                <a:cubicBezTo>
                  <a:pt x="337" y="419"/>
                  <a:pt x="337" y="419"/>
                  <a:pt x="337" y="419"/>
                </a:cubicBezTo>
                <a:cubicBezTo>
                  <a:pt x="338" y="418"/>
                  <a:pt x="338" y="418"/>
                  <a:pt x="338" y="418"/>
                </a:cubicBezTo>
                <a:cubicBezTo>
                  <a:pt x="346" y="414"/>
                  <a:pt x="346" y="414"/>
                  <a:pt x="346" y="414"/>
                </a:cubicBezTo>
                <a:cubicBezTo>
                  <a:pt x="344" y="397"/>
                  <a:pt x="344" y="397"/>
                  <a:pt x="344" y="397"/>
                </a:cubicBezTo>
                <a:cubicBezTo>
                  <a:pt x="344" y="396"/>
                  <a:pt x="344" y="396"/>
                  <a:pt x="344" y="396"/>
                </a:cubicBezTo>
                <a:cubicBezTo>
                  <a:pt x="344" y="395"/>
                  <a:pt x="344" y="395"/>
                  <a:pt x="344" y="395"/>
                </a:cubicBezTo>
                <a:cubicBezTo>
                  <a:pt x="344" y="395"/>
                  <a:pt x="344" y="395"/>
                  <a:pt x="344" y="395"/>
                </a:cubicBezTo>
                <a:cubicBezTo>
                  <a:pt x="353" y="377"/>
                  <a:pt x="353" y="377"/>
                  <a:pt x="353" y="377"/>
                </a:cubicBezTo>
                <a:cubicBezTo>
                  <a:pt x="362" y="373"/>
                  <a:pt x="362" y="373"/>
                  <a:pt x="362" y="373"/>
                </a:cubicBezTo>
                <a:cubicBezTo>
                  <a:pt x="359" y="356"/>
                  <a:pt x="359" y="356"/>
                  <a:pt x="359" y="356"/>
                </a:cubicBezTo>
                <a:cubicBezTo>
                  <a:pt x="368" y="356"/>
                  <a:pt x="368" y="356"/>
                  <a:pt x="368" y="356"/>
                </a:cubicBezTo>
                <a:cubicBezTo>
                  <a:pt x="367" y="348"/>
                  <a:pt x="367" y="348"/>
                  <a:pt x="367" y="348"/>
                </a:cubicBezTo>
                <a:cubicBezTo>
                  <a:pt x="362" y="332"/>
                  <a:pt x="362" y="332"/>
                  <a:pt x="362" y="332"/>
                </a:cubicBezTo>
                <a:cubicBezTo>
                  <a:pt x="362" y="332"/>
                  <a:pt x="362" y="332"/>
                  <a:pt x="362" y="332"/>
                </a:cubicBezTo>
                <a:cubicBezTo>
                  <a:pt x="362" y="330"/>
                  <a:pt x="362" y="330"/>
                  <a:pt x="362" y="330"/>
                </a:cubicBezTo>
                <a:cubicBezTo>
                  <a:pt x="363" y="319"/>
                  <a:pt x="363" y="319"/>
                  <a:pt x="363" y="319"/>
                </a:cubicBezTo>
                <a:cubicBezTo>
                  <a:pt x="363" y="317"/>
                  <a:pt x="363" y="317"/>
                  <a:pt x="363" y="317"/>
                </a:cubicBezTo>
                <a:cubicBezTo>
                  <a:pt x="365" y="316"/>
                  <a:pt x="365" y="316"/>
                  <a:pt x="365" y="316"/>
                </a:cubicBezTo>
                <a:cubicBezTo>
                  <a:pt x="371" y="309"/>
                  <a:pt x="371" y="309"/>
                  <a:pt x="371" y="309"/>
                </a:cubicBezTo>
                <a:cubicBezTo>
                  <a:pt x="372" y="307"/>
                  <a:pt x="372" y="307"/>
                  <a:pt x="372" y="307"/>
                </a:cubicBezTo>
                <a:cubicBezTo>
                  <a:pt x="374" y="307"/>
                  <a:pt x="374" y="307"/>
                  <a:pt x="374" y="307"/>
                </a:cubicBezTo>
                <a:cubicBezTo>
                  <a:pt x="390" y="310"/>
                  <a:pt x="390" y="310"/>
                  <a:pt x="390" y="310"/>
                </a:cubicBezTo>
                <a:cubicBezTo>
                  <a:pt x="391" y="310"/>
                  <a:pt x="391" y="310"/>
                  <a:pt x="391" y="310"/>
                </a:cubicBezTo>
                <a:cubicBezTo>
                  <a:pt x="404" y="314"/>
                  <a:pt x="404" y="314"/>
                  <a:pt x="404" y="314"/>
                </a:cubicBezTo>
                <a:cubicBezTo>
                  <a:pt x="416" y="310"/>
                  <a:pt x="416" y="310"/>
                  <a:pt x="416" y="310"/>
                </a:cubicBezTo>
                <a:cubicBezTo>
                  <a:pt x="422" y="324"/>
                  <a:pt x="422" y="324"/>
                  <a:pt x="422" y="324"/>
                </a:cubicBezTo>
                <a:cubicBezTo>
                  <a:pt x="423" y="324"/>
                  <a:pt x="423" y="324"/>
                  <a:pt x="423" y="324"/>
                </a:cubicBezTo>
                <a:cubicBezTo>
                  <a:pt x="423" y="334"/>
                  <a:pt x="423" y="334"/>
                  <a:pt x="423" y="334"/>
                </a:cubicBezTo>
                <a:cubicBezTo>
                  <a:pt x="425" y="343"/>
                  <a:pt x="425" y="343"/>
                  <a:pt x="425" y="343"/>
                </a:cubicBezTo>
                <a:cubicBezTo>
                  <a:pt x="426" y="347"/>
                  <a:pt x="428" y="349"/>
                  <a:pt x="431" y="350"/>
                </a:cubicBezTo>
                <a:cubicBezTo>
                  <a:pt x="432" y="350"/>
                  <a:pt x="432" y="350"/>
                  <a:pt x="432" y="350"/>
                </a:cubicBezTo>
                <a:cubicBezTo>
                  <a:pt x="438" y="351"/>
                  <a:pt x="441" y="353"/>
                  <a:pt x="441" y="357"/>
                </a:cubicBezTo>
                <a:cubicBezTo>
                  <a:pt x="442" y="360"/>
                  <a:pt x="444" y="364"/>
                  <a:pt x="448" y="369"/>
                </a:cubicBezTo>
                <a:cubicBezTo>
                  <a:pt x="454" y="377"/>
                  <a:pt x="454" y="377"/>
                  <a:pt x="454" y="377"/>
                </a:cubicBezTo>
                <a:cubicBezTo>
                  <a:pt x="454" y="377"/>
                  <a:pt x="454" y="377"/>
                  <a:pt x="454" y="377"/>
                </a:cubicBezTo>
                <a:cubicBezTo>
                  <a:pt x="454" y="378"/>
                  <a:pt x="454" y="378"/>
                  <a:pt x="454" y="378"/>
                </a:cubicBezTo>
                <a:cubicBezTo>
                  <a:pt x="458" y="384"/>
                  <a:pt x="458" y="384"/>
                  <a:pt x="458" y="384"/>
                </a:cubicBezTo>
                <a:cubicBezTo>
                  <a:pt x="463" y="384"/>
                  <a:pt x="463" y="384"/>
                  <a:pt x="463" y="384"/>
                </a:cubicBezTo>
                <a:cubicBezTo>
                  <a:pt x="473" y="375"/>
                  <a:pt x="473" y="375"/>
                  <a:pt x="473" y="375"/>
                </a:cubicBezTo>
                <a:cubicBezTo>
                  <a:pt x="480" y="389"/>
                  <a:pt x="480" y="389"/>
                  <a:pt x="480" y="389"/>
                </a:cubicBezTo>
                <a:cubicBezTo>
                  <a:pt x="493" y="393"/>
                  <a:pt x="493" y="393"/>
                  <a:pt x="493" y="393"/>
                </a:cubicBezTo>
                <a:cubicBezTo>
                  <a:pt x="494" y="393"/>
                  <a:pt x="494" y="393"/>
                  <a:pt x="494" y="393"/>
                </a:cubicBezTo>
                <a:cubicBezTo>
                  <a:pt x="495" y="394"/>
                  <a:pt x="495" y="394"/>
                  <a:pt x="495" y="394"/>
                </a:cubicBezTo>
                <a:cubicBezTo>
                  <a:pt x="501" y="406"/>
                  <a:pt x="501" y="406"/>
                  <a:pt x="501" y="406"/>
                </a:cubicBezTo>
                <a:cubicBezTo>
                  <a:pt x="504" y="407"/>
                  <a:pt x="504" y="407"/>
                  <a:pt x="504" y="407"/>
                </a:cubicBezTo>
                <a:cubicBezTo>
                  <a:pt x="505" y="396"/>
                  <a:pt x="505" y="396"/>
                  <a:pt x="505" y="396"/>
                </a:cubicBezTo>
                <a:cubicBezTo>
                  <a:pt x="505" y="395"/>
                  <a:pt x="505" y="395"/>
                  <a:pt x="505" y="395"/>
                </a:cubicBezTo>
                <a:cubicBezTo>
                  <a:pt x="505" y="394"/>
                  <a:pt x="505" y="394"/>
                  <a:pt x="505" y="394"/>
                </a:cubicBezTo>
                <a:cubicBezTo>
                  <a:pt x="532" y="393"/>
                  <a:pt x="532" y="393"/>
                  <a:pt x="532" y="393"/>
                </a:cubicBezTo>
                <a:cubicBezTo>
                  <a:pt x="532" y="390"/>
                  <a:pt x="532" y="390"/>
                  <a:pt x="532" y="390"/>
                </a:cubicBezTo>
                <a:cubicBezTo>
                  <a:pt x="533" y="389"/>
                  <a:pt x="533" y="387"/>
                  <a:pt x="532" y="385"/>
                </a:cubicBezTo>
                <a:cubicBezTo>
                  <a:pt x="530" y="381"/>
                  <a:pt x="529" y="378"/>
                  <a:pt x="529" y="374"/>
                </a:cubicBezTo>
                <a:cubicBezTo>
                  <a:pt x="528" y="369"/>
                  <a:pt x="529" y="366"/>
                  <a:pt x="530" y="364"/>
                </a:cubicBezTo>
                <a:cubicBezTo>
                  <a:pt x="532" y="362"/>
                  <a:pt x="533" y="362"/>
                  <a:pt x="536" y="363"/>
                </a:cubicBezTo>
                <a:cubicBezTo>
                  <a:pt x="547" y="366"/>
                  <a:pt x="547" y="366"/>
                  <a:pt x="547" y="366"/>
                </a:cubicBezTo>
                <a:cubicBezTo>
                  <a:pt x="548" y="358"/>
                  <a:pt x="548" y="358"/>
                  <a:pt x="548" y="358"/>
                </a:cubicBezTo>
                <a:cubicBezTo>
                  <a:pt x="528" y="349"/>
                  <a:pt x="528" y="349"/>
                  <a:pt x="528" y="349"/>
                </a:cubicBezTo>
                <a:cubicBezTo>
                  <a:pt x="527" y="349"/>
                  <a:pt x="527" y="349"/>
                  <a:pt x="527" y="349"/>
                </a:cubicBezTo>
                <a:cubicBezTo>
                  <a:pt x="526" y="348"/>
                  <a:pt x="526" y="348"/>
                  <a:pt x="526" y="348"/>
                </a:cubicBezTo>
                <a:cubicBezTo>
                  <a:pt x="526" y="347"/>
                  <a:pt x="526" y="347"/>
                  <a:pt x="526" y="347"/>
                </a:cubicBezTo>
                <a:cubicBezTo>
                  <a:pt x="526" y="347"/>
                  <a:pt x="526" y="347"/>
                  <a:pt x="526" y="347"/>
                </a:cubicBezTo>
                <a:cubicBezTo>
                  <a:pt x="523" y="323"/>
                  <a:pt x="523" y="323"/>
                  <a:pt x="523" y="323"/>
                </a:cubicBezTo>
                <a:cubicBezTo>
                  <a:pt x="524" y="307"/>
                  <a:pt x="524" y="307"/>
                  <a:pt x="524" y="307"/>
                </a:cubicBezTo>
                <a:cubicBezTo>
                  <a:pt x="524" y="306"/>
                  <a:pt x="524" y="306"/>
                  <a:pt x="524" y="306"/>
                </a:cubicBezTo>
                <a:cubicBezTo>
                  <a:pt x="524" y="304"/>
                  <a:pt x="524" y="304"/>
                  <a:pt x="524" y="304"/>
                </a:cubicBezTo>
                <a:cubicBezTo>
                  <a:pt x="557" y="309"/>
                  <a:pt x="557" y="309"/>
                  <a:pt x="557" y="309"/>
                </a:cubicBezTo>
                <a:cubicBezTo>
                  <a:pt x="566" y="301"/>
                  <a:pt x="566" y="301"/>
                  <a:pt x="566" y="301"/>
                </a:cubicBezTo>
                <a:cubicBezTo>
                  <a:pt x="567" y="298"/>
                  <a:pt x="567" y="295"/>
                  <a:pt x="566" y="295"/>
                </a:cubicBezTo>
                <a:cubicBezTo>
                  <a:pt x="557" y="292"/>
                  <a:pt x="553" y="288"/>
                  <a:pt x="553" y="284"/>
                </a:cubicBezTo>
                <a:cubicBezTo>
                  <a:pt x="553" y="282"/>
                  <a:pt x="553" y="280"/>
                  <a:pt x="557" y="279"/>
                </a:cubicBezTo>
                <a:cubicBezTo>
                  <a:pt x="570" y="265"/>
                  <a:pt x="570" y="265"/>
                  <a:pt x="570" y="265"/>
                </a:cubicBezTo>
                <a:cubicBezTo>
                  <a:pt x="586" y="264"/>
                  <a:pt x="586" y="264"/>
                  <a:pt x="586" y="264"/>
                </a:cubicBezTo>
                <a:cubicBezTo>
                  <a:pt x="594" y="251"/>
                  <a:pt x="594" y="251"/>
                  <a:pt x="594" y="251"/>
                </a:cubicBezTo>
                <a:cubicBezTo>
                  <a:pt x="594" y="238"/>
                  <a:pt x="594" y="238"/>
                  <a:pt x="594" y="238"/>
                </a:cubicBezTo>
                <a:cubicBezTo>
                  <a:pt x="605" y="236"/>
                  <a:pt x="605" y="236"/>
                  <a:pt x="605" y="236"/>
                </a:cubicBezTo>
                <a:cubicBezTo>
                  <a:pt x="608" y="227"/>
                  <a:pt x="610" y="222"/>
                  <a:pt x="611" y="220"/>
                </a:cubicBezTo>
                <a:cubicBezTo>
                  <a:pt x="616" y="210"/>
                  <a:pt x="616" y="210"/>
                  <a:pt x="616" y="210"/>
                </a:cubicBezTo>
                <a:cubicBezTo>
                  <a:pt x="608" y="194"/>
                  <a:pt x="608" y="194"/>
                  <a:pt x="608" y="194"/>
                </a:cubicBezTo>
                <a:cubicBezTo>
                  <a:pt x="608" y="194"/>
                  <a:pt x="608" y="194"/>
                  <a:pt x="608" y="194"/>
                </a:cubicBezTo>
                <a:cubicBezTo>
                  <a:pt x="608" y="194"/>
                  <a:pt x="608" y="194"/>
                  <a:pt x="608" y="194"/>
                </a:cubicBezTo>
                <a:cubicBezTo>
                  <a:pt x="608" y="193"/>
                  <a:pt x="608" y="193"/>
                  <a:pt x="608" y="193"/>
                </a:cubicBezTo>
                <a:cubicBezTo>
                  <a:pt x="602" y="173"/>
                  <a:pt x="602" y="173"/>
                  <a:pt x="602" y="173"/>
                </a:cubicBezTo>
                <a:cubicBezTo>
                  <a:pt x="602" y="172"/>
                  <a:pt x="602" y="172"/>
                  <a:pt x="602" y="172"/>
                </a:cubicBezTo>
                <a:cubicBezTo>
                  <a:pt x="598" y="151"/>
                  <a:pt x="598" y="151"/>
                  <a:pt x="598" y="151"/>
                </a:cubicBezTo>
                <a:cubicBezTo>
                  <a:pt x="591" y="139"/>
                  <a:pt x="591" y="139"/>
                  <a:pt x="591" y="139"/>
                </a:cubicBezTo>
                <a:cubicBezTo>
                  <a:pt x="580" y="128"/>
                  <a:pt x="580" y="128"/>
                  <a:pt x="580" y="128"/>
                </a:cubicBezTo>
                <a:cubicBezTo>
                  <a:pt x="580" y="127"/>
                  <a:pt x="580" y="127"/>
                  <a:pt x="580" y="127"/>
                </a:cubicBezTo>
                <a:cubicBezTo>
                  <a:pt x="580" y="126"/>
                  <a:pt x="580" y="126"/>
                  <a:pt x="580" y="126"/>
                </a:cubicBezTo>
                <a:cubicBezTo>
                  <a:pt x="580" y="126"/>
                  <a:pt x="580" y="126"/>
                  <a:pt x="580" y="126"/>
                </a:cubicBezTo>
                <a:cubicBezTo>
                  <a:pt x="579" y="114"/>
                  <a:pt x="579" y="114"/>
                  <a:pt x="579" y="114"/>
                </a:cubicBezTo>
                <a:cubicBezTo>
                  <a:pt x="559" y="120"/>
                  <a:pt x="559" y="120"/>
                  <a:pt x="559" y="120"/>
                </a:cubicBezTo>
                <a:cubicBezTo>
                  <a:pt x="558" y="120"/>
                  <a:pt x="558" y="120"/>
                  <a:pt x="558" y="120"/>
                </a:cubicBezTo>
                <a:cubicBezTo>
                  <a:pt x="549" y="109"/>
                  <a:pt x="549" y="109"/>
                  <a:pt x="549" y="109"/>
                </a:cubicBezTo>
                <a:cubicBezTo>
                  <a:pt x="522" y="89"/>
                  <a:pt x="522" y="89"/>
                  <a:pt x="522" y="89"/>
                </a:cubicBezTo>
                <a:cubicBezTo>
                  <a:pt x="521" y="89"/>
                  <a:pt x="521" y="89"/>
                  <a:pt x="521" y="89"/>
                </a:cubicBezTo>
                <a:cubicBezTo>
                  <a:pt x="511" y="75"/>
                  <a:pt x="511" y="75"/>
                  <a:pt x="511" y="75"/>
                </a:cubicBezTo>
                <a:cubicBezTo>
                  <a:pt x="504" y="71"/>
                  <a:pt x="504" y="71"/>
                  <a:pt x="504" y="71"/>
                </a:cubicBezTo>
                <a:cubicBezTo>
                  <a:pt x="500" y="78"/>
                  <a:pt x="500" y="78"/>
                  <a:pt x="500" y="78"/>
                </a:cubicBezTo>
                <a:cubicBezTo>
                  <a:pt x="500" y="79"/>
                  <a:pt x="500" y="79"/>
                  <a:pt x="500" y="79"/>
                </a:cubicBezTo>
                <a:cubicBezTo>
                  <a:pt x="499" y="80"/>
                  <a:pt x="499" y="80"/>
                  <a:pt x="499" y="80"/>
                </a:cubicBezTo>
                <a:cubicBezTo>
                  <a:pt x="499" y="80"/>
                  <a:pt x="499" y="80"/>
                  <a:pt x="499" y="80"/>
                </a:cubicBezTo>
                <a:cubicBezTo>
                  <a:pt x="498" y="80"/>
                  <a:pt x="498" y="80"/>
                  <a:pt x="498" y="80"/>
                </a:cubicBezTo>
                <a:cubicBezTo>
                  <a:pt x="489" y="80"/>
                  <a:pt x="489" y="80"/>
                  <a:pt x="489" y="80"/>
                </a:cubicBezTo>
                <a:cubicBezTo>
                  <a:pt x="488" y="81"/>
                  <a:pt x="488" y="81"/>
                  <a:pt x="488" y="81"/>
                </a:cubicBezTo>
                <a:cubicBezTo>
                  <a:pt x="487" y="81"/>
                  <a:pt x="487" y="81"/>
                  <a:pt x="487" y="81"/>
                </a:cubicBezTo>
                <a:cubicBezTo>
                  <a:pt x="467" y="59"/>
                  <a:pt x="467" y="59"/>
                  <a:pt x="467" y="59"/>
                </a:cubicBezTo>
                <a:cubicBezTo>
                  <a:pt x="463" y="57"/>
                  <a:pt x="459" y="53"/>
                  <a:pt x="453" y="47"/>
                </a:cubicBezTo>
                <a:cubicBezTo>
                  <a:pt x="444" y="40"/>
                  <a:pt x="444" y="40"/>
                  <a:pt x="444" y="40"/>
                </a:cubicBezTo>
                <a:cubicBezTo>
                  <a:pt x="443" y="40"/>
                  <a:pt x="443" y="40"/>
                  <a:pt x="443" y="40"/>
                </a:cubicBezTo>
                <a:cubicBezTo>
                  <a:pt x="433" y="34"/>
                  <a:pt x="433" y="34"/>
                  <a:pt x="433" y="34"/>
                </a:cubicBezTo>
                <a:cubicBezTo>
                  <a:pt x="427" y="38"/>
                  <a:pt x="427" y="38"/>
                  <a:pt x="427" y="38"/>
                </a:cubicBezTo>
                <a:cubicBezTo>
                  <a:pt x="426" y="40"/>
                  <a:pt x="426" y="40"/>
                  <a:pt x="426" y="40"/>
                </a:cubicBezTo>
                <a:cubicBezTo>
                  <a:pt x="425" y="39"/>
                  <a:pt x="425" y="39"/>
                  <a:pt x="425" y="39"/>
                </a:cubicBezTo>
                <a:cubicBezTo>
                  <a:pt x="425" y="39"/>
                  <a:pt x="425" y="39"/>
                  <a:pt x="425" y="39"/>
                </a:cubicBezTo>
                <a:cubicBezTo>
                  <a:pt x="419" y="38"/>
                  <a:pt x="419" y="38"/>
                  <a:pt x="419" y="38"/>
                </a:cubicBezTo>
                <a:cubicBezTo>
                  <a:pt x="413" y="41"/>
                  <a:pt x="413" y="41"/>
                  <a:pt x="413" y="41"/>
                </a:cubicBezTo>
                <a:cubicBezTo>
                  <a:pt x="413" y="41"/>
                  <a:pt x="413" y="41"/>
                  <a:pt x="413" y="41"/>
                </a:cubicBezTo>
                <a:cubicBezTo>
                  <a:pt x="412" y="42"/>
                  <a:pt x="412" y="42"/>
                  <a:pt x="412" y="42"/>
                </a:cubicBezTo>
                <a:cubicBezTo>
                  <a:pt x="411" y="42"/>
                  <a:pt x="411" y="42"/>
                  <a:pt x="411" y="42"/>
                </a:cubicBezTo>
                <a:cubicBezTo>
                  <a:pt x="403" y="43"/>
                  <a:pt x="403" y="43"/>
                  <a:pt x="403" y="43"/>
                </a:cubicBezTo>
                <a:cubicBezTo>
                  <a:pt x="391" y="37"/>
                  <a:pt x="380" y="30"/>
                  <a:pt x="368" y="23"/>
                </a:cubicBezTo>
                <a:close/>
              </a:path>
            </a:pathLst>
          </a:custGeom>
          <a:solidFill>
            <a:schemeClr val="bg1">
              <a:lumMod val="85000"/>
            </a:schemeClr>
          </a:solidFill>
          <a:ln>
            <a:solidFill>
              <a:schemeClr val="bg1">
                <a:lumMod val="65000"/>
              </a:schemeClr>
            </a:solidFill>
          </a:ln>
        </p:spPr>
        <p:txBody>
          <a:bodyPr/>
          <a:lstStyle/>
          <a:p>
            <a:endParaRPr lang="zh-CN" altLang="en-US" dirty="0">
              <a:ea typeface="微软雅黑" panose="020B0503020204020204" pitchFamily="34" charset="-122"/>
            </a:endParaRPr>
          </a:p>
        </p:txBody>
      </p:sp>
      <p:sp>
        <p:nvSpPr>
          <p:cNvPr id="14" name="Freeform 17"/>
          <p:cNvSpPr/>
          <p:nvPr/>
        </p:nvSpPr>
        <p:spPr bwMode="auto">
          <a:xfrm>
            <a:off x="2994025" y="3992563"/>
            <a:ext cx="1328738" cy="1166812"/>
          </a:xfrm>
          <a:custGeom>
            <a:avLst/>
            <a:gdLst>
              <a:gd name="T0" fmla="*/ 37394 w 533"/>
              <a:gd name="T1" fmla="*/ 52357 h 468"/>
              <a:gd name="T2" fmla="*/ 32408 w 533"/>
              <a:gd name="T3" fmla="*/ 134632 h 468"/>
              <a:gd name="T4" fmla="*/ 17451 w 533"/>
              <a:gd name="T5" fmla="*/ 216907 h 468"/>
              <a:gd name="T6" fmla="*/ 74788 w 533"/>
              <a:gd name="T7" fmla="*/ 261785 h 468"/>
              <a:gd name="T8" fmla="*/ 134619 w 533"/>
              <a:gd name="T9" fmla="*/ 366499 h 468"/>
              <a:gd name="T10" fmla="*/ 139605 w 533"/>
              <a:gd name="T11" fmla="*/ 463733 h 468"/>
              <a:gd name="T12" fmla="*/ 172013 w 533"/>
              <a:gd name="T13" fmla="*/ 541022 h 468"/>
              <a:gd name="T14" fmla="*/ 189464 w 533"/>
              <a:gd name="T15" fmla="*/ 660695 h 468"/>
              <a:gd name="T16" fmla="*/ 176999 w 533"/>
              <a:gd name="T17" fmla="*/ 827738 h 468"/>
              <a:gd name="T18" fmla="*/ 209407 w 533"/>
              <a:gd name="T19" fmla="*/ 872616 h 468"/>
              <a:gd name="T20" fmla="*/ 234337 w 533"/>
              <a:gd name="T21" fmla="*/ 805300 h 468"/>
              <a:gd name="T22" fmla="*/ 294167 w 533"/>
              <a:gd name="T23" fmla="*/ 835218 h 468"/>
              <a:gd name="T24" fmla="*/ 324082 w 533"/>
              <a:gd name="T25" fmla="*/ 897548 h 468"/>
              <a:gd name="T26" fmla="*/ 386406 w 533"/>
              <a:gd name="T27" fmla="*/ 905027 h 468"/>
              <a:gd name="T28" fmla="*/ 451222 w 533"/>
              <a:gd name="T29" fmla="*/ 1054619 h 468"/>
              <a:gd name="T30" fmla="*/ 463687 w 533"/>
              <a:gd name="T31" fmla="*/ 1131907 h 468"/>
              <a:gd name="T32" fmla="*/ 496095 w 533"/>
              <a:gd name="T33" fmla="*/ 1166812 h 468"/>
              <a:gd name="T34" fmla="*/ 578363 w 533"/>
              <a:gd name="T35" fmla="*/ 1109469 h 468"/>
              <a:gd name="T36" fmla="*/ 620743 w 533"/>
              <a:gd name="T37" fmla="*/ 1014728 h 468"/>
              <a:gd name="T38" fmla="*/ 655644 w 533"/>
              <a:gd name="T39" fmla="*/ 964864 h 468"/>
              <a:gd name="T40" fmla="*/ 705503 w 533"/>
              <a:gd name="T41" fmla="*/ 890068 h 468"/>
              <a:gd name="T42" fmla="*/ 740404 w 533"/>
              <a:gd name="T43" fmla="*/ 827738 h 468"/>
              <a:gd name="T44" fmla="*/ 835136 w 533"/>
              <a:gd name="T45" fmla="*/ 855163 h 468"/>
              <a:gd name="T46" fmla="*/ 867544 w 533"/>
              <a:gd name="T47" fmla="*/ 892561 h 468"/>
              <a:gd name="T48" fmla="*/ 907431 w 533"/>
              <a:gd name="T49" fmla="*/ 880095 h 468"/>
              <a:gd name="T50" fmla="*/ 967261 w 533"/>
              <a:gd name="T51" fmla="*/ 942425 h 468"/>
              <a:gd name="T52" fmla="*/ 1039557 w 533"/>
              <a:gd name="T53" fmla="*/ 882589 h 468"/>
              <a:gd name="T54" fmla="*/ 997177 w 533"/>
              <a:gd name="T55" fmla="*/ 865136 h 468"/>
              <a:gd name="T56" fmla="*/ 982219 w 533"/>
              <a:gd name="T57" fmla="*/ 795327 h 468"/>
              <a:gd name="T58" fmla="*/ 1039557 w 533"/>
              <a:gd name="T59" fmla="*/ 792834 h 468"/>
              <a:gd name="T60" fmla="*/ 979726 w 533"/>
              <a:gd name="T61" fmla="*/ 708065 h 468"/>
              <a:gd name="T62" fmla="*/ 962276 w 533"/>
              <a:gd name="T63" fmla="*/ 615817 h 468"/>
              <a:gd name="T64" fmla="*/ 1146753 w 533"/>
              <a:gd name="T65" fmla="*/ 541022 h 468"/>
              <a:gd name="T66" fmla="*/ 1238992 w 533"/>
              <a:gd name="T67" fmla="*/ 458747 h 468"/>
              <a:gd name="T68" fmla="*/ 1258936 w 533"/>
              <a:gd name="T69" fmla="*/ 423842 h 468"/>
              <a:gd name="T70" fmla="*/ 1298823 w 533"/>
              <a:gd name="T71" fmla="*/ 324114 h 468"/>
              <a:gd name="T72" fmla="*/ 1231513 w 533"/>
              <a:gd name="T73" fmla="*/ 296689 h 468"/>
              <a:gd name="T74" fmla="*/ 1194119 w 533"/>
              <a:gd name="T75" fmla="*/ 259292 h 468"/>
              <a:gd name="T76" fmla="*/ 1151739 w 533"/>
              <a:gd name="T77" fmla="*/ 276744 h 468"/>
              <a:gd name="T78" fmla="*/ 1126810 w 533"/>
              <a:gd name="T79" fmla="*/ 236853 h 468"/>
              <a:gd name="T80" fmla="*/ 1086923 w 533"/>
              <a:gd name="T81" fmla="*/ 234360 h 468"/>
              <a:gd name="T82" fmla="*/ 994684 w 533"/>
              <a:gd name="T83" fmla="*/ 219401 h 468"/>
              <a:gd name="T84" fmla="*/ 954797 w 533"/>
              <a:gd name="T85" fmla="*/ 226880 h 468"/>
              <a:gd name="T86" fmla="*/ 830150 w 533"/>
              <a:gd name="T87" fmla="*/ 211921 h 468"/>
              <a:gd name="T88" fmla="*/ 820178 w 533"/>
              <a:gd name="T89" fmla="*/ 147098 h 468"/>
              <a:gd name="T90" fmla="*/ 680573 w 533"/>
              <a:gd name="T91" fmla="*/ 62330 h 468"/>
              <a:gd name="T92" fmla="*/ 615757 w 533"/>
              <a:gd name="T93" fmla="*/ 22439 h 468"/>
              <a:gd name="T94" fmla="*/ 605785 w 533"/>
              <a:gd name="T95" fmla="*/ 117180 h 468"/>
              <a:gd name="T96" fmla="*/ 528504 w 533"/>
              <a:gd name="T97" fmla="*/ 124659 h 468"/>
              <a:gd name="T98" fmla="*/ 493602 w 533"/>
              <a:gd name="T99" fmla="*/ 157071 h 468"/>
              <a:gd name="T100" fmla="*/ 461194 w 533"/>
              <a:gd name="T101" fmla="*/ 209428 h 468"/>
              <a:gd name="T102" fmla="*/ 358984 w 533"/>
              <a:gd name="T103" fmla="*/ 256798 h 468"/>
              <a:gd name="T104" fmla="*/ 294167 w 533"/>
              <a:gd name="T105" fmla="*/ 191975 h 468"/>
              <a:gd name="T106" fmla="*/ 236829 w 533"/>
              <a:gd name="T107" fmla="*/ 179510 h 468"/>
              <a:gd name="T108" fmla="*/ 184478 w 533"/>
              <a:gd name="T109" fmla="*/ 117180 h 468"/>
              <a:gd name="T110" fmla="*/ 127140 w 533"/>
              <a:gd name="T111" fmla="*/ 29918 h 4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33" h="468">
                <a:moveTo>
                  <a:pt x="50" y="12"/>
                </a:moveTo>
                <a:cubicBezTo>
                  <a:pt x="36" y="7"/>
                  <a:pt x="36" y="7"/>
                  <a:pt x="36" y="7"/>
                </a:cubicBezTo>
                <a:cubicBezTo>
                  <a:pt x="21" y="6"/>
                  <a:pt x="21" y="6"/>
                  <a:pt x="21" y="6"/>
                </a:cubicBezTo>
                <a:cubicBezTo>
                  <a:pt x="16" y="11"/>
                  <a:pt x="16" y="11"/>
                  <a:pt x="16" y="11"/>
                </a:cubicBezTo>
                <a:cubicBezTo>
                  <a:pt x="15" y="21"/>
                  <a:pt x="15" y="21"/>
                  <a:pt x="15" y="21"/>
                </a:cubicBezTo>
                <a:cubicBezTo>
                  <a:pt x="16" y="22"/>
                  <a:pt x="16" y="22"/>
                  <a:pt x="16" y="22"/>
                </a:cubicBezTo>
                <a:cubicBezTo>
                  <a:pt x="20" y="38"/>
                  <a:pt x="20" y="38"/>
                  <a:pt x="20" y="38"/>
                </a:cubicBezTo>
                <a:cubicBezTo>
                  <a:pt x="20" y="50"/>
                  <a:pt x="20" y="50"/>
                  <a:pt x="20" y="50"/>
                </a:cubicBezTo>
                <a:cubicBezTo>
                  <a:pt x="20" y="54"/>
                  <a:pt x="20" y="54"/>
                  <a:pt x="20" y="54"/>
                </a:cubicBezTo>
                <a:cubicBezTo>
                  <a:pt x="13" y="54"/>
                  <a:pt x="13" y="54"/>
                  <a:pt x="13" y="54"/>
                </a:cubicBezTo>
                <a:cubicBezTo>
                  <a:pt x="16" y="68"/>
                  <a:pt x="16" y="68"/>
                  <a:pt x="16" y="68"/>
                </a:cubicBezTo>
                <a:cubicBezTo>
                  <a:pt x="5" y="72"/>
                  <a:pt x="5" y="72"/>
                  <a:pt x="5" y="72"/>
                </a:cubicBezTo>
                <a:cubicBezTo>
                  <a:pt x="0" y="81"/>
                  <a:pt x="0" y="81"/>
                  <a:pt x="0" y="81"/>
                </a:cubicBezTo>
                <a:cubicBezTo>
                  <a:pt x="6" y="86"/>
                  <a:pt x="6" y="86"/>
                  <a:pt x="6" y="86"/>
                </a:cubicBezTo>
                <a:cubicBezTo>
                  <a:pt x="7" y="87"/>
                  <a:pt x="7" y="87"/>
                  <a:pt x="7" y="87"/>
                </a:cubicBezTo>
                <a:cubicBezTo>
                  <a:pt x="7" y="87"/>
                  <a:pt x="7" y="87"/>
                  <a:pt x="7" y="87"/>
                </a:cubicBezTo>
                <a:cubicBezTo>
                  <a:pt x="28" y="104"/>
                  <a:pt x="28" y="104"/>
                  <a:pt x="28" y="104"/>
                </a:cubicBezTo>
                <a:cubicBezTo>
                  <a:pt x="29" y="105"/>
                  <a:pt x="29" y="105"/>
                  <a:pt x="29" y="105"/>
                </a:cubicBezTo>
                <a:cubicBezTo>
                  <a:pt x="30" y="105"/>
                  <a:pt x="30" y="105"/>
                  <a:pt x="30" y="105"/>
                </a:cubicBezTo>
                <a:cubicBezTo>
                  <a:pt x="30" y="105"/>
                  <a:pt x="30" y="105"/>
                  <a:pt x="30" y="105"/>
                </a:cubicBezTo>
                <a:cubicBezTo>
                  <a:pt x="30" y="106"/>
                  <a:pt x="30" y="106"/>
                  <a:pt x="30" y="106"/>
                </a:cubicBezTo>
                <a:cubicBezTo>
                  <a:pt x="33" y="121"/>
                  <a:pt x="33" y="121"/>
                  <a:pt x="33" y="121"/>
                </a:cubicBezTo>
                <a:cubicBezTo>
                  <a:pt x="42" y="135"/>
                  <a:pt x="42" y="135"/>
                  <a:pt x="42" y="135"/>
                </a:cubicBezTo>
                <a:cubicBezTo>
                  <a:pt x="45" y="139"/>
                  <a:pt x="48" y="142"/>
                  <a:pt x="53" y="147"/>
                </a:cubicBezTo>
                <a:cubicBezTo>
                  <a:pt x="54" y="147"/>
                  <a:pt x="54" y="147"/>
                  <a:pt x="54" y="147"/>
                </a:cubicBezTo>
                <a:cubicBezTo>
                  <a:pt x="54" y="148"/>
                  <a:pt x="54" y="148"/>
                  <a:pt x="54" y="148"/>
                </a:cubicBezTo>
                <a:cubicBezTo>
                  <a:pt x="54" y="148"/>
                  <a:pt x="54" y="148"/>
                  <a:pt x="54" y="148"/>
                </a:cubicBezTo>
                <a:cubicBezTo>
                  <a:pt x="54" y="149"/>
                  <a:pt x="54" y="149"/>
                  <a:pt x="54" y="149"/>
                </a:cubicBezTo>
                <a:cubicBezTo>
                  <a:pt x="54" y="163"/>
                  <a:pt x="54" y="163"/>
                  <a:pt x="54" y="163"/>
                </a:cubicBezTo>
                <a:cubicBezTo>
                  <a:pt x="56" y="166"/>
                  <a:pt x="56" y="174"/>
                  <a:pt x="56" y="186"/>
                </a:cubicBezTo>
                <a:cubicBezTo>
                  <a:pt x="62" y="194"/>
                  <a:pt x="64" y="199"/>
                  <a:pt x="64" y="203"/>
                </a:cubicBezTo>
                <a:cubicBezTo>
                  <a:pt x="64" y="205"/>
                  <a:pt x="66" y="210"/>
                  <a:pt x="69" y="217"/>
                </a:cubicBezTo>
                <a:cubicBezTo>
                  <a:pt x="69" y="217"/>
                  <a:pt x="69" y="217"/>
                  <a:pt x="69" y="217"/>
                </a:cubicBezTo>
                <a:cubicBezTo>
                  <a:pt x="69" y="217"/>
                  <a:pt x="69" y="217"/>
                  <a:pt x="69" y="217"/>
                </a:cubicBezTo>
                <a:cubicBezTo>
                  <a:pt x="69" y="217"/>
                  <a:pt x="69" y="217"/>
                  <a:pt x="69" y="217"/>
                </a:cubicBezTo>
                <a:cubicBezTo>
                  <a:pt x="70" y="226"/>
                  <a:pt x="70" y="233"/>
                  <a:pt x="68" y="239"/>
                </a:cubicBezTo>
                <a:cubicBezTo>
                  <a:pt x="66" y="244"/>
                  <a:pt x="68" y="251"/>
                  <a:pt x="75" y="262"/>
                </a:cubicBezTo>
                <a:cubicBezTo>
                  <a:pt x="76" y="263"/>
                  <a:pt x="76" y="263"/>
                  <a:pt x="76" y="263"/>
                </a:cubicBezTo>
                <a:cubicBezTo>
                  <a:pt x="76" y="264"/>
                  <a:pt x="76" y="264"/>
                  <a:pt x="76" y="264"/>
                </a:cubicBezTo>
                <a:cubicBezTo>
                  <a:pt x="76" y="265"/>
                  <a:pt x="76" y="265"/>
                  <a:pt x="76" y="265"/>
                </a:cubicBezTo>
                <a:cubicBezTo>
                  <a:pt x="66" y="287"/>
                  <a:pt x="66" y="287"/>
                  <a:pt x="66" y="287"/>
                </a:cubicBezTo>
                <a:cubicBezTo>
                  <a:pt x="68" y="292"/>
                  <a:pt x="68" y="295"/>
                  <a:pt x="68" y="298"/>
                </a:cubicBezTo>
                <a:cubicBezTo>
                  <a:pt x="66" y="318"/>
                  <a:pt x="66" y="318"/>
                  <a:pt x="66" y="318"/>
                </a:cubicBezTo>
                <a:cubicBezTo>
                  <a:pt x="65" y="324"/>
                  <a:pt x="65" y="328"/>
                  <a:pt x="68" y="329"/>
                </a:cubicBezTo>
                <a:cubicBezTo>
                  <a:pt x="71" y="332"/>
                  <a:pt x="71" y="332"/>
                  <a:pt x="71" y="332"/>
                </a:cubicBezTo>
                <a:cubicBezTo>
                  <a:pt x="77" y="334"/>
                  <a:pt x="79" y="337"/>
                  <a:pt x="79" y="340"/>
                </a:cubicBezTo>
                <a:cubicBezTo>
                  <a:pt x="78" y="350"/>
                  <a:pt x="78" y="350"/>
                  <a:pt x="78" y="350"/>
                </a:cubicBezTo>
                <a:cubicBezTo>
                  <a:pt x="81" y="352"/>
                  <a:pt x="81" y="352"/>
                  <a:pt x="81" y="352"/>
                </a:cubicBezTo>
                <a:cubicBezTo>
                  <a:pt x="82" y="352"/>
                  <a:pt x="82" y="352"/>
                  <a:pt x="82" y="352"/>
                </a:cubicBezTo>
                <a:cubicBezTo>
                  <a:pt x="84" y="350"/>
                  <a:pt x="84" y="350"/>
                  <a:pt x="84" y="350"/>
                </a:cubicBezTo>
                <a:cubicBezTo>
                  <a:pt x="85" y="349"/>
                  <a:pt x="87" y="346"/>
                  <a:pt x="88" y="343"/>
                </a:cubicBezTo>
                <a:cubicBezTo>
                  <a:pt x="89" y="341"/>
                  <a:pt x="89" y="341"/>
                  <a:pt x="89" y="341"/>
                </a:cubicBezTo>
                <a:cubicBezTo>
                  <a:pt x="90" y="340"/>
                  <a:pt x="90" y="340"/>
                  <a:pt x="90" y="340"/>
                </a:cubicBezTo>
                <a:cubicBezTo>
                  <a:pt x="92" y="339"/>
                  <a:pt x="93" y="337"/>
                  <a:pt x="95" y="335"/>
                </a:cubicBezTo>
                <a:cubicBezTo>
                  <a:pt x="96" y="331"/>
                  <a:pt x="96" y="327"/>
                  <a:pt x="94" y="323"/>
                </a:cubicBezTo>
                <a:cubicBezTo>
                  <a:pt x="93" y="320"/>
                  <a:pt x="93" y="320"/>
                  <a:pt x="93" y="320"/>
                </a:cubicBezTo>
                <a:cubicBezTo>
                  <a:pt x="96" y="319"/>
                  <a:pt x="96" y="319"/>
                  <a:pt x="96" y="319"/>
                </a:cubicBezTo>
                <a:cubicBezTo>
                  <a:pt x="106" y="317"/>
                  <a:pt x="111" y="318"/>
                  <a:pt x="113" y="322"/>
                </a:cubicBezTo>
                <a:cubicBezTo>
                  <a:pt x="118" y="334"/>
                  <a:pt x="118" y="334"/>
                  <a:pt x="118" y="334"/>
                </a:cubicBezTo>
                <a:cubicBezTo>
                  <a:pt x="118" y="335"/>
                  <a:pt x="118" y="335"/>
                  <a:pt x="118" y="335"/>
                </a:cubicBezTo>
                <a:cubicBezTo>
                  <a:pt x="118" y="335"/>
                  <a:pt x="118" y="335"/>
                  <a:pt x="118" y="335"/>
                </a:cubicBezTo>
                <a:cubicBezTo>
                  <a:pt x="121" y="355"/>
                  <a:pt x="121" y="355"/>
                  <a:pt x="121" y="355"/>
                </a:cubicBezTo>
                <a:cubicBezTo>
                  <a:pt x="128" y="360"/>
                  <a:pt x="128" y="360"/>
                  <a:pt x="128" y="360"/>
                </a:cubicBezTo>
                <a:cubicBezTo>
                  <a:pt x="129" y="360"/>
                  <a:pt x="129" y="360"/>
                  <a:pt x="129" y="360"/>
                </a:cubicBezTo>
                <a:cubicBezTo>
                  <a:pt x="130" y="360"/>
                  <a:pt x="130" y="360"/>
                  <a:pt x="130" y="360"/>
                </a:cubicBezTo>
                <a:cubicBezTo>
                  <a:pt x="135" y="364"/>
                  <a:pt x="135" y="364"/>
                  <a:pt x="135" y="364"/>
                </a:cubicBezTo>
                <a:cubicBezTo>
                  <a:pt x="139" y="358"/>
                  <a:pt x="139" y="358"/>
                  <a:pt x="139" y="358"/>
                </a:cubicBezTo>
                <a:cubicBezTo>
                  <a:pt x="145" y="354"/>
                  <a:pt x="145" y="354"/>
                  <a:pt x="145" y="354"/>
                </a:cubicBezTo>
                <a:cubicBezTo>
                  <a:pt x="147" y="354"/>
                  <a:pt x="147" y="354"/>
                  <a:pt x="147" y="354"/>
                </a:cubicBezTo>
                <a:cubicBezTo>
                  <a:pt x="151" y="355"/>
                  <a:pt x="153" y="358"/>
                  <a:pt x="155" y="363"/>
                </a:cubicBezTo>
                <a:cubicBezTo>
                  <a:pt x="157" y="378"/>
                  <a:pt x="157" y="378"/>
                  <a:pt x="157" y="378"/>
                </a:cubicBezTo>
                <a:cubicBezTo>
                  <a:pt x="158" y="381"/>
                  <a:pt x="158" y="381"/>
                  <a:pt x="158" y="381"/>
                </a:cubicBezTo>
                <a:cubicBezTo>
                  <a:pt x="174" y="416"/>
                  <a:pt x="174" y="416"/>
                  <a:pt x="174" y="416"/>
                </a:cubicBezTo>
                <a:cubicBezTo>
                  <a:pt x="181" y="423"/>
                  <a:pt x="181" y="423"/>
                  <a:pt x="181" y="423"/>
                </a:cubicBezTo>
                <a:cubicBezTo>
                  <a:pt x="181" y="423"/>
                  <a:pt x="181" y="423"/>
                  <a:pt x="181" y="423"/>
                </a:cubicBezTo>
                <a:cubicBezTo>
                  <a:pt x="181" y="424"/>
                  <a:pt x="181" y="424"/>
                  <a:pt x="181" y="424"/>
                </a:cubicBezTo>
                <a:cubicBezTo>
                  <a:pt x="184" y="438"/>
                  <a:pt x="184" y="438"/>
                  <a:pt x="184" y="438"/>
                </a:cubicBezTo>
                <a:cubicBezTo>
                  <a:pt x="184" y="438"/>
                  <a:pt x="184" y="438"/>
                  <a:pt x="184" y="438"/>
                </a:cubicBezTo>
                <a:cubicBezTo>
                  <a:pt x="186" y="452"/>
                  <a:pt x="186" y="452"/>
                  <a:pt x="186" y="452"/>
                </a:cubicBezTo>
                <a:cubicBezTo>
                  <a:pt x="186" y="454"/>
                  <a:pt x="186" y="454"/>
                  <a:pt x="186" y="454"/>
                </a:cubicBezTo>
                <a:cubicBezTo>
                  <a:pt x="190" y="448"/>
                  <a:pt x="194" y="444"/>
                  <a:pt x="196" y="446"/>
                </a:cubicBezTo>
                <a:cubicBezTo>
                  <a:pt x="199" y="446"/>
                  <a:pt x="199" y="448"/>
                  <a:pt x="199" y="450"/>
                </a:cubicBezTo>
                <a:cubicBezTo>
                  <a:pt x="199" y="454"/>
                  <a:pt x="199" y="454"/>
                  <a:pt x="199" y="454"/>
                </a:cubicBezTo>
                <a:cubicBezTo>
                  <a:pt x="199" y="465"/>
                  <a:pt x="199" y="465"/>
                  <a:pt x="199" y="465"/>
                </a:cubicBezTo>
                <a:cubicBezTo>
                  <a:pt x="199" y="468"/>
                  <a:pt x="199" y="468"/>
                  <a:pt x="199" y="468"/>
                </a:cubicBezTo>
                <a:cubicBezTo>
                  <a:pt x="203" y="468"/>
                  <a:pt x="205" y="468"/>
                  <a:pt x="206" y="466"/>
                </a:cubicBezTo>
                <a:cubicBezTo>
                  <a:pt x="212" y="457"/>
                  <a:pt x="212" y="457"/>
                  <a:pt x="212" y="457"/>
                </a:cubicBezTo>
                <a:cubicBezTo>
                  <a:pt x="218" y="451"/>
                  <a:pt x="218" y="451"/>
                  <a:pt x="218" y="451"/>
                </a:cubicBezTo>
                <a:cubicBezTo>
                  <a:pt x="223" y="448"/>
                  <a:pt x="227" y="445"/>
                  <a:pt x="232" y="445"/>
                </a:cubicBezTo>
                <a:cubicBezTo>
                  <a:pt x="232" y="445"/>
                  <a:pt x="232" y="445"/>
                  <a:pt x="232" y="445"/>
                </a:cubicBezTo>
                <a:cubicBezTo>
                  <a:pt x="245" y="448"/>
                  <a:pt x="245" y="448"/>
                  <a:pt x="245" y="448"/>
                </a:cubicBezTo>
                <a:cubicBezTo>
                  <a:pt x="249" y="446"/>
                  <a:pt x="249" y="446"/>
                  <a:pt x="249" y="446"/>
                </a:cubicBezTo>
                <a:cubicBezTo>
                  <a:pt x="255" y="438"/>
                  <a:pt x="255" y="438"/>
                  <a:pt x="255" y="438"/>
                </a:cubicBezTo>
                <a:cubicBezTo>
                  <a:pt x="254" y="424"/>
                  <a:pt x="254" y="424"/>
                  <a:pt x="254" y="424"/>
                </a:cubicBezTo>
                <a:cubicBezTo>
                  <a:pt x="250" y="417"/>
                  <a:pt x="248" y="411"/>
                  <a:pt x="249" y="407"/>
                </a:cubicBezTo>
                <a:cubicBezTo>
                  <a:pt x="251" y="396"/>
                  <a:pt x="251" y="396"/>
                  <a:pt x="251" y="396"/>
                </a:cubicBezTo>
                <a:cubicBezTo>
                  <a:pt x="251" y="395"/>
                  <a:pt x="251" y="395"/>
                  <a:pt x="251" y="395"/>
                </a:cubicBezTo>
                <a:cubicBezTo>
                  <a:pt x="252" y="393"/>
                  <a:pt x="252" y="393"/>
                  <a:pt x="252" y="393"/>
                </a:cubicBezTo>
                <a:cubicBezTo>
                  <a:pt x="252" y="393"/>
                  <a:pt x="252" y="393"/>
                  <a:pt x="252" y="393"/>
                </a:cubicBezTo>
                <a:cubicBezTo>
                  <a:pt x="263" y="387"/>
                  <a:pt x="263" y="387"/>
                  <a:pt x="263" y="387"/>
                </a:cubicBezTo>
                <a:cubicBezTo>
                  <a:pt x="264" y="387"/>
                  <a:pt x="264" y="387"/>
                  <a:pt x="264" y="387"/>
                </a:cubicBezTo>
                <a:cubicBezTo>
                  <a:pt x="264" y="387"/>
                  <a:pt x="264" y="387"/>
                  <a:pt x="264" y="387"/>
                </a:cubicBezTo>
                <a:cubicBezTo>
                  <a:pt x="272" y="381"/>
                  <a:pt x="272" y="381"/>
                  <a:pt x="272" y="381"/>
                </a:cubicBezTo>
                <a:cubicBezTo>
                  <a:pt x="282" y="367"/>
                  <a:pt x="282" y="367"/>
                  <a:pt x="282" y="367"/>
                </a:cubicBezTo>
                <a:cubicBezTo>
                  <a:pt x="283" y="357"/>
                  <a:pt x="283" y="357"/>
                  <a:pt x="283" y="357"/>
                </a:cubicBezTo>
                <a:cubicBezTo>
                  <a:pt x="272" y="332"/>
                  <a:pt x="272" y="332"/>
                  <a:pt x="272" y="332"/>
                </a:cubicBezTo>
                <a:cubicBezTo>
                  <a:pt x="297" y="343"/>
                  <a:pt x="297" y="343"/>
                  <a:pt x="297" y="343"/>
                </a:cubicBezTo>
                <a:cubicBezTo>
                  <a:pt x="297" y="332"/>
                  <a:pt x="297" y="332"/>
                  <a:pt x="297" y="332"/>
                </a:cubicBezTo>
                <a:cubicBezTo>
                  <a:pt x="297" y="332"/>
                  <a:pt x="297" y="332"/>
                  <a:pt x="297" y="332"/>
                </a:cubicBezTo>
                <a:cubicBezTo>
                  <a:pt x="297" y="332"/>
                  <a:pt x="297" y="332"/>
                  <a:pt x="297" y="332"/>
                </a:cubicBezTo>
                <a:cubicBezTo>
                  <a:pt x="306" y="324"/>
                  <a:pt x="306" y="324"/>
                  <a:pt x="306" y="324"/>
                </a:cubicBezTo>
                <a:cubicBezTo>
                  <a:pt x="323" y="319"/>
                  <a:pt x="323" y="319"/>
                  <a:pt x="323" y="319"/>
                </a:cubicBezTo>
                <a:cubicBezTo>
                  <a:pt x="325" y="319"/>
                  <a:pt x="325" y="319"/>
                  <a:pt x="325" y="319"/>
                </a:cubicBezTo>
                <a:cubicBezTo>
                  <a:pt x="335" y="341"/>
                  <a:pt x="335" y="341"/>
                  <a:pt x="335" y="341"/>
                </a:cubicBezTo>
                <a:cubicBezTo>
                  <a:pt x="335" y="343"/>
                  <a:pt x="335" y="343"/>
                  <a:pt x="335" y="343"/>
                </a:cubicBezTo>
                <a:cubicBezTo>
                  <a:pt x="334" y="351"/>
                  <a:pt x="334" y="351"/>
                  <a:pt x="334" y="351"/>
                </a:cubicBezTo>
                <a:cubicBezTo>
                  <a:pt x="335" y="359"/>
                  <a:pt x="335" y="359"/>
                  <a:pt x="335" y="359"/>
                </a:cubicBezTo>
                <a:cubicBezTo>
                  <a:pt x="336" y="363"/>
                  <a:pt x="338" y="364"/>
                  <a:pt x="340" y="364"/>
                </a:cubicBezTo>
                <a:cubicBezTo>
                  <a:pt x="343" y="364"/>
                  <a:pt x="345" y="363"/>
                  <a:pt x="348" y="360"/>
                </a:cubicBezTo>
                <a:cubicBezTo>
                  <a:pt x="348" y="358"/>
                  <a:pt x="348" y="358"/>
                  <a:pt x="348" y="358"/>
                </a:cubicBezTo>
                <a:cubicBezTo>
                  <a:pt x="348" y="358"/>
                  <a:pt x="348" y="358"/>
                  <a:pt x="348" y="358"/>
                </a:cubicBezTo>
                <a:cubicBezTo>
                  <a:pt x="349" y="358"/>
                  <a:pt x="349" y="358"/>
                  <a:pt x="349" y="358"/>
                </a:cubicBezTo>
                <a:cubicBezTo>
                  <a:pt x="363" y="353"/>
                  <a:pt x="363" y="353"/>
                  <a:pt x="363" y="353"/>
                </a:cubicBezTo>
                <a:cubicBezTo>
                  <a:pt x="363" y="353"/>
                  <a:pt x="363" y="353"/>
                  <a:pt x="363" y="353"/>
                </a:cubicBezTo>
                <a:cubicBezTo>
                  <a:pt x="364" y="353"/>
                  <a:pt x="364" y="353"/>
                  <a:pt x="364" y="353"/>
                </a:cubicBezTo>
                <a:cubicBezTo>
                  <a:pt x="372" y="353"/>
                  <a:pt x="376" y="355"/>
                  <a:pt x="377" y="359"/>
                </a:cubicBezTo>
                <a:cubicBezTo>
                  <a:pt x="379" y="375"/>
                  <a:pt x="379" y="375"/>
                  <a:pt x="379" y="375"/>
                </a:cubicBezTo>
                <a:cubicBezTo>
                  <a:pt x="379" y="376"/>
                  <a:pt x="379" y="376"/>
                  <a:pt x="379" y="376"/>
                </a:cubicBezTo>
                <a:cubicBezTo>
                  <a:pt x="382" y="377"/>
                  <a:pt x="382" y="377"/>
                  <a:pt x="382" y="377"/>
                </a:cubicBezTo>
                <a:cubicBezTo>
                  <a:pt x="388" y="378"/>
                  <a:pt x="388" y="378"/>
                  <a:pt x="388" y="378"/>
                </a:cubicBezTo>
                <a:cubicBezTo>
                  <a:pt x="397" y="378"/>
                  <a:pt x="397" y="378"/>
                  <a:pt x="397" y="378"/>
                </a:cubicBezTo>
                <a:cubicBezTo>
                  <a:pt x="412" y="373"/>
                  <a:pt x="412" y="373"/>
                  <a:pt x="412" y="373"/>
                </a:cubicBezTo>
                <a:cubicBezTo>
                  <a:pt x="421" y="366"/>
                  <a:pt x="421" y="366"/>
                  <a:pt x="421" y="366"/>
                </a:cubicBezTo>
                <a:cubicBezTo>
                  <a:pt x="422" y="359"/>
                  <a:pt x="422" y="359"/>
                  <a:pt x="422" y="359"/>
                </a:cubicBezTo>
                <a:cubicBezTo>
                  <a:pt x="417" y="354"/>
                  <a:pt x="417" y="354"/>
                  <a:pt x="417" y="354"/>
                </a:cubicBezTo>
                <a:cubicBezTo>
                  <a:pt x="402" y="349"/>
                  <a:pt x="402" y="349"/>
                  <a:pt x="402" y="349"/>
                </a:cubicBezTo>
                <a:cubicBezTo>
                  <a:pt x="402" y="349"/>
                  <a:pt x="402" y="349"/>
                  <a:pt x="402" y="349"/>
                </a:cubicBezTo>
                <a:cubicBezTo>
                  <a:pt x="400" y="348"/>
                  <a:pt x="400" y="348"/>
                  <a:pt x="400" y="348"/>
                </a:cubicBezTo>
                <a:cubicBezTo>
                  <a:pt x="400" y="348"/>
                  <a:pt x="400" y="348"/>
                  <a:pt x="400" y="348"/>
                </a:cubicBezTo>
                <a:cubicBezTo>
                  <a:pt x="400" y="347"/>
                  <a:pt x="400" y="347"/>
                  <a:pt x="400" y="347"/>
                </a:cubicBezTo>
                <a:cubicBezTo>
                  <a:pt x="382" y="329"/>
                  <a:pt x="382" y="329"/>
                  <a:pt x="382" y="329"/>
                </a:cubicBezTo>
                <a:cubicBezTo>
                  <a:pt x="384" y="328"/>
                  <a:pt x="384" y="328"/>
                  <a:pt x="384" y="328"/>
                </a:cubicBezTo>
                <a:cubicBezTo>
                  <a:pt x="393" y="320"/>
                  <a:pt x="393" y="320"/>
                  <a:pt x="393" y="320"/>
                </a:cubicBezTo>
                <a:cubicBezTo>
                  <a:pt x="394" y="319"/>
                  <a:pt x="394" y="319"/>
                  <a:pt x="394" y="319"/>
                </a:cubicBezTo>
                <a:cubicBezTo>
                  <a:pt x="394" y="319"/>
                  <a:pt x="394" y="319"/>
                  <a:pt x="394" y="319"/>
                </a:cubicBezTo>
                <a:cubicBezTo>
                  <a:pt x="403" y="316"/>
                  <a:pt x="403" y="316"/>
                  <a:pt x="403" y="316"/>
                </a:cubicBezTo>
                <a:cubicBezTo>
                  <a:pt x="403" y="316"/>
                  <a:pt x="403" y="316"/>
                  <a:pt x="403" y="316"/>
                </a:cubicBezTo>
                <a:cubicBezTo>
                  <a:pt x="405" y="316"/>
                  <a:pt x="405" y="316"/>
                  <a:pt x="405" y="316"/>
                </a:cubicBezTo>
                <a:cubicBezTo>
                  <a:pt x="417" y="318"/>
                  <a:pt x="417" y="318"/>
                  <a:pt x="417" y="318"/>
                </a:cubicBezTo>
                <a:cubicBezTo>
                  <a:pt x="417" y="318"/>
                  <a:pt x="417" y="318"/>
                  <a:pt x="417" y="318"/>
                </a:cubicBezTo>
                <a:cubicBezTo>
                  <a:pt x="418" y="319"/>
                  <a:pt x="418" y="319"/>
                  <a:pt x="418" y="319"/>
                </a:cubicBezTo>
                <a:cubicBezTo>
                  <a:pt x="418" y="314"/>
                  <a:pt x="418" y="314"/>
                  <a:pt x="418" y="314"/>
                </a:cubicBezTo>
                <a:cubicBezTo>
                  <a:pt x="413" y="305"/>
                  <a:pt x="413" y="305"/>
                  <a:pt x="413" y="305"/>
                </a:cubicBezTo>
                <a:cubicBezTo>
                  <a:pt x="404" y="301"/>
                  <a:pt x="404" y="301"/>
                  <a:pt x="404" y="301"/>
                </a:cubicBezTo>
                <a:cubicBezTo>
                  <a:pt x="393" y="284"/>
                  <a:pt x="393" y="284"/>
                  <a:pt x="393" y="284"/>
                </a:cubicBezTo>
                <a:cubicBezTo>
                  <a:pt x="393" y="284"/>
                  <a:pt x="393" y="284"/>
                  <a:pt x="393" y="284"/>
                </a:cubicBezTo>
                <a:cubicBezTo>
                  <a:pt x="392" y="283"/>
                  <a:pt x="392" y="283"/>
                  <a:pt x="392" y="283"/>
                </a:cubicBezTo>
                <a:cubicBezTo>
                  <a:pt x="392" y="282"/>
                  <a:pt x="392" y="282"/>
                  <a:pt x="392" y="282"/>
                </a:cubicBezTo>
                <a:cubicBezTo>
                  <a:pt x="386" y="262"/>
                  <a:pt x="386" y="262"/>
                  <a:pt x="386" y="262"/>
                </a:cubicBezTo>
                <a:cubicBezTo>
                  <a:pt x="386" y="247"/>
                  <a:pt x="386" y="247"/>
                  <a:pt x="386" y="247"/>
                </a:cubicBezTo>
                <a:cubicBezTo>
                  <a:pt x="396" y="238"/>
                  <a:pt x="396" y="238"/>
                  <a:pt x="396" y="238"/>
                </a:cubicBezTo>
                <a:cubicBezTo>
                  <a:pt x="411" y="238"/>
                  <a:pt x="411" y="238"/>
                  <a:pt x="411" y="238"/>
                </a:cubicBezTo>
                <a:cubicBezTo>
                  <a:pt x="445" y="241"/>
                  <a:pt x="445" y="241"/>
                  <a:pt x="445" y="241"/>
                </a:cubicBezTo>
                <a:cubicBezTo>
                  <a:pt x="460" y="219"/>
                  <a:pt x="460" y="219"/>
                  <a:pt x="460" y="219"/>
                </a:cubicBezTo>
                <a:cubicBezTo>
                  <a:pt x="460" y="217"/>
                  <a:pt x="460" y="217"/>
                  <a:pt x="460" y="217"/>
                </a:cubicBezTo>
                <a:cubicBezTo>
                  <a:pt x="462" y="217"/>
                  <a:pt x="462" y="217"/>
                  <a:pt x="462" y="217"/>
                </a:cubicBezTo>
                <a:cubicBezTo>
                  <a:pt x="474" y="211"/>
                  <a:pt x="474" y="211"/>
                  <a:pt x="474" y="211"/>
                </a:cubicBezTo>
                <a:cubicBezTo>
                  <a:pt x="481" y="197"/>
                  <a:pt x="481" y="197"/>
                  <a:pt x="481" y="197"/>
                </a:cubicBezTo>
                <a:cubicBezTo>
                  <a:pt x="482" y="197"/>
                  <a:pt x="482" y="197"/>
                  <a:pt x="482" y="197"/>
                </a:cubicBezTo>
                <a:cubicBezTo>
                  <a:pt x="497" y="184"/>
                  <a:pt x="497" y="184"/>
                  <a:pt x="497" y="184"/>
                </a:cubicBezTo>
                <a:cubicBezTo>
                  <a:pt x="504" y="171"/>
                  <a:pt x="504" y="171"/>
                  <a:pt x="504" y="171"/>
                </a:cubicBezTo>
                <a:cubicBezTo>
                  <a:pt x="504" y="170"/>
                  <a:pt x="504" y="170"/>
                  <a:pt x="504" y="170"/>
                </a:cubicBezTo>
                <a:cubicBezTo>
                  <a:pt x="505" y="170"/>
                  <a:pt x="505" y="170"/>
                  <a:pt x="505" y="170"/>
                </a:cubicBezTo>
                <a:cubicBezTo>
                  <a:pt x="505" y="170"/>
                  <a:pt x="505" y="170"/>
                  <a:pt x="505" y="170"/>
                </a:cubicBezTo>
                <a:cubicBezTo>
                  <a:pt x="505" y="170"/>
                  <a:pt x="505" y="170"/>
                  <a:pt x="505" y="170"/>
                </a:cubicBezTo>
                <a:cubicBezTo>
                  <a:pt x="511" y="163"/>
                  <a:pt x="511" y="163"/>
                  <a:pt x="511" y="163"/>
                </a:cubicBezTo>
                <a:cubicBezTo>
                  <a:pt x="518" y="151"/>
                  <a:pt x="518" y="151"/>
                  <a:pt x="518" y="151"/>
                </a:cubicBezTo>
                <a:cubicBezTo>
                  <a:pt x="521" y="132"/>
                  <a:pt x="521" y="132"/>
                  <a:pt x="521" y="132"/>
                </a:cubicBezTo>
                <a:cubicBezTo>
                  <a:pt x="521" y="131"/>
                  <a:pt x="521" y="131"/>
                  <a:pt x="521" y="131"/>
                </a:cubicBezTo>
                <a:cubicBezTo>
                  <a:pt x="521" y="130"/>
                  <a:pt x="521" y="130"/>
                  <a:pt x="521" y="130"/>
                </a:cubicBezTo>
                <a:cubicBezTo>
                  <a:pt x="531" y="123"/>
                  <a:pt x="531" y="123"/>
                  <a:pt x="531" y="123"/>
                </a:cubicBezTo>
                <a:cubicBezTo>
                  <a:pt x="533" y="121"/>
                  <a:pt x="533" y="121"/>
                  <a:pt x="533" y="121"/>
                </a:cubicBezTo>
                <a:cubicBezTo>
                  <a:pt x="519" y="119"/>
                  <a:pt x="519" y="119"/>
                  <a:pt x="519" y="119"/>
                </a:cubicBezTo>
                <a:cubicBezTo>
                  <a:pt x="494" y="120"/>
                  <a:pt x="494" y="120"/>
                  <a:pt x="494" y="120"/>
                </a:cubicBezTo>
                <a:cubicBezTo>
                  <a:pt x="494" y="119"/>
                  <a:pt x="494" y="119"/>
                  <a:pt x="494" y="119"/>
                </a:cubicBezTo>
                <a:cubicBezTo>
                  <a:pt x="485" y="112"/>
                  <a:pt x="485" y="112"/>
                  <a:pt x="485" y="112"/>
                </a:cubicBezTo>
                <a:cubicBezTo>
                  <a:pt x="484" y="112"/>
                  <a:pt x="484" y="112"/>
                  <a:pt x="484" y="112"/>
                </a:cubicBezTo>
                <a:cubicBezTo>
                  <a:pt x="484" y="111"/>
                  <a:pt x="484" y="111"/>
                  <a:pt x="484" y="111"/>
                </a:cubicBezTo>
                <a:cubicBezTo>
                  <a:pt x="484" y="111"/>
                  <a:pt x="484" y="111"/>
                  <a:pt x="484" y="111"/>
                </a:cubicBezTo>
                <a:cubicBezTo>
                  <a:pt x="479" y="104"/>
                  <a:pt x="479" y="104"/>
                  <a:pt x="479" y="104"/>
                </a:cubicBezTo>
                <a:cubicBezTo>
                  <a:pt x="477" y="105"/>
                  <a:pt x="477" y="105"/>
                  <a:pt x="477" y="105"/>
                </a:cubicBezTo>
                <a:cubicBezTo>
                  <a:pt x="477" y="106"/>
                  <a:pt x="477" y="106"/>
                  <a:pt x="477" y="106"/>
                </a:cubicBezTo>
                <a:cubicBezTo>
                  <a:pt x="476" y="108"/>
                  <a:pt x="473" y="108"/>
                  <a:pt x="469" y="108"/>
                </a:cubicBezTo>
                <a:cubicBezTo>
                  <a:pt x="465" y="110"/>
                  <a:pt x="465" y="110"/>
                  <a:pt x="465" y="110"/>
                </a:cubicBezTo>
                <a:cubicBezTo>
                  <a:pt x="464" y="111"/>
                  <a:pt x="464" y="111"/>
                  <a:pt x="462" y="111"/>
                </a:cubicBezTo>
                <a:cubicBezTo>
                  <a:pt x="460" y="111"/>
                  <a:pt x="460" y="109"/>
                  <a:pt x="459" y="106"/>
                </a:cubicBezTo>
                <a:cubicBezTo>
                  <a:pt x="458" y="103"/>
                  <a:pt x="457" y="100"/>
                  <a:pt x="453" y="97"/>
                </a:cubicBezTo>
                <a:cubicBezTo>
                  <a:pt x="453" y="96"/>
                  <a:pt x="453" y="96"/>
                  <a:pt x="453" y="96"/>
                </a:cubicBezTo>
                <a:cubicBezTo>
                  <a:pt x="453" y="95"/>
                  <a:pt x="453" y="95"/>
                  <a:pt x="453" y="95"/>
                </a:cubicBezTo>
                <a:cubicBezTo>
                  <a:pt x="452" y="95"/>
                  <a:pt x="452" y="95"/>
                  <a:pt x="452" y="95"/>
                </a:cubicBezTo>
                <a:cubicBezTo>
                  <a:pt x="449" y="88"/>
                  <a:pt x="449" y="88"/>
                  <a:pt x="449" y="88"/>
                </a:cubicBezTo>
                <a:cubicBezTo>
                  <a:pt x="447" y="88"/>
                  <a:pt x="447" y="88"/>
                  <a:pt x="447" y="88"/>
                </a:cubicBezTo>
                <a:cubicBezTo>
                  <a:pt x="437" y="94"/>
                  <a:pt x="437" y="94"/>
                  <a:pt x="437" y="94"/>
                </a:cubicBezTo>
                <a:cubicBezTo>
                  <a:pt x="437" y="94"/>
                  <a:pt x="437" y="94"/>
                  <a:pt x="437" y="94"/>
                </a:cubicBezTo>
                <a:cubicBezTo>
                  <a:pt x="436" y="94"/>
                  <a:pt x="436" y="94"/>
                  <a:pt x="436" y="94"/>
                </a:cubicBezTo>
                <a:cubicBezTo>
                  <a:pt x="415" y="98"/>
                  <a:pt x="415" y="98"/>
                  <a:pt x="415" y="98"/>
                </a:cubicBezTo>
                <a:cubicBezTo>
                  <a:pt x="414" y="98"/>
                  <a:pt x="414" y="98"/>
                  <a:pt x="414" y="98"/>
                </a:cubicBezTo>
                <a:cubicBezTo>
                  <a:pt x="413" y="98"/>
                  <a:pt x="413" y="98"/>
                  <a:pt x="413" y="98"/>
                </a:cubicBezTo>
                <a:cubicBezTo>
                  <a:pt x="399" y="88"/>
                  <a:pt x="399" y="88"/>
                  <a:pt x="399" y="88"/>
                </a:cubicBezTo>
                <a:cubicBezTo>
                  <a:pt x="399" y="88"/>
                  <a:pt x="399" y="88"/>
                  <a:pt x="399" y="88"/>
                </a:cubicBezTo>
                <a:cubicBezTo>
                  <a:pt x="398" y="88"/>
                  <a:pt x="398" y="88"/>
                  <a:pt x="398" y="88"/>
                </a:cubicBezTo>
                <a:cubicBezTo>
                  <a:pt x="398" y="87"/>
                  <a:pt x="398" y="87"/>
                  <a:pt x="398" y="87"/>
                </a:cubicBezTo>
                <a:cubicBezTo>
                  <a:pt x="397" y="87"/>
                  <a:pt x="397" y="87"/>
                  <a:pt x="397" y="87"/>
                </a:cubicBezTo>
                <a:cubicBezTo>
                  <a:pt x="394" y="80"/>
                  <a:pt x="394" y="80"/>
                  <a:pt x="394" y="80"/>
                </a:cubicBezTo>
                <a:cubicBezTo>
                  <a:pt x="383" y="91"/>
                  <a:pt x="383" y="91"/>
                  <a:pt x="383" y="91"/>
                </a:cubicBezTo>
                <a:cubicBezTo>
                  <a:pt x="376" y="99"/>
                  <a:pt x="371" y="102"/>
                  <a:pt x="367" y="99"/>
                </a:cubicBezTo>
                <a:cubicBezTo>
                  <a:pt x="353" y="92"/>
                  <a:pt x="353" y="92"/>
                  <a:pt x="353" y="92"/>
                </a:cubicBezTo>
                <a:cubicBezTo>
                  <a:pt x="343" y="91"/>
                  <a:pt x="343" y="91"/>
                  <a:pt x="343" y="91"/>
                </a:cubicBezTo>
                <a:cubicBezTo>
                  <a:pt x="342" y="91"/>
                  <a:pt x="342" y="91"/>
                  <a:pt x="342" y="91"/>
                </a:cubicBezTo>
                <a:cubicBezTo>
                  <a:pt x="333" y="85"/>
                  <a:pt x="333" y="85"/>
                  <a:pt x="333" y="85"/>
                </a:cubicBezTo>
                <a:cubicBezTo>
                  <a:pt x="332" y="84"/>
                  <a:pt x="332" y="84"/>
                  <a:pt x="332" y="84"/>
                </a:cubicBezTo>
                <a:cubicBezTo>
                  <a:pt x="331" y="83"/>
                  <a:pt x="331" y="83"/>
                  <a:pt x="331" y="83"/>
                </a:cubicBezTo>
                <a:cubicBezTo>
                  <a:pt x="335" y="67"/>
                  <a:pt x="335" y="67"/>
                  <a:pt x="335" y="67"/>
                </a:cubicBezTo>
                <a:cubicBezTo>
                  <a:pt x="335" y="61"/>
                  <a:pt x="335" y="61"/>
                  <a:pt x="335" y="61"/>
                </a:cubicBezTo>
                <a:cubicBezTo>
                  <a:pt x="329" y="59"/>
                  <a:pt x="329" y="59"/>
                  <a:pt x="329" y="59"/>
                </a:cubicBezTo>
                <a:cubicBezTo>
                  <a:pt x="329" y="59"/>
                  <a:pt x="329" y="59"/>
                  <a:pt x="329" y="59"/>
                </a:cubicBezTo>
                <a:cubicBezTo>
                  <a:pt x="316" y="45"/>
                  <a:pt x="316" y="45"/>
                  <a:pt x="316" y="45"/>
                </a:cubicBezTo>
                <a:cubicBezTo>
                  <a:pt x="317" y="35"/>
                  <a:pt x="317" y="35"/>
                  <a:pt x="317" y="35"/>
                </a:cubicBezTo>
                <a:cubicBezTo>
                  <a:pt x="285" y="32"/>
                  <a:pt x="285" y="32"/>
                  <a:pt x="285" y="32"/>
                </a:cubicBezTo>
                <a:cubicBezTo>
                  <a:pt x="273" y="25"/>
                  <a:pt x="273" y="25"/>
                  <a:pt x="273" y="25"/>
                </a:cubicBezTo>
                <a:cubicBezTo>
                  <a:pt x="270" y="23"/>
                  <a:pt x="267" y="20"/>
                  <a:pt x="266" y="14"/>
                </a:cubicBezTo>
                <a:cubicBezTo>
                  <a:pt x="264" y="9"/>
                  <a:pt x="264" y="9"/>
                  <a:pt x="264" y="9"/>
                </a:cubicBezTo>
                <a:cubicBezTo>
                  <a:pt x="261" y="0"/>
                  <a:pt x="261" y="0"/>
                  <a:pt x="261" y="0"/>
                </a:cubicBezTo>
                <a:cubicBezTo>
                  <a:pt x="257" y="1"/>
                  <a:pt x="257" y="1"/>
                  <a:pt x="257" y="1"/>
                </a:cubicBezTo>
                <a:cubicBezTo>
                  <a:pt x="247" y="9"/>
                  <a:pt x="247" y="9"/>
                  <a:pt x="247" y="9"/>
                </a:cubicBezTo>
                <a:cubicBezTo>
                  <a:pt x="236" y="23"/>
                  <a:pt x="236" y="23"/>
                  <a:pt x="236" y="23"/>
                </a:cubicBezTo>
                <a:cubicBezTo>
                  <a:pt x="238" y="33"/>
                  <a:pt x="238" y="33"/>
                  <a:pt x="238" y="33"/>
                </a:cubicBezTo>
                <a:cubicBezTo>
                  <a:pt x="242" y="46"/>
                  <a:pt x="242" y="46"/>
                  <a:pt x="242" y="46"/>
                </a:cubicBezTo>
                <a:cubicBezTo>
                  <a:pt x="242" y="47"/>
                  <a:pt x="242" y="47"/>
                  <a:pt x="242" y="47"/>
                </a:cubicBezTo>
                <a:cubicBezTo>
                  <a:pt x="243" y="47"/>
                  <a:pt x="243" y="47"/>
                  <a:pt x="243" y="47"/>
                </a:cubicBezTo>
                <a:cubicBezTo>
                  <a:pt x="242" y="47"/>
                  <a:pt x="242" y="47"/>
                  <a:pt x="242" y="47"/>
                </a:cubicBezTo>
                <a:cubicBezTo>
                  <a:pt x="242" y="48"/>
                  <a:pt x="242" y="48"/>
                  <a:pt x="242" y="48"/>
                </a:cubicBezTo>
                <a:cubicBezTo>
                  <a:pt x="241" y="52"/>
                  <a:pt x="237" y="54"/>
                  <a:pt x="232" y="54"/>
                </a:cubicBezTo>
                <a:cubicBezTo>
                  <a:pt x="220" y="54"/>
                  <a:pt x="220" y="54"/>
                  <a:pt x="220" y="54"/>
                </a:cubicBezTo>
                <a:cubicBezTo>
                  <a:pt x="212" y="50"/>
                  <a:pt x="212" y="50"/>
                  <a:pt x="212" y="50"/>
                </a:cubicBezTo>
                <a:cubicBezTo>
                  <a:pt x="203" y="54"/>
                  <a:pt x="203" y="54"/>
                  <a:pt x="203" y="54"/>
                </a:cubicBezTo>
                <a:cubicBezTo>
                  <a:pt x="201" y="54"/>
                  <a:pt x="201" y="54"/>
                  <a:pt x="201" y="54"/>
                </a:cubicBezTo>
                <a:cubicBezTo>
                  <a:pt x="200" y="54"/>
                  <a:pt x="200" y="54"/>
                  <a:pt x="200" y="54"/>
                </a:cubicBezTo>
                <a:cubicBezTo>
                  <a:pt x="199" y="62"/>
                  <a:pt x="199" y="62"/>
                  <a:pt x="199" y="62"/>
                </a:cubicBezTo>
                <a:cubicBezTo>
                  <a:pt x="198" y="63"/>
                  <a:pt x="198" y="63"/>
                  <a:pt x="198" y="63"/>
                </a:cubicBezTo>
                <a:cubicBezTo>
                  <a:pt x="198" y="65"/>
                  <a:pt x="198" y="65"/>
                  <a:pt x="198" y="65"/>
                </a:cubicBezTo>
                <a:cubicBezTo>
                  <a:pt x="196" y="65"/>
                  <a:pt x="196" y="65"/>
                  <a:pt x="196" y="65"/>
                </a:cubicBezTo>
                <a:cubicBezTo>
                  <a:pt x="181" y="60"/>
                  <a:pt x="181" y="60"/>
                  <a:pt x="181" y="60"/>
                </a:cubicBezTo>
                <a:cubicBezTo>
                  <a:pt x="181" y="65"/>
                  <a:pt x="182" y="69"/>
                  <a:pt x="184" y="73"/>
                </a:cubicBezTo>
                <a:cubicBezTo>
                  <a:pt x="186" y="77"/>
                  <a:pt x="187" y="80"/>
                  <a:pt x="185" y="84"/>
                </a:cubicBezTo>
                <a:cubicBezTo>
                  <a:pt x="183" y="89"/>
                  <a:pt x="183" y="89"/>
                  <a:pt x="183" y="89"/>
                </a:cubicBezTo>
                <a:cubicBezTo>
                  <a:pt x="181" y="91"/>
                  <a:pt x="176" y="91"/>
                  <a:pt x="168" y="91"/>
                </a:cubicBezTo>
                <a:cubicBezTo>
                  <a:pt x="158" y="91"/>
                  <a:pt x="158" y="91"/>
                  <a:pt x="158" y="91"/>
                </a:cubicBezTo>
                <a:cubicBezTo>
                  <a:pt x="157" y="108"/>
                  <a:pt x="157" y="108"/>
                  <a:pt x="157" y="108"/>
                </a:cubicBezTo>
                <a:cubicBezTo>
                  <a:pt x="144" y="103"/>
                  <a:pt x="144" y="103"/>
                  <a:pt x="144" y="103"/>
                </a:cubicBezTo>
                <a:cubicBezTo>
                  <a:pt x="143" y="103"/>
                  <a:pt x="143" y="103"/>
                  <a:pt x="143" y="103"/>
                </a:cubicBezTo>
                <a:cubicBezTo>
                  <a:pt x="142" y="102"/>
                  <a:pt x="142" y="102"/>
                  <a:pt x="142" y="102"/>
                </a:cubicBezTo>
                <a:cubicBezTo>
                  <a:pt x="136" y="89"/>
                  <a:pt x="136" y="89"/>
                  <a:pt x="136" y="89"/>
                </a:cubicBezTo>
                <a:cubicBezTo>
                  <a:pt x="121" y="85"/>
                  <a:pt x="121" y="85"/>
                  <a:pt x="121" y="85"/>
                </a:cubicBezTo>
                <a:cubicBezTo>
                  <a:pt x="118" y="77"/>
                  <a:pt x="118" y="77"/>
                  <a:pt x="118" y="77"/>
                </a:cubicBezTo>
                <a:cubicBezTo>
                  <a:pt x="112" y="81"/>
                  <a:pt x="112" y="81"/>
                  <a:pt x="112" y="81"/>
                </a:cubicBezTo>
                <a:cubicBezTo>
                  <a:pt x="111" y="81"/>
                  <a:pt x="111" y="81"/>
                  <a:pt x="111" y="81"/>
                </a:cubicBezTo>
                <a:cubicBezTo>
                  <a:pt x="102" y="83"/>
                  <a:pt x="102" y="83"/>
                  <a:pt x="102" y="83"/>
                </a:cubicBezTo>
                <a:cubicBezTo>
                  <a:pt x="100" y="83"/>
                  <a:pt x="100" y="83"/>
                  <a:pt x="100" y="83"/>
                </a:cubicBezTo>
                <a:cubicBezTo>
                  <a:pt x="95" y="72"/>
                  <a:pt x="95" y="72"/>
                  <a:pt x="95" y="72"/>
                </a:cubicBezTo>
                <a:cubicBezTo>
                  <a:pt x="90" y="65"/>
                  <a:pt x="90" y="65"/>
                  <a:pt x="90" y="65"/>
                </a:cubicBezTo>
                <a:cubicBezTo>
                  <a:pt x="90" y="64"/>
                  <a:pt x="90" y="64"/>
                  <a:pt x="90" y="64"/>
                </a:cubicBezTo>
                <a:cubicBezTo>
                  <a:pt x="85" y="58"/>
                  <a:pt x="82" y="53"/>
                  <a:pt x="81" y="50"/>
                </a:cubicBezTo>
                <a:cubicBezTo>
                  <a:pt x="81" y="49"/>
                  <a:pt x="80" y="48"/>
                  <a:pt x="77" y="47"/>
                </a:cubicBezTo>
                <a:cubicBezTo>
                  <a:pt x="74" y="47"/>
                  <a:pt x="74" y="47"/>
                  <a:pt x="74" y="47"/>
                </a:cubicBezTo>
                <a:cubicBezTo>
                  <a:pt x="70" y="45"/>
                  <a:pt x="67" y="41"/>
                  <a:pt x="65" y="36"/>
                </a:cubicBezTo>
                <a:cubicBezTo>
                  <a:pt x="63" y="26"/>
                  <a:pt x="63" y="26"/>
                  <a:pt x="63" y="26"/>
                </a:cubicBezTo>
                <a:cubicBezTo>
                  <a:pt x="63" y="17"/>
                  <a:pt x="63" y="17"/>
                  <a:pt x="63" y="17"/>
                </a:cubicBezTo>
                <a:cubicBezTo>
                  <a:pt x="59" y="9"/>
                  <a:pt x="59" y="9"/>
                  <a:pt x="59" y="9"/>
                </a:cubicBezTo>
                <a:cubicBezTo>
                  <a:pt x="51" y="12"/>
                  <a:pt x="51" y="12"/>
                  <a:pt x="51" y="12"/>
                </a:cubicBezTo>
                <a:cubicBezTo>
                  <a:pt x="51" y="12"/>
                  <a:pt x="51" y="12"/>
                  <a:pt x="51" y="12"/>
                </a:cubicBezTo>
                <a:cubicBezTo>
                  <a:pt x="50" y="12"/>
                  <a:pt x="50" y="12"/>
                  <a:pt x="50" y="12"/>
                </a:cubicBezTo>
                <a:close/>
              </a:path>
            </a:pathLst>
          </a:custGeom>
          <a:solidFill>
            <a:schemeClr val="bg1">
              <a:lumMod val="85000"/>
            </a:schemeClr>
          </a:solidFill>
          <a:ln>
            <a:solidFill>
              <a:schemeClr val="bg1">
                <a:lumMod val="65000"/>
              </a:schemeClr>
            </a:solidFill>
          </a:ln>
        </p:spPr>
        <p:txBody>
          <a:bodyPr/>
          <a:lstStyle/>
          <a:p>
            <a:endParaRPr lang="zh-CN" altLang="en-US" dirty="0">
              <a:ea typeface="微软雅黑" panose="020B0503020204020204" pitchFamily="34" charset="-122"/>
            </a:endParaRPr>
          </a:p>
        </p:txBody>
      </p:sp>
      <p:sp>
        <p:nvSpPr>
          <p:cNvPr id="15" name="Freeform 18"/>
          <p:cNvSpPr/>
          <p:nvPr/>
        </p:nvSpPr>
        <p:spPr bwMode="auto">
          <a:xfrm>
            <a:off x="787400" y="3522663"/>
            <a:ext cx="2378075" cy="1444625"/>
          </a:xfrm>
          <a:custGeom>
            <a:avLst/>
            <a:gdLst>
              <a:gd name="T0" fmla="*/ 251503 w 955"/>
              <a:gd name="T1" fmla="*/ 64759 h 580"/>
              <a:gd name="T2" fmla="*/ 126997 w 955"/>
              <a:gd name="T3" fmla="*/ 109592 h 580"/>
              <a:gd name="T4" fmla="*/ 79684 w 955"/>
              <a:gd name="T5" fmla="*/ 201749 h 580"/>
              <a:gd name="T6" fmla="*/ 37352 w 955"/>
              <a:gd name="T7" fmla="*/ 396027 h 580"/>
              <a:gd name="T8" fmla="*/ 32372 w 955"/>
              <a:gd name="T9" fmla="*/ 450823 h 580"/>
              <a:gd name="T10" fmla="*/ 114546 w 955"/>
              <a:gd name="T11" fmla="*/ 625174 h 580"/>
              <a:gd name="T12" fmla="*/ 244033 w 955"/>
              <a:gd name="T13" fmla="*/ 769636 h 580"/>
              <a:gd name="T14" fmla="*/ 348618 w 955"/>
              <a:gd name="T15" fmla="*/ 739748 h 580"/>
              <a:gd name="T16" fmla="*/ 445733 w 955"/>
              <a:gd name="T17" fmla="*/ 866775 h 580"/>
              <a:gd name="T18" fmla="*/ 547829 w 955"/>
              <a:gd name="T19" fmla="*/ 943988 h 580"/>
              <a:gd name="T20" fmla="*/ 592651 w 955"/>
              <a:gd name="T21" fmla="*/ 1023691 h 580"/>
              <a:gd name="T22" fmla="*/ 714668 w 955"/>
              <a:gd name="T23" fmla="*/ 1105885 h 580"/>
              <a:gd name="T24" fmla="*/ 769450 w 955"/>
              <a:gd name="T25" fmla="*/ 1138265 h 580"/>
              <a:gd name="T26" fmla="*/ 891467 w 955"/>
              <a:gd name="T27" fmla="*/ 1185589 h 580"/>
              <a:gd name="T28" fmla="*/ 1130519 w 955"/>
              <a:gd name="T29" fmla="*/ 1225441 h 580"/>
              <a:gd name="T30" fmla="*/ 1123049 w 955"/>
              <a:gd name="T31" fmla="*/ 1320088 h 580"/>
              <a:gd name="T32" fmla="*/ 1461707 w 955"/>
              <a:gd name="T33" fmla="*/ 1282727 h 580"/>
              <a:gd name="T34" fmla="*/ 1499059 w 955"/>
              <a:gd name="T35" fmla="*/ 1392320 h 580"/>
              <a:gd name="T36" fmla="*/ 1810325 w 955"/>
              <a:gd name="T37" fmla="*/ 1349977 h 580"/>
              <a:gd name="T38" fmla="*/ 1937322 w 955"/>
              <a:gd name="T39" fmla="*/ 1282727 h 580"/>
              <a:gd name="T40" fmla="*/ 2151473 w 955"/>
              <a:gd name="T41" fmla="*/ 1357449 h 580"/>
              <a:gd name="T42" fmla="*/ 2153963 w 955"/>
              <a:gd name="T43" fmla="*/ 1349977 h 580"/>
              <a:gd name="T44" fmla="*/ 2253568 w 955"/>
              <a:gd name="T45" fmla="*/ 1315107 h 580"/>
              <a:gd name="T46" fmla="*/ 2295901 w 955"/>
              <a:gd name="T47" fmla="*/ 1255329 h 580"/>
              <a:gd name="T48" fmla="*/ 2358154 w 955"/>
              <a:gd name="T49" fmla="*/ 1061052 h 580"/>
              <a:gd name="T50" fmla="*/ 2330763 w 955"/>
              <a:gd name="T51" fmla="*/ 936516 h 580"/>
              <a:gd name="T52" fmla="*/ 2270999 w 955"/>
              <a:gd name="T53" fmla="*/ 782090 h 580"/>
              <a:gd name="T54" fmla="*/ 2241118 w 955"/>
              <a:gd name="T55" fmla="*/ 724803 h 580"/>
              <a:gd name="T56" fmla="*/ 2203766 w 955"/>
              <a:gd name="T57" fmla="*/ 744729 h 580"/>
              <a:gd name="T58" fmla="*/ 2106651 w 955"/>
              <a:gd name="T59" fmla="*/ 767146 h 580"/>
              <a:gd name="T60" fmla="*/ 2009536 w 955"/>
              <a:gd name="T61" fmla="*/ 806997 h 580"/>
              <a:gd name="T62" fmla="*/ 1939812 w 955"/>
              <a:gd name="T63" fmla="*/ 719822 h 580"/>
              <a:gd name="T64" fmla="*/ 1872578 w 955"/>
              <a:gd name="T65" fmla="*/ 650081 h 580"/>
              <a:gd name="T66" fmla="*/ 1673368 w 955"/>
              <a:gd name="T67" fmla="*/ 627665 h 580"/>
              <a:gd name="T68" fmla="*/ 1523960 w 955"/>
              <a:gd name="T69" fmla="*/ 565396 h 580"/>
              <a:gd name="T70" fmla="*/ 1471667 w 955"/>
              <a:gd name="T71" fmla="*/ 505619 h 580"/>
              <a:gd name="T72" fmla="*/ 1391983 w 955"/>
              <a:gd name="T73" fmla="*/ 513091 h 580"/>
              <a:gd name="T74" fmla="*/ 1309809 w 955"/>
              <a:gd name="T75" fmla="*/ 368628 h 580"/>
              <a:gd name="T76" fmla="*/ 1344671 w 955"/>
              <a:gd name="T77" fmla="*/ 276471 h 580"/>
              <a:gd name="T78" fmla="*/ 1349651 w 955"/>
              <a:gd name="T79" fmla="*/ 149444 h 580"/>
              <a:gd name="T80" fmla="*/ 1349651 w 955"/>
              <a:gd name="T81" fmla="*/ 82194 h 580"/>
              <a:gd name="T82" fmla="*/ 1339690 w 955"/>
              <a:gd name="T83" fmla="*/ 77213 h 580"/>
              <a:gd name="T84" fmla="*/ 1309809 w 955"/>
              <a:gd name="T85" fmla="*/ 57287 h 580"/>
              <a:gd name="T86" fmla="*/ 1152931 w 955"/>
              <a:gd name="T87" fmla="*/ 7472 h 580"/>
              <a:gd name="T88" fmla="*/ 981112 w 955"/>
              <a:gd name="T89" fmla="*/ 42342 h 580"/>
              <a:gd name="T90" fmla="*/ 834194 w 955"/>
              <a:gd name="T91" fmla="*/ 69741 h 580"/>
              <a:gd name="T92" fmla="*/ 776921 w 955"/>
              <a:gd name="T93" fmla="*/ 77213 h 580"/>
              <a:gd name="T94" fmla="*/ 647434 w 955"/>
              <a:gd name="T95" fmla="*/ 69741 h 580"/>
              <a:gd name="T96" fmla="*/ 575220 w 955"/>
              <a:gd name="T97" fmla="*/ 0 h 580"/>
              <a:gd name="T98" fmla="*/ 507987 w 955"/>
              <a:gd name="T99" fmla="*/ 34870 h 580"/>
              <a:gd name="T100" fmla="*/ 348618 w 955"/>
              <a:gd name="T101" fmla="*/ 22417 h 58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55" h="580">
                <a:moveTo>
                  <a:pt x="117" y="2"/>
                </a:moveTo>
                <a:cubicBezTo>
                  <a:pt x="117" y="3"/>
                  <a:pt x="117" y="3"/>
                  <a:pt x="117" y="3"/>
                </a:cubicBezTo>
                <a:cubicBezTo>
                  <a:pt x="115" y="8"/>
                  <a:pt x="111" y="12"/>
                  <a:pt x="106" y="16"/>
                </a:cubicBezTo>
                <a:cubicBezTo>
                  <a:pt x="102" y="18"/>
                  <a:pt x="101" y="21"/>
                  <a:pt x="101" y="25"/>
                </a:cubicBezTo>
                <a:cubicBezTo>
                  <a:pt x="101" y="26"/>
                  <a:pt x="101" y="26"/>
                  <a:pt x="101" y="26"/>
                </a:cubicBezTo>
                <a:cubicBezTo>
                  <a:pt x="101" y="29"/>
                  <a:pt x="99" y="34"/>
                  <a:pt x="94" y="42"/>
                </a:cubicBezTo>
                <a:cubicBezTo>
                  <a:pt x="94" y="45"/>
                  <a:pt x="94" y="45"/>
                  <a:pt x="94" y="45"/>
                </a:cubicBezTo>
                <a:cubicBezTo>
                  <a:pt x="92" y="46"/>
                  <a:pt x="90" y="48"/>
                  <a:pt x="86" y="48"/>
                </a:cubicBezTo>
                <a:cubicBezTo>
                  <a:pt x="51" y="43"/>
                  <a:pt x="51" y="43"/>
                  <a:pt x="51" y="43"/>
                </a:cubicBezTo>
                <a:cubicBezTo>
                  <a:pt x="51" y="44"/>
                  <a:pt x="51" y="44"/>
                  <a:pt x="51" y="44"/>
                </a:cubicBezTo>
                <a:cubicBezTo>
                  <a:pt x="49" y="52"/>
                  <a:pt x="49" y="52"/>
                  <a:pt x="49" y="52"/>
                </a:cubicBezTo>
                <a:cubicBezTo>
                  <a:pt x="49" y="53"/>
                  <a:pt x="49" y="53"/>
                  <a:pt x="49" y="53"/>
                </a:cubicBezTo>
                <a:cubicBezTo>
                  <a:pt x="48" y="53"/>
                  <a:pt x="48" y="53"/>
                  <a:pt x="48" y="53"/>
                </a:cubicBezTo>
                <a:cubicBezTo>
                  <a:pt x="48" y="53"/>
                  <a:pt x="48" y="53"/>
                  <a:pt x="48" y="53"/>
                </a:cubicBezTo>
                <a:cubicBezTo>
                  <a:pt x="39" y="66"/>
                  <a:pt x="33" y="75"/>
                  <a:pt x="32" y="81"/>
                </a:cubicBezTo>
                <a:cubicBezTo>
                  <a:pt x="32" y="84"/>
                  <a:pt x="35" y="95"/>
                  <a:pt x="43" y="114"/>
                </a:cubicBezTo>
                <a:cubicBezTo>
                  <a:pt x="49" y="127"/>
                  <a:pt x="49" y="127"/>
                  <a:pt x="49" y="127"/>
                </a:cubicBezTo>
                <a:cubicBezTo>
                  <a:pt x="51" y="133"/>
                  <a:pt x="49" y="140"/>
                  <a:pt x="44" y="148"/>
                </a:cubicBezTo>
                <a:cubicBezTo>
                  <a:pt x="33" y="159"/>
                  <a:pt x="33" y="159"/>
                  <a:pt x="33" y="159"/>
                </a:cubicBezTo>
                <a:cubicBezTo>
                  <a:pt x="15" y="159"/>
                  <a:pt x="15" y="159"/>
                  <a:pt x="15" y="159"/>
                </a:cubicBezTo>
                <a:cubicBezTo>
                  <a:pt x="11" y="139"/>
                  <a:pt x="11" y="139"/>
                  <a:pt x="11" y="139"/>
                </a:cubicBezTo>
                <a:cubicBezTo>
                  <a:pt x="6" y="164"/>
                  <a:pt x="6" y="164"/>
                  <a:pt x="6" y="164"/>
                </a:cubicBezTo>
                <a:cubicBezTo>
                  <a:pt x="14" y="176"/>
                  <a:pt x="14" y="176"/>
                  <a:pt x="14" y="176"/>
                </a:cubicBezTo>
                <a:cubicBezTo>
                  <a:pt x="15" y="178"/>
                  <a:pt x="15" y="179"/>
                  <a:pt x="14" y="179"/>
                </a:cubicBezTo>
                <a:cubicBezTo>
                  <a:pt x="13" y="181"/>
                  <a:pt x="13" y="181"/>
                  <a:pt x="13" y="181"/>
                </a:cubicBezTo>
                <a:cubicBezTo>
                  <a:pt x="10" y="182"/>
                  <a:pt x="7" y="189"/>
                  <a:pt x="3" y="199"/>
                </a:cubicBezTo>
                <a:cubicBezTo>
                  <a:pt x="0" y="208"/>
                  <a:pt x="1" y="217"/>
                  <a:pt x="9" y="227"/>
                </a:cubicBezTo>
                <a:cubicBezTo>
                  <a:pt x="23" y="227"/>
                  <a:pt x="23" y="227"/>
                  <a:pt x="23" y="227"/>
                </a:cubicBezTo>
                <a:cubicBezTo>
                  <a:pt x="28" y="228"/>
                  <a:pt x="35" y="236"/>
                  <a:pt x="46" y="250"/>
                </a:cubicBezTo>
                <a:cubicBezTo>
                  <a:pt x="46" y="251"/>
                  <a:pt x="46" y="251"/>
                  <a:pt x="46" y="251"/>
                </a:cubicBezTo>
                <a:cubicBezTo>
                  <a:pt x="46" y="251"/>
                  <a:pt x="46" y="251"/>
                  <a:pt x="46" y="251"/>
                </a:cubicBezTo>
                <a:cubicBezTo>
                  <a:pt x="46" y="255"/>
                  <a:pt x="48" y="258"/>
                  <a:pt x="51" y="261"/>
                </a:cubicBezTo>
                <a:cubicBezTo>
                  <a:pt x="83" y="291"/>
                  <a:pt x="83" y="291"/>
                  <a:pt x="83" y="291"/>
                </a:cubicBezTo>
                <a:cubicBezTo>
                  <a:pt x="83" y="291"/>
                  <a:pt x="83" y="291"/>
                  <a:pt x="83" y="291"/>
                </a:cubicBezTo>
                <a:cubicBezTo>
                  <a:pt x="98" y="309"/>
                  <a:pt x="98" y="309"/>
                  <a:pt x="98" y="309"/>
                </a:cubicBezTo>
                <a:cubicBezTo>
                  <a:pt x="106" y="309"/>
                  <a:pt x="106" y="309"/>
                  <a:pt x="106" y="309"/>
                </a:cubicBezTo>
                <a:cubicBezTo>
                  <a:pt x="115" y="293"/>
                  <a:pt x="115" y="293"/>
                  <a:pt x="115" y="293"/>
                </a:cubicBezTo>
                <a:cubicBezTo>
                  <a:pt x="117" y="292"/>
                  <a:pt x="117" y="292"/>
                  <a:pt x="117" y="292"/>
                </a:cubicBezTo>
                <a:cubicBezTo>
                  <a:pt x="117" y="291"/>
                  <a:pt x="117" y="291"/>
                  <a:pt x="117" y="291"/>
                </a:cubicBezTo>
                <a:cubicBezTo>
                  <a:pt x="140" y="297"/>
                  <a:pt x="140" y="297"/>
                  <a:pt x="140" y="297"/>
                </a:cubicBezTo>
                <a:cubicBezTo>
                  <a:pt x="140" y="297"/>
                  <a:pt x="140" y="297"/>
                  <a:pt x="140" y="297"/>
                </a:cubicBezTo>
                <a:cubicBezTo>
                  <a:pt x="140" y="298"/>
                  <a:pt x="140" y="298"/>
                  <a:pt x="140" y="298"/>
                </a:cubicBezTo>
                <a:cubicBezTo>
                  <a:pt x="143" y="314"/>
                  <a:pt x="143" y="314"/>
                  <a:pt x="143" y="314"/>
                </a:cubicBezTo>
                <a:cubicBezTo>
                  <a:pt x="169" y="345"/>
                  <a:pt x="169" y="345"/>
                  <a:pt x="169" y="345"/>
                </a:cubicBezTo>
                <a:cubicBezTo>
                  <a:pt x="179" y="348"/>
                  <a:pt x="179" y="348"/>
                  <a:pt x="179" y="348"/>
                </a:cubicBezTo>
                <a:cubicBezTo>
                  <a:pt x="179" y="349"/>
                  <a:pt x="179" y="349"/>
                  <a:pt x="179" y="349"/>
                </a:cubicBezTo>
                <a:cubicBezTo>
                  <a:pt x="183" y="351"/>
                  <a:pt x="183" y="351"/>
                  <a:pt x="183" y="351"/>
                </a:cubicBezTo>
                <a:cubicBezTo>
                  <a:pt x="184" y="352"/>
                  <a:pt x="184" y="352"/>
                  <a:pt x="184" y="352"/>
                </a:cubicBezTo>
                <a:cubicBezTo>
                  <a:pt x="204" y="382"/>
                  <a:pt x="204" y="382"/>
                  <a:pt x="204" y="382"/>
                </a:cubicBezTo>
                <a:cubicBezTo>
                  <a:pt x="220" y="379"/>
                  <a:pt x="220" y="379"/>
                  <a:pt x="220" y="379"/>
                </a:cubicBezTo>
                <a:cubicBezTo>
                  <a:pt x="222" y="379"/>
                  <a:pt x="222" y="379"/>
                  <a:pt x="222" y="379"/>
                </a:cubicBezTo>
                <a:cubicBezTo>
                  <a:pt x="222" y="379"/>
                  <a:pt x="222" y="379"/>
                  <a:pt x="222" y="379"/>
                </a:cubicBezTo>
                <a:cubicBezTo>
                  <a:pt x="224" y="380"/>
                  <a:pt x="224" y="380"/>
                  <a:pt x="224" y="380"/>
                </a:cubicBezTo>
                <a:cubicBezTo>
                  <a:pt x="224" y="382"/>
                  <a:pt x="224" y="382"/>
                  <a:pt x="224" y="382"/>
                </a:cubicBezTo>
                <a:cubicBezTo>
                  <a:pt x="238" y="411"/>
                  <a:pt x="238" y="411"/>
                  <a:pt x="238" y="411"/>
                </a:cubicBezTo>
                <a:cubicBezTo>
                  <a:pt x="255" y="421"/>
                  <a:pt x="255" y="421"/>
                  <a:pt x="255" y="421"/>
                </a:cubicBezTo>
                <a:cubicBezTo>
                  <a:pt x="269" y="425"/>
                  <a:pt x="269" y="425"/>
                  <a:pt x="269" y="425"/>
                </a:cubicBezTo>
                <a:cubicBezTo>
                  <a:pt x="276" y="443"/>
                  <a:pt x="276" y="443"/>
                  <a:pt x="276" y="443"/>
                </a:cubicBezTo>
                <a:cubicBezTo>
                  <a:pt x="286" y="443"/>
                  <a:pt x="286" y="443"/>
                  <a:pt x="286" y="443"/>
                </a:cubicBezTo>
                <a:cubicBezTo>
                  <a:pt x="287" y="444"/>
                  <a:pt x="287" y="444"/>
                  <a:pt x="287" y="444"/>
                </a:cubicBezTo>
                <a:cubicBezTo>
                  <a:pt x="287" y="444"/>
                  <a:pt x="287" y="444"/>
                  <a:pt x="287" y="444"/>
                </a:cubicBezTo>
                <a:cubicBezTo>
                  <a:pt x="308" y="456"/>
                  <a:pt x="308" y="456"/>
                  <a:pt x="308" y="456"/>
                </a:cubicBezTo>
                <a:cubicBezTo>
                  <a:pt x="308" y="457"/>
                  <a:pt x="308" y="457"/>
                  <a:pt x="308" y="457"/>
                </a:cubicBezTo>
                <a:cubicBezTo>
                  <a:pt x="308" y="457"/>
                  <a:pt x="308" y="457"/>
                  <a:pt x="308" y="457"/>
                </a:cubicBezTo>
                <a:cubicBezTo>
                  <a:pt x="309" y="457"/>
                  <a:pt x="309" y="457"/>
                  <a:pt x="309" y="457"/>
                </a:cubicBezTo>
                <a:cubicBezTo>
                  <a:pt x="325" y="477"/>
                  <a:pt x="325" y="477"/>
                  <a:pt x="325" y="477"/>
                </a:cubicBezTo>
                <a:cubicBezTo>
                  <a:pt x="348" y="473"/>
                  <a:pt x="348" y="473"/>
                  <a:pt x="348" y="473"/>
                </a:cubicBezTo>
                <a:cubicBezTo>
                  <a:pt x="349" y="473"/>
                  <a:pt x="349" y="473"/>
                  <a:pt x="349" y="473"/>
                </a:cubicBezTo>
                <a:cubicBezTo>
                  <a:pt x="358" y="476"/>
                  <a:pt x="358" y="476"/>
                  <a:pt x="358" y="476"/>
                </a:cubicBezTo>
                <a:cubicBezTo>
                  <a:pt x="358" y="476"/>
                  <a:pt x="358" y="476"/>
                  <a:pt x="358" y="476"/>
                </a:cubicBezTo>
                <a:cubicBezTo>
                  <a:pt x="373" y="489"/>
                  <a:pt x="373" y="489"/>
                  <a:pt x="373" y="489"/>
                </a:cubicBezTo>
                <a:cubicBezTo>
                  <a:pt x="399" y="491"/>
                  <a:pt x="399" y="491"/>
                  <a:pt x="399" y="491"/>
                </a:cubicBezTo>
                <a:cubicBezTo>
                  <a:pt x="415" y="488"/>
                  <a:pt x="415" y="488"/>
                  <a:pt x="415" y="488"/>
                </a:cubicBezTo>
                <a:cubicBezTo>
                  <a:pt x="415" y="488"/>
                  <a:pt x="415" y="488"/>
                  <a:pt x="415" y="488"/>
                </a:cubicBezTo>
                <a:cubicBezTo>
                  <a:pt x="436" y="485"/>
                  <a:pt x="449" y="487"/>
                  <a:pt x="454" y="492"/>
                </a:cubicBezTo>
                <a:cubicBezTo>
                  <a:pt x="457" y="497"/>
                  <a:pt x="455" y="502"/>
                  <a:pt x="448" y="508"/>
                </a:cubicBezTo>
                <a:cubicBezTo>
                  <a:pt x="442" y="514"/>
                  <a:pt x="442" y="514"/>
                  <a:pt x="442" y="514"/>
                </a:cubicBezTo>
                <a:cubicBezTo>
                  <a:pt x="440" y="517"/>
                  <a:pt x="443" y="522"/>
                  <a:pt x="451" y="529"/>
                </a:cubicBezTo>
                <a:cubicBezTo>
                  <a:pt x="451" y="530"/>
                  <a:pt x="451" y="530"/>
                  <a:pt x="451" y="530"/>
                </a:cubicBezTo>
                <a:cubicBezTo>
                  <a:pt x="451" y="530"/>
                  <a:pt x="451" y="530"/>
                  <a:pt x="451" y="530"/>
                </a:cubicBezTo>
                <a:cubicBezTo>
                  <a:pt x="455" y="534"/>
                  <a:pt x="455" y="534"/>
                  <a:pt x="455" y="534"/>
                </a:cubicBezTo>
                <a:cubicBezTo>
                  <a:pt x="457" y="532"/>
                  <a:pt x="457" y="532"/>
                  <a:pt x="457" y="532"/>
                </a:cubicBezTo>
                <a:cubicBezTo>
                  <a:pt x="472" y="504"/>
                  <a:pt x="485" y="488"/>
                  <a:pt x="493" y="485"/>
                </a:cubicBezTo>
                <a:cubicBezTo>
                  <a:pt x="502" y="482"/>
                  <a:pt x="521" y="490"/>
                  <a:pt x="551" y="508"/>
                </a:cubicBezTo>
                <a:cubicBezTo>
                  <a:pt x="587" y="515"/>
                  <a:pt x="587" y="515"/>
                  <a:pt x="587" y="515"/>
                </a:cubicBezTo>
                <a:cubicBezTo>
                  <a:pt x="587" y="516"/>
                  <a:pt x="587" y="516"/>
                  <a:pt x="587" y="516"/>
                </a:cubicBezTo>
                <a:cubicBezTo>
                  <a:pt x="587" y="517"/>
                  <a:pt x="587" y="517"/>
                  <a:pt x="587" y="517"/>
                </a:cubicBezTo>
                <a:cubicBezTo>
                  <a:pt x="585" y="534"/>
                  <a:pt x="585" y="534"/>
                  <a:pt x="585" y="534"/>
                </a:cubicBezTo>
                <a:cubicBezTo>
                  <a:pt x="603" y="536"/>
                  <a:pt x="603" y="536"/>
                  <a:pt x="603" y="536"/>
                </a:cubicBezTo>
                <a:cubicBezTo>
                  <a:pt x="602" y="559"/>
                  <a:pt x="602" y="559"/>
                  <a:pt x="602" y="559"/>
                </a:cubicBezTo>
                <a:cubicBezTo>
                  <a:pt x="608" y="570"/>
                  <a:pt x="612" y="576"/>
                  <a:pt x="614" y="578"/>
                </a:cubicBezTo>
                <a:cubicBezTo>
                  <a:pt x="618" y="580"/>
                  <a:pt x="636" y="580"/>
                  <a:pt x="668" y="578"/>
                </a:cubicBezTo>
                <a:cubicBezTo>
                  <a:pt x="687" y="568"/>
                  <a:pt x="687" y="568"/>
                  <a:pt x="687" y="568"/>
                </a:cubicBezTo>
                <a:cubicBezTo>
                  <a:pt x="705" y="542"/>
                  <a:pt x="705" y="542"/>
                  <a:pt x="705" y="542"/>
                </a:cubicBezTo>
                <a:cubicBezTo>
                  <a:pt x="727" y="542"/>
                  <a:pt x="727" y="542"/>
                  <a:pt x="727" y="542"/>
                </a:cubicBezTo>
                <a:cubicBezTo>
                  <a:pt x="737" y="539"/>
                  <a:pt x="737" y="539"/>
                  <a:pt x="737" y="539"/>
                </a:cubicBezTo>
                <a:cubicBezTo>
                  <a:pt x="777" y="516"/>
                  <a:pt x="777" y="516"/>
                  <a:pt x="777" y="516"/>
                </a:cubicBezTo>
                <a:cubicBezTo>
                  <a:pt x="778" y="516"/>
                  <a:pt x="778" y="516"/>
                  <a:pt x="778" y="516"/>
                </a:cubicBezTo>
                <a:cubicBezTo>
                  <a:pt x="778" y="515"/>
                  <a:pt x="778" y="515"/>
                  <a:pt x="778" y="515"/>
                </a:cubicBezTo>
                <a:cubicBezTo>
                  <a:pt x="778" y="515"/>
                  <a:pt x="778" y="515"/>
                  <a:pt x="778" y="515"/>
                </a:cubicBezTo>
                <a:cubicBezTo>
                  <a:pt x="801" y="513"/>
                  <a:pt x="815" y="512"/>
                  <a:pt x="818" y="515"/>
                </a:cubicBezTo>
                <a:cubicBezTo>
                  <a:pt x="844" y="537"/>
                  <a:pt x="844" y="537"/>
                  <a:pt x="844" y="537"/>
                </a:cubicBezTo>
                <a:cubicBezTo>
                  <a:pt x="852" y="540"/>
                  <a:pt x="852" y="540"/>
                  <a:pt x="852" y="540"/>
                </a:cubicBezTo>
                <a:cubicBezTo>
                  <a:pt x="854" y="541"/>
                  <a:pt x="854" y="541"/>
                  <a:pt x="854" y="541"/>
                </a:cubicBezTo>
                <a:cubicBezTo>
                  <a:pt x="864" y="545"/>
                  <a:pt x="864" y="545"/>
                  <a:pt x="864" y="545"/>
                </a:cubicBezTo>
                <a:cubicBezTo>
                  <a:pt x="865" y="546"/>
                  <a:pt x="865" y="546"/>
                  <a:pt x="865" y="546"/>
                </a:cubicBezTo>
                <a:cubicBezTo>
                  <a:pt x="865" y="544"/>
                  <a:pt x="865" y="544"/>
                  <a:pt x="865" y="544"/>
                </a:cubicBezTo>
                <a:cubicBezTo>
                  <a:pt x="865" y="544"/>
                  <a:pt x="865" y="544"/>
                  <a:pt x="865" y="544"/>
                </a:cubicBezTo>
                <a:cubicBezTo>
                  <a:pt x="865" y="543"/>
                  <a:pt x="865" y="543"/>
                  <a:pt x="865" y="543"/>
                </a:cubicBezTo>
                <a:cubicBezTo>
                  <a:pt x="865" y="542"/>
                  <a:pt x="865" y="542"/>
                  <a:pt x="865" y="542"/>
                </a:cubicBezTo>
                <a:cubicBezTo>
                  <a:pt x="869" y="524"/>
                  <a:pt x="869" y="524"/>
                  <a:pt x="869" y="524"/>
                </a:cubicBezTo>
                <a:cubicBezTo>
                  <a:pt x="867" y="519"/>
                  <a:pt x="867" y="515"/>
                  <a:pt x="869" y="511"/>
                </a:cubicBezTo>
                <a:cubicBezTo>
                  <a:pt x="870" y="508"/>
                  <a:pt x="873" y="506"/>
                  <a:pt x="878" y="505"/>
                </a:cubicBezTo>
                <a:cubicBezTo>
                  <a:pt x="887" y="503"/>
                  <a:pt x="895" y="511"/>
                  <a:pt x="904" y="528"/>
                </a:cubicBezTo>
                <a:cubicBezTo>
                  <a:pt x="905" y="528"/>
                  <a:pt x="905" y="528"/>
                  <a:pt x="905" y="528"/>
                </a:cubicBezTo>
                <a:cubicBezTo>
                  <a:pt x="906" y="528"/>
                  <a:pt x="906" y="528"/>
                  <a:pt x="906" y="528"/>
                </a:cubicBezTo>
                <a:cubicBezTo>
                  <a:pt x="921" y="522"/>
                  <a:pt x="921" y="522"/>
                  <a:pt x="921" y="522"/>
                </a:cubicBezTo>
                <a:cubicBezTo>
                  <a:pt x="924" y="521"/>
                  <a:pt x="925" y="518"/>
                  <a:pt x="925" y="515"/>
                </a:cubicBezTo>
                <a:cubicBezTo>
                  <a:pt x="922" y="504"/>
                  <a:pt x="922" y="504"/>
                  <a:pt x="922" y="504"/>
                </a:cubicBezTo>
                <a:cubicBezTo>
                  <a:pt x="922" y="504"/>
                  <a:pt x="922" y="504"/>
                  <a:pt x="922" y="504"/>
                </a:cubicBezTo>
                <a:cubicBezTo>
                  <a:pt x="921" y="499"/>
                  <a:pt x="922" y="494"/>
                  <a:pt x="927" y="493"/>
                </a:cubicBezTo>
                <a:cubicBezTo>
                  <a:pt x="933" y="488"/>
                  <a:pt x="933" y="488"/>
                  <a:pt x="933" y="488"/>
                </a:cubicBezTo>
                <a:cubicBezTo>
                  <a:pt x="946" y="474"/>
                  <a:pt x="946" y="474"/>
                  <a:pt x="946" y="474"/>
                </a:cubicBezTo>
                <a:cubicBezTo>
                  <a:pt x="955" y="454"/>
                  <a:pt x="955" y="454"/>
                  <a:pt x="955" y="454"/>
                </a:cubicBezTo>
                <a:cubicBezTo>
                  <a:pt x="947" y="441"/>
                  <a:pt x="945" y="432"/>
                  <a:pt x="947" y="426"/>
                </a:cubicBezTo>
                <a:cubicBezTo>
                  <a:pt x="949" y="409"/>
                  <a:pt x="949" y="409"/>
                  <a:pt x="949" y="409"/>
                </a:cubicBezTo>
                <a:cubicBezTo>
                  <a:pt x="945" y="402"/>
                  <a:pt x="943" y="397"/>
                  <a:pt x="943" y="393"/>
                </a:cubicBezTo>
                <a:cubicBezTo>
                  <a:pt x="943" y="391"/>
                  <a:pt x="941" y="385"/>
                  <a:pt x="936" y="378"/>
                </a:cubicBezTo>
                <a:cubicBezTo>
                  <a:pt x="936" y="378"/>
                  <a:pt x="936" y="378"/>
                  <a:pt x="936" y="378"/>
                </a:cubicBezTo>
                <a:cubicBezTo>
                  <a:pt x="936" y="376"/>
                  <a:pt x="936" y="376"/>
                  <a:pt x="936" y="376"/>
                </a:cubicBezTo>
                <a:cubicBezTo>
                  <a:pt x="934" y="354"/>
                  <a:pt x="934" y="354"/>
                  <a:pt x="934" y="354"/>
                </a:cubicBezTo>
                <a:cubicBezTo>
                  <a:pt x="933" y="351"/>
                  <a:pt x="933" y="346"/>
                  <a:pt x="934" y="340"/>
                </a:cubicBezTo>
                <a:cubicBezTo>
                  <a:pt x="928" y="335"/>
                  <a:pt x="925" y="331"/>
                  <a:pt x="922" y="327"/>
                </a:cubicBezTo>
                <a:cubicBezTo>
                  <a:pt x="913" y="315"/>
                  <a:pt x="913" y="315"/>
                  <a:pt x="913" y="315"/>
                </a:cubicBezTo>
                <a:cubicBezTo>
                  <a:pt x="912" y="314"/>
                  <a:pt x="912" y="314"/>
                  <a:pt x="912" y="314"/>
                </a:cubicBezTo>
                <a:cubicBezTo>
                  <a:pt x="912" y="313"/>
                  <a:pt x="912" y="313"/>
                  <a:pt x="912" y="313"/>
                </a:cubicBezTo>
                <a:cubicBezTo>
                  <a:pt x="912" y="312"/>
                  <a:pt x="912" y="312"/>
                  <a:pt x="912" y="312"/>
                </a:cubicBezTo>
                <a:cubicBezTo>
                  <a:pt x="909" y="297"/>
                  <a:pt x="909" y="297"/>
                  <a:pt x="909" y="297"/>
                </a:cubicBezTo>
                <a:cubicBezTo>
                  <a:pt x="900" y="290"/>
                  <a:pt x="900" y="290"/>
                  <a:pt x="900" y="290"/>
                </a:cubicBezTo>
                <a:cubicBezTo>
                  <a:pt x="900" y="291"/>
                  <a:pt x="900" y="291"/>
                  <a:pt x="900" y="291"/>
                </a:cubicBezTo>
                <a:cubicBezTo>
                  <a:pt x="883" y="277"/>
                  <a:pt x="883" y="277"/>
                  <a:pt x="883" y="277"/>
                </a:cubicBezTo>
                <a:cubicBezTo>
                  <a:pt x="883" y="278"/>
                  <a:pt x="883" y="278"/>
                  <a:pt x="883" y="278"/>
                </a:cubicBezTo>
                <a:cubicBezTo>
                  <a:pt x="885" y="297"/>
                  <a:pt x="885" y="297"/>
                  <a:pt x="885" y="297"/>
                </a:cubicBezTo>
                <a:cubicBezTo>
                  <a:pt x="885" y="297"/>
                  <a:pt x="885" y="297"/>
                  <a:pt x="885" y="297"/>
                </a:cubicBezTo>
                <a:cubicBezTo>
                  <a:pt x="885" y="299"/>
                  <a:pt x="885" y="299"/>
                  <a:pt x="885" y="299"/>
                </a:cubicBezTo>
                <a:cubicBezTo>
                  <a:pt x="876" y="303"/>
                  <a:pt x="876" y="303"/>
                  <a:pt x="876" y="303"/>
                </a:cubicBezTo>
                <a:cubicBezTo>
                  <a:pt x="875" y="315"/>
                  <a:pt x="875" y="315"/>
                  <a:pt x="875" y="315"/>
                </a:cubicBezTo>
                <a:cubicBezTo>
                  <a:pt x="875" y="317"/>
                  <a:pt x="875" y="317"/>
                  <a:pt x="875" y="317"/>
                </a:cubicBezTo>
                <a:cubicBezTo>
                  <a:pt x="854" y="325"/>
                  <a:pt x="854" y="325"/>
                  <a:pt x="854" y="325"/>
                </a:cubicBezTo>
                <a:cubicBezTo>
                  <a:pt x="846" y="308"/>
                  <a:pt x="846" y="308"/>
                  <a:pt x="846" y="308"/>
                </a:cubicBezTo>
                <a:cubicBezTo>
                  <a:pt x="842" y="307"/>
                  <a:pt x="842" y="307"/>
                  <a:pt x="842" y="307"/>
                </a:cubicBezTo>
                <a:cubicBezTo>
                  <a:pt x="835" y="314"/>
                  <a:pt x="835" y="314"/>
                  <a:pt x="835" y="314"/>
                </a:cubicBezTo>
                <a:cubicBezTo>
                  <a:pt x="831" y="326"/>
                  <a:pt x="831" y="326"/>
                  <a:pt x="831" y="326"/>
                </a:cubicBezTo>
                <a:cubicBezTo>
                  <a:pt x="816" y="330"/>
                  <a:pt x="816" y="330"/>
                  <a:pt x="816" y="330"/>
                </a:cubicBezTo>
                <a:cubicBezTo>
                  <a:pt x="807" y="324"/>
                  <a:pt x="807" y="324"/>
                  <a:pt x="807" y="324"/>
                </a:cubicBezTo>
                <a:cubicBezTo>
                  <a:pt x="795" y="320"/>
                  <a:pt x="795" y="320"/>
                  <a:pt x="795" y="320"/>
                </a:cubicBezTo>
                <a:cubicBezTo>
                  <a:pt x="792" y="303"/>
                  <a:pt x="792" y="303"/>
                  <a:pt x="792" y="303"/>
                </a:cubicBezTo>
                <a:cubicBezTo>
                  <a:pt x="787" y="293"/>
                  <a:pt x="787" y="293"/>
                  <a:pt x="787" y="293"/>
                </a:cubicBezTo>
                <a:cubicBezTo>
                  <a:pt x="780" y="290"/>
                  <a:pt x="780" y="290"/>
                  <a:pt x="780" y="290"/>
                </a:cubicBezTo>
                <a:cubicBezTo>
                  <a:pt x="779" y="289"/>
                  <a:pt x="779" y="289"/>
                  <a:pt x="779" y="289"/>
                </a:cubicBezTo>
                <a:cubicBezTo>
                  <a:pt x="773" y="282"/>
                  <a:pt x="773" y="282"/>
                  <a:pt x="773" y="282"/>
                </a:cubicBezTo>
                <a:cubicBezTo>
                  <a:pt x="773" y="282"/>
                  <a:pt x="773" y="282"/>
                  <a:pt x="773" y="282"/>
                </a:cubicBezTo>
                <a:cubicBezTo>
                  <a:pt x="768" y="272"/>
                  <a:pt x="768" y="272"/>
                  <a:pt x="768" y="272"/>
                </a:cubicBezTo>
                <a:cubicBezTo>
                  <a:pt x="760" y="261"/>
                  <a:pt x="760" y="261"/>
                  <a:pt x="760" y="261"/>
                </a:cubicBezTo>
                <a:cubicBezTo>
                  <a:pt x="752" y="261"/>
                  <a:pt x="752" y="261"/>
                  <a:pt x="752" y="261"/>
                </a:cubicBezTo>
                <a:cubicBezTo>
                  <a:pt x="740" y="266"/>
                  <a:pt x="740" y="266"/>
                  <a:pt x="740" y="266"/>
                </a:cubicBezTo>
                <a:cubicBezTo>
                  <a:pt x="739" y="266"/>
                  <a:pt x="739" y="266"/>
                  <a:pt x="739" y="266"/>
                </a:cubicBezTo>
                <a:cubicBezTo>
                  <a:pt x="709" y="264"/>
                  <a:pt x="709" y="264"/>
                  <a:pt x="709" y="264"/>
                </a:cubicBezTo>
                <a:cubicBezTo>
                  <a:pt x="685" y="260"/>
                  <a:pt x="685" y="260"/>
                  <a:pt x="685" y="260"/>
                </a:cubicBezTo>
                <a:cubicBezTo>
                  <a:pt x="683" y="258"/>
                  <a:pt x="679" y="257"/>
                  <a:pt x="672" y="252"/>
                </a:cubicBezTo>
                <a:cubicBezTo>
                  <a:pt x="654" y="246"/>
                  <a:pt x="654" y="246"/>
                  <a:pt x="654" y="246"/>
                </a:cubicBezTo>
                <a:cubicBezTo>
                  <a:pt x="640" y="243"/>
                  <a:pt x="632" y="240"/>
                  <a:pt x="630" y="236"/>
                </a:cubicBezTo>
                <a:cubicBezTo>
                  <a:pt x="627" y="234"/>
                  <a:pt x="627" y="234"/>
                  <a:pt x="627" y="234"/>
                </a:cubicBezTo>
                <a:cubicBezTo>
                  <a:pt x="623" y="233"/>
                  <a:pt x="623" y="233"/>
                  <a:pt x="623" y="233"/>
                </a:cubicBezTo>
                <a:cubicBezTo>
                  <a:pt x="612" y="227"/>
                  <a:pt x="612" y="227"/>
                  <a:pt x="612" y="227"/>
                </a:cubicBezTo>
                <a:cubicBezTo>
                  <a:pt x="611" y="226"/>
                  <a:pt x="611" y="226"/>
                  <a:pt x="611" y="226"/>
                </a:cubicBezTo>
                <a:cubicBezTo>
                  <a:pt x="609" y="224"/>
                  <a:pt x="607" y="222"/>
                  <a:pt x="606" y="220"/>
                </a:cubicBezTo>
                <a:cubicBezTo>
                  <a:pt x="604" y="214"/>
                  <a:pt x="604" y="214"/>
                  <a:pt x="604" y="214"/>
                </a:cubicBezTo>
                <a:cubicBezTo>
                  <a:pt x="599" y="207"/>
                  <a:pt x="599" y="207"/>
                  <a:pt x="599" y="207"/>
                </a:cubicBezTo>
                <a:cubicBezTo>
                  <a:pt x="591" y="203"/>
                  <a:pt x="591" y="203"/>
                  <a:pt x="591" y="203"/>
                </a:cubicBezTo>
                <a:cubicBezTo>
                  <a:pt x="588" y="205"/>
                  <a:pt x="588" y="205"/>
                  <a:pt x="588" y="205"/>
                </a:cubicBezTo>
                <a:cubicBezTo>
                  <a:pt x="585" y="207"/>
                  <a:pt x="585" y="207"/>
                  <a:pt x="585" y="207"/>
                </a:cubicBezTo>
                <a:cubicBezTo>
                  <a:pt x="583" y="209"/>
                  <a:pt x="583" y="209"/>
                  <a:pt x="583" y="209"/>
                </a:cubicBezTo>
                <a:cubicBezTo>
                  <a:pt x="580" y="211"/>
                  <a:pt x="577" y="212"/>
                  <a:pt x="574" y="213"/>
                </a:cubicBezTo>
                <a:cubicBezTo>
                  <a:pt x="570" y="214"/>
                  <a:pt x="565" y="212"/>
                  <a:pt x="559" y="206"/>
                </a:cubicBezTo>
                <a:cubicBezTo>
                  <a:pt x="548" y="193"/>
                  <a:pt x="548" y="193"/>
                  <a:pt x="548" y="193"/>
                </a:cubicBezTo>
                <a:cubicBezTo>
                  <a:pt x="543" y="188"/>
                  <a:pt x="540" y="184"/>
                  <a:pt x="539" y="181"/>
                </a:cubicBezTo>
                <a:cubicBezTo>
                  <a:pt x="536" y="176"/>
                  <a:pt x="536" y="176"/>
                  <a:pt x="536" y="176"/>
                </a:cubicBezTo>
                <a:cubicBezTo>
                  <a:pt x="532" y="172"/>
                  <a:pt x="529" y="167"/>
                  <a:pt x="527" y="164"/>
                </a:cubicBezTo>
                <a:cubicBezTo>
                  <a:pt x="525" y="158"/>
                  <a:pt x="525" y="153"/>
                  <a:pt x="526" y="148"/>
                </a:cubicBezTo>
                <a:cubicBezTo>
                  <a:pt x="526" y="148"/>
                  <a:pt x="526" y="148"/>
                  <a:pt x="526" y="148"/>
                </a:cubicBezTo>
                <a:cubicBezTo>
                  <a:pt x="526" y="148"/>
                  <a:pt x="526" y="148"/>
                  <a:pt x="526" y="148"/>
                </a:cubicBezTo>
                <a:cubicBezTo>
                  <a:pt x="534" y="135"/>
                  <a:pt x="534" y="135"/>
                  <a:pt x="534" y="135"/>
                </a:cubicBezTo>
                <a:cubicBezTo>
                  <a:pt x="539" y="121"/>
                  <a:pt x="539" y="121"/>
                  <a:pt x="539" y="121"/>
                </a:cubicBezTo>
                <a:cubicBezTo>
                  <a:pt x="540" y="111"/>
                  <a:pt x="540" y="111"/>
                  <a:pt x="540" y="111"/>
                </a:cubicBezTo>
                <a:cubicBezTo>
                  <a:pt x="537" y="97"/>
                  <a:pt x="537" y="97"/>
                  <a:pt x="537" y="97"/>
                </a:cubicBezTo>
                <a:cubicBezTo>
                  <a:pt x="528" y="90"/>
                  <a:pt x="528" y="90"/>
                  <a:pt x="528" y="90"/>
                </a:cubicBezTo>
                <a:cubicBezTo>
                  <a:pt x="530" y="78"/>
                  <a:pt x="530" y="78"/>
                  <a:pt x="530" y="78"/>
                </a:cubicBezTo>
                <a:cubicBezTo>
                  <a:pt x="530" y="70"/>
                  <a:pt x="533" y="65"/>
                  <a:pt x="539" y="64"/>
                </a:cubicBezTo>
                <a:cubicBezTo>
                  <a:pt x="541" y="63"/>
                  <a:pt x="542" y="62"/>
                  <a:pt x="542" y="60"/>
                </a:cubicBezTo>
                <a:cubicBezTo>
                  <a:pt x="542" y="59"/>
                  <a:pt x="542" y="59"/>
                  <a:pt x="542" y="59"/>
                </a:cubicBezTo>
                <a:cubicBezTo>
                  <a:pt x="542" y="47"/>
                  <a:pt x="542" y="47"/>
                  <a:pt x="542" y="47"/>
                </a:cubicBezTo>
                <a:cubicBezTo>
                  <a:pt x="542" y="46"/>
                  <a:pt x="542" y="46"/>
                  <a:pt x="542" y="46"/>
                </a:cubicBezTo>
                <a:cubicBezTo>
                  <a:pt x="542" y="46"/>
                  <a:pt x="542" y="46"/>
                  <a:pt x="542" y="46"/>
                </a:cubicBezTo>
                <a:cubicBezTo>
                  <a:pt x="542" y="33"/>
                  <a:pt x="542" y="33"/>
                  <a:pt x="542" y="33"/>
                </a:cubicBezTo>
                <a:cubicBezTo>
                  <a:pt x="541" y="33"/>
                  <a:pt x="541" y="33"/>
                  <a:pt x="541" y="33"/>
                </a:cubicBezTo>
                <a:cubicBezTo>
                  <a:pt x="540" y="32"/>
                  <a:pt x="540" y="32"/>
                  <a:pt x="540" y="32"/>
                </a:cubicBezTo>
                <a:cubicBezTo>
                  <a:pt x="540" y="32"/>
                  <a:pt x="540" y="32"/>
                  <a:pt x="540" y="32"/>
                </a:cubicBezTo>
                <a:cubicBezTo>
                  <a:pt x="540" y="32"/>
                  <a:pt x="540" y="32"/>
                  <a:pt x="540" y="32"/>
                </a:cubicBezTo>
                <a:cubicBezTo>
                  <a:pt x="538" y="31"/>
                  <a:pt x="538" y="31"/>
                  <a:pt x="538" y="31"/>
                </a:cubicBezTo>
                <a:cubicBezTo>
                  <a:pt x="538" y="30"/>
                  <a:pt x="538" y="30"/>
                  <a:pt x="538" y="30"/>
                </a:cubicBezTo>
                <a:cubicBezTo>
                  <a:pt x="537" y="30"/>
                  <a:pt x="537" y="30"/>
                  <a:pt x="537" y="30"/>
                </a:cubicBezTo>
                <a:cubicBezTo>
                  <a:pt x="526" y="23"/>
                  <a:pt x="526" y="23"/>
                  <a:pt x="526" y="23"/>
                </a:cubicBezTo>
                <a:cubicBezTo>
                  <a:pt x="526" y="23"/>
                  <a:pt x="526" y="23"/>
                  <a:pt x="526" y="23"/>
                </a:cubicBezTo>
                <a:cubicBezTo>
                  <a:pt x="526" y="23"/>
                  <a:pt x="526" y="23"/>
                  <a:pt x="526" y="23"/>
                </a:cubicBezTo>
                <a:cubicBezTo>
                  <a:pt x="517" y="16"/>
                  <a:pt x="517" y="16"/>
                  <a:pt x="517" y="16"/>
                </a:cubicBezTo>
                <a:cubicBezTo>
                  <a:pt x="489" y="10"/>
                  <a:pt x="489" y="10"/>
                  <a:pt x="489" y="10"/>
                </a:cubicBezTo>
                <a:cubicBezTo>
                  <a:pt x="489" y="10"/>
                  <a:pt x="489" y="10"/>
                  <a:pt x="489" y="10"/>
                </a:cubicBezTo>
                <a:cubicBezTo>
                  <a:pt x="480" y="3"/>
                  <a:pt x="480" y="3"/>
                  <a:pt x="480" y="3"/>
                </a:cubicBezTo>
                <a:cubicBezTo>
                  <a:pt x="463" y="3"/>
                  <a:pt x="463" y="3"/>
                  <a:pt x="463" y="3"/>
                </a:cubicBezTo>
                <a:cubicBezTo>
                  <a:pt x="460" y="3"/>
                  <a:pt x="457" y="5"/>
                  <a:pt x="453" y="8"/>
                </a:cubicBezTo>
                <a:cubicBezTo>
                  <a:pt x="452" y="8"/>
                  <a:pt x="452" y="8"/>
                  <a:pt x="452" y="8"/>
                </a:cubicBezTo>
                <a:cubicBezTo>
                  <a:pt x="439" y="13"/>
                  <a:pt x="439" y="13"/>
                  <a:pt x="439" y="13"/>
                </a:cubicBezTo>
                <a:cubicBezTo>
                  <a:pt x="406" y="13"/>
                  <a:pt x="406" y="13"/>
                  <a:pt x="406" y="13"/>
                </a:cubicBezTo>
                <a:cubicBezTo>
                  <a:pt x="401" y="14"/>
                  <a:pt x="397" y="15"/>
                  <a:pt x="394" y="17"/>
                </a:cubicBezTo>
                <a:cubicBezTo>
                  <a:pt x="390" y="20"/>
                  <a:pt x="384" y="23"/>
                  <a:pt x="375" y="26"/>
                </a:cubicBezTo>
                <a:cubicBezTo>
                  <a:pt x="359" y="29"/>
                  <a:pt x="359" y="29"/>
                  <a:pt x="359" y="29"/>
                </a:cubicBezTo>
                <a:cubicBezTo>
                  <a:pt x="359" y="30"/>
                  <a:pt x="359" y="30"/>
                  <a:pt x="359" y="30"/>
                </a:cubicBezTo>
                <a:cubicBezTo>
                  <a:pt x="358" y="30"/>
                  <a:pt x="358" y="30"/>
                  <a:pt x="358" y="30"/>
                </a:cubicBezTo>
                <a:cubicBezTo>
                  <a:pt x="335" y="28"/>
                  <a:pt x="335" y="28"/>
                  <a:pt x="335" y="28"/>
                </a:cubicBezTo>
                <a:cubicBezTo>
                  <a:pt x="333" y="27"/>
                  <a:pt x="333" y="27"/>
                  <a:pt x="333" y="27"/>
                </a:cubicBezTo>
                <a:cubicBezTo>
                  <a:pt x="334" y="28"/>
                  <a:pt x="334" y="28"/>
                  <a:pt x="334" y="28"/>
                </a:cubicBezTo>
                <a:cubicBezTo>
                  <a:pt x="333" y="27"/>
                  <a:pt x="333" y="27"/>
                  <a:pt x="333" y="27"/>
                </a:cubicBezTo>
                <a:cubicBezTo>
                  <a:pt x="325" y="26"/>
                  <a:pt x="325" y="26"/>
                  <a:pt x="325" y="26"/>
                </a:cubicBezTo>
                <a:cubicBezTo>
                  <a:pt x="312" y="31"/>
                  <a:pt x="312" y="31"/>
                  <a:pt x="312" y="31"/>
                </a:cubicBezTo>
                <a:cubicBezTo>
                  <a:pt x="285" y="33"/>
                  <a:pt x="285" y="33"/>
                  <a:pt x="285" y="33"/>
                </a:cubicBezTo>
                <a:cubicBezTo>
                  <a:pt x="285" y="33"/>
                  <a:pt x="285" y="33"/>
                  <a:pt x="285" y="33"/>
                </a:cubicBezTo>
                <a:cubicBezTo>
                  <a:pt x="284" y="33"/>
                  <a:pt x="284" y="33"/>
                  <a:pt x="284" y="33"/>
                </a:cubicBezTo>
                <a:cubicBezTo>
                  <a:pt x="271" y="28"/>
                  <a:pt x="271" y="28"/>
                  <a:pt x="271" y="28"/>
                </a:cubicBezTo>
                <a:cubicBezTo>
                  <a:pt x="260" y="28"/>
                  <a:pt x="260" y="28"/>
                  <a:pt x="260" y="28"/>
                </a:cubicBezTo>
                <a:cubicBezTo>
                  <a:pt x="255" y="26"/>
                  <a:pt x="250" y="23"/>
                  <a:pt x="244" y="16"/>
                </a:cubicBezTo>
                <a:cubicBezTo>
                  <a:pt x="243" y="14"/>
                  <a:pt x="243" y="14"/>
                  <a:pt x="243" y="14"/>
                </a:cubicBezTo>
                <a:cubicBezTo>
                  <a:pt x="242" y="9"/>
                  <a:pt x="240" y="6"/>
                  <a:pt x="239" y="5"/>
                </a:cubicBezTo>
                <a:cubicBezTo>
                  <a:pt x="236" y="3"/>
                  <a:pt x="236" y="3"/>
                  <a:pt x="236" y="3"/>
                </a:cubicBezTo>
                <a:cubicBezTo>
                  <a:pt x="231" y="0"/>
                  <a:pt x="231" y="0"/>
                  <a:pt x="231" y="0"/>
                </a:cubicBezTo>
                <a:cubicBezTo>
                  <a:pt x="226" y="5"/>
                  <a:pt x="226" y="5"/>
                  <a:pt x="226" y="5"/>
                </a:cubicBezTo>
                <a:cubicBezTo>
                  <a:pt x="225" y="6"/>
                  <a:pt x="225" y="6"/>
                  <a:pt x="225" y="6"/>
                </a:cubicBezTo>
                <a:cubicBezTo>
                  <a:pt x="206" y="14"/>
                  <a:pt x="206" y="14"/>
                  <a:pt x="206" y="14"/>
                </a:cubicBezTo>
                <a:cubicBezTo>
                  <a:pt x="205" y="14"/>
                  <a:pt x="205" y="14"/>
                  <a:pt x="205" y="14"/>
                </a:cubicBezTo>
                <a:cubicBezTo>
                  <a:pt x="204" y="14"/>
                  <a:pt x="204" y="14"/>
                  <a:pt x="204" y="14"/>
                </a:cubicBezTo>
                <a:cubicBezTo>
                  <a:pt x="180" y="17"/>
                  <a:pt x="180" y="17"/>
                  <a:pt x="180" y="17"/>
                </a:cubicBezTo>
                <a:cubicBezTo>
                  <a:pt x="177" y="17"/>
                  <a:pt x="170" y="15"/>
                  <a:pt x="161" y="13"/>
                </a:cubicBezTo>
                <a:cubicBezTo>
                  <a:pt x="140" y="9"/>
                  <a:pt x="140" y="9"/>
                  <a:pt x="140" y="9"/>
                </a:cubicBezTo>
                <a:cubicBezTo>
                  <a:pt x="140" y="9"/>
                  <a:pt x="140" y="9"/>
                  <a:pt x="140" y="9"/>
                </a:cubicBezTo>
                <a:cubicBezTo>
                  <a:pt x="140" y="9"/>
                  <a:pt x="140" y="9"/>
                  <a:pt x="140" y="9"/>
                </a:cubicBezTo>
                <a:cubicBezTo>
                  <a:pt x="128" y="2"/>
                  <a:pt x="128" y="2"/>
                  <a:pt x="128" y="2"/>
                </a:cubicBezTo>
                <a:lnTo>
                  <a:pt x="117" y="2"/>
                </a:lnTo>
                <a:close/>
              </a:path>
            </a:pathLst>
          </a:custGeom>
          <a:solidFill>
            <a:schemeClr val="bg1">
              <a:lumMod val="85000"/>
            </a:schemeClr>
          </a:solidFill>
          <a:ln>
            <a:solidFill>
              <a:schemeClr val="bg1">
                <a:lumMod val="65000"/>
              </a:schemeClr>
            </a:solidFill>
          </a:ln>
        </p:spPr>
        <p:txBody>
          <a:bodyPr/>
          <a:lstStyle/>
          <a:p>
            <a:endParaRPr lang="zh-CN" altLang="en-US" dirty="0">
              <a:ea typeface="微软雅黑" panose="020B0503020204020204" pitchFamily="34" charset="-122"/>
            </a:endParaRPr>
          </a:p>
        </p:txBody>
      </p:sp>
      <p:sp>
        <p:nvSpPr>
          <p:cNvPr id="16" name="Freeform 19"/>
          <p:cNvSpPr/>
          <p:nvPr/>
        </p:nvSpPr>
        <p:spPr bwMode="auto">
          <a:xfrm>
            <a:off x="2954338" y="4721225"/>
            <a:ext cx="1073150" cy="1122363"/>
          </a:xfrm>
          <a:custGeom>
            <a:avLst/>
            <a:gdLst>
              <a:gd name="T0" fmla="*/ 34859 w 431"/>
              <a:gd name="T1" fmla="*/ 690877 h 450"/>
              <a:gd name="T2" fmla="*/ 151884 w 431"/>
              <a:gd name="T3" fmla="*/ 685889 h 450"/>
              <a:gd name="T4" fmla="*/ 159354 w 431"/>
              <a:gd name="T5" fmla="*/ 738265 h 450"/>
              <a:gd name="T6" fmla="*/ 253971 w 431"/>
              <a:gd name="T7" fmla="*/ 838031 h 450"/>
              <a:gd name="T8" fmla="*/ 271400 w 431"/>
              <a:gd name="T9" fmla="*/ 985185 h 450"/>
              <a:gd name="T10" fmla="*/ 415815 w 431"/>
              <a:gd name="T11" fmla="*/ 1025092 h 450"/>
              <a:gd name="T12" fmla="*/ 443203 w 431"/>
              <a:gd name="T13" fmla="*/ 1067492 h 450"/>
              <a:gd name="T14" fmla="*/ 510431 w 431"/>
              <a:gd name="T15" fmla="*/ 1122363 h 450"/>
              <a:gd name="T16" fmla="*/ 512921 w 431"/>
              <a:gd name="T17" fmla="*/ 1077468 h 450"/>
              <a:gd name="T18" fmla="*/ 507941 w 431"/>
              <a:gd name="T19" fmla="*/ 925326 h 450"/>
              <a:gd name="T20" fmla="*/ 610027 w 431"/>
              <a:gd name="T21" fmla="*/ 892902 h 450"/>
              <a:gd name="T22" fmla="*/ 717093 w 431"/>
              <a:gd name="T23" fmla="*/ 892902 h 450"/>
              <a:gd name="T24" fmla="*/ 829139 w 431"/>
              <a:gd name="T25" fmla="*/ 882926 h 450"/>
              <a:gd name="T26" fmla="*/ 966084 w 431"/>
              <a:gd name="T27" fmla="*/ 798125 h 450"/>
              <a:gd name="T28" fmla="*/ 1000943 w 431"/>
              <a:gd name="T29" fmla="*/ 810596 h 450"/>
              <a:gd name="T30" fmla="*/ 1018372 w 431"/>
              <a:gd name="T31" fmla="*/ 818078 h 450"/>
              <a:gd name="T32" fmla="*/ 1073150 w 431"/>
              <a:gd name="T33" fmla="*/ 778172 h 450"/>
              <a:gd name="T34" fmla="*/ 1033311 w 431"/>
              <a:gd name="T35" fmla="*/ 735771 h 450"/>
              <a:gd name="T36" fmla="*/ 948655 w 431"/>
              <a:gd name="T37" fmla="*/ 683394 h 450"/>
              <a:gd name="T38" fmla="*/ 891387 w 431"/>
              <a:gd name="T39" fmla="*/ 688383 h 450"/>
              <a:gd name="T40" fmla="*/ 868978 w 431"/>
              <a:gd name="T41" fmla="*/ 643488 h 450"/>
              <a:gd name="T42" fmla="*/ 881427 w 431"/>
              <a:gd name="T43" fmla="*/ 586123 h 450"/>
              <a:gd name="T44" fmla="*/ 851548 w 431"/>
              <a:gd name="T45" fmla="*/ 516287 h 450"/>
              <a:gd name="T46" fmla="*/ 876447 w 431"/>
              <a:gd name="T47" fmla="*/ 401557 h 450"/>
              <a:gd name="T48" fmla="*/ 814200 w 431"/>
              <a:gd name="T49" fmla="*/ 386592 h 450"/>
              <a:gd name="T50" fmla="*/ 754442 w 431"/>
              <a:gd name="T51" fmla="*/ 316756 h 450"/>
              <a:gd name="T52" fmla="*/ 746972 w 431"/>
              <a:gd name="T53" fmla="*/ 281838 h 450"/>
              <a:gd name="T54" fmla="*/ 776851 w 431"/>
              <a:gd name="T55" fmla="*/ 249414 h 450"/>
              <a:gd name="T56" fmla="*/ 888897 w 431"/>
              <a:gd name="T57" fmla="*/ 239437 h 450"/>
              <a:gd name="T58" fmla="*/ 916286 w 431"/>
              <a:gd name="T59" fmla="*/ 249414 h 450"/>
              <a:gd name="T60" fmla="*/ 966084 w 431"/>
              <a:gd name="T61" fmla="*/ 204519 h 450"/>
              <a:gd name="T62" fmla="*/ 886407 w 431"/>
              <a:gd name="T63" fmla="*/ 197037 h 450"/>
              <a:gd name="T64" fmla="*/ 856528 w 431"/>
              <a:gd name="T65" fmla="*/ 169602 h 450"/>
              <a:gd name="T66" fmla="*/ 839099 w 431"/>
              <a:gd name="T67" fmla="*/ 84801 h 450"/>
              <a:gd name="T68" fmla="*/ 746972 w 431"/>
              <a:gd name="T69" fmla="*/ 127201 h 450"/>
              <a:gd name="T70" fmla="*/ 756932 w 431"/>
              <a:gd name="T71" fmla="*/ 189555 h 450"/>
              <a:gd name="T72" fmla="*/ 727053 w 431"/>
              <a:gd name="T73" fmla="*/ 234449 h 450"/>
              <a:gd name="T74" fmla="*/ 689704 w 431"/>
              <a:gd name="T75" fmla="*/ 324238 h 450"/>
              <a:gd name="T76" fmla="*/ 689704 w 431"/>
              <a:gd name="T77" fmla="*/ 369133 h 450"/>
              <a:gd name="T78" fmla="*/ 669785 w 431"/>
              <a:gd name="T79" fmla="*/ 396568 h 450"/>
              <a:gd name="T80" fmla="*/ 652356 w 431"/>
              <a:gd name="T81" fmla="*/ 404051 h 450"/>
              <a:gd name="T82" fmla="*/ 577658 w 431"/>
              <a:gd name="T83" fmla="*/ 424004 h 450"/>
              <a:gd name="T84" fmla="*/ 520391 w 431"/>
              <a:gd name="T85" fmla="*/ 416521 h 450"/>
              <a:gd name="T86" fmla="*/ 485532 w 431"/>
              <a:gd name="T87" fmla="*/ 401557 h 450"/>
              <a:gd name="T88" fmla="*/ 460633 w 431"/>
              <a:gd name="T89" fmla="*/ 316756 h 450"/>
              <a:gd name="T90" fmla="*/ 425774 w 431"/>
              <a:gd name="T91" fmla="*/ 241932 h 450"/>
              <a:gd name="T92" fmla="*/ 413325 w 431"/>
              <a:gd name="T93" fmla="*/ 216990 h 450"/>
              <a:gd name="T94" fmla="*/ 375976 w 431"/>
              <a:gd name="T95" fmla="*/ 197037 h 450"/>
              <a:gd name="T96" fmla="*/ 323688 w 431"/>
              <a:gd name="T97" fmla="*/ 167107 h 450"/>
              <a:gd name="T98" fmla="*/ 321198 w 431"/>
              <a:gd name="T99" fmla="*/ 132189 h 450"/>
              <a:gd name="T100" fmla="*/ 291319 w 431"/>
              <a:gd name="T101" fmla="*/ 109742 h 450"/>
              <a:gd name="T102" fmla="*/ 229071 w 431"/>
              <a:gd name="T103" fmla="*/ 157131 h 450"/>
              <a:gd name="T104" fmla="*/ 186743 w 431"/>
              <a:gd name="T105" fmla="*/ 79812 h 450"/>
              <a:gd name="T106" fmla="*/ 149394 w 431"/>
              <a:gd name="T107" fmla="*/ 39906 h 450"/>
              <a:gd name="T108" fmla="*/ 104576 w 431"/>
              <a:gd name="T109" fmla="*/ 124707 h 450"/>
              <a:gd name="T110" fmla="*/ 104576 w 431"/>
              <a:gd name="T111" fmla="*/ 204519 h 450"/>
              <a:gd name="T112" fmla="*/ 171804 w 431"/>
              <a:gd name="T113" fmla="*/ 264379 h 450"/>
              <a:gd name="T114" fmla="*/ 117026 w 431"/>
              <a:gd name="T115" fmla="*/ 483863 h 450"/>
              <a:gd name="T116" fmla="*/ 4980 w 431"/>
              <a:gd name="T117" fmla="*/ 658453 h 450"/>
              <a:gd name="T118" fmla="*/ 4980 w 431"/>
              <a:gd name="T119" fmla="*/ 688383 h 4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31" h="450">
                <a:moveTo>
                  <a:pt x="2" y="276"/>
                </a:moveTo>
                <a:cubicBezTo>
                  <a:pt x="0" y="284"/>
                  <a:pt x="0" y="284"/>
                  <a:pt x="0" y="284"/>
                </a:cubicBezTo>
                <a:cubicBezTo>
                  <a:pt x="4" y="284"/>
                  <a:pt x="8" y="281"/>
                  <a:pt x="13" y="278"/>
                </a:cubicBezTo>
                <a:cubicBezTo>
                  <a:pt x="14" y="277"/>
                  <a:pt x="14" y="277"/>
                  <a:pt x="14" y="277"/>
                </a:cubicBezTo>
                <a:cubicBezTo>
                  <a:pt x="15" y="277"/>
                  <a:pt x="15" y="277"/>
                  <a:pt x="15" y="277"/>
                </a:cubicBezTo>
                <a:cubicBezTo>
                  <a:pt x="39" y="274"/>
                  <a:pt x="39" y="274"/>
                  <a:pt x="39" y="274"/>
                </a:cubicBezTo>
                <a:cubicBezTo>
                  <a:pt x="55" y="266"/>
                  <a:pt x="55" y="266"/>
                  <a:pt x="55" y="266"/>
                </a:cubicBezTo>
                <a:cubicBezTo>
                  <a:pt x="61" y="275"/>
                  <a:pt x="61" y="275"/>
                  <a:pt x="61" y="275"/>
                </a:cubicBezTo>
                <a:cubicBezTo>
                  <a:pt x="63" y="275"/>
                  <a:pt x="63" y="275"/>
                  <a:pt x="63" y="275"/>
                </a:cubicBezTo>
                <a:cubicBezTo>
                  <a:pt x="55" y="287"/>
                  <a:pt x="55" y="287"/>
                  <a:pt x="55" y="287"/>
                </a:cubicBezTo>
                <a:cubicBezTo>
                  <a:pt x="64" y="295"/>
                  <a:pt x="64" y="295"/>
                  <a:pt x="64" y="295"/>
                </a:cubicBezTo>
                <a:cubicBezTo>
                  <a:pt x="64" y="296"/>
                  <a:pt x="64" y="296"/>
                  <a:pt x="64" y="296"/>
                </a:cubicBezTo>
                <a:cubicBezTo>
                  <a:pt x="64" y="298"/>
                  <a:pt x="64" y="298"/>
                  <a:pt x="64" y="298"/>
                </a:cubicBezTo>
                <a:cubicBezTo>
                  <a:pt x="58" y="323"/>
                  <a:pt x="58" y="323"/>
                  <a:pt x="58" y="323"/>
                </a:cubicBezTo>
                <a:cubicBezTo>
                  <a:pt x="73" y="335"/>
                  <a:pt x="73" y="335"/>
                  <a:pt x="73" y="335"/>
                </a:cubicBezTo>
                <a:cubicBezTo>
                  <a:pt x="102" y="336"/>
                  <a:pt x="102" y="336"/>
                  <a:pt x="102" y="336"/>
                </a:cubicBezTo>
                <a:cubicBezTo>
                  <a:pt x="98" y="341"/>
                  <a:pt x="98" y="341"/>
                  <a:pt x="98" y="341"/>
                </a:cubicBezTo>
                <a:cubicBezTo>
                  <a:pt x="80" y="364"/>
                  <a:pt x="71" y="377"/>
                  <a:pt x="72" y="382"/>
                </a:cubicBezTo>
                <a:cubicBezTo>
                  <a:pt x="83" y="384"/>
                  <a:pt x="83" y="384"/>
                  <a:pt x="83" y="384"/>
                </a:cubicBezTo>
                <a:cubicBezTo>
                  <a:pt x="97" y="385"/>
                  <a:pt x="106" y="389"/>
                  <a:pt x="109" y="395"/>
                </a:cubicBezTo>
                <a:cubicBezTo>
                  <a:pt x="112" y="402"/>
                  <a:pt x="116" y="409"/>
                  <a:pt x="119" y="418"/>
                </a:cubicBezTo>
                <a:cubicBezTo>
                  <a:pt x="135" y="427"/>
                  <a:pt x="135" y="427"/>
                  <a:pt x="135" y="427"/>
                </a:cubicBezTo>
                <a:cubicBezTo>
                  <a:pt x="146" y="429"/>
                  <a:pt x="146" y="429"/>
                  <a:pt x="146" y="429"/>
                </a:cubicBezTo>
                <a:cubicBezTo>
                  <a:pt x="167" y="411"/>
                  <a:pt x="167" y="411"/>
                  <a:pt x="167" y="411"/>
                </a:cubicBezTo>
                <a:cubicBezTo>
                  <a:pt x="178" y="427"/>
                  <a:pt x="178" y="427"/>
                  <a:pt x="178" y="427"/>
                </a:cubicBezTo>
                <a:cubicBezTo>
                  <a:pt x="178" y="428"/>
                  <a:pt x="178" y="428"/>
                  <a:pt x="178" y="428"/>
                </a:cubicBezTo>
                <a:cubicBezTo>
                  <a:pt x="178" y="428"/>
                  <a:pt x="178" y="428"/>
                  <a:pt x="178" y="428"/>
                </a:cubicBezTo>
                <a:cubicBezTo>
                  <a:pt x="178" y="428"/>
                  <a:pt x="178" y="428"/>
                  <a:pt x="178" y="428"/>
                </a:cubicBezTo>
                <a:cubicBezTo>
                  <a:pt x="182" y="443"/>
                  <a:pt x="182" y="443"/>
                  <a:pt x="182" y="443"/>
                </a:cubicBezTo>
                <a:cubicBezTo>
                  <a:pt x="191" y="445"/>
                  <a:pt x="191" y="445"/>
                  <a:pt x="191" y="445"/>
                </a:cubicBezTo>
                <a:cubicBezTo>
                  <a:pt x="191" y="445"/>
                  <a:pt x="191" y="445"/>
                  <a:pt x="191" y="445"/>
                </a:cubicBezTo>
                <a:cubicBezTo>
                  <a:pt x="205" y="450"/>
                  <a:pt x="205" y="450"/>
                  <a:pt x="205" y="450"/>
                </a:cubicBezTo>
                <a:cubicBezTo>
                  <a:pt x="209" y="449"/>
                  <a:pt x="209" y="449"/>
                  <a:pt x="209" y="449"/>
                </a:cubicBezTo>
                <a:cubicBezTo>
                  <a:pt x="209" y="448"/>
                  <a:pt x="209" y="448"/>
                  <a:pt x="209" y="448"/>
                </a:cubicBezTo>
                <a:cubicBezTo>
                  <a:pt x="206" y="433"/>
                  <a:pt x="206" y="433"/>
                  <a:pt x="206" y="433"/>
                </a:cubicBezTo>
                <a:cubicBezTo>
                  <a:pt x="206" y="432"/>
                  <a:pt x="206" y="432"/>
                  <a:pt x="206" y="432"/>
                </a:cubicBezTo>
                <a:cubicBezTo>
                  <a:pt x="198" y="396"/>
                  <a:pt x="198" y="396"/>
                  <a:pt x="198" y="396"/>
                </a:cubicBezTo>
                <a:cubicBezTo>
                  <a:pt x="198" y="395"/>
                  <a:pt x="198" y="395"/>
                  <a:pt x="198" y="395"/>
                </a:cubicBezTo>
                <a:cubicBezTo>
                  <a:pt x="203" y="370"/>
                  <a:pt x="203" y="370"/>
                  <a:pt x="203" y="370"/>
                </a:cubicBezTo>
                <a:cubicBezTo>
                  <a:pt x="204" y="371"/>
                  <a:pt x="204" y="371"/>
                  <a:pt x="204" y="371"/>
                </a:cubicBezTo>
                <a:cubicBezTo>
                  <a:pt x="206" y="371"/>
                  <a:pt x="206" y="371"/>
                  <a:pt x="206" y="371"/>
                </a:cubicBezTo>
                <a:cubicBezTo>
                  <a:pt x="222" y="372"/>
                  <a:pt x="222" y="372"/>
                  <a:pt x="222" y="372"/>
                </a:cubicBezTo>
                <a:cubicBezTo>
                  <a:pt x="243" y="357"/>
                  <a:pt x="243" y="357"/>
                  <a:pt x="243" y="357"/>
                </a:cubicBezTo>
                <a:cubicBezTo>
                  <a:pt x="245" y="358"/>
                  <a:pt x="245" y="358"/>
                  <a:pt x="245" y="358"/>
                </a:cubicBezTo>
                <a:cubicBezTo>
                  <a:pt x="256" y="366"/>
                  <a:pt x="263" y="373"/>
                  <a:pt x="266" y="378"/>
                </a:cubicBezTo>
                <a:cubicBezTo>
                  <a:pt x="270" y="377"/>
                  <a:pt x="277" y="370"/>
                  <a:pt x="286" y="360"/>
                </a:cubicBezTo>
                <a:cubicBezTo>
                  <a:pt x="286" y="359"/>
                  <a:pt x="286" y="359"/>
                  <a:pt x="286" y="359"/>
                </a:cubicBezTo>
                <a:cubicBezTo>
                  <a:pt x="288" y="358"/>
                  <a:pt x="288" y="358"/>
                  <a:pt x="288" y="358"/>
                </a:cubicBezTo>
                <a:cubicBezTo>
                  <a:pt x="318" y="366"/>
                  <a:pt x="318" y="366"/>
                  <a:pt x="318" y="366"/>
                </a:cubicBezTo>
                <a:cubicBezTo>
                  <a:pt x="331" y="355"/>
                  <a:pt x="331" y="355"/>
                  <a:pt x="331" y="355"/>
                </a:cubicBezTo>
                <a:cubicBezTo>
                  <a:pt x="332" y="354"/>
                  <a:pt x="332" y="354"/>
                  <a:pt x="332" y="354"/>
                </a:cubicBezTo>
                <a:cubicBezTo>
                  <a:pt x="333" y="354"/>
                  <a:pt x="333" y="354"/>
                  <a:pt x="333" y="354"/>
                </a:cubicBezTo>
                <a:cubicBezTo>
                  <a:pt x="333" y="354"/>
                  <a:pt x="333" y="354"/>
                  <a:pt x="333" y="354"/>
                </a:cubicBezTo>
                <a:cubicBezTo>
                  <a:pt x="334" y="354"/>
                  <a:pt x="334" y="354"/>
                  <a:pt x="334" y="354"/>
                </a:cubicBezTo>
                <a:cubicBezTo>
                  <a:pt x="347" y="357"/>
                  <a:pt x="347" y="357"/>
                  <a:pt x="347" y="357"/>
                </a:cubicBezTo>
                <a:cubicBezTo>
                  <a:pt x="388" y="320"/>
                  <a:pt x="388" y="320"/>
                  <a:pt x="388" y="320"/>
                </a:cubicBezTo>
                <a:cubicBezTo>
                  <a:pt x="401" y="324"/>
                  <a:pt x="401" y="324"/>
                  <a:pt x="401" y="324"/>
                </a:cubicBezTo>
                <a:cubicBezTo>
                  <a:pt x="401" y="324"/>
                  <a:pt x="401" y="324"/>
                  <a:pt x="401" y="324"/>
                </a:cubicBezTo>
                <a:cubicBezTo>
                  <a:pt x="401" y="324"/>
                  <a:pt x="401" y="324"/>
                  <a:pt x="401" y="324"/>
                </a:cubicBezTo>
                <a:cubicBezTo>
                  <a:pt x="402" y="325"/>
                  <a:pt x="402" y="325"/>
                  <a:pt x="402" y="325"/>
                </a:cubicBezTo>
                <a:cubicBezTo>
                  <a:pt x="402" y="326"/>
                  <a:pt x="402" y="326"/>
                  <a:pt x="402" y="326"/>
                </a:cubicBezTo>
                <a:cubicBezTo>
                  <a:pt x="405" y="331"/>
                  <a:pt x="405" y="331"/>
                  <a:pt x="405" y="331"/>
                </a:cubicBezTo>
                <a:cubicBezTo>
                  <a:pt x="409" y="328"/>
                  <a:pt x="409" y="328"/>
                  <a:pt x="409" y="328"/>
                </a:cubicBezTo>
                <a:cubicBezTo>
                  <a:pt x="409" y="328"/>
                  <a:pt x="409" y="328"/>
                  <a:pt x="409" y="328"/>
                </a:cubicBezTo>
                <a:cubicBezTo>
                  <a:pt x="409" y="327"/>
                  <a:pt x="409" y="327"/>
                  <a:pt x="409" y="327"/>
                </a:cubicBezTo>
                <a:cubicBezTo>
                  <a:pt x="410" y="327"/>
                  <a:pt x="410" y="327"/>
                  <a:pt x="410" y="327"/>
                </a:cubicBezTo>
                <a:cubicBezTo>
                  <a:pt x="422" y="320"/>
                  <a:pt x="422" y="320"/>
                  <a:pt x="422" y="320"/>
                </a:cubicBezTo>
                <a:cubicBezTo>
                  <a:pt x="431" y="312"/>
                  <a:pt x="431" y="312"/>
                  <a:pt x="431" y="312"/>
                </a:cubicBezTo>
                <a:cubicBezTo>
                  <a:pt x="429" y="293"/>
                  <a:pt x="429" y="293"/>
                  <a:pt x="429" y="293"/>
                </a:cubicBezTo>
                <a:cubicBezTo>
                  <a:pt x="427" y="290"/>
                  <a:pt x="427" y="290"/>
                  <a:pt x="427" y="290"/>
                </a:cubicBezTo>
                <a:cubicBezTo>
                  <a:pt x="415" y="295"/>
                  <a:pt x="415" y="295"/>
                  <a:pt x="415" y="295"/>
                </a:cubicBezTo>
                <a:cubicBezTo>
                  <a:pt x="415" y="295"/>
                  <a:pt x="415" y="295"/>
                  <a:pt x="415" y="295"/>
                </a:cubicBezTo>
                <a:cubicBezTo>
                  <a:pt x="412" y="297"/>
                  <a:pt x="409" y="298"/>
                  <a:pt x="404" y="298"/>
                </a:cubicBezTo>
                <a:cubicBezTo>
                  <a:pt x="391" y="298"/>
                  <a:pt x="391" y="298"/>
                  <a:pt x="391" y="298"/>
                </a:cubicBezTo>
                <a:cubicBezTo>
                  <a:pt x="387" y="297"/>
                  <a:pt x="384" y="296"/>
                  <a:pt x="382" y="294"/>
                </a:cubicBezTo>
                <a:cubicBezTo>
                  <a:pt x="381" y="274"/>
                  <a:pt x="381" y="274"/>
                  <a:pt x="381" y="274"/>
                </a:cubicBezTo>
                <a:cubicBezTo>
                  <a:pt x="377" y="272"/>
                  <a:pt x="375" y="270"/>
                  <a:pt x="373" y="270"/>
                </a:cubicBezTo>
                <a:cubicBezTo>
                  <a:pt x="370" y="272"/>
                  <a:pt x="370" y="272"/>
                  <a:pt x="370" y="272"/>
                </a:cubicBezTo>
                <a:cubicBezTo>
                  <a:pt x="366" y="274"/>
                  <a:pt x="366" y="274"/>
                  <a:pt x="366" y="274"/>
                </a:cubicBezTo>
                <a:cubicBezTo>
                  <a:pt x="358" y="276"/>
                  <a:pt x="358" y="276"/>
                  <a:pt x="358" y="276"/>
                </a:cubicBezTo>
                <a:cubicBezTo>
                  <a:pt x="355" y="276"/>
                  <a:pt x="355" y="276"/>
                  <a:pt x="355" y="276"/>
                </a:cubicBezTo>
                <a:cubicBezTo>
                  <a:pt x="354" y="275"/>
                  <a:pt x="354" y="275"/>
                  <a:pt x="354" y="275"/>
                </a:cubicBezTo>
                <a:cubicBezTo>
                  <a:pt x="350" y="266"/>
                  <a:pt x="350" y="266"/>
                  <a:pt x="350" y="266"/>
                </a:cubicBezTo>
                <a:cubicBezTo>
                  <a:pt x="349" y="258"/>
                  <a:pt x="349" y="258"/>
                  <a:pt x="349" y="258"/>
                </a:cubicBezTo>
                <a:cubicBezTo>
                  <a:pt x="349" y="258"/>
                  <a:pt x="349" y="258"/>
                  <a:pt x="349" y="258"/>
                </a:cubicBezTo>
                <a:cubicBezTo>
                  <a:pt x="354" y="235"/>
                  <a:pt x="354" y="235"/>
                  <a:pt x="354" y="235"/>
                </a:cubicBezTo>
                <a:cubicBezTo>
                  <a:pt x="354" y="235"/>
                  <a:pt x="354" y="235"/>
                  <a:pt x="354" y="235"/>
                </a:cubicBezTo>
                <a:cubicBezTo>
                  <a:pt x="354" y="235"/>
                  <a:pt x="354" y="235"/>
                  <a:pt x="354" y="235"/>
                </a:cubicBezTo>
                <a:cubicBezTo>
                  <a:pt x="354" y="235"/>
                  <a:pt x="354" y="235"/>
                  <a:pt x="354" y="235"/>
                </a:cubicBezTo>
                <a:cubicBezTo>
                  <a:pt x="360" y="223"/>
                  <a:pt x="360" y="223"/>
                  <a:pt x="360" y="223"/>
                </a:cubicBezTo>
                <a:cubicBezTo>
                  <a:pt x="343" y="208"/>
                  <a:pt x="343" y="208"/>
                  <a:pt x="343" y="208"/>
                </a:cubicBezTo>
                <a:cubicBezTo>
                  <a:pt x="342" y="207"/>
                  <a:pt x="342" y="207"/>
                  <a:pt x="342" y="207"/>
                </a:cubicBezTo>
                <a:cubicBezTo>
                  <a:pt x="342" y="207"/>
                  <a:pt x="342" y="207"/>
                  <a:pt x="342" y="207"/>
                </a:cubicBezTo>
                <a:cubicBezTo>
                  <a:pt x="342" y="189"/>
                  <a:pt x="342" y="189"/>
                  <a:pt x="342" y="189"/>
                </a:cubicBezTo>
                <a:cubicBezTo>
                  <a:pt x="342" y="189"/>
                  <a:pt x="342" y="189"/>
                  <a:pt x="342" y="189"/>
                </a:cubicBezTo>
                <a:cubicBezTo>
                  <a:pt x="352" y="161"/>
                  <a:pt x="352" y="161"/>
                  <a:pt x="352" y="161"/>
                </a:cubicBezTo>
                <a:cubicBezTo>
                  <a:pt x="346" y="145"/>
                  <a:pt x="346" y="145"/>
                  <a:pt x="346" y="145"/>
                </a:cubicBezTo>
                <a:cubicBezTo>
                  <a:pt x="341" y="144"/>
                  <a:pt x="341" y="144"/>
                  <a:pt x="341" y="144"/>
                </a:cubicBezTo>
                <a:cubicBezTo>
                  <a:pt x="334" y="145"/>
                  <a:pt x="334" y="145"/>
                  <a:pt x="334" y="145"/>
                </a:cubicBezTo>
                <a:cubicBezTo>
                  <a:pt x="327" y="155"/>
                  <a:pt x="327" y="155"/>
                  <a:pt x="327" y="155"/>
                </a:cubicBezTo>
                <a:cubicBezTo>
                  <a:pt x="319" y="149"/>
                  <a:pt x="319" y="149"/>
                  <a:pt x="319" y="149"/>
                </a:cubicBezTo>
                <a:cubicBezTo>
                  <a:pt x="310" y="144"/>
                  <a:pt x="310" y="144"/>
                  <a:pt x="310" y="144"/>
                </a:cubicBezTo>
                <a:cubicBezTo>
                  <a:pt x="303" y="127"/>
                  <a:pt x="303" y="127"/>
                  <a:pt x="303" y="127"/>
                </a:cubicBezTo>
                <a:cubicBezTo>
                  <a:pt x="303" y="127"/>
                  <a:pt x="303" y="127"/>
                  <a:pt x="303" y="127"/>
                </a:cubicBezTo>
                <a:cubicBezTo>
                  <a:pt x="303" y="127"/>
                  <a:pt x="303" y="127"/>
                  <a:pt x="303" y="127"/>
                </a:cubicBezTo>
                <a:cubicBezTo>
                  <a:pt x="301" y="115"/>
                  <a:pt x="301" y="115"/>
                  <a:pt x="301" y="115"/>
                </a:cubicBezTo>
                <a:cubicBezTo>
                  <a:pt x="301" y="114"/>
                  <a:pt x="301" y="114"/>
                  <a:pt x="301" y="114"/>
                </a:cubicBezTo>
                <a:cubicBezTo>
                  <a:pt x="300" y="113"/>
                  <a:pt x="300" y="113"/>
                  <a:pt x="300" y="113"/>
                </a:cubicBezTo>
                <a:cubicBezTo>
                  <a:pt x="302" y="112"/>
                  <a:pt x="302" y="112"/>
                  <a:pt x="302" y="112"/>
                </a:cubicBezTo>
                <a:cubicBezTo>
                  <a:pt x="310" y="101"/>
                  <a:pt x="310" y="101"/>
                  <a:pt x="310" y="101"/>
                </a:cubicBezTo>
                <a:cubicBezTo>
                  <a:pt x="312" y="100"/>
                  <a:pt x="312" y="100"/>
                  <a:pt x="312" y="100"/>
                </a:cubicBezTo>
                <a:cubicBezTo>
                  <a:pt x="312" y="100"/>
                  <a:pt x="312" y="100"/>
                  <a:pt x="312" y="100"/>
                </a:cubicBezTo>
                <a:cubicBezTo>
                  <a:pt x="313" y="100"/>
                  <a:pt x="313" y="100"/>
                  <a:pt x="313" y="100"/>
                </a:cubicBezTo>
                <a:cubicBezTo>
                  <a:pt x="319" y="99"/>
                  <a:pt x="319" y="99"/>
                  <a:pt x="319" y="99"/>
                </a:cubicBezTo>
                <a:cubicBezTo>
                  <a:pt x="325" y="97"/>
                  <a:pt x="325" y="97"/>
                  <a:pt x="325" y="97"/>
                </a:cubicBezTo>
                <a:cubicBezTo>
                  <a:pt x="357" y="96"/>
                  <a:pt x="357" y="96"/>
                  <a:pt x="357" y="96"/>
                </a:cubicBezTo>
                <a:cubicBezTo>
                  <a:pt x="358" y="96"/>
                  <a:pt x="358" y="96"/>
                  <a:pt x="358" y="96"/>
                </a:cubicBezTo>
                <a:cubicBezTo>
                  <a:pt x="362" y="97"/>
                  <a:pt x="362" y="97"/>
                  <a:pt x="362" y="97"/>
                </a:cubicBezTo>
                <a:cubicBezTo>
                  <a:pt x="363" y="98"/>
                  <a:pt x="363" y="98"/>
                  <a:pt x="363" y="98"/>
                </a:cubicBezTo>
                <a:cubicBezTo>
                  <a:pt x="368" y="100"/>
                  <a:pt x="368" y="100"/>
                  <a:pt x="368" y="100"/>
                </a:cubicBezTo>
                <a:cubicBezTo>
                  <a:pt x="376" y="96"/>
                  <a:pt x="376" y="96"/>
                  <a:pt x="376" y="96"/>
                </a:cubicBezTo>
                <a:cubicBezTo>
                  <a:pt x="384" y="91"/>
                  <a:pt x="384" y="91"/>
                  <a:pt x="384" y="91"/>
                </a:cubicBezTo>
                <a:cubicBezTo>
                  <a:pt x="387" y="85"/>
                  <a:pt x="387" y="85"/>
                  <a:pt x="387" y="85"/>
                </a:cubicBezTo>
                <a:cubicBezTo>
                  <a:pt x="388" y="82"/>
                  <a:pt x="388" y="82"/>
                  <a:pt x="388" y="82"/>
                </a:cubicBezTo>
                <a:cubicBezTo>
                  <a:pt x="387" y="68"/>
                  <a:pt x="387" y="68"/>
                  <a:pt x="387" y="68"/>
                </a:cubicBezTo>
                <a:cubicBezTo>
                  <a:pt x="381" y="67"/>
                  <a:pt x="381" y="67"/>
                  <a:pt x="381" y="67"/>
                </a:cubicBezTo>
                <a:cubicBezTo>
                  <a:pt x="368" y="71"/>
                  <a:pt x="368" y="71"/>
                  <a:pt x="368" y="71"/>
                </a:cubicBezTo>
                <a:cubicBezTo>
                  <a:pt x="364" y="76"/>
                  <a:pt x="360" y="79"/>
                  <a:pt x="356" y="79"/>
                </a:cubicBezTo>
                <a:cubicBezTo>
                  <a:pt x="351" y="79"/>
                  <a:pt x="348" y="75"/>
                  <a:pt x="344" y="68"/>
                </a:cubicBezTo>
                <a:cubicBezTo>
                  <a:pt x="344" y="68"/>
                  <a:pt x="344" y="68"/>
                  <a:pt x="344" y="68"/>
                </a:cubicBezTo>
                <a:cubicBezTo>
                  <a:pt x="344" y="68"/>
                  <a:pt x="344" y="68"/>
                  <a:pt x="344" y="68"/>
                </a:cubicBezTo>
                <a:cubicBezTo>
                  <a:pt x="344" y="68"/>
                  <a:pt x="344" y="68"/>
                  <a:pt x="344" y="68"/>
                </a:cubicBezTo>
                <a:cubicBezTo>
                  <a:pt x="343" y="59"/>
                  <a:pt x="343" y="59"/>
                  <a:pt x="343" y="59"/>
                </a:cubicBezTo>
                <a:cubicBezTo>
                  <a:pt x="343" y="58"/>
                  <a:pt x="343" y="58"/>
                  <a:pt x="343" y="58"/>
                </a:cubicBezTo>
                <a:cubicBezTo>
                  <a:pt x="344" y="50"/>
                  <a:pt x="344" y="50"/>
                  <a:pt x="344" y="50"/>
                </a:cubicBezTo>
                <a:cubicBezTo>
                  <a:pt x="337" y="34"/>
                  <a:pt x="337" y="34"/>
                  <a:pt x="337" y="34"/>
                </a:cubicBezTo>
                <a:cubicBezTo>
                  <a:pt x="324" y="37"/>
                  <a:pt x="324" y="37"/>
                  <a:pt x="324" y="37"/>
                </a:cubicBezTo>
                <a:cubicBezTo>
                  <a:pt x="319" y="42"/>
                  <a:pt x="319" y="42"/>
                  <a:pt x="319" y="42"/>
                </a:cubicBezTo>
                <a:cubicBezTo>
                  <a:pt x="320" y="60"/>
                  <a:pt x="320" y="60"/>
                  <a:pt x="320" y="60"/>
                </a:cubicBezTo>
                <a:cubicBezTo>
                  <a:pt x="300" y="51"/>
                  <a:pt x="300" y="51"/>
                  <a:pt x="300" y="51"/>
                </a:cubicBezTo>
                <a:cubicBezTo>
                  <a:pt x="305" y="62"/>
                  <a:pt x="305" y="62"/>
                  <a:pt x="305" y="62"/>
                </a:cubicBezTo>
                <a:cubicBezTo>
                  <a:pt x="306" y="63"/>
                  <a:pt x="306" y="63"/>
                  <a:pt x="306" y="63"/>
                </a:cubicBezTo>
                <a:cubicBezTo>
                  <a:pt x="306" y="64"/>
                  <a:pt x="306" y="64"/>
                  <a:pt x="306" y="64"/>
                </a:cubicBezTo>
                <a:cubicBezTo>
                  <a:pt x="304" y="76"/>
                  <a:pt x="304" y="76"/>
                  <a:pt x="304" y="76"/>
                </a:cubicBezTo>
                <a:cubicBezTo>
                  <a:pt x="304" y="77"/>
                  <a:pt x="304" y="77"/>
                  <a:pt x="304" y="77"/>
                </a:cubicBezTo>
                <a:cubicBezTo>
                  <a:pt x="303" y="77"/>
                  <a:pt x="303" y="77"/>
                  <a:pt x="303" y="77"/>
                </a:cubicBezTo>
                <a:cubicBezTo>
                  <a:pt x="292" y="94"/>
                  <a:pt x="292" y="94"/>
                  <a:pt x="292" y="94"/>
                </a:cubicBezTo>
                <a:cubicBezTo>
                  <a:pt x="292" y="94"/>
                  <a:pt x="292" y="94"/>
                  <a:pt x="292" y="94"/>
                </a:cubicBezTo>
                <a:cubicBezTo>
                  <a:pt x="273" y="105"/>
                  <a:pt x="273" y="105"/>
                  <a:pt x="273" y="105"/>
                </a:cubicBezTo>
                <a:cubicBezTo>
                  <a:pt x="271" y="116"/>
                  <a:pt x="271" y="116"/>
                  <a:pt x="271" y="116"/>
                </a:cubicBezTo>
                <a:cubicBezTo>
                  <a:pt x="271" y="118"/>
                  <a:pt x="273" y="123"/>
                  <a:pt x="276" y="129"/>
                </a:cubicBezTo>
                <a:cubicBezTo>
                  <a:pt x="277" y="130"/>
                  <a:pt x="277" y="130"/>
                  <a:pt x="277" y="130"/>
                </a:cubicBezTo>
                <a:cubicBezTo>
                  <a:pt x="277" y="130"/>
                  <a:pt x="277" y="130"/>
                  <a:pt x="277" y="130"/>
                </a:cubicBezTo>
                <a:cubicBezTo>
                  <a:pt x="278" y="146"/>
                  <a:pt x="278" y="146"/>
                  <a:pt x="278" y="146"/>
                </a:cubicBezTo>
                <a:cubicBezTo>
                  <a:pt x="278" y="148"/>
                  <a:pt x="278" y="148"/>
                  <a:pt x="278" y="148"/>
                </a:cubicBezTo>
                <a:cubicBezTo>
                  <a:pt x="277" y="148"/>
                  <a:pt x="277" y="148"/>
                  <a:pt x="277" y="148"/>
                </a:cubicBezTo>
                <a:cubicBezTo>
                  <a:pt x="270" y="158"/>
                  <a:pt x="270" y="158"/>
                  <a:pt x="270" y="158"/>
                </a:cubicBezTo>
                <a:cubicBezTo>
                  <a:pt x="270" y="158"/>
                  <a:pt x="270" y="158"/>
                  <a:pt x="270" y="158"/>
                </a:cubicBezTo>
                <a:cubicBezTo>
                  <a:pt x="270" y="159"/>
                  <a:pt x="270" y="159"/>
                  <a:pt x="270" y="159"/>
                </a:cubicBezTo>
                <a:cubicBezTo>
                  <a:pt x="269" y="159"/>
                  <a:pt x="269" y="159"/>
                  <a:pt x="269" y="159"/>
                </a:cubicBezTo>
                <a:cubicBezTo>
                  <a:pt x="263" y="162"/>
                  <a:pt x="263" y="162"/>
                  <a:pt x="263" y="162"/>
                </a:cubicBezTo>
                <a:cubicBezTo>
                  <a:pt x="263" y="162"/>
                  <a:pt x="263" y="162"/>
                  <a:pt x="263" y="162"/>
                </a:cubicBezTo>
                <a:cubicBezTo>
                  <a:pt x="262" y="162"/>
                  <a:pt x="262" y="162"/>
                  <a:pt x="262" y="162"/>
                </a:cubicBezTo>
                <a:cubicBezTo>
                  <a:pt x="262" y="162"/>
                  <a:pt x="262" y="162"/>
                  <a:pt x="262" y="162"/>
                </a:cubicBezTo>
                <a:cubicBezTo>
                  <a:pt x="261" y="162"/>
                  <a:pt x="261" y="162"/>
                  <a:pt x="261" y="162"/>
                </a:cubicBezTo>
                <a:cubicBezTo>
                  <a:pt x="247" y="159"/>
                  <a:pt x="247" y="159"/>
                  <a:pt x="247" y="159"/>
                </a:cubicBezTo>
                <a:cubicBezTo>
                  <a:pt x="245" y="159"/>
                  <a:pt x="242" y="161"/>
                  <a:pt x="239" y="163"/>
                </a:cubicBezTo>
                <a:cubicBezTo>
                  <a:pt x="232" y="170"/>
                  <a:pt x="232" y="170"/>
                  <a:pt x="232" y="170"/>
                </a:cubicBezTo>
                <a:cubicBezTo>
                  <a:pt x="228" y="176"/>
                  <a:pt x="228" y="176"/>
                  <a:pt x="228" y="176"/>
                </a:cubicBezTo>
                <a:cubicBezTo>
                  <a:pt x="225" y="181"/>
                  <a:pt x="220" y="182"/>
                  <a:pt x="214" y="181"/>
                </a:cubicBezTo>
                <a:cubicBezTo>
                  <a:pt x="209" y="181"/>
                  <a:pt x="208" y="176"/>
                  <a:pt x="209" y="171"/>
                </a:cubicBezTo>
                <a:cubicBezTo>
                  <a:pt x="209" y="167"/>
                  <a:pt x="209" y="167"/>
                  <a:pt x="209" y="167"/>
                </a:cubicBezTo>
                <a:cubicBezTo>
                  <a:pt x="209" y="162"/>
                  <a:pt x="209" y="162"/>
                  <a:pt x="209" y="162"/>
                </a:cubicBezTo>
                <a:cubicBezTo>
                  <a:pt x="206" y="165"/>
                  <a:pt x="206" y="165"/>
                  <a:pt x="206" y="165"/>
                </a:cubicBezTo>
                <a:cubicBezTo>
                  <a:pt x="205" y="168"/>
                  <a:pt x="203" y="168"/>
                  <a:pt x="200" y="168"/>
                </a:cubicBezTo>
                <a:cubicBezTo>
                  <a:pt x="198" y="168"/>
                  <a:pt x="196" y="165"/>
                  <a:pt x="195" y="161"/>
                </a:cubicBezTo>
                <a:cubicBezTo>
                  <a:pt x="195" y="161"/>
                  <a:pt x="195" y="161"/>
                  <a:pt x="195" y="161"/>
                </a:cubicBezTo>
                <a:cubicBezTo>
                  <a:pt x="194" y="147"/>
                  <a:pt x="194" y="147"/>
                  <a:pt x="194" y="147"/>
                </a:cubicBezTo>
                <a:cubicBezTo>
                  <a:pt x="191" y="133"/>
                  <a:pt x="191" y="133"/>
                  <a:pt x="191" y="133"/>
                </a:cubicBezTo>
                <a:cubicBezTo>
                  <a:pt x="185" y="127"/>
                  <a:pt x="185" y="127"/>
                  <a:pt x="185" y="127"/>
                </a:cubicBezTo>
                <a:cubicBezTo>
                  <a:pt x="185" y="127"/>
                  <a:pt x="185" y="127"/>
                  <a:pt x="185" y="127"/>
                </a:cubicBezTo>
                <a:cubicBezTo>
                  <a:pt x="184" y="127"/>
                  <a:pt x="184" y="127"/>
                  <a:pt x="184" y="127"/>
                </a:cubicBezTo>
                <a:cubicBezTo>
                  <a:pt x="171" y="97"/>
                  <a:pt x="171" y="97"/>
                  <a:pt x="171" y="97"/>
                </a:cubicBezTo>
                <a:cubicBezTo>
                  <a:pt x="171" y="97"/>
                  <a:pt x="171" y="97"/>
                  <a:pt x="171" y="97"/>
                </a:cubicBezTo>
                <a:cubicBezTo>
                  <a:pt x="167" y="88"/>
                  <a:pt x="167" y="88"/>
                  <a:pt x="167" y="88"/>
                </a:cubicBezTo>
                <a:cubicBezTo>
                  <a:pt x="167" y="88"/>
                  <a:pt x="167" y="88"/>
                  <a:pt x="167" y="88"/>
                </a:cubicBezTo>
                <a:cubicBezTo>
                  <a:pt x="166" y="88"/>
                  <a:pt x="166" y="88"/>
                  <a:pt x="166" y="88"/>
                </a:cubicBezTo>
                <a:cubicBezTo>
                  <a:pt x="166" y="87"/>
                  <a:pt x="166" y="87"/>
                  <a:pt x="166" y="87"/>
                </a:cubicBezTo>
                <a:cubicBezTo>
                  <a:pt x="164" y="71"/>
                  <a:pt x="164" y="71"/>
                  <a:pt x="164" y="71"/>
                </a:cubicBezTo>
                <a:cubicBezTo>
                  <a:pt x="162" y="69"/>
                  <a:pt x="162" y="69"/>
                  <a:pt x="162" y="69"/>
                </a:cubicBezTo>
                <a:cubicBezTo>
                  <a:pt x="160" y="71"/>
                  <a:pt x="160" y="71"/>
                  <a:pt x="160" y="71"/>
                </a:cubicBezTo>
                <a:cubicBezTo>
                  <a:pt x="155" y="76"/>
                  <a:pt x="152" y="79"/>
                  <a:pt x="151" y="79"/>
                </a:cubicBezTo>
                <a:cubicBezTo>
                  <a:pt x="149" y="79"/>
                  <a:pt x="146" y="76"/>
                  <a:pt x="141" y="73"/>
                </a:cubicBezTo>
                <a:cubicBezTo>
                  <a:pt x="132" y="68"/>
                  <a:pt x="132" y="68"/>
                  <a:pt x="132" y="68"/>
                </a:cubicBezTo>
                <a:cubicBezTo>
                  <a:pt x="131" y="68"/>
                  <a:pt x="131" y="68"/>
                  <a:pt x="131" y="68"/>
                </a:cubicBezTo>
                <a:cubicBezTo>
                  <a:pt x="130" y="67"/>
                  <a:pt x="130" y="67"/>
                  <a:pt x="130" y="67"/>
                </a:cubicBezTo>
                <a:cubicBezTo>
                  <a:pt x="130" y="67"/>
                  <a:pt x="130" y="67"/>
                  <a:pt x="130" y="67"/>
                </a:cubicBezTo>
                <a:cubicBezTo>
                  <a:pt x="130" y="65"/>
                  <a:pt x="130" y="65"/>
                  <a:pt x="130" y="65"/>
                </a:cubicBezTo>
                <a:cubicBezTo>
                  <a:pt x="129" y="53"/>
                  <a:pt x="129" y="53"/>
                  <a:pt x="129" y="53"/>
                </a:cubicBezTo>
                <a:cubicBezTo>
                  <a:pt x="129" y="53"/>
                  <a:pt x="129" y="53"/>
                  <a:pt x="129" y="53"/>
                </a:cubicBezTo>
                <a:cubicBezTo>
                  <a:pt x="127" y="44"/>
                  <a:pt x="127" y="44"/>
                  <a:pt x="127" y="44"/>
                </a:cubicBezTo>
                <a:cubicBezTo>
                  <a:pt x="123" y="32"/>
                  <a:pt x="123" y="32"/>
                  <a:pt x="123" y="32"/>
                </a:cubicBezTo>
                <a:cubicBezTo>
                  <a:pt x="118" y="32"/>
                  <a:pt x="118" y="32"/>
                  <a:pt x="118" y="32"/>
                </a:cubicBezTo>
                <a:cubicBezTo>
                  <a:pt x="118" y="37"/>
                  <a:pt x="118" y="41"/>
                  <a:pt x="117" y="44"/>
                </a:cubicBezTo>
                <a:cubicBezTo>
                  <a:pt x="115" y="48"/>
                  <a:pt x="113" y="50"/>
                  <a:pt x="109" y="53"/>
                </a:cubicBezTo>
                <a:cubicBezTo>
                  <a:pt x="108" y="57"/>
                  <a:pt x="106" y="60"/>
                  <a:pt x="104" y="63"/>
                </a:cubicBezTo>
                <a:cubicBezTo>
                  <a:pt x="100" y="67"/>
                  <a:pt x="97" y="67"/>
                  <a:pt x="93" y="64"/>
                </a:cubicBezTo>
                <a:cubicBezTo>
                  <a:pt x="92" y="63"/>
                  <a:pt x="92" y="63"/>
                  <a:pt x="92" y="63"/>
                </a:cubicBezTo>
                <a:cubicBezTo>
                  <a:pt x="88" y="62"/>
                  <a:pt x="87" y="58"/>
                  <a:pt x="88" y="50"/>
                </a:cubicBezTo>
                <a:cubicBezTo>
                  <a:pt x="88" y="47"/>
                  <a:pt x="88" y="47"/>
                  <a:pt x="88" y="47"/>
                </a:cubicBezTo>
                <a:cubicBezTo>
                  <a:pt x="80" y="42"/>
                  <a:pt x="80" y="42"/>
                  <a:pt x="80" y="42"/>
                </a:cubicBezTo>
                <a:cubicBezTo>
                  <a:pt x="77" y="41"/>
                  <a:pt x="75" y="37"/>
                  <a:pt x="75" y="32"/>
                </a:cubicBezTo>
                <a:cubicBezTo>
                  <a:pt x="78" y="5"/>
                  <a:pt x="78" y="5"/>
                  <a:pt x="78" y="5"/>
                </a:cubicBezTo>
                <a:cubicBezTo>
                  <a:pt x="76" y="0"/>
                  <a:pt x="76" y="0"/>
                  <a:pt x="76" y="0"/>
                </a:cubicBezTo>
                <a:cubicBezTo>
                  <a:pt x="67" y="11"/>
                  <a:pt x="67" y="11"/>
                  <a:pt x="67" y="11"/>
                </a:cubicBezTo>
                <a:cubicBezTo>
                  <a:pt x="60" y="16"/>
                  <a:pt x="60" y="16"/>
                  <a:pt x="60" y="16"/>
                </a:cubicBezTo>
                <a:cubicBezTo>
                  <a:pt x="58" y="20"/>
                  <a:pt x="58" y="20"/>
                  <a:pt x="58" y="20"/>
                </a:cubicBezTo>
                <a:cubicBezTo>
                  <a:pt x="61" y="26"/>
                  <a:pt x="62" y="30"/>
                  <a:pt x="62" y="33"/>
                </a:cubicBezTo>
                <a:cubicBezTo>
                  <a:pt x="62" y="39"/>
                  <a:pt x="59" y="44"/>
                  <a:pt x="53" y="46"/>
                </a:cubicBezTo>
                <a:cubicBezTo>
                  <a:pt x="42" y="50"/>
                  <a:pt x="42" y="50"/>
                  <a:pt x="42" y="50"/>
                </a:cubicBezTo>
                <a:cubicBezTo>
                  <a:pt x="39" y="52"/>
                  <a:pt x="39" y="52"/>
                  <a:pt x="39" y="52"/>
                </a:cubicBezTo>
                <a:cubicBezTo>
                  <a:pt x="39" y="56"/>
                  <a:pt x="39" y="56"/>
                  <a:pt x="39" y="56"/>
                </a:cubicBezTo>
                <a:cubicBezTo>
                  <a:pt x="39" y="73"/>
                  <a:pt x="39" y="73"/>
                  <a:pt x="39" y="73"/>
                </a:cubicBezTo>
                <a:cubicBezTo>
                  <a:pt x="39" y="79"/>
                  <a:pt x="40" y="82"/>
                  <a:pt x="42" y="82"/>
                </a:cubicBezTo>
                <a:cubicBezTo>
                  <a:pt x="46" y="84"/>
                  <a:pt x="50" y="84"/>
                  <a:pt x="53" y="80"/>
                </a:cubicBezTo>
                <a:cubicBezTo>
                  <a:pt x="57" y="79"/>
                  <a:pt x="57" y="79"/>
                  <a:pt x="57" y="79"/>
                </a:cubicBezTo>
                <a:cubicBezTo>
                  <a:pt x="69" y="105"/>
                  <a:pt x="69" y="105"/>
                  <a:pt x="69" y="105"/>
                </a:cubicBezTo>
                <a:cubicBezTo>
                  <a:pt x="69" y="106"/>
                  <a:pt x="69" y="106"/>
                  <a:pt x="69" y="106"/>
                </a:cubicBezTo>
                <a:cubicBezTo>
                  <a:pt x="69" y="106"/>
                  <a:pt x="69" y="106"/>
                  <a:pt x="69" y="106"/>
                </a:cubicBezTo>
                <a:cubicBezTo>
                  <a:pt x="69" y="107"/>
                  <a:pt x="69" y="107"/>
                  <a:pt x="69" y="107"/>
                </a:cubicBezTo>
                <a:cubicBezTo>
                  <a:pt x="64" y="155"/>
                  <a:pt x="60" y="182"/>
                  <a:pt x="55" y="190"/>
                </a:cubicBezTo>
                <a:cubicBezTo>
                  <a:pt x="52" y="192"/>
                  <a:pt x="50" y="193"/>
                  <a:pt x="47" y="194"/>
                </a:cubicBezTo>
                <a:cubicBezTo>
                  <a:pt x="42" y="194"/>
                  <a:pt x="39" y="193"/>
                  <a:pt x="35" y="191"/>
                </a:cubicBezTo>
                <a:cubicBezTo>
                  <a:pt x="19" y="223"/>
                  <a:pt x="9" y="239"/>
                  <a:pt x="4" y="241"/>
                </a:cubicBezTo>
                <a:cubicBezTo>
                  <a:pt x="5" y="241"/>
                  <a:pt x="5" y="241"/>
                  <a:pt x="5" y="241"/>
                </a:cubicBezTo>
                <a:cubicBezTo>
                  <a:pt x="2" y="242"/>
                  <a:pt x="1" y="250"/>
                  <a:pt x="2" y="264"/>
                </a:cubicBezTo>
                <a:cubicBezTo>
                  <a:pt x="5" y="267"/>
                  <a:pt x="5" y="267"/>
                  <a:pt x="5" y="267"/>
                </a:cubicBezTo>
                <a:cubicBezTo>
                  <a:pt x="7" y="268"/>
                  <a:pt x="7" y="268"/>
                  <a:pt x="7" y="268"/>
                </a:cubicBezTo>
                <a:cubicBezTo>
                  <a:pt x="8" y="269"/>
                  <a:pt x="8" y="269"/>
                  <a:pt x="8" y="269"/>
                </a:cubicBezTo>
                <a:lnTo>
                  <a:pt x="2" y="276"/>
                </a:lnTo>
                <a:close/>
              </a:path>
            </a:pathLst>
          </a:custGeom>
          <a:solidFill>
            <a:schemeClr val="bg1">
              <a:lumMod val="85000"/>
            </a:schemeClr>
          </a:solidFill>
          <a:ln>
            <a:solidFill>
              <a:schemeClr val="bg1">
                <a:lumMod val="65000"/>
              </a:schemeClr>
            </a:solidFill>
          </a:ln>
        </p:spPr>
        <p:txBody>
          <a:bodyPr/>
          <a:lstStyle/>
          <a:p>
            <a:endParaRPr lang="zh-CN" altLang="en-US" dirty="0">
              <a:ea typeface="微软雅黑" panose="020B0503020204020204" pitchFamily="34" charset="-122"/>
            </a:endParaRPr>
          </a:p>
        </p:txBody>
      </p:sp>
      <p:sp>
        <p:nvSpPr>
          <p:cNvPr id="17" name="Freeform 20"/>
          <p:cNvSpPr/>
          <p:nvPr/>
        </p:nvSpPr>
        <p:spPr bwMode="auto">
          <a:xfrm>
            <a:off x="3721100" y="4706938"/>
            <a:ext cx="727075" cy="627062"/>
          </a:xfrm>
          <a:custGeom>
            <a:avLst/>
            <a:gdLst>
              <a:gd name="T0" fmla="*/ 540326 w 292"/>
              <a:gd name="T1" fmla="*/ 27372 h 252"/>
              <a:gd name="T2" fmla="*/ 495507 w 292"/>
              <a:gd name="T3" fmla="*/ 37325 h 252"/>
              <a:gd name="T4" fmla="*/ 490527 w 292"/>
              <a:gd name="T5" fmla="*/ 0 h 252"/>
              <a:gd name="T6" fmla="*/ 475587 w 292"/>
              <a:gd name="T7" fmla="*/ 37325 h 252"/>
              <a:gd name="T8" fmla="*/ 450687 w 292"/>
              <a:gd name="T9" fmla="*/ 67185 h 252"/>
              <a:gd name="T10" fmla="*/ 408357 w 292"/>
              <a:gd name="T11" fmla="*/ 64697 h 252"/>
              <a:gd name="T12" fmla="*/ 400887 w 292"/>
              <a:gd name="T13" fmla="*/ 94557 h 252"/>
              <a:gd name="T14" fmla="*/ 358558 w 292"/>
              <a:gd name="T15" fmla="*/ 104510 h 252"/>
              <a:gd name="T16" fmla="*/ 343618 w 292"/>
              <a:gd name="T17" fmla="*/ 114464 h 252"/>
              <a:gd name="T18" fmla="*/ 303778 w 292"/>
              <a:gd name="T19" fmla="*/ 99534 h 252"/>
              <a:gd name="T20" fmla="*/ 278878 w 292"/>
              <a:gd name="T21" fmla="*/ 89580 h 252"/>
              <a:gd name="T22" fmla="*/ 318718 w 292"/>
              <a:gd name="T23" fmla="*/ 151789 h 252"/>
              <a:gd name="T24" fmla="*/ 343618 w 292"/>
              <a:gd name="T25" fmla="*/ 171696 h 252"/>
              <a:gd name="T26" fmla="*/ 333658 w 292"/>
              <a:gd name="T27" fmla="*/ 206532 h 252"/>
              <a:gd name="T28" fmla="*/ 263938 w 292"/>
              <a:gd name="T29" fmla="*/ 241369 h 252"/>
              <a:gd name="T30" fmla="*/ 236548 w 292"/>
              <a:gd name="T31" fmla="*/ 246346 h 252"/>
              <a:gd name="T32" fmla="*/ 209159 w 292"/>
              <a:gd name="T33" fmla="*/ 238881 h 252"/>
              <a:gd name="T34" fmla="*/ 179279 w 292"/>
              <a:gd name="T35" fmla="*/ 268741 h 252"/>
              <a:gd name="T36" fmla="*/ 149399 w 292"/>
              <a:gd name="T37" fmla="*/ 281183 h 252"/>
              <a:gd name="T38" fmla="*/ 29880 w 292"/>
              <a:gd name="T39" fmla="*/ 278694 h 252"/>
              <a:gd name="T40" fmla="*/ 19920 w 292"/>
              <a:gd name="T41" fmla="*/ 360809 h 252"/>
              <a:gd name="T42" fmla="*/ 42330 w 292"/>
              <a:gd name="T43" fmla="*/ 375740 h 252"/>
              <a:gd name="T44" fmla="*/ 57270 w 292"/>
              <a:gd name="T45" fmla="*/ 358321 h 252"/>
              <a:gd name="T46" fmla="*/ 107069 w 292"/>
              <a:gd name="T47" fmla="*/ 363298 h 252"/>
              <a:gd name="T48" fmla="*/ 119519 w 292"/>
              <a:gd name="T49" fmla="*/ 445413 h 252"/>
              <a:gd name="T50" fmla="*/ 99599 w 292"/>
              <a:gd name="T51" fmla="*/ 490203 h 252"/>
              <a:gd name="T52" fmla="*/ 144419 w 292"/>
              <a:gd name="T53" fmla="*/ 559877 h 252"/>
              <a:gd name="T54" fmla="*/ 126989 w 292"/>
              <a:gd name="T55" fmla="*/ 627062 h 252"/>
              <a:gd name="T56" fmla="*/ 176789 w 292"/>
              <a:gd name="T57" fmla="*/ 602179 h 252"/>
              <a:gd name="T58" fmla="*/ 209159 w 292"/>
              <a:gd name="T59" fmla="*/ 607155 h 252"/>
              <a:gd name="T60" fmla="*/ 318718 w 292"/>
              <a:gd name="T61" fmla="*/ 604667 h 252"/>
              <a:gd name="T62" fmla="*/ 373497 w 292"/>
              <a:gd name="T63" fmla="*/ 569830 h 252"/>
              <a:gd name="T64" fmla="*/ 435747 w 292"/>
              <a:gd name="T65" fmla="*/ 517575 h 252"/>
              <a:gd name="T66" fmla="*/ 473097 w 292"/>
              <a:gd name="T67" fmla="*/ 534993 h 252"/>
              <a:gd name="T68" fmla="*/ 520406 w 292"/>
              <a:gd name="T69" fmla="*/ 552412 h 252"/>
              <a:gd name="T70" fmla="*/ 555266 w 292"/>
              <a:gd name="T71" fmla="*/ 564853 h 252"/>
              <a:gd name="T72" fmla="*/ 562736 w 292"/>
              <a:gd name="T73" fmla="*/ 544947 h 252"/>
              <a:gd name="T74" fmla="*/ 572696 w 292"/>
              <a:gd name="T75" fmla="*/ 534993 h 252"/>
              <a:gd name="T76" fmla="*/ 597596 w 292"/>
              <a:gd name="T77" fmla="*/ 520063 h 252"/>
              <a:gd name="T78" fmla="*/ 657355 w 292"/>
              <a:gd name="T79" fmla="*/ 477762 h 252"/>
              <a:gd name="T80" fmla="*/ 664825 w 292"/>
              <a:gd name="T81" fmla="*/ 467808 h 252"/>
              <a:gd name="T82" fmla="*/ 694705 w 292"/>
              <a:gd name="T83" fmla="*/ 460343 h 252"/>
              <a:gd name="T84" fmla="*/ 719605 w 292"/>
              <a:gd name="T85" fmla="*/ 445413 h 252"/>
              <a:gd name="T86" fmla="*/ 704665 w 292"/>
              <a:gd name="T87" fmla="*/ 388181 h 252"/>
              <a:gd name="T88" fmla="*/ 712135 w 292"/>
              <a:gd name="T89" fmla="*/ 353344 h 252"/>
              <a:gd name="T90" fmla="*/ 657355 w 292"/>
              <a:gd name="T91" fmla="*/ 313531 h 252"/>
              <a:gd name="T92" fmla="*/ 707155 w 292"/>
              <a:gd name="T93" fmla="*/ 129394 h 252"/>
              <a:gd name="T94" fmla="*/ 677275 w 292"/>
              <a:gd name="T95" fmla="*/ 141835 h 252"/>
              <a:gd name="T96" fmla="*/ 639926 w 292"/>
              <a:gd name="T97" fmla="*/ 144324 h 252"/>
              <a:gd name="T98" fmla="*/ 632456 w 292"/>
              <a:gd name="T99" fmla="*/ 129394 h 252"/>
              <a:gd name="T100" fmla="*/ 627476 w 292"/>
              <a:gd name="T101" fmla="*/ 119440 h 252"/>
              <a:gd name="T102" fmla="*/ 592616 w 292"/>
              <a:gd name="T103" fmla="*/ 74650 h 25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92" h="252">
                <a:moveTo>
                  <a:pt x="229" y="5"/>
                </a:moveTo>
                <a:cubicBezTo>
                  <a:pt x="225" y="3"/>
                  <a:pt x="225" y="3"/>
                  <a:pt x="225" y="3"/>
                </a:cubicBezTo>
                <a:cubicBezTo>
                  <a:pt x="220" y="6"/>
                  <a:pt x="220" y="6"/>
                  <a:pt x="220" y="6"/>
                </a:cubicBezTo>
                <a:cubicBezTo>
                  <a:pt x="217" y="11"/>
                  <a:pt x="217" y="11"/>
                  <a:pt x="217" y="11"/>
                </a:cubicBezTo>
                <a:cubicBezTo>
                  <a:pt x="215" y="17"/>
                  <a:pt x="212" y="20"/>
                  <a:pt x="208" y="20"/>
                </a:cubicBezTo>
                <a:cubicBezTo>
                  <a:pt x="206" y="20"/>
                  <a:pt x="202" y="18"/>
                  <a:pt x="201" y="16"/>
                </a:cubicBezTo>
                <a:cubicBezTo>
                  <a:pt x="200" y="15"/>
                  <a:pt x="200" y="15"/>
                  <a:pt x="200" y="15"/>
                </a:cubicBezTo>
                <a:cubicBezTo>
                  <a:pt x="199" y="15"/>
                  <a:pt x="199" y="15"/>
                  <a:pt x="199" y="15"/>
                </a:cubicBezTo>
                <a:cubicBezTo>
                  <a:pt x="199" y="15"/>
                  <a:pt x="199" y="15"/>
                  <a:pt x="199" y="15"/>
                </a:cubicBezTo>
                <a:cubicBezTo>
                  <a:pt x="198" y="9"/>
                  <a:pt x="198" y="9"/>
                  <a:pt x="198" y="9"/>
                </a:cubicBezTo>
                <a:cubicBezTo>
                  <a:pt x="198" y="8"/>
                  <a:pt x="198" y="8"/>
                  <a:pt x="198" y="8"/>
                </a:cubicBezTo>
                <a:cubicBezTo>
                  <a:pt x="197" y="0"/>
                  <a:pt x="197" y="0"/>
                  <a:pt x="197" y="0"/>
                </a:cubicBezTo>
                <a:cubicBezTo>
                  <a:pt x="193" y="0"/>
                  <a:pt x="193" y="0"/>
                  <a:pt x="193" y="0"/>
                </a:cubicBezTo>
                <a:cubicBezTo>
                  <a:pt x="193" y="0"/>
                  <a:pt x="193" y="0"/>
                  <a:pt x="193" y="0"/>
                </a:cubicBezTo>
                <a:cubicBezTo>
                  <a:pt x="191" y="6"/>
                  <a:pt x="191" y="6"/>
                  <a:pt x="191" y="6"/>
                </a:cubicBezTo>
                <a:cubicBezTo>
                  <a:pt x="191" y="15"/>
                  <a:pt x="191" y="15"/>
                  <a:pt x="191" y="15"/>
                </a:cubicBezTo>
                <a:cubicBezTo>
                  <a:pt x="190" y="15"/>
                  <a:pt x="190" y="15"/>
                  <a:pt x="190" y="15"/>
                </a:cubicBezTo>
                <a:cubicBezTo>
                  <a:pt x="190" y="16"/>
                  <a:pt x="190" y="16"/>
                  <a:pt x="190" y="16"/>
                </a:cubicBezTo>
                <a:cubicBezTo>
                  <a:pt x="182" y="26"/>
                  <a:pt x="182" y="26"/>
                  <a:pt x="182" y="26"/>
                </a:cubicBezTo>
                <a:cubicBezTo>
                  <a:pt x="181" y="27"/>
                  <a:pt x="181" y="27"/>
                  <a:pt x="181" y="27"/>
                </a:cubicBezTo>
                <a:cubicBezTo>
                  <a:pt x="180" y="27"/>
                  <a:pt x="180" y="27"/>
                  <a:pt x="180" y="27"/>
                </a:cubicBezTo>
                <a:cubicBezTo>
                  <a:pt x="165" y="26"/>
                  <a:pt x="165" y="26"/>
                  <a:pt x="165" y="26"/>
                </a:cubicBezTo>
                <a:cubicBezTo>
                  <a:pt x="164" y="26"/>
                  <a:pt x="164" y="26"/>
                  <a:pt x="164" y="26"/>
                </a:cubicBezTo>
                <a:cubicBezTo>
                  <a:pt x="164" y="26"/>
                  <a:pt x="164" y="26"/>
                  <a:pt x="164" y="26"/>
                </a:cubicBezTo>
                <a:cubicBezTo>
                  <a:pt x="164" y="26"/>
                  <a:pt x="164" y="26"/>
                  <a:pt x="164" y="26"/>
                </a:cubicBezTo>
                <a:cubicBezTo>
                  <a:pt x="164" y="27"/>
                  <a:pt x="164" y="27"/>
                  <a:pt x="164" y="27"/>
                </a:cubicBezTo>
                <a:cubicBezTo>
                  <a:pt x="159" y="34"/>
                  <a:pt x="159" y="34"/>
                  <a:pt x="159" y="34"/>
                </a:cubicBezTo>
                <a:cubicBezTo>
                  <a:pt x="161" y="38"/>
                  <a:pt x="161" y="38"/>
                  <a:pt x="161" y="38"/>
                </a:cubicBezTo>
                <a:cubicBezTo>
                  <a:pt x="162" y="38"/>
                  <a:pt x="162" y="38"/>
                  <a:pt x="162" y="38"/>
                </a:cubicBezTo>
                <a:cubicBezTo>
                  <a:pt x="158" y="45"/>
                  <a:pt x="158" y="45"/>
                  <a:pt x="158" y="45"/>
                </a:cubicBezTo>
                <a:cubicBezTo>
                  <a:pt x="144" y="45"/>
                  <a:pt x="144" y="45"/>
                  <a:pt x="144" y="45"/>
                </a:cubicBezTo>
                <a:cubicBezTo>
                  <a:pt x="144" y="42"/>
                  <a:pt x="144" y="42"/>
                  <a:pt x="144" y="42"/>
                </a:cubicBezTo>
                <a:cubicBezTo>
                  <a:pt x="143" y="41"/>
                  <a:pt x="143" y="41"/>
                  <a:pt x="143" y="41"/>
                </a:cubicBezTo>
                <a:cubicBezTo>
                  <a:pt x="141" y="40"/>
                  <a:pt x="141" y="40"/>
                  <a:pt x="141" y="40"/>
                </a:cubicBezTo>
                <a:cubicBezTo>
                  <a:pt x="139" y="44"/>
                  <a:pt x="139" y="44"/>
                  <a:pt x="139" y="44"/>
                </a:cubicBezTo>
                <a:cubicBezTo>
                  <a:pt x="138" y="46"/>
                  <a:pt x="138" y="46"/>
                  <a:pt x="138" y="46"/>
                </a:cubicBezTo>
                <a:cubicBezTo>
                  <a:pt x="129" y="46"/>
                  <a:pt x="129" y="46"/>
                  <a:pt x="129" y="46"/>
                </a:cubicBezTo>
                <a:cubicBezTo>
                  <a:pt x="128" y="45"/>
                  <a:pt x="128" y="45"/>
                  <a:pt x="128" y="45"/>
                </a:cubicBezTo>
                <a:cubicBezTo>
                  <a:pt x="123" y="41"/>
                  <a:pt x="123" y="41"/>
                  <a:pt x="123" y="41"/>
                </a:cubicBezTo>
                <a:cubicBezTo>
                  <a:pt x="122" y="40"/>
                  <a:pt x="122" y="40"/>
                  <a:pt x="122" y="40"/>
                </a:cubicBezTo>
                <a:cubicBezTo>
                  <a:pt x="122" y="39"/>
                  <a:pt x="122" y="39"/>
                  <a:pt x="122" y="39"/>
                </a:cubicBezTo>
                <a:cubicBezTo>
                  <a:pt x="122" y="39"/>
                  <a:pt x="122" y="39"/>
                  <a:pt x="122" y="39"/>
                </a:cubicBezTo>
                <a:cubicBezTo>
                  <a:pt x="122" y="38"/>
                  <a:pt x="122" y="38"/>
                  <a:pt x="122" y="38"/>
                </a:cubicBezTo>
                <a:cubicBezTo>
                  <a:pt x="112" y="36"/>
                  <a:pt x="112" y="36"/>
                  <a:pt x="112" y="36"/>
                </a:cubicBezTo>
                <a:cubicBezTo>
                  <a:pt x="105" y="39"/>
                  <a:pt x="105" y="39"/>
                  <a:pt x="105" y="39"/>
                </a:cubicBezTo>
                <a:cubicBezTo>
                  <a:pt x="101" y="42"/>
                  <a:pt x="101" y="42"/>
                  <a:pt x="101" y="42"/>
                </a:cubicBezTo>
                <a:cubicBezTo>
                  <a:pt x="113" y="56"/>
                  <a:pt x="113" y="56"/>
                  <a:pt x="113" y="56"/>
                </a:cubicBezTo>
                <a:cubicBezTo>
                  <a:pt x="128" y="61"/>
                  <a:pt x="128" y="61"/>
                  <a:pt x="128" y="61"/>
                </a:cubicBezTo>
                <a:cubicBezTo>
                  <a:pt x="129" y="62"/>
                  <a:pt x="129" y="62"/>
                  <a:pt x="129" y="62"/>
                </a:cubicBezTo>
                <a:cubicBezTo>
                  <a:pt x="129" y="62"/>
                  <a:pt x="129" y="62"/>
                  <a:pt x="129" y="62"/>
                </a:cubicBezTo>
                <a:cubicBezTo>
                  <a:pt x="130" y="62"/>
                  <a:pt x="130" y="62"/>
                  <a:pt x="130" y="62"/>
                </a:cubicBezTo>
                <a:cubicBezTo>
                  <a:pt x="138" y="69"/>
                  <a:pt x="138" y="69"/>
                  <a:pt x="138" y="69"/>
                </a:cubicBezTo>
                <a:cubicBezTo>
                  <a:pt x="135" y="82"/>
                  <a:pt x="135" y="82"/>
                  <a:pt x="135" y="82"/>
                </a:cubicBezTo>
                <a:cubicBezTo>
                  <a:pt x="135" y="82"/>
                  <a:pt x="135" y="82"/>
                  <a:pt x="135" y="82"/>
                </a:cubicBezTo>
                <a:cubicBezTo>
                  <a:pt x="135" y="83"/>
                  <a:pt x="135" y="83"/>
                  <a:pt x="135" y="83"/>
                </a:cubicBezTo>
                <a:cubicBezTo>
                  <a:pt x="134" y="83"/>
                  <a:pt x="134" y="83"/>
                  <a:pt x="134" y="83"/>
                </a:cubicBezTo>
                <a:cubicBezTo>
                  <a:pt x="124" y="92"/>
                  <a:pt x="124" y="92"/>
                  <a:pt x="124" y="92"/>
                </a:cubicBezTo>
                <a:cubicBezTo>
                  <a:pt x="124" y="93"/>
                  <a:pt x="124" y="93"/>
                  <a:pt x="124" y="93"/>
                </a:cubicBezTo>
                <a:cubicBezTo>
                  <a:pt x="123" y="93"/>
                  <a:pt x="123" y="93"/>
                  <a:pt x="123" y="93"/>
                </a:cubicBezTo>
                <a:cubicBezTo>
                  <a:pt x="106" y="97"/>
                  <a:pt x="106" y="97"/>
                  <a:pt x="106" y="97"/>
                </a:cubicBezTo>
                <a:cubicBezTo>
                  <a:pt x="105" y="97"/>
                  <a:pt x="105" y="97"/>
                  <a:pt x="105" y="97"/>
                </a:cubicBezTo>
                <a:cubicBezTo>
                  <a:pt x="96" y="99"/>
                  <a:pt x="96" y="99"/>
                  <a:pt x="96" y="99"/>
                </a:cubicBezTo>
                <a:cubicBezTo>
                  <a:pt x="96" y="99"/>
                  <a:pt x="96" y="99"/>
                  <a:pt x="96" y="99"/>
                </a:cubicBezTo>
                <a:cubicBezTo>
                  <a:pt x="95" y="99"/>
                  <a:pt x="95" y="99"/>
                  <a:pt x="95" y="99"/>
                </a:cubicBezTo>
                <a:cubicBezTo>
                  <a:pt x="95" y="99"/>
                  <a:pt x="95" y="99"/>
                  <a:pt x="95" y="99"/>
                </a:cubicBezTo>
                <a:cubicBezTo>
                  <a:pt x="94" y="99"/>
                  <a:pt x="94" y="99"/>
                  <a:pt x="94" y="99"/>
                </a:cubicBezTo>
                <a:cubicBezTo>
                  <a:pt x="88" y="96"/>
                  <a:pt x="88" y="96"/>
                  <a:pt x="88" y="96"/>
                </a:cubicBezTo>
                <a:cubicBezTo>
                  <a:pt x="84" y="96"/>
                  <a:pt x="84" y="96"/>
                  <a:pt x="84" y="96"/>
                </a:cubicBezTo>
                <a:cubicBezTo>
                  <a:pt x="80" y="102"/>
                  <a:pt x="80" y="102"/>
                  <a:pt x="80" y="102"/>
                </a:cubicBezTo>
                <a:cubicBezTo>
                  <a:pt x="80" y="102"/>
                  <a:pt x="80" y="102"/>
                  <a:pt x="80" y="102"/>
                </a:cubicBezTo>
                <a:cubicBezTo>
                  <a:pt x="80" y="102"/>
                  <a:pt x="80" y="102"/>
                  <a:pt x="80" y="102"/>
                </a:cubicBezTo>
                <a:cubicBezTo>
                  <a:pt x="72" y="108"/>
                  <a:pt x="72" y="108"/>
                  <a:pt x="72" y="108"/>
                </a:cubicBezTo>
                <a:cubicBezTo>
                  <a:pt x="71" y="108"/>
                  <a:pt x="71" y="108"/>
                  <a:pt x="71" y="108"/>
                </a:cubicBezTo>
                <a:cubicBezTo>
                  <a:pt x="71" y="108"/>
                  <a:pt x="71" y="108"/>
                  <a:pt x="71" y="108"/>
                </a:cubicBezTo>
                <a:cubicBezTo>
                  <a:pt x="60" y="113"/>
                  <a:pt x="60" y="113"/>
                  <a:pt x="60" y="113"/>
                </a:cubicBezTo>
                <a:cubicBezTo>
                  <a:pt x="60" y="113"/>
                  <a:pt x="60" y="113"/>
                  <a:pt x="60" y="113"/>
                </a:cubicBezTo>
                <a:cubicBezTo>
                  <a:pt x="47" y="108"/>
                  <a:pt x="47" y="108"/>
                  <a:pt x="47" y="108"/>
                </a:cubicBezTo>
                <a:cubicBezTo>
                  <a:pt x="19" y="110"/>
                  <a:pt x="19" y="110"/>
                  <a:pt x="19" y="110"/>
                </a:cubicBezTo>
                <a:cubicBezTo>
                  <a:pt x="13" y="111"/>
                  <a:pt x="13" y="111"/>
                  <a:pt x="13" y="111"/>
                </a:cubicBezTo>
                <a:cubicBezTo>
                  <a:pt x="12" y="112"/>
                  <a:pt x="12" y="112"/>
                  <a:pt x="12" y="112"/>
                </a:cubicBezTo>
                <a:cubicBezTo>
                  <a:pt x="7" y="112"/>
                  <a:pt x="7" y="112"/>
                  <a:pt x="7" y="112"/>
                </a:cubicBezTo>
                <a:cubicBezTo>
                  <a:pt x="0" y="121"/>
                  <a:pt x="0" y="121"/>
                  <a:pt x="0" y="121"/>
                </a:cubicBezTo>
                <a:cubicBezTo>
                  <a:pt x="2" y="131"/>
                  <a:pt x="2" y="131"/>
                  <a:pt x="2" y="131"/>
                </a:cubicBezTo>
                <a:cubicBezTo>
                  <a:pt x="8" y="145"/>
                  <a:pt x="8" y="145"/>
                  <a:pt x="8" y="145"/>
                </a:cubicBezTo>
                <a:cubicBezTo>
                  <a:pt x="14" y="149"/>
                  <a:pt x="14" y="149"/>
                  <a:pt x="14" y="149"/>
                </a:cubicBezTo>
                <a:cubicBezTo>
                  <a:pt x="15" y="149"/>
                  <a:pt x="15" y="149"/>
                  <a:pt x="15" y="149"/>
                </a:cubicBezTo>
                <a:cubicBezTo>
                  <a:pt x="15" y="150"/>
                  <a:pt x="15" y="150"/>
                  <a:pt x="15" y="150"/>
                </a:cubicBezTo>
                <a:cubicBezTo>
                  <a:pt x="17" y="151"/>
                  <a:pt x="17" y="151"/>
                  <a:pt x="17" y="151"/>
                </a:cubicBezTo>
                <a:cubicBezTo>
                  <a:pt x="22" y="145"/>
                  <a:pt x="22" y="145"/>
                  <a:pt x="22" y="145"/>
                </a:cubicBezTo>
                <a:cubicBezTo>
                  <a:pt x="22" y="145"/>
                  <a:pt x="22" y="145"/>
                  <a:pt x="22" y="145"/>
                </a:cubicBezTo>
                <a:cubicBezTo>
                  <a:pt x="23" y="144"/>
                  <a:pt x="23" y="144"/>
                  <a:pt x="23" y="144"/>
                </a:cubicBezTo>
                <a:cubicBezTo>
                  <a:pt x="23" y="144"/>
                  <a:pt x="23" y="144"/>
                  <a:pt x="23" y="144"/>
                </a:cubicBezTo>
                <a:cubicBezTo>
                  <a:pt x="33" y="143"/>
                  <a:pt x="33" y="143"/>
                  <a:pt x="33" y="143"/>
                </a:cubicBezTo>
                <a:cubicBezTo>
                  <a:pt x="34" y="143"/>
                  <a:pt x="34" y="143"/>
                  <a:pt x="34" y="143"/>
                </a:cubicBezTo>
                <a:cubicBezTo>
                  <a:pt x="34" y="144"/>
                  <a:pt x="34" y="144"/>
                  <a:pt x="34" y="144"/>
                </a:cubicBezTo>
                <a:cubicBezTo>
                  <a:pt x="43" y="146"/>
                  <a:pt x="43" y="146"/>
                  <a:pt x="43" y="146"/>
                </a:cubicBezTo>
                <a:cubicBezTo>
                  <a:pt x="52" y="167"/>
                  <a:pt x="52" y="167"/>
                  <a:pt x="52" y="167"/>
                </a:cubicBezTo>
                <a:cubicBezTo>
                  <a:pt x="51" y="167"/>
                  <a:pt x="51" y="167"/>
                  <a:pt x="51" y="167"/>
                </a:cubicBezTo>
                <a:cubicBezTo>
                  <a:pt x="51" y="167"/>
                  <a:pt x="51" y="167"/>
                  <a:pt x="51" y="167"/>
                </a:cubicBezTo>
                <a:cubicBezTo>
                  <a:pt x="48" y="179"/>
                  <a:pt x="48" y="179"/>
                  <a:pt x="48" y="179"/>
                </a:cubicBezTo>
                <a:cubicBezTo>
                  <a:pt x="48" y="179"/>
                  <a:pt x="48" y="179"/>
                  <a:pt x="48" y="179"/>
                </a:cubicBezTo>
                <a:cubicBezTo>
                  <a:pt x="45" y="186"/>
                  <a:pt x="45" y="186"/>
                  <a:pt x="45" y="186"/>
                </a:cubicBezTo>
                <a:cubicBezTo>
                  <a:pt x="45" y="187"/>
                  <a:pt x="45" y="187"/>
                  <a:pt x="45" y="187"/>
                </a:cubicBezTo>
                <a:cubicBezTo>
                  <a:pt x="40" y="197"/>
                  <a:pt x="40" y="197"/>
                  <a:pt x="40" y="197"/>
                </a:cubicBezTo>
                <a:cubicBezTo>
                  <a:pt x="40" y="210"/>
                  <a:pt x="40" y="210"/>
                  <a:pt x="40" y="210"/>
                </a:cubicBezTo>
                <a:cubicBezTo>
                  <a:pt x="48" y="217"/>
                  <a:pt x="48" y="217"/>
                  <a:pt x="48" y="217"/>
                </a:cubicBezTo>
                <a:cubicBezTo>
                  <a:pt x="48" y="217"/>
                  <a:pt x="48" y="217"/>
                  <a:pt x="48" y="217"/>
                </a:cubicBezTo>
                <a:cubicBezTo>
                  <a:pt x="58" y="225"/>
                  <a:pt x="58" y="225"/>
                  <a:pt x="58" y="225"/>
                </a:cubicBezTo>
                <a:cubicBezTo>
                  <a:pt x="59" y="226"/>
                  <a:pt x="59" y="226"/>
                  <a:pt x="59" y="226"/>
                </a:cubicBezTo>
                <a:cubicBezTo>
                  <a:pt x="60" y="227"/>
                  <a:pt x="60" y="227"/>
                  <a:pt x="60" y="227"/>
                </a:cubicBezTo>
                <a:cubicBezTo>
                  <a:pt x="53" y="244"/>
                  <a:pt x="53" y="244"/>
                  <a:pt x="53" y="244"/>
                </a:cubicBezTo>
                <a:cubicBezTo>
                  <a:pt x="51" y="252"/>
                  <a:pt x="51" y="252"/>
                  <a:pt x="51" y="252"/>
                </a:cubicBezTo>
                <a:cubicBezTo>
                  <a:pt x="53" y="250"/>
                  <a:pt x="53" y="250"/>
                  <a:pt x="53" y="250"/>
                </a:cubicBezTo>
                <a:cubicBezTo>
                  <a:pt x="54" y="250"/>
                  <a:pt x="54" y="250"/>
                  <a:pt x="54" y="250"/>
                </a:cubicBezTo>
                <a:cubicBezTo>
                  <a:pt x="60" y="248"/>
                  <a:pt x="60" y="248"/>
                  <a:pt x="60" y="248"/>
                </a:cubicBezTo>
                <a:cubicBezTo>
                  <a:pt x="71" y="242"/>
                  <a:pt x="71" y="242"/>
                  <a:pt x="71" y="242"/>
                </a:cubicBezTo>
                <a:cubicBezTo>
                  <a:pt x="71" y="242"/>
                  <a:pt x="71" y="242"/>
                  <a:pt x="71" y="242"/>
                </a:cubicBezTo>
                <a:cubicBezTo>
                  <a:pt x="84" y="244"/>
                  <a:pt x="84" y="244"/>
                  <a:pt x="84" y="244"/>
                </a:cubicBezTo>
                <a:cubicBezTo>
                  <a:pt x="84" y="244"/>
                  <a:pt x="84" y="244"/>
                  <a:pt x="84" y="244"/>
                </a:cubicBezTo>
                <a:cubicBezTo>
                  <a:pt x="84" y="244"/>
                  <a:pt x="84" y="244"/>
                  <a:pt x="84" y="244"/>
                </a:cubicBezTo>
                <a:cubicBezTo>
                  <a:pt x="102" y="251"/>
                  <a:pt x="102" y="251"/>
                  <a:pt x="102" y="251"/>
                </a:cubicBezTo>
                <a:cubicBezTo>
                  <a:pt x="122" y="251"/>
                  <a:pt x="122" y="251"/>
                  <a:pt x="122" y="251"/>
                </a:cubicBezTo>
                <a:cubicBezTo>
                  <a:pt x="128" y="244"/>
                  <a:pt x="128" y="244"/>
                  <a:pt x="128" y="244"/>
                </a:cubicBezTo>
                <a:cubicBezTo>
                  <a:pt x="128" y="243"/>
                  <a:pt x="128" y="243"/>
                  <a:pt x="128" y="243"/>
                </a:cubicBezTo>
                <a:cubicBezTo>
                  <a:pt x="129" y="242"/>
                  <a:pt x="129" y="242"/>
                  <a:pt x="129" y="242"/>
                </a:cubicBezTo>
                <a:cubicBezTo>
                  <a:pt x="139" y="238"/>
                  <a:pt x="139" y="238"/>
                  <a:pt x="139" y="238"/>
                </a:cubicBezTo>
                <a:cubicBezTo>
                  <a:pt x="149" y="229"/>
                  <a:pt x="149" y="229"/>
                  <a:pt x="149" y="229"/>
                </a:cubicBezTo>
                <a:cubicBezTo>
                  <a:pt x="150" y="229"/>
                  <a:pt x="150" y="229"/>
                  <a:pt x="150" y="229"/>
                </a:cubicBezTo>
                <a:cubicBezTo>
                  <a:pt x="150" y="229"/>
                  <a:pt x="150" y="229"/>
                  <a:pt x="150" y="229"/>
                </a:cubicBezTo>
                <a:cubicBezTo>
                  <a:pt x="158" y="226"/>
                  <a:pt x="158" y="226"/>
                  <a:pt x="158" y="226"/>
                </a:cubicBezTo>
                <a:cubicBezTo>
                  <a:pt x="165" y="220"/>
                  <a:pt x="165" y="220"/>
                  <a:pt x="165" y="220"/>
                </a:cubicBezTo>
                <a:cubicBezTo>
                  <a:pt x="175" y="208"/>
                  <a:pt x="175" y="208"/>
                  <a:pt x="175" y="208"/>
                </a:cubicBezTo>
                <a:cubicBezTo>
                  <a:pt x="187" y="213"/>
                  <a:pt x="187" y="213"/>
                  <a:pt x="187" y="213"/>
                </a:cubicBezTo>
                <a:cubicBezTo>
                  <a:pt x="189" y="213"/>
                  <a:pt x="189" y="213"/>
                  <a:pt x="189" y="213"/>
                </a:cubicBezTo>
                <a:cubicBezTo>
                  <a:pt x="189" y="214"/>
                  <a:pt x="189" y="214"/>
                  <a:pt x="189" y="214"/>
                </a:cubicBezTo>
                <a:cubicBezTo>
                  <a:pt x="190" y="215"/>
                  <a:pt x="190" y="215"/>
                  <a:pt x="190" y="215"/>
                </a:cubicBezTo>
                <a:cubicBezTo>
                  <a:pt x="192" y="219"/>
                  <a:pt x="193" y="222"/>
                  <a:pt x="195" y="222"/>
                </a:cubicBezTo>
                <a:cubicBezTo>
                  <a:pt x="203" y="221"/>
                  <a:pt x="203" y="221"/>
                  <a:pt x="203" y="221"/>
                </a:cubicBezTo>
                <a:cubicBezTo>
                  <a:pt x="205" y="221"/>
                  <a:pt x="205" y="221"/>
                  <a:pt x="205" y="221"/>
                </a:cubicBezTo>
                <a:cubicBezTo>
                  <a:pt x="209" y="222"/>
                  <a:pt x="209" y="222"/>
                  <a:pt x="209" y="222"/>
                </a:cubicBezTo>
                <a:cubicBezTo>
                  <a:pt x="210" y="222"/>
                  <a:pt x="210" y="222"/>
                  <a:pt x="210" y="222"/>
                </a:cubicBezTo>
                <a:cubicBezTo>
                  <a:pt x="210" y="223"/>
                  <a:pt x="210" y="223"/>
                  <a:pt x="210" y="223"/>
                </a:cubicBezTo>
                <a:cubicBezTo>
                  <a:pt x="220" y="227"/>
                  <a:pt x="220" y="227"/>
                  <a:pt x="220" y="227"/>
                </a:cubicBezTo>
                <a:cubicBezTo>
                  <a:pt x="223" y="227"/>
                  <a:pt x="223" y="227"/>
                  <a:pt x="223" y="227"/>
                </a:cubicBezTo>
                <a:cubicBezTo>
                  <a:pt x="224" y="224"/>
                  <a:pt x="224" y="224"/>
                  <a:pt x="224" y="224"/>
                </a:cubicBezTo>
                <a:cubicBezTo>
                  <a:pt x="225" y="221"/>
                  <a:pt x="225" y="221"/>
                  <a:pt x="225" y="221"/>
                </a:cubicBezTo>
                <a:cubicBezTo>
                  <a:pt x="225" y="220"/>
                  <a:pt x="225" y="220"/>
                  <a:pt x="225" y="220"/>
                </a:cubicBezTo>
                <a:cubicBezTo>
                  <a:pt x="226" y="219"/>
                  <a:pt x="226" y="219"/>
                  <a:pt x="226" y="219"/>
                </a:cubicBezTo>
                <a:cubicBezTo>
                  <a:pt x="226" y="219"/>
                  <a:pt x="226" y="219"/>
                  <a:pt x="226" y="219"/>
                </a:cubicBezTo>
                <a:cubicBezTo>
                  <a:pt x="226" y="218"/>
                  <a:pt x="226" y="218"/>
                  <a:pt x="226" y="218"/>
                </a:cubicBezTo>
                <a:cubicBezTo>
                  <a:pt x="230" y="216"/>
                  <a:pt x="230" y="216"/>
                  <a:pt x="230" y="216"/>
                </a:cubicBezTo>
                <a:cubicBezTo>
                  <a:pt x="230" y="215"/>
                  <a:pt x="230" y="215"/>
                  <a:pt x="230" y="215"/>
                </a:cubicBezTo>
                <a:cubicBezTo>
                  <a:pt x="237" y="210"/>
                  <a:pt x="237" y="210"/>
                  <a:pt x="237" y="210"/>
                </a:cubicBezTo>
                <a:cubicBezTo>
                  <a:pt x="238" y="210"/>
                  <a:pt x="238" y="210"/>
                  <a:pt x="238" y="210"/>
                </a:cubicBezTo>
                <a:cubicBezTo>
                  <a:pt x="238" y="209"/>
                  <a:pt x="238" y="209"/>
                  <a:pt x="238" y="209"/>
                </a:cubicBezTo>
                <a:cubicBezTo>
                  <a:pt x="240" y="209"/>
                  <a:pt x="240" y="209"/>
                  <a:pt x="240" y="209"/>
                </a:cubicBezTo>
                <a:cubicBezTo>
                  <a:pt x="246" y="210"/>
                  <a:pt x="246" y="210"/>
                  <a:pt x="246" y="210"/>
                </a:cubicBezTo>
                <a:cubicBezTo>
                  <a:pt x="246" y="206"/>
                  <a:pt x="247" y="202"/>
                  <a:pt x="251" y="199"/>
                </a:cubicBezTo>
                <a:cubicBezTo>
                  <a:pt x="255" y="196"/>
                  <a:pt x="258" y="194"/>
                  <a:pt x="260" y="195"/>
                </a:cubicBezTo>
                <a:cubicBezTo>
                  <a:pt x="264" y="192"/>
                  <a:pt x="264" y="192"/>
                  <a:pt x="264" y="192"/>
                </a:cubicBezTo>
                <a:cubicBezTo>
                  <a:pt x="264" y="192"/>
                  <a:pt x="264" y="192"/>
                  <a:pt x="264" y="192"/>
                </a:cubicBezTo>
                <a:cubicBezTo>
                  <a:pt x="264" y="191"/>
                  <a:pt x="264" y="191"/>
                  <a:pt x="264" y="191"/>
                </a:cubicBezTo>
                <a:cubicBezTo>
                  <a:pt x="267" y="188"/>
                  <a:pt x="267" y="188"/>
                  <a:pt x="267" y="188"/>
                </a:cubicBezTo>
                <a:cubicBezTo>
                  <a:pt x="267" y="188"/>
                  <a:pt x="267" y="188"/>
                  <a:pt x="267" y="188"/>
                </a:cubicBezTo>
                <a:cubicBezTo>
                  <a:pt x="268" y="188"/>
                  <a:pt x="268" y="188"/>
                  <a:pt x="268" y="188"/>
                </a:cubicBezTo>
                <a:cubicBezTo>
                  <a:pt x="269" y="187"/>
                  <a:pt x="269" y="187"/>
                  <a:pt x="269" y="187"/>
                </a:cubicBezTo>
                <a:cubicBezTo>
                  <a:pt x="269" y="187"/>
                  <a:pt x="269" y="187"/>
                  <a:pt x="269" y="187"/>
                </a:cubicBezTo>
                <a:cubicBezTo>
                  <a:pt x="279" y="185"/>
                  <a:pt x="279" y="185"/>
                  <a:pt x="279" y="185"/>
                </a:cubicBezTo>
                <a:cubicBezTo>
                  <a:pt x="284" y="185"/>
                  <a:pt x="284" y="185"/>
                  <a:pt x="284" y="185"/>
                </a:cubicBezTo>
                <a:cubicBezTo>
                  <a:pt x="287" y="183"/>
                  <a:pt x="287" y="183"/>
                  <a:pt x="287" y="183"/>
                </a:cubicBezTo>
                <a:cubicBezTo>
                  <a:pt x="289" y="179"/>
                  <a:pt x="289" y="179"/>
                  <a:pt x="289" y="179"/>
                </a:cubicBezTo>
                <a:cubicBezTo>
                  <a:pt x="289" y="179"/>
                  <a:pt x="289" y="179"/>
                  <a:pt x="289" y="179"/>
                </a:cubicBezTo>
                <a:cubicBezTo>
                  <a:pt x="292" y="173"/>
                  <a:pt x="292" y="173"/>
                  <a:pt x="292" y="173"/>
                </a:cubicBezTo>
                <a:cubicBezTo>
                  <a:pt x="291" y="173"/>
                  <a:pt x="291" y="173"/>
                  <a:pt x="291" y="173"/>
                </a:cubicBezTo>
                <a:cubicBezTo>
                  <a:pt x="287" y="168"/>
                  <a:pt x="284" y="164"/>
                  <a:pt x="283" y="157"/>
                </a:cubicBezTo>
                <a:cubicBezTo>
                  <a:pt x="283" y="156"/>
                  <a:pt x="283" y="156"/>
                  <a:pt x="283" y="156"/>
                </a:cubicBezTo>
                <a:cubicBezTo>
                  <a:pt x="283" y="156"/>
                  <a:pt x="283" y="156"/>
                  <a:pt x="283" y="156"/>
                </a:cubicBezTo>
                <a:cubicBezTo>
                  <a:pt x="283" y="156"/>
                  <a:pt x="283" y="156"/>
                  <a:pt x="283" y="156"/>
                </a:cubicBezTo>
                <a:cubicBezTo>
                  <a:pt x="283" y="156"/>
                  <a:pt x="283" y="156"/>
                  <a:pt x="283" y="156"/>
                </a:cubicBezTo>
                <a:cubicBezTo>
                  <a:pt x="286" y="142"/>
                  <a:pt x="286" y="142"/>
                  <a:pt x="286" y="142"/>
                </a:cubicBezTo>
                <a:cubicBezTo>
                  <a:pt x="286" y="138"/>
                  <a:pt x="287" y="135"/>
                  <a:pt x="290" y="132"/>
                </a:cubicBezTo>
                <a:cubicBezTo>
                  <a:pt x="289" y="121"/>
                  <a:pt x="289" y="121"/>
                  <a:pt x="289" y="121"/>
                </a:cubicBezTo>
                <a:cubicBezTo>
                  <a:pt x="288" y="120"/>
                  <a:pt x="287" y="119"/>
                  <a:pt x="284" y="118"/>
                </a:cubicBezTo>
                <a:cubicBezTo>
                  <a:pt x="264" y="126"/>
                  <a:pt x="264" y="126"/>
                  <a:pt x="264" y="126"/>
                </a:cubicBezTo>
                <a:cubicBezTo>
                  <a:pt x="266" y="106"/>
                  <a:pt x="266" y="106"/>
                  <a:pt x="266" y="106"/>
                </a:cubicBezTo>
                <a:cubicBezTo>
                  <a:pt x="266" y="103"/>
                  <a:pt x="272" y="97"/>
                  <a:pt x="284" y="91"/>
                </a:cubicBezTo>
                <a:cubicBezTo>
                  <a:pt x="278" y="69"/>
                  <a:pt x="278" y="69"/>
                  <a:pt x="278" y="69"/>
                </a:cubicBezTo>
                <a:cubicBezTo>
                  <a:pt x="277" y="62"/>
                  <a:pt x="279" y="57"/>
                  <a:pt x="284" y="52"/>
                </a:cubicBezTo>
                <a:cubicBezTo>
                  <a:pt x="283" y="48"/>
                  <a:pt x="283" y="48"/>
                  <a:pt x="283" y="48"/>
                </a:cubicBezTo>
                <a:cubicBezTo>
                  <a:pt x="277" y="48"/>
                  <a:pt x="277" y="48"/>
                  <a:pt x="277" y="48"/>
                </a:cubicBezTo>
                <a:cubicBezTo>
                  <a:pt x="275" y="49"/>
                  <a:pt x="275" y="49"/>
                  <a:pt x="275" y="49"/>
                </a:cubicBezTo>
                <a:cubicBezTo>
                  <a:pt x="272" y="57"/>
                  <a:pt x="272" y="57"/>
                  <a:pt x="272" y="57"/>
                </a:cubicBezTo>
                <a:cubicBezTo>
                  <a:pt x="269" y="60"/>
                  <a:pt x="267" y="62"/>
                  <a:pt x="264" y="62"/>
                </a:cubicBezTo>
                <a:cubicBezTo>
                  <a:pt x="263" y="62"/>
                  <a:pt x="263" y="62"/>
                  <a:pt x="263" y="62"/>
                </a:cubicBezTo>
                <a:cubicBezTo>
                  <a:pt x="257" y="58"/>
                  <a:pt x="257" y="58"/>
                  <a:pt x="257" y="58"/>
                </a:cubicBezTo>
                <a:cubicBezTo>
                  <a:pt x="257" y="58"/>
                  <a:pt x="257" y="58"/>
                  <a:pt x="257" y="58"/>
                </a:cubicBezTo>
                <a:cubicBezTo>
                  <a:pt x="256" y="58"/>
                  <a:pt x="256" y="58"/>
                  <a:pt x="256" y="58"/>
                </a:cubicBezTo>
                <a:cubicBezTo>
                  <a:pt x="256" y="57"/>
                  <a:pt x="256" y="57"/>
                  <a:pt x="256" y="57"/>
                </a:cubicBezTo>
                <a:cubicBezTo>
                  <a:pt x="256" y="56"/>
                  <a:pt x="256" y="56"/>
                  <a:pt x="256" y="56"/>
                </a:cubicBezTo>
                <a:cubicBezTo>
                  <a:pt x="254" y="52"/>
                  <a:pt x="254" y="52"/>
                  <a:pt x="254" y="52"/>
                </a:cubicBezTo>
                <a:cubicBezTo>
                  <a:pt x="253" y="46"/>
                  <a:pt x="253" y="46"/>
                  <a:pt x="253" y="46"/>
                </a:cubicBezTo>
                <a:cubicBezTo>
                  <a:pt x="253" y="45"/>
                  <a:pt x="253" y="45"/>
                  <a:pt x="253" y="45"/>
                </a:cubicBezTo>
                <a:cubicBezTo>
                  <a:pt x="253" y="46"/>
                  <a:pt x="253" y="46"/>
                  <a:pt x="253" y="46"/>
                </a:cubicBezTo>
                <a:cubicBezTo>
                  <a:pt x="252" y="48"/>
                  <a:pt x="252" y="48"/>
                  <a:pt x="252" y="48"/>
                </a:cubicBezTo>
                <a:cubicBezTo>
                  <a:pt x="241" y="48"/>
                  <a:pt x="241" y="48"/>
                  <a:pt x="241" y="48"/>
                </a:cubicBezTo>
                <a:cubicBezTo>
                  <a:pt x="240" y="46"/>
                  <a:pt x="240" y="46"/>
                  <a:pt x="240" y="46"/>
                </a:cubicBezTo>
                <a:cubicBezTo>
                  <a:pt x="238" y="39"/>
                  <a:pt x="238" y="39"/>
                  <a:pt x="238" y="39"/>
                </a:cubicBezTo>
                <a:cubicBezTo>
                  <a:pt x="238" y="30"/>
                  <a:pt x="238" y="30"/>
                  <a:pt x="238" y="30"/>
                </a:cubicBezTo>
                <a:cubicBezTo>
                  <a:pt x="232" y="18"/>
                  <a:pt x="232" y="18"/>
                  <a:pt x="232" y="18"/>
                </a:cubicBezTo>
                <a:cubicBezTo>
                  <a:pt x="232" y="9"/>
                  <a:pt x="232" y="9"/>
                  <a:pt x="232" y="9"/>
                </a:cubicBezTo>
                <a:lnTo>
                  <a:pt x="229" y="5"/>
                </a:lnTo>
                <a:close/>
              </a:path>
            </a:pathLst>
          </a:custGeom>
          <a:solidFill>
            <a:schemeClr val="bg1">
              <a:lumMod val="85000"/>
            </a:schemeClr>
          </a:solidFill>
          <a:ln>
            <a:solidFill>
              <a:schemeClr val="bg1">
                <a:lumMod val="65000"/>
              </a:schemeClr>
            </a:solidFill>
          </a:ln>
        </p:spPr>
        <p:txBody>
          <a:bodyPr/>
          <a:lstStyle/>
          <a:p>
            <a:endParaRPr lang="zh-CN" altLang="en-US" dirty="0">
              <a:ea typeface="微软雅黑" panose="020B0503020204020204" pitchFamily="34" charset="-122"/>
            </a:endParaRPr>
          </a:p>
        </p:txBody>
      </p:sp>
      <p:sp>
        <p:nvSpPr>
          <p:cNvPr id="18" name="Freeform 21"/>
          <p:cNvSpPr/>
          <p:nvPr/>
        </p:nvSpPr>
        <p:spPr bwMode="auto">
          <a:xfrm>
            <a:off x="3840163" y="5091113"/>
            <a:ext cx="947737" cy="725487"/>
          </a:xfrm>
          <a:custGeom>
            <a:avLst/>
            <a:gdLst>
              <a:gd name="T0" fmla="*/ 763178 w 380"/>
              <a:gd name="T1" fmla="*/ 24931 h 291"/>
              <a:gd name="T2" fmla="*/ 710803 w 380"/>
              <a:gd name="T3" fmla="*/ 69806 h 291"/>
              <a:gd name="T4" fmla="*/ 650946 w 380"/>
              <a:gd name="T5" fmla="*/ 84765 h 291"/>
              <a:gd name="T6" fmla="*/ 608547 w 380"/>
              <a:gd name="T7" fmla="*/ 82272 h 291"/>
              <a:gd name="T8" fmla="*/ 608547 w 380"/>
              <a:gd name="T9" fmla="*/ 82272 h 291"/>
              <a:gd name="T10" fmla="*/ 558666 w 380"/>
              <a:gd name="T11" fmla="*/ 99723 h 291"/>
              <a:gd name="T12" fmla="*/ 516267 w 380"/>
              <a:gd name="T13" fmla="*/ 124654 h 291"/>
              <a:gd name="T14" fmla="*/ 478857 w 380"/>
              <a:gd name="T15" fmla="*/ 154571 h 291"/>
              <a:gd name="T16" fmla="*/ 453916 w 380"/>
              <a:gd name="T17" fmla="*/ 181995 h 291"/>
              <a:gd name="T18" fmla="*/ 446434 w 380"/>
              <a:gd name="T19" fmla="*/ 196954 h 291"/>
              <a:gd name="T20" fmla="*/ 389071 w 380"/>
              <a:gd name="T21" fmla="*/ 184488 h 291"/>
              <a:gd name="T22" fmla="*/ 319238 w 380"/>
              <a:gd name="T23" fmla="*/ 152078 h 291"/>
              <a:gd name="T24" fmla="*/ 304273 w 380"/>
              <a:gd name="T25" fmla="*/ 174516 h 291"/>
              <a:gd name="T26" fmla="*/ 281827 w 380"/>
              <a:gd name="T27" fmla="*/ 194460 h 291"/>
              <a:gd name="T28" fmla="*/ 236934 w 380"/>
              <a:gd name="T29" fmla="*/ 219391 h 291"/>
              <a:gd name="T30" fmla="*/ 192041 w 380"/>
              <a:gd name="T31" fmla="*/ 256787 h 291"/>
              <a:gd name="T32" fmla="*/ 84798 w 380"/>
              <a:gd name="T33" fmla="*/ 239336 h 291"/>
              <a:gd name="T34" fmla="*/ 34917 w 380"/>
              <a:gd name="T35" fmla="*/ 246815 h 291"/>
              <a:gd name="T36" fmla="*/ 2494 w 380"/>
              <a:gd name="T37" fmla="*/ 261774 h 291"/>
              <a:gd name="T38" fmla="*/ 7482 w 380"/>
              <a:gd name="T39" fmla="*/ 301663 h 291"/>
              <a:gd name="T40" fmla="*/ 77315 w 380"/>
              <a:gd name="T41" fmla="*/ 301663 h 291"/>
              <a:gd name="T42" fmla="*/ 89786 w 380"/>
              <a:gd name="T43" fmla="*/ 356511 h 291"/>
              <a:gd name="T44" fmla="*/ 142161 w 380"/>
              <a:gd name="T45" fmla="*/ 349032 h 291"/>
              <a:gd name="T46" fmla="*/ 189547 w 380"/>
              <a:gd name="T47" fmla="*/ 339059 h 291"/>
              <a:gd name="T48" fmla="*/ 202018 w 380"/>
              <a:gd name="T49" fmla="*/ 408866 h 291"/>
              <a:gd name="T50" fmla="*/ 174583 w 380"/>
              <a:gd name="T51" fmla="*/ 443769 h 291"/>
              <a:gd name="T52" fmla="*/ 132184 w 380"/>
              <a:gd name="T53" fmla="*/ 471193 h 291"/>
              <a:gd name="T54" fmla="*/ 202018 w 380"/>
              <a:gd name="T55" fmla="*/ 488644 h 291"/>
              <a:gd name="T56" fmla="*/ 229452 w 380"/>
              <a:gd name="T57" fmla="*/ 506096 h 291"/>
              <a:gd name="T58" fmla="*/ 289309 w 380"/>
              <a:gd name="T59" fmla="*/ 540999 h 291"/>
              <a:gd name="T60" fmla="*/ 266863 w 380"/>
              <a:gd name="T61" fmla="*/ 568423 h 291"/>
              <a:gd name="T62" fmla="*/ 369119 w 380"/>
              <a:gd name="T63" fmla="*/ 678118 h 291"/>
              <a:gd name="T64" fmla="*/ 406529 w 380"/>
              <a:gd name="T65" fmla="*/ 658174 h 291"/>
              <a:gd name="T66" fmla="*/ 463892 w 380"/>
              <a:gd name="T67" fmla="*/ 700556 h 291"/>
              <a:gd name="T68" fmla="*/ 481351 w 380"/>
              <a:gd name="T69" fmla="*/ 680612 h 291"/>
              <a:gd name="T70" fmla="*/ 511279 w 380"/>
              <a:gd name="T71" fmla="*/ 685598 h 291"/>
              <a:gd name="T72" fmla="*/ 586101 w 380"/>
              <a:gd name="T73" fmla="*/ 703049 h 291"/>
              <a:gd name="T74" fmla="*/ 593583 w 380"/>
              <a:gd name="T75" fmla="*/ 705542 h 291"/>
              <a:gd name="T76" fmla="*/ 655934 w 380"/>
              <a:gd name="T77" fmla="*/ 655681 h 291"/>
              <a:gd name="T78" fmla="*/ 675886 w 380"/>
              <a:gd name="T79" fmla="*/ 678118 h 291"/>
              <a:gd name="T80" fmla="*/ 690850 w 380"/>
              <a:gd name="T81" fmla="*/ 643215 h 291"/>
              <a:gd name="T82" fmla="*/ 748213 w 380"/>
              <a:gd name="T83" fmla="*/ 578395 h 291"/>
              <a:gd name="T84" fmla="*/ 785624 w 380"/>
              <a:gd name="T85" fmla="*/ 585874 h 291"/>
              <a:gd name="T86" fmla="*/ 778142 w 380"/>
              <a:gd name="T87" fmla="*/ 543492 h 291"/>
              <a:gd name="T88" fmla="*/ 785624 w 380"/>
              <a:gd name="T89" fmla="*/ 521054 h 291"/>
              <a:gd name="T90" fmla="*/ 865434 w 380"/>
              <a:gd name="T91" fmla="*/ 478672 h 291"/>
              <a:gd name="T92" fmla="*/ 862939 w 380"/>
              <a:gd name="T93" fmla="*/ 436289 h 291"/>
              <a:gd name="T94" fmla="*/ 880398 w 380"/>
              <a:gd name="T95" fmla="*/ 398893 h 291"/>
              <a:gd name="T96" fmla="*/ 905338 w 380"/>
              <a:gd name="T97" fmla="*/ 341552 h 291"/>
              <a:gd name="T98" fmla="*/ 937761 w 380"/>
              <a:gd name="T99" fmla="*/ 296677 h 291"/>
              <a:gd name="T100" fmla="*/ 940255 w 380"/>
              <a:gd name="T101" fmla="*/ 254294 h 291"/>
              <a:gd name="T102" fmla="*/ 937761 w 380"/>
              <a:gd name="T103" fmla="*/ 229364 h 291"/>
              <a:gd name="T104" fmla="*/ 857951 w 380"/>
              <a:gd name="T105" fmla="*/ 231857 h 291"/>
              <a:gd name="T106" fmla="*/ 835505 w 380"/>
              <a:gd name="T107" fmla="*/ 194460 h 291"/>
              <a:gd name="T108" fmla="*/ 798094 w 380"/>
              <a:gd name="T109" fmla="*/ 194460 h 291"/>
              <a:gd name="T110" fmla="*/ 840493 w 380"/>
              <a:gd name="T111" fmla="*/ 112189 h 291"/>
              <a:gd name="T112" fmla="*/ 835505 w 380"/>
              <a:gd name="T113" fmla="*/ 54848 h 291"/>
              <a:gd name="T114" fmla="*/ 823035 w 380"/>
              <a:gd name="T115" fmla="*/ 0 h 291"/>
              <a:gd name="T116" fmla="*/ 785624 w 380"/>
              <a:gd name="T117" fmla="*/ 19945 h 29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80" h="291">
                <a:moveTo>
                  <a:pt x="304" y="8"/>
                </a:moveTo>
                <a:cubicBezTo>
                  <a:pt x="305" y="8"/>
                  <a:pt x="305" y="8"/>
                  <a:pt x="305" y="8"/>
                </a:cubicBezTo>
                <a:cubicBezTo>
                  <a:pt x="306" y="10"/>
                  <a:pt x="306" y="10"/>
                  <a:pt x="306" y="10"/>
                </a:cubicBezTo>
                <a:cubicBezTo>
                  <a:pt x="298" y="22"/>
                  <a:pt x="298" y="22"/>
                  <a:pt x="298" y="22"/>
                </a:cubicBezTo>
                <a:cubicBezTo>
                  <a:pt x="295" y="25"/>
                  <a:pt x="291" y="28"/>
                  <a:pt x="286" y="28"/>
                </a:cubicBezTo>
                <a:cubicBezTo>
                  <a:pt x="285" y="28"/>
                  <a:pt x="285" y="28"/>
                  <a:pt x="285" y="28"/>
                </a:cubicBezTo>
                <a:cubicBezTo>
                  <a:pt x="279" y="24"/>
                  <a:pt x="279" y="24"/>
                  <a:pt x="279" y="24"/>
                </a:cubicBezTo>
                <a:cubicBezTo>
                  <a:pt x="273" y="25"/>
                  <a:pt x="273" y="25"/>
                  <a:pt x="273" y="25"/>
                </a:cubicBezTo>
                <a:cubicBezTo>
                  <a:pt x="261" y="34"/>
                  <a:pt x="261" y="34"/>
                  <a:pt x="261" y="34"/>
                </a:cubicBezTo>
                <a:cubicBezTo>
                  <a:pt x="258" y="35"/>
                  <a:pt x="254" y="32"/>
                  <a:pt x="249" y="25"/>
                </a:cubicBezTo>
                <a:cubicBezTo>
                  <a:pt x="245" y="33"/>
                  <a:pt x="245" y="33"/>
                  <a:pt x="245" y="33"/>
                </a:cubicBezTo>
                <a:cubicBezTo>
                  <a:pt x="244" y="33"/>
                  <a:pt x="244" y="33"/>
                  <a:pt x="244" y="33"/>
                </a:cubicBezTo>
                <a:cubicBezTo>
                  <a:pt x="244" y="33"/>
                  <a:pt x="244" y="33"/>
                  <a:pt x="244" y="33"/>
                </a:cubicBezTo>
                <a:cubicBezTo>
                  <a:pt x="244" y="33"/>
                  <a:pt x="244" y="33"/>
                  <a:pt x="244" y="33"/>
                </a:cubicBezTo>
                <a:cubicBezTo>
                  <a:pt x="244" y="33"/>
                  <a:pt x="244" y="33"/>
                  <a:pt x="244" y="33"/>
                </a:cubicBezTo>
                <a:cubicBezTo>
                  <a:pt x="239" y="37"/>
                  <a:pt x="239" y="37"/>
                  <a:pt x="239" y="37"/>
                </a:cubicBezTo>
                <a:cubicBezTo>
                  <a:pt x="232" y="37"/>
                  <a:pt x="232" y="37"/>
                  <a:pt x="232" y="37"/>
                </a:cubicBezTo>
                <a:cubicBezTo>
                  <a:pt x="224" y="40"/>
                  <a:pt x="224" y="40"/>
                  <a:pt x="224" y="40"/>
                </a:cubicBezTo>
                <a:cubicBezTo>
                  <a:pt x="214" y="47"/>
                  <a:pt x="214" y="47"/>
                  <a:pt x="214" y="47"/>
                </a:cubicBezTo>
                <a:cubicBezTo>
                  <a:pt x="211" y="47"/>
                  <a:pt x="211" y="47"/>
                  <a:pt x="211" y="47"/>
                </a:cubicBezTo>
                <a:cubicBezTo>
                  <a:pt x="207" y="50"/>
                  <a:pt x="207" y="50"/>
                  <a:pt x="207" y="50"/>
                </a:cubicBezTo>
                <a:cubicBezTo>
                  <a:pt x="204" y="53"/>
                  <a:pt x="203" y="55"/>
                  <a:pt x="205" y="57"/>
                </a:cubicBezTo>
                <a:cubicBezTo>
                  <a:pt x="209" y="64"/>
                  <a:pt x="209" y="64"/>
                  <a:pt x="209" y="64"/>
                </a:cubicBezTo>
                <a:cubicBezTo>
                  <a:pt x="192" y="62"/>
                  <a:pt x="192" y="62"/>
                  <a:pt x="192" y="62"/>
                </a:cubicBezTo>
                <a:cubicBezTo>
                  <a:pt x="183" y="69"/>
                  <a:pt x="183" y="69"/>
                  <a:pt x="183" y="69"/>
                </a:cubicBezTo>
                <a:cubicBezTo>
                  <a:pt x="182" y="72"/>
                  <a:pt x="182" y="72"/>
                  <a:pt x="182" y="72"/>
                </a:cubicBezTo>
                <a:cubicBezTo>
                  <a:pt x="182" y="73"/>
                  <a:pt x="182" y="73"/>
                  <a:pt x="182" y="73"/>
                </a:cubicBezTo>
                <a:cubicBezTo>
                  <a:pt x="180" y="78"/>
                  <a:pt x="180" y="78"/>
                  <a:pt x="180" y="78"/>
                </a:cubicBezTo>
                <a:cubicBezTo>
                  <a:pt x="179" y="78"/>
                  <a:pt x="179" y="78"/>
                  <a:pt x="179" y="78"/>
                </a:cubicBezTo>
                <a:cubicBezTo>
                  <a:pt x="179" y="79"/>
                  <a:pt x="179" y="79"/>
                  <a:pt x="179" y="79"/>
                </a:cubicBezTo>
                <a:cubicBezTo>
                  <a:pt x="170" y="79"/>
                  <a:pt x="170" y="79"/>
                  <a:pt x="170" y="79"/>
                </a:cubicBezTo>
                <a:cubicBezTo>
                  <a:pt x="159" y="75"/>
                  <a:pt x="159" y="75"/>
                  <a:pt x="159" y="75"/>
                </a:cubicBezTo>
                <a:cubicBezTo>
                  <a:pt x="156" y="74"/>
                  <a:pt x="156" y="74"/>
                  <a:pt x="156" y="74"/>
                </a:cubicBezTo>
                <a:cubicBezTo>
                  <a:pt x="147" y="75"/>
                  <a:pt x="147" y="75"/>
                  <a:pt x="147" y="75"/>
                </a:cubicBezTo>
                <a:cubicBezTo>
                  <a:pt x="144" y="75"/>
                  <a:pt x="139" y="71"/>
                  <a:pt x="136" y="64"/>
                </a:cubicBezTo>
                <a:cubicBezTo>
                  <a:pt x="128" y="61"/>
                  <a:pt x="128" y="61"/>
                  <a:pt x="128" y="61"/>
                </a:cubicBezTo>
                <a:cubicBezTo>
                  <a:pt x="122" y="70"/>
                  <a:pt x="122" y="70"/>
                  <a:pt x="122" y="70"/>
                </a:cubicBezTo>
                <a:cubicBezTo>
                  <a:pt x="122" y="70"/>
                  <a:pt x="122" y="70"/>
                  <a:pt x="122" y="70"/>
                </a:cubicBezTo>
                <a:cubicBezTo>
                  <a:pt x="122" y="70"/>
                  <a:pt x="122" y="70"/>
                  <a:pt x="122" y="70"/>
                </a:cubicBezTo>
                <a:cubicBezTo>
                  <a:pt x="113" y="78"/>
                  <a:pt x="113" y="78"/>
                  <a:pt x="113" y="78"/>
                </a:cubicBezTo>
                <a:cubicBezTo>
                  <a:pt x="113" y="78"/>
                  <a:pt x="113" y="78"/>
                  <a:pt x="113" y="78"/>
                </a:cubicBezTo>
                <a:cubicBezTo>
                  <a:pt x="113" y="78"/>
                  <a:pt x="113" y="78"/>
                  <a:pt x="113" y="78"/>
                </a:cubicBezTo>
                <a:cubicBezTo>
                  <a:pt x="111" y="78"/>
                  <a:pt x="111" y="78"/>
                  <a:pt x="111" y="78"/>
                </a:cubicBezTo>
                <a:cubicBezTo>
                  <a:pt x="105" y="80"/>
                  <a:pt x="105" y="80"/>
                  <a:pt x="105" y="80"/>
                </a:cubicBezTo>
                <a:cubicBezTo>
                  <a:pt x="95" y="88"/>
                  <a:pt x="95" y="88"/>
                  <a:pt x="95" y="88"/>
                </a:cubicBezTo>
                <a:cubicBezTo>
                  <a:pt x="95" y="88"/>
                  <a:pt x="95" y="88"/>
                  <a:pt x="95" y="88"/>
                </a:cubicBezTo>
                <a:cubicBezTo>
                  <a:pt x="85" y="93"/>
                  <a:pt x="85" y="93"/>
                  <a:pt x="85" y="93"/>
                </a:cubicBezTo>
                <a:cubicBezTo>
                  <a:pt x="77" y="103"/>
                  <a:pt x="77" y="103"/>
                  <a:pt x="77" y="103"/>
                </a:cubicBezTo>
                <a:cubicBezTo>
                  <a:pt x="53" y="103"/>
                  <a:pt x="53" y="103"/>
                  <a:pt x="53" y="103"/>
                </a:cubicBezTo>
                <a:cubicBezTo>
                  <a:pt x="53" y="103"/>
                  <a:pt x="53" y="103"/>
                  <a:pt x="53" y="103"/>
                </a:cubicBezTo>
                <a:cubicBezTo>
                  <a:pt x="34" y="96"/>
                  <a:pt x="34" y="96"/>
                  <a:pt x="34" y="96"/>
                </a:cubicBezTo>
                <a:cubicBezTo>
                  <a:pt x="24" y="95"/>
                  <a:pt x="24" y="95"/>
                  <a:pt x="24" y="95"/>
                </a:cubicBezTo>
                <a:cubicBezTo>
                  <a:pt x="15" y="99"/>
                  <a:pt x="15" y="99"/>
                  <a:pt x="15" y="99"/>
                </a:cubicBezTo>
                <a:cubicBezTo>
                  <a:pt x="14" y="99"/>
                  <a:pt x="14" y="99"/>
                  <a:pt x="14" y="99"/>
                </a:cubicBezTo>
                <a:cubicBezTo>
                  <a:pt x="14" y="99"/>
                  <a:pt x="14" y="99"/>
                  <a:pt x="14" y="99"/>
                </a:cubicBezTo>
                <a:cubicBezTo>
                  <a:pt x="8" y="102"/>
                  <a:pt x="8" y="102"/>
                  <a:pt x="8" y="102"/>
                </a:cubicBezTo>
                <a:cubicBezTo>
                  <a:pt x="5" y="103"/>
                  <a:pt x="3" y="105"/>
                  <a:pt x="1" y="105"/>
                </a:cubicBezTo>
                <a:cubicBezTo>
                  <a:pt x="0" y="109"/>
                  <a:pt x="0" y="109"/>
                  <a:pt x="0" y="109"/>
                </a:cubicBezTo>
                <a:cubicBezTo>
                  <a:pt x="0" y="116"/>
                  <a:pt x="0" y="116"/>
                  <a:pt x="0" y="116"/>
                </a:cubicBezTo>
                <a:cubicBezTo>
                  <a:pt x="3" y="121"/>
                  <a:pt x="3" y="121"/>
                  <a:pt x="3" y="121"/>
                </a:cubicBezTo>
                <a:cubicBezTo>
                  <a:pt x="17" y="116"/>
                  <a:pt x="17" y="116"/>
                  <a:pt x="17" y="116"/>
                </a:cubicBezTo>
                <a:cubicBezTo>
                  <a:pt x="20" y="116"/>
                  <a:pt x="25" y="118"/>
                  <a:pt x="30" y="121"/>
                </a:cubicBezTo>
                <a:cubicBezTo>
                  <a:pt x="31" y="121"/>
                  <a:pt x="31" y="121"/>
                  <a:pt x="31" y="121"/>
                </a:cubicBezTo>
                <a:cubicBezTo>
                  <a:pt x="32" y="122"/>
                  <a:pt x="32" y="122"/>
                  <a:pt x="32" y="122"/>
                </a:cubicBezTo>
                <a:cubicBezTo>
                  <a:pt x="32" y="142"/>
                  <a:pt x="32" y="142"/>
                  <a:pt x="32" y="142"/>
                </a:cubicBezTo>
                <a:cubicBezTo>
                  <a:pt x="36" y="143"/>
                  <a:pt x="36" y="143"/>
                  <a:pt x="36" y="143"/>
                </a:cubicBezTo>
                <a:cubicBezTo>
                  <a:pt x="48" y="143"/>
                  <a:pt x="48" y="143"/>
                  <a:pt x="48" y="143"/>
                </a:cubicBezTo>
                <a:cubicBezTo>
                  <a:pt x="56" y="141"/>
                  <a:pt x="56" y="141"/>
                  <a:pt x="56" y="141"/>
                </a:cubicBezTo>
                <a:cubicBezTo>
                  <a:pt x="57" y="140"/>
                  <a:pt x="57" y="140"/>
                  <a:pt x="57" y="140"/>
                </a:cubicBezTo>
                <a:cubicBezTo>
                  <a:pt x="62" y="138"/>
                  <a:pt x="66" y="136"/>
                  <a:pt x="72" y="135"/>
                </a:cubicBezTo>
                <a:cubicBezTo>
                  <a:pt x="74" y="135"/>
                  <a:pt x="74" y="135"/>
                  <a:pt x="74" y="135"/>
                </a:cubicBezTo>
                <a:cubicBezTo>
                  <a:pt x="76" y="136"/>
                  <a:pt x="76" y="136"/>
                  <a:pt x="76" y="136"/>
                </a:cubicBezTo>
                <a:cubicBezTo>
                  <a:pt x="79" y="144"/>
                  <a:pt x="79" y="144"/>
                  <a:pt x="79" y="144"/>
                </a:cubicBezTo>
                <a:cubicBezTo>
                  <a:pt x="79" y="144"/>
                  <a:pt x="79" y="144"/>
                  <a:pt x="79" y="144"/>
                </a:cubicBezTo>
                <a:cubicBezTo>
                  <a:pt x="81" y="164"/>
                  <a:pt x="81" y="164"/>
                  <a:pt x="81" y="164"/>
                </a:cubicBezTo>
                <a:cubicBezTo>
                  <a:pt x="81" y="166"/>
                  <a:pt x="81" y="166"/>
                  <a:pt x="81" y="166"/>
                </a:cubicBezTo>
                <a:cubicBezTo>
                  <a:pt x="70" y="178"/>
                  <a:pt x="70" y="178"/>
                  <a:pt x="70" y="178"/>
                </a:cubicBezTo>
                <a:cubicBezTo>
                  <a:pt x="70" y="178"/>
                  <a:pt x="70" y="178"/>
                  <a:pt x="70" y="178"/>
                </a:cubicBezTo>
                <a:cubicBezTo>
                  <a:pt x="70" y="178"/>
                  <a:pt x="70" y="178"/>
                  <a:pt x="70" y="178"/>
                </a:cubicBezTo>
                <a:cubicBezTo>
                  <a:pt x="57" y="184"/>
                  <a:pt x="57" y="184"/>
                  <a:pt x="57" y="184"/>
                </a:cubicBezTo>
                <a:cubicBezTo>
                  <a:pt x="53" y="189"/>
                  <a:pt x="53" y="189"/>
                  <a:pt x="53" y="189"/>
                </a:cubicBezTo>
                <a:cubicBezTo>
                  <a:pt x="54" y="193"/>
                  <a:pt x="54" y="193"/>
                  <a:pt x="54" y="193"/>
                </a:cubicBezTo>
                <a:cubicBezTo>
                  <a:pt x="80" y="195"/>
                  <a:pt x="80" y="195"/>
                  <a:pt x="80" y="195"/>
                </a:cubicBezTo>
                <a:cubicBezTo>
                  <a:pt x="81" y="196"/>
                  <a:pt x="81" y="196"/>
                  <a:pt x="81" y="196"/>
                </a:cubicBezTo>
                <a:cubicBezTo>
                  <a:pt x="81" y="196"/>
                  <a:pt x="81" y="196"/>
                  <a:pt x="81" y="196"/>
                </a:cubicBezTo>
                <a:cubicBezTo>
                  <a:pt x="82" y="197"/>
                  <a:pt x="82" y="197"/>
                  <a:pt x="82" y="197"/>
                </a:cubicBezTo>
                <a:cubicBezTo>
                  <a:pt x="92" y="203"/>
                  <a:pt x="92" y="203"/>
                  <a:pt x="92" y="203"/>
                </a:cubicBezTo>
                <a:cubicBezTo>
                  <a:pt x="115" y="202"/>
                  <a:pt x="115" y="202"/>
                  <a:pt x="115" y="202"/>
                </a:cubicBezTo>
                <a:cubicBezTo>
                  <a:pt x="115" y="205"/>
                  <a:pt x="115" y="205"/>
                  <a:pt x="115" y="205"/>
                </a:cubicBezTo>
                <a:cubicBezTo>
                  <a:pt x="116" y="217"/>
                  <a:pt x="116" y="217"/>
                  <a:pt x="116" y="217"/>
                </a:cubicBezTo>
                <a:cubicBezTo>
                  <a:pt x="116" y="218"/>
                  <a:pt x="116" y="218"/>
                  <a:pt x="116" y="218"/>
                </a:cubicBezTo>
                <a:cubicBezTo>
                  <a:pt x="117" y="218"/>
                  <a:pt x="117" y="218"/>
                  <a:pt x="117" y="218"/>
                </a:cubicBezTo>
                <a:cubicBezTo>
                  <a:pt x="107" y="228"/>
                  <a:pt x="107" y="228"/>
                  <a:pt x="107" y="228"/>
                </a:cubicBezTo>
                <a:cubicBezTo>
                  <a:pt x="105" y="241"/>
                  <a:pt x="108" y="249"/>
                  <a:pt x="113" y="251"/>
                </a:cubicBezTo>
                <a:cubicBezTo>
                  <a:pt x="133" y="261"/>
                  <a:pt x="133" y="261"/>
                  <a:pt x="133" y="261"/>
                </a:cubicBezTo>
                <a:cubicBezTo>
                  <a:pt x="148" y="272"/>
                  <a:pt x="148" y="272"/>
                  <a:pt x="148" y="272"/>
                </a:cubicBezTo>
                <a:cubicBezTo>
                  <a:pt x="161" y="266"/>
                  <a:pt x="161" y="266"/>
                  <a:pt x="161" y="266"/>
                </a:cubicBezTo>
                <a:cubicBezTo>
                  <a:pt x="162" y="265"/>
                  <a:pt x="162" y="265"/>
                  <a:pt x="162" y="265"/>
                </a:cubicBezTo>
                <a:cubicBezTo>
                  <a:pt x="163" y="264"/>
                  <a:pt x="163" y="264"/>
                  <a:pt x="163" y="264"/>
                </a:cubicBezTo>
                <a:cubicBezTo>
                  <a:pt x="164" y="265"/>
                  <a:pt x="164" y="265"/>
                  <a:pt x="164" y="265"/>
                </a:cubicBezTo>
                <a:cubicBezTo>
                  <a:pt x="183" y="280"/>
                  <a:pt x="183" y="280"/>
                  <a:pt x="183" y="280"/>
                </a:cubicBezTo>
                <a:cubicBezTo>
                  <a:pt x="186" y="281"/>
                  <a:pt x="186" y="281"/>
                  <a:pt x="186" y="281"/>
                </a:cubicBezTo>
                <a:cubicBezTo>
                  <a:pt x="191" y="275"/>
                  <a:pt x="191" y="275"/>
                  <a:pt x="191" y="275"/>
                </a:cubicBezTo>
                <a:cubicBezTo>
                  <a:pt x="192" y="274"/>
                  <a:pt x="192" y="274"/>
                  <a:pt x="192" y="274"/>
                </a:cubicBezTo>
                <a:cubicBezTo>
                  <a:pt x="193" y="273"/>
                  <a:pt x="193" y="273"/>
                  <a:pt x="193" y="273"/>
                </a:cubicBezTo>
                <a:cubicBezTo>
                  <a:pt x="193" y="273"/>
                  <a:pt x="193" y="273"/>
                  <a:pt x="193" y="273"/>
                </a:cubicBezTo>
                <a:cubicBezTo>
                  <a:pt x="194" y="273"/>
                  <a:pt x="194" y="273"/>
                  <a:pt x="194" y="273"/>
                </a:cubicBezTo>
                <a:cubicBezTo>
                  <a:pt x="205" y="275"/>
                  <a:pt x="205" y="275"/>
                  <a:pt x="205" y="275"/>
                </a:cubicBezTo>
                <a:cubicBezTo>
                  <a:pt x="208" y="255"/>
                  <a:pt x="208" y="255"/>
                  <a:pt x="208" y="255"/>
                </a:cubicBezTo>
                <a:cubicBezTo>
                  <a:pt x="222" y="281"/>
                  <a:pt x="222" y="281"/>
                  <a:pt x="222" y="281"/>
                </a:cubicBezTo>
                <a:cubicBezTo>
                  <a:pt x="235" y="282"/>
                  <a:pt x="235" y="282"/>
                  <a:pt x="235" y="282"/>
                </a:cubicBezTo>
                <a:cubicBezTo>
                  <a:pt x="236" y="282"/>
                  <a:pt x="236" y="282"/>
                  <a:pt x="236" y="282"/>
                </a:cubicBezTo>
                <a:cubicBezTo>
                  <a:pt x="238" y="282"/>
                  <a:pt x="238" y="282"/>
                  <a:pt x="238" y="282"/>
                </a:cubicBezTo>
                <a:cubicBezTo>
                  <a:pt x="238" y="283"/>
                  <a:pt x="238" y="283"/>
                  <a:pt x="238" y="283"/>
                </a:cubicBezTo>
                <a:cubicBezTo>
                  <a:pt x="238" y="291"/>
                  <a:pt x="238" y="291"/>
                  <a:pt x="238" y="291"/>
                </a:cubicBezTo>
                <a:cubicBezTo>
                  <a:pt x="243" y="290"/>
                  <a:pt x="243" y="290"/>
                  <a:pt x="243" y="290"/>
                </a:cubicBezTo>
                <a:cubicBezTo>
                  <a:pt x="263" y="263"/>
                  <a:pt x="263" y="263"/>
                  <a:pt x="263" y="263"/>
                </a:cubicBezTo>
                <a:cubicBezTo>
                  <a:pt x="271" y="276"/>
                  <a:pt x="271" y="276"/>
                  <a:pt x="271" y="276"/>
                </a:cubicBezTo>
                <a:cubicBezTo>
                  <a:pt x="271" y="272"/>
                  <a:pt x="271" y="272"/>
                  <a:pt x="271" y="272"/>
                </a:cubicBezTo>
                <a:cubicBezTo>
                  <a:pt x="271" y="272"/>
                  <a:pt x="271" y="272"/>
                  <a:pt x="271" y="272"/>
                </a:cubicBezTo>
                <a:cubicBezTo>
                  <a:pt x="271" y="271"/>
                  <a:pt x="271" y="271"/>
                  <a:pt x="271" y="271"/>
                </a:cubicBezTo>
                <a:cubicBezTo>
                  <a:pt x="271" y="271"/>
                  <a:pt x="271" y="271"/>
                  <a:pt x="271" y="271"/>
                </a:cubicBezTo>
                <a:cubicBezTo>
                  <a:pt x="277" y="258"/>
                  <a:pt x="277" y="258"/>
                  <a:pt x="277" y="258"/>
                </a:cubicBezTo>
                <a:cubicBezTo>
                  <a:pt x="283" y="249"/>
                  <a:pt x="283" y="249"/>
                  <a:pt x="283" y="249"/>
                </a:cubicBezTo>
                <a:cubicBezTo>
                  <a:pt x="298" y="249"/>
                  <a:pt x="298" y="249"/>
                  <a:pt x="298" y="249"/>
                </a:cubicBezTo>
                <a:cubicBezTo>
                  <a:pt x="300" y="232"/>
                  <a:pt x="300" y="232"/>
                  <a:pt x="300" y="232"/>
                </a:cubicBezTo>
                <a:cubicBezTo>
                  <a:pt x="302" y="232"/>
                  <a:pt x="302" y="232"/>
                  <a:pt x="302" y="232"/>
                </a:cubicBezTo>
                <a:cubicBezTo>
                  <a:pt x="303" y="233"/>
                  <a:pt x="303" y="233"/>
                  <a:pt x="303" y="233"/>
                </a:cubicBezTo>
                <a:cubicBezTo>
                  <a:pt x="315" y="235"/>
                  <a:pt x="315" y="235"/>
                  <a:pt x="315" y="235"/>
                </a:cubicBezTo>
                <a:cubicBezTo>
                  <a:pt x="316" y="229"/>
                  <a:pt x="316" y="229"/>
                  <a:pt x="316" y="229"/>
                </a:cubicBezTo>
                <a:cubicBezTo>
                  <a:pt x="312" y="219"/>
                  <a:pt x="312" y="219"/>
                  <a:pt x="312" y="219"/>
                </a:cubicBezTo>
                <a:cubicBezTo>
                  <a:pt x="312" y="218"/>
                  <a:pt x="312" y="218"/>
                  <a:pt x="312" y="218"/>
                </a:cubicBezTo>
                <a:cubicBezTo>
                  <a:pt x="314" y="211"/>
                  <a:pt x="314" y="211"/>
                  <a:pt x="314" y="211"/>
                </a:cubicBezTo>
                <a:cubicBezTo>
                  <a:pt x="314" y="210"/>
                  <a:pt x="314" y="210"/>
                  <a:pt x="314" y="210"/>
                </a:cubicBezTo>
                <a:cubicBezTo>
                  <a:pt x="315" y="209"/>
                  <a:pt x="315" y="209"/>
                  <a:pt x="315" y="209"/>
                </a:cubicBezTo>
                <a:cubicBezTo>
                  <a:pt x="315" y="209"/>
                  <a:pt x="315" y="209"/>
                  <a:pt x="315" y="209"/>
                </a:cubicBezTo>
                <a:cubicBezTo>
                  <a:pt x="315" y="209"/>
                  <a:pt x="315" y="209"/>
                  <a:pt x="315" y="209"/>
                </a:cubicBezTo>
                <a:cubicBezTo>
                  <a:pt x="347" y="192"/>
                  <a:pt x="347" y="192"/>
                  <a:pt x="347" y="192"/>
                </a:cubicBezTo>
                <a:cubicBezTo>
                  <a:pt x="346" y="175"/>
                  <a:pt x="346" y="175"/>
                  <a:pt x="346" y="175"/>
                </a:cubicBezTo>
                <a:cubicBezTo>
                  <a:pt x="346" y="175"/>
                  <a:pt x="346" y="175"/>
                  <a:pt x="346" y="175"/>
                </a:cubicBezTo>
                <a:cubicBezTo>
                  <a:pt x="346" y="175"/>
                  <a:pt x="346" y="175"/>
                  <a:pt x="346" y="175"/>
                </a:cubicBezTo>
                <a:cubicBezTo>
                  <a:pt x="352" y="163"/>
                  <a:pt x="352" y="163"/>
                  <a:pt x="352" y="163"/>
                </a:cubicBezTo>
                <a:cubicBezTo>
                  <a:pt x="353" y="160"/>
                  <a:pt x="353" y="160"/>
                  <a:pt x="353" y="160"/>
                </a:cubicBezTo>
                <a:cubicBezTo>
                  <a:pt x="353" y="160"/>
                  <a:pt x="353" y="160"/>
                  <a:pt x="353" y="160"/>
                </a:cubicBezTo>
                <a:cubicBezTo>
                  <a:pt x="363" y="138"/>
                  <a:pt x="363" y="138"/>
                  <a:pt x="363" y="138"/>
                </a:cubicBezTo>
                <a:cubicBezTo>
                  <a:pt x="363" y="137"/>
                  <a:pt x="363" y="137"/>
                  <a:pt x="363" y="137"/>
                </a:cubicBezTo>
                <a:cubicBezTo>
                  <a:pt x="363" y="137"/>
                  <a:pt x="363" y="137"/>
                  <a:pt x="363" y="137"/>
                </a:cubicBezTo>
                <a:cubicBezTo>
                  <a:pt x="371" y="129"/>
                  <a:pt x="371" y="129"/>
                  <a:pt x="371" y="129"/>
                </a:cubicBezTo>
                <a:cubicBezTo>
                  <a:pt x="376" y="120"/>
                  <a:pt x="376" y="120"/>
                  <a:pt x="376" y="120"/>
                </a:cubicBezTo>
                <a:cubicBezTo>
                  <a:pt x="376" y="119"/>
                  <a:pt x="376" y="119"/>
                  <a:pt x="376" y="119"/>
                </a:cubicBezTo>
                <a:cubicBezTo>
                  <a:pt x="376" y="119"/>
                  <a:pt x="376" y="119"/>
                  <a:pt x="376" y="119"/>
                </a:cubicBezTo>
                <a:cubicBezTo>
                  <a:pt x="380" y="112"/>
                  <a:pt x="380" y="112"/>
                  <a:pt x="380" y="112"/>
                </a:cubicBezTo>
                <a:cubicBezTo>
                  <a:pt x="377" y="102"/>
                  <a:pt x="377" y="102"/>
                  <a:pt x="377" y="102"/>
                </a:cubicBezTo>
                <a:cubicBezTo>
                  <a:pt x="377" y="102"/>
                  <a:pt x="377" y="102"/>
                  <a:pt x="377" y="102"/>
                </a:cubicBezTo>
                <a:cubicBezTo>
                  <a:pt x="376" y="102"/>
                  <a:pt x="376" y="102"/>
                  <a:pt x="376" y="102"/>
                </a:cubicBezTo>
                <a:cubicBezTo>
                  <a:pt x="376" y="92"/>
                  <a:pt x="376" y="92"/>
                  <a:pt x="376" y="92"/>
                </a:cubicBezTo>
                <a:cubicBezTo>
                  <a:pt x="371" y="92"/>
                  <a:pt x="371" y="92"/>
                  <a:pt x="371" y="92"/>
                </a:cubicBezTo>
                <a:cubicBezTo>
                  <a:pt x="362" y="96"/>
                  <a:pt x="362" y="96"/>
                  <a:pt x="362" y="96"/>
                </a:cubicBezTo>
                <a:cubicBezTo>
                  <a:pt x="358" y="99"/>
                  <a:pt x="352" y="98"/>
                  <a:pt x="344" y="93"/>
                </a:cubicBezTo>
                <a:cubicBezTo>
                  <a:pt x="341" y="91"/>
                  <a:pt x="341" y="85"/>
                  <a:pt x="343" y="76"/>
                </a:cubicBezTo>
                <a:cubicBezTo>
                  <a:pt x="338" y="75"/>
                  <a:pt x="338" y="75"/>
                  <a:pt x="338" y="75"/>
                </a:cubicBezTo>
                <a:cubicBezTo>
                  <a:pt x="335" y="78"/>
                  <a:pt x="335" y="78"/>
                  <a:pt x="335" y="78"/>
                </a:cubicBezTo>
                <a:cubicBezTo>
                  <a:pt x="330" y="84"/>
                  <a:pt x="326" y="88"/>
                  <a:pt x="324" y="88"/>
                </a:cubicBezTo>
                <a:cubicBezTo>
                  <a:pt x="323" y="88"/>
                  <a:pt x="323" y="88"/>
                  <a:pt x="321" y="87"/>
                </a:cubicBezTo>
                <a:cubicBezTo>
                  <a:pt x="321" y="85"/>
                  <a:pt x="320" y="82"/>
                  <a:pt x="320" y="78"/>
                </a:cubicBezTo>
                <a:cubicBezTo>
                  <a:pt x="320" y="72"/>
                  <a:pt x="320" y="68"/>
                  <a:pt x="321" y="67"/>
                </a:cubicBezTo>
                <a:cubicBezTo>
                  <a:pt x="323" y="65"/>
                  <a:pt x="324" y="65"/>
                  <a:pt x="325" y="66"/>
                </a:cubicBezTo>
                <a:cubicBezTo>
                  <a:pt x="337" y="45"/>
                  <a:pt x="337" y="45"/>
                  <a:pt x="337" y="45"/>
                </a:cubicBezTo>
                <a:cubicBezTo>
                  <a:pt x="340" y="37"/>
                  <a:pt x="340" y="37"/>
                  <a:pt x="340" y="37"/>
                </a:cubicBezTo>
                <a:cubicBezTo>
                  <a:pt x="341" y="28"/>
                  <a:pt x="341" y="28"/>
                  <a:pt x="341" y="28"/>
                </a:cubicBezTo>
                <a:cubicBezTo>
                  <a:pt x="335" y="22"/>
                  <a:pt x="335" y="22"/>
                  <a:pt x="335" y="22"/>
                </a:cubicBezTo>
                <a:cubicBezTo>
                  <a:pt x="333" y="20"/>
                  <a:pt x="332" y="16"/>
                  <a:pt x="334" y="10"/>
                </a:cubicBezTo>
                <a:cubicBezTo>
                  <a:pt x="334" y="7"/>
                  <a:pt x="334" y="7"/>
                  <a:pt x="334" y="7"/>
                </a:cubicBezTo>
                <a:cubicBezTo>
                  <a:pt x="334" y="5"/>
                  <a:pt x="332" y="2"/>
                  <a:pt x="330" y="0"/>
                </a:cubicBezTo>
                <a:cubicBezTo>
                  <a:pt x="329" y="0"/>
                  <a:pt x="329" y="0"/>
                  <a:pt x="329" y="0"/>
                </a:cubicBezTo>
                <a:cubicBezTo>
                  <a:pt x="328" y="2"/>
                  <a:pt x="328" y="2"/>
                  <a:pt x="328" y="2"/>
                </a:cubicBezTo>
                <a:cubicBezTo>
                  <a:pt x="326" y="7"/>
                  <a:pt x="322" y="10"/>
                  <a:pt x="315" y="8"/>
                </a:cubicBezTo>
                <a:cubicBezTo>
                  <a:pt x="312" y="7"/>
                  <a:pt x="309" y="7"/>
                  <a:pt x="304" y="8"/>
                </a:cubicBezTo>
                <a:close/>
              </a:path>
            </a:pathLst>
          </a:custGeom>
          <a:solidFill>
            <a:schemeClr val="bg1">
              <a:lumMod val="85000"/>
            </a:schemeClr>
          </a:solidFill>
          <a:ln>
            <a:solidFill>
              <a:schemeClr val="bg1">
                <a:lumMod val="65000"/>
              </a:schemeClr>
            </a:solidFill>
          </a:ln>
        </p:spPr>
        <p:txBody>
          <a:bodyPr/>
          <a:lstStyle/>
          <a:p>
            <a:endParaRPr lang="zh-CN" altLang="en-US" dirty="0">
              <a:ea typeface="微软雅黑" panose="020B0503020204020204" pitchFamily="34" charset="-122"/>
            </a:endParaRPr>
          </a:p>
        </p:txBody>
      </p:sp>
      <p:sp>
        <p:nvSpPr>
          <p:cNvPr id="19" name="Freeform 22"/>
          <p:cNvSpPr/>
          <p:nvPr/>
        </p:nvSpPr>
        <p:spPr bwMode="auto">
          <a:xfrm>
            <a:off x="3973513" y="4298950"/>
            <a:ext cx="534987" cy="544513"/>
          </a:xfrm>
          <a:custGeom>
            <a:avLst/>
            <a:gdLst>
              <a:gd name="T0" fmla="*/ 507616 w 215"/>
              <a:gd name="T1" fmla="*/ 62159 h 219"/>
              <a:gd name="T2" fmla="*/ 487709 w 215"/>
              <a:gd name="T3" fmla="*/ 54700 h 219"/>
              <a:gd name="T4" fmla="*/ 472779 w 215"/>
              <a:gd name="T5" fmla="*/ 47241 h 219"/>
              <a:gd name="T6" fmla="*/ 442919 w 215"/>
              <a:gd name="T7" fmla="*/ 52214 h 219"/>
              <a:gd name="T8" fmla="*/ 418036 w 215"/>
              <a:gd name="T9" fmla="*/ 42268 h 219"/>
              <a:gd name="T10" fmla="*/ 418036 w 215"/>
              <a:gd name="T11" fmla="*/ 39782 h 219"/>
              <a:gd name="T12" fmla="*/ 385688 w 215"/>
              <a:gd name="T13" fmla="*/ 7459 h 219"/>
              <a:gd name="T14" fmla="*/ 333434 w 215"/>
              <a:gd name="T15" fmla="*/ 29836 h 219"/>
              <a:gd name="T16" fmla="*/ 325969 w 215"/>
              <a:gd name="T17" fmla="*/ 77077 h 219"/>
              <a:gd name="T18" fmla="*/ 306062 w 215"/>
              <a:gd name="T19" fmla="*/ 111886 h 219"/>
              <a:gd name="T20" fmla="*/ 271226 w 215"/>
              <a:gd name="T21" fmla="*/ 161613 h 219"/>
              <a:gd name="T22" fmla="*/ 218971 w 215"/>
              <a:gd name="T23" fmla="*/ 223772 h 219"/>
              <a:gd name="T24" fmla="*/ 164229 w 215"/>
              <a:gd name="T25" fmla="*/ 273500 h 219"/>
              <a:gd name="T26" fmla="*/ 136857 w 215"/>
              <a:gd name="T27" fmla="*/ 310795 h 219"/>
              <a:gd name="T28" fmla="*/ 0 w 215"/>
              <a:gd name="T29" fmla="*/ 315768 h 219"/>
              <a:gd name="T30" fmla="*/ 37325 w 215"/>
              <a:gd name="T31" fmla="*/ 427654 h 219"/>
              <a:gd name="T32" fmla="*/ 59719 w 215"/>
              <a:gd name="T33" fmla="*/ 442572 h 219"/>
              <a:gd name="T34" fmla="*/ 79626 w 215"/>
              <a:gd name="T35" fmla="*/ 494786 h 219"/>
              <a:gd name="T36" fmla="*/ 82114 w 215"/>
              <a:gd name="T37" fmla="*/ 504731 h 219"/>
              <a:gd name="T38" fmla="*/ 116951 w 215"/>
              <a:gd name="T39" fmla="*/ 494786 h 219"/>
              <a:gd name="T40" fmla="*/ 131881 w 215"/>
              <a:gd name="T41" fmla="*/ 502245 h 219"/>
              <a:gd name="T42" fmla="*/ 144322 w 215"/>
              <a:gd name="T43" fmla="*/ 464949 h 219"/>
              <a:gd name="T44" fmla="*/ 206530 w 215"/>
              <a:gd name="T45" fmla="*/ 437599 h 219"/>
              <a:gd name="T46" fmla="*/ 213995 w 215"/>
              <a:gd name="T47" fmla="*/ 400304 h 219"/>
              <a:gd name="T48" fmla="*/ 226436 w 215"/>
              <a:gd name="T49" fmla="*/ 390359 h 219"/>
              <a:gd name="T50" fmla="*/ 228925 w 215"/>
              <a:gd name="T51" fmla="*/ 390359 h 219"/>
              <a:gd name="T52" fmla="*/ 256296 w 215"/>
              <a:gd name="T53" fmla="*/ 415222 h 219"/>
              <a:gd name="T54" fmla="*/ 266249 w 215"/>
              <a:gd name="T55" fmla="*/ 437599 h 219"/>
              <a:gd name="T56" fmla="*/ 286156 w 215"/>
              <a:gd name="T57" fmla="*/ 410250 h 219"/>
              <a:gd name="T58" fmla="*/ 306062 w 215"/>
              <a:gd name="T59" fmla="*/ 400304 h 219"/>
              <a:gd name="T60" fmla="*/ 328457 w 215"/>
              <a:gd name="T61" fmla="*/ 402790 h 219"/>
              <a:gd name="T62" fmla="*/ 340899 w 215"/>
              <a:gd name="T63" fmla="*/ 447545 h 219"/>
              <a:gd name="T64" fmla="*/ 355829 w 215"/>
              <a:gd name="T65" fmla="*/ 479868 h 219"/>
              <a:gd name="T66" fmla="*/ 365782 w 215"/>
              <a:gd name="T67" fmla="*/ 509704 h 219"/>
              <a:gd name="T68" fmla="*/ 390665 w 215"/>
              <a:gd name="T69" fmla="*/ 509704 h 219"/>
              <a:gd name="T70" fmla="*/ 395642 w 215"/>
              <a:gd name="T71" fmla="*/ 512190 h 219"/>
              <a:gd name="T72" fmla="*/ 408083 w 215"/>
              <a:gd name="T73" fmla="*/ 544513 h 219"/>
              <a:gd name="T74" fmla="*/ 418036 w 215"/>
              <a:gd name="T75" fmla="*/ 519649 h 219"/>
              <a:gd name="T76" fmla="*/ 420525 w 215"/>
              <a:gd name="T77" fmla="*/ 517163 h 219"/>
              <a:gd name="T78" fmla="*/ 432966 w 215"/>
              <a:gd name="T79" fmla="*/ 509704 h 219"/>
              <a:gd name="T80" fmla="*/ 445408 w 215"/>
              <a:gd name="T81" fmla="*/ 499759 h 219"/>
              <a:gd name="T82" fmla="*/ 353340 w 215"/>
              <a:gd name="T83" fmla="*/ 318254 h 219"/>
              <a:gd name="T84" fmla="*/ 330945 w 215"/>
              <a:gd name="T85" fmla="*/ 243663 h 219"/>
              <a:gd name="T86" fmla="*/ 328457 w 215"/>
              <a:gd name="T87" fmla="*/ 241177 h 219"/>
              <a:gd name="T88" fmla="*/ 343387 w 215"/>
              <a:gd name="T89" fmla="*/ 198909 h 219"/>
              <a:gd name="T90" fmla="*/ 492686 w 215"/>
              <a:gd name="T91" fmla="*/ 166586 h 219"/>
              <a:gd name="T92" fmla="*/ 527522 w 215"/>
              <a:gd name="T93" fmla="*/ 141723 h 21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15" h="219">
                <a:moveTo>
                  <a:pt x="215" y="44"/>
                </a:moveTo>
                <a:cubicBezTo>
                  <a:pt x="211" y="34"/>
                  <a:pt x="211" y="34"/>
                  <a:pt x="211" y="34"/>
                </a:cubicBezTo>
                <a:cubicBezTo>
                  <a:pt x="204" y="25"/>
                  <a:pt x="204" y="25"/>
                  <a:pt x="204" y="25"/>
                </a:cubicBezTo>
                <a:cubicBezTo>
                  <a:pt x="197" y="23"/>
                  <a:pt x="197" y="23"/>
                  <a:pt x="197" y="23"/>
                </a:cubicBezTo>
                <a:cubicBezTo>
                  <a:pt x="196" y="23"/>
                  <a:pt x="196" y="23"/>
                  <a:pt x="196" y="23"/>
                </a:cubicBezTo>
                <a:cubicBezTo>
                  <a:pt x="196" y="22"/>
                  <a:pt x="196" y="22"/>
                  <a:pt x="196" y="22"/>
                </a:cubicBezTo>
                <a:cubicBezTo>
                  <a:pt x="196" y="22"/>
                  <a:pt x="196" y="22"/>
                  <a:pt x="196" y="22"/>
                </a:cubicBezTo>
                <a:cubicBezTo>
                  <a:pt x="190" y="19"/>
                  <a:pt x="190" y="19"/>
                  <a:pt x="190" y="19"/>
                </a:cubicBezTo>
                <a:cubicBezTo>
                  <a:pt x="190" y="19"/>
                  <a:pt x="190" y="19"/>
                  <a:pt x="190" y="19"/>
                </a:cubicBezTo>
                <a:cubicBezTo>
                  <a:pt x="188" y="19"/>
                  <a:pt x="188" y="19"/>
                  <a:pt x="188" y="19"/>
                </a:cubicBezTo>
                <a:cubicBezTo>
                  <a:pt x="186" y="20"/>
                  <a:pt x="186" y="20"/>
                  <a:pt x="186" y="20"/>
                </a:cubicBezTo>
                <a:cubicBezTo>
                  <a:pt x="178" y="21"/>
                  <a:pt x="178" y="21"/>
                  <a:pt x="178" y="21"/>
                </a:cubicBezTo>
                <a:cubicBezTo>
                  <a:pt x="177" y="21"/>
                  <a:pt x="177" y="21"/>
                  <a:pt x="177" y="21"/>
                </a:cubicBezTo>
                <a:cubicBezTo>
                  <a:pt x="176" y="20"/>
                  <a:pt x="176" y="20"/>
                  <a:pt x="176" y="20"/>
                </a:cubicBezTo>
                <a:cubicBezTo>
                  <a:pt x="168" y="17"/>
                  <a:pt x="168" y="17"/>
                  <a:pt x="168" y="17"/>
                </a:cubicBezTo>
                <a:cubicBezTo>
                  <a:pt x="168" y="17"/>
                  <a:pt x="168" y="17"/>
                  <a:pt x="168" y="17"/>
                </a:cubicBezTo>
                <a:cubicBezTo>
                  <a:pt x="168" y="17"/>
                  <a:pt x="168" y="17"/>
                  <a:pt x="168" y="17"/>
                </a:cubicBezTo>
                <a:cubicBezTo>
                  <a:pt x="168" y="16"/>
                  <a:pt x="168" y="16"/>
                  <a:pt x="168" y="16"/>
                </a:cubicBezTo>
                <a:cubicBezTo>
                  <a:pt x="168" y="16"/>
                  <a:pt x="168" y="16"/>
                  <a:pt x="168" y="16"/>
                </a:cubicBezTo>
                <a:cubicBezTo>
                  <a:pt x="162" y="10"/>
                  <a:pt x="162" y="10"/>
                  <a:pt x="162" y="10"/>
                </a:cubicBezTo>
                <a:cubicBezTo>
                  <a:pt x="155" y="3"/>
                  <a:pt x="155" y="3"/>
                  <a:pt x="155" y="3"/>
                </a:cubicBezTo>
                <a:cubicBezTo>
                  <a:pt x="149" y="0"/>
                  <a:pt x="149" y="0"/>
                  <a:pt x="149" y="0"/>
                </a:cubicBezTo>
                <a:cubicBezTo>
                  <a:pt x="142" y="6"/>
                  <a:pt x="142" y="6"/>
                  <a:pt x="142" y="6"/>
                </a:cubicBezTo>
                <a:cubicBezTo>
                  <a:pt x="134" y="12"/>
                  <a:pt x="134" y="12"/>
                  <a:pt x="134" y="12"/>
                </a:cubicBezTo>
                <a:cubicBezTo>
                  <a:pt x="131" y="30"/>
                  <a:pt x="131" y="30"/>
                  <a:pt x="131" y="30"/>
                </a:cubicBezTo>
                <a:cubicBezTo>
                  <a:pt x="131" y="31"/>
                  <a:pt x="131" y="31"/>
                  <a:pt x="131" y="31"/>
                </a:cubicBezTo>
                <a:cubicBezTo>
                  <a:pt x="131" y="31"/>
                  <a:pt x="131" y="31"/>
                  <a:pt x="131" y="31"/>
                </a:cubicBezTo>
                <a:cubicBezTo>
                  <a:pt x="123" y="44"/>
                  <a:pt x="123" y="44"/>
                  <a:pt x="123" y="44"/>
                </a:cubicBezTo>
                <a:cubicBezTo>
                  <a:pt x="123" y="45"/>
                  <a:pt x="123" y="45"/>
                  <a:pt x="123" y="45"/>
                </a:cubicBezTo>
                <a:cubicBezTo>
                  <a:pt x="123" y="45"/>
                  <a:pt x="123" y="45"/>
                  <a:pt x="123" y="45"/>
                </a:cubicBezTo>
                <a:cubicBezTo>
                  <a:pt x="117" y="51"/>
                  <a:pt x="117" y="51"/>
                  <a:pt x="117" y="51"/>
                </a:cubicBezTo>
                <a:cubicBezTo>
                  <a:pt x="109" y="65"/>
                  <a:pt x="109" y="65"/>
                  <a:pt x="109" y="65"/>
                </a:cubicBezTo>
                <a:cubicBezTo>
                  <a:pt x="109" y="65"/>
                  <a:pt x="109" y="65"/>
                  <a:pt x="109" y="65"/>
                </a:cubicBezTo>
                <a:cubicBezTo>
                  <a:pt x="109" y="67"/>
                  <a:pt x="109" y="67"/>
                  <a:pt x="109" y="67"/>
                </a:cubicBezTo>
                <a:cubicBezTo>
                  <a:pt x="103" y="71"/>
                  <a:pt x="98" y="75"/>
                  <a:pt x="94" y="79"/>
                </a:cubicBezTo>
                <a:cubicBezTo>
                  <a:pt x="88" y="90"/>
                  <a:pt x="88" y="90"/>
                  <a:pt x="88" y="90"/>
                </a:cubicBezTo>
                <a:cubicBezTo>
                  <a:pt x="86" y="93"/>
                  <a:pt x="81" y="96"/>
                  <a:pt x="72" y="100"/>
                </a:cubicBezTo>
                <a:cubicBezTo>
                  <a:pt x="66" y="110"/>
                  <a:pt x="66" y="110"/>
                  <a:pt x="66" y="110"/>
                </a:cubicBezTo>
                <a:cubicBezTo>
                  <a:pt x="66" y="110"/>
                  <a:pt x="66" y="110"/>
                  <a:pt x="66" y="110"/>
                </a:cubicBezTo>
                <a:cubicBezTo>
                  <a:pt x="56" y="124"/>
                  <a:pt x="56" y="124"/>
                  <a:pt x="56" y="124"/>
                </a:cubicBezTo>
                <a:cubicBezTo>
                  <a:pt x="55" y="124"/>
                  <a:pt x="55" y="124"/>
                  <a:pt x="55" y="124"/>
                </a:cubicBezTo>
                <a:cubicBezTo>
                  <a:pt x="55" y="125"/>
                  <a:pt x="55" y="125"/>
                  <a:pt x="55" y="125"/>
                </a:cubicBezTo>
                <a:cubicBezTo>
                  <a:pt x="54" y="125"/>
                  <a:pt x="54" y="125"/>
                  <a:pt x="54" y="125"/>
                </a:cubicBezTo>
                <a:cubicBezTo>
                  <a:pt x="6" y="122"/>
                  <a:pt x="6" y="122"/>
                  <a:pt x="6" y="122"/>
                </a:cubicBezTo>
                <a:cubicBezTo>
                  <a:pt x="0" y="127"/>
                  <a:pt x="0" y="127"/>
                  <a:pt x="0" y="127"/>
                </a:cubicBezTo>
                <a:cubicBezTo>
                  <a:pt x="0" y="138"/>
                  <a:pt x="0" y="138"/>
                  <a:pt x="0" y="138"/>
                </a:cubicBezTo>
                <a:cubicBezTo>
                  <a:pt x="5" y="158"/>
                  <a:pt x="5" y="158"/>
                  <a:pt x="5" y="158"/>
                </a:cubicBezTo>
                <a:cubicBezTo>
                  <a:pt x="15" y="172"/>
                  <a:pt x="15" y="172"/>
                  <a:pt x="15" y="172"/>
                </a:cubicBezTo>
                <a:cubicBezTo>
                  <a:pt x="24" y="177"/>
                  <a:pt x="24" y="177"/>
                  <a:pt x="24" y="177"/>
                </a:cubicBezTo>
                <a:cubicBezTo>
                  <a:pt x="24" y="178"/>
                  <a:pt x="24" y="178"/>
                  <a:pt x="24" y="178"/>
                </a:cubicBezTo>
                <a:cubicBezTo>
                  <a:pt x="24" y="178"/>
                  <a:pt x="24" y="178"/>
                  <a:pt x="24" y="178"/>
                </a:cubicBezTo>
                <a:cubicBezTo>
                  <a:pt x="24" y="178"/>
                  <a:pt x="24" y="178"/>
                  <a:pt x="24" y="178"/>
                </a:cubicBezTo>
                <a:cubicBezTo>
                  <a:pt x="29" y="184"/>
                  <a:pt x="32" y="188"/>
                  <a:pt x="32" y="191"/>
                </a:cubicBezTo>
                <a:cubicBezTo>
                  <a:pt x="32" y="199"/>
                  <a:pt x="32" y="199"/>
                  <a:pt x="32" y="199"/>
                </a:cubicBezTo>
                <a:cubicBezTo>
                  <a:pt x="29" y="202"/>
                  <a:pt x="29" y="202"/>
                  <a:pt x="29" y="202"/>
                </a:cubicBezTo>
                <a:cubicBezTo>
                  <a:pt x="30" y="203"/>
                  <a:pt x="30" y="203"/>
                  <a:pt x="30" y="203"/>
                </a:cubicBezTo>
                <a:cubicBezTo>
                  <a:pt x="33" y="203"/>
                  <a:pt x="33" y="203"/>
                  <a:pt x="33" y="203"/>
                </a:cubicBezTo>
                <a:cubicBezTo>
                  <a:pt x="37" y="196"/>
                  <a:pt x="37" y="196"/>
                  <a:pt x="37" y="196"/>
                </a:cubicBezTo>
                <a:cubicBezTo>
                  <a:pt x="38" y="196"/>
                  <a:pt x="38" y="196"/>
                  <a:pt x="38" y="196"/>
                </a:cubicBezTo>
                <a:cubicBezTo>
                  <a:pt x="47" y="199"/>
                  <a:pt x="47" y="199"/>
                  <a:pt x="47" y="199"/>
                </a:cubicBezTo>
                <a:cubicBezTo>
                  <a:pt x="48" y="202"/>
                  <a:pt x="48" y="202"/>
                  <a:pt x="48" y="202"/>
                </a:cubicBezTo>
                <a:cubicBezTo>
                  <a:pt x="53" y="202"/>
                  <a:pt x="53" y="202"/>
                  <a:pt x="53" y="202"/>
                </a:cubicBezTo>
                <a:cubicBezTo>
                  <a:pt x="53" y="202"/>
                  <a:pt x="53" y="202"/>
                  <a:pt x="53" y="202"/>
                </a:cubicBezTo>
                <a:cubicBezTo>
                  <a:pt x="52" y="198"/>
                  <a:pt x="52" y="198"/>
                  <a:pt x="52" y="198"/>
                </a:cubicBezTo>
                <a:cubicBezTo>
                  <a:pt x="51" y="197"/>
                  <a:pt x="51" y="197"/>
                  <a:pt x="51" y="197"/>
                </a:cubicBezTo>
                <a:cubicBezTo>
                  <a:pt x="58" y="187"/>
                  <a:pt x="58" y="187"/>
                  <a:pt x="58" y="187"/>
                </a:cubicBezTo>
                <a:cubicBezTo>
                  <a:pt x="59" y="184"/>
                  <a:pt x="62" y="182"/>
                  <a:pt x="66" y="184"/>
                </a:cubicBezTo>
                <a:cubicBezTo>
                  <a:pt x="77" y="184"/>
                  <a:pt x="77" y="184"/>
                  <a:pt x="77" y="184"/>
                </a:cubicBezTo>
                <a:cubicBezTo>
                  <a:pt x="83" y="176"/>
                  <a:pt x="83" y="176"/>
                  <a:pt x="83" y="176"/>
                </a:cubicBezTo>
                <a:cubicBezTo>
                  <a:pt x="83" y="169"/>
                  <a:pt x="83" y="169"/>
                  <a:pt x="83" y="169"/>
                </a:cubicBezTo>
                <a:cubicBezTo>
                  <a:pt x="86" y="161"/>
                  <a:pt x="86" y="161"/>
                  <a:pt x="86" y="161"/>
                </a:cubicBezTo>
                <a:cubicBezTo>
                  <a:pt x="86" y="161"/>
                  <a:pt x="86" y="161"/>
                  <a:pt x="86" y="161"/>
                </a:cubicBezTo>
                <a:cubicBezTo>
                  <a:pt x="86" y="160"/>
                  <a:pt x="86" y="160"/>
                  <a:pt x="86" y="160"/>
                </a:cubicBezTo>
                <a:cubicBezTo>
                  <a:pt x="87" y="159"/>
                  <a:pt x="87" y="159"/>
                  <a:pt x="87" y="159"/>
                </a:cubicBezTo>
                <a:cubicBezTo>
                  <a:pt x="91" y="157"/>
                  <a:pt x="91" y="157"/>
                  <a:pt x="91" y="157"/>
                </a:cubicBezTo>
                <a:cubicBezTo>
                  <a:pt x="91" y="156"/>
                  <a:pt x="91" y="156"/>
                  <a:pt x="91" y="156"/>
                </a:cubicBezTo>
                <a:cubicBezTo>
                  <a:pt x="92" y="156"/>
                  <a:pt x="92" y="156"/>
                  <a:pt x="92" y="156"/>
                </a:cubicBezTo>
                <a:cubicBezTo>
                  <a:pt x="92" y="157"/>
                  <a:pt x="92" y="157"/>
                  <a:pt x="92" y="157"/>
                </a:cubicBezTo>
                <a:cubicBezTo>
                  <a:pt x="101" y="158"/>
                  <a:pt x="101" y="158"/>
                  <a:pt x="101" y="158"/>
                </a:cubicBezTo>
                <a:cubicBezTo>
                  <a:pt x="101" y="159"/>
                  <a:pt x="101" y="159"/>
                  <a:pt x="101" y="159"/>
                </a:cubicBezTo>
                <a:cubicBezTo>
                  <a:pt x="103" y="167"/>
                  <a:pt x="103" y="167"/>
                  <a:pt x="103" y="167"/>
                </a:cubicBezTo>
                <a:cubicBezTo>
                  <a:pt x="103" y="170"/>
                  <a:pt x="103" y="170"/>
                  <a:pt x="103" y="170"/>
                </a:cubicBezTo>
                <a:cubicBezTo>
                  <a:pt x="105" y="176"/>
                  <a:pt x="105" y="176"/>
                  <a:pt x="105" y="176"/>
                </a:cubicBezTo>
                <a:cubicBezTo>
                  <a:pt x="107" y="176"/>
                  <a:pt x="107" y="176"/>
                  <a:pt x="107" y="176"/>
                </a:cubicBezTo>
                <a:cubicBezTo>
                  <a:pt x="110" y="172"/>
                  <a:pt x="110" y="172"/>
                  <a:pt x="110" y="172"/>
                </a:cubicBezTo>
                <a:cubicBezTo>
                  <a:pt x="110" y="172"/>
                  <a:pt x="110" y="172"/>
                  <a:pt x="110" y="172"/>
                </a:cubicBezTo>
                <a:cubicBezTo>
                  <a:pt x="115" y="165"/>
                  <a:pt x="115" y="165"/>
                  <a:pt x="115" y="165"/>
                </a:cubicBezTo>
                <a:cubicBezTo>
                  <a:pt x="115" y="164"/>
                  <a:pt x="115" y="164"/>
                  <a:pt x="115" y="164"/>
                </a:cubicBezTo>
                <a:cubicBezTo>
                  <a:pt x="122" y="161"/>
                  <a:pt x="122" y="161"/>
                  <a:pt x="122" y="161"/>
                </a:cubicBezTo>
                <a:cubicBezTo>
                  <a:pt x="123" y="161"/>
                  <a:pt x="123" y="161"/>
                  <a:pt x="123" y="161"/>
                </a:cubicBezTo>
                <a:cubicBezTo>
                  <a:pt x="123" y="160"/>
                  <a:pt x="123" y="160"/>
                  <a:pt x="123" y="160"/>
                </a:cubicBezTo>
                <a:cubicBezTo>
                  <a:pt x="131" y="162"/>
                  <a:pt x="131" y="162"/>
                  <a:pt x="131" y="162"/>
                </a:cubicBezTo>
                <a:cubicBezTo>
                  <a:pt x="132" y="162"/>
                  <a:pt x="132" y="162"/>
                  <a:pt x="132" y="162"/>
                </a:cubicBezTo>
                <a:cubicBezTo>
                  <a:pt x="133" y="163"/>
                  <a:pt x="133" y="163"/>
                  <a:pt x="133" y="163"/>
                </a:cubicBezTo>
                <a:cubicBezTo>
                  <a:pt x="137" y="172"/>
                  <a:pt x="137" y="172"/>
                  <a:pt x="137" y="172"/>
                </a:cubicBezTo>
                <a:cubicBezTo>
                  <a:pt x="137" y="180"/>
                  <a:pt x="137" y="180"/>
                  <a:pt x="137" y="180"/>
                </a:cubicBezTo>
                <a:cubicBezTo>
                  <a:pt x="143" y="192"/>
                  <a:pt x="143" y="192"/>
                  <a:pt x="143" y="192"/>
                </a:cubicBezTo>
                <a:cubicBezTo>
                  <a:pt x="143" y="192"/>
                  <a:pt x="143" y="192"/>
                  <a:pt x="143" y="192"/>
                </a:cubicBezTo>
                <a:cubicBezTo>
                  <a:pt x="143" y="193"/>
                  <a:pt x="143" y="193"/>
                  <a:pt x="143" y="193"/>
                </a:cubicBezTo>
                <a:cubicBezTo>
                  <a:pt x="143" y="201"/>
                  <a:pt x="143" y="201"/>
                  <a:pt x="143" y="201"/>
                </a:cubicBezTo>
                <a:cubicBezTo>
                  <a:pt x="145" y="205"/>
                  <a:pt x="145" y="205"/>
                  <a:pt x="145" y="205"/>
                </a:cubicBezTo>
                <a:cubicBezTo>
                  <a:pt x="147" y="205"/>
                  <a:pt x="147" y="205"/>
                  <a:pt x="147" y="205"/>
                </a:cubicBezTo>
                <a:cubicBezTo>
                  <a:pt x="149" y="202"/>
                  <a:pt x="149" y="202"/>
                  <a:pt x="149" y="202"/>
                </a:cubicBezTo>
                <a:cubicBezTo>
                  <a:pt x="150" y="201"/>
                  <a:pt x="150" y="201"/>
                  <a:pt x="150" y="201"/>
                </a:cubicBezTo>
                <a:cubicBezTo>
                  <a:pt x="157" y="205"/>
                  <a:pt x="157" y="205"/>
                  <a:pt x="157" y="205"/>
                </a:cubicBezTo>
                <a:cubicBezTo>
                  <a:pt x="158" y="205"/>
                  <a:pt x="158" y="205"/>
                  <a:pt x="158" y="205"/>
                </a:cubicBezTo>
                <a:cubicBezTo>
                  <a:pt x="159" y="205"/>
                  <a:pt x="159" y="205"/>
                  <a:pt x="159" y="205"/>
                </a:cubicBezTo>
                <a:cubicBezTo>
                  <a:pt x="159" y="206"/>
                  <a:pt x="159" y="206"/>
                  <a:pt x="159" y="206"/>
                </a:cubicBezTo>
                <a:cubicBezTo>
                  <a:pt x="159" y="207"/>
                  <a:pt x="159" y="207"/>
                  <a:pt x="159" y="207"/>
                </a:cubicBezTo>
                <a:cubicBezTo>
                  <a:pt x="161" y="217"/>
                  <a:pt x="161" y="217"/>
                  <a:pt x="161" y="217"/>
                </a:cubicBezTo>
                <a:cubicBezTo>
                  <a:pt x="164" y="219"/>
                  <a:pt x="164" y="219"/>
                  <a:pt x="164" y="219"/>
                </a:cubicBezTo>
                <a:cubicBezTo>
                  <a:pt x="165" y="218"/>
                  <a:pt x="165" y="218"/>
                  <a:pt x="165" y="218"/>
                </a:cubicBezTo>
                <a:cubicBezTo>
                  <a:pt x="168" y="210"/>
                  <a:pt x="168" y="210"/>
                  <a:pt x="168" y="210"/>
                </a:cubicBezTo>
                <a:cubicBezTo>
                  <a:pt x="168" y="209"/>
                  <a:pt x="168" y="209"/>
                  <a:pt x="168" y="209"/>
                </a:cubicBezTo>
                <a:cubicBezTo>
                  <a:pt x="168" y="208"/>
                  <a:pt x="168" y="208"/>
                  <a:pt x="168" y="208"/>
                </a:cubicBezTo>
                <a:cubicBezTo>
                  <a:pt x="169" y="208"/>
                  <a:pt x="169" y="208"/>
                  <a:pt x="169" y="208"/>
                </a:cubicBezTo>
                <a:cubicBezTo>
                  <a:pt x="169" y="208"/>
                  <a:pt x="169" y="208"/>
                  <a:pt x="169" y="208"/>
                </a:cubicBezTo>
                <a:cubicBezTo>
                  <a:pt x="174" y="206"/>
                  <a:pt x="174" y="206"/>
                  <a:pt x="174" y="206"/>
                </a:cubicBezTo>
                <a:cubicBezTo>
                  <a:pt x="174" y="206"/>
                  <a:pt x="174" y="206"/>
                  <a:pt x="174" y="206"/>
                </a:cubicBezTo>
                <a:cubicBezTo>
                  <a:pt x="174" y="205"/>
                  <a:pt x="174" y="205"/>
                  <a:pt x="174" y="205"/>
                </a:cubicBezTo>
                <a:cubicBezTo>
                  <a:pt x="180" y="205"/>
                  <a:pt x="180" y="205"/>
                  <a:pt x="180" y="205"/>
                </a:cubicBezTo>
                <a:cubicBezTo>
                  <a:pt x="179" y="202"/>
                  <a:pt x="179" y="202"/>
                  <a:pt x="179" y="202"/>
                </a:cubicBezTo>
                <a:cubicBezTo>
                  <a:pt x="179" y="201"/>
                  <a:pt x="179" y="201"/>
                  <a:pt x="179" y="201"/>
                </a:cubicBezTo>
                <a:cubicBezTo>
                  <a:pt x="176" y="172"/>
                  <a:pt x="176" y="172"/>
                  <a:pt x="176" y="172"/>
                </a:cubicBezTo>
                <a:cubicBezTo>
                  <a:pt x="164" y="153"/>
                  <a:pt x="164" y="153"/>
                  <a:pt x="164" y="153"/>
                </a:cubicBezTo>
                <a:cubicBezTo>
                  <a:pt x="142" y="128"/>
                  <a:pt x="142" y="128"/>
                  <a:pt x="142" y="128"/>
                </a:cubicBezTo>
                <a:cubicBezTo>
                  <a:pt x="142" y="127"/>
                  <a:pt x="142" y="127"/>
                  <a:pt x="142" y="127"/>
                </a:cubicBezTo>
                <a:cubicBezTo>
                  <a:pt x="140" y="111"/>
                  <a:pt x="140" y="111"/>
                  <a:pt x="140" y="111"/>
                </a:cubicBezTo>
                <a:cubicBezTo>
                  <a:pt x="133" y="98"/>
                  <a:pt x="133" y="98"/>
                  <a:pt x="133" y="98"/>
                </a:cubicBezTo>
                <a:cubicBezTo>
                  <a:pt x="133" y="97"/>
                  <a:pt x="133" y="97"/>
                  <a:pt x="133" y="97"/>
                </a:cubicBezTo>
                <a:cubicBezTo>
                  <a:pt x="132" y="97"/>
                  <a:pt x="132" y="97"/>
                  <a:pt x="132" y="97"/>
                </a:cubicBezTo>
                <a:cubicBezTo>
                  <a:pt x="132" y="97"/>
                  <a:pt x="132" y="97"/>
                  <a:pt x="132" y="97"/>
                </a:cubicBezTo>
                <a:cubicBezTo>
                  <a:pt x="133" y="96"/>
                  <a:pt x="133" y="96"/>
                  <a:pt x="133" y="96"/>
                </a:cubicBezTo>
                <a:cubicBezTo>
                  <a:pt x="137" y="80"/>
                  <a:pt x="137" y="80"/>
                  <a:pt x="137" y="80"/>
                </a:cubicBezTo>
                <a:cubicBezTo>
                  <a:pt x="138" y="80"/>
                  <a:pt x="138" y="80"/>
                  <a:pt x="138" y="80"/>
                </a:cubicBezTo>
                <a:cubicBezTo>
                  <a:pt x="139" y="80"/>
                  <a:pt x="139" y="80"/>
                  <a:pt x="139" y="80"/>
                </a:cubicBezTo>
                <a:cubicBezTo>
                  <a:pt x="177" y="77"/>
                  <a:pt x="177" y="77"/>
                  <a:pt x="177" y="77"/>
                </a:cubicBezTo>
                <a:cubicBezTo>
                  <a:pt x="198" y="67"/>
                  <a:pt x="198" y="67"/>
                  <a:pt x="198" y="67"/>
                </a:cubicBezTo>
                <a:cubicBezTo>
                  <a:pt x="198" y="67"/>
                  <a:pt x="198" y="67"/>
                  <a:pt x="198" y="67"/>
                </a:cubicBezTo>
                <a:cubicBezTo>
                  <a:pt x="199" y="66"/>
                  <a:pt x="199" y="66"/>
                  <a:pt x="199" y="66"/>
                </a:cubicBezTo>
                <a:cubicBezTo>
                  <a:pt x="206" y="64"/>
                  <a:pt x="211" y="60"/>
                  <a:pt x="212" y="57"/>
                </a:cubicBezTo>
                <a:cubicBezTo>
                  <a:pt x="214" y="54"/>
                  <a:pt x="215" y="50"/>
                  <a:pt x="215" y="44"/>
                </a:cubicBezTo>
                <a:close/>
              </a:path>
            </a:pathLst>
          </a:custGeom>
          <a:solidFill>
            <a:schemeClr val="bg1">
              <a:lumMod val="85000"/>
            </a:schemeClr>
          </a:solidFill>
          <a:ln>
            <a:solidFill>
              <a:schemeClr val="bg1">
                <a:lumMod val="65000"/>
              </a:schemeClr>
            </a:solidFill>
          </a:ln>
        </p:spPr>
        <p:txBody>
          <a:bodyPr/>
          <a:lstStyle/>
          <a:p>
            <a:endParaRPr lang="zh-CN" altLang="en-US" dirty="0">
              <a:ea typeface="微软雅黑" panose="020B0503020204020204" pitchFamily="34" charset="-122"/>
            </a:endParaRPr>
          </a:p>
        </p:txBody>
      </p:sp>
      <p:sp>
        <p:nvSpPr>
          <p:cNvPr id="20" name="Freeform 23"/>
          <p:cNvSpPr/>
          <p:nvPr/>
        </p:nvSpPr>
        <p:spPr bwMode="auto">
          <a:xfrm>
            <a:off x="4503738" y="3038475"/>
            <a:ext cx="407987" cy="893763"/>
          </a:xfrm>
          <a:custGeom>
            <a:avLst/>
            <a:gdLst>
              <a:gd name="T0" fmla="*/ 375647 w 164"/>
              <a:gd name="T1" fmla="*/ 12448 h 359"/>
              <a:gd name="T2" fmla="*/ 353257 w 164"/>
              <a:gd name="T3" fmla="*/ 22406 h 359"/>
              <a:gd name="T4" fmla="*/ 333355 w 164"/>
              <a:gd name="T5" fmla="*/ 44813 h 359"/>
              <a:gd name="T6" fmla="*/ 328380 w 164"/>
              <a:gd name="T7" fmla="*/ 44813 h 359"/>
              <a:gd name="T8" fmla="*/ 253748 w 164"/>
              <a:gd name="T9" fmla="*/ 49792 h 359"/>
              <a:gd name="T10" fmla="*/ 228871 w 164"/>
              <a:gd name="T11" fmla="*/ 72198 h 359"/>
              <a:gd name="T12" fmla="*/ 208969 w 164"/>
              <a:gd name="T13" fmla="*/ 87136 h 359"/>
              <a:gd name="T14" fmla="*/ 174141 w 164"/>
              <a:gd name="T15" fmla="*/ 87136 h 359"/>
              <a:gd name="T16" fmla="*/ 156727 w 164"/>
              <a:gd name="T17" fmla="*/ 141907 h 359"/>
              <a:gd name="T18" fmla="*/ 154239 w 164"/>
              <a:gd name="T19" fmla="*/ 141907 h 359"/>
              <a:gd name="T20" fmla="*/ 121899 w 164"/>
              <a:gd name="T21" fmla="*/ 171782 h 359"/>
              <a:gd name="T22" fmla="*/ 77119 w 164"/>
              <a:gd name="T23" fmla="*/ 226553 h 359"/>
              <a:gd name="T24" fmla="*/ 49755 w 164"/>
              <a:gd name="T25" fmla="*/ 253938 h 359"/>
              <a:gd name="T26" fmla="*/ 47267 w 164"/>
              <a:gd name="T27" fmla="*/ 291282 h 359"/>
              <a:gd name="T28" fmla="*/ 47267 w 164"/>
              <a:gd name="T29" fmla="*/ 321157 h 359"/>
              <a:gd name="T30" fmla="*/ 29853 w 164"/>
              <a:gd name="T31" fmla="*/ 348543 h 359"/>
              <a:gd name="T32" fmla="*/ 29853 w 164"/>
              <a:gd name="T33" fmla="*/ 420741 h 359"/>
              <a:gd name="T34" fmla="*/ 44779 w 164"/>
              <a:gd name="T35" fmla="*/ 460574 h 359"/>
              <a:gd name="T36" fmla="*/ 42291 w 164"/>
              <a:gd name="T37" fmla="*/ 495429 h 359"/>
              <a:gd name="T38" fmla="*/ 9951 w 164"/>
              <a:gd name="T39" fmla="*/ 609950 h 359"/>
              <a:gd name="T40" fmla="*/ 32340 w 164"/>
              <a:gd name="T41" fmla="*/ 699575 h 359"/>
              <a:gd name="T42" fmla="*/ 24877 w 164"/>
              <a:gd name="T43" fmla="*/ 893763 h 359"/>
              <a:gd name="T44" fmla="*/ 62193 w 164"/>
              <a:gd name="T45" fmla="*/ 858909 h 359"/>
              <a:gd name="T46" fmla="*/ 211457 w 164"/>
              <a:gd name="T47" fmla="*/ 784221 h 359"/>
              <a:gd name="T48" fmla="*/ 283601 w 164"/>
              <a:gd name="T49" fmla="*/ 791690 h 359"/>
              <a:gd name="T50" fmla="*/ 340818 w 164"/>
              <a:gd name="T51" fmla="*/ 736919 h 359"/>
              <a:gd name="T52" fmla="*/ 355745 w 164"/>
              <a:gd name="T53" fmla="*/ 702065 h 359"/>
              <a:gd name="T54" fmla="*/ 355745 w 164"/>
              <a:gd name="T55" fmla="*/ 694596 h 359"/>
              <a:gd name="T56" fmla="*/ 363208 w 164"/>
              <a:gd name="T57" fmla="*/ 642314 h 359"/>
              <a:gd name="T58" fmla="*/ 370671 w 164"/>
              <a:gd name="T59" fmla="*/ 609950 h 359"/>
              <a:gd name="T60" fmla="*/ 355745 w 164"/>
              <a:gd name="T61" fmla="*/ 530283 h 359"/>
              <a:gd name="T62" fmla="*/ 363208 w 164"/>
              <a:gd name="T63" fmla="*/ 502897 h 359"/>
              <a:gd name="T64" fmla="*/ 407987 w 164"/>
              <a:gd name="T65" fmla="*/ 405803 h 359"/>
              <a:gd name="T66" fmla="*/ 340818 w 164"/>
              <a:gd name="T67" fmla="*/ 348543 h 359"/>
              <a:gd name="T68" fmla="*/ 333355 w 164"/>
              <a:gd name="T69" fmla="*/ 321157 h 359"/>
              <a:gd name="T70" fmla="*/ 338331 w 164"/>
              <a:gd name="T71" fmla="*/ 276345 h 359"/>
              <a:gd name="T72" fmla="*/ 348282 w 164"/>
              <a:gd name="T73" fmla="*/ 243980 h 359"/>
              <a:gd name="T74" fmla="*/ 393061 w 164"/>
              <a:gd name="T75" fmla="*/ 209126 h 359"/>
              <a:gd name="T76" fmla="*/ 403012 w 164"/>
              <a:gd name="T77" fmla="*/ 124480 h 359"/>
              <a:gd name="T78" fmla="*/ 375647 w 164"/>
              <a:gd name="T79" fmla="*/ 117011 h 359"/>
              <a:gd name="T80" fmla="*/ 343306 w 164"/>
              <a:gd name="T81" fmla="*/ 99584 h 359"/>
              <a:gd name="T82" fmla="*/ 340818 w 164"/>
              <a:gd name="T83" fmla="*/ 57261 h 35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64" h="359">
                <a:moveTo>
                  <a:pt x="153" y="18"/>
                </a:moveTo>
                <a:cubicBezTo>
                  <a:pt x="155" y="15"/>
                  <a:pt x="155" y="15"/>
                  <a:pt x="155" y="15"/>
                </a:cubicBezTo>
                <a:cubicBezTo>
                  <a:pt x="151" y="5"/>
                  <a:pt x="151" y="5"/>
                  <a:pt x="151" y="5"/>
                </a:cubicBezTo>
                <a:cubicBezTo>
                  <a:pt x="146" y="0"/>
                  <a:pt x="146" y="0"/>
                  <a:pt x="146" y="0"/>
                </a:cubicBezTo>
                <a:cubicBezTo>
                  <a:pt x="142" y="8"/>
                  <a:pt x="142" y="8"/>
                  <a:pt x="142" y="8"/>
                </a:cubicBezTo>
                <a:cubicBezTo>
                  <a:pt x="142" y="9"/>
                  <a:pt x="142" y="9"/>
                  <a:pt x="142" y="9"/>
                </a:cubicBezTo>
                <a:cubicBezTo>
                  <a:pt x="142" y="9"/>
                  <a:pt x="142" y="9"/>
                  <a:pt x="142" y="9"/>
                </a:cubicBezTo>
                <a:cubicBezTo>
                  <a:pt x="142" y="9"/>
                  <a:pt x="142" y="9"/>
                  <a:pt x="142" y="9"/>
                </a:cubicBezTo>
                <a:cubicBezTo>
                  <a:pt x="134" y="18"/>
                  <a:pt x="134" y="18"/>
                  <a:pt x="134" y="18"/>
                </a:cubicBezTo>
                <a:cubicBezTo>
                  <a:pt x="134" y="18"/>
                  <a:pt x="134" y="18"/>
                  <a:pt x="134" y="18"/>
                </a:cubicBezTo>
                <a:cubicBezTo>
                  <a:pt x="133" y="18"/>
                  <a:pt x="133" y="18"/>
                  <a:pt x="133" y="18"/>
                </a:cubicBezTo>
                <a:cubicBezTo>
                  <a:pt x="132" y="18"/>
                  <a:pt x="132" y="18"/>
                  <a:pt x="132" y="18"/>
                </a:cubicBezTo>
                <a:cubicBezTo>
                  <a:pt x="117" y="23"/>
                  <a:pt x="117" y="23"/>
                  <a:pt x="117" y="23"/>
                </a:cubicBezTo>
                <a:cubicBezTo>
                  <a:pt x="116" y="23"/>
                  <a:pt x="116" y="23"/>
                  <a:pt x="116" y="23"/>
                </a:cubicBezTo>
                <a:cubicBezTo>
                  <a:pt x="102" y="20"/>
                  <a:pt x="102" y="20"/>
                  <a:pt x="102" y="20"/>
                </a:cubicBezTo>
                <a:cubicBezTo>
                  <a:pt x="94" y="23"/>
                  <a:pt x="94" y="23"/>
                  <a:pt x="94" y="23"/>
                </a:cubicBezTo>
                <a:cubicBezTo>
                  <a:pt x="92" y="29"/>
                  <a:pt x="92" y="29"/>
                  <a:pt x="92" y="29"/>
                </a:cubicBezTo>
                <a:cubicBezTo>
                  <a:pt x="92" y="29"/>
                  <a:pt x="92" y="29"/>
                  <a:pt x="92" y="29"/>
                </a:cubicBezTo>
                <a:cubicBezTo>
                  <a:pt x="92" y="30"/>
                  <a:pt x="92" y="30"/>
                  <a:pt x="92" y="30"/>
                </a:cubicBezTo>
                <a:cubicBezTo>
                  <a:pt x="85" y="35"/>
                  <a:pt x="85" y="35"/>
                  <a:pt x="85" y="35"/>
                </a:cubicBezTo>
                <a:cubicBezTo>
                  <a:pt x="84" y="35"/>
                  <a:pt x="84" y="35"/>
                  <a:pt x="84" y="35"/>
                </a:cubicBezTo>
                <a:cubicBezTo>
                  <a:pt x="83" y="35"/>
                  <a:pt x="83" y="35"/>
                  <a:pt x="83" y="35"/>
                </a:cubicBezTo>
                <a:cubicBezTo>
                  <a:pt x="71" y="34"/>
                  <a:pt x="71" y="34"/>
                  <a:pt x="71" y="34"/>
                </a:cubicBezTo>
                <a:cubicBezTo>
                  <a:pt x="70" y="35"/>
                  <a:pt x="70" y="35"/>
                  <a:pt x="70" y="35"/>
                </a:cubicBezTo>
                <a:cubicBezTo>
                  <a:pt x="70" y="47"/>
                  <a:pt x="70" y="47"/>
                  <a:pt x="70" y="47"/>
                </a:cubicBezTo>
                <a:cubicBezTo>
                  <a:pt x="69" y="48"/>
                  <a:pt x="69" y="48"/>
                  <a:pt x="69" y="48"/>
                </a:cubicBezTo>
                <a:cubicBezTo>
                  <a:pt x="63" y="57"/>
                  <a:pt x="63" y="57"/>
                  <a:pt x="63" y="57"/>
                </a:cubicBezTo>
                <a:cubicBezTo>
                  <a:pt x="63" y="57"/>
                  <a:pt x="63" y="57"/>
                  <a:pt x="63" y="57"/>
                </a:cubicBezTo>
                <a:cubicBezTo>
                  <a:pt x="63" y="57"/>
                  <a:pt x="63" y="57"/>
                  <a:pt x="63" y="57"/>
                </a:cubicBezTo>
                <a:cubicBezTo>
                  <a:pt x="62" y="57"/>
                  <a:pt x="62" y="57"/>
                  <a:pt x="62" y="57"/>
                </a:cubicBezTo>
                <a:cubicBezTo>
                  <a:pt x="51" y="69"/>
                  <a:pt x="51" y="69"/>
                  <a:pt x="51" y="69"/>
                </a:cubicBezTo>
                <a:cubicBezTo>
                  <a:pt x="50" y="69"/>
                  <a:pt x="50" y="69"/>
                  <a:pt x="50" y="69"/>
                </a:cubicBezTo>
                <a:cubicBezTo>
                  <a:pt x="49" y="69"/>
                  <a:pt x="49" y="69"/>
                  <a:pt x="49" y="69"/>
                </a:cubicBezTo>
                <a:cubicBezTo>
                  <a:pt x="37" y="72"/>
                  <a:pt x="37" y="72"/>
                  <a:pt x="37" y="72"/>
                </a:cubicBezTo>
                <a:cubicBezTo>
                  <a:pt x="29" y="80"/>
                  <a:pt x="29" y="80"/>
                  <a:pt x="29" y="80"/>
                </a:cubicBezTo>
                <a:cubicBezTo>
                  <a:pt x="31" y="91"/>
                  <a:pt x="31" y="91"/>
                  <a:pt x="31" y="91"/>
                </a:cubicBezTo>
                <a:cubicBezTo>
                  <a:pt x="31" y="93"/>
                  <a:pt x="31" y="93"/>
                  <a:pt x="31" y="93"/>
                </a:cubicBezTo>
                <a:cubicBezTo>
                  <a:pt x="29" y="94"/>
                  <a:pt x="29" y="94"/>
                  <a:pt x="29" y="94"/>
                </a:cubicBezTo>
                <a:cubicBezTo>
                  <a:pt x="20" y="102"/>
                  <a:pt x="20" y="102"/>
                  <a:pt x="20" y="102"/>
                </a:cubicBezTo>
                <a:cubicBezTo>
                  <a:pt x="15" y="108"/>
                  <a:pt x="15" y="108"/>
                  <a:pt x="15" y="108"/>
                </a:cubicBezTo>
                <a:cubicBezTo>
                  <a:pt x="19" y="116"/>
                  <a:pt x="19" y="116"/>
                  <a:pt x="19" y="116"/>
                </a:cubicBezTo>
                <a:cubicBezTo>
                  <a:pt x="19" y="117"/>
                  <a:pt x="19" y="117"/>
                  <a:pt x="19" y="117"/>
                </a:cubicBezTo>
                <a:cubicBezTo>
                  <a:pt x="19" y="117"/>
                  <a:pt x="19" y="117"/>
                  <a:pt x="19" y="117"/>
                </a:cubicBezTo>
                <a:cubicBezTo>
                  <a:pt x="19" y="129"/>
                  <a:pt x="19" y="129"/>
                  <a:pt x="19" y="129"/>
                </a:cubicBezTo>
                <a:cubicBezTo>
                  <a:pt x="19" y="129"/>
                  <a:pt x="19" y="129"/>
                  <a:pt x="19" y="129"/>
                </a:cubicBezTo>
                <a:cubicBezTo>
                  <a:pt x="19" y="129"/>
                  <a:pt x="19" y="129"/>
                  <a:pt x="19" y="129"/>
                </a:cubicBezTo>
                <a:cubicBezTo>
                  <a:pt x="12" y="139"/>
                  <a:pt x="12" y="139"/>
                  <a:pt x="12" y="139"/>
                </a:cubicBezTo>
                <a:cubicBezTo>
                  <a:pt x="12" y="140"/>
                  <a:pt x="12" y="140"/>
                  <a:pt x="12" y="140"/>
                </a:cubicBezTo>
                <a:cubicBezTo>
                  <a:pt x="3" y="150"/>
                  <a:pt x="3" y="150"/>
                  <a:pt x="3" y="150"/>
                </a:cubicBezTo>
                <a:cubicBezTo>
                  <a:pt x="4" y="162"/>
                  <a:pt x="4" y="162"/>
                  <a:pt x="4" y="162"/>
                </a:cubicBezTo>
                <a:cubicBezTo>
                  <a:pt x="12" y="169"/>
                  <a:pt x="12" y="169"/>
                  <a:pt x="12" y="169"/>
                </a:cubicBezTo>
                <a:cubicBezTo>
                  <a:pt x="12" y="170"/>
                  <a:pt x="12" y="170"/>
                  <a:pt x="12" y="170"/>
                </a:cubicBezTo>
                <a:cubicBezTo>
                  <a:pt x="12" y="170"/>
                  <a:pt x="12" y="170"/>
                  <a:pt x="12" y="170"/>
                </a:cubicBezTo>
                <a:cubicBezTo>
                  <a:pt x="16" y="176"/>
                  <a:pt x="18" y="181"/>
                  <a:pt x="18" y="185"/>
                </a:cubicBezTo>
                <a:cubicBezTo>
                  <a:pt x="18" y="199"/>
                  <a:pt x="18" y="199"/>
                  <a:pt x="18" y="199"/>
                </a:cubicBezTo>
                <a:cubicBezTo>
                  <a:pt x="17" y="199"/>
                  <a:pt x="17" y="199"/>
                  <a:pt x="17" y="199"/>
                </a:cubicBezTo>
                <a:cubicBezTo>
                  <a:pt x="17" y="199"/>
                  <a:pt x="17" y="199"/>
                  <a:pt x="17" y="199"/>
                </a:cubicBezTo>
                <a:cubicBezTo>
                  <a:pt x="4" y="208"/>
                  <a:pt x="4" y="208"/>
                  <a:pt x="4" y="208"/>
                </a:cubicBezTo>
                <a:cubicBezTo>
                  <a:pt x="3" y="227"/>
                  <a:pt x="3" y="227"/>
                  <a:pt x="3" y="227"/>
                </a:cubicBezTo>
                <a:cubicBezTo>
                  <a:pt x="4" y="245"/>
                  <a:pt x="4" y="245"/>
                  <a:pt x="4" y="245"/>
                </a:cubicBezTo>
                <a:cubicBezTo>
                  <a:pt x="4" y="251"/>
                  <a:pt x="7" y="262"/>
                  <a:pt x="13" y="279"/>
                </a:cubicBezTo>
                <a:cubicBezTo>
                  <a:pt x="13" y="280"/>
                  <a:pt x="13" y="280"/>
                  <a:pt x="13" y="280"/>
                </a:cubicBezTo>
                <a:cubicBezTo>
                  <a:pt x="13" y="281"/>
                  <a:pt x="13" y="281"/>
                  <a:pt x="13" y="281"/>
                </a:cubicBezTo>
                <a:cubicBezTo>
                  <a:pt x="0" y="343"/>
                  <a:pt x="0" y="343"/>
                  <a:pt x="0" y="343"/>
                </a:cubicBezTo>
                <a:cubicBezTo>
                  <a:pt x="1" y="355"/>
                  <a:pt x="1" y="355"/>
                  <a:pt x="1" y="355"/>
                </a:cubicBezTo>
                <a:cubicBezTo>
                  <a:pt x="10" y="359"/>
                  <a:pt x="10" y="359"/>
                  <a:pt x="10" y="359"/>
                </a:cubicBezTo>
                <a:cubicBezTo>
                  <a:pt x="24" y="345"/>
                  <a:pt x="24" y="345"/>
                  <a:pt x="24" y="345"/>
                </a:cubicBezTo>
                <a:cubicBezTo>
                  <a:pt x="24" y="345"/>
                  <a:pt x="24" y="345"/>
                  <a:pt x="24" y="345"/>
                </a:cubicBezTo>
                <a:cubicBezTo>
                  <a:pt x="25" y="345"/>
                  <a:pt x="25" y="345"/>
                  <a:pt x="25" y="345"/>
                </a:cubicBezTo>
                <a:cubicBezTo>
                  <a:pt x="72" y="327"/>
                  <a:pt x="72" y="327"/>
                  <a:pt x="72" y="327"/>
                </a:cubicBezTo>
                <a:cubicBezTo>
                  <a:pt x="84" y="316"/>
                  <a:pt x="84" y="316"/>
                  <a:pt x="84" y="316"/>
                </a:cubicBezTo>
                <a:cubicBezTo>
                  <a:pt x="85" y="315"/>
                  <a:pt x="85" y="315"/>
                  <a:pt x="85" y="315"/>
                </a:cubicBezTo>
                <a:cubicBezTo>
                  <a:pt x="86" y="315"/>
                  <a:pt x="86" y="315"/>
                  <a:pt x="86" y="315"/>
                </a:cubicBezTo>
                <a:cubicBezTo>
                  <a:pt x="87" y="315"/>
                  <a:pt x="87" y="315"/>
                  <a:pt x="87" y="315"/>
                </a:cubicBezTo>
                <a:cubicBezTo>
                  <a:pt x="114" y="318"/>
                  <a:pt x="114" y="318"/>
                  <a:pt x="114" y="318"/>
                </a:cubicBezTo>
                <a:cubicBezTo>
                  <a:pt x="117" y="318"/>
                  <a:pt x="125" y="315"/>
                  <a:pt x="137" y="310"/>
                </a:cubicBezTo>
                <a:cubicBezTo>
                  <a:pt x="137" y="297"/>
                  <a:pt x="137" y="297"/>
                  <a:pt x="137" y="297"/>
                </a:cubicBezTo>
                <a:cubicBezTo>
                  <a:pt x="137" y="296"/>
                  <a:pt x="137" y="296"/>
                  <a:pt x="137" y="296"/>
                </a:cubicBezTo>
                <a:cubicBezTo>
                  <a:pt x="138" y="296"/>
                  <a:pt x="138" y="296"/>
                  <a:pt x="138" y="296"/>
                </a:cubicBezTo>
                <a:cubicBezTo>
                  <a:pt x="145" y="290"/>
                  <a:pt x="145" y="290"/>
                  <a:pt x="145" y="290"/>
                </a:cubicBezTo>
                <a:cubicBezTo>
                  <a:pt x="143" y="282"/>
                  <a:pt x="143" y="282"/>
                  <a:pt x="143" y="282"/>
                </a:cubicBezTo>
                <a:cubicBezTo>
                  <a:pt x="143" y="281"/>
                  <a:pt x="143" y="281"/>
                  <a:pt x="143" y="281"/>
                </a:cubicBezTo>
                <a:cubicBezTo>
                  <a:pt x="143" y="281"/>
                  <a:pt x="143" y="281"/>
                  <a:pt x="143" y="281"/>
                </a:cubicBezTo>
                <a:cubicBezTo>
                  <a:pt x="143" y="279"/>
                  <a:pt x="143" y="279"/>
                  <a:pt x="143" y="279"/>
                </a:cubicBezTo>
                <a:cubicBezTo>
                  <a:pt x="144" y="279"/>
                  <a:pt x="144" y="279"/>
                  <a:pt x="144" y="279"/>
                </a:cubicBezTo>
                <a:cubicBezTo>
                  <a:pt x="146" y="276"/>
                  <a:pt x="146" y="274"/>
                  <a:pt x="145" y="272"/>
                </a:cubicBezTo>
                <a:cubicBezTo>
                  <a:pt x="143" y="268"/>
                  <a:pt x="143" y="264"/>
                  <a:pt x="146" y="258"/>
                </a:cubicBezTo>
                <a:cubicBezTo>
                  <a:pt x="150" y="254"/>
                  <a:pt x="150" y="254"/>
                  <a:pt x="150" y="254"/>
                </a:cubicBezTo>
                <a:cubicBezTo>
                  <a:pt x="150" y="254"/>
                  <a:pt x="150" y="254"/>
                  <a:pt x="150" y="254"/>
                </a:cubicBezTo>
                <a:cubicBezTo>
                  <a:pt x="149" y="245"/>
                  <a:pt x="149" y="245"/>
                  <a:pt x="149" y="245"/>
                </a:cubicBezTo>
                <a:cubicBezTo>
                  <a:pt x="140" y="234"/>
                  <a:pt x="140" y="234"/>
                  <a:pt x="140" y="234"/>
                </a:cubicBezTo>
                <a:cubicBezTo>
                  <a:pt x="136" y="231"/>
                  <a:pt x="135" y="227"/>
                  <a:pt x="137" y="223"/>
                </a:cubicBezTo>
                <a:cubicBezTo>
                  <a:pt x="139" y="219"/>
                  <a:pt x="140" y="216"/>
                  <a:pt x="143" y="213"/>
                </a:cubicBezTo>
                <a:cubicBezTo>
                  <a:pt x="146" y="202"/>
                  <a:pt x="146" y="202"/>
                  <a:pt x="146" y="202"/>
                </a:cubicBezTo>
                <a:cubicBezTo>
                  <a:pt x="146" y="202"/>
                  <a:pt x="146" y="202"/>
                  <a:pt x="146" y="202"/>
                </a:cubicBezTo>
                <a:cubicBezTo>
                  <a:pt x="146" y="202"/>
                  <a:pt x="146" y="202"/>
                  <a:pt x="146" y="202"/>
                </a:cubicBezTo>
                <a:cubicBezTo>
                  <a:pt x="153" y="188"/>
                  <a:pt x="153" y="188"/>
                  <a:pt x="153" y="188"/>
                </a:cubicBezTo>
                <a:cubicBezTo>
                  <a:pt x="154" y="181"/>
                  <a:pt x="154" y="181"/>
                  <a:pt x="154" y="181"/>
                </a:cubicBezTo>
                <a:cubicBezTo>
                  <a:pt x="164" y="163"/>
                  <a:pt x="164" y="163"/>
                  <a:pt x="164" y="163"/>
                </a:cubicBezTo>
                <a:cubicBezTo>
                  <a:pt x="157" y="151"/>
                  <a:pt x="157" y="151"/>
                  <a:pt x="157" y="151"/>
                </a:cubicBezTo>
                <a:cubicBezTo>
                  <a:pt x="139" y="140"/>
                  <a:pt x="139" y="140"/>
                  <a:pt x="139" y="140"/>
                </a:cubicBezTo>
                <a:cubicBezTo>
                  <a:pt x="137" y="140"/>
                  <a:pt x="137" y="140"/>
                  <a:pt x="137" y="140"/>
                </a:cubicBezTo>
                <a:cubicBezTo>
                  <a:pt x="137" y="139"/>
                  <a:pt x="137" y="139"/>
                  <a:pt x="137" y="139"/>
                </a:cubicBezTo>
                <a:cubicBezTo>
                  <a:pt x="137" y="139"/>
                  <a:pt x="137" y="139"/>
                  <a:pt x="137" y="139"/>
                </a:cubicBezTo>
                <a:cubicBezTo>
                  <a:pt x="134" y="129"/>
                  <a:pt x="134" y="129"/>
                  <a:pt x="134" y="129"/>
                </a:cubicBezTo>
                <a:cubicBezTo>
                  <a:pt x="134" y="128"/>
                  <a:pt x="134" y="128"/>
                  <a:pt x="134" y="128"/>
                </a:cubicBezTo>
                <a:cubicBezTo>
                  <a:pt x="134" y="127"/>
                  <a:pt x="134" y="127"/>
                  <a:pt x="134" y="127"/>
                </a:cubicBezTo>
                <a:cubicBezTo>
                  <a:pt x="136" y="111"/>
                  <a:pt x="136" y="111"/>
                  <a:pt x="136" y="111"/>
                </a:cubicBezTo>
                <a:cubicBezTo>
                  <a:pt x="136" y="111"/>
                  <a:pt x="136" y="111"/>
                  <a:pt x="136" y="111"/>
                </a:cubicBezTo>
                <a:cubicBezTo>
                  <a:pt x="136" y="110"/>
                  <a:pt x="136" y="110"/>
                  <a:pt x="136" y="110"/>
                </a:cubicBezTo>
                <a:cubicBezTo>
                  <a:pt x="140" y="98"/>
                  <a:pt x="140" y="98"/>
                  <a:pt x="140" y="98"/>
                </a:cubicBezTo>
                <a:cubicBezTo>
                  <a:pt x="139" y="94"/>
                  <a:pt x="140" y="91"/>
                  <a:pt x="142" y="88"/>
                </a:cubicBezTo>
                <a:cubicBezTo>
                  <a:pt x="143" y="87"/>
                  <a:pt x="145" y="86"/>
                  <a:pt x="146" y="86"/>
                </a:cubicBezTo>
                <a:cubicBezTo>
                  <a:pt x="158" y="84"/>
                  <a:pt x="158" y="84"/>
                  <a:pt x="158" y="84"/>
                </a:cubicBezTo>
                <a:cubicBezTo>
                  <a:pt x="161" y="77"/>
                  <a:pt x="161" y="77"/>
                  <a:pt x="161" y="77"/>
                </a:cubicBezTo>
                <a:cubicBezTo>
                  <a:pt x="164" y="57"/>
                  <a:pt x="164" y="57"/>
                  <a:pt x="164" y="57"/>
                </a:cubicBezTo>
                <a:cubicBezTo>
                  <a:pt x="162" y="50"/>
                  <a:pt x="162" y="50"/>
                  <a:pt x="162" y="50"/>
                </a:cubicBezTo>
                <a:cubicBezTo>
                  <a:pt x="151" y="47"/>
                  <a:pt x="151" y="47"/>
                  <a:pt x="151" y="47"/>
                </a:cubicBezTo>
                <a:cubicBezTo>
                  <a:pt x="151" y="47"/>
                  <a:pt x="151" y="47"/>
                  <a:pt x="151" y="47"/>
                </a:cubicBezTo>
                <a:cubicBezTo>
                  <a:pt x="151" y="47"/>
                  <a:pt x="151" y="47"/>
                  <a:pt x="151" y="47"/>
                </a:cubicBezTo>
                <a:cubicBezTo>
                  <a:pt x="139" y="41"/>
                  <a:pt x="139" y="41"/>
                  <a:pt x="139" y="41"/>
                </a:cubicBezTo>
                <a:cubicBezTo>
                  <a:pt x="138" y="41"/>
                  <a:pt x="138" y="41"/>
                  <a:pt x="138" y="41"/>
                </a:cubicBezTo>
                <a:cubicBezTo>
                  <a:pt x="138" y="40"/>
                  <a:pt x="138" y="40"/>
                  <a:pt x="138" y="40"/>
                </a:cubicBezTo>
                <a:cubicBezTo>
                  <a:pt x="137" y="39"/>
                  <a:pt x="137" y="39"/>
                  <a:pt x="137" y="39"/>
                </a:cubicBezTo>
                <a:cubicBezTo>
                  <a:pt x="137" y="24"/>
                  <a:pt x="137" y="24"/>
                  <a:pt x="137" y="24"/>
                </a:cubicBezTo>
                <a:cubicBezTo>
                  <a:pt x="137" y="23"/>
                  <a:pt x="137" y="23"/>
                  <a:pt x="137" y="23"/>
                </a:cubicBezTo>
                <a:cubicBezTo>
                  <a:pt x="137" y="21"/>
                  <a:pt x="137" y="21"/>
                  <a:pt x="137" y="21"/>
                </a:cubicBezTo>
                <a:lnTo>
                  <a:pt x="153" y="18"/>
                </a:lnTo>
                <a:close/>
              </a:path>
            </a:pathLst>
          </a:custGeom>
          <a:solidFill>
            <a:schemeClr val="bg1">
              <a:lumMod val="85000"/>
            </a:schemeClr>
          </a:solidFill>
          <a:ln>
            <a:solidFill>
              <a:schemeClr val="bg1">
                <a:lumMod val="65000"/>
              </a:schemeClr>
            </a:solidFill>
          </a:ln>
        </p:spPr>
        <p:txBody>
          <a:bodyPr/>
          <a:lstStyle/>
          <a:p>
            <a:endParaRPr lang="zh-CN" altLang="en-US" dirty="0">
              <a:ea typeface="微软雅黑" panose="020B0503020204020204" pitchFamily="34" charset="-122"/>
            </a:endParaRPr>
          </a:p>
        </p:txBody>
      </p:sp>
      <p:sp>
        <p:nvSpPr>
          <p:cNvPr id="21" name="Freeform 24"/>
          <p:cNvSpPr/>
          <p:nvPr/>
        </p:nvSpPr>
        <p:spPr bwMode="auto">
          <a:xfrm>
            <a:off x="4525963" y="5191125"/>
            <a:ext cx="958850" cy="760413"/>
          </a:xfrm>
          <a:custGeom>
            <a:avLst/>
            <a:gdLst>
              <a:gd name="T0" fmla="*/ 923983 w 385"/>
              <a:gd name="T1" fmla="*/ 243531 h 306"/>
              <a:gd name="T2" fmla="*/ 958850 w 385"/>
              <a:gd name="T3" fmla="*/ 238561 h 306"/>
              <a:gd name="T4" fmla="*/ 889115 w 385"/>
              <a:gd name="T5" fmla="*/ 168981 h 306"/>
              <a:gd name="T6" fmla="*/ 841796 w 385"/>
              <a:gd name="T7" fmla="*/ 82005 h 306"/>
              <a:gd name="T8" fmla="*/ 762099 w 385"/>
              <a:gd name="T9" fmla="*/ 101885 h 306"/>
              <a:gd name="T10" fmla="*/ 757118 w 385"/>
              <a:gd name="T11" fmla="*/ 109340 h 306"/>
              <a:gd name="T12" fmla="*/ 687383 w 385"/>
              <a:gd name="T13" fmla="*/ 94430 h 306"/>
              <a:gd name="T14" fmla="*/ 567838 w 385"/>
              <a:gd name="T15" fmla="*/ 151586 h 306"/>
              <a:gd name="T16" fmla="*/ 567838 w 385"/>
              <a:gd name="T17" fmla="*/ 72065 h 306"/>
              <a:gd name="T18" fmla="*/ 560367 w 385"/>
              <a:gd name="T19" fmla="*/ 39760 h 306"/>
              <a:gd name="T20" fmla="*/ 523009 w 385"/>
              <a:gd name="T21" fmla="*/ 37275 h 306"/>
              <a:gd name="T22" fmla="*/ 475689 w 385"/>
              <a:gd name="T23" fmla="*/ 34790 h 306"/>
              <a:gd name="T24" fmla="*/ 413426 w 385"/>
              <a:gd name="T25" fmla="*/ 4970 h 306"/>
              <a:gd name="T26" fmla="*/ 395993 w 385"/>
              <a:gd name="T27" fmla="*/ 94430 h 306"/>
              <a:gd name="T28" fmla="*/ 311315 w 385"/>
              <a:gd name="T29" fmla="*/ 67095 h 306"/>
              <a:gd name="T30" fmla="*/ 291391 w 385"/>
              <a:gd name="T31" fmla="*/ 62125 h 306"/>
              <a:gd name="T32" fmla="*/ 268976 w 385"/>
              <a:gd name="T33" fmla="*/ 124250 h 306"/>
              <a:gd name="T34" fmla="*/ 281429 w 385"/>
              <a:gd name="T35" fmla="*/ 178921 h 306"/>
              <a:gd name="T36" fmla="*/ 254033 w 385"/>
              <a:gd name="T37" fmla="*/ 231106 h 306"/>
              <a:gd name="T38" fmla="*/ 196751 w 385"/>
              <a:gd name="T39" fmla="*/ 385177 h 306"/>
              <a:gd name="T40" fmla="*/ 107092 w 385"/>
              <a:gd name="T41" fmla="*/ 442332 h 306"/>
              <a:gd name="T42" fmla="*/ 119545 w 385"/>
              <a:gd name="T43" fmla="*/ 469667 h 306"/>
              <a:gd name="T44" fmla="*/ 69735 w 385"/>
              <a:gd name="T45" fmla="*/ 539247 h 306"/>
              <a:gd name="T46" fmla="*/ 19924 w 385"/>
              <a:gd name="T47" fmla="*/ 554157 h 306"/>
              <a:gd name="T48" fmla="*/ 7472 w 385"/>
              <a:gd name="T49" fmla="*/ 693318 h 306"/>
              <a:gd name="T50" fmla="*/ 27396 w 385"/>
              <a:gd name="T51" fmla="*/ 738048 h 306"/>
              <a:gd name="T52" fmla="*/ 77206 w 385"/>
              <a:gd name="T53" fmla="*/ 757928 h 306"/>
              <a:gd name="T54" fmla="*/ 82187 w 385"/>
              <a:gd name="T55" fmla="*/ 750473 h 306"/>
              <a:gd name="T56" fmla="*/ 64754 w 385"/>
              <a:gd name="T57" fmla="*/ 703258 h 306"/>
              <a:gd name="T58" fmla="*/ 44829 w 385"/>
              <a:gd name="T59" fmla="*/ 685863 h 306"/>
              <a:gd name="T60" fmla="*/ 69735 w 385"/>
              <a:gd name="T61" fmla="*/ 653558 h 306"/>
              <a:gd name="T62" fmla="*/ 119545 w 385"/>
              <a:gd name="T63" fmla="*/ 613797 h 306"/>
              <a:gd name="T64" fmla="*/ 241580 w 385"/>
              <a:gd name="T65" fmla="*/ 534277 h 306"/>
              <a:gd name="T66" fmla="*/ 266486 w 385"/>
              <a:gd name="T67" fmla="*/ 546702 h 306"/>
              <a:gd name="T68" fmla="*/ 281429 w 385"/>
              <a:gd name="T69" fmla="*/ 534277 h 306"/>
              <a:gd name="T70" fmla="*/ 363616 w 385"/>
              <a:gd name="T71" fmla="*/ 516882 h 306"/>
              <a:gd name="T72" fmla="*/ 368597 w 385"/>
              <a:gd name="T73" fmla="*/ 511912 h 306"/>
              <a:gd name="T74" fmla="*/ 448294 w 385"/>
              <a:gd name="T75" fmla="*/ 482092 h 306"/>
              <a:gd name="T76" fmla="*/ 465727 w 385"/>
              <a:gd name="T77" fmla="*/ 362811 h 306"/>
              <a:gd name="T78" fmla="*/ 493123 w 385"/>
              <a:gd name="T79" fmla="*/ 357841 h 306"/>
              <a:gd name="T80" fmla="*/ 498104 w 385"/>
              <a:gd name="T81" fmla="*/ 360326 h 306"/>
              <a:gd name="T82" fmla="*/ 600215 w 385"/>
              <a:gd name="T83" fmla="*/ 424937 h 306"/>
              <a:gd name="T84" fmla="*/ 587763 w 385"/>
              <a:gd name="T85" fmla="*/ 390147 h 306"/>
              <a:gd name="T86" fmla="*/ 627611 w 385"/>
              <a:gd name="T87" fmla="*/ 372751 h 306"/>
              <a:gd name="T88" fmla="*/ 652516 w 385"/>
              <a:gd name="T89" fmla="*/ 360326 h 306"/>
              <a:gd name="T90" fmla="*/ 727232 w 385"/>
              <a:gd name="T91" fmla="*/ 382692 h 306"/>
              <a:gd name="T92" fmla="*/ 777042 w 385"/>
              <a:gd name="T93" fmla="*/ 350386 h 306"/>
              <a:gd name="T94" fmla="*/ 782023 w 385"/>
              <a:gd name="T95" fmla="*/ 355356 h 306"/>
              <a:gd name="T96" fmla="*/ 899078 w 385"/>
              <a:gd name="T97" fmla="*/ 260926 h 30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85" h="306">
                <a:moveTo>
                  <a:pt x="361" y="105"/>
                </a:moveTo>
                <a:cubicBezTo>
                  <a:pt x="366" y="104"/>
                  <a:pt x="369" y="102"/>
                  <a:pt x="371" y="99"/>
                </a:cubicBezTo>
                <a:cubicBezTo>
                  <a:pt x="371" y="98"/>
                  <a:pt x="371" y="98"/>
                  <a:pt x="371" y="98"/>
                </a:cubicBezTo>
                <a:cubicBezTo>
                  <a:pt x="371" y="96"/>
                  <a:pt x="371" y="96"/>
                  <a:pt x="371" y="96"/>
                </a:cubicBezTo>
                <a:cubicBezTo>
                  <a:pt x="374" y="96"/>
                  <a:pt x="374" y="96"/>
                  <a:pt x="374" y="96"/>
                </a:cubicBezTo>
                <a:cubicBezTo>
                  <a:pt x="385" y="96"/>
                  <a:pt x="385" y="96"/>
                  <a:pt x="385" y="96"/>
                </a:cubicBezTo>
                <a:cubicBezTo>
                  <a:pt x="385" y="88"/>
                  <a:pt x="385" y="88"/>
                  <a:pt x="385" y="88"/>
                </a:cubicBezTo>
                <a:cubicBezTo>
                  <a:pt x="381" y="88"/>
                  <a:pt x="378" y="87"/>
                  <a:pt x="375" y="84"/>
                </a:cubicBezTo>
                <a:cubicBezTo>
                  <a:pt x="357" y="68"/>
                  <a:pt x="357" y="68"/>
                  <a:pt x="357" y="68"/>
                </a:cubicBezTo>
                <a:cubicBezTo>
                  <a:pt x="357" y="67"/>
                  <a:pt x="357" y="67"/>
                  <a:pt x="357" y="67"/>
                </a:cubicBezTo>
                <a:cubicBezTo>
                  <a:pt x="349" y="44"/>
                  <a:pt x="349" y="44"/>
                  <a:pt x="349" y="44"/>
                </a:cubicBezTo>
                <a:cubicBezTo>
                  <a:pt x="338" y="33"/>
                  <a:pt x="338" y="33"/>
                  <a:pt x="338" y="33"/>
                </a:cubicBezTo>
                <a:cubicBezTo>
                  <a:pt x="325" y="33"/>
                  <a:pt x="315" y="33"/>
                  <a:pt x="307" y="33"/>
                </a:cubicBezTo>
                <a:cubicBezTo>
                  <a:pt x="305" y="34"/>
                  <a:pt x="305" y="34"/>
                  <a:pt x="305" y="34"/>
                </a:cubicBezTo>
                <a:cubicBezTo>
                  <a:pt x="306" y="41"/>
                  <a:pt x="306" y="41"/>
                  <a:pt x="306" y="41"/>
                </a:cubicBezTo>
                <a:cubicBezTo>
                  <a:pt x="306" y="42"/>
                  <a:pt x="306" y="42"/>
                  <a:pt x="306" y="42"/>
                </a:cubicBezTo>
                <a:cubicBezTo>
                  <a:pt x="306" y="44"/>
                  <a:pt x="306" y="44"/>
                  <a:pt x="306" y="44"/>
                </a:cubicBezTo>
                <a:cubicBezTo>
                  <a:pt x="304" y="44"/>
                  <a:pt x="304" y="44"/>
                  <a:pt x="304" y="44"/>
                </a:cubicBezTo>
                <a:cubicBezTo>
                  <a:pt x="294" y="48"/>
                  <a:pt x="294" y="48"/>
                  <a:pt x="294" y="48"/>
                </a:cubicBezTo>
                <a:cubicBezTo>
                  <a:pt x="292" y="47"/>
                  <a:pt x="292" y="47"/>
                  <a:pt x="292" y="47"/>
                </a:cubicBezTo>
                <a:cubicBezTo>
                  <a:pt x="284" y="39"/>
                  <a:pt x="280" y="36"/>
                  <a:pt x="276" y="38"/>
                </a:cubicBezTo>
                <a:cubicBezTo>
                  <a:pt x="255" y="48"/>
                  <a:pt x="243" y="53"/>
                  <a:pt x="239" y="51"/>
                </a:cubicBezTo>
                <a:cubicBezTo>
                  <a:pt x="237" y="52"/>
                  <a:pt x="234" y="54"/>
                  <a:pt x="230" y="58"/>
                </a:cubicBezTo>
                <a:cubicBezTo>
                  <a:pt x="228" y="61"/>
                  <a:pt x="228" y="61"/>
                  <a:pt x="228" y="61"/>
                </a:cubicBezTo>
                <a:cubicBezTo>
                  <a:pt x="225" y="58"/>
                  <a:pt x="225" y="58"/>
                  <a:pt x="225" y="58"/>
                </a:cubicBezTo>
                <a:cubicBezTo>
                  <a:pt x="219" y="53"/>
                  <a:pt x="216" y="48"/>
                  <a:pt x="216" y="44"/>
                </a:cubicBezTo>
                <a:cubicBezTo>
                  <a:pt x="216" y="42"/>
                  <a:pt x="221" y="37"/>
                  <a:pt x="228" y="29"/>
                </a:cubicBezTo>
                <a:cubicBezTo>
                  <a:pt x="236" y="19"/>
                  <a:pt x="241" y="14"/>
                  <a:pt x="241" y="13"/>
                </a:cubicBezTo>
                <a:cubicBezTo>
                  <a:pt x="239" y="10"/>
                  <a:pt x="239" y="10"/>
                  <a:pt x="239" y="10"/>
                </a:cubicBezTo>
                <a:cubicBezTo>
                  <a:pt x="236" y="8"/>
                  <a:pt x="232" y="11"/>
                  <a:pt x="225" y="16"/>
                </a:cubicBezTo>
                <a:cubicBezTo>
                  <a:pt x="219" y="20"/>
                  <a:pt x="216" y="22"/>
                  <a:pt x="213" y="21"/>
                </a:cubicBezTo>
                <a:cubicBezTo>
                  <a:pt x="212" y="21"/>
                  <a:pt x="211" y="19"/>
                  <a:pt x="210" y="16"/>
                </a:cubicBezTo>
                <a:cubicBezTo>
                  <a:pt x="210" y="15"/>
                  <a:pt x="210" y="15"/>
                  <a:pt x="210" y="15"/>
                </a:cubicBezTo>
                <a:cubicBezTo>
                  <a:pt x="204" y="5"/>
                  <a:pt x="204" y="5"/>
                  <a:pt x="204" y="5"/>
                </a:cubicBezTo>
                <a:cubicBezTo>
                  <a:pt x="193" y="13"/>
                  <a:pt x="193" y="13"/>
                  <a:pt x="193" y="13"/>
                </a:cubicBezTo>
                <a:cubicBezTo>
                  <a:pt x="191" y="14"/>
                  <a:pt x="191" y="14"/>
                  <a:pt x="191" y="14"/>
                </a:cubicBezTo>
                <a:cubicBezTo>
                  <a:pt x="191" y="13"/>
                  <a:pt x="191" y="13"/>
                  <a:pt x="191" y="13"/>
                </a:cubicBezTo>
                <a:cubicBezTo>
                  <a:pt x="190" y="13"/>
                  <a:pt x="190" y="13"/>
                  <a:pt x="190" y="13"/>
                </a:cubicBezTo>
                <a:cubicBezTo>
                  <a:pt x="182" y="8"/>
                  <a:pt x="174" y="5"/>
                  <a:pt x="166" y="2"/>
                </a:cubicBezTo>
                <a:cubicBezTo>
                  <a:pt x="161" y="0"/>
                  <a:pt x="155" y="2"/>
                  <a:pt x="150" y="9"/>
                </a:cubicBezTo>
                <a:cubicBezTo>
                  <a:pt x="155" y="18"/>
                  <a:pt x="155" y="18"/>
                  <a:pt x="155" y="18"/>
                </a:cubicBezTo>
                <a:cubicBezTo>
                  <a:pt x="159" y="27"/>
                  <a:pt x="161" y="33"/>
                  <a:pt x="159" y="38"/>
                </a:cubicBezTo>
                <a:cubicBezTo>
                  <a:pt x="158" y="39"/>
                  <a:pt x="156" y="41"/>
                  <a:pt x="154" y="41"/>
                </a:cubicBezTo>
                <a:cubicBezTo>
                  <a:pt x="150" y="42"/>
                  <a:pt x="145" y="41"/>
                  <a:pt x="138" y="36"/>
                </a:cubicBezTo>
                <a:cubicBezTo>
                  <a:pt x="133" y="32"/>
                  <a:pt x="128" y="29"/>
                  <a:pt x="125" y="27"/>
                </a:cubicBezTo>
                <a:cubicBezTo>
                  <a:pt x="117" y="24"/>
                  <a:pt x="117" y="24"/>
                  <a:pt x="117" y="24"/>
                </a:cubicBezTo>
                <a:cubicBezTo>
                  <a:pt x="117" y="25"/>
                  <a:pt x="117" y="25"/>
                  <a:pt x="117" y="25"/>
                </a:cubicBezTo>
                <a:cubicBezTo>
                  <a:pt x="117" y="25"/>
                  <a:pt x="117" y="25"/>
                  <a:pt x="117" y="25"/>
                </a:cubicBezTo>
                <a:cubicBezTo>
                  <a:pt x="118" y="26"/>
                  <a:pt x="118" y="26"/>
                  <a:pt x="118" y="26"/>
                </a:cubicBezTo>
                <a:cubicBezTo>
                  <a:pt x="118" y="39"/>
                  <a:pt x="118" y="39"/>
                  <a:pt x="118" y="39"/>
                </a:cubicBezTo>
                <a:cubicBezTo>
                  <a:pt x="108" y="50"/>
                  <a:pt x="108" y="50"/>
                  <a:pt x="108" y="50"/>
                </a:cubicBezTo>
                <a:cubicBezTo>
                  <a:pt x="108" y="61"/>
                  <a:pt x="108" y="61"/>
                  <a:pt x="108" y="61"/>
                </a:cubicBezTo>
                <a:cubicBezTo>
                  <a:pt x="113" y="72"/>
                  <a:pt x="113" y="72"/>
                  <a:pt x="113" y="72"/>
                </a:cubicBezTo>
                <a:cubicBezTo>
                  <a:pt x="113" y="72"/>
                  <a:pt x="113" y="72"/>
                  <a:pt x="113" y="72"/>
                </a:cubicBezTo>
                <a:cubicBezTo>
                  <a:pt x="107" y="82"/>
                  <a:pt x="107" y="82"/>
                  <a:pt x="107" y="82"/>
                </a:cubicBezTo>
                <a:cubicBezTo>
                  <a:pt x="102" y="92"/>
                  <a:pt x="102" y="92"/>
                  <a:pt x="102" y="92"/>
                </a:cubicBezTo>
                <a:cubicBezTo>
                  <a:pt x="102" y="93"/>
                  <a:pt x="102" y="93"/>
                  <a:pt x="102" y="93"/>
                </a:cubicBezTo>
                <a:cubicBezTo>
                  <a:pt x="93" y="102"/>
                  <a:pt x="93" y="102"/>
                  <a:pt x="93" y="102"/>
                </a:cubicBezTo>
                <a:cubicBezTo>
                  <a:pt x="78" y="136"/>
                  <a:pt x="78" y="136"/>
                  <a:pt x="78" y="136"/>
                </a:cubicBezTo>
                <a:cubicBezTo>
                  <a:pt x="79" y="155"/>
                  <a:pt x="79" y="155"/>
                  <a:pt x="79" y="155"/>
                </a:cubicBezTo>
                <a:cubicBezTo>
                  <a:pt x="78" y="156"/>
                  <a:pt x="78" y="156"/>
                  <a:pt x="78" y="156"/>
                </a:cubicBezTo>
                <a:cubicBezTo>
                  <a:pt x="45" y="175"/>
                  <a:pt x="45" y="175"/>
                  <a:pt x="45" y="175"/>
                </a:cubicBezTo>
                <a:cubicBezTo>
                  <a:pt x="43" y="178"/>
                  <a:pt x="43" y="178"/>
                  <a:pt x="43" y="178"/>
                </a:cubicBezTo>
                <a:cubicBezTo>
                  <a:pt x="48" y="188"/>
                  <a:pt x="48" y="188"/>
                  <a:pt x="48" y="188"/>
                </a:cubicBezTo>
                <a:cubicBezTo>
                  <a:pt x="48" y="189"/>
                  <a:pt x="48" y="189"/>
                  <a:pt x="48" y="189"/>
                </a:cubicBezTo>
                <a:cubicBezTo>
                  <a:pt x="48" y="189"/>
                  <a:pt x="48" y="189"/>
                  <a:pt x="48" y="189"/>
                </a:cubicBezTo>
                <a:cubicBezTo>
                  <a:pt x="45" y="202"/>
                  <a:pt x="45" y="202"/>
                  <a:pt x="45" y="202"/>
                </a:cubicBezTo>
                <a:cubicBezTo>
                  <a:pt x="31" y="200"/>
                  <a:pt x="31" y="200"/>
                  <a:pt x="31" y="200"/>
                </a:cubicBezTo>
                <a:cubicBezTo>
                  <a:pt x="28" y="217"/>
                  <a:pt x="28" y="217"/>
                  <a:pt x="28" y="217"/>
                </a:cubicBezTo>
                <a:cubicBezTo>
                  <a:pt x="11" y="217"/>
                  <a:pt x="11" y="217"/>
                  <a:pt x="11" y="217"/>
                </a:cubicBezTo>
                <a:cubicBezTo>
                  <a:pt x="8" y="223"/>
                  <a:pt x="8" y="223"/>
                  <a:pt x="8" y="223"/>
                </a:cubicBezTo>
                <a:cubicBezTo>
                  <a:pt x="8" y="223"/>
                  <a:pt x="8" y="223"/>
                  <a:pt x="8" y="223"/>
                </a:cubicBezTo>
                <a:cubicBezTo>
                  <a:pt x="3" y="233"/>
                  <a:pt x="3" y="233"/>
                  <a:pt x="3" y="233"/>
                </a:cubicBezTo>
                <a:cubicBezTo>
                  <a:pt x="0" y="271"/>
                  <a:pt x="0" y="271"/>
                  <a:pt x="0" y="271"/>
                </a:cubicBezTo>
                <a:cubicBezTo>
                  <a:pt x="3" y="279"/>
                  <a:pt x="3" y="279"/>
                  <a:pt x="3" y="279"/>
                </a:cubicBezTo>
                <a:cubicBezTo>
                  <a:pt x="4" y="280"/>
                  <a:pt x="4" y="280"/>
                  <a:pt x="4" y="280"/>
                </a:cubicBezTo>
                <a:cubicBezTo>
                  <a:pt x="4" y="288"/>
                  <a:pt x="4" y="288"/>
                  <a:pt x="4" y="288"/>
                </a:cubicBezTo>
                <a:cubicBezTo>
                  <a:pt x="11" y="297"/>
                  <a:pt x="11" y="297"/>
                  <a:pt x="11" y="297"/>
                </a:cubicBezTo>
                <a:cubicBezTo>
                  <a:pt x="12" y="299"/>
                  <a:pt x="12" y="299"/>
                  <a:pt x="12" y="299"/>
                </a:cubicBezTo>
                <a:cubicBezTo>
                  <a:pt x="12" y="306"/>
                  <a:pt x="12" y="306"/>
                  <a:pt x="12" y="306"/>
                </a:cubicBezTo>
                <a:cubicBezTo>
                  <a:pt x="31" y="305"/>
                  <a:pt x="31" y="305"/>
                  <a:pt x="31" y="305"/>
                </a:cubicBezTo>
                <a:cubicBezTo>
                  <a:pt x="32" y="303"/>
                  <a:pt x="32" y="303"/>
                  <a:pt x="32" y="303"/>
                </a:cubicBezTo>
                <a:cubicBezTo>
                  <a:pt x="32" y="302"/>
                  <a:pt x="32" y="302"/>
                  <a:pt x="32" y="302"/>
                </a:cubicBezTo>
                <a:cubicBezTo>
                  <a:pt x="33" y="302"/>
                  <a:pt x="33" y="302"/>
                  <a:pt x="33" y="302"/>
                </a:cubicBezTo>
                <a:cubicBezTo>
                  <a:pt x="33" y="302"/>
                  <a:pt x="33" y="302"/>
                  <a:pt x="33" y="302"/>
                </a:cubicBezTo>
                <a:cubicBezTo>
                  <a:pt x="39" y="294"/>
                  <a:pt x="39" y="294"/>
                  <a:pt x="39" y="294"/>
                </a:cubicBezTo>
                <a:cubicBezTo>
                  <a:pt x="26" y="283"/>
                  <a:pt x="26" y="283"/>
                  <a:pt x="26" y="283"/>
                </a:cubicBezTo>
                <a:cubicBezTo>
                  <a:pt x="25" y="282"/>
                  <a:pt x="25" y="282"/>
                  <a:pt x="25" y="282"/>
                </a:cubicBezTo>
                <a:cubicBezTo>
                  <a:pt x="18" y="277"/>
                  <a:pt x="18" y="277"/>
                  <a:pt x="18" y="277"/>
                </a:cubicBezTo>
                <a:cubicBezTo>
                  <a:pt x="18" y="276"/>
                  <a:pt x="18" y="276"/>
                  <a:pt x="18" y="276"/>
                </a:cubicBezTo>
                <a:cubicBezTo>
                  <a:pt x="17" y="275"/>
                  <a:pt x="17" y="275"/>
                  <a:pt x="17" y="275"/>
                </a:cubicBezTo>
                <a:cubicBezTo>
                  <a:pt x="17" y="263"/>
                  <a:pt x="17" y="263"/>
                  <a:pt x="17" y="263"/>
                </a:cubicBezTo>
                <a:cubicBezTo>
                  <a:pt x="28" y="263"/>
                  <a:pt x="28" y="263"/>
                  <a:pt x="28" y="263"/>
                </a:cubicBezTo>
                <a:cubicBezTo>
                  <a:pt x="29" y="259"/>
                  <a:pt x="29" y="259"/>
                  <a:pt x="29" y="259"/>
                </a:cubicBezTo>
                <a:cubicBezTo>
                  <a:pt x="25" y="247"/>
                  <a:pt x="25" y="247"/>
                  <a:pt x="25" y="247"/>
                </a:cubicBezTo>
                <a:cubicBezTo>
                  <a:pt x="48" y="247"/>
                  <a:pt x="48" y="247"/>
                  <a:pt x="48" y="247"/>
                </a:cubicBezTo>
                <a:cubicBezTo>
                  <a:pt x="90" y="227"/>
                  <a:pt x="90" y="227"/>
                  <a:pt x="90" y="227"/>
                </a:cubicBezTo>
                <a:cubicBezTo>
                  <a:pt x="96" y="218"/>
                  <a:pt x="96" y="218"/>
                  <a:pt x="96" y="218"/>
                </a:cubicBezTo>
                <a:cubicBezTo>
                  <a:pt x="97" y="215"/>
                  <a:pt x="97" y="215"/>
                  <a:pt x="97" y="215"/>
                </a:cubicBezTo>
                <a:cubicBezTo>
                  <a:pt x="105" y="218"/>
                  <a:pt x="105" y="218"/>
                  <a:pt x="105" y="218"/>
                </a:cubicBezTo>
                <a:cubicBezTo>
                  <a:pt x="106" y="218"/>
                  <a:pt x="106" y="218"/>
                  <a:pt x="106" y="218"/>
                </a:cubicBezTo>
                <a:cubicBezTo>
                  <a:pt x="107" y="220"/>
                  <a:pt x="107" y="220"/>
                  <a:pt x="107" y="220"/>
                </a:cubicBezTo>
                <a:cubicBezTo>
                  <a:pt x="110" y="224"/>
                  <a:pt x="110" y="224"/>
                  <a:pt x="110" y="224"/>
                </a:cubicBezTo>
                <a:cubicBezTo>
                  <a:pt x="114" y="224"/>
                  <a:pt x="114" y="224"/>
                  <a:pt x="114" y="224"/>
                </a:cubicBezTo>
                <a:cubicBezTo>
                  <a:pt x="113" y="215"/>
                  <a:pt x="113" y="215"/>
                  <a:pt x="113" y="215"/>
                </a:cubicBezTo>
                <a:cubicBezTo>
                  <a:pt x="127" y="215"/>
                  <a:pt x="127" y="215"/>
                  <a:pt x="127" y="215"/>
                </a:cubicBezTo>
                <a:cubicBezTo>
                  <a:pt x="141" y="217"/>
                  <a:pt x="141" y="217"/>
                  <a:pt x="141" y="217"/>
                </a:cubicBezTo>
                <a:cubicBezTo>
                  <a:pt x="146" y="208"/>
                  <a:pt x="146" y="208"/>
                  <a:pt x="146" y="208"/>
                </a:cubicBezTo>
                <a:cubicBezTo>
                  <a:pt x="147" y="208"/>
                  <a:pt x="147" y="208"/>
                  <a:pt x="147" y="208"/>
                </a:cubicBezTo>
                <a:cubicBezTo>
                  <a:pt x="147" y="207"/>
                  <a:pt x="147" y="207"/>
                  <a:pt x="147" y="207"/>
                </a:cubicBezTo>
                <a:cubicBezTo>
                  <a:pt x="148" y="206"/>
                  <a:pt x="148" y="206"/>
                  <a:pt x="148" y="206"/>
                </a:cubicBezTo>
                <a:cubicBezTo>
                  <a:pt x="162" y="202"/>
                  <a:pt x="162" y="202"/>
                  <a:pt x="162" y="202"/>
                </a:cubicBezTo>
                <a:cubicBezTo>
                  <a:pt x="165" y="181"/>
                  <a:pt x="165" y="181"/>
                  <a:pt x="165" y="181"/>
                </a:cubicBezTo>
                <a:cubicBezTo>
                  <a:pt x="180" y="194"/>
                  <a:pt x="180" y="194"/>
                  <a:pt x="180" y="194"/>
                </a:cubicBezTo>
                <a:cubicBezTo>
                  <a:pt x="186" y="195"/>
                  <a:pt x="186" y="195"/>
                  <a:pt x="186" y="195"/>
                </a:cubicBezTo>
                <a:cubicBezTo>
                  <a:pt x="189" y="192"/>
                  <a:pt x="189" y="192"/>
                  <a:pt x="189" y="192"/>
                </a:cubicBezTo>
                <a:cubicBezTo>
                  <a:pt x="187" y="146"/>
                  <a:pt x="187" y="146"/>
                  <a:pt x="187" y="146"/>
                </a:cubicBezTo>
                <a:cubicBezTo>
                  <a:pt x="187" y="144"/>
                  <a:pt x="187" y="144"/>
                  <a:pt x="187" y="144"/>
                </a:cubicBezTo>
                <a:cubicBezTo>
                  <a:pt x="187" y="142"/>
                  <a:pt x="187" y="142"/>
                  <a:pt x="187" y="142"/>
                </a:cubicBezTo>
                <a:cubicBezTo>
                  <a:pt x="198" y="144"/>
                  <a:pt x="198" y="144"/>
                  <a:pt x="198" y="144"/>
                </a:cubicBezTo>
                <a:cubicBezTo>
                  <a:pt x="198" y="144"/>
                  <a:pt x="198" y="144"/>
                  <a:pt x="198" y="144"/>
                </a:cubicBezTo>
                <a:cubicBezTo>
                  <a:pt x="199" y="144"/>
                  <a:pt x="199" y="144"/>
                  <a:pt x="199" y="144"/>
                </a:cubicBezTo>
                <a:cubicBezTo>
                  <a:pt x="200" y="145"/>
                  <a:pt x="200" y="145"/>
                  <a:pt x="200" y="145"/>
                </a:cubicBezTo>
                <a:cubicBezTo>
                  <a:pt x="216" y="175"/>
                  <a:pt x="216" y="175"/>
                  <a:pt x="216" y="175"/>
                </a:cubicBezTo>
                <a:cubicBezTo>
                  <a:pt x="237" y="172"/>
                  <a:pt x="237" y="172"/>
                  <a:pt x="237" y="172"/>
                </a:cubicBezTo>
                <a:cubicBezTo>
                  <a:pt x="241" y="171"/>
                  <a:pt x="241" y="171"/>
                  <a:pt x="241" y="171"/>
                </a:cubicBezTo>
                <a:cubicBezTo>
                  <a:pt x="244" y="164"/>
                  <a:pt x="244" y="164"/>
                  <a:pt x="244" y="164"/>
                </a:cubicBezTo>
                <a:cubicBezTo>
                  <a:pt x="238" y="159"/>
                  <a:pt x="238" y="159"/>
                  <a:pt x="238" y="159"/>
                </a:cubicBezTo>
                <a:cubicBezTo>
                  <a:pt x="236" y="157"/>
                  <a:pt x="236" y="157"/>
                  <a:pt x="236" y="157"/>
                </a:cubicBezTo>
                <a:cubicBezTo>
                  <a:pt x="250" y="152"/>
                  <a:pt x="250" y="152"/>
                  <a:pt x="250" y="152"/>
                </a:cubicBezTo>
                <a:cubicBezTo>
                  <a:pt x="251" y="151"/>
                  <a:pt x="251" y="151"/>
                  <a:pt x="251" y="151"/>
                </a:cubicBezTo>
                <a:cubicBezTo>
                  <a:pt x="252" y="150"/>
                  <a:pt x="252" y="150"/>
                  <a:pt x="252" y="150"/>
                </a:cubicBezTo>
                <a:cubicBezTo>
                  <a:pt x="257" y="157"/>
                  <a:pt x="257" y="157"/>
                  <a:pt x="257" y="157"/>
                </a:cubicBezTo>
                <a:cubicBezTo>
                  <a:pt x="262" y="154"/>
                  <a:pt x="262" y="154"/>
                  <a:pt x="262" y="154"/>
                </a:cubicBezTo>
                <a:cubicBezTo>
                  <a:pt x="262" y="145"/>
                  <a:pt x="262" y="145"/>
                  <a:pt x="262" y="145"/>
                </a:cubicBezTo>
                <a:cubicBezTo>
                  <a:pt x="265" y="144"/>
                  <a:pt x="265" y="144"/>
                  <a:pt x="265" y="144"/>
                </a:cubicBezTo>
                <a:cubicBezTo>
                  <a:pt x="275" y="144"/>
                  <a:pt x="275" y="144"/>
                  <a:pt x="275" y="144"/>
                </a:cubicBezTo>
                <a:cubicBezTo>
                  <a:pt x="283" y="145"/>
                  <a:pt x="288" y="149"/>
                  <a:pt x="292" y="154"/>
                </a:cubicBezTo>
                <a:cubicBezTo>
                  <a:pt x="293" y="157"/>
                  <a:pt x="293" y="157"/>
                  <a:pt x="293" y="157"/>
                </a:cubicBezTo>
                <a:cubicBezTo>
                  <a:pt x="298" y="142"/>
                  <a:pt x="298" y="142"/>
                  <a:pt x="298" y="142"/>
                </a:cubicBezTo>
                <a:cubicBezTo>
                  <a:pt x="300" y="138"/>
                  <a:pt x="305" y="138"/>
                  <a:pt x="312" y="141"/>
                </a:cubicBezTo>
                <a:cubicBezTo>
                  <a:pt x="314" y="141"/>
                  <a:pt x="314" y="141"/>
                  <a:pt x="314" y="141"/>
                </a:cubicBezTo>
                <a:cubicBezTo>
                  <a:pt x="314" y="142"/>
                  <a:pt x="314" y="142"/>
                  <a:pt x="314" y="142"/>
                </a:cubicBezTo>
                <a:cubicBezTo>
                  <a:pt x="314" y="143"/>
                  <a:pt x="314" y="143"/>
                  <a:pt x="314" y="143"/>
                </a:cubicBezTo>
                <a:cubicBezTo>
                  <a:pt x="315" y="143"/>
                  <a:pt x="316" y="144"/>
                  <a:pt x="317" y="144"/>
                </a:cubicBezTo>
                <a:cubicBezTo>
                  <a:pt x="320" y="143"/>
                  <a:pt x="331" y="135"/>
                  <a:pt x="348" y="121"/>
                </a:cubicBezTo>
                <a:cubicBezTo>
                  <a:pt x="348" y="112"/>
                  <a:pt x="353" y="107"/>
                  <a:pt x="361" y="105"/>
                </a:cubicBezTo>
                <a:close/>
              </a:path>
            </a:pathLst>
          </a:custGeom>
          <a:solidFill>
            <a:schemeClr val="bg1">
              <a:lumMod val="85000"/>
            </a:schemeClr>
          </a:solidFill>
          <a:ln>
            <a:solidFill>
              <a:schemeClr val="bg1">
                <a:lumMod val="65000"/>
              </a:schemeClr>
            </a:solidFill>
          </a:ln>
        </p:spPr>
        <p:txBody>
          <a:bodyPr/>
          <a:lstStyle/>
          <a:p>
            <a:endParaRPr lang="zh-CN" altLang="en-US" dirty="0">
              <a:ea typeface="微软雅黑" panose="020B0503020204020204" pitchFamily="34" charset="-122"/>
            </a:endParaRPr>
          </a:p>
        </p:txBody>
      </p:sp>
      <p:sp>
        <p:nvSpPr>
          <p:cNvPr id="22" name="Freeform 25"/>
          <p:cNvSpPr/>
          <p:nvPr/>
        </p:nvSpPr>
        <p:spPr bwMode="auto">
          <a:xfrm>
            <a:off x="4976813" y="4535488"/>
            <a:ext cx="577850" cy="781050"/>
          </a:xfrm>
          <a:custGeom>
            <a:avLst/>
            <a:gdLst>
              <a:gd name="T0" fmla="*/ 453313 w 232"/>
              <a:gd name="T1" fmla="*/ 29849 h 314"/>
              <a:gd name="T2" fmla="*/ 401008 w 232"/>
              <a:gd name="T3" fmla="*/ 9950 h 314"/>
              <a:gd name="T4" fmla="*/ 333758 w 232"/>
              <a:gd name="T5" fmla="*/ 57211 h 314"/>
              <a:gd name="T6" fmla="*/ 291416 w 232"/>
              <a:gd name="T7" fmla="*/ 39799 h 314"/>
              <a:gd name="T8" fmla="*/ 288925 w 232"/>
              <a:gd name="T9" fmla="*/ 42286 h 314"/>
              <a:gd name="T10" fmla="*/ 204240 w 232"/>
              <a:gd name="T11" fmla="*/ 62186 h 314"/>
              <a:gd name="T12" fmla="*/ 161898 w 232"/>
              <a:gd name="T13" fmla="*/ 67160 h 314"/>
              <a:gd name="T14" fmla="*/ 129518 w 232"/>
              <a:gd name="T15" fmla="*/ 99497 h 314"/>
              <a:gd name="T16" fmla="*/ 77213 w 232"/>
              <a:gd name="T17" fmla="*/ 101984 h 314"/>
              <a:gd name="T18" fmla="*/ 42342 w 232"/>
              <a:gd name="T19" fmla="*/ 166657 h 314"/>
              <a:gd name="T20" fmla="*/ 42342 w 232"/>
              <a:gd name="T21" fmla="*/ 174119 h 314"/>
              <a:gd name="T22" fmla="*/ 64759 w 232"/>
              <a:gd name="T23" fmla="*/ 258692 h 314"/>
              <a:gd name="T24" fmla="*/ 67250 w 232"/>
              <a:gd name="T25" fmla="*/ 268641 h 314"/>
              <a:gd name="T26" fmla="*/ 62268 w 232"/>
              <a:gd name="T27" fmla="*/ 271129 h 314"/>
              <a:gd name="T28" fmla="*/ 0 w 232"/>
              <a:gd name="T29" fmla="*/ 353214 h 314"/>
              <a:gd name="T30" fmla="*/ 24907 w 232"/>
              <a:gd name="T31" fmla="*/ 368138 h 314"/>
              <a:gd name="T32" fmla="*/ 49815 w 232"/>
              <a:gd name="T33" fmla="*/ 492509 h 314"/>
              <a:gd name="T34" fmla="*/ 79703 w 232"/>
              <a:gd name="T35" fmla="*/ 537283 h 314"/>
              <a:gd name="T36" fmla="*/ 82194 w 232"/>
              <a:gd name="T37" fmla="*/ 572107 h 314"/>
              <a:gd name="T38" fmla="*/ 84685 w 232"/>
              <a:gd name="T39" fmla="*/ 681553 h 314"/>
              <a:gd name="T40" fmla="*/ 99629 w 232"/>
              <a:gd name="T41" fmla="*/ 681553 h 314"/>
              <a:gd name="T42" fmla="*/ 164388 w 232"/>
              <a:gd name="T43" fmla="*/ 681553 h 314"/>
              <a:gd name="T44" fmla="*/ 107102 w 232"/>
              <a:gd name="T45" fmla="*/ 763638 h 314"/>
              <a:gd name="T46" fmla="*/ 151935 w 232"/>
              <a:gd name="T47" fmla="*/ 766125 h 314"/>
              <a:gd name="T48" fmla="*/ 283944 w 232"/>
              <a:gd name="T49" fmla="*/ 756176 h 314"/>
              <a:gd name="T50" fmla="*/ 291416 w 232"/>
              <a:gd name="T51" fmla="*/ 733789 h 314"/>
              <a:gd name="T52" fmla="*/ 291416 w 232"/>
              <a:gd name="T53" fmla="*/ 716377 h 314"/>
              <a:gd name="T54" fmla="*/ 283944 w 232"/>
              <a:gd name="T55" fmla="*/ 674091 h 314"/>
              <a:gd name="T56" fmla="*/ 313832 w 232"/>
              <a:gd name="T57" fmla="*/ 651704 h 314"/>
              <a:gd name="T58" fmla="*/ 306360 w 232"/>
              <a:gd name="T59" fmla="*/ 631805 h 314"/>
              <a:gd name="T60" fmla="*/ 308851 w 232"/>
              <a:gd name="T61" fmla="*/ 629317 h 314"/>
              <a:gd name="T62" fmla="*/ 323795 w 232"/>
              <a:gd name="T63" fmla="*/ 579569 h 314"/>
              <a:gd name="T64" fmla="*/ 338740 w 232"/>
              <a:gd name="T65" fmla="*/ 562157 h 314"/>
              <a:gd name="T66" fmla="*/ 353684 w 232"/>
              <a:gd name="T67" fmla="*/ 547232 h 314"/>
              <a:gd name="T68" fmla="*/ 381082 w 232"/>
              <a:gd name="T69" fmla="*/ 487534 h 314"/>
              <a:gd name="T70" fmla="*/ 391045 w 232"/>
              <a:gd name="T71" fmla="*/ 480072 h 314"/>
              <a:gd name="T72" fmla="*/ 376101 w 232"/>
              <a:gd name="T73" fmla="*/ 417887 h 314"/>
              <a:gd name="T74" fmla="*/ 423425 w 232"/>
              <a:gd name="T75" fmla="*/ 375600 h 314"/>
              <a:gd name="T76" fmla="*/ 418443 w 232"/>
              <a:gd name="T77" fmla="*/ 318390 h 314"/>
              <a:gd name="T78" fmla="*/ 473239 w 232"/>
              <a:gd name="T79" fmla="*/ 253717 h 314"/>
              <a:gd name="T80" fmla="*/ 495656 w 232"/>
              <a:gd name="T81" fmla="*/ 263667 h 314"/>
              <a:gd name="T82" fmla="*/ 537998 w 232"/>
              <a:gd name="T83" fmla="*/ 241280 h 314"/>
              <a:gd name="T84" fmla="*/ 537998 w 232"/>
              <a:gd name="T85" fmla="*/ 241280 h 314"/>
              <a:gd name="T86" fmla="*/ 562906 w 232"/>
              <a:gd name="T87" fmla="*/ 223868 h 314"/>
              <a:gd name="T88" fmla="*/ 560415 w 232"/>
              <a:gd name="T89" fmla="*/ 198994 h 314"/>
              <a:gd name="T90" fmla="*/ 567887 w 232"/>
              <a:gd name="T91" fmla="*/ 191531 h 314"/>
              <a:gd name="T92" fmla="*/ 577850 w 232"/>
              <a:gd name="T93" fmla="*/ 181582 h 314"/>
              <a:gd name="T94" fmla="*/ 525545 w 232"/>
              <a:gd name="T95" fmla="*/ 97009 h 314"/>
              <a:gd name="T96" fmla="*/ 503128 w 232"/>
              <a:gd name="T97" fmla="*/ 34824 h 31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32" h="314">
                <a:moveTo>
                  <a:pt x="182" y="12"/>
                </a:moveTo>
                <a:cubicBezTo>
                  <a:pt x="182" y="12"/>
                  <a:pt x="182" y="12"/>
                  <a:pt x="182" y="12"/>
                </a:cubicBezTo>
                <a:cubicBezTo>
                  <a:pt x="168" y="0"/>
                  <a:pt x="168" y="0"/>
                  <a:pt x="168" y="0"/>
                </a:cubicBezTo>
                <a:cubicBezTo>
                  <a:pt x="161" y="4"/>
                  <a:pt x="161" y="4"/>
                  <a:pt x="161" y="4"/>
                </a:cubicBezTo>
                <a:cubicBezTo>
                  <a:pt x="156" y="15"/>
                  <a:pt x="150" y="21"/>
                  <a:pt x="141" y="24"/>
                </a:cubicBezTo>
                <a:cubicBezTo>
                  <a:pt x="139" y="26"/>
                  <a:pt x="136" y="25"/>
                  <a:pt x="134" y="23"/>
                </a:cubicBezTo>
                <a:cubicBezTo>
                  <a:pt x="131" y="20"/>
                  <a:pt x="133" y="13"/>
                  <a:pt x="137" y="3"/>
                </a:cubicBezTo>
                <a:cubicBezTo>
                  <a:pt x="117" y="16"/>
                  <a:pt x="117" y="16"/>
                  <a:pt x="117" y="16"/>
                </a:cubicBezTo>
                <a:cubicBezTo>
                  <a:pt x="116" y="17"/>
                  <a:pt x="116" y="17"/>
                  <a:pt x="116" y="17"/>
                </a:cubicBezTo>
                <a:cubicBezTo>
                  <a:pt x="116" y="17"/>
                  <a:pt x="116" y="17"/>
                  <a:pt x="116" y="17"/>
                </a:cubicBezTo>
                <a:cubicBezTo>
                  <a:pt x="98" y="17"/>
                  <a:pt x="98" y="17"/>
                  <a:pt x="98" y="17"/>
                </a:cubicBezTo>
                <a:cubicBezTo>
                  <a:pt x="82" y="25"/>
                  <a:pt x="82" y="25"/>
                  <a:pt x="82" y="25"/>
                </a:cubicBezTo>
                <a:cubicBezTo>
                  <a:pt x="82" y="26"/>
                  <a:pt x="82" y="26"/>
                  <a:pt x="82" y="26"/>
                </a:cubicBezTo>
                <a:cubicBezTo>
                  <a:pt x="65" y="27"/>
                  <a:pt x="65" y="27"/>
                  <a:pt x="65" y="27"/>
                </a:cubicBezTo>
                <a:cubicBezTo>
                  <a:pt x="56" y="32"/>
                  <a:pt x="56" y="32"/>
                  <a:pt x="56" y="32"/>
                </a:cubicBezTo>
                <a:cubicBezTo>
                  <a:pt x="52" y="40"/>
                  <a:pt x="52" y="40"/>
                  <a:pt x="52" y="40"/>
                </a:cubicBezTo>
                <a:cubicBezTo>
                  <a:pt x="51" y="41"/>
                  <a:pt x="51" y="41"/>
                  <a:pt x="51" y="41"/>
                </a:cubicBezTo>
                <a:cubicBezTo>
                  <a:pt x="31" y="41"/>
                  <a:pt x="31" y="41"/>
                  <a:pt x="31" y="41"/>
                </a:cubicBezTo>
                <a:cubicBezTo>
                  <a:pt x="27" y="41"/>
                  <a:pt x="19" y="47"/>
                  <a:pt x="6" y="60"/>
                </a:cubicBezTo>
                <a:cubicBezTo>
                  <a:pt x="12" y="63"/>
                  <a:pt x="15" y="65"/>
                  <a:pt x="17" y="67"/>
                </a:cubicBezTo>
                <a:cubicBezTo>
                  <a:pt x="17" y="70"/>
                  <a:pt x="17" y="70"/>
                  <a:pt x="17" y="70"/>
                </a:cubicBezTo>
                <a:cubicBezTo>
                  <a:pt x="17" y="70"/>
                  <a:pt x="17" y="70"/>
                  <a:pt x="17" y="70"/>
                </a:cubicBezTo>
                <a:cubicBezTo>
                  <a:pt x="26" y="104"/>
                  <a:pt x="26" y="104"/>
                  <a:pt x="26" y="104"/>
                </a:cubicBezTo>
                <a:cubicBezTo>
                  <a:pt x="26" y="104"/>
                  <a:pt x="26" y="104"/>
                  <a:pt x="26" y="104"/>
                </a:cubicBezTo>
                <a:cubicBezTo>
                  <a:pt x="27" y="106"/>
                  <a:pt x="27" y="106"/>
                  <a:pt x="27" y="106"/>
                </a:cubicBezTo>
                <a:cubicBezTo>
                  <a:pt x="27" y="108"/>
                  <a:pt x="27" y="108"/>
                  <a:pt x="27" y="108"/>
                </a:cubicBezTo>
                <a:cubicBezTo>
                  <a:pt x="26" y="108"/>
                  <a:pt x="26" y="108"/>
                  <a:pt x="26" y="108"/>
                </a:cubicBezTo>
                <a:cubicBezTo>
                  <a:pt x="25" y="109"/>
                  <a:pt x="25" y="109"/>
                  <a:pt x="25" y="109"/>
                </a:cubicBezTo>
                <a:cubicBezTo>
                  <a:pt x="24" y="109"/>
                  <a:pt x="24" y="109"/>
                  <a:pt x="24" y="109"/>
                </a:cubicBezTo>
                <a:cubicBezTo>
                  <a:pt x="0" y="142"/>
                  <a:pt x="0" y="142"/>
                  <a:pt x="0" y="142"/>
                </a:cubicBezTo>
                <a:cubicBezTo>
                  <a:pt x="1" y="151"/>
                  <a:pt x="1" y="151"/>
                  <a:pt x="1" y="151"/>
                </a:cubicBezTo>
                <a:cubicBezTo>
                  <a:pt x="5" y="148"/>
                  <a:pt x="8" y="147"/>
                  <a:pt x="10" y="148"/>
                </a:cubicBezTo>
                <a:cubicBezTo>
                  <a:pt x="14" y="149"/>
                  <a:pt x="15" y="154"/>
                  <a:pt x="14" y="162"/>
                </a:cubicBezTo>
                <a:cubicBezTo>
                  <a:pt x="12" y="173"/>
                  <a:pt x="14" y="186"/>
                  <a:pt x="20" y="198"/>
                </a:cubicBezTo>
                <a:cubicBezTo>
                  <a:pt x="28" y="207"/>
                  <a:pt x="28" y="207"/>
                  <a:pt x="28" y="207"/>
                </a:cubicBezTo>
                <a:cubicBezTo>
                  <a:pt x="31" y="210"/>
                  <a:pt x="32" y="213"/>
                  <a:pt x="32" y="216"/>
                </a:cubicBezTo>
                <a:cubicBezTo>
                  <a:pt x="27" y="222"/>
                  <a:pt x="27" y="222"/>
                  <a:pt x="27" y="222"/>
                </a:cubicBezTo>
                <a:cubicBezTo>
                  <a:pt x="33" y="230"/>
                  <a:pt x="33" y="230"/>
                  <a:pt x="33" y="230"/>
                </a:cubicBezTo>
                <a:cubicBezTo>
                  <a:pt x="36" y="236"/>
                  <a:pt x="34" y="246"/>
                  <a:pt x="26" y="260"/>
                </a:cubicBezTo>
                <a:cubicBezTo>
                  <a:pt x="34" y="274"/>
                  <a:pt x="34" y="274"/>
                  <a:pt x="34" y="274"/>
                </a:cubicBezTo>
                <a:cubicBezTo>
                  <a:pt x="35" y="277"/>
                  <a:pt x="35" y="277"/>
                  <a:pt x="35" y="277"/>
                </a:cubicBezTo>
                <a:cubicBezTo>
                  <a:pt x="40" y="274"/>
                  <a:pt x="40" y="274"/>
                  <a:pt x="40" y="274"/>
                </a:cubicBezTo>
                <a:cubicBezTo>
                  <a:pt x="48" y="267"/>
                  <a:pt x="55" y="265"/>
                  <a:pt x="60" y="267"/>
                </a:cubicBezTo>
                <a:cubicBezTo>
                  <a:pt x="64" y="268"/>
                  <a:pt x="66" y="271"/>
                  <a:pt x="66" y="274"/>
                </a:cubicBezTo>
                <a:cubicBezTo>
                  <a:pt x="67" y="278"/>
                  <a:pt x="62" y="285"/>
                  <a:pt x="51" y="296"/>
                </a:cubicBezTo>
                <a:cubicBezTo>
                  <a:pt x="43" y="307"/>
                  <a:pt x="43" y="307"/>
                  <a:pt x="43" y="307"/>
                </a:cubicBezTo>
                <a:cubicBezTo>
                  <a:pt x="47" y="314"/>
                  <a:pt x="47" y="314"/>
                  <a:pt x="47" y="314"/>
                </a:cubicBezTo>
                <a:cubicBezTo>
                  <a:pt x="53" y="308"/>
                  <a:pt x="58" y="307"/>
                  <a:pt x="61" y="308"/>
                </a:cubicBezTo>
                <a:cubicBezTo>
                  <a:pt x="65" y="308"/>
                  <a:pt x="75" y="304"/>
                  <a:pt x="92" y="295"/>
                </a:cubicBezTo>
                <a:cubicBezTo>
                  <a:pt x="98" y="292"/>
                  <a:pt x="105" y="295"/>
                  <a:pt x="114" y="304"/>
                </a:cubicBezTo>
                <a:cubicBezTo>
                  <a:pt x="118" y="302"/>
                  <a:pt x="118" y="302"/>
                  <a:pt x="118" y="302"/>
                </a:cubicBezTo>
                <a:cubicBezTo>
                  <a:pt x="117" y="295"/>
                  <a:pt x="117" y="295"/>
                  <a:pt x="117" y="295"/>
                </a:cubicBezTo>
                <a:cubicBezTo>
                  <a:pt x="116" y="294"/>
                  <a:pt x="116" y="294"/>
                  <a:pt x="116" y="294"/>
                </a:cubicBezTo>
                <a:cubicBezTo>
                  <a:pt x="114" y="292"/>
                  <a:pt x="116" y="290"/>
                  <a:pt x="117" y="288"/>
                </a:cubicBezTo>
                <a:cubicBezTo>
                  <a:pt x="114" y="277"/>
                  <a:pt x="114" y="277"/>
                  <a:pt x="114" y="277"/>
                </a:cubicBezTo>
                <a:cubicBezTo>
                  <a:pt x="114" y="275"/>
                  <a:pt x="114" y="273"/>
                  <a:pt x="114" y="271"/>
                </a:cubicBezTo>
                <a:cubicBezTo>
                  <a:pt x="116" y="269"/>
                  <a:pt x="119" y="268"/>
                  <a:pt x="121" y="267"/>
                </a:cubicBezTo>
                <a:cubicBezTo>
                  <a:pt x="126" y="262"/>
                  <a:pt x="126" y="262"/>
                  <a:pt x="126" y="262"/>
                </a:cubicBezTo>
                <a:cubicBezTo>
                  <a:pt x="123" y="254"/>
                  <a:pt x="123" y="254"/>
                  <a:pt x="123" y="254"/>
                </a:cubicBezTo>
                <a:cubicBezTo>
                  <a:pt x="123" y="254"/>
                  <a:pt x="123" y="254"/>
                  <a:pt x="123" y="254"/>
                </a:cubicBezTo>
                <a:cubicBezTo>
                  <a:pt x="124" y="254"/>
                  <a:pt x="124" y="254"/>
                  <a:pt x="124" y="254"/>
                </a:cubicBezTo>
                <a:cubicBezTo>
                  <a:pt x="124" y="253"/>
                  <a:pt x="124" y="253"/>
                  <a:pt x="124" y="253"/>
                </a:cubicBezTo>
                <a:cubicBezTo>
                  <a:pt x="126" y="250"/>
                  <a:pt x="126" y="247"/>
                  <a:pt x="126" y="245"/>
                </a:cubicBezTo>
                <a:cubicBezTo>
                  <a:pt x="123" y="240"/>
                  <a:pt x="125" y="237"/>
                  <a:pt x="130" y="233"/>
                </a:cubicBezTo>
                <a:cubicBezTo>
                  <a:pt x="137" y="227"/>
                  <a:pt x="137" y="227"/>
                  <a:pt x="137" y="227"/>
                </a:cubicBezTo>
                <a:cubicBezTo>
                  <a:pt x="136" y="226"/>
                  <a:pt x="136" y="226"/>
                  <a:pt x="136" y="226"/>
                </a:cubicBezTo>
                <a:cubicBezTo>
                  <a:pt x="134" y="224"/>
                  <a:pt x="134" y="224"/>
                  <a:pt x="134" y="224"/>
                </a:cubicBezTo>
                <a:cubicBezTo>
                  <a:pt x="142" y="220"/>
                  <a:pt x="142" y="220"/>
                  <a:pt x="142" y="220"/>
                </a:cubicBezTo>
                <a:cubicBezTo>
                  <a:pt x="142" y="211"/>
                  <a:pt x="142" y="211"/>
                  <a:pt x="142" y="211"/>
                </a:cubicBezTo>
                <a:cubicBezTo>
                  <a:pt x="142" y="207"/>
                  <a:pt x="145" y="202"/>
                  <a:pt x="153" y="196"/>
                </a:cubicBezTo>
                <a:cubicBezTo>
                  <a:pt x="157" y="193"/>
                  <a:pt x="157" y="193"/>
                  <a:pt x="157" y="193"/>
                </a:cubicBezTo>
                <a:cubicBezTo>
                  <a:pt x="157" y="193"/>
                  <a:pt x="157" y="193"/>
                  <a:pt x="157" y="193"/>
                </a:cubicBezTo>
                <a:cubicBezTo>
                  <a:pt x="148" y="183"/>
                  <a:pt x="148" y="183"/>
                  <a:pt x="148" y="183"/>
                </a:cubicBezTo>
                <a:cubicBezTo>
                  <a:pt x="145" y="179"/>
                  <a:pt x="146" y="173"/>
                  <a:pt x="151" y="168"/>
                </a:cubicBezTo>
                <a:cubicBezTo>
                  <a:pt x="151" y="166"/>
                  <a:pt x="151" y="166"/>
                  <a:pt x="151" y="166"/>
                </a:cubicBezTo>
                <a:cubicBezTo>
                  <a:pt x="170" y="151"/>
                  <a:pt x="170" y="151"/>
                  <a:pt x="170" y="151"/>
                </a:cubicBezTo>
                <a:cubicBezTo>
                  <a:pt x="171" y="146"/>
                  <a:pt x="171" y="146"/>
                  <a:pt x="171" y="146"/>
                </a:cubicBezTo>
                <a:cubicBezTo>
                  <a:pt x="167" y="145"/>
                  <a:pt x="166" y="138"/>
                  <a:pt x="168" y="128"/>
                </a:cubicBezTo>
                <a:cubicBezTo>
                  <a:pt x="170" y="112"/>
                  <a:pt x="177" y="104"/>
                  <a:pt x="190" y="102"/>
                </a:cubicBezTo>
                <a:cubicBezTo>
                  <a:pt x="190" y="102"/>
                  <a:pt x="190" y="102"/>
                  <a:pt x="190" y="102"/>
                </a:cubicBezTo>
                <a:cubicBezTo>
                  <a:pt x="191" y="102"/>
                  <a:pt x="191" y="102"/>
                  <a:pt x="191" y="102"/>
                </a:cubicBezTo>
                <a:cubicBezTo>
                  <a:pt x="199" y="106"/>
                  <a:pt x="199" y="106"/>
                  <a:pt x="199" y="106"/>
                </a:cubicBezTo>
                <a:cubicBezTo>
                  <a:pt x="208" y="106"/>
                  <a:pt x="208" y="106"/>
                  <a:pt x="208" y="106"/>
                </a:cubicBezTo>
                <a:cubicBezTo>
                  <a:pt x="216" y="97"/>
                  <a:pt x="216" y="97"/>
                  <a:pt x="216" y="97"/>
                </a:cubicBezTo>
                <a:cubicBezTo>
                  <a:pt x="216" y="97"/>
                  <a:pt x="216" y="97"/>
                  <a:pt x="216" y="97"/>
                </a:cubicBezTo>
                <a:cubicBezTo>
                  <a:pt x="216" y="97"/>
                  <a:pt x="216" y="97"/>
                  <a:pt x="216" y="97"/>
                </a:cubicBezTo>
                <a:cubicBezTo>
                  <a:pt x="216" y="96"/>
                  <a:pt x="216" y="96"/>
                  <a:pt x="216" y="96"/>
                </a:cubicBezTo>
                <a:cubicBezTo>
                  <a:pt x="226" y="90"/>
                  <a:pt x="226" y="90"/>
                  <a:pt x="226" y="90"/>
                </a:cubicBezTo>
                <a:cubicBezTo>
                  <a:pt x="225" y="81"/>
                  <a:pt x="225" y="81"/>
                  <a:pt x="225" y="81"/>
                </a:cubicBezTo>
                <a:cubicBezTo>
                  <a:pt x="225" y="80"/>
                  <a:pt x="225" y="80"/>
                  <a:pt x="225" y="80"/>
                </a:cubicBezTo>
                <a:cubicBezTo>
                  <a:pt x="226" y="78"/>
                  <a:pt x="226" y="78"/>
                  <a:pt x="226" y="78"/>
                </a:cubicBezTo>
                <a:cubicBezTo>
                  <a:pt x="228" y="77"/>
                  <a:pt x="228" y="77"/>
                  <a:pt x="228" y="77"/>
                </a:cubicBezTo>
                <a:cubicBezTo>
                  <a:pt x="231" y="74"/>
                  <a:pt x="231" y="74"/>
                  <a:pt x="231" y="74"/>
                </a:cubicBezTo>
                <a:cubicBezTo>
                  <a:pt x="232" y="73"/>
                  <a:pt x="232" y="73"/>
                  <a:pt x="232" y="73"/>
                </a:cubicBezTo>
                <a:cubicBezTo>
                  <a:pt x="226" y="63"/>
                  <a:pt x="226" y="63"/>
                  <a:pt x="226" y="63"/>
                </a:cubicBezTo>
                <a:cubicBezTo>
                  <a:pt x="220" y="55"/>
                  <a:pt x="214" y="47"/>
                  <a:pt x="211" y="39"/>
                </a:cubicBezTo>
                <a:cubicBezTo>
                  <a:pt x="208" y="33"/>
                  <a:pt x="208" y="27"/>
                  <a:pt x="213" y="21"/>
                </a:cubicBezTo>
                <a:cubicBezTo>
                  <a:pt x="202" y="14"/>
                  <a:pt x="202" y="14"/>
                  <a:pt x="202" y="14"/>
                </a:cubicBezTo>
                <a:lnTo>
                  <a:pt x="182" y="12"/>
                </a:lnTo>
                <a:close/>
              </a:path>
            </a:pathLst>
          </a:custGeom>
          <a:solidFill>
            <a:schemeClr val="bg1">
              <a:lumMod val="85000"/>
            </a:schemeClr>
          </a:solidFill>
          <a:ln>
            <a:solidFill>
              <a:schemeClr val="bg1">
                <a:lumMod val="65000"/>
              </a:schemeClr>
            </a:solidFill>
          </a:ln>
        </p:spPr>
        <p:txBody>
          <a:bodyPr/>
          <a:lstStyle/>
          <a:p>
            <a:endParaRPr lang="zh-CN" altLang="en-US" dirty="0">
              <a:ea typeface="微软雅黑" panose="020B0503020204020204" pitchFamily="34" charset="-122"/>
            </a:endParaRPr>
          </a:p>
        </p:txBody>
      </p:sp>
      <p:sp>
        <p:nvSpPr>
          <p:cNvPr id="23" name="Freeform 26"/>
          <p:cNvSpPr/>
          <p:nvPr/>
        </p:nvSpPr>
        <p:spPr bwMode="auto">
          <a:xfrm>
            <a:off x="5275263" y="4738688"/>
            <a:ext cx="533400" cy="652462"/>
          </a:xfrm>
          <a:custGeom>
            <a:avLst/>
            <a:gdLst>
              <a:gd name="T0" fmla="*/ 276670 w 214"/>
              <a:gd name="T1" fmla="*/ 29884 h 262"/>
              <a:gd name="T2" fmla="*/ 226820 w 214"/>
              <a:gd name="T3" fmla="*/ 74709 h 262"/>
              <a:gd name="T4" fmla="*/ 226820 w 214"/>
              <a:gd name="T5" fmla="*/ 77200 h 262"/>
              <a:gd name="T6" fmla="*/ 191924 w 214"/>
              <a:gd name="T7" fmla="*/ 77200 h 262"/>
              <a:gd name="T8" fmla="*/ 134596 w 214"/>
              <a:gd name="T9" fmla="*/ 117045 h 262"/>
              <a:gd name="T10" fmla="*/ 152044 w 214"/>
              <a:gd name="T11" fmla="*/ 124516 h 262"/>
              <a:gd name="T12" fmla="*/ 139581 w 214"/>
              <a:gd name="T13" fmla="*/ 176812 h 262"/>
              <a:gd name="T14" fmla="*/ 89731 w 214"/>
              <a:gd name="T15" fmla="*/ 221638 h 262"/>
              <a:gd name="T16" fmla="*/ 92223 w 214"/>
              <a:gd name="T17" fmla="*/ 254012 h 262"/>
              <a:gd name="T18" fmla="*/ 102193 w 214"/>
              <a:gd name="T19" fmla="*/ 288876 h 262"/>
              <a:gd name="T20" fmla="*/ 69791 w 214"/>
              <a:gd name="T21" fmla="*/ 348644 h 262"/>
              <a:gd name="T22" fmla="*/ 69791 w 214"/>
              <a:gd name="T23" fmla="*/ 356115 h 262"/>
              <a:gd name="T24" fmla="*/ 47358 w 214"/>
              <a:gd name="T25" fmla="*/ 378528 h 262"/>
              <a:gd name="T26" fmla="*/ 29910 w 214"/>
              <a:gd name="T27" fmla="*/ 398450 h 262"/>
              <a:gd name="T28" fmla="*/ 27418 w 214"/>
              <a:gd name="T29" fmla="*/ 458218 h 262"/>
              <a:gd name="T30" fmla="*/ 7478 w 214"/>
              <a:gd name="T31" fmla="*/ 475650 h 262"/>
              <a:gd name="T32" fmla="*/ 0 w 214"/>
              <a:gd name="T33" fmla="*/ 480630 h 262"/>
              <a:gd name="T34" fmla="*/ 14955 w 214"/>
              <a:gd name="T35" fmla="*/ 517985 h 262"/>
              <a:gd name="T36" fmla="*/ 99701 w 214"/>
              <a:gd name="T37" fmla="*/ 517985 h 262"/>
              <a:gd name="T38" fmla="*/ 134596 w 214"/>
              <a:gd name="T39" fmla="*/ 552849 h 262"/>
              <a:gd name="T40" fmla="*/ 134596 w 214"/>
              <a:gd name="T41" fmla="*/ 552849 h 262"/>
              <a:gd name="T42" fmla="*/ 196909 w 214"/>
              <a:gd name="T43" fmla="*/ 647481 h 262"/>
              <a:gd name="T44" fmla="*/ 214357 w 214"/>
              <a:gd name="T45" fmla="*/ 605146 h 262"/>
              <a:gd name="T46" fmla="*/ 259222 w 214"/>
              <a:gd name="T47" fmla="*/ 637520 h 262"/>
              <a:gd name="T48" fmla="*/ 289133 w 214"/>
              <a:gd name="T49" fmla="*/ 550359 h 262"/>
              <a:gd name="T50" fmla="*/ 296610 w 214"/>
              <a:gd name="T51" fmla="*/ 552849 h 262"/>
              <a:gd name="T52" fmla="*/ 324028 w 214"/>
              <a:gd name="T53" fmla="*/ 530437 h 262"/>
              <a:gd name="T54" fmla="*/ 324028 w 214"/>
              <a:gd name="T55" fmla="*/ 522966 h 262"/>
              <a:gd name="T56" fmla="*/ 366401 w 214"/>
              <a:gd name="T57" fmla="*/ 525456 h 262"/>
              <a:gd name="T58" fmla="*/ 388834 w 214"/>
              <a:gd name="T59" fmla="*/ 420863 h 262"/>
              <a:gd name="T60" fmla="*/ 431207 w 214"/>
              <a:gd name="T61" fmla="*/ 415882 h 262"/>
              <a:gd name="T62" fmla="*/ 411266 w 214"/>
              <a:gd name="T63" fmla="*/ 393469 h 262"/>
              <a:gd name="T64" fmla="*/ 443669 w 214"/>
              <a:gd name="T65" fmla="*/ 368566 h 262"/>
              <a:gd name="T66" fmla="*/ 466102 w 214"/>
              <a:gd name="T67" fmla="*/ 378528 h 262"/>
              <a:gd name="T68" fmla="*/ 453639 w 214"/>
              <a:gd name="T69" fmla="*/ 346154 h 262"/>
              <a:gd name="T70" fmla="*/ 466102 w 214"/>
              <a:gd name="T71" fmla="*/ 336192 h 262"/>
              <a:gd name="T72" fmla="*/ 446162 w 214"/>
              <a:gd name="T73" fmla="*/ 298838 h 262"/>
              <a:gd name="T74" fmla="*/ 453639 w 214"/>
              <a:gd name="T75" fmla="*/ 293857 h 262"/>
              <a:gd name="T76" fmla="*/ 496012 w 214"/>
              <a:gd name="T77" fmla="*/ 254012 h 262"/>
              <a:gd name="T78" fmla="*/ 458624 w 214"/>
              <a:gd name="T79" fmla="*/ 206696 h 262"/>
              <a:gd name="T80" fmla="*/ 505982 w 214"/>
              <a:gd name="T81" fmla="*/ 186773 h 262"/>
              <a:gd name="T82" fmla="*/ 528415 w 214"/>
              <a:gd name="T83" fmla="*/ 159380 h 262"/>
              <a:gd name="T84" fmla="*/ 513460 w 214"/>
              <a:gd name="T85" fmla="*/ 129496 h 262"/>
              <a:gd name="T86" fmla="*/ 510967 w 214"/>
              <a:gd name="T87" fmla="*/ 122025 h 262"/>
              <a:gd name="T88" fmla="*/ 510967 w 214"/>
              <a:gd name="T89" fmla="*/ 112064 h 262"/>
              <a:gd name="T90" fmla="*/ 505982 w 214"/>
              <a:gd name="T91" fmla="*/ 112064 h 262"/>
              <a:gd name="T92" fmla="*/ 443669 w 214"/>
              <a:gd name="T93" fmla="*/ 104593 h 262"/>
              <a:gd name="T94" fmla="*/ 443669 w 214"/>
              <a:gd name="T95" fmla="*/ 102103 h 262"/>
              <a:gd name="T96" fmla="*/ 428714 w 214"/>
              <a:gd name="T97" fmla="*/ 84671 h 262"/>
              <a:gd name="T98" fmla="*/ 353938 w 214"/>
              <a:gd name="T99" fmla="*/ 114554 h 262"/>
              <a:gd name="T100" fmla="*/ 324028 w 214"/>
              <a:gd name="T101" fmla="*/ 57277 h 262"/>
              <a:gd name="T102" fmla="*/ 279163 w 214"/>
              <a:gd name="T103" fmla="*/ 2490 h 262"/>
              <a:gd name="T104" fmla="*/ 279163 w 214"/>
              <a:gd name="T105" fmla="*/ 29884 h 26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4" h="262">
                <a:moveTo>
                  <a:pt x="112" y="12"/>
                </a:moveTo>
                <a:cubicBezTo>
                  <a:pt x="111" y="12"/>
                  <a:pt x="111" y="12"/>
                  <a:pt x="111" y="12"/>
                </a:cubicBezTo>
                <a:cubicBezTo>
                  <a:pt x="101" y="19"/>
                  <a:pt x="101" y="19"/>
                  <a:pt x="101" y="19"/>
                </a:cubicBezTo>
                <a:cubicBezTo>
                  <a:pt x="91" y="30"/>
                  <a:pt x="91" y="30"/>
                  <a:pt x="91" y="30"/>
                </a:cubicBezTo>
                <a:cubicBezTo>
                  <a:pt x="91" y="30"/>
                  <a:pt x="91" y="30"/>
                  <a:pt x="91" y="30"/>
                </a:cubicBezTo>
                <a:cubicBezTo>
                  <a:pt x="91" y="31"/>
                  <a:pt x="91" y="31"/>
                  <a:pt x="91" y="31"/>
                </a:cubicBezTo>
                <a:cubicBezTo>
                  <a:pt x="77" y="31"/>
                  <a:pt x="77" y="31"/>
                  <a:pt x="77" y="31"/>
                </a:cubicBezTo>
                <a:cubicBezTo>
                  <a:pt x="77" y="31"/>
                  <a:pt x="77" y="31"/>
                  <a:pt x="77" y="31"/>
                </a:cubicBezTo>
                <a:cubicBezTo>
                  <a:pt x="70" y="27"/>
                  <a:pt x="70" y="27"/>
                  <a:pt x="70" y="27"/>
                </a:cubicBezTo>
                <a:cubicBezTo>
                  <a:pt x="61" y="29"/>
                  <a:pt x="56" y="35"/>
                  <a:pt x="54" y="47"/>
                </a:cubicBezTo>
                <a:cubicBezTo>
                  <a:pt x="54" y="57"/>
                  <a:pt x="54" y="57"/>
                  <a:pt x="54" y="57"/>
                </a:cubicBezTo>
                <a:cubicBezTo>
                  <a:pt x="61" y="50"/>
                  <a:pt x="61" y="50"/>
                  <a:pt x="61" y="50"/>
                </a:cubicBezTo>
                <a:cubicBezTo>
                  <a:pt x="56" y="70"/>
                  <a:pt x="56" y="70"/>
                  <a:pt x="56" y="70"/>
                </a:cubicBezTo>
                <a:cubicBezTo>
                  <a:pt x="56" y="71"/>
                  <a:pt x="56" y="71"/>
                  <a:pt x="56" y="71"/>
                </a:cubicBezTo>
                <a:cubicBezTo>
                  <a:pt x="56" y="72"/>
                  <a:pt x="56" y="72"/>
                  <a:pt x="56" y="72"/>
                </a:cubicBezTo>
                <a:cubicBezTo>
                  <a:pt x="36" y="89"/>
                  <a:pt x="36" y="89"/>
                  <a:pt x="36" y="89"/>
                </a:cubicBezTo>
                <a:cubicBezTo>
                  <a:pt x="33" y="93"/>
                  <a:pt x="32" y="96"/>
                  <a:pt x="33" y="98"/>
                </a:cubicBezTo>
                <a:cubicBezTo>
                  <a:pt x="37" y="102"/>
                  <a:pt x="37" y="102"/>
                  <a:pt x="37" y="102"/>
                </a:cubicBezTo>
                <a:cubicBezTo>
                  <a:pt x="41" y="106"/>
                  <a:pt x="43" y="109"/>
                  <a:pt x="43" y="111"/>
                </a:cubicBezTo>
                <a:cubicBezTo>
                  <a:pt x="43" y="113"/>
                  <a:pt x="42" y="115"/>
                  <a:pt x="41" y="116"/>
                </a:cubicBezTo>
                <a:cubicBezTo>
                  <a:pt x="28" y="127"/>
                  <a:pt x="28" y="127"/>
                  <a:pt x="28" y="127"/>
                </a:cubicBezTo>
                <a:cubicBezTo>
                  <a:pt x="29" y="130"/>
                  <a:pt x="29" y="135"/>
                  <a:pt x="28" y="140"/>
                </a:cubicBezTo>
                <a:cubicBezTo>
                  <a:pt x="28" y="142"/>
                  <a:pt x="28" y="142"/>
                  <a:pt x="28" y="142"/>
                </a:cubicBezTo>
                <a:cubicBezTo>
                  <a:pt x="28" y="143"/>
                  <a:pt x="28" y="143"/>
                  <a:pt x="28" y="143"/>
                </a:cubicBezTo>
                <a:cubicBezTo>
                  <a:pt x="23" y="144"/>
                  <a:pt x="23" y="144"/>
                  <a:pt x="23" y="144"/>
                </a:cubicBezTo>
                <a:cubicBezTo>
                  <a:pt x="23" y="148"/>
                  <a:pt x="22" y="149"/>
                  <a:pt x="19" y="152"/>
                </a:cubicBezTo>
                <a:cubicBezTo>
                  <a:pt x="12" y="159"/>
                  <a:pt x="12" y="159"/>
                  <a:pt x="12" y="159"/>
                </a:cubicBezTo>
                <a:cubicBezTo>
                  <a:pt x="12" y="160"/>
                  <a:pt x="12" y="160"/>
                  <a:pt x="12" y="160"/>
                </a:cubicBezTo>
                <a:cubicBezTo>
                  <a:pt x="13" y="163"/>
                  <a:pt x="13" y="166"/>
                  <a:pt x="11" y="172"/>
                </a:cubicBezTo>
                <a:cubicBezTo>
                  <a:pt x="14" y="178"/>
                  <a:pt x="14" y="182"/>
                  <a:pt x="11" y="184"/>
                </a:cubicBezTo>
                <a:cubicBezTo>
                  <a:pt x="5" y="190"/>
                  <a:pt x="5" y="190"/>
                  <a:pt x="5" y="190"/>
                </a:cubicBezTo>
                <a:cubicBezTo>
                  <a:pt x="3" y="191"/>
                  <a:pt x="3" y="191"/>
                  <a:pt x="3" y="191"/>
                </a:cubicBezTo>
                <a:cubicBezTo>
                  <a:pt x="0" y="192"/>
                  <a:pt x="0" y="192"/>
                  <a:pt x="0" y="192"/>
                </a:cubicBezTo>
                <a:cubicBezTo>
                  <a:pt x="0" y="193"/>
                  <a:pt x="0" y="193"/>
                  <a:pt x="0" y="193"/>
                </a:cubicBezTo>
                <a:cubicBezTo>
                  <a:pt x="5" y="208"/>
                  <a:pt x="5" y="208"/>
                  <a:pt x="5" y="208"/>
                </a:cubicBezTo>
                <a:cubicBezTo>
                  <a:pt x="6" y="208"/>
                  <a:pt x="6" y="208"/>
                  <a:pt x="6" y="208"/>
                </a:cubicBezTo>
                <a:cubicBezTo>
                  <a:pt x="16" y="206"/>
                  <a:pt x="27" y="206"/>
                  <a:pt x="39" y="208"/>
                </a:cubicBezTo>
                <a:cubicBezTo>
                  <a:pt x="40" y="208"/>
                  <a:pt x="40" y="208"/>
                  <a:pt x="40" y="208"/>
                </a:cubicBezTo>
                <a:cubicBezTo>
                  <a:pt x="40" y="208"/>
                  <a:pt x="40" y="208"/>
                  <a:pt x="40" y="208"/>
                </a:cubicBezTo>
                <a:cubicBezTo>
                  <a:pt x="54" y="222"/>
                  <a:pt x="54" y="222"/>
                  <a:pt x="54" y="222"/>
                </a:cubicBezTo>
                <a:cubicBezTo>
                  <a:pt x="54" y="222"/>
                  <a:pt x="54" y="222"/>
                  <a:pt x="54" y="222"/>
                </a:cubicBezTo>
                <a:cubicBezTo>
                  <a:pt x="54" y="222"/>
                  <a:pt x="54" y="222"/>
                  <a:pt x="54" y="222"/>
                </a:cubicBezTo>
                <a:cubicBezTo>
                  <a:pt x="62" y="245"/>
                  <a:pt x="62" y="245"/>
                  <a:pt x="62" y="245"/>
                </a:cubicBezTo>
                <a:cubicBezTo>
                  <a:pt x="79" y="260"/>
                  <a:pt x="79" y="260"/>
                  <a:pt x="79" y="260"/>
                </a:cubicBezTo>
                <a:cubicBezTo>
                  <a:pt x="85" y="262"/>
                  <a:pt x="85" y="262"/>
                  <a:pt x="85" y="262"/>
                </a:cubicBezTo>
                <a:cubicBezTo>
                  <a:pt x="86" y="243"/>
                  <a:pt x="86" y="243"/>
                  <a:pt x="86" y="243"/>
                </a:cubicBezTo>
                <a:cubicBezTo>
                  <a:pt x="101" y="259"/>
                  <a:pt x="101" y="259"/>
                  <a:pt x="101" y="259"/>
                </a:cubicBezTo>
                <a:cubicBezTo>
                  <a:pt x="104" y="256"/>
                  <a:pt x="104" y="256"/>
                  <a:pt x="104" y="256"/>
                </a:cubicBezTo>
                <a:cubicBezTo>
                  <a:pt x="114" y="234"/>
                  <a:pt x="114" y="234"/>
                  <a:pt x="114" y="234"/>
                </a:cubicBezTo>
                <a:cubicBezTo>
                  <a:pt x="116" y="221"/>
                  <a:pt x="116" y="221"/>
                  <a:pt x="116" y="221"/>
                </a:cubicBezTo>
                <a:cubicBezTo>
                  <a:pt x="118" y="222"/>
                  <a:pt x="118" y="222"/>
                  <a:pt x="118" y="222"/>
                </a:cubicBezTo>
                <a:cubicBezTo>
                  <a:pt x="119" y="222"/>
                  <a:pt x="119" y="222"/>
                  <a:pt x="119" y="222"/>
                </a:cubicBezTo>
                <a:cubicBezTo>
                  <a:pt x="131" y="222"/>
                  <a:pt x="131" y="222"/>
                  <a:pt x="131" y="222"/>
                </a:cubicBezTo>
                <a:cubicBezTo>
                  <a:pt x="130" y="213"/>
                  <a:pt x="130" y="213"/>
                  <a:pt x="130" y="213"/>
                </a:cubicBezTo>
                <a:cubicBezTo>
                  <a:pt x="130" y="211"/>
                  <a:pt x="130" y="211"/>
                  <a:pt x="130" y="211"/>
                </a:cubicBezTo>
                <a:cubicBezTo>
                  <a:pt x="130" y="210"/>
                  <a:pt x="130" y="210"/>
                  <a:pt x="130" y="210"/>
                </a:cubicBezTo>
                <a:cubicBezTo>
                  <a:pt x="132" y="210"/>
                  <a:pt x="132" y="210"/>
                  <a:pt x="132" y="210"/>
                </a:cubicBezTo>
                <a:cubicBezTo>
                  <a:pt x="147" y="211"/>
                  <a:pt x="147" y="211"/>
                  <a:pt x="147" y="211"/>
                </a:cubicBezTo>
                <a:cubicBezTo>
                  <a:pt x="155" y="203"/>
                  <a:pt x="159" y="196"/>
                  <a:pt x="159" y="191"/>
                </a:cubicBezTo>
                <a:cubicBezTo>
                  <a:pt x="156" y="169"/>
                  <a:pt x="156" y="169"/>
                  <a:pt x="156" y="169"/>
                </a:cubicBezTo>
                <a:cubicBezTo>
                  <a:pt x="170" y="173"/>
                  <a:pt x="170" y="173"/>
                  <a:pt x="170" y="173"/>
                </a:cubicBezTo>
                <a:cubicBezTo>
                  <a:pt x="173" y="167"/>
                  <a:pt x="173" y="167"/>
                  <a:pt x="173" y="167"/>
                </a:cubicBezTo>
                <a:cubicBezTo>
                  <a:pt x="167" y="161"/>
                  <a:pt x="167" y="161"/>
                  <a:pt x="167" y="161"/>
                </a:cubicBezTo>
                <a:cubicBezTo>
                  <a:pt x="165" y="158"/>
                  <a:pt x="165" y="158"/>
                  <a:pt x="165" y="158"/>
                </a:cubicBezTo>
                <a:cubicBezTo>
                  <a:pt x="178" y="146"/>
                  <a:pt x="178" y="146"/>
                  <a:pt x="178" y="146"/>
                </a:cubicBezTo>
                <a:cubicBezTo>
                  <a:pt x="178" y="148"/>
                  <a:pt x="178" y="148"/>
                  <a:pt x="178" y="148"/>
                </a:cubicBezTo>
                <a:cubicBezTo>
                  <a:pt x="179" y="148"/>
                  <a:pt x="179" y="148"/>
                  <a:pt x="179" y="148"/>
                </a:cubicBezTo>
                <a:cubicBezTo>
                  <a:pt x="187" y="152"/>
                  <a:pt x="187" y="152"/>
                  <a:pt x="187" y="152"/>
                </a:cubicBezTo>
                <a:cubicBezTo>
                  <a:pt x="187" y="150"/>
                  <a:pt x="187" y="150"/>
                  <a:pt x="187" y="150"/>
                </a:cubicBezTo>
                <a:cubicBezTo>
                  <a:pt x="182" y="139"/>
                  <a:pt x="182" y="139"/>
                  <a:pt x="182" y="139"/>
                </a:cubicBezTo>
                <a:cubicBezTo>
                  <a:pt x="184" y="137"/>
                  <a:pt x="184" y="137"/>
                  <a:pt x="184" y="137"/>
                </a:cubicBezTo>
                <a:cubicBezTo>
                  <a:pt x="187" y="135"/>
                  <a:pt x="187" y="135"/>
                  <a:pt x="187" y="135"/>
                </a:cubicBezTo>
                <a:cubicBezTo>
                  <a:pt x="186" y="131"/>
                  <a:pt x="186" y="131"/>
                  <a:pt x="186" y="131"/>
                </a:cubicBezTo>
                <a:cubicBezTo>
                  <a:pt x="179" y="120"/>
                  <a:pt x="179" y="120"/>
                  <a:pt x="179" y="120"/>
                </a:cubicBezTo>
                <a:cubicBezTo>
                  <a:pt x="181" y="119"/>
                  <a:pt x="181" y="119"/>
                  <a:pt x="181" y="119"/>
                </a:cubicBezTo>
                <a:cubicBezTo>
                  <a:pt x="182" y="118"/>
                  <a:pt x="182" y="118"/>
                  <a:pt x="182" y="118"/>
                </a:cubicBezTo>
                <a:cubicBezTo>
                  <a:pt x="198" y="109"/>
                  <a:pt x="198" y="109"/>
                  <a:pt x="198" y="109"/>
                </a:cubicBezTo>
                <a:cubicBezTo>
                  <a:pt x="199" y="102"/>
                  <a:pt x="199" y="102"/>
                  <a:pt x="199" y="102"/>
                </a:cubicBezTo>
                <a:cubicBezTo>
                  <a:pt x="185" y="95"/>
                  <a:pt x="178" y="89"/>
                  <a:pt x="179" y="86"/>
                </a:cubicBezTo>
                <a:cubicBezTo>
                  <a:pt x="179" y="83"/>
                  <a:pt x="181" y="83"/>
                  <a:pt x="184" y="83"/>
                </a:cubicBezTo>
                <a:cubicBezTo>
                  <a:pt x="202" y="86"/>
                  <a:pt x="202" y="86"/>
                  <a:pt x="202" y="86"/>
                </a:cubicBezTo>
                <a:cubicBezTo>
                  <a:pt x="203" y="75"/>
                  <a:pt x="203" y="75"/>
                  <a:pt x="203" y="75"/>
                </a:cubicBezTo>
                <a:cubicBezTo>
                  <a:pt x="203" y="73"/>
                  <a:pt x="203" y="73"/>
                  <a:pt x="203" y="73"/>
                </a:cubicBezTo>
                <a:cubicBezTo>
                  <a:pt x="212" y="64"/>
                  <a:pt x="212" y="64"/>
                  <a:pt x="212" y="64"/>
                </a:cubicBezTo>
                <a:cubicBezTo>
                  <a:pt x="214" y="58"/>
                  <a:pt x="214" y="58"/>
                  <a:pt x="214" y="58"/>
                </a:cubicBezTo>
                <a:cubicBezTo>
                  <a:pt x="210" y="56"/>
                  <a:pt x="208" y="54"/>
                  <a:pt x="206" y="52"/>
                </a:cubicBezTo>
                <a:cubicBezTo>
                  <a:pt x="205" y="50"/>
                  <a:pt x="205" y="50"/>
                  <a:pt x="205" y="50"/>
                </a:cubicBezTo>
                <a:cubicBezTo>
                  <a:pt x="205" y="49"/>
                  <a:pt x="205" y="49"/>
                  <a:pt x="205" y="49"/>
                </a:cubicBezTo>
                <a:cubicBezTo>
                  <a:pt x="206" y="46"/>
                  <a:pt x="206" y="46"/>
                  <a:pt x="206" y="46"/>
                </a:cubicBezTo>
                <a:cubicBezTo>
                  <a:pt x="205" y="45"/>
                  <a:pt x="205" y="45"/>
                  <a:pt x="205" y="45"/>
                </a:cubicBezTo>
                <a:cubicBezTo>
                  <a:pt x="204" y="44"/>
                  <a:pt x="204" y="44"/>
                  <a:pt x="204" y="44"/>
                </a:cubicBezTo>
                <a:cubicBezTo>
                  <a:pt x="203" y="45"/>
                  <a:pt x="203" y="45"/>
                  <a:pt x="203" y="45"/>
                </a:cubicBezTo>
                <a:cubicBezTo>
                  <a:pt x="202" y="47"/>
                  <a:pt x="199" y="49"/>
                  <a:pt x="195" y="49"/>
                </a:cubicBezTo>
                <a:cubicBezTo>
                  <a:pt x="188" y="49"/>
                  <a:pt x="182" y="46"/>
                  <a:pt x="178" y="42"/>
                </a:cubicBezTo>
                <a:cubicBezTo>
                  <a:pt x="178" y="41"/>
                  <a:pt x="178" y="41"/>
                  <a:pt x="178" y="41"/>
                </a:cubicBezTo>
                <a:cubicBezTo>
                  <a:pt x="178" y="41"/>
                  <a:pt x="178" y="41"/>
                  <a:pt x="178" y="41"/>
                </a:cubicBezTo>
                <a:cubicBezTo>
                  <a:pt x="173" y="33"/>
                  <a:pt x="173" y="33"/>
                  <a:pt x="173" y="33"/>
                </a:cubicBezTo>
                <a:cubicBezTo>
                  <a:pt x="172" y="34"/>
                  <a:pt x="172" y="34"/>
                  <a:pt x="172" y="34"/>
                </a:cubicBezTo>
                <a:cubicBezTo>
                  <a:pt x="171" y="38"/>
                  <a:pt x="169" y="41"/>
                  <a:pt x="164" y="44"/>
                </a:cubicBezTo>
                <a:cubicBezTo>
                  <a:pt x="156" y="48"/>
                  <a:pt x="149" y="49"/>
                  <a:pt x="142" y="46"/>
                </a:cubicBezTo>
                <a:cubicBezTo>
                  <a:pt x="137" y="44"/>
                  <a:pt x="134" y="41"/>
                  <a:pt x="132" y="35"/>
                </a:cubicBezTo>
                <a:cubicBezTo>
                  <a:pt x="130" y="23"/>
                  <a:pt x="130" y="23"/>
                  <a:pt x="130" y="23"/>
                </a:cubicBezTo>
                <a:cubicBezTo>
                  <a:pt x="128" y="12"/>
                  <a:pt x="126" y="5"/>
                  <a:pt x="122" y="3"/>
                </a:cubicBezTo>
                <a:cubicBezTo>
                  <a:pt x="119" y="1"/>
                  <a:pt x="115" y="0"/>
                  <a:pt x="112" y="1"/>
                </a:cubicBezTo>
                <a:cubicBezTo>
                  <a:pt x="113" y="11"/>
                  <a:pt x="113" y="11"/>
                  <a:pt x="113" y="11"/>
                </a:cubicBezTo>
                <a:lnTo>
                  <a:pt x="112" y="12"/>
                </a:lnTo>
                <a:close/>
              </a:path>
            </a:pathLst>
          </a:custGeom>
          <a:solidFill>
            <a:schemeClr val="bg1">
              <a:lumMod val="85000"/>
            </a:schemeClr>
          </a:solidFill>
          <a:ln>
            <a:solidFill>
              <a:schemeClr val="bg1">
                <a:lumMod val="65000"/>
              </a:schemeClr>
            </a:solidFill>
          </a:ln>
        </p:spPr>
        <p:txBody>
          <a:bodyPr/>
          <a:lstStyle/>
          <a:p>
            <a:endParaRPr lang="zh-CN" altLang="en-US" dirty="0">
              <a:ea typeface="微软雅黑" panose="020B0503020204020204" pitchFamily="34" charset="-122"/>
            </a:endParaRPr>
          </a:p>
        </p:txBody>
      </p:sp>
      <p:sp>
        <p:nvSpPr>
          <p:cNvPr id="24" name="Freeform 27"/>
          <p:cNvSpPr/>
          <p:nvPr/>
        </p:nvSpPr>
        <p:spPr bwMode="auto">
          <a:xfrm>
            <a:off x="5510213" y="4329113"/>
            <a:ext cx="461962" cy="533400"/>
          </a:xfrm>
          <a:custGeom>
            <a:avLst/>
            <a:gdLst>
              <a:gd name="T0" fmla="*/ 243399 w 186"/>
              <a:gd name="T1" fmla="*/ 22433 h 214"/>
              <a:gd name="T2" fmla="*/ 161438 w 186"/>
              <a:gd name="T3" fmla="*/ 7478 h 214"/>
              <a:gd name="T4" fmla="*/ 146536 w 186"/>
              <a:gd name="T5" fmla="*/ 102193 h 214"/>
              <a:gd name="T6" fmla="*/ 106798 w 186"/>
              <a:gd name="T7" fmla="*/ 122134 h 214"/>
              <a:gd name="T8" fmla="*/ 86928 w 186"/>
              <a:gd name="T9" fmla="*/ 154536 h 214"/>
              <a:gd name="T10" fmla="*/ 64575 w 186"/>
              <a:gd name="T11" fmla="*/ 201894 h 214"/>
              <a:gd name="T12" fmla="*/ 24837 w 186"/>
              <a:gd name="T13" fmla="*/ 256730 h 214"/>
              <a:gd name="T14" fmla="*/ 7451 w 186"/>
              <a:gd name="T15" fmla="*/ 296610 h 214"/>
              <a:gd name="T16" fmla="*/ 44706 w 186"/>
              <a:gd name="T17" fmla="*/ 351446 h 214"/>
              <a:gd name="T18" fmla="*/ 62092 w 186"/>
              <a:gd name="T19" fmla="*/ 383849 h 214"/>
              <a:gd name="T20" fmla="*/ 62092 w 186"/>
              <a:gd name="T21" fmla="*/ 386341 h 214"/>
              <a:gd name="T22" fmla="*/ 62092 w 186"/>
              <a:gd name="T23" fmla="*/ 393819 h 214"/>
              <a:gd name="T24" fmla="*/ 59608 w 186"/>
              <a:gd name="T25" fmla="*/ 398804 h 214"/>
              <a:gd name="T26" fmla="*/ 104314 w 186"/>
              <a:gd name="T27" fmla="*/ 466102 h 214"/>
              <a:gd name="T28" fmla="*/ 124183 w 186"/>
              <a:gd name="T29" fmla="*/ 510967 h 214"/>
              <a:gd name="T30" fmla="*/ 176340 w 186"/>
              <a:gd name="T31" fmla="*/ 493520 h 214"/>
              <a:gd name="T32" fmla="*/ 173857 w 186"/>
              <a:gd name="T33" fmla="*/ 488535 h 214"/>
              <a:gd name="T34" fmla="*/ 203661 w 186"/>
              <a:gd name="T35" fmla="*/ 473579 h 214"/>
              <a:gd name="T36" fmla="*/ 250850 w 186"/>
              <a:gd name="T37" fmla="*/ 515952 h 214"/>
              <a:gd name="T38" fmla="*/ 258301 w 186"/>
              <a:gd name="T39" fmla="*/ 513460 h 214"/>
              <a:gd name="T40" fmla="*/ 280654 w 186"/>
              <a:gd name="T41" fmla="*/ 508475 h 214"/>
              <a:gd name="T42" fmla="*/ 288105 w 186"/>
              <a:gd name="T43" fmla="*/ 508475 h 214"/>
              <a:gd name="T44" fmla="*/ 317909 w 186"/>
              <a:gd name="T45" fmla="*/ 533400 h 214"/>
              <a:gd name="T46" fmla="*/ 322877 w 186"/>
              <a:gd name="T47" fmla="*/ 468594 h 214"/>
              <a:gd name="T48" fmla="*/ 325360 w 186"/>
              <a:gd name="T49" fmla="*/ 466102 h 214"/>
              <a:gd name="T50" fmla="*/ 335295 w 186"/>
              <a:gd name="T51" fmla="*/ 428714 h 214"/>
              <a:gd name="T52" fmla="*/ 335295 w 186"/>
              <a:gd name="T53" fmla="*/ 421236 h 214"/>
              <a:gd name="T54" fmla="*/ 340262 w 186"/>
              <a:gd name="T55" fmla="*/ 416251 h 214"/>
              <a:gd name="T56" fmla="*/ 380001 w 186"/>
              <a:gd name="T57" fmla="*/ 356431 h 214"/>
              <a:gd name="T58" fmla="*/ 392419 w 186"/>
              <a:gd name="T59" fmla="*/ 358923 h 214"/>
              <a:gd name="T60" fmla="*/ 387452 w 186"/>
              <a:gd name="T61" fmla="*/ 386341 h 214"/>
              <a:gd name="T62" fmla="*/ 434642 w 186"/>
              <a:gd name="T63" fmla="*/ 348953 h 214"/>
              <a:gd name="T64" fmla="*/ 422223 w 186"/>
              <a:gd name="T65" fmla="*/ 329013 h 214"/>
              <a:gd name="T66" fmla="*/ 434642 w 186"/>
              <a:gd name="T67" fmla="*/ 259222 h 214"/>
              <a:gd name="T68" fmla="*/ 412289 w 186"/>
              <a:gd name="T69" fmla="*/ 256730 h 214"/>
              <a:gd name="T70" fmla="*/ 407321 w 186"/>
              <a:gd name="T71" fmla="*/ 254237 h 214"/>
              <a:gd name="T72" fmla="*/ 402354 w 186"/>
              <a:gd name="T73" fmla="*/ 221835 h 214"/>
              <a:gd name="T74" fmla="*/ 461962 w 186"/>
              <a:gd name="T75" fmla="*/ 219342 h 214"/>
              <a:gd name="T76" fmla="*/ 412289 w 186"/>
              <a:gd name="T77" fmla="*/ 164507 h 214"/>
              <a:gd name="T78" fmla="*/ 444576 w 186"/>
              <a:gd name="T79" fmla="*/ 124626 h 214"/>
              <a:gd name="T80" fmla="*/ 422223 w 186"/>
              <a:gd name="T81" fmla="*/ 129611 h 214"/>
              <a:gd name="T82" fmla="*/ 419740 w 186"/>
              <a:gd name="T83" fmla="*/ 124626 h 214"/>
              <a:gd name="T84" fmla="*/ 392419 w 186"/>
              <a:gd name="T85" fmla="*/ 89731 h 214"/>
              <a:gd name="T86" fmla="*/ 305491 w 186"/>
              <a:gd name="T87" fmla="*/ 122134 h 214"/>
              <a:gd name="T88" fmla="*/ 298040 w 186"/>
              <a:gd name="T89" fmla="*/ 122134 h 214"/>
              <a:gd name="T90" fmla="*/ 295556 w 186"/>
              <a:gd name="T91" fmla="*/ 67298 h 214"/>
              <a:gd name="T92" fmla="*/ 310458 w 186"/>
              <a:gd name="T93" fmla="*/ 0 h 21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86" h="214">
                <a:moveTo>
                  <a:pt x="114" y="3"/>
                </a:moveTo>
                <a:cubicBezTo>
                  <a:pt x="107" y="6"/>
                  <a:pt x="102" y="8"/>
                  <a:pt x="98" y="9"/>
                </a:cubicBezTo>
                <a:cubicBezTo>
                  <a:pt x="94" y="9"/>
                  <a:pt x="88" y="8"/>
                  <a:pt x="79" y="5"/>
                </a:cubicBezTo>
                <a:cubicBezTo>
                  <a:pt x="65" y="3"/>
                  <a:pt x="65" y="3"/>
                  <a:pt x="65" y="3"/>
                </a:cubicBezTo>
                <a:cubicBezTo>
                  <a:pt x="61" y="5"/>
                  <a:pt x="56" y="11"/>
                  <a:pt x="50" y="21"/>
                </a:cubicBezTo>
                <a:cubicBezTo>
                  <a:pt x="59" y="41"/>
                  <a:pt x="59" y="41"/>
                  <a:pt x="59" y="41"/>
                </a:cubicBezTo>
                <a:cubicBezTo>
                  <a:pt x="44" y="49"/>
                  <a:pt x="44" y="49"/>
                  <a:pt x="44" y="49"/>
                </a:cubicBezTo>
                <a:cubicBezTo>
                  <a:pt x="43" y="49"/>
                  <a:pt x="43" y="49"/>
                  <a:pt x="43" y="49"/>
                </a:cubicBezTo>
                <a:cubicBezTo>
                  <a:pt x="31" y="45"/>
                  <a:pt x="31" y="45"/>
                  <a:pt x="31" y="45"/>
                </a:cubicBezTo>
                <a:cubicBezTo>
                  <a:pt x="36" y="55"/>
                  <a:pt x="37" y="60"/>
                  <a:pt x="35" y="62"/>
                </a:cubicBezTo>
                <a:cubicBezTo>
                  <a:pt x="34" y="67"/>
                  <a:pt x="34" y="67"/>
                  <a:pt x="34" y="67"/>
                </a:cubicBezTo>
                <a:cubicBezTo>
                  <a:pt x="31" y="75"/>
                  <a:pt x="28" y="79"/>
                  <a:pt x="26" y="81"/>
                </a:cubicBezTo>
                <a:cubicBezTo>
                  <a:pt x="5" y="100"/>
                  <a:pt x="5" y="100"/>
                  <a:pt x="5" y="100"/>
                </a:cubicBezTo>
                <a:cubicBezTo>
                  <a:pt x="10" y="103"/>
                  <a:pt x="10" y="103"/>
                  <a:pt x="10" y="103"/>
                </a:cubicBezTo>
                <a:cubicBezTo>
                  <a:pt x="7" y="106"/>
                  <a:pt x="7" y="106"/>
                  <a:pt x="7" y="106"/>
                </a:cubicBezTo>
                <a:cubicBezTo>
                  <a:pt x="2" y="110"/>
                  <a:pt x="0" y="115"/>
                  <a:pt x="3" y="119"/>
                </a:cubicBezTo>
                <a:cubicBezTo>
                  <a:pt x="17" y="141"/>
                  <a:pt x="17" y="141"/>
                  <a:pt x="17" y="141"/>
                </a:cubicBezTo>
                <a:cubicBezTo>
                  <a:pt x="18" y="141"/>
                  <a:pt x="18" y="141"/>
                  <a:pt x="18" y="141"/>
                </a:cubicBezTo>
                <a:cubicBezTo>
                  <a:pt x="18" y="142"/>
                  <a:pt x="18" y="142"/>
                  <a:pt x="18" y="142"/>
                </a:cubicBezTo>
                <a:cubicBezTo>
                  <a:pt x="25" y="154"/>
                  <a:pt x="25" y="154"/>
                  <a:pt x="25" y="154"/>
                </a:cubicBezTo>
                <a:cubicBezTo>
                  <a:pt x="25" y="155"/>
                  <a:pt x="25" y="155"/>
                  <a:pt x="25" y="155"/>
                </a:cubicBezTo>
                <a:cubicBezTo>
                  <a:pt x="25" y="155"/>
                  <a:pt x="25" y="155"/>
                  <a:pt x="25" y="155"/>
                </a:cubicBezTo>
                <a:cubicBezTo>
                  <a:pt x="25" y="157"/>
                  <a:pt x="25" y="157"/>
                  <a:pt x="25" y="157"/>
                </a:cubicBezTo>
                <a:cubicBezTo>
                  <a:pt x="25" y="158"/>
                  <a:pt x="25" y="158"/>
                  <a:pt x="25" y="158"/>
                </a:cubicBezTo>
                <a:cubicBezTo>
                  <a:pt x="25" y="158"/>
                  <a:pt x="25" y="158"/>
                  <a:pt x="25" y="158"/>
                </a:cubicBezTo>
                <a:cubicBezTo>
                  <a:pt x="24" y="160"/>
                  <a:pt x="24" y="160"/>
                  <a:pt x="24" y="160"/>
                </a:cubicBezTo>
                <a:cubicBezTo>
                  <a:pt x="27" y="160"/>
                  <a:pt x="29" y="161"/>
                  <a:pt x="32" y="163"/>
                </a:cubicBezTo>
                <a:cubicBezTo>
                  <a:pt x="37" y="166"/>
                  <a:pt x="41" y="174"/>
                  <a:pt x="42" y="187"/>
                </a:cubicBezTo>
                <a:cubicBezTo>
                  <a:pt x="45" y="199"/>
                  <a:pt x="45" y="199"/>
                  <a:pt x="45" y="199"/>
                </a:cubicBezTo>
                <a:cubicBezTo>
                  <a:pt x="46" y="202"/>
                  <a:pt x="47" y="204"/>
                  <a:pt x="50" y="205"/>
                </a:cubicBezTo>
                <a:cubicBezTo>
                  <a:pt x="55" y="208"/>
                  <a:pt x="61" y="207"/>
                  <a:pt x="67" y="203"/>
                </a:cubicBezTo>
                <a:cubicBezTo>
                  <a:pt x="70" y="201"/>
                  <a:pt x="71" y="200"/>
                  <a:pt x="71" y="198"/>
                </a:cubicBezTo>
                <a:cubicBezTo>
                  <a:pt x="70" y="197"/>
                  <a:pt x="70" y="197"/>
                  <a:pt x="70" y="197"/>
                </a:cubicBezTo>
                <a:cubicBezTo>
                  <a:pt x="70" y="196"/>
                  <a:pt x="70" y="196"/>
                  <a:pt x="70" y="196"/>
                </a:cubicBezTo>
                <a:cubicBezTo>
                  <a:pt x="81" y="189"/>
                  <a:pt x="81" y="189"/>
                  <a:pt x="81" y="189"/>
                </a:cubicBezTo>
                <a:cubicBezTo>
                  <a:pt x="82" y="190"/>
                  <a:pt x="82" y="190"/>
                  <a:pt x="82" y="190"/>
                </a:cubicBezTo>
                <a:cubicBezTo>
                  <a:pt x="90" y="203"/>
                  <a:pt x="90" y="203"/>
                  <a:pt x="90" y="203"/>
                </a:cubicBezTo>
                <a:cubicBezTo>
                  <a:pt x="93" y="206"/>
                  <a:pt x="96" y="207"/>
                  <a:pt x="101" y="207"/>
                </a:cubicBezTo>
                <a:cubicBezTo>
                  <a:pt x="104" y="206"/>
                  <a:pt x="104" y="206"/>
                  <a:pt x="104" y="206"/>
                </a:cubicBezTo>
                <a:cubicBezTo>
                  <a:pt x="104" y="206"/>
                  <a:pt x="104" y="206"/>
                  <a:pt x="104" y="206"/>
                </a:cubicBezTo>
                <a:cubicBezTo>
                  <a:pt x="101" y="199"/>
                  <a:pt x="101" y="199"/>
                  <a:pt x="101" y="199"/>
                </a:cubicBezTo>
                <a:cubicBezTo>
                  <a:pt x="113" y="204"/>
                  <a:pt x="113" y="204"/>
                  <a:pt x="113" y="204"/>
                </a:cubicBezTo>
                <a:cubicBezTo>
                  <a:pt x="116" y="204"/>
                  <a:pt x="116" y="204"/>
                  <a:pt x="116" y="204"/>
                </a:cubicBezTo>
                <a:cubicBezTo>
                  <a:pt x="116" y="204"/>
                  <a:pt x="116" y="204"/>
                  <a:pt x="116" y="204"/>
                </a:cubicBezTo>
                <a:cubicBezTo>
                  <a:pt x="117" y="205"/>
                  <a:pt x="117" y="205"/>
                  <a:pt x="117" y="205"/>
                </a:cubicBezTo>
                <a:cubicBezTo>
                  <a:pt x="128" y="214"/>
                  <a:pt x="128" y="214"/>
                  <a:pt x="128" y="214"/>
                </a:cubicBezTo>
                <a:cubicBezTo>
                  <a:pt x="131" y="209"/>
                  <a:pt x="131" y="209"/>
                  <a:pt x="131" y="209"/>
                </a:cubicBezTo>
                <a:cubicBezTo>
                  <a:pt x="130" y="188"/>
                  <a:pt x="130" y="188"/>
                  <a:pt x="130" y="188"/>
                </a:cubicBezTo>
                <a:cubicBezTo>
                  <a:pt x="131" y="187"/>
                  <a:pt x="131" y="187"/>
                  <a:pt x="131" y="187"/>
                </a:cubicBezTo>
                <a:cubicBezTo>
                  <a:pt x="131" y="187"/>
                  <a:pt x="131" y="187"/>
                  <a:pt x="131" y="187"/>
                </a:cubicBezTo>
                <a:cubicBezTo>
                  <a:pt x="138" y="178"/>
                  <a:pt x="138" y="178"/>
                  <a:pt x="138" y="178"/>
                </a:cubicBezTo>
                <a:cubicBezTo>
                  <a:pt x="139" y="177"/>
                  <a:pt x="138" y="175"/>
                  <a:pt x="135" y="172"/>
                </a:cubicBezTo>
                <a:cubicBezTo>
                  <a:pt x="133" y="170"/>
                  <a:pt x="133" y="170"/>
                  <a:pt x="133" y="170"/>
                </a:cubicBezTo>
                <a:cubicBezTo>
                  <a:pt x="135" y="169"/>
                  <a:pt x="135" y="169"/>
                  <a:pt x="135" y="169"/>
                </a:cubicBezTo>
                <a:cubicBezTo>
                  <a:pt x="135" y="167"/>
                  <a:pt x="135" y="167"/>
                  <a:pt x="135" y="167"/>
                </a:cubicBezTo>
                <a:cubicBezTo>
                  <a:pt x="137" y="167"/>
                  <a:pt x="137" y="167"/>
                  <a:pt x="137" y="167"/>
                </a:cubicBezTo>
                <a:cubicBezTo>
                  <a:pt x="152" y="142"/>
                  <a:pt x="152" y="142"/>
                  <a:pt x="152" y="142"/>
                </a:cubicBezTo>
                <a:cubicBezTo>
                  <a:pt x="153" y="143"/>
                  <a:pt x="153" y="143"/>
                  <a:pt x="153" y="143"/>
                </a:cubicBezTo>
                <a:cubicBezTo>
                  <a:pt x="156" y="143"/>
                  <a:pt x="156" y="143"/>
                  <a:pt x="156" y="143"/>
                </a:cubicBezTo>
                <a:cubicBezTo>
                  <a:pt x="158" y="144"/>
                  <a:pt x="158" y="144"/>
                  <a:pt x="158" y="144"/>
                </a:cubicBezTo>
                <a:cubicBezTo>
                  <a:pt x="158" y="145"/>
                  <a:pt x="158" y="145"/>
                  <a:pt x="158" y="145"/>
                </a:cubicBezTo>
                <a:cubicBezTo>
                  <a:pt x="156" y="155"/>
                  <a:pt x="156" y="155"/>
                  <a:pt x="156" y="155"/>
                </a:cubicBezTo>
                <a:cubicBezTo>
                  <a:pt x="158" y="155"/>
                  <a:pt x="158" y="155"/>
                  <a:pt x="158" y="155"/>
                </a:cubicBezTo>
                <a:cubicBezTo>
                  <a:pt x="175" y="140"/>
                  <a:pt x="175" y="140"/>
                  <a:pt x="175" y="140"/>
                </a:cubicBezTo>
                <a:cubicBezTo>
                  <a:pt x="173" y="132"/>
                  <a:pt x="173" y="132"/>
                  <a:pt x="173" y="132"/>
                </a:cubicBezTo>
                <a:cubicBezTo>
                  <a:pt x="170" y="132"/>
                  <a:pt x="170" y="132"/>
                  <a:pt x="170" y="132"/>
                </a:cubicBezTo>
                <a:cubicBezTo>
                  <a:pt x="164" y="132"/>
                  <a:pt x="164" y="132"/>
                  <a:pt x="164" y="132"/>
                </a:cubicBezTo>
                <a:cubicBezTo>
                  <a:pt x="175" y="104"/>
                  <a:pt x="175" y="104"/>
                  <a:pt x="175" y="104"/>
                </a:cubicBezTo>
                <a:cubicBezTo>
                  <a:pt x="166" y="103"/>
                  <a:pt x="166" y="103"/>
                  <a:pt x="166" y="103"/>
                </a:cubicBezTo>
                <a:cubicBezTo>
                  <a:pt x="166" y="103"/>
                  <a:pt x="166" y="103"/>
                  <a:pt x="166" y="103"/>
                </a:cubicBezTo>
                <a:cubicBezTo>
                  <a:pt x="164" y="103"/>
                  <a:pt x="164" y="103"/>
                  <a:pt x="164" y="103"/>
                </a:cubicBezTo>
                <a:cubicBezTo>
                  <a:pt x="164" y="102"/>
                  <a:pt x="164" y="102"/>
                  <a:pt x="164" y="102"/>
                </a:cubicBezTo>
                <a:cubicBezTo>
                  <a:pt x="161" y="98"/>
                  <a:pt x="161" y="98"/>
                  <a:pt x="161" y="98"/>
                </a:cubicBezTo>
                <a:cubicBezTo>
                  <a:pt x="159" y="95"/>
                  <a:pt x="159" y="92"/>
                  <a:pt x="162" y="89"/>
                </a:cubicBezTo>
                <a:cubicBezTo>
                  <a:pt x="176" y="88"/>
                  <a:pt x="176" y="88"/>
                  <a:pt x="176" y="88"/>
                </a:cubicBezTo>
                <a:cubicBezTo>
                  <a:pt x="186" y="88"/>
                  <a:pt x="186" y="88"/>
                  <a:pt x="186" y="88"/>
                </a:cubicBezTo>
                <a:cubicBezTo>
                  <a:pt x="186" y="85"/>
                  <a:pt x="184" y="79"/>
                  <a:pt x="178" y="70"/>
                </a:cubicBezTo>
                <a:cubicBezTo>
                  <a:pt x="166" y="66"/>
                  <a:pt x="166" y="66"/>
                  <a:pt x="166" y="66"/>
                </a:cubicBezTo>
                <a:cubicBezTo>
                  <a:pt x="179" y="53"/>
                  <a:pt x="179" y="53"/>
                  <a:pt x="179" y="53"/>
                </a:cubicBezTo>
                <a:cubicBezTo>
                  <a:pt x="179" y="50"/>
                  <a:pt x="179" y="50"/>
                  <a:pt x="179" y="50"/>
                </a:cubicBezTo>
                <a:cubicBezTo>
                  <a:pt x="172" y="52"/>
                  <a:pt x="172" y="52"/>
                  <a:pt x="172" y="52"/>
                </a:cubicBezTo>
                <a:cubicBezTo>
                  <a:pt x="170" y="52"/>
                  <a:pt x="170" y="52"/>
                  <a:pt x="170" y="52"/>
                </a:cubicBezTo>
                <a:cubicBezTo>
                  <a:pt x="170" y="51"/>
                  <a:pt x="170" y="51"/>
                  <a:pt x="170" y="51"/>
                </a:cubicBezTo>
                <a:cubicBezTo>
                  <a:pt x="169" y="50"/>
                  <a:pt x="169" y="50"/>
                  <a:pt x="169" y="50"/>
                </a:cubicBezTo>
                <a:cubicBezTo>
                  <a:pt x="169" y="49"/>
                  <a:pt x="169" y="49"/>
                  <a:pt x="169" y="49"/>
                </a:cubicBezTo>
                <a:cubicBezTo>
                  <a:pt x="167" y="43"/>
                  <a:pt x="163" y="38"/>
                  <a:pt x="158" y="36"/>
                </a:cubicBezTo>
                <a:cubicBezTo>
                  <a:pt x="133" y="37"/>
                  <a:pt x="133" y="37"/>
                  <a:pt x="133" y="37"/>
                </a:cubicBezTo>
                <a:cubicBezTo>
                  <a:pt x="123" y="49"/>
                  <a:pt x="123" y="49"/>
                  <a:pt x="123" y="49"/>
                </a:cubicBezTo>
                <a:cubicBezTo>
                  <a:pt x="123" y="50"/>
                  <a:pt x="123" y="50"/>
                  <a:pt x="123" y="50"/>
                </a:cubicBezTo>
                <a:cubicBezTo>
                  <a:pt x="120" y="49"/>
                  <a:pt x="120" y="49"/>
                  <a:pt x="120" y="49"/>
                </a:cubicBezTo>
                <a:cubicBezTo>
                  <a:pt x="82" y="37"/>
                  <a:pt x="82" y="37"/>
                  <a:pt x="82" y="37"/>
                </a:cubicBezTo>
                <a:cubicBezTo>
                  <a:pt x="119" y="27"/>
                  <a:pt x="119" y="27"/>
                  <a:pt x="119" y="27"/>
                </a:cubicBezTo>
                <a:cubicBezTo>
                  <a:pt x="121" y="27"/>
                  <a:pt x="127" y="21"/>
                  <a:pt x="138" y="9"/>
                </a:cubicBezTo>
                <a:cubicBezTo>
                  <a:pt x="125" y="0"/>
                  <a:pt x="125" y="0"/>
                  <a:pt x="125" y="0"/>
                </a:cubicBezTo>
                <a:lnTo>
                  <a:pt x="114" y="3"/>
                </a:lnTo>
                <a:close/>
              </a:path>
            </a:pathLst>
          </a:custGeom>
          <a:solidFill>
            <a:schemeClr val="bg1">
              <a:lumMod val="85000"/>
            </a:schemeClr>
          </a:solidFill>
          <a:ln>
            <a:solidFill>
              <a:schemeClr val="bg1">
                <a:lumMod val="65000"/>
              </a:schemeClr>
            </a:solidFill>
          </a:ln>
        </p:spPr>
        <p:txBody>
          <a:bodyPr/>
          <a:lstStyle/>
          <a:p>
            <a:endParaRPr lang="zh-CN" altLang="en-US" dirty="0">
              <a:ea typeface="微软雅黑" panose="020B0503020204020204" pitchFamily="34" charset="-122"/>
            </a:endParaRPr>
          </a:p>
        </p:txBody>
      </p:sp>
      <p:sp>
        <p:nvSpPr>
          <p:cNvPr id="25" name="Freeform 28"/>
          <p:cNvSpPr/>
          <p:nvPr/>
        </p:nvSpPr>
        <p:spPr bwMode="auto">
          <a:xfrm>
            <a:off x="5068888" y="3871913"/>
            <a:ext cx="577850" cy="708025"/>
          </a:xfrm>
          <a:custGeom>
            <a:avLst/>
            <a:gdLst>
              <a:gd name="T0" fmla="*/ 363647 w 232"/>
              <a:gd name="T1" fmla="*/ 199444 h 284"/>
              <a:gd name="T2" fmla="*/ 321305 w 232"/>
              <a:gd name="T3" fmla="*/ 104708 h 284"/>
              <a:gd name="T4" fmla="*/ 206731 w 232"/>
              <a:gd name="T5" fmla="*/ 64819 h 284"/>
              <a:gd name="T6" fmla="*/ 141972 w 232"/>
              <a:gd name="T7" fmla="*/ 0 h 284"/>
              <a:gd name="T8" fmla="*/ 184314 w 232"/>
              <a:gd name="T9" fmla="*/ 64819 h 284"/>
              <a:gd name="T10" fmla="*/ 186805 w 232"/>
              <a:gd name="T11" fmla="*/ 69805 h 284"/>
              <a:gd name="T12" fmla="*/ 134500 w 232"/>
              <a:gd name="T13" fmla="*/ 134624 h 284"/>
              <a:gd name="T14" fmla="*/ 72231 w 232"/>
              <a:gd name="T15" fmla="*/ 84764 h 284"/>
              <a:gd name="T16" fmla="*/ 87176 w 232"/>
              <a:gd name="T17" fmla="*/ 134624 h 284"/>
              <a:gd name="T18" fmla="*/ 87176 w 232"/>
              <a:gd name="T19" fmla="*/ 137118 h 284"/>
              <a:gd name="T20" fmla="*/ 82194 w 232"/>
              <a:gd name="T21" fmla="*/ 154569 h 284"/>
              <a:gd name="T22" fmla="*/ 54796 w 232"/>
              <a:gd name="T23" fmla="*/ 167034 h 284"/>
              <a:gd name="T24" fmla="*/ 42342 w 232"/>
              <a:gd name="T25" fmla="*/ 191965 h 284"/>
              <a:gd name="T26" fmla="*/ 32380 w 232"/>
              <a:gd name="T27" fmla="*/ 236839 h 284"/>
              <a:gd name="T28" fmla="*/ 29889 w 232"/>
              <a:gd name="T29" fmla="*/ 236839 h 284"/>
              <a:gd name="T30" fmla="*/ 14944 w 232"/>
              <a:gd name="T31" fmla="*/ 246812 h 284"/>
              <a:gd name="T32" fmla="*/ 54796 w 232"/>
              <a:gd name="T33" fmla="*/ 306645 h 284"/>
              <a:gd name="T34" fmla="*/ 69741 w 232"/>
              <a:gd name="T35" fmla="*/ 304152 h 284"/>
              <a:gd name="T36" fmla="*/ 132009 w 232"/>
              <a:gd name="T37" fmla="*/ 334068 h 284"/>
              <a:gd name="T38" fmla="*/ 134500 w 232"/>
              <a:gd name="T39" fmla="*/ 339054 h 284"/>
              <a:gd name="T40" fmla="*/ 129518 w 232"/>
              <a:gd name="T41" fmla="*/ 376450 h 284"/>
              <a:gd name="T42" fmla="*/ 114574 w 232"/>
              <a:gd name="T43" fmla="*/ 411353 h 284"/>
              <a:gd name="T44" fmla="*/ 94648 w 232"/>
              <a:gd name="T45" fmla="*/ 433790 h 284"/>
              <a:gd name="T46" fmla="*/ 94648 w 232"/>
              <a:gd name="T47" fmla="*/ 433790 h 284"/>
              <a:gd name="T48" fmla="*/ 99629 w 232"/>
              <a:gd name="T49" fmla="*/ 478665 h 284"/>
              <a:gd name="T50" fmla="*/ 141972 w 232"/>
              <a:gd name="T51" fmla="*/ 486144 h 284"/>
              <a:gd name="T52" fmla="*/ 161898 w 232"/>
              <a:gd name="T53" fmla="*/ 508581 h 284"/>
              <a:gd name="T54" fmla="*/ 194277 w 232"/>
              <a:gd name="T55" fmla="*/ 665643 h 284"/>
              <a:gd name="T56" fmla="*/ 186805 w 232"/>
              <a:gd name="T57" fmla="*/ 678108 h 284"/>
              <a:gd name="T58" fmla="*/ 191786 w 232"/>
              <a:gd name="T59" fmla="*/ 688081 h 284"/>
              <a:gd name="T60" fmla="*/ 276471 w 232"/>
              <a:gd name="T61" fmla="*/ 653178 h 284"/>
              <a:gd name="T62" fmla="*/ 296397 w 232"/>
              <a:gd name="T63" fmla="*/ 663150 h 284"/>
              <a:gd name="T64" fmla="*/ 298888 w 232"/>
              <a:gd name="T65" fmla="*/ 660657 h 284"/>
              <a:gd name="T66" fmla="*/ 328777 w 232"/>
              <a:gd name="T67" fmla="*/ 643206 h 284"/>
              <a:gd name="T68" fmla="*/ 415952 w 232"/>
              <a:gd name="T69" fmla="*/ 680601 h 284"/>
              <a:gd name="T70" fmla="*/ 438369 w 232"/>
              <a:gd name="T71" fmla="*/ 695560 h 284"/>
              <a:gd name="T72" fmla="*/ 508109 w 232"/>
              <a:gd name="T73" fmla="*/ 618275 h 284"/>
              <a:gd name="T74" fmla="*/ 493165 w 232"/>
              <a:gd name="T75" fmla="*/ 558442 h 284"/>
              <a:gd name="T76" fmla="*/ 545470 w 232"/>
              <a:gd name="T77" fmla="*/ 560935 h 284"/>
              <a:gd name="T78" fmla="*/ 545470 w 232"/>
              <a:gd name="T79" fmla="*/ 508581 h 284"/>
              <a:gd name="T80" fmla="*/ 577850 w 232"/>
              <a:gd name="T81" fmla="*/ 463707 h 284"/>
              <a:gd name="T82" fmla="*/ 535508 w 232"/>
              <a:gd name="T83" fmla="*/ 418832 h 284"/>
              <a:gd name="T84" fmla="*/ 515582 w 232"/>
              <a:gd name="T85" fmla="*/ 438776 h 284"/>
              <a:gd name="T86" fmla="*/ 510600 w 232"/>
              <a:gd name="T87" fmla="*/ 436283 h 284"/>
              <a:gd name="T88" fmla="*/ 475730 w 232"/>
              <a:gd name="T89" fmla="*/ 403873 h 284"/>
              <a:gd name="T90" fmla="*/ 428406 w 232"/>
              <a:gd name="T91" fmla="*/ 373957 h 284"/>
              <a:gd name="T92" fmla="*/ 415952 w 232"/>
              <a:gd name="T93" fmla="*/ 319110 h 284"/>
              <a:gd name="T94" fmla="*/ 440860 w 232"/>
              <a:gd name="T95" fmla="*/ 241825 h 284"/>
              <a:gd name="T96" fmla="*/ 488184 w 232"/>
              <a:gd name="T97" fmla="*/ 244318 h 284"/>
              <a:gd name="T98" fmla="*/ 490674 w 232"/>
              <a:gd name="T99" fmla="*/ 196951 h 284"/>
              <a:gd name="T100" fmla="*/ 366138 w 232"/>
              <a:gd name="T101" fmla="*/ 204430 h 284"/>
              <a:gd name="T102" fmla="*/ 363647 w 232"/>
              <a:gd name="T103" fmla="*/ 199444 h 28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32" h="284">
                <a:moveTo>
                  <a:pt x="146" y="80"/>
                </a:moveTo>
                <a:cubicBezTo>
                  <a:pt x="146" y="80"/>
                  <a:pt x="146" y="80"/>
                  <a:pt x="146" y="80"/>
                </a:cubicBezTo>
                <a:cubicBezTo>
                  <a:pt x="146" y="80"/>
                  <a:pt x="146" y="80"/>
                  <a:pt x="146" y="80"/>
                </a:cubicBezTo>
                <a:cubicBezTo>
                  <a:pt x="139" y="57"/>
                  <a:pt x="133" y="44"/>
                  <a:pt x="129" y="42"/>
                </a:cubicBezTo>
                <a:cubicBezTo>
                  <a:pt x="108" y="35"/>
                  <a:pt x="108" y="35"/>
                  <a:pt x="108" y="35"/>
                </a:cubicBezTo>
                <a:cubicBezTo>
                  <a:pt x="96" y="31"/>
                  <a:pt x="87" y="29"/>
                  <a:pt x="83" y="26"/>
                </a:cubicBezTo>
                <a:cubicBezTo>
                  <a:pt x="77" y="23"/>
                  <a:pt x="69" y="14"/>
                  <a:pt x="60" y="0"/>
                </a:cubicBezTo>
                <a:cubicBezTo>
                  <a:pt x="57" y="0"/>
                  <a:pt x="57" y="0"/>
                  <a:pt x="57" y="0"/>
                </a:cubicBezTo>
                <a:cubicBezTo>
                  <a:pt x="57" y="1"/>
                  <a:pt x="57" y="1"/>
                  <a:pt x="57" y="1"/>
                </a:cubicBezTo>
                <a:cubicBezTo>
                  <a:pt x="58" y="6"/>
                  <a:pt x="63" y="14"/>
                  <a:pt x="74" y="26"/>
                </a:cubicBezTo>
                <a:cubicBezTo>
                  <a:pt x="74" y="27"/>
                  <a:pt x="74" y="27"/>
                  <a:pt x="74" y="27"/>
                </a:cubicBezTo>
                <a:cubicBezTo>
                  <a:pt x="75" y="28"/>
                  <a:pt x="75" y="28"/>
                  <a:pt x="75" y="28"/>
                </a:cubicBezTo>
                <a:cubicBezTo>
                  <a:pt x="65" y="46"/>
                  <a:pt x="65" y="46"/>
                  <a:pt x="65" y="46"/>
                </a:cubicBezTo>
                <a:cubicBezTo>
                  <a:pt x="62" y="52"/>
                  <a:pt x="58" y="55"/>
                  <a:pt x="54" y="54"/>
                </a:cubicBezTo>
                <a:cubicBezTo>
                  <a:pt x="52" y="53"/>
                  <a:pt x="47" y="48"/>
                  <a:pt x="39" y="37"/>
                </a:cubicBezTo>
                <a:cubicBezTo>
                  <a:pt x="29" y="34"/>
                  <a:pt x="29" y="34"/>
                  <a:pt x="29" y="34"/>
                </a:cubicBezTo>
                <a:cubicBezTo>
                  <a:pt x="29" y="37"/>
                  <a:pt x="31" y="43"/>
                  <a:pt x="35" y="53"/>
                </a:cubicBezTo>
                <a:cubicBezTo>
                  <a:pt x="35" y="54"/>
                  <a:pt x="35" y="54"/>
                  <a:pt x="35" y="54"/>
                </a:cubicBezTo>
                <a:cubicBezTo>
                  <a:pt x="35" y="54"/>
                  <a:pt x="35" y="54"/>
                  <a:pt x="35" y="54"/>
                </a:cubicBezTo>
                <a:cubicBezTo>
                  <a:pt x="35" y="55"/>
                  <a:pt x="35" y="55"/>
                  <a:pt x="35" y="55"/>
                </a:cubicBezTo>
                <a:cubicBezTo>
                  <a:pt x="35" y="55"/>
                  <a:pt x="35" y="55"/>
                  <a:pt x="35" y="55"/>
                </a:cubicBezTo>
                <a:cubicBezTo>
                  <a:pt x="33" y="62"/>
                  <a:pt x="33" y="62"/>
                  <a:pt x="33" y="62"/>
                </a:cubicBezTo>
                <a:cubicBezTo>
                  <a:pt x="22" y="67"/>
                  <a:pt x="22" y="67"/>
                  <a:pt x="22" y="67"/>
                </a:cubicBezTo>
                <a:cubicBezTo>
                  <a:pt x="22" y="67"/>
                  <a:pt x="22" y="67"/>
                  <a:pt x="22" y="67"/>
                </a:cubicBezTo>
                <a:cubicBezTo>
                  <a:pt x="18" y="68"/>
                  <a:pt x="18" y="68"/>
                  <a:pt x="18" y="68"/>
                </a:cubicBezTo>
                <a:cubicBezTo>
                  <a:pt x="17" y="70"/>
                  <a:pt x="17" y="73"/>
                  <a:pt x="17" y="77"/>
                </a:cubicBezTo>
                <a:cubicBezTo>
                  <a:pt x="18" y="86"/>
                  <a:pt x="18" y="91"/>
                  <a:pt x="16" y="94"/>
                </a:cubicBezTo>
                <a:cubicBezTo>
                  <a:pt x="15" y="95"/>
                  <a:pt x="14" y="95"/>
                  <a:pt x="13" y="95"/>
                </a:cubicBezTo>
                <a:cubicBezTo>
                  <a:pt x="12" y="95"/>
                  <a:pt x="12" y="95"/>
                  <a:pt x="12" y="95"/>
                </a:cubicBezTo>
                <a:cubicBezTo>
                  <a:pt x="12" y="95"/>
                  <a:pt x="12" y="95"/>
                  <a:pt x="12" y="95"/>
                </a:cubicBezTo>
                <a:cubicBezTo>
                  <a:pt x="0" y="92"/>
                  <a:pt x="0" y="92"/>
                  <a:pt x="0" y="92"/>
                </a:cubicBezTo>
                <a:cubicBezTo>
                  <a:pt x="1" y="95"/>
                  <a:pt x="3" y="97"/>
                  <a:pt x="6" y="99"/>
                </a:cubicBezTo>
                <a:cubicBezTo>
                  <a:pt x="12" y="105"/>
                  <a:pt x="17" y="112"/>
                  <a:pt x="21" y="122"/>
                </a:cubicBezTo>
                <a:cubicBezTo>
                  <a:pt x="22" y="123"/>
                  <a:pt x="22" y="123"/>
                  <a:pt x="22" y="123"/>
                </a:cubicBezTo>
                <a:cubicBezTo>
                  <a:pt x="22" y="123"/>
                  <a:pt x="22" y="123"/>
                  <a:pt x="22" y="123"/>
                </a:cubicBezTo>
                <a:cubicBezTo>
                  <a:pt x="28" y="122"/>
                  <a:pt x="28" y="122"/>
                  <a:pt x="28" y="122"/>
                </a:cubicBezTo>
                <a:cubicBezTo>
                  <a:pt x="34" y="121"/>
                  <a:pt x="40" y="122"/>
                  <a:pt x="46" y="126"/>
                </a:cubicBezTo>
                <a:cubicBezTo>
                  <a:pt x="53" y="134"/>
                  <a:pt x="53" y="134"/>
                  <a:pt x="53" y="134"/>
                </a:cubicBezTo>
                <a:cubicBezTo>
                  <a:pt x="54" y="135"/>
                  <a:pt x="54" y="135"/>
                  <a:pt x="54" y="135"/>
                </a:cubicBezTo>
                <a:cubicBezTo>
                  <a:pt x="54" y="136"/>
                  <a:pt x="54" y="136"/>
                  <a:pt x="54" y="136"/>
                </a:cubicBezTo>
                <a:cubicBezTo>
                  <a:pt x="53" y="136"/>
                  <a:pt x="53" y="136"/>
                  <a:pt x="53" y="136"/>
                </a:cubicBezTo>
                <a:cubicBezTo>
                  <a:pt x="52" y="151"/>
                  <a:pt x="52" y="151"/>
                  <a:pt x="52" y="151"/>
                </a:cubicBezTo>
                <a:cubicBezTo>
                  <a:pt x="54" y="154"/>
                  <a:pt x="55" y="157"/>
                  <a:pt x="54" y="159"/>
                </a:cubicBezTo>
                <a:cubicBezTo>
                  <a:pt x="53" y="162"/>
                  <a:pt x="51" y="164"/>
                  <a:pt x="46" y="165"/>
                </a:cubicBezTo>
                <a:cubicBezTo>
                  <a:pt x="41" y="165"/>
                  <a:pt x="39" y="168"/>
                  <a:pt x="38" y="174"/>
                </a:cubicBezTo>
                <a:cubicBezTo>
                  <a:pt x="38" y="174"/>
                  <a:pt x="38" y="174"/>
                  <a:pt x="38" y="174"/>
                </a:cubicBezTo>
                <a:cubicBezTo>
                  <a:pt x="38" y="174"/>
                  <a:pt x="38" y="174"/>
                  <a:pt x="38" y="174"/>
                </a:cubicBezTo>
                <a:cubicBezTo>
                  <a:pt x="38" y="174"/>
                  <a:pt x="38" y="174"/>
                  <a:pt x="38" y="174"/>
                </a:cubicBezTo>
                <a:cubicBezTo>
                  <a:pt x="33" y="185"/>
                  <a:pt x="33" y="185"/>
                  <a:pt x="33" y="185"/>
                </a:cubicBezTo>
                <a:cubicBezTo>
                  <a:pt x="40" y="192"/>
                  <a:pt x="40" y="192"/>
                  <a:pt x="40" y="192"/>
                </a:cubicBezTo>
                <a:cubicBezTo>
                  <a:pt x="56" y="195"/>
                  <a:pt x="56" y="195"/>
                  <a:pt x="56" y="195"/>
                </a:cubicBezTo>
                <a:cubicBezTo>
                  <a:pt x="57" y="195"/>
                  <a:pt x="57" y="195"/>
                  <a:pt x="57" y="195"/>
                </a:cubicBezTo>
                <a:cubicBezTo>
                  <a:pt x="57" y="195"/>
                  <a:pt x="57" y="195"/>
                  <a:pt x="57" y="195"/>
                </a:cubicBezTo>
                <a:cubicBezTo>
                  <a:pt x="65" y="204"/>
                  <a:pt x="65" y="204"/>
                  <a:pt x="65" y="204"/>
                </a:cubicBezTo>
                <a:cubicBezTo>
                  <a:pt x="55" y="218"/>
                  <a:pt x="55" y="218"/>
                  <a:pt x="55" y="218"/>
                </a:cubicBezTo>
                <a:cubicBezTo>
                  <a:pt x="78" y="267"/>
                  <a:pt x="78" y="267"/>
                  <a:pt x="78" y="267"/>
                </a:cubicBezTo>
                <a:cubicBezTo>
                  <a:pt x="79" y="268"/>
                  <a:pt x="79" y="268"/>
                  <a:pt x="79" y="268"/>
                </a:cubicBezTo>
                <a:cubicBezTo>
                  <a:pt x="75" y="272"/>
                  <a:pt x="75" y="272"/>
                  <a:pt x="75" y="272"/>
                </a:cubicBezTo>
                <a:cubicBezTo>
                  <a:pt x="76" y="276"/>
                  <a:pt x="76" y="276"/>
                  <a:pt x="76" y="276"/>
                </a:cubicBezTo>
                <a:cubicBezTo>
                  <a:pt x="77" y="276"/>
                  <a:pt x="77" y="276"/>
                  <a:pt x="77" y="276"/>
                </a:cubicBezTo>
                <a:cubicBezTo>
                  <a:pt x="118" y="250"/>
                  <a:pt x="118" y="250"/>
                  <a:pt x="118" y="250"/>
                </a:cubicBezTo>
                <a:cubicBezTo>
                  <a:pt x="111" y="262"/>
                  <a:pt x="111" y="262"/>
                  <a:pt x="111" y="262"/>
                </a:cubicBezTo>
                <a:cubicBezTo>
                  <a:pt x="106" y="271"/>
                  <a:pt x="103" y="279"/>
                  <a:pt x="102" y="284"/>
                </a:cubicBezTo>
                <a:cubicBezTo>
                  <a:pt x="109" y="281"/>
                  <a:pt x="115" y="276"/>
                  <a:pt x="119" y="266"/>
                </a:cubicBezTo>
                <a:cubicBezTo>
                  <a:pt x="119" y="265"/>
                  <a:pt x="119" y="265"/>
                  <a:pt x="119" y="265"/>
                </a:cubicBezTo>
                <a:cubicBezTo>
                  <a:pt x="120" y="265"/>
                  <a:pt x="120" y="265"/>
                  <a:pt x="120" y="265"/>
                </a:cubicBezTo>
                <a:cubicBezTo>
                  <a:pt x="131" y="259"/>
                  <a:pt x="131" y="259"/>
                  <a:pt x="131" y="259"/>
                </a:cubicBezTo>
                <a:cubicBezTo>
                  <a:pt x="132" y="258"/>
                  <a:pt x="132" y="258"/>
                  <a:pt x="132" y="258"/>
                </a:cubicBezTo>
                <a:cubicBezTo>
                  <a:pt x="148" y="272"/>
                  <a:pt x="148" y="272"/>
                  <a:pt x="148" y="272"/>
                </a:cubicBezTo>
                <a:cubicBezTo>
                  <a:pt x="167" y="273"/>
                  <a:pt x="167" y="273"/>
                  <a:pt x="167" y="273"/>
                </a:cubicBezTo>
                <a:cubicBezTo>
                  <a:pt x="167" y="273"/>
                  <a:pt x="167" y="273"/>
                  <a:pt x="167" y="273"/>
                </a:cubicBezTo>
                <a:cubicBezTo>
                  <a:pt x="176" y="279"/>
                  <a:pt x="176" y="279"/>
                  <a:pt x="176" y="279"/>
                </a:cubicBezTo>
                <a:cubicBezTo>
                  <a:pt x="198" y="259"/>
                  <a:pt x="198" y="259"/>
                  <a:pt x="198" y="259"/>
                </a:cubicBezTo>
                <a:cubicBezTo>
                  <a:pt x="200" y="258"/>
                  <a:pt x="202" y="254"/>
                  <a:pt x="204" y="248"/>
                </a:cubicBezTo>
                <a:cubicBezTo>
                  <a:pt x="207" y="243"/>
                  <a:pt x="207" y="243"/>
                  <a:pt x="207" y="243"/>
                </a:cubicBezTo>
                <a:cubicBezTo>
                  <a:pt x="207" y="241"/>
                  <a:pt x="204" y="235"/>
                  <a:pt x="198" y="224"/>
                </a:cubicBezTo>
                <a:cubicBezTo>
                  <a:pt x="193" y="216"/>
                  <a:pt x="193" y="216"/>
                  <a:pt x="193" y="216"/>
                </a:cubicBezTo>
                <a:cubicBezTo>
                  <a:pt x="219" y="225"/>
                  <a:pt x="219" y="225"/>
                  <a:pt x="219" y="225"/>
                </a:cubicBezTo>
                <a:cubicBezTo>
                  <a:pt x="227" y="221"/>
                  <a:pt x="227" y="221"/>
                  <a:pt x="227" y="221"/>
                </a:cubicBezTo>
                <a:cubicBezTo>
                  <a:pt x="219" y="204"/>
                  <a:pt x="219" y="204"/>
                  <a:pt x="219" y="204"/>
                </a:cubicBezTo>
                <a:cubicBezTo>
                  <a:pt x="219" y="204"/>
                  <a:pt x="219" y="204"/>
                  <a:pt x="219" y="204"/>
                </a:cubicBezTo>
                <a:cubicBezTo>
                  <a:pt x="232" y="186"/>
                  <a:pt x="232" y="186"/>
                  <a:pt x="232" y="186"/>
                </a:cubicBezTo>
                <a:cubicBezTo>
                  <a:pt x="227" y="177"/>
                  <a:pt x="227" y="177"/>
                  <a:pt x="227" y="177"/>
                </a:cubicBezTo>
                <a:cubicBezTo>
                  <a:pt x="221" y="171"/>
                  <a:pt x="218" y="168"/>
                  <a:pt x="215" y="168"/>
                </a:cubicBezTo>
                <a:cubicBezTo>
                  <a:pt x="214" y="169"/>
                  <a:pt x="214" y="169"/>
                  <a:pt x="214" y="169"/>
                </a:cubicBezTo>
                <a:cubicBezTo>
                  <a:pt x="207" y="176"/>
                  <a:pt x="207" y="176"/>
                  <a:pt x="207" y="176"/>
                </a:cubicBezTo>
                <a:cubicBezTo>
                  <a:pt x="206" y="175"/>
                  <a:pt x="206" y="175"/>
                  <a:pt x="206" y="175"/>
                </a:cubicBezTo>
                <a:cubicBezTo>
                  <a:pt x="205" y="175"/>
                  <a:pt x="205" y="175"/>
                  <a:pt x="205" y="175"/>
                </a:cubicBezTo>
                <a:cubicBezTo>
                  <a:pt x="194" y="171"/>
                  <a:pt x="194" y="171"/>
                  <a:pt x="194" y="171"/>
                </a:cubicBezTo>
                <a:cubicBezTo>
                  <a:pt x="191" y="162"/>
                  <a:pt x="191" y="162"/>
                  <a:pt x="191" y="162"/>
                </a:cubicBezTo>
                <a:cubicBezTo>
                  <a:pt x="187" y="161"/>
                  <a:pt x="182" y="159"/>
                  <a:pt x="179" y="154"/>
                </a:cubicBezTo>
                <a:cubicBezTo>
                  <a:pt x="172" y="150"/>
                  <a:pt x="172" y="150"/>
                  <a:pt x="172" y="150"/>
                </a:cubicBezTo>
                <a:cubicBezTo>
                  <a:pt x="167" y="148"/>
                  <a:pt x="163" y="145"/>
                  <a:pt x="163" y="142"/>
                </a:cubicBezTo>
                <a:cubicBezTo>
                  <a:pt x="162" y="138"/>
                  <a:pt x="163" y="134"/>
                  <a:pt x="167" y="128"/>
                </a:cubicBezTo>
                <a:cubicBezTo>
                  <a:pt x="174" y="119"/>
                  <a:pt x="177" y="111"/>
                  <a:pt x="177" y="105"/>
                </a:cubicBezTo>
                <a:cubicBezTo>
                  <a:pt x="177" y="97"/>
                  <a:pt x="177" y="97"/>
                  <a:pt x="177" y="97"/>
                </a:cubicBezTo>
                <a:cubicBezTo>
                  <a:pt x="182" y="97"/>
                  <a:pt x="182" y="97"/>
                  <a:pt x="182" y="97"/>
                </a:cubicBezTo>
                <a:cubicBezTo>
                  <a:pt x="196" y="98"/>
                  <a:pt x="196" y="98"/>
                  <a:pt x="196" y="98"/>
                </a:cubicBezTo>
                <a:cubicBezTo>
                  <a:pt x="197" y="97"/>
                  <a:pt x="199" y="91"/>
                  <a:pt x="201" y="80"/>
                </a:cubicBezTo>
                <a:cubicBezTo>
                  <a:pt x="197" y="79"/>
                  <a:pt x="197" y="79"/>
                  <a:pt x="197" y="79"/>
                </a:cubicBezTo>
                <a:cubicBezTo>
                  <a:pt x="187" y="86"/>
                  <a:pt x="180" y="90"/>
                  <a:pt x="174" y="92"/>
                </a:cubicBezTo>
                <a:cubicBezTo>
                  <a:pt x="168" y="94"/>
                  <a:pt x="159" y="90"/>
                  <a:pt x="147" y="82"/>
                </a:cubicBezTo>
                <a:cubicBezTo>
                  <a:pt x="147" y="81"/>
                  <a:pt x="147" y="81"/>
                  <a:pt x="147" y="81"/>
                </a:cubicBezTo>
                <a:lnTo>
                  <a:pt x="146" y="80"/>
                </a:lnTo>
                <a:close/>
              </a:path>
            </a:pathLst>
          </a:custGeom>
          <a:solidFill>
            <a:schemeClr val="bg1">
              <a:lumMod val="85000"/>
            </a:schemeClr>
          </a:solidFill>
          <a:ln>
            <a:solidFill>
              <a:schemeClr val="bg1">
                <a:lumMod val="65000"/>
              </a:schemeClr>
            </a:solidFill>
          </a:ln>
        </p:spPr>
        <p:txBody>
          <a:bodyPr/>
          <a:lstStyle/>
          <a:p>
            <a:endParaRPr lang="zh-CN" altLang="en-US" dirty="0">
              <a:ea typeface="微软雅黑" panose="020B0503020204020204" pitchFamily="34" charset="-122"/>
            </a:endParaRPr>
          </a:p>
        </p:txBody>
      </p:sp>
      <p:sp>
        <p:nvSpPr>
          <p:cNvPr id="26" name="Freeform 29"/>
          <p:cNvSpPr/>
          <p:nvPr/>
        </p:nvSpPr>
        <p:spPr bwMode="auto">
          <a:xfrm>
            <a:off x="5370513" y="2530475"/>
            <a:ext cx="709612" cy="674688"/>
          </a:xfrm>
          <a:custGeom>
            <a:avLst/>
            <a:gdLst>
              <a:gd name="T0" fmla="*/ 306254 w 285"/>
              <a:gd name="T1" fmla="*/ 141909 h 271"/>
              <a:gd name="T2" fmla="*/ 266416 w 285"/>
              <a:gd name="T3" fmla="*/ 149377 h 271"/>
              <a:gd name="T4" fmla="*/ 221598 w 285"/>
              <a:gd name="T5" fmla="*/ 171784 h 271"/>
              <a:gd name="T6" fmla="*/ 174291 w 285"/>
              <a:gd name="T7" fmla="*/ 214108 h 271"/>
              <a:gd name="T8" fmla="*/ 171801 w 285"/>
              <a:gd name="T9" fmla="*/ 219087 h 271"/>
              <a:gd name="T10" fmla="*/ 131963 w 285"/>
              <a:gd name="T11" fmla="*/ 263900 h 271"/>
              <a:gd name="T12" fmla="*/ 79676 w 285"/>
              <a:gd name="T13" fmla="*/ 261410 h 271"/>
              <a:gd name="T14" fmla="*/ 59757 w 285"/>
              <a:gd name="T15" fmla="*/ 239004 h 271"/>
              <a:gd name="T16" fmla="*/ 64737 w 285"/>
              <a:gd name="T17" fmla="*/ 326141 h 271"/>
              <a:gd name="T18" fmla="*/ 9959 w 285"/>
              <a:gd name="T19" fmla="*/ 413278 h 271"/>
              <a:gd name="T20" fmla="*/ 0 w 285"/>
              <a:gd name="T21" fmla="*/ 428215 h 271"/>
              <a:gd name="T22" fmla="*/ 62247 w 285"/>
              <a:gd name="T23" fmla="*/ 450622 h 271"/>
              <a:gd name="T24" fmla="*/ 64737 w 285"/>
              <a:gd name="T25" fmla="*/ 453111 h 271"/>
              <a:gd name="T26" fmla="*/ 87145 w 285"/>
              <a:gd name="T27" fmla="*/ 468049 h 271"/>
              <a:gd name="T28" fmla="*/ 89635 w 285"/>
              <a:gd name="T29" fmla="*/ 468049 h 271"/>
              <a:gd name="T30" fmla="*/ 149392 w 285"/>
              <a:gd name="T31" fmla="*/ 515352 h 271"/>
              <a:gd name="T32" fmla="*/ 214129 w 285"/>
              <a:gd name="T33" fmla="*/ 423236 h 271"/>
              <a:gd name="T34" fmla="*/ 231558 w 285"/>
              <a:gd name="T35" fmla="*/ 398340 h 271"/>
              <a:gd name="T36" fmla="*/ 281355 w 285"/>
              <a:gd name="T37" fmla="*/ 383402 h 271"/>
              <a:gd name="T38" fmla="*/ 328662 w 285"/>
              <a:gd name="T39" fmla="*/ 375933 h 271"/>
              <a:gd name="T40" fmla="*/ 356051 w 285"/>
              <a:gd name="T41" fmla="*/ 418257 h 271"/>
              <a:gd name="T42" fmla="*/ 358541 w 285"/>
              <a:gd name="T43" fmla="*/ 448132 h 271"/>
              <a:gd name="T44" fmla="*/ 351071 w 285"/>
              <a:gd name="T45" fmla="*/ 507883 h 271"/>
              <a:gd name="T46" fmla="*/ 348581 w 285"/>
              <a:gd name="T47" fmla="*/ 510373 h 271"/>
              <a:gd name="T48" fmla="*/ 321193 w 285"/>
              <a:gd name="T49" fmla="*/ 587551 h 271"/>
              <a:gd name="T50" fmla="*/ 348581 w 285"/>
              <a:gd name="T51" fmla="*/ 572613 h 271"/>
              <a:gd name="T52" fmla="*/ 368500 w 285"/>
              <a:gd name="T53" fmla="*/ 580082 h 271"/>
              <a:gd name="T54" fmla="*/ 366010 w 285"/>
              <a:gd name="T55" fmla="*/ 607468 h 271"/>
              <a:gd name="T56" fmla="*/ 348581 w 285"/>
              <a:gd name="T57" fmla="*/ 632364 h 271"/>
              <a:gd name="T58" fmla="*/ 336132 w 285"/>
              <a:gd name="T59" fmla="*/ 649792 h 271"/>
              <a:gd name="T60" fmla="*/ 321193 w 285"/>
              <a:gd name="T61" fmla="*/ 652281 h 271"/>
              <a:gd name="T62" fmla="*/ 301274 w 285"/>
              <a:gd name="T63" fmla="*/ 674688 h 271"/>
              <a:gd name="T64" fmla="*/ 375970 w 285"/>
              <a:gd name="T65" fmla="*/ 617427 h 271"/>
              <a:gd name="T66" fmla="*/ 490504 w 285"/>
              <a:gd name="T67" fmla="*/ 502904 h 271"/>
              <a:gd name="T68" fmla="*/ 517892 w 285"/>
              <a:gd name="T69" fmla="*/ 490456 h 271"/>
              <a:gd name="T70" fmla="*/ 577649 w 285"/>
              <a:gd name="T71" fmla="*/ 478008 h 271"/>
              <a:gd name="T72" fmla="*/ 617487 w 285"/>
              <a:gd name="T73" fmla="*/ 395850 h 271"/>
              <a:gd name="T74" fmla="*/ 709612 w 285"/>
              <a:gd name="T75" fmla="*/ 293776 h 271"/>
              <a:gd name="T76" fmla="*/ 687203 w 285"/>
              <a:gd name="T77" fmla="*/ 229045 h 271"/>
              <a:gd name="T78" fmla="*/ 654835 w 285"/>
              <a:gd name="T79" fmla="*/ 219087 h 271"/>
              <a:gd name="T80" fmla="*/ 647365 w 285"/>
              <a:gd name="T81" fmla="*/ 206639 h 271"/>
              <a:gd name="T82" fmla="*/ 600058 w 285"/>
              <a:gd name="T83" fmla="*/ 84647 h 271"/>
              <a:gd name="T84" fmla="*/ 582629 w 285"/>
              <a:gd name="T85" fmla="*/ 22407 h 271"/>
              <a:gd name="T86" fmla="*/ 555240 w 285"/>
              <a:gd name="T87" fmla="*/ 44813 h 271"/>
              <a:gd name="T88" fmla="*/ 505443 w 285"/>
              <a:gd name="T89" fmla="*/ 19917 h 271"/>
              <a:gd name="T90" fmla="*/ 470585 w 285"/>
              <a:gd name="T91" fmla="*/ 22407 h 271"/>
              <a:gd name="T92" fmla="*/ 433237 w 285"/>
              <a:gd name="T93" fmla="*/ 7469 h 271"/>
              <a:gd name="T94" fmla="*/ 430747 w 285"/>
              <a:gd name="T95" fmla="*/ 57261 h 271"/>
              <a:gd name="T96" fmla="*/ 428257 w 285"/>
              <a:gd name="T97" fmla="*/ 59751 h 271"/>
              <a:gd name="T98" fmla="*/ 395889 w 285"/>
              <a:gd name="T99" fmla="*/ 92116 h 27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85" h="271">
                <a:moveTo>
                  <a:pt x="131" y="35"/>
                </a:moveTo>
                <a:cubicBezTo>
                  <a:pt x="123" y="45"/>
                  <a:pt x="123" y="45"/>
                  <a:pt x="123" y="45"/>
                </a:cubicBezTo>
                <a:cubicBezTo>
                  <a:pt x="122" y="47"/>
                  <a:pt x="121" y="51"/>
                  <a:pt x="123" y="57"/>
                </a:cubicBezTo>
                <a:cubicBezTo>
                  <a:pt x="123" y="60"/>
                  <a:pt x="123" y="60"/>
                  <a:pt x="123" y="60"/>
                </a:cubicBezTo>
                <a:cubicBezTo>
                  <a:pt x="108" y="60"/>
                  <a:pt x="108" y="60"/>
                  <a:pt x="108" y="60"/>
                </a:cubicBezTo>
                <a:cubicBezTo>
                  <a:pt x="107" y="60"/>
                  <a:pt x="107" y="60"/>
                  <a:pt x="107" y="60"/>
                </a:cubicBezTo>
                <a:cubicBezTo>
                  <a:pt x="107" y="60"/>
                  <a:pt x="107" y="60"/>
                  <a:pt x="107" y="60"/>
                </a:cubicBezTo>
                <a:cubicBezTo>
                  <a:pt x="97" y="57"/>
                  <a:pt x="97" y="57"/>
                  <a:pt x="97" y="57"/>
                </a:cubicBezTo>
                <a:cubicBezTo>
                  <a:pt x="89" y="69"/>
                  <a:pt x="89" y="69"/>
                  <a:pt x="89" y="69"/>
                </a:cubicBezTo>
                <a:cubicBezTo>
                  <a:pt x="88" y="71"/>
                  <a:pt x="88" y="71"/>
                  <a:pt x="88" y="71"/>
                </a:cubicBezTo>
                <a:cubicBezTo>
                  <a:pt x="78" y="77"/>
                  <a:pt x="78" y="77"/>
                  <a:pt x="78" y="77"/>
                </a:cubicBezTo>
                <a:cubicBezTo>
                  <a:pt x="70" y="86"/>
                  <a:pt x="70" y="86"/>
                  <a:pt x="70" y="86"/>
                </a:cubicBezTo>
                <a:cubicBezTo>
                  <a:pt x="70" y="86"/>
                  <a:pt x="70" y="86"/>
                  <a:pt x="70" y="86"/>
                </a:cubicBezTo>
                <a:cubicBezTo>
                  <a:pt x="69" y="88"/>
                  <a:pt x="69" y="88"/>
                  <a:pt x="69" y="88"/>
                </a:cubicBezTo>
                <a:cubicBezTo>
                  <a:pt x="69" y="88"/>
                  <a:pt x="69" y="88"/>
                  <a:pt x="69" y="88"/>
                </a:cubicBezTo>
                <a:cubicBezTo>
                  <a:pt x="53" y="105"/>
                  <a:pt x="53" y="105"/>
                  <a:pt x="53" y="105"/>
                </a:cubicBezTo>
                <a:cubicBezTo>
                  <a:pt x="53" y="106"/>
                  <a:pt x="53" y="106"/>
                  <a:pt x="53" y="106"/>
                </a:cubicBezTo>
                <a:cubicBezTo>
                  <a:pt x="53" y="106"/>
                  <a:pt x="53" y="106"/>
                  <a:pt x="53" y="106"/>
                </a:cubicBezTo>
                <a:cubicBezTo>
                  <a:pt x="41" y="112"/>
                  <a:pt x="41" y="112"/>
                  <a:pt x="41" y="112"/>
                </a:cubicBezTo>
                <a:cubicBezTo>
                  <a:pt x="32" y="106"/>
                  <a:pt x="32" y="106"/>
                  <a:pt x="32" y="106"/>
                </a:cubicBezTo>
                <a:cubicBezTo>
                  <a:pt x="32" y="105"/>
                  <a:pt x="32" y="105"/>
                  <a:pt x="32" y="105"/>
                </a:cubicBezTo>
                <a:cubicBezTo>
                  <a:pt x="32" y="105"/>
                  <a:pt x="32" y="105"/>
                  <a:pt x="32" y="105"/>
                </a:cubicBezTo>
                <a:cubicBezTo>
                  <a:pt x="32" y="105"/>
                  <a:pt x="32" y="105"/>
                  <a:pt x="32" y="105"/>
                </a:cubicBezTo>
                <a:cubicBezTo>
                  <a:pt x="24" y="96"/>
                  <a:pt x="24" y="96"/>
                  <a:pt x="24" y="96"/>
                </a:cubicBezTo>
                <a:cubicBezTo>
                  <a:pt x="18" y="93"/>
                  <a:pt x="18" y="93"/>
                  <a:pt x="18" y="93"/>
                </a:cubicBezTo>
                <a:cubicBezTo>
                  <a:pt x="22" y="118"/>
                  <a:pt x="22" y="118"/>
                  <a:pt x="22" y="118"/>
                </a:cubicBezTo>
                <a:cubicBezTo>
                  <a:pt x="26" y="131"/>
                  <a:pt x="26" y="131"/>
                  <a:pt x="26" y="131"/>
                </a:cubicBezTo>
                <a:cubicBezTo>
                  <a:pt x="17" y="140"/>
                  <a:pt x="17" y="140"/>
                  <a:pt x="17" y="140"/>
                </a:cubicBezTo>
                <a:cubicBezTo>
                  <a:pt x="4" y="159"/>
                  <a:pt x="4" y="159"/>
                  <a:pt x="4" y="159"/>
                </a:cubicBezTo>
                <a:cubicBezTo>
                  <a:pt x="4" y="166"/>
                  <a:pt x="4" y="166"/>
                  <a:pt x="4" y="166"/>
                </a:cubicBezTo>
                <a:cubicBezTo>
                  <a:pt x="4" y="167"/>
                  <a:pt x="4" y="167"/>
                  <a:pt x="4" y="167"/>
                </a:cubicBezTo>
                <a:cubicBezTo>
                  <a:pt x="3" y="167"/>
                  <a:pt x="3" y="167"/>
                  <a:pt x="3" y="167"/>
                </a:cubicBezTo>
                <a:cubicBezTo>
                  <a:pt x="0" y="172"/>
                  <a:pt x="0" y="172"/>
                  <a:pt x="0" y="172"/>
                </a:cubicBezTo>
                <a:cubicBezTo>
                  <a:pt x="2" y="176"/>
                  <a:pt x="2" y="176"/>
                  <a:pt x="2" y="176"/>
                </a:cubicBezTo>
                <a:cubicBezTo>
                  <a:pt x="7" y="176"/>
                  <a:pt x="7" y="176"/>
                  <a:pt x="7" y="176"/>
                </a:cubicBezTo>
                <a:cubicBezTo>
                  <a:pt x="25" y="181"/>
                  <a:pt x="25" y="181"/>
                  <a:pt x="25" y="181"/>
                </a:cubicBezTo>
                <a:cubicBezTo>
                  <a:pt x="25" y="181"/>
                  <a:pt x="25" y="181"/>
                  <a:pt x="25" y="181"/>
                </a:cubicBezTo>
                <a:cubicBezTo>
                  <a:pt x="26" y="181"/>
                  <a:pt x="26" y="181"/>
                  <a:pt x="26" y="181"/>
                </a:cubicBezTo>
                <a:cubicBezTo>
                  <a:pt x="26" y="182"/>
                  <a:pt x="26" y="182"/>
                  <a:pt x="26" y="182"/>
                </a:cubicBezTo>
                <a:cubicBezTo>
                  <a:pt x="27" y="182"/>
                  <a:pt x="27" y="182"/>
                  <a:pt x="27" y="182"/>
                </a:cubicBezTo>
                <a:cubicBezTo>
                  <a:pt x="30" y="185"/>
                  <a:pt x="30" y="185"/>
                  <a:pt x="30" y="185"/>
                </a:cubicBezTo>
                <a:cubicBezTo>
                  <a:pt x="35" y="188"/>
                  <a:pt x="35" y="188"/>
                  <a:pt x="35" y="188"/>
                </a:cubicBezTo>
                <a:cubicBezTo>
                  <a:pt x="35" y="188"/>
                  <a:pt x="35" y="188"/>
                  <a:pt x="35" y="188"/>
                </a:cubicBezTo>
                <a:cubicBezTo>
                  <a:pt x="36" y="188"/>
                  <a:pt x="36" y="188"/>
                  <a:pt x="36" y="188"/>
                </a:cubicBezTo>
                <a:cubicBezTo>
                  <a:pt x="36" y="188"/>
                  <a:pt x="36" y="188"/>
                  <a:pt x="36" y="188"/>
                </a:cubicBezTo>
                <a:cubicBezTo>
                  <a:pt x="38" y="191"/>
                  <a:pt x="39" y="193"/>
                  <a:pt x="39" y="196"/>
                </a:cubicBezTo>
                <a:cubicBezTo>
                  <a:pt x="41" y="201"/>
                  <a:pt x="41" y="201"/>
                  <a:pt x="41" y="201"/>
                </a:cubicBezTo>
                <a:cubicBezTo>
                  <a:pt x="60" y="207"/>
                  <a:pt x="60" y="207"/>
                  <a:pt x="60" y="207"/>
                </a:cubicBezTo>
                <a:cubicBezTo>
                  <a:pt x="66" y="205"/>
                  <a:pt x="66" y="205"/>
                  <a:pt x="66" y="205"/>
                </a:cubicBezTo>
                <a:cubicBezTo>
                  <a:pt x="71" y="198"/>
                  <a:pt x="71" y="198"/>
                  <a:pt x="71" y="198"/>
                </a:cubicBezTo>
                <a:cubicBezTo>
                  <a:pt x="86" y="170"/>
                  <a:pt x="86" y="170"/>
                  <a:pt x="86" y="170"/>
                </a:cubicBezTo>
                <a:cubicBezTo>
                  <a:pt x="86" y="170"/>
                  <a:pt x="86" y="170"/>
                  <a:pt x="86" y="170"/>
                </a:cubicBezTo>
                <a:cubicBezTo>
                  <a:pt x="86" y="170"/>
                  <a:pt x="86" y="170"/>
                  <a:pt x="86" y="170"/>
                </a:cubicBezTo>
                <a:cubicBezTo>
                  <a:pt x="93" y="160"/>
                  <a:pt x="93" y="160"/>
                  <a:pt x="93" y="160"/>
                </a:cubicBezTo>
                <a:cubicBezTo>
                  <a:pt x="93" y="160"/>
                  <a:pt x="93" y="160"/>
                  <a:pt x="93" y="160"/>
                </a:cubicBezTo>
                <a:cubicBezTo>
                  <a:pt x="105" y="154"/>
                  <a:pt x="105" y="154"/>
                  <a:pt x="105" y="154"/>
                </a:cubicBezTo>
                <a:cubicBezTo>
                  <a:pt x="113" y="154"/>
                  <a:pt x="113" y="154"/>
                  <a:pt x="113" y="154"/>
                </a:cubicBezTo>
                <a:cubicBezTo>
                  <a:pt x="116" y="149"/>
                  <a:pt x="118" y="146"/>
                  <a:pt x="121" y="146"/>
                </a:cubicBezTo>
                <a:cubicBezTo>
                  <a:pt x="123" y="146"/>
                  <a:pt x="126" y="148"/>
                  <a:pt x="131" y="150"/>
                </a:cubicBezTo>
                <a:cubicBezTo>
                  <a:pt x="132" y="151"/>
                  <a:pt x="132" y="151"/>
                  <a:pt x="132" y="151"/>
                </a:cubicBezTo>
                <a:cubicBezTo>
                  <a:pt x="132" y="151"/>
                  <a:pt x="132" y="151"/>
                  <a:pt x="132" y="151"/>
                </a:cubicBezTo>
                <a:cubicBezTo>
                  <a:pt x="143" y="167"/>
                  <a:pt x="143" y="167"/>
                  <a:pt x="143" y="167"/>
                </a:cubicBezTo>
                <a:cubicBezTo>
                  <a:pt x="143" y="168"/>
                  <a:pt x="143" y="168"/>
                  <a:pt x="143" y="168"/>
                </a:cubicBezTo>
                <a:cubicBezTo>
                  <a:pt x="143" y="168"/>
                  <a:pt x="143" y="168"/>
                  <a:pt x="143" y="168"/>
                </a:cubicBezTo>
                <a:cubicBezTo>
                  <a:pt x="143" y="169"/>
                  <a:pt x="143" y="169"/>
                  <a:pt x="143" y="169"/>
                </a:cubicBezTo>
                <a:cubicBezTo>
                  <a:pt x="144" y="180"/>
                  <a:pt x="144" y="180"/>
                  <a:pt x="144" y="180"/>
                </a:cubicBezTo>
                <a:cubicBezTo>
                  <a:pt x="144" y="193"/>
                  <a:pt x="144" y="193"/>
                  <a:pt x="144" y="193"/>
                </a:cubicBezTo>
                <a:cubicBezTo>
                  <a:pt x="144" y="193"/>
                  <a:pt x="144" y="193"/>
                  <a:pt x="144" y="193"/>
                </a:cubicBezTo>
                <a:cubicBezTo>
                  <a:pt x="141" y="204"/>
                  <a:pt x="141" y="204"/>
                  <a:pt x="141" y="204"/>
                </a:cubicBezTo>
                <a:cubicBezTo>
                  <a:pt x="141" y="204"/>
                  <a:pt x="141" y="204"/>
                  <a:pt x="141" y="204"/>
                </a:cubicBezTo>
                <a:cubicBezTo>
                  <a:pt x="141" y="205"/>
                  <a:pt x="141" y="205"/>
                  <a:pt x="141" y="205"/>
                </a:cubicBezTo>
                <a:cubicBezTo>
                  <a:pt x="140" y="205"/>
                  <a:pt x="140" y="205"/>
                  <a:pt x="140" y="205"/>
                </a:cubicBezTo>
                <a:cubicBezTo>
                  <a:pt x="132" y="215"/>
                  <a:pt x="132" y="215"/>
                  <a:pt x="132" y="215"/>
                </a:cubicBezTo>
                <a:cubicBezTo>
                  <a:pt x="129" y="223"/>
                  <a:pt x="129" y="223"/>
                  <a:pt x="129" y="223"/>
                </a:cubicBezTo>
                <a:cubicBezTo>
                  <a:pt x="129" y="236"/>
                  <a:pt x="129" y="236"/>
                  <a:pt x="129" y="236"/>
                </a:cubicBezTo>
                <a:cubicBezTo>
                  <a:pt x="131" y="236"/>
                  <a:pt x="131" y="236"/>
                  <a:pt x="131" y="236"/>
                </a:cubicBezTo>
                <a:cubicBezTo>
                  <a:pt x="135" y="234"/>
                  <a:pt x="135" y="234"/>
                  <a:pt x="135" y="234"/>
                </a:cubicBezTo>
                <a:cubicBezTo>
                  <a:pt x="140" y="230"/>
                  <a:pt x="140" y="230"/>
                  <a:pt x="140" y="230"/>
                </a:cubicBezTo>
                <a:cubicBezTo>
                  <a:pt x="141" y="229"/>
                  <a:pt x="141" y="229"/>
                  <a:pt x="141" y="229"/>
                </a:cubicBezTo>
                <a:cubicBezTo>
                  <a:pt x="141" y="228"/>
                  <a:pt x="141" y="228"/>
                  <a:pt x="141" y="228"/>
                </a:cubicBezTo>
                <a:cubicBezTo>
                  <a:pt x="148" y="233"/>
                  <a:pt x="148" y="233"/>
                  <a:pt x="148" y="233"/>
                </a:cubicBezTo>
                <a:cubicBezTo>
                  <a:pt x="148" y="234"/>
                  <a:pt x="148" y="234"/>
                  <a:pt x="148" y="234"/>
                </a:cubicBezTo>
                <a:cubicBezTo>
                  <a:pt x="148" y="244"/>
                  <a:pt x="148" y="244"/>
                  <a:pt x="148" y="244"/>
                </a:cubicBezTo>
                <a:cubicBezTo>
                  <a:pt x="147" y="244"/>
                  <a:pt x="147" y="244"/>
                  <a:pt x="147" y="244"/>
                </a:cubicBezTo>
                <a:cubicBezTo>
                  <a:pt x="141" y="246"/>
                  <a:pt x="141" y="246"/>
                  <a:pt x="141" y="246"/>
                </a:cubicBezTo>
                <a:cubicBezTo>
                  <a:pt x="140" y="248"/>
                  <a:pt x="140" y="248"/>
                  <a:pt x="140" y="248"/>
                </a:cubicBezTo>
                <a:cubicBezTo>
                  <a:pt x="140" y="254"/>
                  <a:pt x="140" y="254"/>
                  <a:pt x="140" y="254"/>
                </a:cubicBezTo>
                <a:cubicBezTo>
                  <a:pt x="139" y="255"/>
                  <a:pt x="139" y="255"/>
                  <a:pt x="139" y="255"/>
                </a:cubicBezTo>
                <a:cubicBezTo>
                  <a:pt x="139" y="255"/>
                  <a:pt x="139" y="255"/>
                  <a:pt x="139" y="255"/>
                </a:cubicBezTo>
                <a:cubicBezTo>
                  <a:pt x="135" y="261"/>
                  <a:pt x="135" y="261"/>
                  <a:pt x="135" y="261"/>
                </a:cubicBezTo>
                <a:cubicBezTo>
                  <a:pt x="135" y="261"/>
                  <a:pt x="135" y="261"/>
                  <a:pt x="135" y="261"/>
                </a:cubicBezTo>
                <a:cubicBezTo>
                  <a:pt x="134" y="262"/>
                  <a:pt x="134" y="262"/>
                  <a:pt x="134" y="262"/>
                </a:cubicBezTo>
                <a:cubicBezTo>
                  <a:pt x="129" y="262"/>
                  <a:pt x="129" y="262"/>
                  <a:pt x="129" y="262"/>
                </a:cubicBezTo>
                <a:cubicBezTo>
                  <a:pt x="124" y="264"/>
                  <a:pt x="124" y="264"/>
                  <a:pt x="124" y="264"/>
                </a:cubicBezTo>
                <a:cubicBezTo>
                  <a:pt x="120" y="270"/>
                  <a:pt x="120" y="270"/>
                  <a:pt x="120" y="270"/>
                </a:cubicBezTo>
                <a:cubicBezTo>
                  <a:pt x="121" y="271"/>
                  <a:pt x="121" y="271"/>
                  <a:pt x="121" y="271"/>
                </a:cubicBezTo>
                <a:cubicBezTo>
                  <a:pt x="141" y="269"/>
                  <a:pt x="141" y="269"/>
                  <a:pt x="141" y="269"/>
                </a:cubicBezTo>
                <a:cubicBezTo>
                  <a:pt x="144" y="266"/>
                  <a:pt x="144" y="266"/>
                  <a:pt x="144" y="266"/>
                </a:cubicBezTo>
                <a:cubicBezTo>
                  <a:pt x="151" y="248"/>
                  <a:pt x="151" y="248"/>
                  <a:pt x="151" y="248"/>
                </a:cubicBezTo>
                <a:cubicBezTo>
                  <a:pt x="151" y="248"/>
                  <a:pt x="151" y="248"/>
                  <a:pt x="151" y="248"/>
                </a:cubicBezTo>
                <a:cubicBezTo>
                  <a:pt x="196" y="202"/>
                  <a:pt x="196" y="202"/>
                  <a:pt x="196" y="202"/>
                </a:cubicBezTo>
                <a:cubicBezTo>
                  <a:pt x="197" y="202"/>
                  <a:pt x="197" y="202"/>
                  <a:pt x="197" y="202"/>
                </a:cubicBezTo>
                <a:cubicBezTo>
                  <a:pt x="207" y="197"/>
                  <a:pt x="207" y="197"/>
                  <a:pt x="207" y="197"/>
                </a:cubicBezTo>
                <a:cubicBezTo>
                  <a:pt x="208" y="197"/>
                  <a:pt x="208" y="197"/>
                  <a:pt x="208" y="197"/>
                </a:cubicBezTo>
                <a:cubicBezTo>
                  <a:pt x="208" y="197"/>
                  <a:pt x="208" y="197"/>
                  <a:pt x="208" y="197"/>
                </a:cubicBezTo>
                <a:cubicBezTo>
                  <a:pt x="215" y="197"/>
                  <a:pt x="215" y="197"/>
                  <a:pt x="215" y="197"/>
                </a:cubicBezTo>
                <a:cubicBezTo>
                  <a:pt x="223" y="196"/>
                  <a:pt x="223" y="196"/>
                  <a:pt x="223" y="196"/>
                </a:cubicBezTo>
                <a:cubicBezTo>
                  <a:pt x="232" y="192"/>
                  <a:pt x="232" y="192"/>
                  <a:pt x="232" y="192"/>
                </a:cubicBezTo>
                <a:cubicBezTo>
                  <a:pt x="238" y="185"/>
                  <a:pt x="238" y="185"/>
                  <a:pt x="238" y="185"/>
                </a:cubicBezTo>
                <a:cubicBezTo>
                  <a:pt x="248" y="159"/>
                  <a:pt x="248" y="159"/>
                  <a:pt x="248" y="159"/>
                </a:cubicBezTo>
                <a:cubicBezTo>
                  <a:pt x="248" y="159"/>
                  <a:pt x="248" y="159"/>
                  <a:pt x="248" y="159"/>
                </a:cubicBezTo>
                <a:cubicBezTo>
                  <a:pt x="248" y="158"/>
                  <a:pt x="248" y="158"/>
                  <a:pt x="248" y="158"/>
                </a:cubicBezTo>
                <a:cubicBezTo>
                  <a:pt x="285" y="119"/>
                  <a:pt x="285" y="119"/>
                  <a:pt x="285" y="119"/>
                </a:cubicBezTo>
                <a:cubicBezTo>
                  <a:pt x="285" y="118"/>
                  <a:pt x="285" y="118"/>
                  <a:pt x="285" y="118"/>
                </a:cubicBezTo>
                <a:cubicBezTo>
                  <a:pt x="283" y="97"/>
                  <a:pt x="283" y="97"/>
                  <a:pt x="283" y="97"/>
                </a:cubicBezTo>
                <a:cubicBezTo>
                  <a:pt x="281" y="96"/>
                  <a:pt x="279" y="95"/>
                  <a:pt x="277" y="93"/>
                </a:cubicBezTo>
                <a:cubicBezTo>
                  <a:pt x="276" y="92"/>
                  <a:pt x="276" y="92"/>
                  <a:pt x="276" y="92"/>
                </a:cubicBezTo>
                <a:cubicBezTo>
                  <a:pt x="276" y="92"/>
                  <a:pt x="276" y="92"/>
                  <a:pt x="276" y="92"/>
                </a:cubicBezTo>
                <a:cubicBezTo>
                  <a:pt x="270" y="93"/>
                  <a:pt x="270" y="93"/>
                  <a:pt x="270" y="93"/>
                </a:cubicBezTo>
                <a:cubicBezTo>
                  <a:pt x="267" y="92"/>
                  <a:pt x="265" y="91"/>
                  <a:pt x="263" y="88"/>
                </a:cubicBezTo>
                <a:cubicBezTo>
                  <a:pt x="261" y="84"/>
                  <a:pt x="261" y="84"/>
                  <a:pt x="261" y="84"/>
                </a:cubicBezTo>
                <a:cubicBezTo>
                  <a:pt x="261" y="83"/>
                  <a:pt x="261" y="83"/>
                  <a:pt x="261" y="83"/>
                </a:cubicBezTo>
                <a:cubicBezTo>
                  <a:pt x="260" y="83"/>
                  <a:pt x="260" y="83"/>
                  <a:pt x="260" y="83"/>
                </a:cubicBezTo>
                <a:cubicBezTo>
                  <a:pt x="260" y="50"/>
                  <a:pt x="260" y="50"/>
                  <a:pt x="260" y="50"/>
                </a:cubicBezTo>
                <a:cubicBezTo>
                  <a:pt x="257" y="49"/>
                  <a:pt x="253" y="46"/>
                  <a:pt x="249" y="42"/>
                </a:cubicBezTo>
                <a:cubicBezTo>
                  <a:pt x="241" y="34"/>
                  <a:pt x="241" y="34"/>
                  <a:pt x="241" y="34"/>
                </a:cubicBezTo>
                <a:cubicBezTo>
                  <a:pt x="234" y="23"/>
                  <a:pt x="234" y="23"/>
                  <a:pt x="234" y="23"/>
                </a:cubicBezTo>
                <a:cubicBezTo>
                  <a:pt x="232" y="21"/>
                  <a:pt x="232" y="17"/>
                  <a:pt x="233" y="12"/>
                </a:cubicBezTo>
                <a:cubicBezTo>
                  <a:pt x="234" y="9"/>
                  <a:pt x="234" y="9"/>
                  <a:pt x="234" y="9"/>
                </a:cubicBezTo>
                <a:cubicBezTo>
                  <a:pt x="229" y="3"/>
                  <a:pt x="229" y="3"/>
                  <a:pt x="229" y="3"/>
                </a:cubicBezTo>
                <a:cubicBezTo>
                  <a:pt x="229" y="8"/>
                  <a:pt x="229" y="8"/>
                  <a:pt x="229" y="8"/>
                </a:cubicBezTo>
                <a:cubicBezTo>
                  <a:pt x="223" y="18"/>
                  <a:pt x="223" y="18"/>
                  <a:pt x="223" y="18"/>
                </a:cubicBezTo>
                <a:cubicBezTo>
                  <a:pt x="222" y="18"/>
                  <a:pt x="222" y="18"/>
                  <a:pt x="222" y="18"/>
                </a:cubicBezTo>
                <a:cubicBezTo>
                  <a:pt x="217" y="18"/>
                  <a:pt x="212" y="18"/>
                  <a:pt x="209" y="16"/>
                </a:cubicBezTo>
                <a:cubicBezTo>
                  <a:pt x="205" y="15"/>
                  <a:pt x="203" y="12"/>
                  <a:pt x="203" y="8"/>
                </a:cubicBezTo>
                <a:cubicBezTo>
                  <a:pt x="203" y="6"/>
                  <a:pt x="203" y="6"/>
                  <a:pt x="203" y="6"/>
                </a:cubicBezTo>
                <a:cubicBezTo>
                  <a:pt x="200" y="6"/>
                  <a:pt x="200" y="6"/>
                  <a:pt x="200" y="6"/>
                </a:cubicBezTo>
                <a:cubicBezTo>
                  <a:pt x="189" y="9"/>
                  <a:pt x="189" y="9"/>
                  <a:pt x="189" y="9"/>
                </a:cubicBezTo>
                <a:cubicBezTo>
                  <a:pt x="180" y="0"/>
                  <a:pt x="180" y="0"/>
                  <a:pt x="180" y="0"/>
                </a:cubicBezTo>
                <a:cubicBezTo>
                  <a:pt x="177" y="0"/>
                  <a:pt x="177" y="0"/>
                  <a:pt x="177" y="0"/>
                </a:cubicBezTo>
                <a:cubicBezTo>
                  <a:pt x="174" y="3"/>
                  <a:pt x="174" y="3"/>
                  <a:pt x="174" y="3"/>
                </a:cubicBezTo>
                <a:cubicBezTo>
                  <a:pt x="178" y="9"/>
                  <a:pt x="178" y="9"/>
                  <a:pt x="178" y="9"/>
                </a:cubicBezTo>
                <a:cubicBezTo>
                  <a:pt x="179" y="10"/>
                  <a:pt x="179" y="10"/>
                  <a:pt x="179" y="10"/>
                </a:cubicBezTo>
                <a:cubicBezTo>
                  <a:pt x="173" y="23"/>
                  <a:pt x="173" y="23"/>
                  <a:pt x="173" y="23"/>
                </a:cubicBezTo>
                <a:cubicBezTo>
                  <a:pt x="172" y="23"/>
                  <a:pt x="172" y="23"/>
                  <a:pt x="172" y="23"/>
                </a:cubicBezTo>
                <a:cubicBezTo>
                  <a:pt x="172" y="24"/>
                  <a:pt x="172" y="24"/>
                  <a:pt x="172" y="24"/>
                </a:cubicBezTo>
                <a:cubicBezTo>
                  <a:pt x="172" y="24"/>
                  <a:pt x="172" y="24"/>
                  <a:pt x="172" y="24"/>
                </a:cubicBezTo>
                <a:cubicBezTo>
                  <a:pt x="161" y="36"/>
                  <a:pt x="161" y="36"/>
                  <a:pt x="161" y="36"/>
                </a:cubicBezTo>
                <a:cubicBezTo>
                  <a:pt x="160" y="37"/>
                  <a:pt x="160" y="37"/>
                  <a:pt x="160" y="37"/>
                </a:cubicBezTo>
                <a:cubicBezTo>
                  <a:pt x="159" y="37"/>
                  <a:pt x="159" y="37"/>
                  <a:pt x="159" y="37"/>
                </a:cubicBezTo>
                <a:cubicBezTo>
                  <a:pt x="142" y="38"/>
                  <a:pt x="142" y="38"/>
                  <a:pt x="142" y="38"/>
                </a:cubicBezTo>
                <a:lnTo>
                  <a:pt x="131" y="35"/>
                </a:lnTo>
                <a:close/>
              </a:path>
            </a:pathLst>
          </a:custGeom>
          <a:solidFill>
            <a:schemeClr val="bg1">
              <a:lumMod val="85000"/>
            </a:schemeClr>
          </a:solidFill>
          <a:ln>
            <a:solidFill>
              <a:schemeClr val="bg1">
                <a:lumMod val="65000"/>
              </a:schemeClr>
            </a:solidFill>
          </a:ln>
        </p:spPr>
        <p:txBody>
          <a:bodyPr/>
          <a:lstStyle/>
          <a:p>
            <a:endParaRPr lang="zh-CN" altLang="en-US" dirty="0">
              <a:ea typeface="微软雅黑" panose="020B0503020204020204" pitchFamily="34" charset="-122"/>
            </a:endParaRPr>
          </a:p>
        </p:txBody>
      </p:sp>
      <p:sp>
        <p:nvSpPr>
          <p:cNvPr id="27" name="Freeform 30"/>
          <p:cNvSpPr/>
          <p:nvPr/>
        </p:nvSpPr>
        <p:spPr bwMode="auto">
          <a:xfrm>
            <a:off x="5532438" y="2124075"/>
            <a:ext cx="1012825" cy="687388"/>
          </a:xfrm>
          <a:custGeom>
            <a:avLst/>
            <a:gdLst>
              <a:gd name="T0" fmla="*/ 174196 w 407"/>
              <a:gd name="T1" fmla="*/ 9962 h 276"/>
              <a:gd name="T2" fmla="*/ 136868 w 407"/>
              <a:gd name="T3" fmla="*/ 19924 h 276"/>
              <a:gd name="T4" fmla="*/ 129403 w 407"/>
              <a:gd name="T5" fmla="*/ 34868 h 276"/>
              <a:gd name="T6" fmla="*/ 109495 w 407"/>
              <a:gd name="T7" fmla="*/ 64754 h 276"/>
              <a:gd name="T8" fmla="*/ 77144 w 407"/>
              <a:gd name="T9" fmla="*/ 87169 h 276"/>
              <a:gd name="T10" fmla="*/ 39816 w 407"/>
              <a:gd name="T11" fmla="*/ 62263 h 276"/>
              <a:gd name="T12" fmla="*/ 0 w 407"/>
              <a:gd name="T13" fmla="*/ 74716 h 276"/>
              <a:gd name="T14" fmla="*/ 59724 w 407"/>
              <a:gd name="T15" fmla="*/ 112074 h 276"/>
              <a:gd name="T16" fmla="*/ 62213 w 407"/>
              <a:gd name="T17" fmla="*/ 117055 h 276"/>
              <a:gd name="T18" fmla="*/ 67190 w 407"/>
              <a:gd name="T19" fmla="*/ 194262 h 276"/>
              <a:gd name="T20" fmla="*/ 111983 w 407"/>
              <a:gd name="T21" fmla="*/ 283921 h 276"/>
              <a:gd name="T22" fmla="*/ 141845 w 407"/>
              <a:gd name="T23" fmla="*/ 254035 h 276"/>
              <a:gd name="T24" fmla="*/ 181661 w 407"/>
              <a:gd name="T25" fmla="*/ 246563 h 276"/>
              <a:gd name="T26" fmla="*/ 181661 w 407"/>
              <a:gd name="T27" fmla="*/ 246563 h 276"/>
              <a:gd name="T28" fmla="*/ 223966 w 407"/>
              <a:gd name="T29" fmla="*/ 293883 h 276"/>
              <a:gd name="T30" fmla="*/ 236409 w 407"/>
              <a:gd name="T31" fmla="*/ 331241 h 276"/>
              <a:gd name="T32" fmla="*/ 231432 w 407"/>
              <a:gd name="T33" fmla="*/ 366109 h 276"/>
              <a:gd name="T34" fmla="*/ 258805 w 407"/>
              <a:gd name="T35" fmla="*/ 403467 h 276"/>
              <a:gd name="T36" fmla="*/ 296133 w 407"/>
              <a:gd name="T37" fmla="*/ 393505 h 276"/>
              <a:gd name="T38" fmla="*/ 313553 w 407"/>
              <a:gd name="T39" fmla="*/ 408448 h 276"/>
              <a:gd name="T40" fmla="*/ 360834 w 407"/>
              <a:gd name="T41" fmla="*/ 428372 h 276"/>
              <a:gd name="T42" fmla="*/ 393185 w 407"/>
              <a:gd name="T43" fmla="*/ 415920 h 276"/>
              <a:gd name="T44" fmla="*/ 413093 w 407"/>
              <a:gd name="T45" fmla="*/ 398486 h 276"/>
              <a:gd name="T46" fmla="*/ 435490 w 407"/>
              <a:gd name="T47" fmla="*/ 455768 h 276"/>
              <a:gd name="T48" fmla="*/ 492726 w 407"/>
              <a:gd name="T49" fmla="*/ 515541 h 276"/>
              <a:gd name="T50" fmla="*/ 502680 w 407"/>
              <a:gd name="T51" fmla="*/ 610181 h 276"/>
              <a:gd name="T52" fmla="*/ 540007 w 407"/>
              <a:gd name="T53" fmla="*/ 627615 h 276"/>
              <a:gd name="T54" fmla="*/ 562404 w 407"/>
              <a:gd name="T55" fmla="*/ 687388 h 276"/>
              <a:gd name="T56" fmla="*/ 699272 w 407"/>
              <a:gd name="T57" fmla="*/ 570333 h 276"/>
              <a:gd name="T58" fmla="*/ 754020 w 407"/>
              <a:gd name="T59" fmla="*/ 513050 h 276"/>
              <a:gd name="T60" fmla="*/ 853560 w 407"/>
              <a:gd name="T61" fmla="*/ 428372 h 276"/>
              <a:gd name="T62" fmla="*/ 888399 w 407"/>
              <a:gd name="T63" fmla="*/ 398486 h 276"/>
              <a:gd name="T64" fmla="*/ 898353 w 407"/>
              <a:gd name="T65" fmla="*/ 321279 h 276"/>
              <a:gd name="T66" fmla="*/ 930704 w 407"/>
              <a:gd name="T67" fmla="*/ 313808 h 276"/>
              <a:gd name="T68" fmla="*/ 985451 w 407"/>
              <a:gd name="T69" fmla="*/ 373580 h 276"/>
              <a:gd name="T70" fmla="*/ 975497 w 407"/>
              <a:gd name="T71" fmla="*/ 331241 h 276"/>
              <a:gd name="T72" fmla="*/ 1012825 w 407"/>
              <a:gd name="T73" fmla="*/ 296374 h 276"/>
              <a:gd name="T74" fmla="*/ 990428 w 407"/>
              <a:gd name="T75" fmla="*/ 236601 h 276"/>
              <a:gd name="T76" fmla="*/ 925727 w 407"/>
              <a:gd name="T77" fmla="*/ 206715 h 276"/>
              <a:gd name="T78" fmla="*/ 905819 w 407"/>
              <a:gd name="T79" fmla="*/ 204224 h 276"/>
              <a:gd name="T80" fmla="*/ 880934 w 407"/>
              <a:gd name="T81" fmla="*/ 206715 h 276"/>
              <a:gd name="T82" fmla="*/ 841118 w 407"/>
              <a:gd name="T83" fmla="*/ 206715 h 276"/>
              <a:gd name="T84" fmla="*/ 838629 w 407"/>
              <a:gd name="T85" fmla="*/ 259016 h 276"/>
              <a:gd name="T86" fmla="*/ 781393 w 407"/>
              <a:gd name="T87" fmla="*/ 268978 h 276"/>
              <a:gd name="T88" fmla="*/ 706738 w 407"/>
              <a:gd name="T89" fmla="*/ 201733 h 276"/>
              <a:gd name="T90" fmla="*/ 689318 w 407"/>
              <a:gd name="T91" fmla="*/ 166866 h 276"/>
              <a:gd name="T92" fmla="*/ 694295 w 407"/>
              <a:gd name="T93" fmla="*/ 186790 h 276"/>
              <a:gd name="T94" fmla="*/ 674387 w 407"/>
              <a:gd name="T95" fmla="*/ 226639 h 276"/>
              <a:gd name="T96" fmla="*/ 632082 w 407"/>
              <a:gd name="T97" fmla="*/ 214186 h 276"/>
              <a:gd name="T98" fmla="*/ 627105 w 407"/>
              <a:gd name="T99" fmla="*/ 176828 h 276"/>
              <a:gd name="T100" fmla="*/ 587289 w 407"/>
              <a:gd name="T101" fmla="*/ 159394 h 276"/>
              <a:gd name="T102" fmla="*/ 542496 w 407"/>
              <a:gd name="T103" fmla="*/ 131998 h 276"/>
              <a:gd name="T104" fmla="*/ 480283 w 407"/>
              <a:gd name="T105" fmla="*/ 109584 h 276"/>
              <a:gd name="T106" fmla="*/ 440467 w 407"/>
              <a:gd name="T107" fmla="*/ 124527 h 276"/>
              <a:gd name="T108" fmla="*/ 423047 w 407"/>
              <a:gd name="T109" fmla="*/ 89659 h 276"/>
              <a:gd name="T110" fmla="*/ 370789 w 407"/>
              <a:gd name="T111" fmla="*/ 87169 h 276"/>
              <a:gd name="T112" fmla="*/ 308576 w 407"/>
              <a:gd name="T113" fmla="*/ 102112 h 276"/>
              <a:gd name="T114" fmla="*/ 251340 w 407"/>
              <a:gd name="T115" fmla="*/ 97131 h 27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07" h="276">
                <a:moveTo>
                  <a:pt x="79" y="13"/>
                </a:moveTo>
                <a:cubicBezTo>
                  <a:pt x="76" y="0"/>
                  <a:pt x="76" y="0"/>
                  <a:pt x="76" y="0"/>
                </a:cubicBezTo>
                <a:cubicBezTo>
                  <a:pt x="70" y="4"/>
                  <a:pt x="70" y="4"/>
                  <a:pt x="70" y="4"/>
                </a:cubicBezTo>
                <a:cubicBezTo>
                  <a:pt x="70" y="4"/>
                  <a:pt x="70" y="4"/>
                  <a:pt x="70" y="4"/>
                </a:cubicBezTo>
                <a:cubicBezTo>
                  <a:pt x="55" y="9"/>
                  <a:pt x="55" y="9"/>
                  <a:pt x="55" y="9"/>
                </a:cubicBezTo>
                <a:cubicBezTo>
                  <a:pt x="55" y="8"/>
                  <a:pt x="55" y="8"/>
                  <a:pt x="55" y="8"/>
                </a:cubicBezTo>
                <a:cubicBezTo>
                  <a:pt x="52" y="7"/>
                  <a:pt x="52" y="7"/>
                  <a:pt x="52" y="7"/>
                </a:cubicBezTo>
                <a:cubicBezTo>
                  <a:pt x="52" y="14"/>
                  <a:pt x="52" y="14"/>
                  <a:pt x="52" y="14"/>
                </a:cubicBezTo>
                <a:cubicBezTo>
                  <a:pt x="52" y="14"/>
                  <a:pt x="52" y="14"/>
                  <a:pt x="52" y="14"/>
                </a:cubicBezTo>
                <a:cubicBezTo>
                  <a:pt x="44" y="25"/>
                  <a:pt x="44" y="25"/>
                  <a:pt x="44" y="25"/>
                </a:cubicBezTo>
                <a:cubicBezTo>
                  <a:pt x="44" y="25"/>
                  <a:pt x="44" y="25"/>
                  <a:pt x="44" y="25"/>
                </a:cubicBezTo>
                <a:cubicBezTo>
                  <a:pt x="44" y="26"/>
                  <a:pt x="44" y="26"/>
                  <a:pt x="44" y="26"/>
                </a:cubicBezTo>
                <a:cubicBezTo>
                  <a:pt x="43" y="26"/>
                  <a:pt x="43" y="26"/>
                  <a:pt x="43" y="26"/>
                </a:cubicBezTo>
                <a:cubicBezTo>
                  <a:pt x="32" y="35"/>
                  <a:pt x="32" y="35"/>
                  <a:pt x="32" y="35"/>
                </a:cubicBezTo>
                <a:cubicBezTo>
                  <a:pt x="31" y="35"/>
                  <a:pt x="31" y="35"/>
                  <a:pt x="31" y="35"/>
                </a:cubicBezTo>
                <a:cubicBezTo>
                  <a:pt x="31" y="36"/>
                  <a:pt x="31" y="36"/>
                  <a:pt x="31" y="36"/>
                </a:cubicBezTo>
                <a:cubicBezTo>
                  <a:pt x="29" y="35"/>
                  <a:pt x="29" y="35"/>
                  <a:pt x="29" y="35"/>
                </a:cubicBezTo>
                <a:cubicBezTo>
                  <a:pt x="22" y="32"/>
                  <a:pt x="17" y="28"/>
                  <a:pt x="16" y="25"/>
                </a:cubicBezTo>
                <a:cubicBezTo>
                  <a:pt x="15" y="24"/>
                  <a:pt x="14" y="24"/>
                  <a:pt x="13" y="24"/>
                </a:cubicBezTo>
                <a:cubicBezTo>
                  <a:pt x="5" y="25"/>
                  <a:pt x="5" y="25"/>
                  <a:pt x="5" y="25"/>
                </a:cubicBezTo>
                <a:cubicBezTo>
                  <a:pt x="0" y="30"/>
                  <a:pt x="0" y="30"/>
                  <a:pt x="0" y="30"/>
                </a:cubicBezTo>
                <a:cubicBezTo>
                  <a:pt x="13" y="41"/>
                  <a:pt x="13" y="41"/>
                  <a:pt x="13" y="41"/>
                </a:cubicBezTo>
                <a:cubicBezTo>
                  <a:pt x="23" y="45"/>
                  <a:pt x="23" y="45"/>
                  <a:pt x="23" y="45"/>
                </a:cubicBezTo>
                <a:cubicBezTo>
                  <a:pt x="24" y="45"/>
                  <a:pt x="24" y="45"/>
                  <a:pt x="24" y="45"/>
                </a:cubicBezTo>
                <a:cubicBezTo>
                  <a:pt x="24" y="45"/>
                  <a:pt x="24" y="45"/>
                  <a:pt x="24" y="45"/>
                </a:cubicBezTo>
                <a:cubicBezTo>
                  <a:pt x="25" y="47"/>
                  <a:pt x="25" y="47"/>
                  <a:pt x="25" y="47"/>
                </a:cubicBezTo>
                <a:cubicBezTo>
                  <a:pt x="25" y="47"/>
                  <a:pt x="25" y="47"/>
                  <a:pt x="25" y="47"/>
                </a:cubicBezTo>
                <a:cubicBezTo>
                  <a:pt x="27" y="59"/>
                  <a:pt x="27" y="59"/>
                  <a:pt x="27" y="59"/>
                </a:cubicBezTo>
                <a:cubicBezTo>
                  <a:pt x="27" y="59"/>
                  <a:pt x="27" y="59"/>
                  <a:pt x="27" y="59"/>
                </a:cubicBezTo>
                <a:cubicBezTo>
                  <a:pt x="27" y="78"/>
                  <a:pt x="27" y="78"/>
                  <a:pt x="27" y="78"/>
                </a:cubicBezTo>
                <a:cubicBezTo>
                  <a:pt x="30" y="89"/>
                  <a:pt x="30" y="89"/>
                  <a:pt x="30" y="89"/>
                </a:cubicBezTo>
                <a:cubicBezTo>
                  <a:pt x="37" y="106"/>
                  <a:pt x="37" y="106"/>
                  <a:pt x="37" y="106"/>
                </a:cubicBezTo>
                <a:cubicBezTo>
                  <a:pt x="45" y="114"/>
                  <a:pt x="45" y="114"/>
                  <a:pt x="45" y="114"/>
                </a:cubicBezTo>
                <a:cubicBezTo>
                  <a:pt x="52" y="109"/>
                  <a:pt x="52" y="109"/>
                  <a:pt x="52" y="109"/>
                </a:cubicBezTo>
                <a:cubicBezTo>
                  <a:pt x="57" y="103"/>
                  <a:pt x="57" y="103"/>
                  <a:pt x="57" y="103"/>
                </a:cubicBezTo>
                <a:cubicBezTo>
                  <a:pt x="57" y="102"/>
                  <a:pt x="57" y="102"/>
                  <a:pt x="57" y="102"/>
                </a:cubicBezTo>
                <a:cubicBezTo>
                  <a:pt x="58" y="102"/>
                  <a:pt x="58" y="102"/>
                  <a:pt x="58" y="102"/>
                </a:cubicBezTo>
                <a:cubicBezTo>
                  <a:pt x="66" y="92"/>
                  <a:pt x="66" y="92"/>
                  <a:pt x="66" y="92"/>
                </a:cubicBezTo>
                <a:cubicBezTo>
                  <a:pt x="73" y="99"/>
                  <a:pt x="73" y="99"/>
                  <a:pt x="73" y="99"/>
                </a:cubicBezTo>
                <a:cubicBezTo>
                  <a:pt x="73" y="99"/>
                  <a:pt x="73" y="99"/>
                  <a:pt x="73" y="99"/>
                </a:cubicBezTo>
                <a:cubicBezTo>
                  <a:pt x="73" y="99"/>
                  <a:pt x="73" y="99"/>
                  <a:pt x="73" y="99"/>
                </a:cubicBezTo>
                <a:cubicBezTo>
                  <a:pt x="73" y="99"/>
                  <a:pt x="73" y="99"/>
                  <a:pt x="73" y="99"/>
                </a:cubicBezTo>
                <a:cubicBezTo>
                  <a:pt x="73" y="100"/>
                  <a:pt x="73" y="100"/>
                  <a:pt x="73" y="100"/>
                </a:cubicBezTo>
                <a:cubicBezTo>
                  <a:pt x="81" y="114"/>
                  <a:pt x="81" y="114"/>
                  <a:pt x="81" y="114"/>
                </a:cubicBezTo>
                <a:cubicBezTo>
                  <a:pt x="90" y="118"/>
                  <a:pt x="90" y="118"/>
                  <a:pt x="90" y="118"/>
                </a:cubicBezTo>
                <a:cubicBezTo>
                  <a:pt x="95" y="132"/>
                  <a:pt x="95" y="132"/>
                  <a:pt x="95" y="132"/>
                </a:cubicBezTo>
                <a:cubicBezTo>
                  <a:pt x="95" y="133"/>
                  <a:pt x="95" y="133"/>
                  <a:pt x="95" y="133"/>
                </a:cubicBezTo>
                <a:cubicBezTo>
                  <a:pt x="95" y="133"/>
                  <a:pt x="95" y="133"/>
                  <a:pt x="95" y="133"/>
                </a:cubicBezTo>
                <a:cubicBezTo>
                  <a:pt x="94" y="147"/>
                  <a:pt x="94" y="147"/>
                  <a:pt x="94" y="147"/>
                </a:cubicBezTo>
                <a:cubicBezTo>
                  <a:pt x="94" y="147"/>
                  <a:pt x="94" y="147"/>
                  <a:pt x="94" y="147"/>
                </a:cubicBezTo>
                <a:cubicBezTo>
                  <a:pt x="93" y="147"/>
                  <a:pt x="93" y="147"/>
                  <a:pt x="93" y="147"/>
                </a:cubicBezTo>
                <a:cubicBezTo>
                  <a:pt x="90" y="160"/>
                  <a:pt x="90" y="160"/>
                  <a:pt x="90" y="160"/>
                </a:cubicBezTo>
                <a:cubicBezTo>
                  <a:pt x="96" y="166"/>
                  <a:pt x="96" y="166"/>
                  <a:pt x="96" y="166"/>
                </a:cubicBezTo>
                <a:cubicBezTo>
                  <a:pt x="104" y="162"/>
                  <a:pt x="104" y="162"/>
                  <a:pt x="104" y="162"/>
                </a:cubicBezTo>
                <a:cubicBezTo>
                  <a:pt x="111" y="155"/>
                  <a:pt x="111" y="155"/>
                  <a:pt x="111" y="155"/>
                </a:cubicBezTo>
                <a:cubicBezTo>
                  <a:pt x="113" y="156"/>
                  <a:pt x="113" y="156"/>
                  <a:pt x="113" y="156"/>
                </a:cubicBezTo>
                <a:cubicBezTo>
                  <a:pt x="119" y="158"/>
                  <a:pt x="119" y="158"/>
                  <a:pt x="119" y="158"/>
                </a:cubicBezTo>
                <a:cubicBezTo>
                  <a:pt x="119" y="158"/>
                  <a:pt x="119" y="158"/>
                  <a:pt x="119" y="158"/>
                </a:cubicBezTo>
                <a:cubicBezTo>
                  <a:pt x="119" y="158"/>
                  <a:pt x="119" y="158"/>
                  <a:pt x="119" y="158"/>
                </a:cubicBezTo>
                <a:cubicBezTo>
                  <a:pt x="126" y="164"/>
                  <a:pt x="126" y="164"/>
                  <a:pt x="126" y="164"/>
                </a:cubicBezTo>
                <a:cubicBezTo>
                  <a:pt x="134" y="163"/>
                  <a:pt x="134" y="163"/>
                  <a:pt x="134" y="163"/>
                </a:cubicBezTo>
                <a:cubicBezTo>
                  <a:pt x="140" y="161"/>
                  <a:pt x="143" y="163"/>
                  <a:pt x="145" y="167"/>
                </a:cubicBezTo>
                <a:cubicBezTo>
                  <a:pt x="145" y="172"/>
                  <a:pt x="145" y="172"/>
                  <a:pt x="145" y="172"/>
                </a:cubicBezTo>
                <a:cubicBezTo>
                  <a:pt x="146" y="173"/>
                  <a:pt x="146" y="173"/>
                  <a:pt x="146" y="173"/>
                </a:cubicBezTo>
                <a:cubicBezTo>
                  <a:pt x="155" y="175"/>
                  <a:pt x="155" y="175"/>
                  <a:pt x="155" y="175"/>
                </a:cubicBezTo>
                <a:cubicBezTo>
                  <a:pt x="158" y="167"/>
                  <a:pt x="158" y="167"/>
                  <a:pt x="158" y="167"/>
                </a:cubicBezTo>
                <a:cubicBezTo>
                  <a:pt x="158" y="164"/>
                  <a:pt x="158" y="164"/>
                  <a:pt x="158" y="164"/>
                </a:cubicBezTo>
                <a:cubicBezTo>
                  <a:pt x="158" y="162"/>
                  <a:pt x="159" y="160"/>
                  <a:pt x="161" y="159"/>
                </a:cubicBezTo>
                <a:cubicBezTo>
                  <a:pt x="166" y="160"/>
                  <a:pt x="166" y="160"/>
                  <a:pt x="166" y="160"/>
                </a:cubicBezTo>
                <a:cubicBezTo>
                  <a:pt x="172" y="163"/>
                  <a:pt x="175" y="167"/>
                  <a:pt x="175" y="172"/>
                </a:cubicBezTo>
                <a:cubicBezTo>
                  <a:pt x="175" y="176"/>
                  <a:pt x="175" y="176"/>
                  <a:pt x="175" y="176"/>
                </a:cubicBezTo>
                <a:cubicBezTo>
                  <a:pt x="175" y="183"/>
                  <a:pt x="175" y="183"/>
                  <a:pt x="175" y="183"/>
                </a:cubicBezTo>
                <a:cubicBezTo>
                  <a:pt x="181" y="193"/>
                  <a:pt x="181" y="193"/>
                  <a:pt x="181" y="193"/>
                </a:cubicBezTo>
                <a:cubicBezTo>
                  <a:pt x="189" y="201"/>
                  <a:pt x="189" y="201"/>
                  <a:pt x="189" y="201"/>
                </a:cubicBezTo>
                <a:cubicBezTo>
                  <a:pt x="192" y="204"/>
                  <a:pt x="195" y="206"/>
                  <a:pt x="198" y="207"/>
                </a:cubicBezTo>
                <a:cubicBezTo>
                  <a:pt x="199" y="207"/>
                  <a:pt x="199" y="207"/>
                  <a:pt x="199" y="207"/>
                </a:cubicBezTo>
                <a:cubicBezTo>
                  <a:pt x="201" y="208"/>
                  <a:pt x="202" y="211"/>
                  <a:pt x="202" y="218"/>
                </a:cubicBezTo>
                <a:cubicBezTo>
                  <a:pt x="202" y="245"/>
                  <a:pt x="202" y="245"/>
                  <a:pt x="202" y="245"/>
                </a:cubicBezTo>
                <a:cubicBezTo>
                  <a:pt x="203" y="248"/>
                  <a:pt x="205" y="249"/>
                  <a:pt x="207" y="250"/>
                </a:cubicBezTo>
                <a:cubicBezTo>
                  <a:pt x="208" y="250"/>
                  <a:pt x="208" y="250"/>
                  <a:pt x="208" y="250"/>
                </a:cubicBezTo>
                <a:cubicBezTo>
                  <a:pt x="212" y="248"/>
                  <a:pt x="214" y="249"/>
                  <a:pt x="217" y="252"/>
                </a:cubicBezTo>
                <a:cubicBezTo>
                  <a:pt x="219" y="253"/>
                  <a:pt x="219" y="253"/>
                  <a:pt x="219" y="253"/>
                </a:cubicBezTo>
                <a:cubicBezTo>
                  <a:pt x="222" y="254"/>
                  <a:pt x="225" y="256"/>
                  <a:pt x="225" y="261"/>
                </a:cubicBezTo>
                <a:cubicBezTo>
                  <a:pt x="226" y="276"/>
                  <a:pt x="226" y="276"/>
                  <a:pt x="226" y="276"/>
                </a:cubicBezTo>
                <a:cubicBezTo>
                  <a:pt x="240" y="248"/>
                  <a:pt x="240" y="248"/>
                  <a:pt x="240" y="248"/>
                </a:cubicBezTo>
                <a:cubicBezTo>
                  <a:pt x="245" y="232"/>
                  <a:pt x="249" y="223"/>
                  <a:pt x="256" y="222"/>
                </a:cubicBezTo>
                <a:cubicBezTo>
                  <a:pt x="262" y="220"/>
                  <a:pt x="270" y="223"/>
                  <a:pt x="281" y="229"/>
                </a:cubicBezTo>
                <a:cubicBezTo>
                  <a:pt x="320" y="232"/>
                  <a:pt x="320" y="232"/>
                  <a:pt x="320" y="232"/>
                </a:cubicBezTo>
                <a:cubicBezTo>
                  <a:pt x="322" y="224"/>
                  <a:pt x="322" y="224"/>
                  <a:pt x="322" y="224"/>
                </a:cubicBezTo>
                <a:cubicBezTo>
                  <a:pt x="303" y="206"/>
                  <a:pt x="303" y="206"/>
                  <a:pt x="303" y="206"/>
                </a:cubicBezTo>
                <a:cubicBezTo>
                  <a:pt x="295" y="201"/>
                  <a:pt x="291" y="198"/>
                  <a:pt x="293" y="195"/>
                </a:cubicBezTo>
                <a:cubicBezTo>
                  <a:pt x="306" y="196"/>
                  <a:pt x="306" y="196"/>
                  <a:pt x="306" y="196"/>
                </a:cubicBezTo>
                <a:cubicBezTo>
                  <a:pt x="319" y="200"/>
                  <a:pt x="331" y="193"/>
                  <a:pt x="343" y="172"/>
                </a:cubicBezTo>
                <a:cubicBezTo>
                  <a:pt x="343" y="172"/>
                  <a:pt x="343" y="172"/>
                  <a:pt x="343" y="172"/>
                </a:cubicBezTo>
                <a:cubicBezTo>
                  <a:pt x="344" y="172"/>
                  <a:pt x="344" y="172"/>
                  <a:pt x="344" y="172"/>
                </a:cubicBezTo>
                <a:cubicBezTo>
                  <a:pt x="357" y="160"/>
                  <a:pt x="357" y="160"/>
                  <a:pt x="357" y="160"/>
                </a:cubicBezTo>
                <a:cubicBezTo>
                  <a:pt x="359" y="132"/>
                  <a:pt x="359" y="132"/>
                  <a:pt x="359" y="132"/>
                </a:cubicBezTo>
                <a:cubicBezTo>
                  <a:pt x="359" y="129"/>
                  <a:pt x="359" y="129"/>
                  <a:pt x="359" y="129"/>
                </a:cubicBezTo>
                <a:cubicBezTo>
                  <a:pt x="361" y="129"/>
                  <a:pt x="361" y="129"/>
                  <a:pt x="361" y="129"/>
                </a:cubicBezTo>
                <a:cubicBezTo>
                  <a:pt x="362" y="129"/>
                  <a:pt x="362" y="129"/>
                  <a:pt x="362" y="129"/>
                </a:cubicBezTo>
                <a:cubicBezTo>
                  <a:pt x="372" y="126"/>
                  <a:pt x="372" y="126"/>
                  <a:pt x="372" y="126"/>
                </a:cubicBezTo>
                <a:cubicBezTo>
                  <a:pt x="374" y="126"/>
                  <a:pt x="374" y="126"/>
                  <a:pt x="374" y="126"/>
                </a:cubicBezTo>
                <a:cubicBezTo>
                  <a:pt x="375" y="127"/>
                  <a:pt x="375" y="127"/>
                  <a:pt x="375" y="127"/>
                </a:cubicBezTo>
                <a:cubicBezTo>
                  <a:pt x="375" y="127"/>
                  <a:pt x="375" y="127"/>
                  <a:pt x="375" y="127"/>
                </a:cubicBezTo>
                <a:cubicBezTo>
                  <a:pt x="396" y="150"/>
                  <a:pt x="396" y="150"/>
                  <a:pt x="396" y="150"/>
                </a:cubicBezTo>
                <a:cubicBezTo>
                  <a:pt x="402" y="147"/>
                  <a:pt x="402" y="147"/>
                  <a:pt x="402" y="147"/>
                </a:cubicBezTo>
                <a:cubicBezTo>
                  <a:pt x="404" y="144"/>
                  <a:pt x="404" y="144"/>
                  <a:pt x="404" y="144"/>
                </a:cubicBezTo>
                <a:cubicBezTo>
                  <a:pt x="392" y="133"/>
                  <a:pt x="392" y="133"/>
                  <a:pt x="392" y="133"/>
                </a:cubicBezTo>
                <a:cubicBezTo>
                  <a:pt x="390" y="132"/>
                  <a:pt x="390" y="132"/>
                  <a:pt x="390" y="132"/>
                </a:cubicBezTo>
                <a:cubicBezTo>
                  <a:pt x="389" y="130"/>
                  <a:pt x="389" y="130"/>
                  <a:pt x="389" y="130"/>
                </a:cubicBezTo>
                <a:cubicBezTo>
                  <a:pt x="407" y="119"/>
                  <a:pt x="407" y="119"/>
                  <a:pt x="407" y="119"/>
                </a:cubicBezTo>
                <a:cubicBezTo>
                  <a:pt x="405" y="94"/>
                  <a:pt x="405" y="94"/>
                  <a:pt x="405" y="94"/>
                </a:cubicBezTo>
                <a:cubicBezTo>
                  <a:pt x="398" y="95"/>
                  <a:pt x="398" y="95"/>
                  <a:pt x="398" y="95"/>
                </a:cubicBezTo>
                <a:cubicBezTo>
                  <a:pt x="398" y="95"/>
                  <a:pt x="398" y="95"/>
                  <a:pt x="398" y="95"/>
                </a:cubicBezTo>
                <a:cubicBezTo>
                  <a:pt x="398" y="95"/>
                  <a:pt x="398" y="95"/>
                  <a:pt x="398" y="95"/>
                </a:cubicBezTo>
                <a:cubicBezTo>
                  <a:pt x="388" y="90"/>
                  <a:pt x="388" y="90"/>
                  <a:pt x="388" y="90"/>
                </a:cubicBezTo>
                <a:cubicBezTo>
                  <a:pt x="384" y="90"/>
                  <a:pt x="379" y="87"/>
                  <a:pt x="372" y="83"/>
                </a:cubicBezTo>
                <a:cubicBezTo>
                  <a:pt x="368" y="81"/>
                  <a:pt x="366" y="79"/>
                  <a:pt x="366" y="77"/>
                </a:cubicBezTo>
                <a:cubicBezTo>
                  <a:pt x="366" y="78"/>
                  <a:pt x="366" y="78"/>
                  <a:pt x="366" y="78"/>
                </a:cubicBezTo>
                <a:cubicBezTo>
                  <a:pt x="366" y="80"/>
                  <a:pt x="365" y="81"/>
                  <a:pt x="364" y="82"/>
                </a:cubicBezTo>
                <a:cubicBezTo>
                  <a:pt x="362" y="83"/>
                  <a:pt x="360" y="84"/>
                  <a:pt x="356" y="84"/>
                </a:cubicBezTo>
                <a:cubicBezTo>
                  <a:pt x="355" y="84"/>
                  <a:pt x="355" y="84"/>
                  <a:pt x="355" y="84"/>
                </a:cubicBezTo>
                <a:cubicBezTo>
                  <a:pt x="354" y="83"/>
                  <a:pt x="354" y="83"/>
                  <a:pt x="354" y="83"/>
                </a:cubicBezTo>
                <a:cubicBezTo>
                  <a:pt x="354" y="83"/>
                  <a:pt x="354" y="83"/>
                  <a:pt x="354" y="83"/>
                </a:cubicBezTo>
                <a:cubicBezTo>
                  <a:pt x="345" y="77"/>
                  <a:pt x="345" y="77"/>
                  <a:pt x="345" y="77"/>
                </a:cubicBezTo>
                <a:cubicBezTo>
                  <a:pt x="338" y="83"/>
                  <a:pt x="338" y="83"/>
                  <a:pt x="338" y="83"/>
                </a:cubicBezTo>
                <a:cubicBezTo>
                  <a:pt x="334" y="86"/>
                  <a:pt x="332" y="89"/>
                  <a:pt x="332" y="91"/>
                </a:cubicBezTo>
                <a:cubicBezTo>
                  <a:pt x="336" y="99"/>
                  <a:pt x="336" y="99"/>
                  <a:pt x="336" y="99"/>
                </a:cubicBezTo>
                <a:cubicBezTo>
                  <a:pt x="337" y="101"/>
                  <a:pt x="337" y="102"/>
                  <a:pt x="337" y="104"/>
                </a:cubicBezTo>
                <a:cubicBezTo>
                  <a:pt x="336" y="106"/>
                  <a:pt x="333" y="108"/>
                  <a:pt x="328" y="109"/>
                </a:cubicBezTo>
                <a:cubicBezTo>
                  <a:pt x="325" y="110"/>
                  <a:pt x="325" y="110"/>
                  <a:pt x="325" y="110"/>
                </a:cubicBezTo>
                <a:cubicBezTo>
                  <a:pt x="320" y="112"/>
                  <a:pt x="317" y="111"/>
                  <a:pt x="314" y="108"/>
                </a:cubicBezTo>
                <a:cubicBezTo>
                  <a:pt x="313" y="106"/>
                  <a:pt x="313" y="106"/>
                  <a:pt x="313" y="106"/>
                </a:cubicBezTo>
                <a:cubicBezTo>
                  <a:pt x="297" y="90"/>
                  <a:pt x="297" y="90"/>
                  <a:pt x="297" y="90"/>
                </a:cubicBezTo>
                <a:cubicBezTo>
                  <a:pt x="290" y="87"/>
                  <a:pt x="286" y="84"/>
                  <a:pt x="284" y="81"/>
                </a:cubicBezTo>
                <a:cubicBezTo>
                  <a:pt x="283" y="79"/>
                  <a:pt x="282" y="77"/>
                  <a:pt x="283" y="76"/>
                </a:cubicBezTo>
                <a:cubicBezTo>
                  <a:pt x="282" y="70"/>
                  <a:pt x="281" y="67"/>
                  <a:pt x="280" y="65"/>
                </a:cubicBezTo>
                <a:cubicBezTo>
                  <a:pt x="277" y="67"/>
                  <a:pt x="277" y="67"/>
                  <a:pt x="277" y="67"/>
                </a:cubicBezTo>
                <a:cubicBezTo>
                  <a:pt x="276" y="68"/>
                  <a:pt x="276" y="68"/>
                  <a:pt x="276" y="68"/>
                </a:cubicBezTo>
                <a:cubicBezTo>
                  <a:pt x="276" y="70"/>
                  <a:pt x="277" y="72"/>
                  <a:pt x="279" y="74"/>
                </a:cubicBezTo>
                <a:cubicBezTo>
                  <a:pt x="279" y="75"/>
                  <a:pt x="279" y="75"/>
                  <a:pt x="279" y="75"/>
                </a:cubicBezTo>
                <a:cubicBezTo>
                  <a:pt x="280" y="76"/>
                  <a:pt x="280" y="76"/>
                  <a:pt x="280" y="76"/>
                </a:cubicBezTo>
                <a:cubicBezTo>
                  <a:pt x="279" y="77"/>
                  <a:pt x="279" y="77"/>
                  <a:pt x="279" y="77"/>
                </a:cubicBezTo>
                <a:cubicBezTo>
                  <a:pt x="271" y="91"/>
                  <a:pt x="271" y="91"/>
                  <a:pt x="271" y="91"/>
                </a:cubicBezTo>
                <a:cubicBezTo>
                  <a:pt x="257" y="88"/>
                  <a:pt x="257" y="88"/>
                  <a:pt x="257" y="88"/>
                </a:cubicBezTo>
                <a:cubicBezTo>
                  <a:pt x="254" y="86"/>
                  <a:pt x="254" y="86"/>
                  <a:pt x="254" y="86"/>
                </a:cubicBezTo>
                <a:cubicBezTo>
                  <a:pt x="254" y="86"/>
                  <a:pt x="254" y="86"/>
                  <a:pt x="254" y="86"/>
                </a:cubicBezTo>
                <a:cubicBezTo>
                  <a:pt x="254" y="84"/>
                  <a:pt x="254" y="84"/>
                  <a:pt x="254" y="84"/>
                </a:cubicBezTo>
                <a:cubicBezTo>
                  <a:pt x="255" y="82"/>
                  <a:pt x="255" y="79"/>
                  <a:pt x="254" y="76"/>
                </a:cubicBezTo>
                <a:cubicBezTo>
                  <a:pt x="252" y="71"/>
                  <a:pt x="252" y="71"/>
                  <a:pt x="252" y="71"/>
                </a:cubicBezTo>
                <a:cubicBezTo>
                  <a:pt x="240" y="62"/>
                  <a:pt x="240" y="62"/>
                  <a:pt x="240" y="62"/>
                </a:cubicBezTo>
                <a:cubicBezTo>
                  <a:pt x="240" y="62"/>
                  <a:pt x="240" y="62"/>
                  <a:pt x="240" y="62"/>
                </a:cubicBezTo>
                <a:cubicBezTo>
                  <a:pt x="239" y="64"/>
                  <a:pt x="237" y="64"/>
                  <a:pt x="236" y="64"/>
                </a:cubicBezTo>
                <a:cubicBezTo>
                  <a:pt x="225" y="63"/>
                  <a:pt x="225" y="63"/>
                  <a:pt x="225" y="63"/>
                </a:cubicBezTo>
                <a:cubicBezTo>
                  <a:pt x="222" y="62"/>
                  <a:pt x="219" y="62"/>
                  <a:pt x="218" y="59"/>
                </a:cubicBezTo>
                <a:cubicBezTo>
                  <a:pt x="217" y="58"/>
                  <a:pt x="217" y="56"/>
                  <a:pt x="218" y="53"/>
                </a:cubicBezTo>
                <a:cubicBezTo>
                  <a:pt x="219" y="51"/>
                  <a:pt x="219" y="51"/>
                  <a:pt x="219" y="51"/>
                </a:cubicBezTo>
                <a:cubicBezTo>
                  <a:pt x="214" y="42"/>
                  <a:pt x="214" y="42"/>
                  <a:pt x="214" y="42"/>
                </a:cubicBezTo>
                <a:cubicBezTo>
                  <a:pt x="193" y="44"/>
                  <a:pt x="193" y="44"/>
                  <a:pt x="193" y="44"/>
                </a:cubicBezTo>
                <a:cubicBezTo>
                  <a:pt x="194" y="47"/>
                  <a:pt x="193" y="48"/>
                  <a:pt x="192" y="51"/>
                </a:cubicBezTo>
                <a:cubicBezTo>
                  <a:pt x="191" y="53"/>
                  <a:pt x="189" y="53"/>
                  <a:pt x="187" y="53"/>
                </a:cubicBezTo>
                <a:cubicBezTo>
                  <a:pt x="184" y="55"/>
                  <a:pt x="180" y="53"/>
                  <a:pt x="177" y="50"/>
                </a:cubicBezTo>
                <a:cubicBezTo>
                  <a:pt x="177" y="50"/>
                  <a:pt x="177" y="50"/>
                  <a:pt x="177" y="50"/>
                </a:cubicBezTo>
                <a:cubicBezTo>
                  <a:pt x="177" y="50"/>
                  <a:pt x="177" y="50"/>
                  <a:pt x="177" y="50"/>
                </a:cubicBezTo>
                <a:cubicBezTo>
                  <a:pt x="172" y="44"/>
                  <a:pt x="170" y="40"/>
                  <a:pt x="170" y="36"/>
                </a:cubicBezTo>
                <a:cubicBezTo>
                  <a:pt x="166" y="30"/>
                  <a:pt x="166" y="30"/>
                  <a:pt x="166" y="30"/>
                </a:cubicBezTo>
                <a:cubicBezTo>
                  <a:pt x="160" y="34"/>
                  <a:pt x="160" y="34"/>
                  <a:pt x="160" y="34"/>
                </a:cubicBezTo>
                <a:cubicBezTo>
                  <a:pt x="154" y="38"/>
                  <a:pt x="150" y="38"/>
                  <a:pt x="149" y="35"/>
                </a:cubicBezTo>
                <a:cubicBezTo>
                  <a:pt x="146" y="34"/>
                  <a:pt x="146" y="34"/>
                  <a:pt x="146" y="34"/>
                </a:cubicBezTo>
                <a:cubicBezTo>
                  <a:pt x="140" y="35"/>
                  <a:pt x="140" y="35"/>
                  <a:pt x="140" y="35"/>
                </a:cubicBezTo>
                <a:cubicBezTo>
                  <a:pt x="124" y="41"/>
                  <a:pt x="124" y="41"/>
                  <a:pt x="124" y="41"/>
                </a:cubicBezTo>
                <a:cubicBezTo>
                  <a:pt x="120" y="43"/>
                  <a:pt x="117" y="44"/>
                  <a:pt x="115" y="44"/>
                </a:cubicBezTo>
                <a:cubicBezTo>
                  <a:pt x="113" y="44"/>
                  <a:pt x="113" y="44"/>
                  <a:pt x="113" y="44"/>
                </a:cubicBezTo>
                <a:cubicBezTo>
                  <a:pt x="107" y="44"/>
                  <a:pt x="103" y="42"/>
                  <a:pt x="101" y="39"/>
                </a:cubicBezTo>
                <a:cubicBezTo>
                  <a:pt x="91" y="31"/>
                  <a:pt x="91" y="31"/>
                  <a:pt x="91" y="31"/>
                </a:cubicBezTo>
                <a:lnTo>
                  <a:pt x="79" y="13"/>
                </a:lnTo>
                <a:close/>
              </a:path>
            </a:pathLst>
          </a:custGeom>
          <a:solidFill>
            <a:schemeClr val="bg1">
              <a:lumMod val="85000"/>
            </a:schemeClr>
          </a:solidFill>
          <a:ln>
            <a:solidFill>
              <a:schemeClr val="bg1">
                <a:lumMod val="65000"/>
              </a:schemeClr>
            </a:solidFill>
          </a:ln>
        </p:spPr>
        <p:txBody>
          <a:bodyPr/>
          <a:lstStyle/>
          <a:p>
            <a:endParaRPr lang="zh-CN" altLang="en-US" dirty="0">
              <a:ea typeface="微软雅黑" panose="020B0503020204020204" pitchFamily="34" charset="-122"/>
            </a:endParaRPr>
          </a:p>
        </p:txBody>
      </p:sp>
      <p:sp>
        <p:nvSpPr>
          <p:cNvPr id="28" name="Freeform 31"/>
          <p:cNvSpPr/>
          <p:nvPr/>
        </p:nvSpPr>
        <p:spPr bwMode="auto">
          <a:xfrm>
            <a:off x="5314950" y="1144588"/>
            <a:ext cx="1360488" cy="1238250"/>
          </a:xfrm>
          <a:custGeom>
            <a:avLst/>
            <a:gdLst>
              <a:gd name="T0" fmla="*/ 1335571 w 546"/>
              <a:gd name="T1" fmla="*/ 575525 h 497"/>
              <a:gd name="T2" fmla="*/ 1308162 w 546"/>
              <a:gd name="T3" fmla="*/ 448461 h 497"/>
              <a:gd name="T4" fmla="*/ 1186066 w 546"/>
              <a:gd name="T5" fmla="*/ 575525 h 497"/>
              <a:gd name="T6" fmla="*/ 1166133 w 546"/>
              <a:gd name="T7" fmla="*/ 610405 h 497"/>
              <a:gd name="T8" fmla="*/ 1011645 w 546"/>
              <a:gd name="T9" fmla="*/ 637811 h 497"/>
              <a:gd name="T10" fmla="*/ 976761 w 546"/>
              <a:gd name="T11" fmla="*/ 575525 h 497"/>
              <a:gd name="T12" fmla="*/ 936893 w 546"/>
              <a:gd name="T13" fmla="*/ 535661 h 497"/>
              <a:gd name="T14" fmla="*/ 889550 w 546"/>
              <a:gd name="T15" fmla="*/ 495798 h 497"/>
              <a:gd name="T16" fmla="*/ 632901 w 546"/>
              <a:gd name="T17" fmla="*/ 445969 h 497"/>
              <a:gd name="T18" fmla="*/ 485889 w 546"/>
              <a:gd name="T19" fmla="*/ 214265 h 497"/>
              <a:gd name="T20" fmla="*/ 201831 w 546"/>
              <a:gd name="T21" fmla="*/ 29897 h 497"/>
              <a:gd name="T22" fmla="*/ 14950 w 546"/>
              <a:gd name="T23" fmla="*/ 52320 h 497"/>
              <a:gd name="T24" fmla="*/ 14950 w 546"/>
              <a:gd name="T25" fmla="*/ 74743 h 497"/>
              <a:gd name="T26" fmla="*/ 2492 w 546"/>
              <a:gd name="T27" fmla="*/ 104641 h 497"/>
              <a:gd name="T28" fmla="*/ 17442 w 546"/>
              <a:gd name="T29" fmla="*/ 169419 h 497"/>
              <a:gd name="T30" fmla="*/ 77244 w 546"/>
              <a:gd name="T31" fmla="*/ 139521 h 497"/>
              <a:gd name="T32" fmla="*/ 142029 w 546"/>
              <a:gd name="T33" fmla="*/ 184367 h 497"/>
              <a:gd name="T34" fmla="*/ 226748 w 546"/>
              <a:gd name="T35" fmla="*/ 289008 h 497"/>
              <a:gd name="T36" fmla="*/ 279074 w 546"/>
              <a:gd name="T37" fmla="*/ 246653 h 497"/>
              <a:gd name="T38" fmla="*/ 368777 w 546"/>
              <a:gd name="T39" fmla="*/ 194333 h 497"/>
              <a:gd name="T40" fmla="*/ 433562 w 546"/>
              <a:gd name="T41" fmla="*/ 266585 h 497"/>
              <a:gd name="T42" fmla="*/ 451004 w 546"/>
              <a:gd name="T43" fmla="*/ 376209 h 497"/>
              <a:gd name="T44" fmla="*/ 455988 w 546"/>
              <a:gd name="T45" fmla="*/ 495798 h 497"/>
              <a:gd name="T46" fmla="*/ 438546 w 546"/>
              <a:gd name="T47" fmla="*/ 543136 h 497"/>
              <a:gd name="T48" fmla="*/ 423595 w 546"/>
              <a:gd name="T49" fmla="*/ 563067 h 497"/>
              <a:gd name="T50" fmla="*/ 431070 w 546"/>
              <a:gd name="T51" fmla="*/ 632828 h 497"/>
              <a:gd name="T52" fmla="*/ 413628 w 546"/>
              <a:gd name="T53" fmla="*/ 695114 h 497"/>
              <a:gd name="T54" fmla="*/ 358810 w 546"/>
              <a:gd name="T55" fmla="*/ 685148 h 497"/>
              <a:gd name="T56" fmla="*/ 316451 w 546"/>
              <a:gd name="T57" fmla="*/ 769858 h 497"/>
              <a:gd name="T58" fmla="*/ 256649 w 546"/>
              <a:gd name="T59" fmla="*/ 824670 h 497"/>
              <a:gd name="T60" fmla="*/ 301500 w 546"/>
              <a:gd name="T61" fmla="*/ 889447 h 497"/>
              <a:gd name="T62" fmla="*/ 341368 w 546"/>
              <a:gd name="T63" fmla="*/ 936785 h 497"/>
              <a:gd name="T64" fmla="*/ 413628 w 546"/>
              <a:gd name="T65" fmla="*/ 956716 h 497"/>
              <a:gd name="T66" fmla="*/ 446021 w 546"/>
              <a:gd name="T67" fmla="*/ 1026477 h 497"/>
              <a:gd name="T68" fmla="*/ 503331 w 546"/>
              <a:gd name="T69" fmla="*/ 1071323 h 497"/>
              <a:gd name="T70" fmla="*/ 580575 w 546"/>
              <a:gd name="T71" fmla="*/ 1048900 h 497"/>
              <a:gd name="T72" fmla="*/ 632901 w 546"/>
              <a:gd name="T73" fmla="*/ 1036443 h 497"/>
              <a:gd name="T74" fmla="*/ 667785 w 546"/>
              <a:gd name="T75" fmla="*/ 1091255 h 497"/>
              <a:gd name="T76" fmla="*/ 680244 w 546"/>
              <a:gd name="T77" fmla="*/ 1091255 h 497"/>
              <a:gd name="T78" fmla="*/ 754996 w 546"/>
              <a:gd name="T79" fmla="*/ 1066340 h 497"/>
              <a:gd name="T80" fmla="*/ 777422 w 546"/>
              <a:gd name="T81" fmla="*/ 1101220 h 497"/>
              <a:gd name="T82" fmla="*/ 797356 w 546"/>
              <a:gd name="T83" fmla="*/ 1123643 h 497"/>
              <a:gd name="T84" fmla="*/ 864632 w 546"/>
              <a:gd name="T85" fmla="*/ 1163507 h 497"/>
              <a:gd name="T86" fmla="*/ 887058 w 546"/>
              <a:gd name="T87" fmla="*/ 1146066 h 497"/>
              <a:gd name="T88" fmla="*/ 919451 w 546"/>
              <a:gd name="T89" fmla="*/ 1123643 h 497"/>
              <a:gd name="T90" fmla="*/ 964302 w 546"/>
              <a:gd name="T91" fmla="*/ 1188421 h 497"/>
              <a:gd name="T92" fmla="*/ 1014137 w 546"/>
              <a:gd name="T93" fmla="*/ 1238250 h 497"/>
              <a:gd name="T94" fmla="*/ 1049021 w 546"/>
              <a:gd name="T95" fmla="*/ 1173472 h 497"/>
              <a:gd name="T96" fmla="*/ 1118790 w 546"/>
              <a:gd name="T97" fmla="*/ 1138592 h 497"/>
              <a:gd name="T98" fmla="*/ 1156166 w 546"/>
              <a:gd name="T99" fmla="*/ 1148558 h 497"/>
              <a:gd name="T100" fmla="*/ 1188558 w 546"/>
              <a:gd name="T101" fmla="*/ 1188421 h 497"/>
              <a:gd name="T102" fmla="*/ 1201017 w 546"/>
              <a:gd name="T103" fmla="*/ 1086272 h 497"/>
              <a:gd name="T104" fmla="*/ 1225934 w 546"/>
              <a:gd name="T105" fmla="*/ 919345 h 497"/>
              <a:gd name="T106" fmla="*/ 1268294 w 546"/>
              <a:gd name="T107" fmla="*/ 926819 h 4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46" h="497">
                <a:moveTo>
                  <a:pt x="543" y="292"/>
                </a:moveTo>
                <a:cubicBezTo>
                  <a:pt x="534" y="232"/>
                  <a:pt x="534" y="232"/>
                  <a:pt x="534" y="232"/>
                </a:cubicBezTo>
                <a:cubicBezTo>
                  <a:pt x="535" y="231"/>
                  <a:pt x="535" y="231"/>
                  <a:pt x="535" y="231"/>
                </a:cubicBezTo>
                <a:cubicBezTo>
                  <a:pt x="536" y="231"/>
                  <a:pt x="536" y="231"/>
                  <a:pt x="536" y="231"/>
                </a:cubicBezTo>
                <a:cubicBezTo>
                  <a:pt x="540" y="224"/>
                  <a:pt x="542" y="219"/>
                  <a:pt x="541" y="214"/>
                </a:cubicBezTo>
                <a:cubicBezTo>
                  <a:pt x="539" y="211"/>
                  <a:pt x="539" y="211"/>
                  <a:pt x="539" y="211"/>
                </a:cubicBezTo>
                <a:cubicBezTo>
                  <a:pt x="532" y="207"/>
                  <a:pt x="529" y="197"/>
                  <a:pt x="531" y="180"/>
                </a:cubicBezTo>
                <a:cubicBezTo>
                  <a:pt x="525" y="180"/>
                  <a:pt x="525" y="180"/>
                  <a:pt x="525" y="180"/>
                </a:cubicBezTo>
                <a:cubicBezTo>
                  <a:pt x="521" y="180"/>
                  <a:pt x="516" y="182"/>
                  <a:pt x="511" y="185"/>
                </a:cubicBezTo>
                <a:cubicBezTo>
                  <a:pt x="506" y="188"/>
                  <a:pt x="503" y="193"/>
                  <a:pt x="503" y="196"/>
                </a:cubicBezTo>
                <a:cubicBezTo>
                  <a:pt x="500" y="203"/>
                  <a:pt x="492" y="208"/>
                  <a:pt x="479" y="212"/>
                </a:cubicBezTo>
                <a:cubicBezTo>
                  <a:pt x="476" y="231"/>
                  <a:pt x="476" y="231"/>
                  <a:pt x="476" y="231"/>
                </a:cubicBezTo>
                <a:cubicBezTo>
                  <a:pt x="476" y="231"/>
                  <a:pt x="476" y="231"/>
                  <a:pt x="476" y="231"/>
                </a:cubicBezTo>
                <a:cubicBezTo>
                  <a:pt x="475" y="232"/>
                  <a:pt x="475" y="232"/>
                  <a:pt x="475" y="232"/>
                </a:cubicBezTo>
                <a:cubicBezTo>
                  <a:pt x="469" y="244"/>
                  <a:pt x="469" y="244"/>
                  <a:pt x="469" y="244"/>
                </a:cubicBezTo>
                <a:cubicBezTo>
                  <a:pt x="468" y="245"/>
                  <a:pt x="468" y="245"/>
                  <a:pt x="468" y="245"/>
                </a:cubicBezTo>
                <a:cubicBezTo>
                  <a:pt x="468" y="245"/>
                  <a:pt x="468" y="245"/>
                  <a:pt x="468" y="245"/>
                </a:cubicBezTo>
                <a:cubicBezTo>
                  <a:pt x="467" y="245"/>
                  <a:pt x="467" y="245"/>
                  <a:pt x="467" y="245"/>
                </a:cubicBezTo>
                <a:cubicBezTo>
                  <a:pt x="407" y="256"/>
                  <a:pt x="407" y="256"/>
                  <a:pt x="407" y="256"/>
                </a:cubicBezTo>
                <a:cubicBezTo>
                  <a:pt x="406" y="256"/>
                  <a:pt x="406" y="256"/>
                  <a:pt x="406" y="256"/>
                </a:cubicBezTo>
                <a:cubicBezTo>
                  <a:pt x="404" y="256"/>
                  <a:pt x="404" y="256"/>
                  <a:pt x="404" y="256"/>
                </a:cubicBezTo>
                <a:cubicBezTo>
                  <a:pt x="404" y="255"/>
                  <a:pt x="404" y="255"/>
                  <a:pt x="404" y="255"/>
                </a:cubicBezTo>
                <a:cubicBezTo>
                  <a:pt x="387" y="236"/>
                  <a:pt x="387" y="236"/>
                  <a:pt x="387" y="236"/>
                </a:cubicBezTo>
                <a:cubicBezTo>
                  <a:pt x="392" y="231"/>
                  <a:pt x="392" y="231"/>
                  <a:pt x="392" y="231"/>
                </a:cubicBezTo>
                <a:cubicBezTo>
                  <a:pt x="386" y="222"/>
                  <a:pt x="386" y="222"/>
                  <a:pt x="386" y="222"/>
                </a:cubicBezTo>
                <a:cubicBezTo>
                  <a:pt x="377" y="216"/>
                  <a:pt x="377" y="216"/>
                  <a:pt x="377" y="216"/>
                </a:cubicBezTo>
                <a:cubicBezTo>
                  <a:pt x="376" y="215"/>
                  <a:pt x="376" y="215"/>
                  <a:pt x="376" y="215"/>
                </a:cubicBezTo>
                <a:cubicBezTo>
                  <a:pt x="376" y="215"/>
                  <a:pt x="376" y="215"/>
                  <a:pt x="376" y="215"/>
                </a:cubicBezTo>
                <a:cubicBezTo>
                  <a:pt x="376" y="214"/>
                  <a:pt x="376" y="214"/>
                  <a:pt x="376" y="214"/>
                </a:cubicBezTo>
                <a:cubicBezTo>
                  <a:pt x="376" y="214"/>
                  <a:pt x="376" y="214"/>
                  <a:pt x="376" y="214"/>
                </a:cubicBezTo>
                <a:cubicBezTo>
                  <a:pt x="373" y="197"/>
                  <a:pt x="373" y="197"/>
                  <a:pt x="373" y="197"/>
                </a:cubicBezTo>
                <a:cubicBezTo>
                  <a:pt x="357" y="199"/>
                  <a:pt x="357" y="199"/>
                  <a:pt x="357" y="199"/>
                </a:cubicBezTo>
                <a:cubicBezTo>
                  <a:pt x="356" y="197"/>
                  <a:pt x="356" y="197"/>
                  <a:pt x="356" y="197"/>
                </a:cubicBezTo>
                <a:cubicBezTo>
                  <a:pt x="343" y="190"/>
                  <a:pt x="343" y="190"/>
                  <a:pt x="343" y="190"/>
                </a:cubicBezTo>
                <a:cubicBezTo>
                  <a:pt x="295" y="181"/>
                  <a:pt x="295" y="181"/>
                  <a:pt x="295" y="181"/>
                </a:cubicBezTo>
                <a:cubicBezTo>
                  <a:pt x="254" y="179"/>
                  <a:pt x="254" y="179"/>
                  <a:pt x="254" y="179"/>
                </a:cubicBezTo>
                <a:cubicBezTo>
                  <a:pt x="253" y="180"/>
                  <a:pt x="253" y="180"/>
                  <a:pt x="253" y="180"/>
                </a:cubicBezTo>
                <a:cubicBezTo>
                  <a:pt x="251" y="180"/>
                  <a:pt x="250" y="180"/>
                  <a:pt x="250" y="179"/>
                </a:cubicBezTo>
                <a:cubicBezTo>
                  <a:pt x="227" y="126"/>
                  <a:pt x="227" y="126"/>
                  <a:pt x="227" y="126"/>
                </a:cubicBezTo>
                <a:cubicBezTo>
                  <a:pt x="224" y="122"/>
                  <a:pt x="214" y="109"/>
                  <a:pt x="195" y="86"/>
                </a:cubicBezTo>
                <a:cubicBezTo>
                  <a:pt x="177" y="63"/>
                  <a:pt x="166" y="51"/>
                  <a:pt x="163" y="49"/>
                </a:cubicBezTo>
                <a:cubicBezTo>
                  <a:pt x="129" y="15"/>
                  <a:pt x="129" y="15"/>
                  <a:pt x="129" y="15"/>
                </a:cubicBezTo>
                <a:cubicBezTo>
                  <a:pt x="124" y="12"/>
                  <a:pt x="124" y="12"/>
                  <a:pt x="124" y="12"/>
                </a:cubicBezTo>
                <a:cubicBezTo>
                  <a:pt x="81" y="12"/>
                  <a:pt x="81" y="12"/>
                  <a:pt x="81" y="12"/>
                </a:cubicBezTo>
                <a:cubicBezTo>
                  <a:pt x="81" y="12"/>
                  <a:pt x="81" y="12"/>
                  <a:pt x="81" y="12"/>
                </a:cubicBezTo>
                <a:cubicBezTo>
                  <a:pt x="80" y="10"/>
                  <a:pt x="80" y="10"/>
                  <a:pt x="80" y="10"/>
                </a:cubicBezTo>
                <a:cubicBezTo>
                  <a:pt x="75" y="7"/>
                  <a:pt x="69" y="4"/>
                  <a:pt x="60" y="3"/>
                </a:cubicBezTo>
                <a:cubicBezTo>
                  <a:pt x="52" y="0"/>
                  <a:pt x="34" y="6"/>
                  <a:pt x="6" y="21"/>
                </a:cubicBezTo>
                <a:cubicBezTo>
                  <a:pt x="4" y="21"/>
                  <a:pt x="4" y="21"/>
                  <a:pt x="4" y="21"/>
                </a:cubicBezTo>
                <a:cubicBezTo>
                  <a:pt x="6" y="30"/>
                  <a:pt x="6" y="30"/>
                  <a:pt x="6" y="30"/>
                </a:cubicBezTo>
                <a:cubicBezTo>
                  <a:pt x="6" y="30"/>
                  <a:pt x="6" y="30"/>
                  <a:pt x="6" y="30"/>
                </a:cubicBezTo>
                <a:cubicBezTo>
                  <a:pt x="6" y="30"/>
                  <a:pt x="6" y="30"/>
                  <a:pt x="6" y="30"/>
                </a:cubicBezTo>
                <a:cubicBezTo>
                  <a:pt x="6" y="30"/>
                  <a:pt x="6" y="30"/>
                  <a:pt x="6" y="30"/>
                </a:cubicBezTo>
                <a:cubicBezTo>
                  <a:pt x="6" y="32"/>
                  <a:pt x="6" y="32"/>
                  <a:pt x="6" y="32"/>
                </a:cubicBezTo>
                <a:cubicBezTo>
                  <a:pt x="1" y="41"/>
                  <a:pt x="1" y="41"/>
                  <a:pt x="1" y="41"/>
                </a:cubicBezTo>
                <a:cubicBezTo>
                  <a:pt x="1" y="42"/>
                  <a:pt x="1" y="42"/>
                  <a:pt x="1" y="42"/>
                </a:cubicBezTo>
                <a:cubicBezTo>
                  <a:pt x="0" y="42"/>
                  <a:pt x="0" y="42"/>
                  <a:pt x="0" y="42"/>
                </a:cubicBezTo>
                <a:cubicBezTo>
                  <a:pt x="0" y="49"/>
                  <a:pt x="0" y="49"/>
                  <a:pt x="0" y="49"/>
                </a:cubicBezTo>
                <a:cubicBezTo>
                  <a:pt x="0" y="54"/>
                  <a:pt x="1" y="60"/>
                  <a:pt x="3" y="65"/>
                </a:cubicBezTo>
                <a:cubicBezTo>
                  <a:pt x="7" y="68"/>
                  <a:pt x="7" y="68"/>
                  <a:pt x="7" y="68"/>
                </a:cubicBezTo>
                <a:cubicBezTo>
                  <a:pt x="16" y="68"/>
                  <a:pt x="16" y="68"/>
                  <a:pt x="16" y="68"/>
                </a:cubicBezTo>
                <a:cubicBezTo>
                  <a:pt x="24" y="69"/>
                  <a:pt x="24" y="69"/>
                  <a:pt x="24" y="69"/>
                </a:cubicBezTo>
                <a:cubicBezTo>
                  <a:pt x="27" y="67"/>
                  <a:pt x="27" y="67"/>
                  <a:pt x="27" y="67"/>
                </a:cubicBezTo>
                <a:cubicBezTo>
                  <a:pt x="27" y="61"/>
                  <a:pt x="29" y="57"/>
                  <a:pt x="31" y="56"/>
                </a:cubicBezTo>
                <a:cubicBezTo>
                  <a:pt x="37" y="56"/>
                  <a:pt x="37" y="56"/>
                  <a:pt x="37" y="56"/>
                </a:cubicBezTo>
                <a:cubicBezTo>
                  <a:pt x="58" y="62"/>
                  <a:pt x="58" y="62"/>
                  <a:pt x="58" y="62"/>
                </a:cubicBezTo>
                <a:cubicBezTo>
                  <a:pt x="63" y="63"/>
                  <a:pt x="63" y="63"/>
                  <a:pt x="63" y="63"/>
                </a:cubicBezTo>
                <a:cubicBezTo>
                  <a:pt x="57" y="74"/>
                  <a:pt x="57" y="74"/>
                  <a:pt x="57" y="74"/>
                </a:cubicBezTo>
                <a:cubicBezTo>
                  <a:pt x="57" y="88"/>
                  <a:pt x="57" y="88"/>
                  <a:pt x="57" y="88"/>
                </a:cubicBezTo>
                <a:cubicBezTo>
                  <a:pt x="57" y="91"/>
                  <a:pt x="62" y="98"/>
                  <a:pt x="73" y="109"/>
                </a:cubicBezTo>
                <a:cubicBezTo>
                  <a:pt x="80" y="114"/>
                  <a:pt x="84" y="116"/>
                  <a:pt x="88" y="117"/>
                </a:cubicBezTo>
                <a:cubicBezTo>
                  <a:pt x="91" y="116"/>
                  <a:pt x="91" y="116"/>
                  <a:pt x="91" y="116"/>
                </a:cubicBezTo>
                <a:cubicBezTo>
                  <a:pt x="94" y="115"/>
                  <a:pt x="94" y="115"/>
                  <a:pt x="94" y="115"/>
                </a:cubicBezTo>
                <a:cubicBezTo>
                  <a:pt x="104" y="105"/>
                  <a:pt x="104" y="105"/>
                  <a:pt x="104" y="105"/>
                </a:cubicBezTo>
                <a:cubicBezTo>
                  <a:pt x="112" y="100"/>
                  <a:pt x="112" y="100"/>
                  <a:pt x="112" y="100"/>
                </a:cubicBezTo>
                <a:cubicBezTo>
                  <a:pt x="112" y="99"/>
                  <a:pt x="112" y="99"/>
                  <a:pt x="112" y="99"/>
                </a:cubicBezTo>
                <a:cubicBezTo>
                  <a:pt x="112" y="99"/>
                  <a:pt x="112" y="99"/>
                  <a:pt x="112" y="99"/>
                </a:cubicBezTo>
                <a:cubicBezTo>
                  <a:pt x="128" y="97"/>
                  <a:pt x="128" y="97"/>
                  <a:pt x="128" y="97"/>
                </a:cubicBezTo>
                <a:cubicBezTo>
                  <a:pt x="133" y="86"/>
                  <a:pt x="133" y="86"/>
                  <a:pt x="133" y="86"/>
                </a:cubicBezTo>
                <a:cubicBezTo>
                  <a:pt x="148" y="78"/>
                  <a:pt x="148" y="78"/>
                  <a:pt x="148" y="78"/>
                </a:cubicBezTo>
                <a:cubicBezTo>
                  <a:pt x="160" y="85"/>
                  <a:pt x="160" y="85"/>
                  <a:pt x="160" y="85"/>
                </a:cubicBezTo>
                <a:cubicBezTo>
                  <a:pt x="160" y="86"/>
                  <a:pt x="160" y="86"/>
                  <a:pt x="160" y="86"/>
                </a:cubicBezTo>
                <a:cubicBezTo>
                  <a:pt x="162" y="86"/>
                  <a:pt x="162" y="86"/>
                  <a:pt x="162" y="86"/>
                </a:cubicBezTo>
                <a:cubicBezTo>
                  <a:pt x="174" y="107"/>
                  <a:pt x="174" y="107"/>
                  <a:pt x="174" y="107"/>
                </a:cubicBezTo>
                <a:cubicBezTo>
                  <a:pt x="179" y="121"/>
                  <a:pt x="179" y="121"/>
                  <a:pt x="179" y="121"/>
                </a:cubicBezTo>
                <a:cubicBezTo>
                  <a:pt x="179" y="123"/>
                  <a:pt x="179" y="123"/>
                  <a:pt x="179" y="123"/>
                </a:cubicBezTo>
                <a:cubicBezTo>
                  <a:pt x="176" y="140"/>
                  <a:pt x="176" y="140"/>
                  <a:pt x="176" y="140"/>
                </a:cubicBezTo>
                <a:cubicBezTo>
                  <a:pt x="181" y="151"/>
                  <a:pt x="181" y="151"/>
                  <a:pt x="181" y="151"/>
                </a:cubicBezTo>
                <a:cubicBezTo>
                  <a:pt x="181" y="153"/>
                  <a:pt x="181" y="153"/>
                  <a:pt x="181" y="153"/>
                </a:cubicBezTo>
                <a:cubicBezTo>
                  <a:pt x="177" y="166"/>
                  <a:pt x="177" y="166"/>
                  <a:pt x="177" y="166"/>
                </a:cubicBezTo>
                <a:cubicBezTo>
                  <a:pt x="177" y="179"/>
                  <a:pt x="177" y="179"/>
                  <a:pt x="177" y="179"/>
                </a:cubicBezTo>
                <a:cubicBezTo>
                  <a:pt x="181" y="190"/>
                  <a:pt x="183" y="197"/>
                  <a:pt x="183" y="199"/>
                </a:cubicBezTo>
                <a:cubicBezTo>
                  <a:pt x="182" y="209"/>
                  <a:pt x="182" y="209"/>
                  <a:pt x="182" y="209"/>
                </a:cubicBezTo>
                <a:cubicBezTo>
                  <a:pt x="182" y="209"/>
                  <a:pt x="182" y="209"/>
                  <a:pt x="182" y="209"/>
                </a:cubicBezTo>
                <a:cubicBezTo>
                  <a:pt x="182" y="210"/>
                  <a:pt x="182" y="210"/>
                  <a:pt x="182" y="210"/>
                </a:cubicBezTo>
                <a:cubicBezTo>
                  <a:pt x="176" y="218"/>
                  <a:pt x="176" y="218"/>
                  <a:pt x="176" y="218"/>
                </a:cubicBezTo>
                <a:cubicBezTo>
                  <a:pt x="176" y="219"/>
                  <a:pt x="176" y="219"/>
                  <a:pt x="176" y="219"/>
                </a:cubicBezTo>
                <a:cubicBezTo>
                  <a:pt x="176" y="219"/>
                  <a:pt x="176" y="219"/>
                  <a:pt x="176" y="219"/>
                </a:cubicBezTo>
                <a:cubicBezTo>
                  <a:pt x="176" y="219"/>
                  <a:pt x="176" y="219"/>
                  <a:pt x="176" y="219"/>
                </a:cubicBezTo>
                <a:cubicBezTo>
                  <a:pt x="170" y="226"/>
                  <a:pt x="170" y="226"/>
                  <a:pt x="170" y="226"/>
                </a:cubicBezTo>
                <a:cubicBezTo>
                  <a:pt x="169" y="239"/>
                  <a:pt x="169" y="239"/>
                  <a:pt x="169" y="239"/>
                </a:cubicBezTo>
                <a:cubicBezTo>
                  <a:pt x="173" y="253"/>
                  <a:pt x="173" y="253"/>
                  <a:pt x="173" y="253"/>
                </a:cubicBezTo>
                <a:cubicBezTo>
                  <a:pt x="173" y="253"/>
                  <a:pt x="173" y="253"/>
                  <a:pt x="173" y="253"/>
                </a:cubicBezTo>
                <a:cubicBezTo>
                  <a:pt x="173" y="254"/>
                  <a:pt x="173" y="254"/>
                  <a:pt x="173" y="254"/>
                </a:cubicBezTo>
                <a:cubicBezTo>
                  <a:pt x="173" y="254"/>
                  <a:pt x="173" y="254"/>
                  <a:pt x="173" y="254"/>
                </a:cubicBezTo>
                <a:cubicBezTo>
                  <a:pt x="173" y="254"/>
                  <a:pt x="173" y="254"/>
                  <a:pt x="173" y="254"/>
                </a:cubicBezTo>
                <a:cubicBezTo>
                  <a:pt x="169" y="276"/>
                  <a:pt x="169" y="276"/>
                  <a:pt x="169" y="276"/>
                </a:cubicBezTo>
                <a:cubicBezTo>
                  <a:pt x="166" y="279"/>
                  <a:pt x="166" y="279"/>
                  <a:pt x="166" y="279"/>
                </a:cubicBezTo>
                <a:cubicBezTo>
                  <a:pt x="163" y="281"/>
                  <a:pt x="160" y="281"/>
                  <a:pt x="157" y="279"/>
                </a:cubicBezTo>
                <a:cubicBezTo>
                  <a:pt x="156" y="279"/>
                  <a:pt x="156" y="279"/>
                  <a:pt x="156" y="279"/>
                </a:cubicBezTo>
                <a:cubicBezTo>
                  <a:pt x="150" y="273"/>
                  <a:pt x="150" y="273"/>
                  <a:pt x="150" y="273"/>
                </a:cubicBezTo>
                <a:cubicBezTo>
                  <a:pt x="144" y="275"/>
                  <a:pt x="144" y="275"/>
                  <a:pt x="144" y="275"/>
                </a:cubicBezTo>
                <a:cubicBezTo>
                  <a:pt x="136" y="283"/>
                  <a:pt x="136" y="283"/>
                  <a:pt x="136" y="283"/>
                </a:cubicBezTo>
                <a:cubicBezTo>
                  <a:pt x="128" y="308"/>
                  <a:pt x="128" y="308"/>
                  <a:pt x="128" y="308"/>
                </a:cubicBezTo>
                <a:cubicBezTo>
                  <a:pt x="128" y="309"/>
                  <a:pt x="128" y="309"/>
                  <a:pt x="128" y="309"/>
                </a:cubicBezTo>
                <a:cubicBezTo>
                  <a:pt x="127" y="309"/>
                  <a:pt x="127" y="309"/>
                  <a:pt x="127" y="309"/>
                </a:cubicBezTo>
                <a:cubicBezTo>
                  <a:pt x="119" y="316"/>
                  <a:pt x="119" y="316"/>
                  <a:pt x="119" y="316"/>
                </a:cubicBezTo>
                <a:cubicBezTo>
                  <a:pt x="117" y="316"/>
                  <a:pt x="117" y="316"/>
                  <a:pt x="117" y="316"/>
                </a:cubicBezTo>
                <a:cubicBezTo>
                  <a:pt x="112" y="317"/>
                  <a:pt x="112" y="317"/>
                  <a:pt x="112" y="317"/>
                </a:cubicBezTo>
                <a:cubicBezTo>
                  <a:pt x="103" y="331"/>
                  <a:pt x="103" y="331"/>
                  <a:pt x="103" y="331"/>
                </a:cubicBezTo>
                <a:cubicBezTo>
                  <a:pt x="108" y="340"/>
                  <a:pt x="108" y="340"/>
                  <a:pt x="108" y="340"/>
                </a:cubicBezTo>
                <a:cubicBezTo>
                  <a:pt x="109" y="341"/>
                  <a:pt x="109" y="341"/>
                  <a:pt x="109" y="341"/>
                </a:cubicBezTo>
                <a:cubicBezTo>
                  <a:pt x="121" y="356"/>
                  <a:pt x="121" y="356"/>
                  <a:pt x="121" y="356"/>
                </a:cubicBezTo>
                <a:cubicBezTo>
                  <a:pt x="121" y="357"/>
                  <a:pt x="121" y="357"/>
                  <a:pt x="121" y="357"/>
                </a:cubicBezTo>
                <a:cubicBezTo>
                  <a:pt x="121" y="362"/>
                  <a:pt x="121" y="362"/>
                  <a:pt x="121" y="362"/>
                </a:cubicBezTo>
                <a:cubicBezTo>
                  <a:pt x="134" y="364"/>
                  <a:pt x="134" y="364"/>
                  <a:pt x="134" y="364"/>
                </a:cubicBezTo>
                <a:cubicBezTo>
                  <a:pt x="137" y="376"/>
                  <a:pt x="137" y="376"/>
                  <a:pt x="137" y="376"/>
                </a:cubicBezTo>
                <a:cubicBezTo>
                  <a:pt x="137" y="376"/>
                  <a:pt x="137" y="376"/>
                  <a:pt x="137" y="376"/>
                </a:cubicBezTo>
                <a:cubicBezTo>
                  <a:pt x="139" y="391"/>
                  <a:pt x="139" y="391"/>
                  <a:pt x="139" y="391"/>
                </a:cubicBezTo>
                <a:cubicBezTo>
                  <a:pt x="142" y="394"/>
                  <a:pt x="142" y="394"/>
                  <a:pt x="142" y="394"/>
                </a:cubicBezTo>
                <a:cubicBezTo>
                  <a:pt x="154" y="390"/>
                  <a:pt x="154" y="390"/>
                  <a:pt x="154" y="390"/>
                </a:cubicBezTo>
                <a:cubicBezTo>
                  <a:pt x="166" y="384"/>
                  <a:pt x="166" y="384"/>
                  <a:pt x="166" y="384"/>
                </a:cubicBezTo>
                <a:cubicBezTo>
                  <a:pt x="168" y="383"/>
                  <a:pt x="168" y="383"/>
                  <a:pt x="168" y="383"/>
                </a:cubicBezTo>
                <a:cubicBezTo>
                  <a:pt x="172" y="403"/>
                  <a:pt x="172" y="403"/>
                  <a:pt x="172" y="403"/>
                </a:cubicBezTo>
                <a:cubicBezTo>
                  <a:pt x="177" y="411"/>
                  <a:pt x="177" y="411"/>
                  <a:pt x="177" y="411"/>
                </a:cubicBezTo>
                <a:cubicBezTo>
                  <a:pt x="179" y="412"/>
                  <a:pt x="179" y="412"/>
                  <a:pt x="179" y="412"/>
                </a:cubicBezTo>
                <a:cubicBezTo>
                  <a:pt x="183" y="420"/>
                  <a:pt x="183" y="420"/>
                  <a:pt x="183" y="420"/>
                </a:cubicBezTo>
                <a:cubicBezTo>
                  <a:pt x="192" y="427"/>
                  <a:pt x="192" y="427"/>
                  <a:pt x="192" y="427"/>
                </a:cubicBezTo>
                <a:cubicBezTo>
                  <a:pt x="193" y="429"/>
                  <a:pt x="196" y="429"/>
                  <a:pt x="199" y="429"/>
                </a:cubicBezTo>
                <a:cubicBezTo>
                  <a:pt x="202" y="430"/>
                  <a:pt x="202" y="430"/>
                  <a:pt x="202" y="430"/>
                </a:cubicBezTo>
                <a:cubicBezTo>
                  <a:pt x="208" y="427"/>
                  <a:pt x="208" y="427"/>
                  <a:pt x="208" y="427"/>
                </a:cubicBezTo>
                <a:cubicBezTo>
                  <a:pt x="212" y="426"/>
                  <a:pt x="216" y="424"/>
                  <a:pt x="221" y="423"/>
                </a:cubicBezTo>
                <a:cubicBezTo>
                  <a:pt x="225" y="421"/>
                  <a:pt x="225" y="421"/>
                  <a:pt x="225" y="421"/>
                </a:cubicBezTo>
                <a:cubicBezTo>
                  <a:pt x="233" y="421"/>
                  <a:pt x="233" y="421"/>
                  <a:pt x="233" y="421"/>
                </a:cubicBezTo>
                <a:cubicBezTo>
                  <a:pt x="236" y="421"/>
                  <a:pt x="237" y="421"/>
                  <a:pt x="239" y="423"/>
                </a:cubicBezTo>
                <a:cubicBezTo>
                  <a:pt x="251" y="415"/>
                  <a:pt x="251" y="415"/>
                  <a:pt x="251" y="415"/>
                </a:cubicBezTo>
                <a:cubicBezTo>
                  <a:pt x="253" y="415"/>
                  <a:pt x="253" y="415"/>
                  <a:pt x="253" y="415"/>
                </a:cubicBezTo>
                <a:cubicBezTo>
                  <a:pt x="254" y="416"/>
                  <a:pt x="254" y="416"/>
                  <a:pt x="254" y="416"/>
                </a:cubicBezTo>
                <a:cubicBezTo>
                  <a:pt x="254" y="415"/>
                  <a:pt x="254" y="415"/>
                  <a:pt x="254" y="415"/>
                </a:cubicBezTo>
                <a:cubicBezTo>
                  <a:pt x="256" y="417"/>
                  <a:pt x="256" y="417"/>
                  <a:pt x="256" y="417"/>
                </a:cubicBezTo>
                <a:cubicBezTo>
                  <a:pt x="261" y="422"/>
                  <a:pt x="263" y="427"/>
                  <a:pt x="263" y="429"/>
                </a:cubicBezTo>
                <a:cubicBezTo>
                  <a:pt x="268" y="438"/>
                  <a:pt x="268" y="438"/>
                  <a:pt x="268" y="438"/>
                </a:cubicBezTo>
                <a:cubicBezTo>
                  <a:pt x="273" y="440"/>
                  <a:pt x="273" y="440"/>
                  <a:pt x="273" y="440"/>
                </a:cubicBezTo>
                <a:cubicBezTo>
                  <a:pt x="273" y="440"/>
                  <a:pt x="273" y="440"/>
                  <a:pt x="273" y="440"/>
                </a:cubicBezTo>
                <a:cubicBezTo>
                  <a:pt x="274" y="440"/>
                  <a:pt x="274" y="440"/>
                  <a:pt x="274" y="440"/>
                </a:cubicBezTo>
                <a:cubicBezTo>
                  <a:pt x="273" y="438"/>
                  <a:pt x="273" y="438"/>
                  <a:pt x="273" y="438"/>
                </a:cubicBezTo>
                <a:cubicBezTo>
                  <a:pt x="272" y="435"/>
                  <a:pt x="272" y="434"/>
                  <a:pt x="273" y="432"/>
                </a:cubicBezTo>
                <a:cubicBezTo>
                  <a:pt x="274" y="431"/>
                  <a:pt x="276" y="429"/>
                  <a:pt x="280" y="429"/>
                </a:cubicBezTo>
                <a:cubicBezTo>
                  <a:pt x="302" y="429"/>
                  <a:pt x="302" y="429"/>
                  <a:pt x="302" y="429"/>
                </a:cubicBezTo>
                <a:cubicBezTo>
                  <a:pt x="303" y="428"/>
                  <a:pt x="303" y="428"/>
                  <a:pt x="303" y="428"/>
                </a:cubicBezTo>
                <a:cubicBezTo>
                  <a:pt x="304" y="428"/>
                  <a:pt x="304" y="428"/>
                  <a:pt x="304" y="428"/>
                </a:cubicBezTo>
                <a:cubicBezTo>
                  <a:pt x="304" y="429"/>
                  <a:pt x="304" y="429"/>
                  <a:pt x="304" y="429"/>
                </a:cubicBezTo>
                <a:cubicBezTo>
                  <a:pt x="305" y="429"/>
                  <a:pt x="305" y="429"/>
                  <a:pt x="305" y="429"/>
                </a:cubicBezTo>
                <a:cubicBezTo>
                  <a:pt x="312" y="442"/>
                  <a:pt x="312" y="442"/>
                  <a:pt x="312" y="442"/>
                </a:cubicBezTo>
                <a:cubicBezTo>
                  <a:pt x="312" y="449"/>
                  <a:pt x="312" y="449"/>
                  <a:pt x="312" y="449"/>
                </a:cubicBezTo>
                <a:cubicBezTo>
                  <a:pt x="311" y="449"/>
                  <a:pt x="311" y="449"/>
                  <a:pt x="311" y="449"/>
                </a:cubicBezTo>
                <a:cubicBezTo>
                  <a:pt x="319" y="451"/>
                  <a:pt x="319" y="451"/>
                  <a:pt x="319" y="451"/>
                </a:cubicBezTo>
                <a:cubicBezTo>
                  <a:pt x="320" y="451"/>
                  <a:pt x="320" y="451"/>
                  <a:pt x="320" y="451"/>
                </a:cubicBezTo>
                <a:cubicBezTo>
                  <a:pt x="319" y="449"/>
                  <a:pt x="319" y="448"/>
                  <a:pt x="321" y="446"/>
                </a:cubicBezTo>
                <a:cubicBezTo>
                  <a:pt x="324" y="446"/>
                  <a:pt x="324" y="446"/>
                  <a:pt x="324" y="446"/>
                </a:cubicBezTo>
                <a:cubicBezTo>
                  <a:pt x="344" y="460"/>
                  <a:pt x="344" y="460"/>
                  <a:pt x="344" y="460"/>
                </a:cubicBezTo>
                <a:cubicBezTo>
                  <a:pt x="346" y="461"/>
                  <a:pt x="347" y="464"/>
                  <a:pt x="347" y="467"/>
                </a:cubicBezTo>
                <a:cubicBezTo>
                  <a:pt x="348" y="475"/>
                  <a:pt x="348" y="475"/>
                  <a:pt x="348" y="475"/>
                </a:cubicBezTo>
                <a:cubicBezTo>
                  <a:pt x="355" y="477"/>
                  <a:pt x="355" y="477"/>
                  <a:pt x="355" y="477"/>
                </a:cubicBezTo>
                <a:cubicBezTo>
                  <a:pt x="359" y="469"/>
                  <a:pt x="359" y="469"/>
                  <a:pt x="359" y="469"/>
                </a:cubicBezTo>
                <a:cubicBezTo>
                  <a:pt x="357" y="466"/>
                  <a:pt x="356" y="462"/>
                  <a:pt x="356" y="460"/>
                </a:cubicBezTo>
                <a:cubicBezTo>
                  <a:pt x="357" y="457"/>
                  <a:pt x="358" y="455"/>
                  <a:pt x="360" y="454"/>
                </a:cubicBezTo>
                <a:cubicBezTo>
                  <a:pt x="362" y="452"/>
                  <a:pt x="362" y="452"/>
                  <a:pt x="362" y="452"/>
                </a:cubicBezTo>
                <a:cubicBezTo>
                  <a:pt x="362" y="451"/>
                  <a:pt x="363" y="451"/>
                  <a:pt x="364" y="450"/>
                </a:cubicBezTo>
                <a:cubicBezTo>
                  <a:pt x="369" y="451"/>
                  <a:pt x="369" y="451"/>
                  <a:pt x="369" y="451"/>
                </a:cubicBezTo>
                <a:cubicBezTo>
                  <a:pt x="372" y="452"/>
                  <a:pt x="375" y="458"/>
                  <a:pt x="376" y="469"/>
                </a:cubicBezTo>
                <a:cubicBezTo>
                  <a:pt x="376" y="470"/>
                  <a:pt x="376" y="470"/>
                  <a:pt x="376" y="470"/>
                </a:cubicBezTo>
                <a:cubicBezTo>
                  <a:pt x="377" y="471"/>
                  <a:pt x="377" y="471"/>
                  <a:pt x="377" y="471"/>
                </a:cubicBezTo>
                <a:cubicBezTo>
                  <a:pt x="378" y="473"/>
                  <a:pt x="381" y="475"/>
                  <a:pt x="387" y="477"/>
                </a:cubicBezTo>
                <a:cubicBezTo>
                  <a:pt x="387" y="477"/>
                  <a:pt x="387" y="477"/>
                  <a:pt x="387" y="477"/>
                </a:cubicBezTo>
                <a:cubicBezTo>
                  <a:pt x="388" y="477"/>
                  <a:pt x="388" y="477"/>
                  <a:pt x="388" y="477"/>
                </a:cubicBezTo>
                <a:cubicBezTo>
                  <a:pt x="407" y="497"/>
                  <a:pt x="407" y="497"/>
                  <a:pt x="407" y="497"/>
                </a:cubicBezTo>
                <a:cubicBezTo>
                  <a:pt x="407" y="497"/>
                  <a:pt x="407" y="497"/>
                  <a:pt x="407" y="497"/>
                </a:cubicBezTo>
                <a:cubicBezTo>
                  <a:pt x="417" y="494"/>
                  <a:pt x="417" y="494"/>
                  <a:pt x="417" y="494"/>
                </a:cubicBezTo>
                <a:cubicBezTo>
                  <a:pt x="415" y="491"/>
                  <a:pt x="415" y="491"/>
                  <a:pt x="415" y="491"/>
                </a:cubicBezTo>
                <a:cubicBezTo>
                  <a:pt x="413" y="488"/>
                  <a:pt x="412" y="485"/>
                  <a:pt x="412" y="483"/>
                </a:cubicBezTo>
                <a:cubicBezTo>
                  <a:pt x="412" y="479"/>
                  <a:pt x="415" y="475"/>
                  <a:pt x="421" y="471"/>
                </a:cubicBezTo>
                <a:cubicBezTo>
                  <a:pt x="432" y="461"/>
                  <a:pt x="432" y="461"/>
                  <a:pt x="432" y="461"/>
                </a:cubicBezTo>
                <a:cubicBezTo>
                  <a:pt x="444" y="470"/>
                  <a:pt x="444" y="470"/>
                  <a:pt x="444" y="470"/>
                </a:cubicBezTo>
                <a:cubicBezTo>
                  <a:pt x="446" y="470"/>
                  <a:pt x="446" y="470"/>
                  <a:pt x="446" y="470"/>
                </a:cubicBezTo>
                <a:cubicBezTo>
                  <a:pt x="449" y="457"/>
                  <a:pt x="449" y="457"/>
                  <a:pt x="449" y="457"/>
                </a:cubicBezTo>
                <a:cubicBezTo>
                  <a:pt x="449" y="454"/>
                  <a:pt x="449" y="454"/>
                  <a:pt x="449" y="454"/>
                </a:cubicBezTo>
                <a:cubicBezTo>
                  <a:pt x="451" y="454"/>
                  <a:pt x="451" y="454"/>
                  <a:pt x="451" y="454"/>
                </a:cubicBezTo>
                <a:cubicBezTo>
                  <a:pt x="461" y="455"/>
                  <a:pt x="461" y="455"/>
                  <a:pt x="461" y="455"/>
                </a:cubicBezTo>
                <a:cubicBezTo>
                  <a:pt x="463" y="457"/>
                  <a:pt x="464" y="458"/>
                  <a:pt x="464" y="461"/>
                </a:cubicBezTo>
                <a:cubicBezTo>
                  <a:pt x="464" y="464"/>
                  <a:pt x="462" y="467"/>
                  <a:pt x="460" y="469"/>
                </a:cubicBezTo>
                <a:cubicBezTo>
                  <a:pt x="462" y="471"/>
                  <a:pt x="462" y="471"/>
                  <a:pt x="462" y="471"/>
                </a:cubicBezTo>
                <a:cubicBezTo>
                  <a:pt x="468" y="474"/>
                  <a:pt x="473" y="476"/>
                  <a:pt x="477" y="477"/>
                </a:cubicBezTo>
                <a:cubicBezTo>
                  <a:pt x="477" y="477"/>
                  <a:pt x="477" y="477"/>
                  <a:pt x="477" y="477"/>
                </a:cubicBezTo>
                <a:cubicBezTo>
                  <a:pt x="477" y="477"/>
                  <a:pt x="477" y="477"/>
                  <a:pt x="477" y="477"/>
                </a:cubicBezTo>
                <a:cubicBezTo>
                  <a:pt x="485" y="481"/>
                  <a:pt x="485" y="481"/>
                  <a:pt x="485" y="481"/>
                </a:cubicBezTo>
                <a:cubicBezTo>
                  <a:pt x="491" y="480"/>
                  <a:pt x="491" y="480"/>
                  <a:pt x="491" y="480"/>
                </a:cubicBezTo>
                <a:cubicBezTo>
                  <a:pt x="482" y="436"/>
                  <a:pt x="482" y="436"/>
                  <a:pt x="482" y="436"/>
                </a:cubicBezTo>
                <a:cubicBezTo>
                  <a:pt x="476" y="432"/>
                  <a:pt x="471" y="425"/>
                  <a:pt x="465" y="417"/>
                </a:cubicBezTo>
                <a:cubicBezTo>
                  <a:pt x="461" y="409"/>
                  <a:pt x="463" y="399"/>
                  <a:pt x="473" y="387"/>
                </a:cubicBezTo>
                <a:cubicBezTo>
                  <a:pt x="478" y="381"/>
                  <a:pt x="485" y="375"/>
                  <a:pt x="492" y="369"/>
                </a:cubicBezTo>
                <a:cubicBezTo>
                  <a:pt x="492" y="369"/>
                  <a:pt x="492" y="369"/>
                  <a:pt x="492" y="369"/>
                </a:cubicBezTo>
                <a:cubicBezTo>
                  <a:pt x="493" y="367"/>
                  <a:pt x="493" y="367"/>
                  <a:pt x="493" y="367"/>
                </a:cubicBezTo>
                <a:cubicBezTo>
                  <a:pt x="502" y="367"/>
                  <a:pt x="502" y="367"/>
                  <a:pt x="502" y="367"/>
                </a:cubicBezTo>
                <a:cubicBezTo>
                  <a:pt x="502" y="369"/>
                  <a:pt x="502" y="369"/>
                  <a:pt x="502" y="369"/>
                </a:cubicBezTo>
                <a:cubicBezTo>
                  <a:pt x="509" y="372"/>
                  <a:pt x="509" y="372"/>
                  <a:pt x="509" y="372"/>
                </a:cubicBezTo>
                <a:cubicBezTo>
                  <a:pt x="525" y="372"/>
                  <a:pt x="525" y="372"/>
                  <a:pt x="525" y="372"/>
                </a:cubicBezTo>
                <a:cubicBezTo>
                  <a:pt x="531" y="369"/>
                  <a:pt x="536" y="359"/>
                  <a:pt x="542" y="345"/>
                </a:cubicBezTo>
                <a:cubicBezTo>
                  <a:pt x="546" y="336"/>
                  <a:pt x="546" y="319"/>
                  <a:pt x="543" y="292"/>
                </a:cubicBezTo>
                <a:close/>
              </a:path>
            </a:pathLst>
          </a:custGeom>
          <a:solidFill>
            <a:schemeClr val="bg1">
              <a:lumMod val="85000"/>
            </a:schemeClr>
          </a:solidFill>
          <a:ln>
            <a:solidFill>
              <a:schemeClr val="bg1">
                <a:lumMod val="65000"/>
              </a:schemeClr>
            </a:solidFill>
          </a:ln>
        </p:spPr>
        <p:txBody>
          <a:bodyPr/>
          <a:lstStyle/>
          <a:p>
            <a:endParaRPr lang="zh-CN" altLang="en-US" dirty="0">
              <a:ea typeface="微软雅黑" panose="020B0503020204020204" pitchFamily="34" charset="-122"/>
            </a:endParaRPr>
          </a:p>
        </p:txBody>
      </p:sp>
      <p:sp>
        <p:nvSpPr>
          <p:cNvPr id="29" name="Freeform 32"/>
          <p:cNvSpPr/>
          <p:nvPr/>
        </p:nvSpPr>
        <p:spPr bwMode="auto">
          <a:xfrm>
            <a:off x="5043488" y="3359150"/>
            <a:ext cx="822325" cy="515938"/>
          </a:xfrm>
          <a:custGeom>
            <a:avLst/>
            <a:gdLst>
              <a:gd name="T0" fmla="*/ 750060 w 330"/>
              <a:gd name="T1" fmla="*/ 17447 h 207"/>
              <a:gd name="T2" fmla="*/ 677795 w 330"/>
              <a:gd name="T3" fmla="*/ 24925 h 207"/>
              <a:gd name="T4" fmla="*/ 513330 w 330"/>
              <a:gd name="T5" fmla="*/ 82251 h 207"/>
              <a:gd name="T6" fmla="*/ 515822 w 330"/>
              <a:gd name="T7" fmla="*/ 117145 h 207"/>
              <a:gd name="T8" fmla="*/ 406179 w 330"/>
              <a:gd name="T9" fmla="*/ 99698 h 207"/>
              <a:gd name="T10" fmla="*/ 321454 w 330"/>
              <a:gd name="T11" fmla="*/ 2492 h 207"/>
              <a:gd name="T12" fmla="*/ 286568 w 330"/>
              <a:gd name="T13" fmla="*/ 39879 h 207"/>
              <a:gd name="T14" fmla="*/ 244206 w 330"/>
              <a:gd name="T15" fmla="*/ 17447 h 207"/>
              <a:gd name="T16" fmla="*/ 226762 w 330"/>
              <a:gd name="T17" fmla="*/ 39879 h 207"/>
              <a:gd name="T18" fmla="*/ 194368 w 330"/>
              <a:gd name="T19" fmla="*/ 49849 h 207"/>
              <a:gd name="T20" fmla="*/ 27411 w 330"/>
              <a:gd name="T21" fmla="*/ 244261 h 207"/>
              <a:gd name="T22" fmla="*/ 42362 w 330"/>
              <a:gd name="T23" fmla="*/ 289125 h 207"/>
              <a:gd name="T24" fmla="*/ 42362 w 330"/>
              <a:gd name="T25" fmla="*/ 289125 h 207"/>
              <a:gd name="T26" fmla="*/ 67281 w 330"/>
              <a:gd name="T27" fmla="*/ 393808 h 207"/>
              <a:gd name="T28" fmla="*/ 0 w 330"/>
              <a:gd name="T29" fmla="*/ 436179 h 207"/>
              <a:gd name="T30" fmla="*/ 32395 w 330"/>
              <a:gd name="T31" fmla="*/ 463596 h 207"/>
              <a:gd name="T32" fmla="*/ 34887 w 330"/>
              <a:gd name="T33" fmla="*/ 473566 h 207"/>
              <a:gd name="T34" fmla="*/ 124595 w 330"/>
              <a:gd name="T35" fmla="*/ 515938 h 207"/>
              <a:gd name="T36" fmla="*/ 159481 w 330"/>
              <a:gd name="T37" fmla="*/ 481044 h 207"/>
              <a:gd name="T38" fmla="*/ 219287 w 330"/>
              <a:gd name="T39" fmla="*/ 453627 h 207"/>
              <a:gd name="T40" fmla="*/ 224270 w 330"/>
              <a:gd name="T41" fmla="*/ 461104 h 207"/>
              <a:gd name="T42" fmla="*/ 224270 w 330"/>
              <a:gd name="T43" fmla="*/ 463596 h 207"/>
              <a:gd name="T44" fmla="*/ 284076 w 330"/>
              <a:gd name="T45" fmla="*/ 500983 h 207"/>
              <a:gd name="T46" fmla="*/ 351357 w 330"/>
              <a:gd name="T47" fmla="*/ 478551 h 207"/>
              <a:gd name="T48" fmla="*/ 406179 w 330"/>
              <a:gd name="T49" fmla="*/ 473566 h 207"/>
              <a:gd name="T50" fmla="*/ 408671 w 330"/>
              <a:gd name="T51" fmla="*/ 471074 h 207"/>
              <a:gd name="T52" fmla="*/ 451033 w 330"/>
              <a:gd name="T53" fmla="*/ 418732 h 207"/>
              <a:gd name="T54" fmla="*/ 473460 w 330"/>
              <a:gd name="T55" fmla="*/ 403778 h 207"/>
              <a:gd name="T56" fmla="*/ 478444 w 330"/>
              <a:gd name="T57" fmla="*/ 406270 h 207"/>
              <a:gd name="T58" fmla="*/ 490903 w 330"/>
              <a:gd name="T59" fmla="*/ 408762 h 207"/>
              <a:gd name="T60" fmla="*/ 508346 w 330"/>
              <a:gd name="T61" fmla="*/ 336481 h 207"/>
              <a:gd name="T62" fmla="*/ 533265 w 330"/>
              <a:gd name="T63" fmla="*/ 329004 h 207"/>
              <a:gd name="T64" fmla="*/ 563168 w 330"/>
              <a:gd name="T65" fmla="*/ 264200 h 207"/>
              <a:gd name="T66" fmla="*/ 573136 w 330"/>
              <a:gd name="T67" fmla="*/ 226813 h 207"/>
              <a:gd name="T68" fmla="*/ 610514 w 330"/>
              <a:gd name="T69" fmla="*/ 211859 h 207"/>
              <a:gd name="T70" fmla="*/ 613006 w 330"/>
              <a:gd name="T71" fmla="*/ 209366 h 207"/>
              <a:gd name="T72" fmla="*/ 640417 w 330"/>
              <a:gd name="T73" fmla="*/ 181949 h 207"/>
              <a:gd name="T74" fmla="*/ 622973 w 330"/>
              <a:gd name="T75" fmla="*/ 181949 h 207"/>
              <a:gd name="T76" fmla="*/ 625465 w 330"/>
              <a:gd name="T77" fmla="*/ 169487 h 207"/>
              <a:gd name="T78" fmla="*/ 630449 w 330"/>
              <a:gd name="T79" fmla="*/ 166994 h 207"/>
              <a:gd name="T80" fmla="*/ 670319 w 330"/>
              <a:gd name="T81" fmla="*/ 147055 h 207"/>
              <a:gd name="T82" fmla="*/ 767503 w 330"/>
              <a:gd name="T83" fmla="*/ 79759 h 207"/>
              <a:gd name="T84" fmla="*/ 809866 w 330"/>
              <a:gd name="T85" fmla="*/ 92221 h 207"/>
              <a:gd name="T86" fmla="*/ 802390 w 330"/>
              <a:gd name="T87" fmla="*/ 57326 h 207"/>
              <a:gd name="T88" fmla="*/ 804882 w 330"/>
              <a:gd name="T89" fmla="*/ 54834 h 207"/>
              <a:gd name="T90" fmla="*/ 817341 w 330"/>
              <a:gd name="T91" fmla="*/ 24925 h 207"/>
              <a:gd name="T92" fmla="*/ 807374 w 330"/>
              <a:gd name="T93" fmla="*/ 27417 h 207"/>
              <a:gd name="T94" fmla="*/ 774979 w 330"/>
              <a:gd name="T95" fmla="*/ 32402 h 207"/>
              <a:gd name="T96" fmla="*/ 767503 w 330"/>
              <a:gd name="T97" fmla="*/ 32402 h 207"/>
              <a:gd name="T98" fmla="*/ 765011 w 330"/>
              <a:gd name="T99" fmla="*/ 27417 h 207"/>
              <a:gd name="T100" fmla="*/ 752552 w 330"/>
              <a:gd name="T101" fmla="*/ 14955 h 20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30" h="207">
                <a:moveTo>
                  <a:pt x="302" y="6"/>
                </a:moveTo>
                <a:cubicBezTo>
                  <a:pt x="301" y="7"/>
                  <a:pt x="301" y="7"/>
                  <a:pt x="301" y="7"/>
                </a:cubicBezTo>
                <a:cubicBezTo>
                  <a:pt x="301" y="10"/>
                  <a:pt x="299" y="12"/>
                  <a:pt x="296" y="12"/>
                </a:cubicBezTo>
                <a:cubicBezTo>
                  <a:pt x="272" y="10"/>
                  <a:pt x="272" y="10"/>
                  <a:pt x="272" y="10"/>
                </a:cubicBezTo>
                <a:cubicBezTo>
                  <a:pt x="256" y="6"/>
                  <a:pt x="245" y="4"/>
                  <a:pt x="240" y="1"/>
                </a:cubicBezTo>
                <a:cubicBezTo>
                  <a:pt x="206" y="33"/>
                  <a:pt x="206" y="33"/>
                  <a:pt x="206" y="33"/>
                </a:cubicBezTo>
                <a:cubicBezTo>
                  <a:pt x="207" y="46"/>
                  <a:pt x="207" y="46"/>
                  <a:pt x="207" y="46"/>
                </a:cubicBezTo>
                <a:cubicBezTo>
                  <a:pt x="207" y="47"/>
                  <a:pt x="207" y="47"/>
                  <a:pt x="207" y="47"/>
                </a:cubicBezTo>
                <a:cubicBezTo>
                  <a:pt x="204" y="48"/>
                  <a:pt x="204" y="48"/>
                  <a:pt x="204" y="48"/>
                </a:cubicBezTo>
                <a:cubicBezTo>
                  <a:pt x="178" y="51"/>
                  <a:pt x="164" y="49"/>
                  <a:pt x="163" y="40"/>
                </a:cubicBezTo>
                <a:cubicBezTo>
                  <a:pt x="160" y="3"/>
                  <a:pt x="160" y="3"/>
                  <a:pt x="160" y="3"/>
                </a:cubicBezTo>
                <a:cubicBezTo>
                  <a:pt x="129" y="1"/>
                  <a:pt x="129" y="1"/>
                  <a:pt x="129" y="1"/>
                </a:cubicBezTo>
                <a:cubicBezTo>
                  <a:pt x="116" y="28"/>
                  <a:pt x="116" y="28"/>
                  <a:pt x="116" y="28"/>
                </a:cubicBezTo>
                <a:cubicBezTo>
                  <a:pt x="115" y="16"/>
                  <a:pt x="115" y="16"/>
                  <a:pt x="115" y="16"/>
                </a:cubicBezTo>
                <a:cubicBezTo>
                  <a:pt x="115" y="7"/>
                  <a:pt x="113" y="2"/>
                  <a:pt x="111" y="0"/>
                </a:cubicBezTo>
                <a:cubicBezTo>
                  <a:pt x="98" y="7"/>
                  <a:pt x="98" y="7"/>
                  <a:pt x="98" y="7"/>
                </a:cubicBezTo>
                <a:cubicBezTo>
                  <a:pt x="92" y="15"/>
                  <a:pt x="92" y="15"/>
                  <a:pt x="92" y="15"/>
                </a:cubicBezTo>
                <a:cubicBezTo>
                  <a:pt x="91" y="16"/>
                  <a:pt x="91" y="16"/>
                  <a:pt x="91" y="16"/>
                </a:cubicBezTo>
                <a:cubicBezTo>
                  <a:pt x="90" y="16"/>
                  <a:pt x="90" y="16"/>
                  <a:pt x="90" y="16"/>
                </a:cubicBezTo>
                <a:cubicBezTo>
                  <a:pt x="78" y="20"/>
                  <a:pt x="78" y="20"/>
                  <a:pt x="78" y="20"/>
                </a:cubicBezTo>
                <a:cubicBezTo>
                  <a:pt x="65" y="31"/>
                  <a:pt x="53" y="42"/>
                  <a:pt x="43" y="54"/>
                </a:cubicBezTo>
                <a:cubicBezTo>
                  <a:pt x="11" y="98"/>
                  <a:pt x="11" y="98"/>
                  <a:pt x="11" y="98"/>
                </a:cubicBezTo>
                <a:cubicBezTo>
                  <a:pt x="17" y="113"/>
                  <a:pt x="17" y="113"/>
                  <a:pt x="17" y="113"/>
                </a:cubicBezTo>
                <a:cubicBezTo>
                  <a:pt x="17" y="116"/>
                  <a:pt x="17" y="116"/>
                  <a:pt x="17" y="116"/>
                </a:cubicBezTo>
                <a:cubicBezTo>
                  <a:pt x="17" y="116"/>
                  <a:pt x="17" y="116"/>
                  <a:pt x="17" y="116"/>
                </a:cubicBezTo>
                <a:cubicBezTo>
                  <a:pt x="17" y="116"/>
                  <a:pt x="17" y="116"/>
                  <a:pt x="17" y="116"/>
                </a:cubicBezTo>
                <a:cubicBezTo>
                  <a:pt x="14" y="120"/>
                  <a:pt x="16" y="125"/>
                  <a:pt x="19" y="132"/>
                </a:cubicBezTo>
                <a:cubicBezTo>
                  <a:pt x="24" y="139"/>
                  <a:pt x="27" y="148"/>
                  <a:pt x="27" y="158"/>
                </a:cubicBezTo>
                <a:cubicBezTo>
                  <a:pt x="27" y="159"/>
                  <a:pt x="27" y="159"/>
                  <a:pt x="27" y="159"/>
                </a:cubicBezTo>
                <a:cubicBezTo>
                  <a:pt x="0" y="175"/>
                  <a:pt x="0" y="175"/>
                  <a:pt x="0" y="175"/>
                </a:cubicBezTo>
                <a:cubicBezTo>
                  <a:pt x="0" y="181"/>
                  <a:pt x="0" y="181"/>
                  <a:pt x="0" y="181"/>
                </a:cubicBezTo>
                <a:cubicBezTo>
                  <a:pt x="13" y="186"/>
                  <a:pt x="13" y="186"/>
                  <a:pt x="13" y="186"/>
                </a:cubicBezTo>
                <a:cubicBezTo>
                  <a:pt x="14" y="187"/>
                  <a:pt x="14" y="188"/>
                  <a:pt x="14" y="189"/>
                </a:cubicBezTo>
                <a:cubicBezTo>
                  <a:pt x="14" y="190"/>
                  <a:pt x="14" y="190"/>
                  <a:pt x="14" y="190"/>
                </a:cubicBezTo>
                <a:cubicBezTo>
                  <a:pt x="14" y="193"/>
                  <a:pt x="19" y="197"/>
                  <a:pt x="28" y="201"/>
                </a:cubicBezTo>
                <a:cubicBezTo>
                  <a:pt x="50" y="207"/>
                  <a:pt x="50" y="207"/>
                  <a:pt x="50" y="207"/>
                </a:cubicBezTo>
                <a:cubicBezTo>
                  <a:pt x="57" y="203"/>
                  <a:pt x="57" y="203"/>
                  <a:pt x="57" y="203"/>
                </a:cubicBezTo>
                <a:cubicBezTo>
                  <a:pt x="64" y="193"/>
                  <a:pt x="64" y="193"/>
                  <a:pt x="64" y="193"/>
                </a:cubicBezTo>
                <a:cubicBezTo>
                  <a:pt x="70" y="175"/>
                  <a:pt x="70" y="175"/>
                  <a:pt x="70" y="175"/>
                </a:cubicBezTo>
                <a:cubicBezTo>
                  <a:pt x="88" y="182"/>
                  <a:pt x="88" y="182"/>
                  <a:pt x="88" y="182"/>
                </a:cubicBezTo>
                <a:cubicBezTo>
                  <a:pt x="90" y="184"/>
                  <a:pt x="90" y="184"/>
                  <a:pt x="90" y="184"/>
                </a:cubicBezTo>
                <a:cubicBezTo>
                  <a:pt x="90" y="185"/>
                  <a:pt x="90" y="185"/>
                  <a:pt x="90" y="185"/>
                </a:cubicBezTo>
                <a:cubicBezTo>
                  <a:pt x="90" y="185"/>
                  <a:pt x="90" y="185"/>
                  <a:pt x="90" y="185"/>
                </a:cubicBezTo>
                <a:cubicBezTo>
                  <a:pt x="90" y="186"/>
                  <a:pt x="90" y="186"/>
                  <a:pt x="90" y="186"/>
                </a:cubicBezTo>
                <a:cubicBezTo>
                  <a:pt x="87" y="193"/>
                  <a:pt x="89" y="198"/>
                  <a:pt x="95" y="201"/>
                </a:cubicBezTo>
                <a:cubicBezTo>
                  <a:pt x="114" y="201"/>
                  <a:pt x="114" y="201"/>
                  <a:pt x="114" y="201"/>
                </a:cubicBezTo>
                <a:cubicBezTo>
                  <a:pt x="121" y="200"/>
                  <a:pt x="126" y="198"/>
                  <a:pt x="130" y="195"/>
                </a:cubicBezTo>
                <a:cubicBezTo>
                  <a:pt x="132" y="192"/>
                  <a:pt x="136" y="191"/>
                  <a:pt x="141" y="192"/>
                </a:cubicBezTo>
                <a:cubicBezTo>
                  <a:pt x="148" y="193"/>
                  <a:pt x="154" y="195"/>
                  <a:pt x="158" y="201"/>
                </a:cubicBezTo>
                <a:cubicBezTo>
                  <a:pt x="163" y="190"/>
                  <a:pt x="163" y="190"/>
                  <a:pt x="163" y="190"/>
                </a:cubicBezTo>
                <a:cubicBezTo>
                  <a:pt x="164" y="189"/>
                  <a:pt x="164" y="189"/>
                  <a:pt x="164" y="189"/>
                </a:cubicBezTo>
                <a:cubicBezTo>
                  <a:pt x="164" y="189"/>
                  <a:pt x="164" y="189"/>
                  <a:pt x="164" y="189"/>
                </a:cubicBezTo>
                <a:cubicBezTo>
                  <a:pt x="167" y="187"/>
                  <a:pt x="169" y="184"/>
                  <a:pt x="172" y="179"/>
                </a:cubicBezTo>
                <a:cubicBezTo>
                  <a:pt x="173" y="175"/>
                  <a:pt x="177" y="171"/>
                  <a:pt x="181" y="168"/>
                </a:cubicBezTo>
                <a:cubicBezTo>
                  <a:pt x="190" y="163"/>
                  <a:pt x="190" y="163"/>
                  <a:pt x="190" y="163"/>
                </a:cubicBezTo>
                <a:cubicBezTo>
                  <a:pt x="190" y="162"/>
                  <a:pt x="190" y="162"/>
                  <a:pt x="190" y="162"/>
                </a:cubicBezTo>
                <a:cubicBezTo>
                  <a:pt x="191" y="163"/>
                  <a:pt x="191" y="163"/>
                  <a:pt x="191" y="163"/>
                </a:cubicBezTo>
                <a:cubicBezTo>
                  <a:pt x="192" y="163"/>
                  <a:pt x="192" y="163"/>
                  <a:pt x="192" y="163"/>
                </a:cubicBezTo>
                <a:cubicBezTo>
                  <a:pt x="197" y="164"/>
                  <a:pt x="197" y="164"/>
                  <a:pt x="197" y="164"/>
                </a:cubicBezTo>
                <a:cubicBezTo>
                  <a:pt x="197" y="164"/>
                  <a:pt x="197" y="164"/>
                  <a:pt x="197" y="164"/>
                </a:cubicBezTo>
                <a:cubicBezTo>
                  <a:pt x="198" y="165"/>
                  <a:pt x="198" y="165"/>
                  <a:pt x="198" y="165"/>
                </a:cubicBezTo>
                <a:cubicBezTo>
                  <a:pt x="204" y="135"/>
                  <a:pt x="204" y="135"/>
                  <a:pt x="204" y="135"/>
                </a:cubicBezTo>
                <a:cubicBezTo>
                  <a:pt x="204" y="134"/>
                  <a:pt x="204" y="134"/>
                  <a:pt x="204" y="134"/>
                </a:cubicBezTo>
                <a:cubicBezTo>
                  <a:pt x="214" y="132"/>
                  <a:pt x="214" y="132"/>
                  <a:pt x="214" y="132"/>
                </a:cubicBezTo>
                <a:cubicBezTo>
                  <a:pt x="224" y="125"/>
                  <a:pt x="229" y="120"/>
                  <a:pt x="228" y="115"/>
                </a:cubicBezTo>
                <a:cubicBezTo>
                  <a:pt x="226" y="106"/>
                  <a:pt x="226" y="106"/>
                  <a:pt x="226" y="106"/>
                </a:cubicBezTo>
                <a:cubicBezTo>
                  <a:pt x="224" y="100"/>
                  <a:pt x="224" y="96"/>
                  <a:pt x="225" y="94"/>
                </a:cubicBezTo>
                <a:cubicBezTo>
                  <a:pt x="227" y="92"/>
                  <a:pt x="228" y="91"/>
                  <a:pt x="230" y="91"/>
                </a:cubicBezTo>
                <a:cubicBezTo>
                  <a:pt x="234" y="91"/>
                  <a:pt x="239" y="93"/>
                  <a:pt x="244" y="95"/>
                </a:cubicBezTo>
                <a:cubicBezTo>
                  <a:pt x="245" y="85"/>
                  <a:pt x="245" y="85"/>
                  <a:pt x="245" y="85"/>
                </a:cubicBezTo>
                <a:cubicBezTo>
                  <a:pt x="245" y="84"/>
                  <a:pt x="245" y="84"/>
                  <a:pt x="245" y="84"/>
                </a:cubicBezTo>
                <a:cubicBezTo>
                  <a:pt x="246" y="84"/>
                  <a:pt x="246" y="84"/>
                  <a:pt x="246" y="84"/>
                </a:cubicBezTo>
                <a:cubicBezTo>
                  <a:pt x="256" y="79"/>
                  <a:pt x="256" y="79"/>
                  <a:pt x="256" y="79"/>
                </a:cubicBezTo>
                <a:cubicBezTo>
                  <a:pt x="257" y="73"/>
                  <a:pt x="257" y="73"/>
                  <a:pt x="257" y="73"/>
                </a:cubicBezTo>
                <a:cubicBezTo>
                  <a:pt x="251" y="73"/>
                  <a:pt x="251" y="73"/>
                  <a:pt x="251" y="73"/>
                </a:cubicBezTo>
                <a:cubicBezTo>
                  <a:pt x="250" y="73"/>
                  <a:pt x="250" y="73"/>
                  <a:pt x="250" y="73"/>
                </a:cubicBezTo>
                <a:cubicBezTo>
                  <a:pt x="251" y="70"/>
                  <a:pt x="251" y="70"/>
                  <a:pt x="251" y="70"/>
                </a:cubicBezTo>
                <a:cubicBezTo>
                  <a:pt x="251" y="68"/>
                  <a:pt x="251" y="68"/>
                  <a:pt x="251" y="68"/>
                </a:cubicBezTo>
                <a:cubicBezTo>
                  <a:pt x="251" y="67"/>
                  <a:pt x="251" y="67"/>
                  <a:pt x="251" y="67"/>
                </a:cubicBezTo>
                <a:cubicBezTo>
                  <a:pt x="253" y="67"/>
                  <a:pt x="253" y="67"/>
                  <a:pt x="253" y="67"/>
                </a:cubicBezTo>
                <a:cubicBezTo>
                  <a:pt x="254" y="67"/>
                  <a:pt x="254" y="67"/>
                  <a:pt x="254" y="67"/>
                </a:cubicBezTo>
                <a:cubicBezTo>
                  <a:pt x="258" y="67"/>
                  <a:pt x="263" y="64"/>
                  <a:pt x="269" y="59"/>
                </a:cubicBezTo>
                <a:cubicBezTo>
                  <a:pt x="307" y="32"/>
                  <a:pt x="307" y="32"/>
                  <a:pt x="307" y="32"/>
                </a:cubicBezTo>
                <a:cubicBezTo>
                  <a:pt x="308" y="32"/>
                  <a:pt x="308" y="32"/>
                  <a:pt x="308" y="32"/>
                </a:cubicBezTo>
                <a:cubicBezTo>
                  <a:pt x="320" y="37"/>
                  <a:pt x="320" y="37"/>
                  <a:pt x="320" y="37"/>
                </a:cubicBezTo>
                <a:cubicBezTo>
                  <a:pt x="325" y="37"/>
                  <a:pt x="325" y="37"/>
                  <a:pt x="325" y="37"/>
                </a:cubicBezTo>
                <a:cubicBezTo>
                  <a:pt x="322" y="24"/>
                  <a:pt x="322" y="24"/>
                  <a:pt x="322" y="24"/>
                </a:cubicBezTo>
                <a:cubicBezTo>
                  <a:pt x="322" y="23"/>
                  <a:pt x="322" y="23"/>
                  <a:pt x="322" y="23"/>
                </a:cubicBezTo>
                <a:cubicBezTo>
                  <a:pt x="323" y="22"/>
                  <a:pt x="323" y="22"/>
                  <a:pt x="323" y="22"/>
                </a:cubicBezTo>
                <a:cubicBezTo>
                  <a:pt x="323" y="22"/>
                  <a:pt x="323" y="22"/>
                  <a:pt x="323" y="22"/>
                </a:cubicBezTo>
                <a:cubicBezTo>
                  <a:pt x="330" y="11"/>
                  <a:pt x="330" y="11"/>
                  <a:pt x="330" y="11"/>
                </a:cubicBezTo>
                <a:cubicBezTo>
                  <a:pt x="328" y="10"/>
                  <a:pt x="328" y="10"/>
                  <a:pt x="328" y="10"/>
                </a:cubicBezTo>
                <a:cubicBezTo>
                  <a:pt x="324" y="11"/>
                  <a:pt x="324" y="11"/>
                  <a:pt x="324" y="11"/>
                </a:cubicBezTo>
                <a:cubicBezTo>
                  <a:pt x="324" y="11"/>
                  <a:pt x="324" y="11"/>
                  <a:pt x="324" y="11"/>
                </a:cubicBezTo>
                <a:cubicBezTo>
                  <a:pt x="323" y="11"/>
                  <a:pt x="323" y="11"/>
                  <a:pt x="323" y="11"/>
                </a:cubicBezTo>
                <a:cubicBezTo>
                  <a:pt x="311" y="13"/>
                  <a:pt x="311" y="13"/>
                  <a:pt x="311" y="13"/>
                </a:cubicBezTo>
                <a:cubicBezTo>
                  <a:pt x="308" y="13"/>
                  <a:pt x="308" y="13"/>
                  <a:pt x="308" y="13"/>
                </a:cubicBezTo>
                <a:cubicBezTo>
                  <a:pt x="308" y="13"/>
                  <a:pt x="308" y="13"/>
                  <a:pt x="308" y="13"/>
                </a:cubicBezTo>
                <a:cubicBezTo>
                  <a:pt x="308" y="13"/>
                  <a:pt x="308" y="13"/>
                  <a:pt x="308" y="13"/>
                </a:cubicBezTo>
                <a:cubicBezTo>
                  <a:pt x="307" y="11"/>
                  <a:pt x="307" y="11"/>
                  <a:pt x="307" y="11"/>
                </a:cubicBezTo>
                <a:cubicBezTo>
                  <a:pt x="305" y="6"/>
                  <a:pt x="305" y="6"/>
                  <a:pt x="305" y="6"/>
                </a:cubicBezTo>
                <a:lnTo>
                  <a:pt x="302" y="6"/>
                </a:lnTo>
                <a:close/>
              </a:path>
            </a:pathLst>
          </a:custGeom>
          <a:solidFill>
            <a:schemeClr val="bg1">
              <a:lumMod val="85000"/>
            </a:schemeClr>
          </a:solidFill>
          <a:ln>
            <a:solidFill>
              <a:schemeClr val="bg1">
                <a:lumMod val="65000"/>
              </a:schemeClr>
            </a:solidFill>
          </a:ln>
        </p:spPr>
        <p:txBody>
          <a:bodyPr/>
          <a:lstStyle/>
          <a:p>
            <a:endParaRPr lang="zh-CN" altLang="en-US" dirty="0">
              <a:ea typeface="微软雅黑" panose="020B0503020204020204" pitchFamily="34" charset="-122"/>
            </a:endParaRPr>
          </a:p>
        </p:txBody>
      </p:sp>
      <p:sp>
        <p:nvSpPr>
          <p:cNvPr id="30" name="Freeform 33"/>
          <p:cNvSpPr/>
          <p:nvPr/>
        </p:nvSpPr>
        <p:spPr bwMode="auto">
          <a:xfrm>
            <a:off x="5213350" y="3783013"/>
            <a:ext cx="711200" cy="550862"/>
          </a:xfrm>
          <a:custGeom>
            <a:avLst/>
            <a:gdLst>
              <a:gd name="T0" fmla="*/ 455069 w 286"/>
              <a:gd name="T1" fmla="*/ 84748 h 221"/>
              <a:gd name="T2" fmla="*/ 320786 w 286"/>
              <a:gd name="T3" fmla="*/ 32404 h 221"/>
              <a:gd name="T4" fmla="*/ 320786 w 286"/>
              <a:gd name="T5" fmla="*/ 4985 h 221"/>
              <a:gd name="T6" fmla="*/ 308352 w 286"/>
              <a:gd name="T7" fmla="*/ 0 h 221"/>
              <a:gd name="T8" fmla="*/ 251158 w 286"/>
              <a:gd name="T9" fmla="*/ 59822 h 221"/>
              <a:gd name="T10" fmla="*/ 216344 w 286"/>
              <a:gd name="T11" fmla="*/ 89733 h 221"/>
              <a:gd name="T12" fmla="*/ 179043 w 286"/>
              <a:gd name="T13" fmla="*/ 69792 h 221"/>
              <a:gd name="T14" fmla="*/ 116876 w 286"/>
              <a:gd name="T15" fmla="*/ 94718 h 221"/>
              <a:gd name="T16" fmla="*/ 37301 w 286"/>
              <a:gd name="T17" fmla="*/ 42374 h 221"/>
              <a:gd name="T18" fmla="*/ 4973 w 286"/>
              <a:gd name="T19" fmla="*/ 64807 h 221"/>
              <a:gd name="T20" fmla="*/ 4973 w 286"/>
              <a:gd name="T21" fmla="*/ 64807 h 221"/>
              <a:gd name="T22" fmla="*/ 0 w 286"/>
              <a:gd name="T23" fmla="*/ 74778 h 221"/>
              <a:gd name="T24" fmla="*/ 17407 w 286"/>
              <a:gd name="T25" fmla="*/ 77270 h 221"/>
              <a:gd name="T26" fmla="*/ 17407 w 286"/>
              <a:gd name="T27" fmla="*/ 79763 h 221"/>
              <a:gd name="T28" fmla="*/ 129309 w 286"/>
              <a:gd name="T29" fmla="*/ 162018 h 221"/>
              <a:gd name="T30" fmla="*/ 236238 w 286"/>
              <a:gd name="T31" fmla="*/ 281662 h 221"/>
              <a:gd name="T32" fmla="*/ 338193 w 286"/>
              <a:gd name="T33" fmla="*/ 271692 h 221"/>
              <a:gd name="T34" fmla="*/ 343166 w 286"/>
              <a:gd name="T35" fmla="*/ 269200 h 221"/>
              <a:gd name="T36" fmla="*/ 373007 w 286"/>
              <a:gd name="T37" fmla="*/ 276677 h 221"/>
              <a:gd name="T38" fmla="*/ 375494 w 286"/>
              <a:gd name="T39" fmla="*/ 281662 h 221"/>
              <a:gd name="T40" fmla="*/ 350627 w 286"/>
              <a:gd name="T41" fmla="*/ 348962 h 221"/>
              <a:gd name="T42" fmla="*/ 315813 w 286"/>
              <a:gd name="T43" fmla="*/ 351455 h 221"/>
              <a:gd name="T44" fmla="*/ 278512 w 286"/>
              <a:gd name="T45" fmla="*/ 438696 h 221"/>
              <a:gd name="T46" fmla="*/ 335706 w 286"/>
              <a:gd name="T47" fmla="*/ 478577 h 221"/>
              <a:gd name="T48" fmla="*/ 350627 w 286"/>
              <a:gd name="T49" fmla="*/ 503503 h 221"/>
              <a:gd name="T50" fmla="*/ 375494 w 286"/>
              <a:gd name="T51" fmla="*/ 501010 h 221"/>
              <a:gd name="T52" fmla="*/ 432688 w 286"/>
              <a:gd name="T53" fmla="*/ 523444 h 221"/>
              <a:gd name="T54" fmla="*/ 447608 w 286"/>
              <a:gd name="T55" fmla="*/ 540892 h 221"/>
              <a:gd name="T56" fmla="*/ 497343 w 286"/>
              <a:gd name="T57" fmla="*/ 543384 h 221"/>
              <a:gd name="T58" fmla="*/ 574431 w 286"/>
              <a:gd name="T59" fmla="*/ 538399 h 221"/>
              <a:gd name="T60" fmla="*/ 599298 w 286"/>
              <a:gd name="T61" fmla="*/ 523444 h 221"/>
              <a:gd name="T62" fmla="*/ 596811 w 286"/>
              <a:gd name="T63" fmla="*/ 493532 h 221"/>
              <a:gd name="T64" fmla="*/ 611731 w 286"/>
              <a:gd name="T65" fmla="*/ 451158 h 221"/>
              <a:gd name="T66" fmla="*/ 639085 w 286"/>
              <a:gd name="T67" fmla="*/ 421247 h 221"/>
              <a:gd name="T68" fmla="*/ 701253 w 286"/>
              <a:gd name="T69" fmla="*/ 421247 h 221"/>
              <a:gd name="T70" fmla="*/ 681359 w 286"/>
              <a:gd name="T71" fmla="*/ 368903 h 221"/>
              <a:gd name="T72" fmla="*/ 654006 w 286"/>
              <a:gd name="T73" fmla="*/ 366410 h 221"/>
              <a:gd name="T74" fmla="*/ 654006 w 286"/>
              <a:gd name="T75" fmla="*/ 363918 h 221"/>
              <a:gd name="T76" fmla="*/ 586864 w 286"/>
              <a:gd name="T77" fmla="*/ 324036 h 221"/>
              <a:gd name="T78" fmla="*/ 554537 w 286"/>
              <a:gd name="T79" fmla="*/ 311574 h 221"/>
              <a:gd name="T80" fmla="*/ 497343 w 286"/>
              <a:gd name="T81" fmla="*/ 159526 h 22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86" h="221">
                <a:moveTo>
                  <a:pt x="200" y="64"/>
                </a:moveTo>
                <a:cubicBezTo>
                  <a:pt x="194" y="59"/>
                  <a:pt x="188" y="49"/>
                  <a:pt x="183" y="34"/>
                </a:cubicBezTo>
                <a:cubicBezTo>
                  <a:pt x="165" y="34"/>
                  <a:pt x="155" y="31"/>
                  <a:pt x="150" y="25"/>
                </a:cubicBezTo>
                <a:cubicBezTo>
                  <a:pt x="146" y="19"/>
                  <a:pt x="139" y="16"/>
                  <a:pt x="129" y="13"/>
                </a:cubicBezTo>
                <a:cubicBezTo>
                  <a:pt x="126" y="12"/>
                  <a:pt x="126" y="12"/>
                  <a:pt x="126" y="12"/>
                </a:cubicBezTo>
                <a:cubicBezTo>
                  <a:pt x="129" y="2"/>
                  <a:pt x="129" y="2"/>
                  <a:pt x="129" y="2"/>
                </a:cubicBezTo>
                <a:cubicBezTo>
                  <a:pt x="127" y="0"/>
                  <a:pt x="127" y="0"/>
                  <a:pt x="127" y="0"/>
                </a:cubicBezTo>
                <a:cubicBezTo>
                  <a:pt x="124" y="0"/>
                  <a:pt x="124" y="0"/>
                  <a:pt x="124" y="0"/>
                </a:cubicBezTo>
                <a:cubicBezTo>
                  <a:pt x="116" y="3"/>
                  <a:pt x="112" y="7"/>
                  <a:pt x="110" y="12"/>
                </a:cubicBezTo>
                <a:cubicBezTo>
                  <a:pt x="107" y="17"/>
                  <a:pt x="104" y="21"/>
                  <a:pt x="101" y="24"/>
                </a:cubicBezTo>
                <a:cubicBezTo>
                  <a:pt x="98" y="34"/>
                  <a:pt x="95" y="39"/>
                  <a:pt x="92" y="39"/>
                </a:cubicBezTo>
                <a:cubicBezTo>
                  <a:pt x="90" y="39"/>
                  <a:pt x="88" y="38"/>
                  <a:pt x="87" y="36"/>
                </a:cubicBezTo>
                <a:cubicBezTo>
                  <a:pt x="82" y="32"/>
                  <a:pt x="82" y="32"/>
                  <a:pt x="82" y="32"/>
                </a:cubicBezTo>
                <a:cubicBezTo>
                  <a:pt x="79" y="30"/>
                  <a:pt x="75" y="28"/>
                  <a:pt x="72" y="28"/>
                </a:cubicBezTo>
                <a:cubicBezTo>
                  <a:pt x="66" y="30"/>
                  <a:pt x="66" y="30"/>
                  <a:pt x="66" y="30"/>
                </a:cubicBezTo>
                <a:cubicBezTo>
                  <a:pt x="62" y="34"/>
                  <a:pt x="56" y="37"/>
                  <a:pt x="47" y="38"/>
                </a:cubicBezTo>
                <a:cubicBezTo>
                  <a:pt x="24" y="37"/>
                  <a:pt x="24" y="37"/>
                  <a:pt x="24" y="37"/>
                </a:cubicBezTo>
                <a:cubicBezTo>
                  <a:pt x="16" y="33"/>
                  <a:pt x="13" y="26"/>
                  <a:pt x="15" y="17"/>
                </a:cubicBezTo>
                <a:cubicBezTo>
                  <a:pt x="7" y="14"/>
                  <a:pt x="7" y="14"/>
                  <a:pt x="7" y="14"/>
                </a:cubicBezTo>
                <a:cubicBezTo>
                  <a:pt x="2" y="26"/>
                  <a:pt x="2" y="26"/>
                  <a:pt x="2" y="26"/>
                </a:cubicBezTo>
                <a:cubicBezTo>
                  <a:pt x="2" y="26"/>
                  <a:pt x="2" y="26"/>
                  <a:pt x="2" y="26"/>
                </a:cubicBezTo>
                <a:cubicBezTo>
                  <a:pt x="2" y="26"/>
                  <a:pt x="2" y="26"/>
                  <a:pt x="2" y="26"/>
                </a:cubicBezTo>
                <a:cubicBezTo>
                  <a:pt x="2" y="27"/>
                  <a:pt x="2" y="27"/>
                  <a:pt x="2" y="27"/>
                </a:cubicBezTo>
                <a:cubicBezTo>
                  <a:pt x="0" y="30"/>
                  <a:pt x="0" y="30"/>
                  <a:pt x="0" y="30"/>
                </a:cubicBezTo>
                <a:cubicBezTo>
                  <a:pt x="5" y="31"/>
                  <a:pt x="5" y="31"/>
                  <a:pt x="5" y="31"/>
                </a:cubicBezTo>
                <a:cubicBezTo>
                  <a:pt x="7" y="31"/>
                  <a:pt x="7" y="31"/>
                  <a:pt x="7" y="31"/>
                </a:cubicBezTo>
                <a:cubicBezTo>
                  <a:pt x="7" y="31"/>
                  <a:pt x="7" y="31"/>
                  <a:pt x="7" y="31"/>
                </a:cubicBezTo>
                <a:cubicBezTo>
                  <a:pt x="7" y="32"/>
                  <a:pt x="7" y="32"/>
                  <a:pt x="7" y="32"/>
                </a:cubicBezTo>
                <a:cubicBezTo>
                  <a:pt x="17" y="46"/>
                  <a:pt x="25" y="55"/>
                  <a:pt x="30" y="57"/>
                </a:cubicBezTo>
                <a:cubicBezTo>
                  <a:pt x="32" y="59"/>
                  <a:pt x="39" y="61"/>
                  <a:pt x="52" y="65"/>
                </a:cubicBezTo>
                <a:cubicBezTo>
                  <a:pt x="74" y="73"/>
                  <a:pt x="74" y="73"/>
                  <a:pt x="74" y="73"/>
                </a:cubicBezTo>
                <a:cubicBezTo>
                  <a:pt x="81" y="76"/>
                  <a:pt x="87" y="89"/>
                  <a:pt x="95" y="113"/>
                </a:cubicBezTo>
                <a:cubicBezTo>
                  <a:pt x="104" y="119"/>
                  <a:pt x="110" y="122"/>
                  <a:pt x="115" y="122"/>
                </a:cubicBezTo>
                <a:cubicBezTo>
                  <a:pt x="119" y="120"/>
                  <a:pt x="126" y="116"/>
                  <a:pt x="136" y="109"/>
                </a:cubicBezTo>
                <a:cubicBezTo>
                  <a:pt x="137" y="108"/>
                  <a:pt x="137" y="108"/>
                  <a:pt x="137" y="108"/>
                </a:cubicBezTo>
                <a:cubicBezTo>
                  <a:pt x="138" y="108"/>
                  <a:pt x="138" y="108"/>
                  <a:pt x="138" y="108"/>
                </a:cubicBezTo>
                <a:cubicBezTo>
                  <a:pt x="139" y="108"/>
                  <a:pt x="139" y="108"/>
                  <a:pt x="139" y="108"/>
                </a:cubicBezTo>
                <a:cubicBezTo>
                  <a:pt x="150" y="111"/>
                  <a:pt x="150" y="111"/>
                  <a:pt x="150" y="111"/>
                </a:cubicBezTo>
                <a:cubicBezTo>
                  <a:pt x="151" y="111"/>
                  <a:pt x="151" y="111"/>
                  <a:pt x="151" y="111"/>
                </a:cubicBezTo>
                <a:cubicBezTo>
                  <a:pt x="151" y="113"/>
                  <a:pt x="151" y="113"/>
                  <a:pt x="151" y="113"/>
                </a:cubicBezTo>
                <a:cubicBezTo>
                  <a:pt x="150" y="115"/>
                  <a:pt x="150" y="115"/>
                  <a:pt x="150" y="115"/>
                </a:cubicBezTo>
                <a:cubicBezTo>
                  <a:pt x="147" y="129"/>
                  <a:pt x="144" y="138"/>
                  <a:pt x="141" y="140"/>
                </a:cubicBezTo>
                <a:cubicBezTo>
                  <a:pt x="127" y="141"/>
                  <a:pt x="127" y="141"/>
                  <a:pt x="127" y="141"/>
                </a:cubicBezTo>
                <a:cubicBezTo>
                  <a:pt x="127" y="141"/>
                  <a:pt x="127" y="141"/>
                  <a:pt x="127" y="141"/>
                </a:cubicBezTo>
                <a:cubicBezTo>
                  <a:pt x="127" y="147"/>
                  <a:pt x="122" y="156"/>
                  <a:pt x="115" y="168"/>
                </a:cubicBezTo>
                <a:cubicBezTo>
                  <a:pt x="112" y="172"/>
                  <a:pt x="112" y="175"/>
                  <a:pt x="112" y="176"/>
                </a:cubicBezTo>
                <a:cubicBezTo>
                  <a:pt x="126" y="186"/>
                  <a:pt x="126" y="186"/>
                  <a:pt x="126" y="186"/>
                </a:cubicBezTo>
                <a:cubicBezTo>
                  <a:pt x="129" y="190"/>
                  <a:pt x="132" y="192"/>
                  <a:pt x="135" y="192"/>
                </a:cubicBezTo>
                <a:cubicBezTo>
                  <a:pt x="138" y="192"/>
                  <a:pt x="138" y="192"/>
                  <a:pt x="138" y="192"/>
                </a:cubicBezTo>
                <a:cubicBezTo>
                  <a:pt x="141" y="202"/>
                  <a:pt x="141" y="202"/>
                  <a:pt x="141" y="202"/>
                </a:cubicBezTo>
                <a:cubicBezTo>
                  <a:pt x="147" y="204"/>
                  <a:pt x="147" y="204"/>
                  <a:pt x="147" y="204"/>
                </a:cubicBezTo>
                <a:cubicBezTo>
                  <a:pt x="151" y="201"/>
                  <a:pt x="151" y="201"/>
                  <a:pt x="151" y="201"/>
                </a:cubicBezTo>
                <a:cubicBezTo>
                  <a:pt x="153" y="199"/>
                  <a:pt x="155" y="198"/>
                  <a:pt x="157" y="198"/>
                </a:cubicBezTo>
                <a:cubicBezTo>
                  <a:pt x="163" y="198"/>
                  <a:pt x="168" y="202"/>
                  <a:pt x="174" y="210"/>
                </a:cubicBezTo>
                <a:cubicBezTo>
                  <a:pt x="174" y="210"/>
                  <a:pt x="174" y="210"/>
                  <a:pt x="174" y="210"/>
                </a:cubicBezTo>
                <a:cubicBezTo>
                  <a:pt x="180" y="217"/>
                  <a:pt x="180" y="217"/>
                  <a:pt x="180" y="217"/>
                </a:cubicBezTo>
                <a:cubicBezTo>
                  <a:pt x="180" y="216"/>
                  <a:pt x="180" y="216"/>
                  <a:pt x="180" y="216"/>
                </a:cubicBezTo>
                <a:cubicBezTo>
                  <a:pt x="184" y="214"/>
                  <a:pt x="190" y="215"/>
                  <a:pt x="200" y="218"/>
                </a:cubicBezTo>
                <a:cubicBezTo>
                  <a:pt x="216" y="221"/>
                  <a:pt x="216" y="221"/>
                  <a:pt x="216" y="221"/>
                </a:cubicBezTo>
                <a:cubicBezTo>
                  <a:pt x="231" y="216"/>
                  <a:pt x="231" y="216"/>
                  <a:pt x="231" y="216"/>
                </a:cubicBezTo>
                <a:cubicBezTo>
                  <a:pt x="237" y="213"/>
                  <a:pt x="237" y="213"/>
                  <a:pt x="237" y="213"/>
                </a:cubicBezTo>
                <a:cubicBezTo>
                  <a:pt x="241" y="210"/>
                  <a:pt x="241" y="210"/>
                  <a:pt x="241" y="210"/>
                </a:cubicBezTo>
                <a:cubicBezTo>
                  <a:pt x="237" y="206"/>
                  <a:pt x="237" y="206"/>
                  <a:pt x="237" y="206"/>
                </a:cubicBezTo>
                <a:cubicBezTo>
                  <a:pt x="236" y="204"/>
                  <a:pt x="237" y="201"/>
                  <a:pt x="240" y="198"/>
                </a:cubicBezTo>
                <a:cubicBezTo>
                  <a:pt x="244" y="195"/>
                  <a:pt x="246" y="192"/>
                  <a:pt x="246" y="188"/>
                </a:cubicBezTo>
                <a:cubicBezTo>
                  <a:pt x="246" y="181"/>
                  <a:pt x="246" y="181"/>
                  <a:pt x="246" y="181"/>
                </a:cubicBezTo>
                <a:cubicBezTo>
                  <a:pt x="245" y="177"/>
                  <a:pt x="246" y="175"/>
                  <a:pt x="247" y="173"/>
                </a:cubicBezTo>
                <a:cubicBezTo>
                  <a:pt x="248" y="171"/>
                  <a:pt x="252" y="170"/>
                  <a:pt x="257" y="169"/>
                </a:cubicBezTo>
                <a:cubicBezTo>
                  <a:pt x="265" y="167"/>
                  <a:pt x="275" y="171"/>
                  <a:pt x="286" y="181"/>
                </a:cubicBezTo>
                <a:cubicBezTo>
                  <a:pt x="282" y="169"/>
                  <a:pt x="282" y="169"/>
                  <a:pt x="282" y="169"/>
                </a:cubicBezTo>
                <a:cubicBezTo>
                  <a:pt x="275" y="159"/>
                  <a:pt x="275" y="159"/>
                  <a:pt x="275" y="159"/>
                </a:cubicBezTo>
                <a:cubicBezTo>
                  <a:pt x="274" y="148"/>
                  <a:pt x="274" y="148"/>
                  <a:pt x="274" y="148"/>
                </a:cubicBezTo>
                <a:cubicBezTo>
                  <a:pt x="264" y="147"/>
                  <a:pt x="264" y="147"/>
                  <a:pt x="264" y="147"/>
                </a:cubicBezTo>
                <a:cubicBezTo>
                  <a:pt x="263" y="147"/>
                  <a:pt x="263" y="147"/>
                  <a:pt x="263" y="147"/>
                </a:cubicBezTo>
                <a:cubicBezTo>
                  <a:pt x="263" y="146"/>
                  <a:pt x="263" y="146"/>
                  <a:pt x="263" y="146"/>
                </a:cubicBezTo>
                <a:cubicBezTo>
                  <a:pt x="263" y="146"/>
                  <a:pt x="263" y="146"/>
                  <a:pt x="263" y="146"/>
                </a:cubicBezTo>
                <a:cubicBezTo>
                  <a:pt x="263" y="146"/>
                  <a:pt x="263" y="146"/>
                  <a:pt x="263" y="146"/>
                </a:cubicBezTo>
                <a:cubicBezTo>
                  <a:pt x="236" y="130"/>
                  <a:pt x="236" y="130"/>
                  <a:pt x="236" y="130"/>
                </a:cubicBezTo>
                <a:cubicBezTo>
                  <a:pt x="223" y="128"/>
                  <a:pt x="223" y="128"/>
                  <a:pt x="223" y="128"/>
                </a:cubicBezTo>
                <a:cubicBezTo>
                  <a:pt x="223" y="125"/>
                  <a:pt x="223" y="125"/>
                  <a:pt x="223" y="125"/>
                </a:cubicBezTo>
                <a:cubicBezTo>
                  <a:pt x="222" y="111"/>
                  <a:pt x="222" y="111"/>
                  <a:pt x="222" y="111"/>
                </a:cubicBezTo>
                <a:cubicBezTo>
                  <a:pt x="213" y="85"/>
                  <a:pt x="206" y="70"/>
                  <a:pt x="200" y="64"/>
                </a:cubicBezTo>
                <a:close/>
              </a:path>
            </a:pathLst>
          </a:custGeom>
          <a:solidFill>
            <a:schemeClr val="bg1">
              <a:lumMod val="85000"/>
            </a:schemeClr>
          </a:solidFill>
          <a:ln>
            <a:solidFill>
              <a:schemeClr val="bg1">
                <a:lumMod val="65000"/>
              </a:schemeClr>
            </a:solidFill>
          </a:ln>
        </p:spPr>
        <p:txBody>
          <a:bodyPr/>
          <a:lstStyle/>
          <a:p>
            <a:endParaRPr lang="zh-CN" altLang="en-US" dirty="0">
              <a:ea typeface="微软雅黑" panose="020B0503020204020204" pitchFamily="34" charset="-122"/>
            </a:endParaRPr>
          </a:p>
        </p:txBody>
      </p:sp>
      <p:sp>
        <p:nvSpPr>
          <p:cNvPr id="31" name="Freeform 34"/>
          <p:cNvSpPr/>
          <p:nvPr/>
        </p:nvSpPr>
        <p:spPr bwMode="auto">
          <a:xfrm>
            <a:off x="4840288" y="2727325"/>
            <a:ext cx="661987" cy="949325"/>
          </a:xfrm>
          <a:custGeom>
            <a:avLst/>
            <a:gdLst>
              <a:gd name="T0" fmla="*/ 597282 w 266"/>
              <a:gd name="T1" fmla="*/ 279067 h 381"/>
              <a:gd name="T2" fmla="*/ 527599 w 266"/>
              <a:gd name="T3" fmla="*/ 261625 h 381"/>
              <a:gd name="T4" fmla="*/ 525110 w 266"/>
              <a:gd name="T5" fmla="*/ 194350 h 381"/>
              <a:gd name="T6" fmla="*/ 505201 w 266"/>
              <a:gd name="T7" fmla="*/ 171925 h 381"/>
              <a:gd name="T8" fmla="*/ 440495 w 266"/>
              <a:gd name="T9" fmla="*/ 144517 h 381"/>
              <a:gd name="T10" fmla="*/ 442984 w 266"/>
              <a:gd name="T11" fmla="*/ 89700 h 381"/>
              <a:gd name="T12" fmla="*/ 428052 w 266"/>
              <a:gd name="T13" fmla="*/ 74750 h 381"/>
              <a:gd name="T14" fmla="*/ 393210 w 266"/>
              <a:gd name="T15" fmla="*/ 57308 h 381"/>
              <a:gd name="T16" fmla="*/ 375790 w 266"/>
              <a:gd name="T17" fmla="*/ 0 h 381"/>
              <a:gd name="T18" fmla="*/ 335971 w 266"/>
              <a:gd name="T19" fmla="*/ 29900 h 381"/>
              <a:gd name="T20" fmla="*/ 293663 w 266"/>
              <a:gd name="T21" fmla="*/ 89700 h 381"/>
              <a:gd name="T22" fmla="*/ 268777 w 266"/>
              <a:gd name="T23" fmla="*/ 124583 h 381"/>
              <a:gd name="T24" fmla="*/ 221492 w 266"/>
              <a:gd name="T25" fmla="*/ 149500 h 381"/>
              <a:gd name="T26" fmla="*/ 166741 w 266"/>
              <a:gd name="T27" fmla="*/ 149500 h 381"/>
              <a:gd name="T28" fmla="*/ 119456 w 266"/>
              <a:gd name="T29" fmla="*/ 186875 h 381"/>
              <a:gd name="T30" fmla="*/ 89592 w 266"/>
              <a:gd name="T31" fmla="*/ 171925 h 381"/>
              <a:gd name="T32" fmla="*/ 62217 w 266"/>
              <a:gd name="T33" fmla="*/ 122092 h 381"/>
              <a:gd name="T34" fmla="*/ 27375 w 266"/>
              <a:gd name="T35" fmla="*/ 179400 h 381"/>
              <a:gd name="T36" fmla="*/ 27375 w 266"/>
              <a:gd name="T37" fmla="*/ 184383 h 381"/>
              <a:gd name="T38" fmla="*/ 54751 w 266"/>
              <a:gd name="T39" fmla="*/ 316442 h 381"/>
              <a:gd name="T40" fmla="*/ 67194 w 266"/>
              <a:gd name="T41" fmla="*/ 353817 h 381"/>
              <a:gd name="T42" fmla="*/ 19909 w 266"/>
              <a:gd name="T43" fmla="*/ 378733 h 381"/>
              <a:gd name="T44" fmla="*/ 89592 w 266"/>
              <a:gd name="T45" fmla="*/ 453483 h 381"/>
              <a:gd name="T46" fmla="*/ 89592 w 266"/>
              <a:gd name="T47" fmla="*/ 455975 h 381"/>
              <a:gd name="T48" fmla="*/ 69683 w 266"/>
              <a:gd name="T49" fmla="*/ 530725 h 381"/>
              <a:gd name="T50" fmla="*/ 27375 w 266"/>
              <a:gd name="T51" fmla="*/ 555642 h 381"/>
              <a:gd name="T52" fmla="*/ 67194 w 266"/>
              <a:gd name="T53" fmla="*/ 677733 h 381"/>
              <a:gd name="T54" fmla="*/ 89592 w 266"/>
              <a:gd name="T55" fmla="*/ 715108 h 381"/>
              <a:gd name="T56" fmla="*/ 59728 w 266"/>
              <a:gd name="T57" fmla="*/ 784875 h 381"/>
              <a:gd name="T58" fmla="*/ 37330 w 266"/>
              <a:gd name="T59" fmla="*/ 852150 h 381"/>
              <a:gd name="T60" fmla="*/ 39819 w 266"/>
              <a:gd name="T61" fmla="*/ 899492 h 381"/>
              <a:gd name="T62" fmla="*/ 49773 w 266"/>
              <a:gd name="T63" fmla="*/ 909458 h 381"/>
              <a:gd name="T64" fmla="*/ 52262 w 266"/>
              <a:gd name="T65" fmla="*/ 921917 h 381"/>
              <a:gd name="T66" fmla="*/ 52262 w 266"/>
              <a:gd name="T67" fmla="*/ 921917 h 381"/>
              <a:gd name="T68" fmla="*/ 174207 w 266"/>
              <a:gd name="T69" fmla="*/ 936867 h 381"/>
              <a:gd name="T70" fmla="*/ 211537 w 266"/>
              <a:gd name="T71" fmla="*/ 877067 h 381"/>
              <a:gd name="T72" fmla="*/ 393210 w 266"/>
              <a:gd name="T73" fmla="*/ 667767 h 381"/>
              <a:gd name="T74" fmla="*/ 470359 w 266"/>
              <a:gd name="T75" fmla="*/ 617933 h 381"/>
              <a:gd name="T76" fmla="*/ 440495 w 266"/>
              <a:gd name="T77" fmla="*/ 590525 h 381"/>
              <a:gd name="T78" fmla="*/ 433029 w 266"/>
              <a:gd name="T79" fmla="*/ 555642 h 381"/>
              <a:gd name="T80" fmla="*/ 328505 w 266"/>
              <a:gd name="T81" fmla="*/ 450992 h 381"/>
              <a:gd name="T82" fmla="*/ 228958 w 266"/>
              <a:gd name="T83" fmla="*/ 431058 h 381"/>
              <a:gd name="T84" fmla="*/ 189139 w 266"/>
              <a:gd name="T85" fmla="*/ 376242 h 381"/>
              <a:gd name="T86" fmla="*/ 251356 w 266"/>
              <a:gd name="T87" fmla="*/ 279067 h 381"/>
              <a:gd name="T88" fmla="*/ 266288 w 266"/>
              <a:gd name="T89" fmla="*/ 231725 h 381"/>
              <a:gd name="T90" fmla="*/ 390722 w 266"/>
              <a:gd name="T91" fmla="*/ 251658 h 381"/>
              <a:gd name="T92" fmla="*/ 383256 w 266"/>
              <a:gd name="T93" fmla="*/ 301492 h 381"/>
              <a:gd name="T94" fmla="*/ 450450 w 266"/>
              <a:gd name="T95" fmla="*/ 361292 h 381"/>
              <a:gd name="T96" fmla="*/ 564929 w 266"/>
              <a:gd name="T97" fmla="*/ 460958 h 381"/>
              <a:gd name="T98" fmla="*/ 624657 w 266"/>
              <a:gd name="T99" fmla="*/ 386208 h 381"/>
              <a:gd name="T100" fmla="*/ 634612 w 266"/>
              <a:gd name="T101" fmla="*/ 348833 h 381"/>
              <a:gd name="T102" fmla="*/ 661987 w 266"/>
              <a:gd name="T103" fmla="*/ 328900 h 381"/>
              <a:gd name="T104" fmla="*/ 612214 w 266"/>
              <a:gd name="T105" fmla="*/ 294017 h 3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66" h="381">
                <a:moveTo>
                  <a:pt x="245" y="115"/>
                </a:moveTo>
                <a:cubicBezTo>
                  <a:pt x="240" y="112"/>
                  <a:pt x="240" y="112"/>
                  <a:pt x="240" y="112"/>
                </a:cubicBezTo>
                <a:cubicBezTo>
                  <a:pt x="240" y="112"/>
                  <a:pt x="240" y="112"/>
                  <a:pt x="240" y="112"/>
                </a:cubicBezTo>
                <a:cubicBezTo>
                  <a:pt x="240" y="112"/>
                  <a:pt x="240" y="112"/>
                  <a:pt x="240" y="112"/>
                </a:cubicBezTo>
                <a:cubicBezTo>
                  <a:pt x="236" y="109"/>
                  <a:pt x="236" y="109"/>
                  <a:pt x="236" y="109"/>
                </a:cubicBezTo>
                <a:cubicBezTo>
                  <a:pt x="219" y="104"/>
                  <a:pt x="219" y="104"/>
                  <a:pt x="219" y="104"/>
                </a:cubicBezTo>
                <a:cubicBezTo>
                  <a:pt x="215" y="104"/>
                  <a:pt x="215" y="104"/>
                  <a:pt x="215" y="104"/>
                </a:cubicBezTo>
                <a:cubicBezTo>
                  <a:pt x="212" y="105"/>
                  <a:pt x="212" y="105"/>
                  <a:pt x="212" y="105"/>
                </a:cubicBezTo>
                <a:cubicBezTo>
                  <a:pt x="205" y="92"/>
                  <a:pt x="205" y="92"/>
                  <a:pt x="205" y="92"/>
                </a:cubicBezTo>
                <a:cubicBezTo>
                  <a:pt x="206" y="92"/>
                  <a:pt x="206" y="92"/>
                  <a:pt x="206" y="92"/>
                </a:cubicBezTo>
                <a:cubicBezTo>
                  <a:pt x="211" y="86"/>
                  <a:pt x="211" y="86"/>
                  <a:pt x="211" y="86"/>
                </a:cubicBezTo>
                <a:cubicBezTo>
                  <a:pt x="211" y="78"/>
                  <a:pt x="211" y="78"/>
                  <a:pt x="211" y="78"/>
                </a:cubicBezTo>
                <a:cubicBezTo>
                  <a:pt x="211" y="77"/>
                  <a:pt x="211" y="77"/>
                  <a:pt x="211" y="77"/>
                </a:cubicBezTo>
                <a:cubicBezTo>
                  <a:pt x="214" y="72"/>
                  <a:pt x="214" y="72"/>
                  <a:pt x="214" y="72"/>
                </a:cubicBezTo>
                <a:cubicBezTo>
                  <a:pt x="212" y="71"/>
                  <a:pt x="212" y="71"/>
                  <a:pt x="212" y="71"/>
                </a:cubicBezTo>
                <a:cubicBezTo>
                  <a:pt x="203" y="69"/>
                  <a:pt x="203" y="69"/>
                  <a:pt x="203" y="69"/>
                </a:cubicBezTo>
                <a:cubicBezTo>
                  <a:pt x="203" y="69"/>
                  <a:pt x="203" y="69"/>
                  <a:pt x="203" y="69"/>
                </a:cubicBezTo>
                <a:cubicBezTo>
                  <a:pt x="187" y="67"/>
                  <a:pt x="187" y="67"/>
                  <a:pt x="187" y="67"/>
                </a:cubicBezTo>
                <a:cubicBezTo>
                  <a:pt x="186" y="67"/>
                  <a:pt x="186" y="67"/>
                  <a:pt x="186" y="67"/>
                </a:cubicBezTo>
                <a:cubicBezTo>
                  <a:pt x="177" y="58"/>
                  <a:pt x="177" y="58"/>
                  <a:pt x="177" y="58"/>
                </a:cubicBezTo>
                <a:cubicBezTo>
                  <a:pt x="177" y="57"/>
                  <a:pt x="177" y="57"/>
                  <a:pt x="177" y="57"/>
                </a:cubicBezTo>
                <a:cubicBezTo>
                  <a:pt x="174" y="51"/>
                  <a:pt x="174" y="51"/>
                  <a:pt x="174" y="51"/>
                </a:cubicBezTo>
                <a:cubicBezTo>
                  <a:pt x="173" y="49"/>
                  <a:pt x="173" y="49"/>
                  <a:pt x="173" y="49"/>
                </a:cubicBezTo>
                <a:cubicBezTo>
                  <a:pt x="178" y="36"/>
                  <a:pt x="178" y="36"/>
                  <a:pt x="178" y="36"/>
                </a:cubicBezTo>
                <a:cubicBezTo>
                  <a:pt x="178" y="27"/>
                  <a:pt x="178" y="27"/>
                  <a:pt x="178" y="27"/>
                </a:cubicBezTo>
                <a:cubicBezTo>
                  <a:pt x="177" y="25"/>
                  <a:pt x="177" y="25"/>
                  <a:pt x="177" y="25"/>
                </a:cubicBezTo>
                <a:cubicBezTo>
                  <a:pt x="172" y="30"/>
                  <a:pt x="172" y="30"/>
                  <a:pt x="172" y="30"/>
                </a:cubicBezTo>
                <a:cubicBezTo>
                  <a:pt x="172" y="30"/>
                  <a:pt x="172" y="30"/>
                  <a:pt x="172" y="30"/>
                </a:cubicBezTo>
                <a:cubicBezTo>
                  <a:pt x="171" y="32"/>
                  <a:pt x="171" y="32"/>
                  <a:pt x="171" y="32"/>
                </a:cubicBezTo>
                <a:cubicBezTo>
                  <a:pt x="169" y="30"/>
                  <a:pt x="169" y="30"/>
                  <a:pt x="169" y="30"/>
                </a:cubicBezTo>
                <a:cubicBezTo>
                  <a:pt x="167" y="30"/>
                  <a:pt x="167" y="30"/>
                  <a:pt x="167" y="30"/>
                </a:cubicBezTo>
                <a:cubicBezTo>
                  <a:pt x="158" y="23"/>
                  <a:pt x="158" y="23"/>
                  <a:pt x="158" y="23"/>
                </a:cubicBezTo>
                <a:cubicBezTo>
                  <a:pt x="157" y="21"/>
                  <a:pt x="157" y="21"/>
                  <a:pt x="157" y="21"/>
                </a:cubicBezTo>
                <a:cubicBezTo>
                  <a:pt x="157" y="20"/>
                  <a:pt x="157" y="20"/>
                  <a:pt x="157" y="20"/>
                </a:cubicBezTo>
                <a:cubicBezTo>
                  <a:pt x="155" y="7"/>
                  <a:pt x="155" y="7"/>
                  <a:pt x="155" y="7"/>
                </a:cubicBezTo>
                <a:cubicBezTo>
                  <a:pt x="151" y="0"/>
                  <a:pt x="151" y="0"/>
                  <a:pt x="151" y="0"/>
                </a:cubicBezTo>
                <a:cubicBezTo>
                  <a:pt x="142" y="1"/>
                  <a:pt x="142" y="1"/>
                  <a:pt x="142" y="1"/>
                </a:cubicBezTo>
                <a:cubicBezTo>
                  <a:pt x="137" y="10"/>
                  <a:pt x="137" y="10"/>
                  <a:pt x="137" y="10"/>
                </a:cubicBezTo>
                <a:cubicBezTo>
                  <a:pt x="136" y="12"/>
                  <a:pt x="136" y="12"/>
                  <a:pt x="136" y="12"/>
                </a:cubicBezTo>
                <a:cubicBezTo>
                  <a:pt x="135" y="12"/>
                  <a:pt x="135" y="12"/>
                  <a:pt x="135" y="12"/>
                </a:cubicBezTo>
                <a:cubicBezTo>
                  <a:pt x="121" y="9"/>
                  <a:pt x="121" y="9"/>
                  <a:pt x="121" y="9"/>
                </a:cubicBezTo>
                <a:cubicBezTo>
                  <a:pt x="118" y="23"/>
                  <a:pt x="118" y="23"/>
                  <a:pt x="118" y="23"/>
                </a:cubicBezTo>
                <a:cubicBezTo>
                  <a:pt x="118" y="36"/>
                  <a:pt x="118" y="36"/>
                  <a:pt x="118" y="36"/>
                </a:cubicBezTo>
                <a:cubicBezTo>
                  <a:pt x="118" y="36"/>
                  <a:pt x="118" y="36"/>
                  <a:pt x="118" y="36"/>
                </a:cubicBezTo>
                <a:cubicBezTo>
                  <a:pt x="110" y="49"/>
                  <a:pt x="110" y="49"/>
                  <a:pt x="110" y="49"/>
                </a:cubicBezTo>
                <a:cubicBezTo>
                  <a:pt x="110" y="50"/>
                  <a:pt x="110" y="50"/>
                  <a:pt x="110" y="50"/>
                </a:cubicBezTo>
                <a:cubicBezTo>
                  <a:pt x="109" y="50"/>
                  <a:pt x="109" y="50"/>
                  <a:pt x="109" y="50"/>
                </a:cubicBezTo>
                <a:cubicBezTo>
                  <a:pt x="108" y="50"/>
                  <a:pt x="108" y="50"/>
                  <a:pt x="108" y="50"/>
                </a:cubicBezTo>
                <a:cubicBezTo>
                  <a:pt x="99" y="51"/>
                  <a:pt x="99" y="51"/>
                  <a:pt x="99" y="51"/>
                </a:cubicBezTo>
                <a:cubicBezTo>
                  <a:pt x="90" y="58"/>
                  <a:pt x="90" y="58"/>
                  <a:pt x="90" y="58"/>
                </a:cubicBezTo>
                <a:cubicBezTo>
                  <a:pt x="89" y="60"/>
                  <a:pt x="89" y="60"/>
                  <a:pt x="89" y="60"/>
                </a:cubicBezTo>
                <a:cubicBezTo>
                  <a:pt x="89" y="60"/>
                  <a:pt x="89" y="60"/>
                  <a:pt x="89" y="60"/>
                </a:cubicBezTo>
                <a:cubicBezTo>
                  <a:pt x="87" y="60"/>
                  <a:pt x="87" y="60"/>
                  <a:pt x="87" y="60"/>
                </a:cubicBezTo>
                <a:cubicBezTo>
                  <a:pt x="87" y="59"/>
                  <a:pt x="87" y="59"/>
                  <a:pt x="87" y="59"/>
                </a:cubicBezTo>
                <a:cubicBezTo>
                  <a:pt x="70" y="53"/>
                  <a:pt x="70" y="53"/>
                  <a:pt x="70" y="53"/>
                </a:cubicBezTo>
                <a:cubicBezTo>
                  <a:pt x="67" y="60"/>
                  <a:pt x="67" y="60"/>
                  <a:pt x="67" y="60"/>
                </a:cubicBezTo>
                <a:cubicBezTo>
                  <a:pt x="67" y="60"/>
                  <a:pt x="67" y="60"/>
                  <a:pt x="67" y="60"/>
                </a:cubicBezTo>
                <a:cubicBezTo>
                  <a:pt x="60" y="72"/>
                  <a:pt x="60" y="72"/>
                  <a:pt x="60" y="72"/>
                </a:cubicBezTo>
                <a:cubicBezTo>
                  <a:pt x="59" y="75"/>
                  <a:pt x="57" y="76"/>
                  <a:pt x="55" y="77"/>
                </a:cubicBezTo>
                <a:cubicBezTo>
                  <a:pt x="48" y="75"/>
                  <a:pt x="48" y="75"/>
                  <a:pt x="48" y="75"/>
                </a:cubicBezTo>
                <a:cubicBezTo>
                  <a:pt x="38" y="71"/>
                  <a:pt x="38" y="71"/>
                  <a:pt x="38" y="71"/>
                </a:cubicBezTo>
                <a:cubicBezTo>
                  <a:pt x="36" y="70"/>
                  <a:pt x="36" y="70"/>
                  <a:pt x="36" y="70"/>
                </a:cubicBezTo>
                <a:cubicBezTo>
                  <a:pt x="36" y="69"/>
                  <a:pt x="36" y="69"/>
                  <a:pt x="36" y="69"/>
                </a:cubicBezTo>
                <a:cubicBezTo>
                  <a:pt x="36" y="69"/>
                  <a:pt x="36" y="69"/>
                  <a:pt x="36" y="69"/>
                </a:cubicBezTo>
                <a:cubicBezTo>
                  <a:pt x="34" y="54"/>
                  <a:pt x="34" y="54"/>
                  <a:pt x="34" y="54"/>
                </a:cubicBezTo>
                <a:cubicBezTo>
                  <a:pt x="31" y="43"/>
                  <a:pt x="31" y="43"/>
                  <a:pt x="31" y="43"/>
                </a:cubicBezTo>
                <a:cubicBezTo>
                  <a:pt x="29" y="40"/>
                  <a:pt x="29" y="40"/>
                  <a:pt x="29" y="40"/>
                </a:cubicBezTo>
                <a:cubicBezTo>
                  <a:pt x="25" y="49"/>
                  <a:pt x="25" y="49"/>
                  <a:pt x="25" y="49"/>
                </a:cubicBezTo>
                <a:cubicBezTo>
                  <a:pt x="25" y="49"/>
                  <a:pt x="25" y="49"/>
                  <a:pt x="25" y="49"/>
                </a:cubicBezTo>
                <a:cubicBezTo>
                  <a:pt x="25" y="49"/>
                  <a:pt x="25" y="49"/>
                  <a:pt x="25" y="49"/>
                </a:cubicBezTo>
                <a:cubicBezTo>
                  <a:pt x="18" y="58"/>
                  <a:pt x="18" y="58"/>
                  <a:pt x="18" y="58"/>
                </a:cubicBezTo>
                <a:cubicBezTo>
                  <a:pt x="11" y="72"/>
                  <a:pt x="11" y="72"/>
                  <a:pt x="11" y="72"/>
                </a:cubicBezTo>
                <a:cubicBezTo>
                  <a:pt x="11" y="73"/>
                  <a:pt x="11" y="73"/>
                  <a:pt x="11" y="73"/>
                </a:cubicBezTo>
                <a:cubicBezTo>
                  <a:pt x="11" y="73"/>
                  <a:pt x="11" y="73"/>
                  <a:pt x="11" y="73"/>
                </a:cubicBezTo>
                <a:cubicBezTo>
                  <a:pt x="11" y="74"/>
                  <a:pt x="11" y="74"/>
                  <a:pt x="11" y="74"/>
                </a:cubicBezTo>
                <a:cubicBezTo>
                  <a:pt x="11" y="74"/>
                  <a:pt x="11" y="74"/>
                  <a:pt x="11" y="74"/>
                </a:cubicBezTo>
                <a:cubicBezTo>
                  <a:pt x="5" y="81"/>
                  <a:pt x="5" y="81"/>
                  <a:pt x="5" y="81"/>
                </a:cubicBezTo>
                <a:cubicBezTo>
                  <a:pt x="5" y="84"/>
                  <a:pt x="4" y="87"/>
                  <a:pt x="0" y="93"/>
                </a:cubicBezTo>
                <a:cubicBezTo>
                  <a:pt x="4" y="107"/>
                  <a:pt x="4" y="107"/>
                  <a:pt x="4" y="107"/>
                </a:cubicBezTo>
                <a:cubicBezTo>
                  <a:pt x="22" y="127"/>
                  <a:pt x="22" y="127"/>
                  <a:pt x="22" y="127"/>
                </a:cubicBezTo>
                <a:cubicBezTo>
                  <a:pt x="22" y="127"/>
                  <a:pt x="22" y="127"/>
                  <a:pt x="22" y="127"/>
                </a:cubicBezTo>
                <a:cubicBezTo>
                  <a:pt x="28" y="140"/>
                  <a:pt x="28" y="140"/>
                  <a:pt x="28" y="140"/>
                </a:cubicBezTo>
                <a:cubicBezTo>
                  <a:pt x="28" y="141"/>
                  <a:pt x="28" y="141"/>
                  <a:pt x="28" y="141"/>
                </a:cubicBezTo>
                <a:cubicBezTo>
                  <a:pt x="27" y="142"/>
                  <a:pt x="27" y="142"/>
                  <a:pt x="27" y="142"/>
                </a:cubicBezTo>
                <a:cubicBezTo>
                  <a:pt x="27" y="142"/>
                  <a:pt x="27" y="142"/>
                  <a:pt x="27" y="142"/>
                </a:cubicBezTo>
                <a:cubicBezTo>
                  <a:pt x="22" y="148"/>
                  <a:pt x="22" y="148"/>
                  <a:pt x="22" y="148"/>
                </a:cubicBezTo>
                <a:cubicBezTo>
                  <a:pt x="21" y="149"/>
                  <a:pt x="21" y="149"/>
                  <a:pt x="21" y="149"/>
                </a:cubicBezTo>
                <a:cubicBezTo>
                  <a:pt x="8" y="152"/>
                  <a:pt x="8" y="152"/>
                  <a:pt x="8" y="152"/>
                </a:cubicBezTo>
                <a:cubicBezTo>
                  <a:pt x="10" y="162"/>
                  <a:pt x="10" y="162"/>
                  <a:pt x="10" y="162"/>
                </a:cubicBezTo>
                <a:cubicBezTo>
                  <a:pt x="19" y="166"/>
                  <a:pt x="19" y="166"/>
                  <a:pt x="19" y="166"/>
                </a:cubicBezTo>
                <a:cubicBezTo>
                  <a:pt x="32" y="169"/>
                  <a:pt x="32" y="169"/>
                  <a:pt x="32" y="169"/>
                </a:cubicBezTo>
                <a:cubicBezTo>
                  <a:pt x="36" y="182"/>
                  <a:pt x="36" y="182"/>
                  <a:pt x="36" y="182"/>
                </a:cubicBezTo>
                <a:cubicBezTo>
                  <a:pt x="36" y="182"/>
                  <a:pt x="36" y="182"/>
                  <a:pt x="36" y="182"/>
                </a:cubicBezTo>
                <a:cubicBezTo>
                  <a:pt x="36" y="182"/>
                  <a:pt x="36" y="182"/>
                  <a:pt x="36" y="182"/>
                </a:cubicBezTo>
                <a:cubicBezTo>
                  <a:pt x="36" y="182"/>
                  <a:pt x="36" y="182"/>
                  <a:pt x="36" y="182"/>
                </a:cubicBezTo>
                <a:cubicBezTo>
                  <a:pt x="36" y="183"/>
                  <a:pt x="36" y="183"/>
                  <a:pt x="36" y="183"/>
                </a:cubicBezTo>
                <a:cubicBezTo>
                  <a:pt x="33" y="203"/>
                  <a:pt x="33" y="203"/>
                  <a:pt x="33" y="203"/>
                </a:cubicBezTo>
                <a:cubicBezTo>
                  <a:pt x="33" y="203"/>
                  <a:pt x="33" y="203"/>
                  <a:pt x="33" y="203"/>
                </a:cubicBezTo>
                <a:cubicBezTo>
                  <a:pt x="33" y="204"/>
                  <a:pt x="33" y="204"/>
                  <a:pt x="33" y="204"/>
                </a:cubicBezTo>
                <a:cubicBezTo>
                  <a:pt x="28" y="213"/>
                  <a:pt x="28" y="213"/>
                  <a:pt x="28" y="213"/>
                </a:cubicBezTo>
                <a:cubicBezTo>
                  <a:pt x="28" y="215"/>
                  <a:pt x="28" y="215"/>
                  <a:pt x="28" y="215"/>
                </a:cubicBezTo>
                <a:cubicBezTo>
                  <a:pt x="27" y="215"/>
                  <a:pt x="27" y="215"/>
                  <a:pt x="27" y="215"/>
                </a:cubicBezTo>
                <a:cubicBezTo>
                  <a:pt x="11" y="217"/>
                  <a:pt x="11" y="217"/>
                  <a:pt x="11" y="217"/>
                </a:cubicBezTo>
                <a:cubicBezTo>
                  <a:pt x="11" y="223"/>
                  <a:pt x="11" y="223"/>
                  <a:pt x="11" y="223"/>
                </a:cubicBezTo>
                <a:cubicBezTo>
                  <a:pt x="7" y="237"/>
                  <a:pt x="7" y="237"/>
                  <a:pt x="7" y="237"/>
                </a:cubicBezTo>
                <a:cubicBezTo>
                  <a:pt x="5" y="252"/>
                  <a:pt x="5" y="252"/>
                  <a:pt x="5" y="252"/>
                </a:cubicBezTo>
                <a:cubicBezTo>
                  <a:pt x="8" y="260"/>
                  <a:pt x="8" y="260"/>
                  <a:pt x="8" y="260"/>
                </a:cubicBezTo>
                <a:cubicBezTo>
                  <a:pt x="27" y="272"/>
                  <a:pt x="27" y="272"/>
                  <a:pt x="27" y="272"/>
                </a:cubicBezTo>
                <a:cubicBezTo>
                  <a:pt x="28" y="273"/>
                  <a:pt x="28" y="273"/>
                  <a:pt x="28" y="273"/>
                </a:cubicBezTo>
                <a:cubicBezTo>
                  <a:pt x="36" y="286"/>
                  <a:pt x="36" y="286"/>
                  <a:pt x="36" y="286"/>
                </a:cubicBezTo>
                <a:cubicBezTo>
                  <a:pt x="36" y="287"/>
                  <a:pt x="36" y="287"/>
                  <a:pt x="36" y="287"/>
                </a:cubicBezTo>
                <a:cubicBezTo>
                  <a:pt x="36" y="287"/>
                  <a:pt x="36" y="287"/>
                  <a:pt x="36" y="287"/>
                </a:cubicBezTo>
                <a:cubicBezTo>
                  <a:pt x="36" y="288"/>
                  <a:pt x="36" y="288"/>
                  <a:pt x="36" y="288"/>
                </a:cubicBezTo>
                <a:cubicBezTo>
                  <a:pt x="26" y="309"/>
                  <a:pt x="26" y="309"/>
                  <a:pt x="26" y="309"/>
                </a:cubicBezTo>
                <a:cubicBezTo>
                  <a:pt x="24" y="315"/>
                  <a:pt x="24" y="315"/>
                  <a:pt x="24" y="315"/>
                </a:cubicBezTo>
                <a:cubicBezTo>
                  <a:pt x="24" y="315"/>
                  <a:pt x="24" y="315"/>
                  <a:pt x="24" y="315"/>
                </a:cubicBezTo>
                <a:cubicBezTo>
                  <a:pt x="18" y="329"/>
                  <a:pt x="18" y="329"/>
                  <a:pt x="18" y="329"/>
                </a:cubicBezTo>
                <a:cubicBezTo>
                  <a:pt x="15" y="340"/>
                  <a:pt x="15" y="340"/>
                  <a:pt x="15" y="340"/>
                </a:cubicBezTo>
                <a:cubicBezTo>
                  <a:pt x="15" y="341"/>
                  <a:pt x="15" y="341"/>
                  <a:pt x="15" y="341"/>
                </a:cubicBezTo>
                <a:cubicBezTo>
                  <a:pt x="15" y="342"/>
                  <a:pt x="15" y="342"/>
                  <a:pt x="15" y="342"/>
                </a:cubicBezTo>
                <a:cubicBezTo>
                  <a:pt x="11" y="344"/>
                  <a:pt x="10" y="347"/>
                  <a:pt x="8" y="350"/>
                </a:cubicBezTo>
                <a:cubicBezTo>
                  <a:pt x="8" y="352"/>
                  <a:pt x="8" y="353"/>
                  <a:pt x="9" y="354"/>
                </a:cubicBezTo>
                <a:cubicBezTo>
                  <a:pt x="10" y="355"/>
                  <a:pt x="10" y="355"/>
                  <a:pt x="10" y="355"/>
                </a:cubicBezTo>
                <a:cubicBezTo>
                  <a:pt x="16" y="361"/>
                  <a:pt x="16" y="361"/>
                  <a:pt x="16" y="361"/>
                </a:cubicBezTo>
                <a:cubicBezTo>
                  <a:pt x="16" y="361"/>
                  <a:pt x="16" y="361"/>
                  <a:pt x="16" y="361"/>
                </a:cubicBezTo>
                <a:cubicBezTo>
                  <a:pt x="16" y="361"/>
                  <a:pt x="16" y="361"/>
                  <a:pt x="16" y="361"/>
                </a:cubicBezTo>
                <a:cubicBezTo>
                  <a:pt x="19" y="366"/>
                  <a:pt x="19" y="366"/>
                  <a:pt x="19" y="366"/>
                </a:cubicBezTo>
                <a:cubicBezTo>
                  <a:pt x="20" y="365"/>
                  <a:pt x="20" y="365"/>
                  <a:pt x="20" y="365"/>
                </a:cubicBezTo>
                <a:cubicBezTo>
                  <a:pt x="20" y="365"/>
                  <a:pt x="20" y="365"/>
                  <a:pt x="20" y="365"/>
                </a:cubicBezTo>
                <a:cubicBezTo>
                  <a:pt x="21" y="367"/>
                  <a:pt x="21" y="367"/>
                  <a:pt x="21" y="367"/>
                </a:cubicBezTo>
                <a:cubicBezTo>
                  <a:pt x="21" y="368"/>
                  <a:pt x="21" y="368"/>
                  <a:pt x="21" y="368"/>
                </a:cubicBezTo>
                <a:cubicBezTo>
                  <a:pt x="21" y="370"/>
                  <a:pt x="21" y="370"/>
                  <a:pt x="21" y="370"/>
                </a:cubicBezTo>
                <a:cubicBezTo>
                  <a:pt x="21" y="370"/>
                  <a:pt x="21" y="370"/>
                  <a:pt x="21" y="370"/>
                </a:cubicBezTo>
                <a:cubicBezTo>
                  <a:pt x="21" y="370"/>
                  <a:pt x="21" y="370"/>
                  <a:pt x="21" y="370"/>
                </a:cubicBezTo>
                <a:cubicBezTo>
                  <a:pt x="21" y="370"/>
                  <a:pt x="21" y="370"/>
                  <a:pt x="21" y="370"/>
                </a:cubicBezTo>
                <a:cubicBezTo>
                  <a:pt x="21" y="370"/>
                  <a:pt x="21" y="370"/>
                  <a:pt x="21" y="370"/>
                </a:cubicBezTo>
                <a:cubicBezTo>
                  <a:pt x="22" y="374"/>
                  <a:pt x="22" y="374"/>
                  <a:pt x="22" y="374"/>
                </a:cubicBezTo>
                <a:cubicBezTo>
                  <a:pt x="27" y="376"/>
                  <a:pt x="27" y="376"/>
                  <a:pt x="27" y="376"/>
                </a:cubicBezTo>
                <a:cubicBezTo>
                  <a:pt x="49" y="381"/>
                  <a:pt x="49" y="381"/>
                  <a:pt x="49" y="381"/>
                </a:cubicBezTo>
                <a:cubicBezTo>
                  <a:pt x="56" y="381"/>
                  <a:pt x="63" y="379"/>
                  <a:pt x="70" y="376"/>
                </a:cubicBezTo>
                <a:cubicBezTo>
                  <a:pt x="78" y="373"/>
                  <a:pt x="84" y="372"/>
                  <a:pt x="92" y="373"/>
                </a:cubicBezTo>
                <a:cubicBezTo>
                  <a:pt x="93" y="369"/>
                  <a:pt x="93" y="369"/>
                  <a:pt x="93" y="369"/>
                </a:cubicBezTo>
                <a:cubicBezTo>
                  <a:pt x="86" y="353"/>
                  <a:pt x="86" y="353"/>
                  <a:pt x="86" y="353"/>
                </a:cubicBezTo>
                <a:cubicBezTo>
                  <a:pt x="85" y="352"/>
                  <a:pt x="85" y="352"/>
                  <a:pt x="85" y="352"/>
                </a:cubicBezTo>
                <a:cubicBezTo>
                  <a:pt x="86" y="352"/>
                  <a:pt x="86" y="352"/>
                  <a:pt x="86" y="352"/>
                </a:cubicBezTo>
                <a:cubicBezTo>
                  <a:pt x="120" y="304"/>
                  <a:pt x="120" y="304"/>
                  <a:pt x="120" y="304"/>
                </a:cubicBezTo>
                <a:cubicBezTo>
                  <a:pt x="157" y="268"/>
                  <a:pt x="157" y="268"/>
                  <a:pt x="157" y="268"/>
                </a:cubicBezTo>
                <a:cubicBezTo>
                  <a:pt x="158" y="268"/>
                  <a:pt x="158" y="268"/>
                  <a:pt x="158" y="268"/>
                </a:cubicBezTo>
                <a:cubicBezTo>
                  <a:pt x="169" y="264"/>
                  <a:pt x="169" y="264"/>
                  <a:pt x="169" y="264"/>
                </a:cubicBezTo>
                <a:cubicBezTo>
                  <a:pt x="175" y="257"/>
                  <a:pt x="175" y="257"/>
                  <a:pt x="175" y="257"/>
                </a:cubicBezTo>
                <a:cubicBezTo>
                  <a:pt x="175" y="256"/>
                  <a:pt x="175" y="256"/>
                  <a:pt x="175" y="256"/>
                </a:cubicBezTo>
                <a:cubicBezTo>
                  <a:pt x="180" y="253"/>
                  <a:pt x="184" y="250"/>
                  <a:pt x="189" y="248"/>
                </a:cubicBezTo>
                <a:cubicBezTo>
                  <a:pt x="186" y="245"/>
                  <a:pt x="186" y="245"/>
                  <a:pt x="186" y="245"/>
                </a:cubicBezTo>
                <a:cubicBezTo>
                  <a:pt x="178" y="237"/>
                  <a:pt x="178" y="237"/>
                  <a:pt x="178" y="237"/>
                </a:cubicBezTo>
                <a:cubicBezTo>
                  <a:pt x="178" y="237"/>
                  <a:pt x="178" y="237"/>
                  <a:pt x="178" y="237"/>
                </a:cubicBezTo>
                <a:cubicBezTo>
                  <a:pt x="177" y="237"/>
                  <a:pt x="177" y="237"/>
                  <a:pt x="177" y="237"/>
                </a:cubicBezTo>
                <a:cubicBezTo>
                  <a:pt x="171" y="230"/>
                  <a:pt x="171" y="230"/>
                  <a:pt x="171" y="230"/>
                </a:cubicBezTo>
                <a:cubicBezTo>
                  <a:pt x="171" y="228"/>
                  <a:pt x="171" y="228"/>
                  <a:pt x="171" y="228"/>
                </a:cubicBezTo>
                <a:cubicBezTo>
                  <a:pt x="171" y="227"/>
                  <a:pt x="171" y="227"/>
                  <a:pt x="171" y="227"/>
                </a:cubicBezTo>
                <a:cubicBezTo>
                  <a:pt x="174" y="223"/>
                  <a:pt x="174" y="223"/>
                  <a:pt x="174" y="223"/>
                </a:cubicBezTo>
                <a:cubicBezTo>
                  <a:pt x="166" y="225"/>
                  <a:pt x="166" y="225"/>
                  <a:pt x="166" y="225"/>
                </a:cubicBezTo>
                <a:cubicBezTo>
                  <a:pt x="149" y="221"/>
                  <a:pt x="149" y="221"/>
                  <a:pt x="149" y="221"/>
                </a:cubicBezTo>
                <a:cubicBezTo>
                  <a:pt x="142" y="218"/>
                  <a:pt x="138" y="214"/>
                  <a:pt x="137" y="210"/>
                </a:cubicBezTo>
                <a:cubicBezTo>
                  <a:pt x="133" y="199"/>
                  <a:pt x="132" y="189"/>
                  <a:pt x="132" y="181"/>
                </a:cubicBezTo>
                <a:cubicBezTo>
                  <a:pt x="130" y="184"/>
                  <a:pt x="127" y="185"/>
                  <a:pt x="124" y="185"/>
                </a:cubicBezTo>
                <a:cubicBezTo>
                  <a:pt x="111" y="182"/>
                  <a:pt x="111" y="182"/>
                  <a:pt x="111" y="182"/>
                </a:cubicBezTo>
                <a:cubicBezTo>
                  <a:pt x="103" y="176"/>
                  <a:pt x="103" y="176"/>
                  <a:pt x="103" y="176"/>
                </a:cubicBezTo>
                <a:cubicBezTo>
                  <a:pt x="92" y="173"/>
                  <a:pt x="92" y="173"/>
                  <a:pt x="92" y="173"/>
                </a:cubicBezTo>
                <a:cubicBezTo>
                  <a:pt x="87" y="173"/>
                  <a:pt x="87" y="173"/>
                  <a:pt x="87" y="173"/>
                </a:cubicBezTo>
                <a:cubicBezTo>
                  <a:pt x="84" y="173"/>
                  <a:pt x="81" y="172"/>
                  <a:pt x="78" y="169"/>
                </a:cubicBezTo>
                <a:cubicBezTo>
                  <a:pt x="75" y="167"/>
                  <a:pt x="73" y="165"/>
                  <a:pt x="72" y="162"/>
                </a:cubicBezTo>
                <a:cubicBezTo>
                  <a:pt x="71" y="157"/>
                  <a:pt x="72" y="154"/>
                  <a:pt x="76" y="151"/>
                </a:cubicBezTo>
                <a:cubicBezTo>
                  <a:pt x="81" y="148"/>
                  <a:pt x="86" y="143"/>
                  <a:pt x="90" y="137"/>
                </a:cubicBezTo>
                <a:cubicBezTo>
                  <a:pt x="86" y="132"/>
                  <a:pt x="84" y="126"/>
                  <a:pt x="86" y="121"/>
                </a:cubicBezTo>
                <a:cubicBezTo>
                  <a:pt x="86" y="120"/>
                  <a:pt x="86" y="120"/>
                  <a:pt x="86" y="120"/>
                </a:cubicBezTo>
                <a:cubicBezTo>
                  <a:pt x="87" y="117"/>
                  <a:pt x="92" y="115"/>
                  <a:pt x="101" y="112"/>
                </a:cubicBezTo>
                <a:cubicBezTo>
                  <a:pt x="101" y="109"/>
                  <a:pt x="103" y="107"/>
                  <a:pt x="104" y="106"/>
                </a:cubicBezTo>
                <a:cubicBezTo>
                  <a:pt x="113" y="107"/>
                  <a:pt x="113" y="107"/>
                  <a:pt x="113" y="107"/>
                </a:cubicBezTo>
                <a:cubicBezTo>
                  <a:pt x="112" y="106"/>
                  <a:pt x="112" y="106"/>
                  <a:pt x="112" y="106"/>
                </a:cubicBezTo>
                <a:cubicBezTo>
                  <a:pt x="106" y="102"/>
                  <a:pt x="104" y="98"/>
                  <a:pt x="107" y="93"/>
                </a:cubicBezTo>
                <a:cubicBezTo>
                  <a:pt x="112" y="89"/>
                  <a:pt x="112" y="89"/>
                  <a:pt x="112" y="89"/>
                </a:cubicBezTo>
                <a:cubicBezTo>
                  <a:pt x="117" y="87"/>
                  <a:pt x="124" y="88"/>
                  <a:pt x="130" y="92"/>
                </a:cubicBezTo>
                <a:cubicBezTo>
                  <a:pt x="144" y="101"/>
                  <a:pt x="144" y="101"/>
                  <a:pt x="144" y="101"/>
                </a:cubicBezTo>
                <a:cubicBezTo>
                  <a:pt x="157" y="101"/>
                  <a:pt x="157" y="101"/>
                  <a:pt x="157" y="101"/>
                </a:cubicBezTo>
                <a:cubicBezTo>
                  <a:pt x="161" y="105"/>
                  <a:pt x="161" y="105"/>
                  <a:pt x="161" y="105"/>
                </a:cubicBezTo>
                <a:cubicBezTo>
                  <a:pt x="163" y="110"/>
                  <a:pt x="163" y="110"/>
                  <a:pt x="163" y="110"/>
                </a:cubicBezTo>
                <a:cubicBezTo>
                  <a:pt x="163" y="113"/>
                  <a:pt x="161" y="115"/>
                  <a:pt x="158" y="115"/>
                </a:cubicBezTo>
                <a:cubicBezTo>
                  <a:pt x="155" y="115"/>
                  <a:pt x="154" y="118"/>
                  <a:pt x="154" y="121"/>
                </a:cubicBezTo>
                <a:cubicBezTo>
                  <a:pt x="160" y="136"/>
                  <a:pt x="160" y="136"/>
                  <a:pt x="160" y="136"/>
                </a:cubicBezTo>
                <a:cubicBezTo>
                  <a:pt x="163" y="131"/>
                  <a:pt x="167" y="128"/>
                  <a:pt x="171" y="127"/>
                </a:cubicBezTo>
                <a:cubicBezTo>
                  <a:pt x="172" y="127"/>
                  <a:pt x="175" y="128"/>
                  <a:pt x="177" y="131"/>
                </a:cubicBezTo>
                <a:cubicBezTo>
                  <a:pt x="178" y="134"/>
                  <a:pt x="180" y="139"/>
                  <a:pt x="181" y="145"/>
                </a:cubicBezTo>
                <a:cubicBezTo>
                  <a:pt x="182" y="151"/>
                  <a:pt x="184" y="157"/>
                  <a:pt x="186" y="160"/>
                </a:cubicBezTo>
                <a:cubicBezTo>
                  <a:pt x="191" y="166"/>
                  <a:pt x="191" y="166"/>
                  <a:pt x="191" y="166"/>
                </a:cubicBezTo>
                <a:cubicBezTo>
                  <a:pt x="198" y="176"/>
                  <a:pt x="202" y="182"/>
                  <a:pt x="203" y="188"/>
                </a:cubicBezTo>
                <a:cubicBezTo>
                  <a:pt x="227" y="185"/>
                  <a:pt x="227" y="185"/>
                  <a:pt x="227" y="185"/>
                </a:cubicBezTo>
                <a:cubicBezTo>
                  <a:pt x="237" y="179"/>
                  <a:pt x="237" y="179"/>
                  <a:pt x="237" y="179"/>
                </a:cubicBezTo>
                <a:cubicBezTo>
                  <a:pt x="247" y="167"/>
                  <a:pt x="247" y="167"/>
                  <a:pt x="247" y="167"/>
                </a:cubicBezTo>
                <a:cubicBezTo>
                  <a:pt x="251" y="155"/>
                  <a:pt x="251" y="155"/>
                  <a:pt x="251" y="155"/>
                </a:cubicBezTo>
                <a:cubicBezTo>
                  <a:pt x="251" y="155"/>
                  <a:pt x="251" y="155"/>
                  <a:pt x="251" y="155"/>
                </a:cubicBezTo>
                <a:cubicBezTo>
                  <a:pt x="251" y="154"/>
                  <a:pt x="251" y="154"/>
                  <a:pt x="251" y="154"/>
                </a:cubicBezTo>
                <a:cubicBezTo>
                  <a:pt x="254" y="142"/>
                  <a:pt x="254" y="142"/>
                  <a:pt x="254" y="142"/>
                </a:cubicBezTo>
                <a:cubicBezTo>
                  <a:pt x="254" y="142"/>
                  <a:pt x="254" y="142"/>
                  <a:pt x="254" y="142"/>
                </a:cubicBezTo>
                <a:cubicBezTo>
                  <a:pt x="255" y="140"/>
                  <a:pt x="255" y="140"/>
                  <a:pt x="255" y="140"/>
                </a:cubicBezTo>
                <a:cubicBezTo>
                  <a:pt x="255" y="140"/>
                  <a:pt x="255" y="140"/>
                  <a:pt x="255" y="140"/>
                </a:cubicBezTo>
                <a:cubicBezTo>
                  <a:pt x="265" y="134"/>
                  <a:pt x="265" y="134"/>
                  <a:pt x="265" y="134"/>
                </a:cubicBezTo>
                <a:cubicBezTo>
                  <a:pt x="266" y="133"/>
                  <a:pt x="266" y="133"/>
                  <a:pt x="266" y="133"/>
                </a:cubicBezTo>
                <a:cubicBezTo>
                  <a:pt x="266" y="132"/>
                  <a:pt x="266" y="132"/>
                  <a:pt x="266" y="132"/>
                </a:cubicBezTo>
                <a:cubicBezTo>
                  <a:pt x="251" y="128"/>
                  <a:pt x="251" y="128"/>
                  <a:pt x="251" y="128"/>
                </a:cubicBezTo>
                <a:cubicBezTo>
                  <a:pt x="249" y="128"/>
                  <a:pt x="249" y="128"/>
                  <a:pt x="249" y="128"/>
                </a:cubicBezTo>
                <a:cubicBezTo>
                  <a:pt x="249" y="127"/>
                  <a:pt x="249" y="127"/>
                  <a:pt x="249" y="127"/>
                </a:cubicBezTo>
                <a:cubicBezTo>
                  <a:pt x="246" y="118"/>
                  <a:pt x="246" y="118"/>
                  <a:pt x="246" y="118"/>
                </a:cubicBezTo>
                <a:lnTo>
                  <a:pt x="245" y="115"/>
                </a:lnTo>
                <a:close/>
              </a:path>
            </a:pathLst>
          </a:custGeom>
          <a:solidFill>
            <a:schemeClr val="bg1">
              <a:lumMod val="85000"/>
            </a:schemeClr>
          </a:solidFill>
          <a:ln>
            <a:solidFill>
              <a:schemeClr val="bg1">
                <a:lumMod val="65000"/>
              </a:schemeClr>
            </a:solidFill>
          </a:ln>
        </p:spPr>
        <p:txBody>
          <a:bodyPr/>
          <a:lstStyle/>
          <a:p>
            <a:endParaRPr lang="zh-CN" altLang="en-US" dirty="0">
              <a:ea typeface="微软雅黑" panose="020B0503020204020204" pitchFamily="34" charset="-122"/>
            </a:endParaRPr>
          </a:p>
        </p:txBody>
      </p:sp>
      <p:sp>
        <p:nvSpPr>
          <p:cNvPr id="32" name="Freeform 35"/>
          <p:cNvSpPr/>
          <p:nvPr/>
        </p:nvSpPr>
        <p:spPr bwMode="auto">
          <a:xfrm>
            <a:off x="5849938" y="5116513"/>
            <a:ext cx="200025" cy="482600"/>
          </a:xfrm>
          <a:custGeom>
            <a:avLst/>
            <a:gdLst>
              <a:gd name="T0" fmla="*/ 152519 w 80"/>
              <a:gd name="T1" fmla="*/ 0 h 194"/>
              <a:gd name="T2" fmla="*/ 45006 w 80"/>
              <a:gd name="T3" fmla="*/ 131844 h 194"/>
              <a:gd name="T4" fmla="*/ 0 w 80"/>
              <a:gd name="T5" fmla="*/ 206473 h 194"/>
              <a:gd name="T6" fmla="*/ 10001 w 80"/>
              <a:gd name="T7" fmla="*/ 288565 h 194"/>
              <a:gd name="T8" fmla="*/ 10001 w 80"/>
              <a:gd name="T9" fmla="*/ 291053 h 194"/>
              <a:gd name="T10" fmla="*/ 10001 w 80"/>
              <a:gd name="T11" fmla="*/ 291053 h 194"/>
              <a:gd name="T12" fmla="*/ 2500 w 80"/>
              <a:gd name="T13" fmla="*/ 348268 h 194"/>
              <a:gd name="T14" fmla="*/ 7501 w 80"/>
              <a:gd name="T15" fmla="*/ 380607 h 194"/>
              <a:gd name="T16" fmla="*/ 70009 w 80"/>
              <a:gd name="T17" fmla="*/ 422897 h 194"/>
              <a:gd name="T18" fmla="*/ 70009 w 80"/>
              <a:gd name="T19" fmla="*/ 422897 h 194"/>
              <a:gd name="T20" fmla="*/ 72509 w 80"/>
              <a:gd name="T21" fmla="*/ 422897 h 194"/>
              <a:gd name="T22" fmla="*/ 72509 w 80"/>
              <a:gd name="T23" fmla="*/ 425385 h 194"/>
              <a:gd name="T24" fmla="*/ 72509 w 80"/>
              <a:gd name="T25" fmla="*/ 425385 h 194"/>
              <a:gd name="T26" fmla="*/ 97512 w 80"/>
              <a:gd name="T27" fmla="*/ 467674 h 194"/>
              <a:gd name="T28" fmla="*/ 117515 w 80"/>
              <a:gd name="T29" fmla="*/ 482600 h 194"/>
              <a:gd name="T30" fmla="*/ 125016 w 80"/>
              <a:gd name="T31" fmla="*/ 383095 h 194"/>
              <a:gd name="T32" fmla="*/ 125016 w 80"/>
              <a:gd name="T33" fmla="*/ 380607 h 194"/>
              <a:gd name="T34" fmla="*/ 170021 w 80"/>
              <a:gd name="T35" fmla="*/ 276127 h 194"/>
              <a:gd name="T36" fmla="*/ 185023 w 80"/>
              <a:gd name="T37" fmla="*/ 149258 h 194"/>
              <a:gd name="T38" fmla="*/ 185023 w 80"/>
              <a:gd name="T39" fmla="*/ 149258 h 194"/>
              <a:gd name="T40" fmla="*/ 187523 w 80"/>
              <a:gd name="T41" fmla="*/ 146770 h 194"/>
              <a:gd name="T42" fmla="*/ 200025 w 80"/>
              <a:gd name="T43" fmla="*/ 114431 h 194"/>
              <a:gd name="T44" fmla="*/ 190024 w 80"/>
              <a:gd name="T45" fmla="*/ 84579 h 194"/>
              <a:gd name="T46" fmla="*/ 190024 w 80"/>
              <a:gd name="T47" fmla="*/ 84579 h 194"/>
              <a:gd name="T48" fmla="*/ 187523 w 80"/>
              <a:gd name="T49" fmla="*/ 84579 h 194"/>
              <a:gd name="T50" fmla="*/ 185023 w 80"/>
              <a:gd name="T51" fmla="*/ 44777 h 194"/>
              <a:gd name="T52" fmla="*/ 187523 w 80"/>
              <a:gd name="T53" fmla="*/ 42290 h 194"/>
              <a:gd name="T54" fmla="*/ 187523 w 80"/>
              <a:gd name="T55" fmla="*/ 42290 h 194"/>
              <a:gd name="T56" fmla="*/ 195024 w 80"/>
              <a:gd name="T57" fmla="*/ 32339 h 194"/>
              <a:gd name="T58" fmla="*/ 200025 w 80"/>
              <a:gd name="T59" fmla="*/ 22389 h 194"/>
              <a:gd name="T60" fmla="*/ 152519 w 80"/>
              <a:gd name="T61" fmla="*/ 0 h 1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80" h="194">
                <a:moveTo>
                  <a:pt x="61" y="0"/>
                </a:moveTo>
                <a:cubicBezTo>
                  <a:pt x="41" y="14"/>
                  <a:pt x="27" y="32"/>
                  <a:pt x="18" y="53"/>
                </a:cubicBezTo>
                <a:cubicBezTo>
                  <a:pt x="10" y="71"/>
                  <a:pt x="4" y="80"/>
                  <a:pt x="0" y="83"/>
                </a:cubicBezTo>
                <a:cubicBezTo>
                  <a:pt x="4" y="116"/>
                  <a:pt x="4" y="116"/>
                  <a:pt x="4" y="116"/>
                </a:cubicBezTo>
                <a:cubicBezTo>
                  <a:pt x="4" y="117"/>
                  <a:pt x="4" y="117"/>
                  <a:pt x="4" y="117"/>
                </a:cubicBezTo>
                <a:cubicBezTo>
                  <a:pt x="4" y="117"/>
                  <a:pt x="4" y="117"/>
                  <a:pt x="4" y="117"/>
                </a:cubicBezTo>
                <a:cubicBezTo>
                  <a:pt x="1" y="140"/>
                  <a:pt x="1" y="140"/>
                  <a:pt x="1" y="140"/>
                </a:cubicBezTo>
                <a:cubicBezTo>
                  <a:pt x="0" y="147"/>
                  <a:pt x="1" y="152"/>
                  <a:pt x="3" y="153"/>
                </a:cubicBezTo>
                <a:cubicBezTo>
                  <a:pt x="28" y="170"/>
                  <a:pt x="28" y="170"/>
                  <a:pt x="28" y="170"/>
                </a:cubicBezTo>
                <a:cubicBezTo>
                  <a:pt x="28" y="170"/>
                  <a:pt x="28" y="170"/>
                  <a:pt x="28" y="170"/>
                </a:cubicBezTo>
                <a:cubicBezTo>
                  <a:pt x="29" y="170"/>
                  <a:pt x="29" y="170"/>
                  <a:pt x="29" y="170"/>
                </a:cubicBezTo>
                <a:cubicBezTo>
                  <a:pt x="29" y="171"/>
                  <a:pt x="29" y="171"/>
                  <a:pt x="29" y="171"/>
                </a:cubicBezTo>
                <a:cubicBezTo>
                  <a:pt x="29" y="171"/>
                  <a:pt x="29" y="171"/>
                  <a:pt x="29" y="171"/>
                </a:cubicBezTo>
                <a:cubicBezTo>
                  <a:pt x="30" y="177"/>
                  <a:pt x="34" y="182"/>
                  <a:pt x="39" y="188"/>
                </a:cubicBezTo>
                <a:cubicBezTo>
                  <a:pt x="41" y="191"/>
                  <a:pt x="44" y="193"/>
                  <a:pt x="47" y="194"/>
                </a:cubicBezTo>
                <a:cubicBezTo>
                  <a:pt x="50" y="154"/>
                  <a:pt x="50" y="154"/>
                  <a:pt x="50" y="154"/>
                </a:cubicBezTo>
                <a:cubicBezTo>
                  <a:pt x="50" y="153"/>
                  <a:pt x="50" y="153"/>
                  <a:pt x="50" y="153"/>
                </a:cubicBezTo>
                <a:cubicBezTo>
                  <a:pt x="68" y="111"/>
                  <a:pt x="68" y="111"/>
                  <a:pt x="68" y="111"/>
                </a:cubicBezTo>
                <a:cubicBezTo>
                  <a:pt x="74" y="60"/>
                  <a:pt x="74" y="60"/>
                  <a:pt x="74" y="60"/>
                </a:cubicBezTo>
                <a:cubicBezTo>
                  <a:pt x="74" y="60"/>
                  <a:pt x="74" y="60"/>
                  <a:pt x="74" y="60"/>
                </a:cubicBezTo>
                <a:cubicBezTo>
                  <a:pt x="75" y="59"/>
                  <a:pt x="75" y="59"/>
                  <a:pt x="75" y="59"/>
                </a:cubicBezTo>
                <a:cubicBezTo>
                  <a:pt x="80" y="46"/>
                  <a:pt x="80" y="46"/>
                  <a:pt x="80" y="46"/>
                </a:cubicBezTo>
                <a:cubicBezTo>
                  <a:pt x="76" y="34"/>
                  <a:pt x="76" y="34"/>
                  <a:pt x="76" y="34"/>
                </a:cubicBezTo>
                <a:cubicBezTo>
                  <a:pt x="76" y="34"/>
                  <a:pt x="76" y="34"/>
                  <a:pt x="76" y="34"/>
                </a:cubicBezTo>
                <a:cubicBezTo>
                  <a:pt x="75" y="34"/>
                  <a:pt x="75" y="34"/>
                  <a:pt x="75" y="34"/>
                </a:cubicBezTo>
                <a:cubicBezTo>
                  <a:pt x="74" y="18"/>
                  <a:pt x="74" y="18"/>
                  <a:pt x="74" y="18"/>
                </a:cubicBezTo>
                <a:cubicBezTo>
                  <a:pt x="75" y="17"/>
                  <a:pt x="75" y="17"/>
                  <a:pt x="75" y="17"/>
                </a:cubicBezTo>
                <a:cubicBezTo>
                  <a:pt x="75" y="17"/>
                  <a:pt x="75" y="17"/>
                  <a:pt x="75" y="17"/>
                </a:cubicBezTo>
                <a:cubicBezTo>
                  <a:pt x="78" y="13"/>
                  <a:pt x="78" y="13"/>
                  <a:pt x="78" y="13"/>
                </a:cubicBezTo>
                <a:cubicBezTo>
                  <a:pt x="80" y="9"/>
                  <a:pt x="80" y="9"/>
                  <a:pt x="80" y="9"/>
                </a:cubicBezTo>
                <a:lnTo>
                  <a:pt x="61" y="0"/>
                </a:lnTo>
                <a:close/>
              </a:path>
            </a:pathLst>
          </a:custGeom>
          <a:solidFill>
            <a:schemeClr val="bg1">
              <a:lumMod val="85000"/>
            </a:schemeClr>
          </a:solidFill>
          <a:ln>
            <a:solidFill>
              <a:schemeClr val="bg1">
                <a:lumMod val="65000"/>
              </a:schemeClr>
            </a:solidFill>
          </a:ln>
        </p:spPr>
        <p:txBody>
          <a:bodyPr/>
          <a:lstStyle/>
          <a:p>
            <a:endParaRPr lang="zh-CN" altLang="en-US" dirty="0">
              <a:ea typeface="微软雅黑" panose="020B0503020204020204" pitchFamily="34" charset="-122"/>
            </a:endParaRPr>
          </a:p>
        </p:txBody>
      </p:sp>
      <p:sp>
        <p:nvSpPr>
          <p:cNvPr id="33" name="Freeform 36"/>
          <p:cNvSpPr/>
          <p:nvPr/>
        </p:nvSpPr>
        <p:spPr bwMode="auto">
          <a:xfrm>
            <a:off x="4370388" y="5973763"/>
            <a:ext cx="312737" cy="265112"/>
          </a:xfrm>
          <a:custGeom>
            <a:avLst/>
            <a:gdLst>
              <a:gd name="T0" fmla="*/ 142608 w 125"/>
              <a:gd name="T1" fmla="*/ 25011 h 106"/>
              <a:gd name="T2" fmla="*/ 137604 w 125"/>
              <a:gd name="T3" fmla="*/ 32514 h 106"/>
              <a:gd name="T4" fmla="*/ 137604 w 125"/>
              <a:gd name="T5" fmla="*/ 35015 h 106"/>
              <a:gd name="T6" fmla="*/ 135102 w 125"/>
              <a:gd name="T7" fmla="*/ 37516 h 106"/>
              <a:gd name="T8" fmla="*/ 75057 w 125"/>
              <a:gd name="T9" fmla="*/ 52522 h 106"/>
              <a:gd name="T10" fmla="*/ 77559 w 125"/>
              <a:gd name="T11" fmla="*/ 60025 h 106"/>
              <a:gd name="T12" fmla="*/ 97574 w 125"/>
              <a:gd name="T13" fmla="*/ 82535 h 106"/>
              <a:gd name="T14" fmla="*/ 90068 w 125"/>
              <a:gd name="T15" fmla="*/ 85036 h 106"/>
              <a:gd name="T16" fmla="*/ 62547 w 125"/>
              <a:gd name="T17" fmla="*/ 100042 h 106"/>
              <a:gd name="T18" fmla="*/ 15011 w 125"/>
              <a:gd name="T19" fmla="*/ 135057 h 106"/>
              <a:gd name="T20" fmla="*/ 27521 w 125"/>
              <a:gd name="T21" fmla="*/ 237600 h 106"/>
              <a:gd name="T22" fmla="*/ 72555 w 125"/>
              <a:gd name="T23" fmla="*/ 240101 h 106"/>
              <a:gd name="T24" fmla="*/ 75057 w 125"/>
              <a:gd name="T25" fmla="*/ 240101 h 106"/>
              <a:gd name="T26" fmla="*/ 75057 w 125"/>
              <a:gd name="T27" fmla="*/ 242602 h 106"/>
              <a:gd name="T28" fmla="*/ 120091 w 125"/>
              <a:gd name="T29" fmla="*/ 265112 h 106"/>
              <a:gd name="T30" fmla="*/ 167627 w 125"/>
              <a:gd name="T31" fmla="*/ 257609 h 106"/>
              <a:gd name="T32" fmla="*/ 240182 w 125"/>
              <a:gd name="T33" fmla="*/ 197583 h 106"/>
              <a:gd name="T34" fmla="*/ 240182 w 125"/>
              <a:gd name="T35" fmla="*/ 197583 h 106"/>
              <a:gd name="T36" fmla="*/ 242684 w 125"/>
              <a:gd name="T37" fmla="*/ 195082 h 106"/>
              <a:gd name="T38" fmla="*/ 265201 w 125"/>
              <a:gd name="T39" fmla="*/ 190080 h 106"/>
              <a:gd name="T40" fmla="*/ 260197 w 125"/>
              <a:gd name="T41" fmla="*/ 125053 h 106"/>
              <a:gd name="T42" fmla="*/ 260197 w 125"/>
              <a:gd name="T43" fmla="*/ 122552 h 106"/>
              <a:gd name="T44" fmla="*/ 285216 w 125"/>
              <a:gd name="T45" fmla="*/ 82535 h 106"/>
              <a:gd name="T46" fmla="*/ 285216 w 125"/>
              <a:gd name="T47" fmla="*/ 82535 h 106"/>
              <a:gd name="T48" fmla="*/ 287718 w 125"/>
              <a:gd name="T49" fmla="*/ 82535 h 106"/>
              <a:gd name="T50" fmla="*/ 310235 w 125"/>
              <a:gd name="T51" fmla="*/ 65027 h 106"/>
              <a:gd name="T52" fmla="*/ 302729 w 125"/>
              <a:gd name="T53" fmla="*/ 17507 h 106"/>
              <a:gd name="T54" fmla="*/ 282714 w 125"/>
              <a:gd name="T55" fmla="*/ 0 h 106"/>
              <a:gd name="T56" fmla="*/ 285216 w 125"/>
              <a:gd name="T57" fmla="*/ 22510 h 106"/>
              <a:gd name="T58" fmla="*/ 242684 w 125"/>
              <a:gd name="T59" fmla="*/ 15006 h 106"/>
              <a:gd name="T60" fmla="*/ 225171 w 125"/>
              <a:gd name="T61" fmla="*/ 25011 h 106"/>
              <a:gd name="T62" fmla="*/ 225171 w 125"/>
              <a:gd name="T63" fmla="*/ 25011 h 106"/>
              <a:gd name="T64" fmla="*/ 225171 w 125"/>
              <a:gd name="T65" fmla="*/ 25011 h 106"/>
              <a:gd name="T66" fmla="*/ 142608 w 125"/>
              <a:gd name="T67" fmla="*/ 25011 h 10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25" h="106">
                <a:moveTo>
                  <a:pt x="57" y="10"/>
                </a:moveTo>
                <a:cubicBezTo>
                  <a:pt x="55" y="13"/>
                  <a:pt x="55" y="13"/>
                  <a:pt x="55" y="13"/>
                </a:cubicBezTo>
                <a:cubicBezTo>
                  <a:pt x="55" y="14"/>
                  <a:pt x="55" y="14"/>
                  <a:pt x="55" y="14"/>
                </a:cubicBezTo>
                <a:cubicBezTo>
                  <a:pt x="54" y="15"/>
                  <a:pt x="54" y="15"/>
                  <a:pt x="54" y="15"/>
                </a:cubicBezTo>
                <a:cubicBezTo>
                  <a:pt x="30" y="21"/>
                  <a:pt x="30" y="21"/>
                  <a:pt x="30" y="21"/>
                </a:cubicBezTo>
                <a:cubicBezTo>
                  <a:pt x="31" y="24"/>
                  <a:pt x="31" y="24"/>
                  <a:pt x="31" y="24"/>
                </a:cubicBezTo>
                <a:cubicBezTo>
                  <a:pt x="39" y="33"/>
                  <a:pt x="39" y="33"/>
                  <a:pt x="39" y="33"/>
                </a:cubicBezTo>
                <a:cubicBezTo>
                  <a:pt x="38" y="33"/>
                  <a:pt x="37" y="34"/>
                  <a:pt x="36" y="34"/>
                </a:cubicBezTo>
                <a:cubicBezTo>
                  <a:pt x="25" y="40"/>
                  <a:pt x="25" y="40"/>
                  <a:pt x="25" y="40"/>
                </a:cubicBezTo>
                <a:cubicBezTo>
                  <a:pt x="6" y="54"/>
                  <a:pt x="6" y="54"/>
                  <a:pt x="6" y="54"/>
                </a:cubicBezTo>
                <a:cubicBezTo>
                  <a:pt x="0" y="61"/>
                  <a:pt x="2" y="75"/>
                  <a:pt x="11" y="95"/>
                </a:cubicBezTo>
                <a:cubicBezTo>
                  <a:pt x="29" y="96"/>
                  <a:pt x="29" y="96"/>
                  <a:pt x="29" y="96"/>
                </a:cubicBezTo>
                <a:cubicBezTo>
                  <a:pt x="30" y="96"/>
                  <a:pt x="30" y="96"/>
                  <a:pt x="30" y="96"/>
                </a:cubicBezTo>
                <a:cubicBezTo>
                  <a:pt x="30" y="97"/>
                  <a:pt x="30" y="97"/>
                  <a:pt x="30" y="97"/>
                </a:cubicBezTo>
                <a:cubicBezTo>
                  <a:pt x="48" y="106"/>
                  <a:pt x="48" y="106"/>
                  <a:pt x="48" y="106"/>
                </a:cubicBezTo>
                <a:cubicBezTo>
                  <a:pt x="67" y="103"/>
                  <a:pt x="67" y="103"/>
                  <a:pt x="67" y="103"/>
                </a:cubicBezTo>
                <a:cubicBezTo>
                  <a:pt x="75" y="101"/>
                  <a:pt x="84" y="93"/>
                  <a:pt x="96" y="79"/>
                </a:cubicBezTo>
                <a:cubicBezTo>
                  <a:pt x="96" y="79"/>
                  <a:pt x="96" y="79"/>
                  <a:pt x="96" y="79"/>
                </a:cubicBezTo>
                <a:cubicBezTo>
                  <a:pt x="97" y="78"/>
                  <a:pt x="97" y="78"/>
                  <a:pt x="97" y="78"/>
                </a:cubicBezTo>
                <a:cubicBezTo>
                  <a:pt x="106" y="76"/>
                  <a:pt x="106" y="76"/>
                  <a:pt x="106" y="76"/>
                </a:cubicBezTo>
                <a:cubicBezTo>
                  <a:pt x="104" y="50"/>
                  <a:pt x="104" y="50"/>
                  <a:pt x="104" y="50"/>
                </a:cubicBezTo>
                <a:cubicBezTo>
                  <a:pt x="104" y="49"/>
                  <a:pt x="104" y="49"/>
                  <a:pt x="104" y="49"/>
                </a:cubicBezTo>
                <a:cubicBezTo>
                  <a:pt x="114" y="33"/>
                  <a:pt x="114" y="33"/>
                  <a:pt x="114" y="33"/>
                </a:cubicBezTo>
                <a:cubicBezTo>
                  <a:pt x="114" y="33"/>
                  <a:pt x="114" y="33"/>
                  <a:pt x="114" y="33"/>
                </a:cubicBezTo>
                <a:cubicBezTo>
                  <a:pt x="115" y="33"/>
                  <a:pt x="115" y="33"/>
                  <a:pt x="115" y="33"/>
                </a:cubicBezTo>
                <a:cubicBezTo>
                  <a:pt x="124" y="26"/>
                  <a:pt x="124" y="26"/>
                  <a:pt x="124" y="26"/>
                </a:cubicBezTo>
                <a:cubicBezTo>
                  <a:pt x="125" y="19"/>
                  <a:pt x="124" y="12"/>
                  <a:pt x="121" y="7"/>
                </a:cubicBezTo>
                <a:cubicBezTo>
                  <a:pt x="119" y="2"/>
                  <a:pt x="116" y="0"/>
                  <a:pt x="113" y="0"/>
                </a:cubicBezTo>
                <a:cubicBezTo>
                  <a:pt x="114" y="9"/>
                  <a:pt x="114" y="9"/>
                  <a:pt x="114" y="9"/>
                </a:cubicBezTo>
                <a:cubicBezTo>
                  <a:pt x="97" y="6"/>
                  <a:pt x="97" y="6"/>
                  <a:pt x="97" y="6"/>
                </a:cubicBezTo>
                <a:cubicBezTo>
                  <a:pt x="90" y="10"/>
                  <a:pt x="90" y="10"/>
                  <a:pt x="90" y="10"/>
                </a:cubicBezTo>
                <a:cubicBezTo>
                  <a:pt x="90" y="10"/>
                  <a:pt x="90" y="10"/>
                  <a:pt x="90" y="10"/>
                </a:cubicBezTo>
                <a:cubicBezTo>
                  <a:pt x="90" y="10"/>
                  <a:pt x="90" y="10"/>
                  <a:pt x="90" y="10"/>
                </a:cubicBezTo>
                <a:lnTo>
                  <a:pt x="57" y="10"/>
                </a:lnTo>
                <a:close/>
              </a:path>
            </a:pathLst>
          </a:custGeom>
          <a:solidFill>
            <a:schemeClr val="bg1">
              <a:lumMod val="85000"/>
            </a:schemeClr>
          </a:solidFill>
          <a:ln>
            <a:solidFill>
              <a:schemeClr val="bg1">
                <a:lumMod val="65000"/>
              </a:schemeClr>
            </a:solidFill>
          </a:ln>
        </p:spPr>
        <p:txBody>
          <a:bodyPr/>
          <a:lstStyle/>
          <a:p>
            <a:endParaRPr lang="zh-CN" altLang="en-US" dirty="0">
              <a:ea typeface="微软雅黑" panose="020B0503020204020204" pitchFamily="34" charset="-122"/>
            </a:endParaRPr>
          </a:p>
        </p:txBody>
      </p:sp>
      <p:sp>
        <p:nvSpPr>
          <p:cNvPr id="45" name="文本框 65"/>
          <p:cNvSpPr txBox="1">
            <a:spLocks noChangeArrowheads="1"/>
          </p:cNvSpPr>
          <p:nvPr/>
        </p:nvSpPr>
        <p:spPr bwMode="auto">
          <a:xfrm>
            <a:off x="8843963" y="2868786"/>
            <a:ext cx="30003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zh-CN" sz="1800">
                <a:latin typeface="微软雅黑" panose="020B0503020204020204" pitchFamily="34" charset="-122"/>
                <a:ea typeface="微软雅黑" panose="020B0503020204020204" pitchFamily="34" charset="-122"/>
              </a:rPr>
              <a:t>点击输入内容点击输入 内容</a:t>
            </a:r>
          </a:p>
          <a:p>
            <a:pPr eaLnBrk="1" hangingPunct="1">
              <a:lnSpc>
                <a:spcPct val="100000"/>
              </a:lnSpc>
              <a:spcBef>
                <a:spcPct val="0"/>
              </a:spcBef>
              <a:buFont typeface="Arial" panose="020B0604020202020204" pitchFamily="34" charset="0"/>
              <a:buNone/>
            </a:pPr>
            <a:endParaRPr lang="zh-CN" altLang="zh-CN" sz="1800">
              <a:latin typeface="微软雅黑" panose="020B0503020204020204" pitchFamily="34" charset="-122"/>
              <a:ea typeface="微软雅黑" panose="020B0503020204020204" pitchFamily="34" charset="-122"/>
            </a:endParaRPr>
          </a:p>
        </p:txBody>
      </p:sp>
      <p:sp>
        <p:nvSpPr>
          <p:cNvPr id="46" name="文本框 1"/>
          <p:cNvSpPr txBox="1">
            <a:spLocks noChangeArrowheads="1"/>
          </p:cNvSpPr>
          <p:nvPr/>
        </p:nvSpPr>
        <p:spPr bwMode="auto">
          <a:xfrm>
            <a:off x="8843963" y="1203055"/>
            <a:ext cx="181652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dirty="0">
                <a:solidFill>
                  <a:srgbClr val="00A9F3"/>
                </a:solidFill>
                <a:latin typeface="MStiffHeiHK-UltraBold" pitchFamily="50" charset="-120"/>
                <a:ea typeface="MStiffHeiHK-UltraBold" pitchFamily="50" charset="-120"/>
              </a:rPr>
              <a:t>$ 34,444</a:t>
            </a:r>
            <a:endParaRPr lang="zh-CN" altLang="en-US" dirty="0">
              <a:solidFill>
                <a:srgbClr val="00A9F3"/>
              </a:solidFill>
              <a:latin typeface="MStiffHeiHK-UltraBold" pitchFamily="50" charset="-120"/>
              <a:ea typeface="MStiffHeiHK-UltraBold" pitchFamily="50" charset="-120"/>
            </a:endParaRPr>
          </a:p>
        </p:txBody>
      </p:sp>
      <p:sp>
        <p:nvSpPr>
          <p:cNvPr id="47" name="文本框 67"/>
          <p:cNvSpPr txBox="1">
            <a:spLocks noChangeArrowheads="1"/>
          </p:cNvSpPr>
          <p:nvPr/>
        </p:nvSpPr>
        <p:spPr bwMode="auto">
          <a:xfrm>
            <a:off x="8843963" y="2349674"/>
            <a:ext cx="181652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dirty="0">
                <a:solidFill>
                  <a:srgbClr val="00A9F3"/>
                </a:solidFill>
                <a:latin typeface="MStiffHeiHK-UltraBold" pitchFamily="50" charset="-120"/>
                <a:ea typeface="MStiffHeiHK-UltraBold" pitchFamily="50" charset="-120"/>
              </a:rPr>
              <a:t>$ 24,444</a:t>
            </a:r>
            <a:endParaRPr lang="zh-CN" altLang="en-US" dirty="0">
              <a:solidFill>
                <a:srgbClr val="00A9F3"/>
              </a:solidFill>
              <a:latin typeface="MStiffHeiHK-UltraBold" pitchFamily="50" charset="-120"/>
              <a:ea typeface="MStiffHeiHK-UltraBold" pitchFamily="50" charset="-120"/>
            </a:endParaRPr>
          </a:p>
        </p:txBody>
      </p:sp>
      <p:sp>
        <p:nvSpPr>
          <p:cNvPr id="48" name="文本框 68"/>
          <p:cNvSpPr txBox="1">
            <a:spLocks noChangeArrowheads="1"/>
          </p:cNvSpPr>
          <p:nvPr/>
        </p:nvSpPr>
        <p:spPr bwMode="auto">
          <a:xfrm>
            <a:off x="8843963" y="3501802"/>
            <a:ext cx="181652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dirty="0">
                <a:solidFill>
                  <a:srgbClr val="00A9F3"/>
                </a:solidFill>
                <a:latin typeface="MStiffHeiHK-UltraBold" pitchFamily="50" charset="-120"/>
                <a:ea typeface="MStiffHeiHK-UltraBold" pitchFamily="50" charset="-120"/>
              </a:rPr>
              <a:t>$ 14,444</a:t>
            </a:r>
            <a:endParaRPr lang="zh-CN" altLang="en-US" dirty="0">
              <a:solidFill>
                <a:srgbClr val="00A9F3"/>
              </a:solidFill>
              <a:latin typeface="MStiffHeiHK-UltraBold" pitchFamily="50" charset="-120"/>
              <a:ea typeface="MStiffHeiHK-UltraBold" pitchFamily="50" charset="-120"/>
            </a:endParaRPr>
          </a:p>
        </p:txBody>
      </p:sp>
      <p:sp>
        <p:nvSpPr>
          <p:cNvPr id="49" name="文本框 69"/>
          <p:cNvSpPr txBox="1">
            <a:spLocks noChangeArrowheads="1"/>
          </p:cNvSpPr>
          <p:nvPr/>
        </p:nvSpPr>
        <p:spPr bwMode="auto">
          <a:xfrm>
            <a:off x="8843963" y="3962177"/>
            <a:ext cx="30003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zh-CN" sz="1800">
                <a:latin typeface="微软雅黑" panose="020B0503020204020204" pitchFamily="34" charset="-122"/>
                <a:ea typeface="微软雅黑" panose="020B0503020204020204" pitchFamily="34" charset="-122"/>
              </a:rPr>
              <a:t>点击输入内容点击输入 内容</a:t>
            </a:r>
          </a:p>
          <a:p>
            <a:pPr eaLnBrk="1" hangingPunct="1">
              <a:lnSpc>
                <a:spcPct val="100000"/>
              </a:lnSpc>
              <a:spcBef>
                <a:spcPct val="0"/>
              </a:spcBef>
              <a:buFont typeface="Arial" panose="020B0604020202020204" pitchFamily="34" charset="0"/>
              <a:buNone/>
            </a:pPr>
            <a:endParaRPr lang="zh-CN" altLang="zh-CN" sz="1800">
              <a:latin typeface="微软雅黑" panose="020B0503020204020204" pitchFamily="34" charset="-122"/>
              <a:ea typeface="微软雅黑" panose="020B0503020204020204" pitchFamily="34" charset="-122"/>
            </a:endParaRPr>
          </a:p>
        </p:txBody>
      </p:sp>
      <p:sp>
        <p:nvSpPr>
          <p:cNvPr id="50" name="文本框 70"/>
          <p:cNvSpPr txBox="1">
            <a:spLocks noChangeArrowheads="1"/>
          </p:cNvSpPr>
          <p:nvPr/>
        </p:nvSpPr>
        <p:spPr bwMode="auto">
          <a:xfrm>
            <a:off x="8843963" y="1588817"/>
            <a:ext cx="30003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zh-CN" sz="1800" dirty="0">
                <a:latin typeface="微软雅黑" panose="020B0503020204020204" pitchFamily="34" charset="-122"/>
                <a:ea typeface="微软雅黑" panose="020B0503020204020204" pitchFamily="34" charset="-122"/>
              </a:rPr>
              <a:t>点击输入内容点击输入 内容</a:t>
            </a:r>
          </a:p>
          <a:p>
            <a:pPr eaLnBrk="1" hangingPunct="1">
              <a:lnSpc>
                <a:spcPct val="100000"/>
              </a:lnSpc>
              <a:spcBef>
                <a:spcPct val="0"/>
              </a:spcBef>
              <a:buFont typeface="Arial" panose="020B0604020202020204" pitchFamily="34" charset="0"/>
              <a:buNone/>
            </a:pPr>
            <a:endParaRPr lang="zh-CN" altLang="zh-CN" sz="1800" dirty="0">
              <a:latin typeface="微软雅黑" panose="020B0503020204020204" pitchFamily="34" charset="-122"/>
              <a:ea typeface="微软雅黑" panose="020B0503020204020204" pitchFamily="34" charset="-122"/>
            </a:endParaRPr>
          </a:p>
        </p:txBody>
      </p:sp>
      <p:sp>
        <p:nvSpPr>
          <p:cNvPr id="54" name="文本框 68"/>
          <p:cNvSpPr txBox="1">
            <a:spLocks noChangeArrowheads="1"/>
          </p:cNvSpPr>
          <p:nvPr/>
        </p:nvSpPr>
        <p:spPr bwMode="auto">
          <a:xfrm>
            <a:off x="8843963" y="4634334"/>
            <a:ext cx="181652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dirty="0">
                <a:solidFill>
                  <a:srgbClr val="00A9F3"/>
                </a:solidFill>
                <a:latin typeface="MStiffHeiHK-UltraBold" pitchFamily="50" charset="-120"/>
                <a:ea typeface="MStiffHeiHK-UltraBold" pitchFamily="50" charset="-120"/>
              </a:rPr>
              <a:t>$ 14,444</a:t>
            </a:r>
            <a:endParaRPr lang="zh-CN" altLang="en-US" dirty="0">
              <a:solidFill>
                <a:srgbClr val="00A9F3"/>
              </a:solidFill>
              <a:latin typeface="MStiffHeiHK-UltraBold" pitchFamily="50" charset="-120"/>
              <a:ea typeface="MStiffHeiHK-UltraBold" pitchFamily="50" charset="-120"/>
            </a:endParaRPr>
          </a:p>
        </p:txBody>
      </p:sp>
      <p:sp>
        <p:nvSpPr>
          <p:cNvPr id="55" name="文本框 69"/>
          <p:cNvSpPr txBox="1">
            <a:spLocks noChangeArrowheads="1"/>
          </p:cNvSpPr>
          <p:nvPr/>
        </p:nvSpPr>
        <p:spPr bwMode="auto">
          <a:xfrm>
            <a:off x="8843963" y="5094709"/>
            <a:ext cx="30003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zh-CN" sz="1800">
                <a:latin typeface="微软雅黑" panose="020B0503020204020204" pitchFamily="34" charset="-122"/>
                <a:ea typeface="微软雅黑" panose="020B0503020204020204" pitchFamily="34" charset="-122"/>
              </a:rPr>
              <a:t>点击输入内容点击输入 内容</a:t>
            </a:r>
          </a:p>
          <a:p>
            <a:pPr eaLnBrk="1" hangingPunct="1">
              <a:lnSpc>
                <a:spcPct val="100000"/>
              </a:lnSpc>
              <a:spcBef>
                <a:spcPct val="0"/>
              </a:spcBef>
              <a:buFont typeface="Arial" panose="020B0604020202020204" pitchFamily="34" charset="0"/>
              <a:buNone/>
            </a:pPr>
            <a:endParaRPr lang="zh-CN" altLang="zh-CN" sz="1800">
              <a:latin typeface="微软雅黑" panose="020B0503020204020204" pitchFamily="34" charset="-122"/>
              <a:ea typeface="微软雅黑" panose="020B0503020204020204" pitchFamily="34" charset="-122"/>
            </a:endParaRPr>
          </a:p>
        </p:txBody>
      </p:sp>
    </p:spTree>
  </p:cSld>
  <p:clrMapOvr>
    <a:masterClrMapping/>
  </p:clrMapOvr>
  <p:transition spd="slow" advTm="10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2"/>
                                        </p:tgtEl>
                                        <p:attrNameLst>
                                          <p:attrName>ppt_y</p:attrName>
                                        </p:attrNameLst>
                                      </p:cBhvr>
                                      <p:tavLst>
                                        <p:tav tm="0">
                                          <p:val>
                                            <p:strVal val="#ppt_y"/>
                                          </p:val>
                                        </p:tav>
                                        <p:tav tm="100000">
                                          <p:val>
                                            <p:strVal val="#ppt_y"/>
                                          </p:val>
                                        </p:tav>
                                      </p:tavLst>
                                    </p:anim>
                                    <p:anim calcmode="lin" valueType="num">
                                      <p:cBhvr>
                                        <p:cTn id="1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1000" fill="hold"/>
                                        <p:tgtEl>
                                          <p:spTgt spid="5"/>
                                        </p:tgtEl>
                                        <p:attrNameLst>
                                          <p:attrName>ppt_w</p:attrName>
                                        </p:attrNameLst>
                                      </p:cBhvr>
                                      <p:tavLst>
                                        <p:tav tm="0">
                                          <p:val>
                                            <p:fltVal val="0"/>
                                          </p:val>
                                        </p:tav>
                                        <p:tav tm="100000">
                                          <p:val>
                                            <p:strVal val="#ppt_w"/>
                                          </p:val>
                                        </p:tav>
                                      </p:tavLst>
                                    </p:anim>
                                    <p:anim calcmode="lin" valueType="num">
                                      <p:cBhvr>
                                        <p:cTn id="27" dur="1000" fill="hold"/>
                                        <p:tgtEl>
                                          <p:spTgt spid="5"/>
                                        </p:tgtEl>
                                        <p:attrNameLst>
                                          <p:attrName>ppt_h</p:attrName>
                                        </p:attrNameLst>
                                      </p:cBhvr>
                                      <p:tavLst>
                                        <p:tav tm="0">
                                          <p:val>
                                            <p:fltVal val="0"/>
                                          </p:val>
                                        </p:tav>
                                        <p:tav tm="100000">
                                          <p:val>
                                            <p:strVal val="#ppt_h"/>
                                          </p:val>
                                        </p:tav>
                                      </p:tavLst>
                                    </p:anim>
                                    <p:animEffect transition="in" filter="fade">
                                      <p:cBhvr>
                                        <p:cTn id="28" dur="1000"/>
                                        <p:tgtEl>
                                          <p:spTgt spid="5"/>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1000" fill="hold"/>
                                        <p:tgtEl>
                                          <p:spTgt spid="6"/>
                                        </p:tgtEl>
                                        <p:attrNameLst>
                                          <p:attrName>ppt_w</p:attrName>
                                        </p:attrNameLst>
                                      </p:cBhvr>
                                      <p:tavLst>
                                        <p:tav tm="0">
                                          <p:val>
                                            <p:fltVal val="0"/>
                                          </p:val>
                                        </p:tav>
                                        <p:tav tm="100000">
                                          <p:val>
                                            <p:strVal val="#ppt_w"/>
                                          </p:val>
                                        </p:tav>
                                      </p:tavLst>
                                    </p:anim>
                                    <p:anim calcmode="lin" valueType="num">
                                      <p:cBhvr>
                                        <p:cTn id="32" dur="1000" fill="hold"/>
                                        <p:tgtEl>
                                          <p:spTgt spid="6"/>
                                        </p:tgtEl>
                                        <p:attrNameLst>
                                          <p:attrName>ppt_h</p:attrName>
                                        </p:attrNameLst>
                                      </p:cBhvr>
                                      <p:tavLst>
                                        <p:tav tm="0">
                                          <p:val>
                                            <p:fltVal val="0"/>
                                          </p:val>
                                        </p:tav>
                                        <p:tav tm="100000">
                                          <p:val>
                                            <p:strVal val="#ppt_h"/>
                                          </p:val>
                                        </p:tav>
                                      </p:tavLst>
                                    </p:anim>
                                    <p:animEffect transition="in" filter="fade">
                                      <p:cBhvr>
                                        <p:cTn id="33" dur="1000"/>
                                        <p:tgtEl>
                                          <p:spTgt spid="6"/>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p:cTn id="36" dur="1000" fill="hold"/>
                                        <p:tgtEl>
                                          <p:spTgt spid="7"/>
                                        </p:tgtEl>
                                        <p:attrNameLst>
                                          <p:attrName>ppt_w</p:attrName>
                                        </p:attrNameLst>
                                      </p:cBhvr>
                                      <p:tavLst>
                                        <p:tav tm="0">
                                          <p:val>
                                            <p:fltVal val="0"/>
                                          </p:val>
                                        </p:tav>
                                        <p:tav tm="100000">
                                          <p:val>
                                            <p:strVal val="#ppt_w"/>
                                          </p:val>
                                        </p:tav>
                                      </p:tavLst>
                                    </p:anim>
                                    <p:anim calcmode="lin" valueType="num">
                                      <p:cBhvr>
                                        <p:cTn id="37" dur="1000" fill="hold"/>
                                        <p:tgtEl>
                                          <p:spTgt spid="7"/>
                                        </p:tgtEl>
                                        <p:attrNameLst>
                                          <p:attrName>ppt_h</p:attrName>
                                        </p:attrNameLst>
                                      </p:cBhvr>
                                      <p:tavLst>
                                        <p:tav tm="0">
                                          <p:val>
                                            <p:fltVal val="0"/>
                                          </p:val>
                                        </p:tav>
                                        <p:tav tm="100000">
                                          <p:val>
                                            <p:strVal val="#ppt_h"/>
                                          </p:val>
                                        </p:tav>
                                      </p:tavLst>
                                    </p:anim>
                                    <p:animEffect transition="in" filter="fade">
                                      <p:cBhvr>
                                        <p:cTn id="38" dur="1000"/>
                                        <p:tgtEl>
                                          <p:spTgt spid="7"/>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1000" fill="hold"/>
                                        <p:tgtEl>
                                          <p:spTgt spid="8"/>
                                        </p:tgtEl>
                                        <p:attrNameLst>
                                          <p:attrName>ppt_w</p:attrName>
                                        </p:attrNameLst>
                                      </p:cBhvr>
                                      <p:tavLst>
                                        <p:tav tm="0">
                                          <p:val>
                                            <p:fltVal val="0"/>
                                          </p:val>
                                        </p:tav>
                                        <p:tav tm="100000">
                                          <p:val>
                                            <p:strVal val="#ppt_w"/>
                                          </p:val>
                                        </p:tav>
                                      </p:tavLst>
                                    </p:anim>
                                    <p:anim calcmode="lin" valueType="num">
                                      <p:cBhvr>
                                        <p:cTn id="42" dur="1000" fill="hold"/>
                                        <p:tgtEl>
                                          <p:spTgt spid="8"/>
                                        </p:tgtEl>
                                        <p:attrNameLst>
                                          <p:attrName>ppt_h</p:attrName>
                                        </p:attrNameLst>
                                      </p:cBhvr>
                                      <p:tavLst>
                                        <p:tav tm="0">
                                          <p:val>
                                            <p:fltVal val="0"/>
                                          </p:val>
                                        </p:tav>
                                        <p:tav tm="100000">
                                          <p:val>
                                            <p:strVal val="#ppt_h"/>
                                          </p:val>
                                        </p:tav>
                                      </p:tavLst>
                                    </p:anim>
                                    <p:animEffect transition="in" filter="fade">
                                      <p:cBhvr>
                                        <p:cTn id="43" dur="1000"/>
                                        <p:tgtEl>
                                          <p:spTgt spid="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1000" fill="hold"/>
                                        <p:tgtEl>
                                          <p:spTgt spid="9"/>
                                        </p:tgtEl>
                                        <p:attrNameLst>
                                          <p:attrName>ppt_w</p:attrName>
                                        </p:attrNameLst>
                                      </p:cBhvr>
                                      <p:tavLst>
                                        <p:tav tm="0">
                                          <p:val>
                                            <p:fltVal val="0"/>
                                          </p:val>
                                        </p:tav>
                                        <p:tav tm="100000">
                                          <p:val>
                                            <p:strVal val="#ppt_w"/>
                                          </p:val>
                                        </p:tav>
                                      </p:tavLst>
                                    </p:anim>
                                    <p:anim calcmode="lin" valueType="num">
                                      <p:cBhvr>
                                        <p:cTn id="47" dur="1000" fill="hold"/>
                                        <p:tgtEl>
                                          <p:spTgt spid="9"/>
                                        </p:tgtEl>
                                        <p:attrNameLst>
                                          <p:attrName>ppt_h</p:attrName>
                                        </p:attrNameLst>
                                      </p:cBhvr>
                                      <p:tavLst>
                                        <p:tav tm="0">
                                          <p:val>
                                            <p:fltVal val="0"/>
                                          </p:val>
                                        </p:tav>
                                        <p:tav tm="100000">
                                          <p:val>
                                            <p:strVal val="#ppt_h"/>
                                          </p:val>
                                        </p:tav>
                                      </p:tavLst>
                                    </p:anim>
                                    <p:animEffect transition="in" filter="fade">
                                      <p:cBhvr>
                                        <p:cTn id="48" dur="1000"/>
                                        <p:tgtEl>
                                          <p:spTgt spid="9"/>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10"/>
                                        </p:tgtEl>
                                        <p:attrNameLst>
                                          <p:attrName>style.visibility</p:attrName>
                                        </p:attrNameLst>
                                      </p:cBhvr>
                                      <p:to>
                                        <p:strVal val="visible"/>
                                      </p:to>
                                    </p:set>
                                    <p:anim calcmode="lin" valueType="num">
                                      <p:cBhvr>
                                        <p:cTn id="51" dur="1000" fill="hold"/>
                                        <p:tgtEl>
                                          <p:spTgt spid="10"/>
                                        </p:tgtEl>
                                        <p:attrNameLst>
                                          <p:attrName>ppt_w</p:attrName>
                                        </p:attrNameLst>
                                      </p:cBhvr>
                                      <p:tavLst>
                                        <p:tav tm="0">
                                          <p:val>
                                            <p:fltVal val="0"/>
                                          </p:val>
                                        </p:tav>
                                        <p:tav tm="100000">
                                          <p:val>
                                            <p:strVal val="#ppt_w"/>
                                          </p:val>
                                        </p:tav>
                                      </p:tavLst>
                                    </p:anim>
                                    <p:anim calcmode="lin" valueType="num">
                                      <p:cBhvr>
                                        <p:cTn id="52" dur="1000" fill="hold"/>
                                        <p:tgtEl>
                                          <p:spTgt spid="10"/>
                                        </p:tgtEl>
                                        <p:attrNameLst>
                                          <p:attrName>ppt_h</p:attrName>
                                        </p:attrNameLst>
                                      </p:cBhvr>
                                      <p:tavLst>
                                        <p:tav tm="0">
                                          <p:val>
                                            <p:fltVal val="0"/>
                                          </p:val>
                                        </p:tav>
                                        <p:tav tm="100000">
                                          <p:val>
                                            <p:strVal val="#ppt_h"/>
                                          </p:val>
                                        </p:tav>
                                      </p:tavLst>
                                    </p:anim>
                                    <p:animEffect transition="in" filter="fade">
                                      <p:cBhvr>
                                        <p:cTn id="53" dur="1000"/>
                                        <p:tgtEl>
                                          <p:spTgt spid="10"/>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Effect transition="in" filter="fade">
                                      <p:cBhvr>
                                        <p:cTn id="58" dur="10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1000" fill="hold"/>
                                        <p:tgtEl>
                                          <p:spTgt spid="12"/>
                                        </p:tgtEl>
                                        <p:attrNameLst>
                                          <p:attrName>ppt_w</p:attrName>
                                        </p:attrNameLst>
                                      </p:cBhvr>
                                      <p:tavLst>
                                        <p:tav tm="0">
                                          <p:val>
                                            <p:fltVal val="0"/>
                                          </p:val>
                                        </p:tav>
                                        <p:tav tm="100000">
                                          <p:val>
                                            <p:strVal val="#ppt_w"/>
                                          </p:val>
                                        </p:tav>
                                      </p:tavLst>
                                    </p:anim>
                                    <p:anim calcmode="lin" valueType="num">
                                      <p:cBhvr>
                                        <p:cTn id="62" dur="1000" fill="hold"/>
                                        <p:tgtEl>
                                          <p:spTgt spid="12"/>
                                        </p:tgtEl>
                                        <p:attrNameLst>
                                          <p:attrName>ppt_h</p:attrName>
                                        </p:attrNameLst>
                                      </p:cBhvr>
                                      <p:tavLst>
                                        <p:tav tm="0">
                                          <p:val>
                                            <p:fltVal val="0"/>
                                          </p:val>
                                        </p:tav>
                                        <p:tav tm="100000">
                                          <p:val>
                                            <p:strVal val="#ppt_h"/>
                                          </p:val>
                                        </p:tav>
                                      </p:tavLst>
                                    </p:anim>
                                    <p:animEffect transition="in" filter="fade">
                                      <p:cBhvr>
                                        <p:cTn id="63" dur="1000"/>
                                        <p:tgtEl>
                                          <p:spTgt spid="12"/>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1000" fill="hold"/>
                                        <p:tgtEl>
                                          <p:spTgt spid="13"/>
                                        </p:tgtEl>
                                        <p:attrNameLst>
                                          <p:attrName>ppt_w</p:attrName>
                                        </p:attrNameLst>
                                      </p:cBhvr>
                                      <p:tavLst>
                                        <p:tav tm="0">
                                          <p:val>
                                            <p:fltVal val="0"/>
                                          </p:val>
                                        </p:tav>
                                        <p:tav tm="100000">
                                          <p:val>
                                            <p:strVal val="#ppt_w"/>
                                          </p:val>
                                        </p:tav>
                                      </p:tavLst>
                                    </p:anim>
                                    <p:anim calcmode="lin" valueType="num">
                                      <p:cBhvr>
                                        <p:cTn id="67" dur="1000" fill="hold"/>
                                        <p:tgtEl>
                                          <p:spTgt spid="13"/>
                                        </p:tgtEl>
                                        <p:attrNameLst>
                                          <p:attrName>ppt_h</p:attrName>
                                        </p:attrNameLst>
                                      </p:cBhvr>
                                      <p:tavLst>
                                        <p:tav tm="0">
                                          <p:val>
                                            <p:fltVal val="0"/>
                                          </p:val>
                                        </p:tav>
                                        <p:tav tm="100000">
                                          <p:val>
                                            <p:strVal val="#ppt_h"/>
                                          </p:val>
                                        </p:tav>
                                      </p:tavLst>
                                    </p:anim>
                                    <p:animEffect transition="in" filter="fade">
                                      <p:cBhvr>
                                        <p:cTn id="68" dur="1000"/>
                                        <p:tgtEl>
                                          <p:spTgt spid="13"/>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4"/>
                                        </p:tgtEl>
                                        <p:attrNameLst>
                                          <p:attrName>style.visibility</p:attrName>
                                        </p:attrNameLst>
                                      </p:cBhvr>
                                      <p:to>
                                        <p:strVal val="visible"/>
                                      </p:to>
                                    </p:set>
                                    <p:anim calcmode="lin" valueType="num">
                                      <p:cBhvr>
                                        <p:cTn id="71" dur="1000" fill="hold"/>
                                        <p:tgtEl>
                                          <p:spTgt spid="14"/>
                                        </p:tgtEl>
                                        <p:attrNameLst>
                                          <p:attrName>ppt_w</p:attrName>
                                        </p:attrNameLst>
                                      </p:cBhvr>
                                      <p:tavLst>
                                        <p:tav tm="0">
                                          <p:val>
                                            <p:fltVal val="0"/>
                                          </p:val>
                                        </p:tav>
                                        <p:tav tm="100000">
                                          <p:val>
                                            <p:strVal val="#ppt_w"/>
                                          </p:val>
                                        </p:tav>
                                      </p:tavLst>
                                    </p:anim>
                                    <p:anim calcmode="lin" valueType="num">
                                      <p:cBhvr>
                                        <p:cTn id="72" dur="1000" fill="hold"/>
                                        <p:tgtEl>
                                          <p:spTgt spid="14"/>
                                        </p:tgtEl>
                                        <p:attrNameLst>
                                          <p:attrName>ppt_h</p:attrName>
                                        </p:attrNameLst>
                                      </p:cBhvr>
                                      <p:tavLst>
                                        <p:tav tm="0">
                                          <p:val>
                                            <p:fltVal val="0"/>
                                          </p:val>
                                        </p:tav>
                                        <p:tav tm="100000">
                                          <p:val>
                                            <p:strVal val="#ppt_h"/>
                                          </p:val>
                                        </p:tav>
                                      </p:tavLst>
                                    </p:anim>
                                    <p:animEffect transition="in" filter="fade">
                                      <p:cBhvr>
                                        <p:cTn id="73" dur="1000"/>
                                        <p:tgtEl>
                                          <p:spTgt spid="14"/>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p:cTn id="76" dur="1000" fill="hold"/>
                                        <p:tgtEl>
                                          <p:spTgt spid="15"/>
                                        </p:tgtEl>
                                        <p:attrNameLst>
                                          <p:attrName>ppt_w</p:attrName>
                                        </p:attrNameLst>
                                      </p:cBhvr>
                                      <p:tavLst>
                                        <p:tav tm="0">
                                          <p:val>
                                            <p:fltVal val="0"/>
                                          </p:val>
                                        </p:tav>
                                        <p:tav tm="100000">
                                          <p:val>
                                            <p:strVal val="#ppt_w"/>
                                          </p:val>
                                        </p:tav>
                                      </p:tavLst>
                                    </p:anim>
                                    <p:anim calcmode="lin" valueType="num">
                                      <p:cBhvr>
                                        <p:cTn id="77" dur="1000" fill="hold"/>
                                        <p:tgtEl>
                                          <p:spTgt spid="15"/>
                                        </p:tgtEl>
                                        <p:attrNameLst>
                                          <p:attrName>ppt_h</p:attrName>
                                        </p:attrNameLst>
                                      </p:cBhvr>
                                      <p:tavLst>
                                        <p:tav tm="0">
                                          <p:val>
                                            <p:fltVal val="0"/>
                                          </p:val>
                                        </p:tav>
                                        <p:tav tm="100000">
                                          <p:val>
                                            <p:strVal val="#ppt_h"/>
                                          </p:val>
                                        </p:tav>
                                      </p:tavLst>
                                    </p:anim>
                                    <p:animEffect transition="in" filter="fade">
                                      <p:cBhvr>
                                        <p:cTn id="78" dur="1000"/>
                                        <p:tgtEl>
                                          <p:spTgt spid="15"/>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1000" fill="hold"/>
                                        <p:tgtEl>
                                          <p:spTgt spid="16"/>
                                        </p:tgtEl>
                                        <p:attrNameLst>
                                          <p:attrName>ppt_w</p:attrName>
                                        </p:attrNameLst>
                                      </p:cBhvr>
                                      <p:tavLst>
                                        <p:tav tm="0">
                                          <p:val>
                                            <p:fltVal val="0"/>
                                          </p:val>
                                        </p:tav>
                                        <p:tav tm="100000">
                                          <p:val>
                                            <p:strVal val="#ppt_w"/>
                                          </p:val>
                                        </p:tav>
                                      </p:tavLst>
                                    </p:anim>
                                    <p:anim calcmode="lin" valueType="num">
                                      <p:cBhvr>
                                        <p:cTn id="82" dur="1000" fill="hold"/>
                                        <p:tgtEl>
                                          <p:spTgt spid="16"/>
                                        </p:tgtEl>
                                        <p:attrNameLst>
                                          <p:attrName>ppt_h</p:attrName>
                                        </p:attrNameLst>
                                      </p:cBhvr>
                                      <p:tavLst>
                                        <p:tav tm="0">
                                          <p:val>
                                            <p:fltVal val="0"/>
                                          </p:val>
                                        </p:tav>
                                        <p:tav tm="100000">
                                          <p:val>
                                            <p:strVal val="#ppt_h"/>
                                          </p:val>
                                        </p:tav>
                                      </p:tavLst>
                                    </p:anim>
                                    <p:animEffect transition="in" filter="fade">
                                      <p:cBhvr>
                                        <p:cTn id="83" dur="1000"/>
                                        <p:tgtEl>
                                          <p:spTgt spid="1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p:cTn id="86" dur="1000" fill="hold"/>
                                        <p:tgtEl>
                                          <p:spTgt spid="17"/>
                                        </p:tgtEl>
                                        <p:attrNameLst>
                                          <p:attrName>ppt_w</p:attrName>
                                        </p:attrNameLst>
                                      </p:cBhvr>
                                      <p:tavLst>
                                        <p:tav tm="0">
                                          <p:val>
                                            <p:fltVal val="0"/>
                                          </p:val>
                                        </p:tav>
                                        <p:tav tm="100000">
                                          <p:val>
                                            <p:strVal val="#ppt_w"/>
                                          </p:val>
                                        </p:tav>
                                      </p:tavLst>
                                    </p:anim>
                                    <p:anim calcmode="lin" valueType="num">
                                      <p:cBhvr>
                                        <p:cTn id="87" dur="1000" fill="hold"/>
                                        <p:tgtEl>
                                          <p:spTgt spid="17"/>
                                        </p:tgtEl>
                                        <p:attrNameLst>
                                          <p:attrName>ppt_h</p:attrName>
                                        </p:attrNameLst>
                                      </p:cBhvr>
                                      <p:tavLst>
                                        <p:tav tm="0">
                                          <p:val>
                                            <p:fltVal val="0"/>
                                          </p:val>
                                        </p:tav>
                                        <p:tav tm="100000">
                                          <p:val>
                                            <p:strVal val="#ppt_h"/>
                                          </p:val>
                                        </p:tav>
                                      </p:tavLst>
                                    </p:anim>
                                    <p:animEffect transition="in" filter="fade">
                                      <p:cBhvr>
                                        <p:cTn id="88" dur="1000"/>
                                        <p:tgtEl>
                                          <p:spTgt spid="17"/>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18"/>
                                        </p:tgtEl>
                                        <p:attrNameLst>
                                          <p:attrName>style.visibility</p:attrName>
                                        </p:attrNameLst>
                                      </p:cBhvr>
                                      <p:to>
                                        <p:strVal val="visible"/>
                                      </p:to>
                                    </p:set>
                                    <p:anim calcmode="lin" valueType="num">
                                      <p:cBhvr>
                                        <p:cTn id="91" dur="1000" fill="hold"/>
                                        <p:tgtEl>
                                          <p:spTgt spid="18"/>
                                        </p:tgtEl>
                                        <p:attrNameLst>
                                          <p:attrName>ppt_w</p:attrName>
                                        </p:attrNameLst>
                                      </p:cBhvr>
                                      <p:tavLst>
                                        <p:tav tm="0">
                                          <p:val>
                                            <p:fltVal val="0"/>
                                          </p:val>
                                        </p:tav>
                                        <p:tav tm="100000">
                                          <p:val>
                                            <p:strVal val="#ppt_w"/>
                                          </p:val>
                                        </p:tav>
                                      </p:tavLst>
                                    </p:anim>
                                    <p:anim calcmode="lin" valueType="num">
                                      <p:cBhvr>
                                        <p:cTn id="92" dur="1000" fill="hold"/>
                                        <p:tgtEl>
                                          <p:spTgt spid="18"/>
                                        </p:tgtEl>
                                        <p:attrNameLst>
                                          <p:attrName>ppt_h</p:attrName>
                                        </p:attrNameLst>
                                      </p:cBhvr>
                                      <p:tavLst>
                                        <p:tav tm="0">
                                          <p:val>
                                            <p:fltVal val="0"/>
                                          </p:val>
                                        </p:tav>
                                        <p:tav tm="100000">
                                          <p:val>
                                            <p:strVal val="#ppt_h"/>
                                          </p:val>
                                        </p:tav>
                                      </p:tavLst>
                                    </p:anim>
                                    <p:animEffect transition="in" filter="fade">
                                      <p:cBhvr>
                                        <p:cTn id="93" dur="1000"/>
                                        <p:tgtEl>
                                          <p:spTgt spid="18"/>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19"/>
                                        </p:tgtEl>
                                        <p:attrNameLst>
                                          <p:attrName>style.visibility</p:attrName>
                                        </p:attrNameLst>
                                      </p:cBhvr>
                                      <p:to>
                                        <p:strVal val="visible"/>
                                      </p:to>
                                    </p:set>
                                    <p:anim calcmode="lin" valueType="num">
                                      <p:cBhvr>
                                        <p:cTn id="96" dur="1000" fill="hold"/>
                                        <p:tgtEl>
                                          <p:spTgt spid="19"/>
                                        </p:tgtEl>
                                        <p:attrNameLst>
                                          <p:attrName>ppt_w</p:attrName>
                                        </p:attrNameLst>
                                      </p:cBhvr>
                                      <p:tavLst>
                                        <p:tav tm="0">
                                          <p:val>
                                            <p:fltVal val="0"/>
                                          </p:val>
                                        </p:tav>
                                        <p:tav tm="100000">
                                          <p:val>
                                            <p:strVal val="#ppt_w"/>
                                          </p:val>
                                        </p:tav>
                                      </p:tavLst>
                                    </p:anim>
                                    <p:anim calcmode="lin" valueType="num">
                                      <p:cBhvr>
                                        <p:cTn id="97" dur="1000" fill="hold"/>
                                        <p:tgtEl>
                                          <p:spTgt spid="19"/>
                                        </p:tgtEl>
                                        <p:attrNameLst>
                                          <p:attrName>ppt_h</p:attrName>
                                        </p:attrNameLst>
                                      </p:cBhvr>
                                      <p:tavLst>
                                        <p:tav tm="0">
                                          <p:val>
                                            <p:fltVal val="0"/>
                                          </p:val>
                                        </p:tav>
                                        <p:tav tm="100000">
                                          <p:val>
                                            <p:strVal val="#ppt_h"/>
                                          </p:val>
                                        </p:tav>
                                      </p:tavLst>
                                    </p:anim>
                                    <p:animEffect transition="in" filter="fade">
                                      <p:cBhvr>
                                        <p:cTn id="98" dur="1000"/>
                                        <p:tgtEl>
                                          <p:spTgt spid="1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0"/>
                                        </p:tgtEl>
                                        <p:attrNameLst>
                                          <p:attrName>style.visibility</p:attrName>
                                        </p:attrNameLst>
                                      </p:cBhvr>
                                      <p:to>
                                        <p:strVal val="visible"/>
                                      </p:to>
                                    </p:set>
                                    <p:anim calcmode="lin" valueType="num">
                                      <p:cBhvr>
                                        <p:cTn id="101" dur="1000" fill="hold"/>
                                        <p:tgtEl>
                                          <p:spTgt spid="20"/>
                                        </p:tgtEl>
                                        <p:attrNameLst>
                                          <p:attrName>ppt_w</p:attrName>
                                        </p:attrNameLst>
                                      </p:cBhvr>
                                      <p:tavLst>
                                        <p:tav tm="0">
                                          <p:val>
                                            <p:fltVal val="0"/>
                                          </p:val>
                                        </p:tav>
                                        <p:tav tm="100000">
                                          <p:val>
                                            <p:strVal val="#ppt_w"/>
                                          </p:val>
                                        </p:tav>
                                      </p:tavLst>
                                    </p:anim>
                                    <p:anim calcmode="lin" valueType="num">
                                      <p:cBhvr>
                                        <p:cTn id="102" dur="1000" fill="hold"/>
                                        <p:tgtEl>
                                          <p:spTgt spid="20"/>
                                        </p:tgtEl>
                                        <p:attrNameLst>
                                          <p:attrName>ppt_h</p:attrName>
                                        </p:attrNameLst>
                                      </p:cBhvr>
                                      <p:tavLst>
                                        <p:tav tm="0">
                                          <p:val>
                                            <p:fltVal val="0"/>
                                          </p:val>
                                        </p:tav>
                                        <p:tav tm="100000">
                                          <p:val>
                                            <p:strVal val="#ppt_h"/>
                                          </p:val>
                                        </p:tav>
                                      </p:tavLst>
                                    </p:anim>
                                    <p:animEffect transition="in" filter="fade">
                                      <p:cBhvr>
                                        <p:cTn id="103" dur="1000"/>
                                        <p:tgtEl>
                                          <p:spTgt spid="20"/>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21"/>
                                        </p:tgtEl>
                                        <p:attrNameLst>
                                          <p:attrName>style.visibility</p:attrName>
                                        </p:attrNameLst>
                                      </p:cBhvr>
                                      <p:to>
                                        <p:strVal val="visible"/>
                                      </p:to>
                                    </p:set>
                                    <p:anim calcmode="lin" valueType="num">
                                      <p:cBhvr>
                                        <p:cTn id="106" dur="1000" fill="hold"/>
                                        <p:tgtEl>
                                          <p:spTgt spid="21"/>
                                        </p:tgtEl>
                                        <p:attrNameLst>
                                          <p:attrName>ppt_w</p:attrName>
                                        </p:attrNameLst>
                                      </p:cBhvr>
                                      <p:tavLst>
                                        <p:tav tm="0">
                                          <p:val>
                                            <p:fltVal val="0"/>
                                          </p:val>
                                        </p:tav>
                                        <p:tav tm="100000">
                                          <p:val>
                                            <p:strVal val="#ppt_w"/>
                                          </p:val>
                                        </p:tav>
                                      </p:tavLst>
                                    </p:anim>
                                    <p:anim calcmode="lin" valueType="num">
                                      <p:cBhvr>
                                        <p:cTn id="107" dur="1000" fill="hold"/>
                                        <p:tgtEl>
                                          <p:spTgt spid="21"/>
                                        </p:tgtEl>
                                        <p:attrNameLst>
                                          <p:attrName>ppt_h</p:attrName>
                                        </p:attrNameLst>
                                      </p:cBhvr>
                                      <p:tavLst>
                                        <p:tav tm="0">
                                          <p:val>
                                            <p:fltVal val="0"/>
                                          </p:val>
                                        </p:tav>
                                        <p:tav tm="100000">
                                          <p:val>
                                            <p:strVal val="#ppt_h"/>
                                          </p:val>
                                        </p:tav>
                                      </p:tavLst>
                                    </p:anim>
                                    <p:animEffect transition="in" filter="fade">
                                      <p:cBhvr>
                                        <p:cTn id="108" dur="1000"/>
                                        <p:tgtEl>
                                          <p:spTgt spid="21"/>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22"/>
                                        </p:tgtEl>
                                        <p:attrNameLst>
                                          <p:attrName>style.visibility</p:attrName>
                                        </p:attrNameLst>
                                      </p:cBhvr>
                                      <p:to>
                                        <p:strVal val="visible"/>
                                      </p:to>
                                    </p:set>
                                    <p:anim calcmode="lin" valueType="num">
                                      <p:cBhvr>
                                        <p:cTn id="111" dur="1000" fill="hold"/>
                                        <p:tgtEl>
                                          <p:spTgt spid="22"/>
                                        </p:tgtEl>
                                        <p:attrNameLst>
                                          <p:attrName>ppt_w</p:attrName>
                                        </p:attrNameLst>
                                      </p:cBhvr>
                                      <p:tavLst>
                                        <p:tav tm="0">
                                          <p:val>
                                            <p:fltVal val="0"/>
                                          </p:val>
                                        </p:tav>
                                        <p:tav tm="100000">
                                          <p:val>
                                            <p:strVal val="#ppt_w"/>
                                          </p:val>
                                        </p:tav>
                                      </p:tavLst>
                                    </p:anim>
                                    <p:anim calcmode="lin" valueType="num">
                                      <p:cBhvr>
                                        <p:cTn id="112" dur="1000" fill="hold"/>
                                        <p:tgtEl>
                                          <p:spTgt spid="22"/>
                                        </p:tgtEl>
                                        <p:attrNameLst>
                                          <p:attrName>ppt_h</p:attrName>
                                        </p:attrNameLst>
                                      </p:cBhvr>
                                      <p:tavLst>
                                        <p:tav tm="0">
                                          <p:val>
                                            <p:fltVal val="0"/>
                                          </p:val>
                                        </p:tav>
                                        <p:tav tm="100000">
                                          <p:val>
                                            <p:strVal val="#ppt_h"/>
                                          </p:val>
                                        </p:tav>
                                      </p:tavLst>
                                    </p:anim>
                                    <p:animEffect transition="in" filter="fade">
                                      <p:cBhvr>
                                        <p:cTn id="113" dur="1000"/>
                                        <p:tgtEl>
                                          <p:spTgt spid="22"/>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23"/>
                                        </p:tgtEl>
                                        <p:attrNameLst>
                                          <p:attrName>style.visibility</p:attrName>
                                        </p:attrNameLst>
                                      </p:cBhvr>
                                      <p:to>
                                        <p:strVal val="visible"/>
                                      </p:to>
                                    </p:set>
                                    <p:anim calcmode="lin" valueType="num">
                                      <p:cBhvr>
                                        <p:cTn id="116" dur="1000" fill="hold"/>
                                        <p:tgtEl>
                                          <p:spTgt spid="23"/>
                                        </p:tgtEl>
                                        <p:attrNameLst>
                                          <p:attrName>ppt_w</p:attrName>
                                        </p:attrNameLst>
                                      </p:cBhvr>
                                      <p:tavLst>
                                        <p:tav tm="0">
                                          <p:val>
                                            <p:fltVal val="0"/>
                                          </p:val>
                                        </p:tav>
                                        <p:tav tm="100000">
                                          <p:val>
                                            <p:strVal val="#ppt_w"/>
                                          </p:val>
                                        </p:tav>
                                      </p:tavLst>
                                    </p:anim>
                                    <p:anim calcmode="lin" valueType="num">
                                      <p:cBhvr>
                                        <p:cTn id="117" dur="1000" fill="hold"/>
                                        <p:tgtEl>
                                          <p:spTgt spid="23"/>
                                        </p:tgtEl>
                                        <p:attrNameLst>
                                          <p:attrName>ppt_h</p:attrName>
                                        </p:attrNameLst>
                                      </p:cBhvr>
                                      <p:tavLst>
                                        <p:tav tm="0">
                                          <p:val>
                                            <p:fltVal val="0"/>
                                          </p:val>
                                        </p:tav>
                                        <p:tav tm="100000">
                                          <p:val>
                                            <p:strVal val="#ppt_h"/>
                                          </p:val>
                                        </p:tav>
                                      </p:tavLst>
                                    </p:anim>
                                    <p:animEffect transition="in" filter="fade">
                                      <p:cBhvr>
                                        <p:cTn id="118" dur="1000"/>
                                        <p:tgtEl>
                                          <p:spTgt spid="23"/>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24"/>
                                        </p:tgtEl>
                                        <p:attrNameLst>
                                          <p:attrName>style.visibility</p:attrName>
                                        </p:attrNameLst>
                                      </p:cBhvr>
                                      <p:to>
                                        <p:strVal val="visible"/>
                                      </p:to>
                                    </p:set>
                                    <p:anim calcmode="lin" valueType="num">
                                      <p:cBhvr>
                                        <p:cTn id="121" dur="1000" fill="hold"/>
                                        <p:tgtEl>
                                          <p:spTgt spid="24"/>
                                        </p:tgtEl>
                                        <p:attrNameLst>
                                          <p:attrName>ppt_w</p:attrName>
                                        </p:attrNameLst>
                                      </p:cBhvr>
                                      <p:tavLst>
                                        <p:tav tm="0">
                                          <p:val>
                                            <p:fltVal val="0"/>
                                          </p:val>
                                        </p:tav>
                                        <p:tav tm="100000">
                                          <p:val>
                                            <p:strVal val="#ppt_w"/>
                                          </p:val>
                                        </p:tav>
                                      </p:tavLst>
                                    </p:anim>
                                    <p:anim calcmode="lin" valueType="num">
                                      <p:cBhvr>
                                        <p:cTn id="122" dur="1000" fill="hold"/>
                                        <p:tgtEl>
                                          <p:spTgt spid="24"/>
                                        </p:tgtEl>
                                        <p:attrNameLst>
                                          <p:attrName>ppt_h</p:attrName>
                                        </p:attrNameLst>
                                      </p:cBhvr>
                                      <p:tavLst>
                                        <p:tav tm="0">
                                          <p:val>
                                            <p:fltVal val="0"/>
                                          </p:val>
                                        </p:tav>
                                        <p:tav tm="100000">
                                          <p:val>
                                            <p:strVal val="#ppt_h"/>
                                          </p:val>
                                        </p:tav>
                                      </p:tavLst>
                                    </p:anim>
                                    <p:animEffect transition="in" filter="fade">
                                      <p:cBhvr>
                                        <p:cTn id="123" dur="1000"/>
                                        <p:tgtEl>
                                          <p:spTgt spid="24"/>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5"/>
                                        </p:tgtEl>
                                        <p:attrNameLst>
                                          <p:attrName>style.visibility</p:attrName>
                                        </p:attrNameLst>
                                      </p:cBhvr>
                                      <p:to>
                                        <p:strVal val="visible"/>
                                      </p:to>
                                    </p:set>
                                    <p:anim calcmode="lin" valueType="num">
                                      <p:cBhvr>
                                        <p:cTn id="126" dur="1000" fill="hold"/>
                                        <p:tgtEl>
                                          <p:spTgt spid="25"/>
                                        </p:tgtEl>
                                        <p:attrNameLst>
                                          <p:attrName>ppt_w</p:attrName>
                                        </p:attrNameLst>
                                      </p:cBhvr>
                                      <p:tavLst>
                                        <p:tav tm="0">
                                          <p:val>
                                            <p:fltVal val="0"/>
                                          </p:val>
                                        </p:tav>
                                        <p:tav tm="100000">
                                          <p:val>
                                            <p:strVal val="#ppt_w"/>
                                          </p:val>
                                        </p:tav>
                                      </p:tavLst>
                                    </p:anim>
                                    <p:anim calcmode="lin" valueType="num">
                                      <p:cBhvr>
                                        <p:cTn id="127" dur="1000" fill="hold"/>
                                        <p:tgtEl>
                                          <p:spTgt spid="25"/>
                                        </p:tgtEl>
                                        <p:attrNameLst>
                                          <p:attrName>ppt_h</p:attrName>
                                        </p:attrNameLst>
                                      </p:cBhvr>
                                      <p:tavLst>
                                        <p:tav tm="0">
                                          <p:val>
                                            <p:fltVal val="0"/>
                                          </p:val>
                                        </p:tav>
                                        <p:tav tm="100000">
                                          <p:val>
                                            <p:strVal val="#ppt_h"/>
                                          </p:val>
                                        </p:tav>
                                      </p:tavLst>
                                    </p:anim>
                                    <p:animEffect transition="in" filter="fade">
                                      <p:cBhvr>
                                        <p:cTn id="128" dur="1000"/>
                                        <p:tgtEl>
                                          <p:spTgt spid="25"/>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fltVal val="0"/>
                                          </p:val>
                                        </p:tav>
                                        <p:tav tm="100000">
                                          <p:val>
                                            <p:strVal val="#ppt_w"/>
                                          </p:val>
                                        </p:tav>
                                      </p:tavLst>
                                    </p:anim>
                                    <p:anim calcmode="lin" valueType="num">
                                      <p:cBhvr>
                                        <p:cTn id="132" dur="1000" fill="hold"/>
                                        <p:tgtEl>
                                          <p:spTgt spid="26"/>
                                        </p:tgtEl>
                                        <p:attrNameLst>
                                          <p:attrName>ppt_h</p:attrName>
                                        </p:attrNameLst>
                                      </p:cBhvr>
                                      <p:tavLst>
                                        <p:tav tm="0">
                                          <p:val>
                                            <p:fltVal val="0"/>
                                          </p:val>
                                        </p:tav>
                                        <p:tav tm="100000">
                                          <p:val>
                                            <p:strVal val="#ppt_h"/>
                                          </p:val>
                                        </p:tav>
                                      </p:tavLst>
                                    </p:anim>
                                    <p:animEffect transition="in" filter="fade">
                                      <p:cBhvr>
                                        <p:cTn id="133" dur="1000"/>
                                        <p:tgtEl>
                                          <p:spTgt spid="26"/>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27"/>
                                        </p:tgtEl>
                                        <p:attrNameLst>
                                          <p:attrName>style.visibility</p:attrName>
                                        </p:attrNameLst>
                                      </p:cBhvr>
                                      <p:to>
                                        <p:strVal val="visible"/>
                                      </p:to>
                                    </p:set>
                                    <p:anim calcmode="lin" valueType="num">
                                      <p:cBhvr>
                                        <p:cTn id="136" dur="1000" fill="hold"/>
                                        <p:tgtEl>
                                          <p:spTgt spid="27"/>
                                        </p:tgtEl>
                                        <p:attrNameLst>
                                          <p:attrName>ppt_w</p:attrName>
                                        </p:attrNameLst>
                                      </p:cBhvr>
                                      <p:tavLst>
                                        <p:tav tm="0">
                                          <p:val>
                                            <p:fltVal val="0"/>
                                          </p:val>
                                        </p:tav>
                                        <p:tav tm="100000">
                                          <p:val>
                                            <p:strVal val="#ppt_w"/>
                                          </p:val>
                                        </p:tav>
                                      </p:tavLst>
                                    </p:anim>
                                    <p:anim calcmode="lin" valueType="num">
                                      <p:cBhvr>
                                        <p:cTn id="137" dur="1000" fill="hold"/>
                                        <p:tgtEl>
                                          <p:spTgt spid="27"/>
                                        </p:tgtEl>
                                        <p:attrNameLst>
                                          <p:attrName>ppt_h</p:attrName>
                                        </p:attrNameLst>
                                      </p:cBhvr>
                                      <p:tavLst>
                                        <p:tav tm="0">
                                          <p:val>
                                            <p:fltVal val="0"/>
                                          </p:val>
                                        </p:tav>
                                        <p:tav tm="100000">
                                          <p:val>
                                            <p:strVal val="#ppt_h"/>
                                          </p:val>
                                        </p:tav>
                                      </p:tavLst>
                                    </p:anim>
                                    <p:animEffect transition="in" filter="fade">
                                      <p:cBhvr>
                                        <p:cTn id="138" dur="1000"/>
                                        <p:tgtEl>
                                          <p:spTgt spid="27"/>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8"/>
                                        </p:tgtEl>
                                        <p:attrNameLst>
                                          <p:attrName>style.visibility</p:attrName>
                                        </p:attrNameLst>
                                      </p:cBhvr>
                                      <p:to>
                                        <p:strVal val="visible"/>
                                      </p:to>
                                    </p:set>
                                    <p:anim calcmode="lin" valueType="num">
                                      <p:cBhvr>
                                        <p:cTn id="141" dur="1000" fill="hold"/>
                                        <p:tgtEl>
                                          <p:spTgt spid="28"/>
                                        </p:tgtEl>
                                        <p:attrNameLst>
                                          <p:attrName>ppt_w</p:attrName>
                                        </p:attrNameLst>
                                      </p:cBhvr>
                                      <p:tavLst>
                                        <p:tav tm="0">
                                          <p:val>
                                            <p:fltVal val="0"/>
                                          </p:val>
                                        </p:tav>
                                        <p:tav tm="100000">
                                          <p:val>
                                            <p:strVal val="#ppt_w"/>
                                          </p:val>
                                        </p:tav>
                                      </p:tavLst>
                                    </p:anim>
                                    <p:anim calcmode="lin" valueType="num">
                                      <p:cBhvr>
                                        <p:cTn id="142" dur="1000" fill="hold"/>
                                        <p:tgtEl>
                                          <p:spTgt spid="28"/>
                                        </p:tgtEl>
                                        <p:attrNameLst>
                                          <p:attrName>ppt_h</p:attrName>
                                        </p:attrNameLst>
                                      </p:cBhvr>
                                      <p:tavLst>
                                        <p:tav tm="0">
                                          <p:val>
                                            <p:fltVal val="0"/>
                                          </p:val>
                                        </p:tav>
                                        <p:tav tm="100000">
                                          <p:val>
                                            <p:strVal val="#ppt_h"/>
                                          </p:val>
                                        </p:tav>
                                      </p:tavLst>
                                    </p:anim>
                                    <p:animEffect transition="in" filter="fade">
                                      <p:cBhvr>
                                        <p:cTn id="143" dur="1000"/>
                                        <p:tgtEl>
                                          <p:spTgt spid="28"/>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29"/>
                                        </p:tgtEl>
                                        <p:attrNameLst>
                                          <p:attrName>style.visibility</p:attrName>
                                        </p:attrNameLst>
                                      </p:cBhvr>
                                      <p:to>
                                        <p:strVal val="visible"/>
                                      </p:to>
                                    </p:set>
                                    <p:anim calcmode="lin" valueType="num">
                                      <p:cBhvr>
                                        <p:cTn id="146" dur="1000" fill="hold"/>
                                        <p:tgtEl>
                                          <p:spTgt spid="29"/>
                                        </p:tgtEl>
                                        <p:attrNameLst>
                                          <p:attrName>ppt_w</p:attrName>
                                        </p:attrNameLst>
                                      </p:cBhvr>
                                      <p:tavLst>
                                        <p:tav tm="0">
                                          <p:val>
                                            <p:fltVal val="0"/>
                                          </p:val>
                                        </p:tav>
                                        <p:tav tm="100000">
                                          <p:val>
                                            <p:strVal val="#ppt_w"/>
                                          </p:val>
                                        </p:tav>
                                      </p:tavLst>
                                    </p:anim>
                                    <p:anim calcmode="lin" valueType="num">
                                      <p:cBhvr>
                                        <p:cTn id="147" dur="1000" fill="hold"/>
                                        <p:tgtEl>
                                          <p:spTgt spid="29"/>
                                        </p:tgtEl>
                                        <p:attrNameLst>
                                          <p:attrName>ppt_h</p:attrName>
                                        </p:attrNameLst>
                                      </p:cBhvr>
                                      <p:tavLst>
                                        <p:tav tm="0">
                                          <p:val>
                                            <p:fltVal val="0"/>
                                          </p:val>
                                        </p:tav>
                                        <p:tav tm="100000">
                                          <p:val>
                                            <p:strVal val="#ppt_h"/>
                                          </p:val>
                                        </p:tav>
                                      </p:tavLst>
                                    </p:anim>
                                    <p:animEffect transition="in" filter="fade">
                                      <p:cBhvr>
                                        <p:cTn id="148" dur="1000"/>
                                        <p:tgtEl>
                                          <p:spTgt spid="29"/>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30"/>
                                        </p:tgtEl>
                                        <p:attrNameLst>
                                          <p:attrName>style.visibility</p:attrName>
                                        </p:attrNameLst>
                                      </p:cBhvr>
                                      <p:to>
                                        <p:strVal val="visible"/>
                                      </p:to>
                                    </p:set>
                                    <p:anim calcmode="lin" valueType="num">
                                      <p:cBhvr>
                                        <p:cTn id="151" dur="1000" fill="hold"/>
                                        <p:tgtEl>
                                          <p:spTgt spid="30"/>
                                        </p:tgtEl>
                                        <p:attrNameLst>
                                          <p:attrName>ppt_w</p:attrName>
                                        </p:attrNameLst>
                                      </p:cBhvr>
                                      <p:tavLst>
                                        <p:tav tm="0">
                                          <p:val>
                                            <p:fltVal val="0"/>
                                          </p:val>
                                        </p:tav>
                                        <p:tav tm="100000">
                                          <p:val>
                                            <p:strVal val="#ppt_w"/>
                                          </p:val>
                                        </p:tav>
                                      </p:tavLst>
                                    </p:anim>
                                    <p:anim calcmode="lin" valueType="num">
                                      <p:cBhvr>
                                        <p:cTn id="152" dur="1000" fill="hold"/>
                                        <p:tgtEl>
                                          <p:spTgt spid="30"/>
                                        </p:tgtEl>
                                        <p:attrNameLst>
                                          <p:attrName>ppt_h</p:attrName>
                                        </p:attrNameLst>
                                      </p:cBhvr>
                                      <p:tavLst>
                                        <p:tav tm="0">
                                          <p:val>
                                            <p:fltVal val="0"/>
                                          </p:val>
                                        </p:tav>
                                        <p:tav tm="100000">
                                          <p:val>
                                            <p:strVal val="#ppt_h"/>
                                          </p:val>
                                        </p:tav>
                                      </p:tavLst>
                                    </p:anim>
                                    <p:animEffect transition="in" filter="fade">
                                      <p:cBhvr>
                                        <p:cTn id="153" dur="1000"/>
                                        <p:tgtEl>
                                          <p:spTgt spid="30"/>
                                        </p:tgtEl>
                                      </p:cBhvr>
                                    </p:animEffect>
                                  </p:childTnLst>
                                </p:cTn>
                              </p:par>
                              <p:par>
                                <p:cTn id="154" presetID="53" presetClass="entr" presetSubtype="16" fill="hold" grpId="0" nodeType="withEffect">
                                  <p:stCondLst>
                                    <p:cond delay="0"/>
                                  </p:stCondLst>
                                  <p:childTnLst>
                                    <p:set>
                                      <p:cBhvr>
                                        <p:cTn id="155" dur="1" fill="hold">
                                          <p:stCondLst>
                                            <p:cond delay="0"/>
                                          </p:stCondLst>
                                        </p:cTn>
                                        <p:tgtEl>
                                          <p:spTgt spid="31"/>
                                        </p:tgtEl>
                                        <p:attrNameLst>
                                          <p:attrName>style.visibility</p:attrName>
                                        </p:attrNameLst>
                                      </p:cBhvr>
                                      <p:to>
                                        <p:strVal val="visible"/>
                                      </p:to>
                                    </p:set>
                                    <p:anim calcmode="lin" valueType="num">
                                      <p:cBhvr>
                                        <p:cTn id="156" dur="1000" fill="hold"/>
                                        <p:tgtEl>
                                          <p:spTgt spid="31"/>
                                        </p:tgtEl>
                                        <p:attrNameLst>
                                          <p:attrName>ppt_w</p:attrName>
                                        </p:attrNameLst>
                                      </p:cBhvr>
                                      <p:tavLst>
                                        <p:tav tm="0">
                                          <p:val>
                                            <p:fltVal val="0"/>
                                          </p:val>
                                        </p:tav>
                                        <p:tav tm="100000">
                                          <p:val>
                                            <p:strVal val="#ppt_w"/>
                                          </p:val>
                                        </p:tav>
                                      </p:tavLst>
                                    </p:anim>
                                    <p:anim calcmode="lin" valueType="num">
                                      <p:cBhvr>
                                        <p:cTn id="157" dur="1000" fill="hold"/>
                                        <p:tgtEl>
                                          <p:spTgt spid="31"/>
                                        </p:tgtEl>
                                        <p:attrNameLst>
                                          <p:attrName>ppt_h</p:attrName>
                                        </p:attrNameLst>
                                      </p:cBhvr>
                                      <p:tavLst>
                                        <p:tav tm="0">
                                          <p:val>
                                            <p:fltVal val="0"/>
                                          </p:val>
                                        </p:tav>
                                        <p:tav tm="100000">
                                          <p:val>
                                            <p:strVal val="#ppt_h"/>
                                          </p:val>
                                        </p:tav>
                                      </p:tavLst>
                                    </p:anim>
                                    <p:animEffect transition="in" filter="fade">
                                      <p:cBhvr>
                                        <p:cTn id="158" dur="1000"/>
                                        <p:tgtEl>
                                          <p:spTgt spid="31"/>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32"/>
                                        </p:tgtEl>
                                        <p:attrNameLst>
                                          <p:attrName>style.visibility</p:attrName>
                                        </p:attrNameLst>
                                      </p:cBhvr>
                                      <p:to>
                                        <p:strVal val="visible"/>
                                      </p:to>
                                    </p:set>
                                    <p:anim calcmode="lin" valueType="num">
                                      <p:cBhvr>
                                        <p:cTn id="161" dur="1000" fill="hold"/>
                                        <p:tgtEl>
                                          <p:spTgt spid="32"/>
                                        </p:tgtEl>
                                        <p:attrNameLst>
                                          <p:attrName>ppt_w</p:attrName>
                                        </p:attrNameLst>
                                      </p:cBhvr>
                                      <p:tavLst>
                                        <p:tav tm="0">
                                          <p:val>
                                            <p:fltVal val="0"/>
                                          </p:val>
                                        </p:tav>
                                        <p:tav tm="100000">
                                          <p:val>
                                            <p:strVal val="#ppt_w"/>
                                          </p:val>
                                        </p:tav>
                                      </p:tavLst>
                                    </p:anim>
                                    <p:anim calcmode="lin" valueType="num">
                                      <p:cBhvr>
                                        <p:cTn id="162" dur="1000" fill="hold"/>
                                        <p:tgtEl>
                                          <p:spTgt spid="32"/>
                                        </p:tgtEl>
                                        <p:attrNameLst>
                                          <p:attrName>ppt_h</p:attrName>
                                        </p:attrNameLst>
                                      </p:cBhvr>
                                      <p:tavLst>
                                        <p:tav tm="0">
                                          <p:val>
                                            <p:fltVal val="0"/>
                                          </p:val>
                                        </p:tav>
                                        <p:tav tm="100000">
                                          <p:val>
                                            <p:strVal val="#ppt_h"/>
                                          </p:val>
                                        </p:tav>
                                      </p:tavLst>
                                    </p:anim>
                                    <p:animEffect transition="in" filter="fade">
                                      <p:cBhvr>
                                        <p:cTn id="163" dur="1000"/>
                                        <p:tgtEl>
                                          <p:spTgt spid="32"/>
                                        </p:tgtEl>
                                      </p:cBhvr>
                                    </p:animEffect>
                                  </p:childTnLst>
                                </p:cTn>
                              </p:par>
                              <p:par>
                                <p:cTn id="164" presetID="53" presetClass="entr" presetSubtype="16" fill="hold" grpId="0" nodeType="withEffect">
                                  <p:stCondLst>
                                    <p:cond delay="0"/>
                                  </p:stCondLst>
                                  <p:childTnLst>
                                    <p:set>
                                      <p:cBhvr>
                                        <p:cTn id="165" dur="1" fill="hold">
                                          <p:stCondLst>
                                            <p:cond delay="0"/>
                                          </p:stCondLst>
                                        </p:cTn>
                                        <p:tgtEl>
                                          <p:spTgt spid="33"/>
                                        </p:tgtEl>
                                        <p:attrNameLst>
                                          <p:attrName>style.visibility</p:attrName>
                                        </p:attrNameLst>
                                      </p:cBhvr>
                                      <p:to>
                                        <p:strVal val="visible"/>
                                      </p:to>
                                    </p:set>
                                    <p:anim calcmode="lin" valueType="num">
                                      <p:cBhvr>
                                        <p:cTn id="166" dur="1000" fill="hold"/>
                                        <p:tgtEl>
                                          <p:spTgt spid="33"/>
                                        </p:tgtEl>
                                        <p:attrNameLst>
                                          <p:attrName>ppt_w</p:attrName>
                                        </p:attrNameLst>
                                      </p:cBhvr>
                                      <p:tavLst>
                                        <p:tav tm="0">
                                          <p:val>
                                            <p:fltVal val="0"/>
                                          </p:val>
                                        </p:tav>
                                        <p:tav tm="100000">
                                          <p:val>
                                            <p:strVal val="#ppt_w"/>
                                          </p:val>
                                        </p:tav>
                                      </p:tavLst>
                                    </p:anim>
                                    <p:anim calcmode="lin" valueType="num">
                                      <p:cBhvr>
                                        <p:cTn id="167" dur="1000" fill="hold"/>
                                        <p:tgtEl>
                                          <p:spTgt spid="33"/>
                                        </p:tgtEl>
                                        <p:attrNameLst>
                                          <p:attrName>ppt_h</p:attrName>
                                        </p:attrNameLst>
                                      </p:cBhvr>
                                      <p:tavLst>
                                        <p:tav tm="0">
                                          <p:val>
                                            <p:fltVal val="0"/>
                                          </p:val>
                                        </p:tav>
                                        <p:tav tm="100000">
                                          <p:val>
                                            <p:strVal val="#ppt_h"/>
                                          </p:val>
                                        </p:tav>
                                      </p:tavLst>
                                    </p:anim>
                                    <p:animEffect transition="in" filter="fade">
                                      <p:cBhvr>
                                        <p:cTn id="168" dur="1000"/>
                                        <p:tgtEl>
                                          <p:spTgt spid="33"/>
                                        </p:tgtEl>
                                      </p:cBhvr>
                                    </p:animEffect>
                                  </p:childTnLst>
                                </p:cTn>
                              </p:par>
                            </p:childTnLst>
                          </p:cTn>
                        </p:par>
                      </p:childTnLst>
                    </p:cTn>
                  </p:par>
                  <p:par>
                    <p:cTn id="169" fill="hold">
                      <p:stCondLst>
                        <p:cond delay="indefinite"/>
                      </p:stCondLst>
                      <p:childTnLst>
                        <p:par>
                          <p:cTn id="170" fill="hold">
                            <p:stCondLst>
                              <p:cond delay="0"/>
                            </p:stCondLst>
                            <p:childTnLst>
                              <p:par>
                                <p:cTn id="171" presetID="42" presetClass="path" presetSubtype="0" accel="50000" decel="50000" fill="hold" grpId="1" nodeType="clickEffect">
                                  <p:stCondLst>
                                    <p:cond delay="0"/>
                                  </p:stCondLst>
                                  <p:childTnLst>
                                    <p:animMotion origin="layout" path="M 3.44006E-6 -1.11111E-6 L 0.34231 -0.49421 " pathEditMode="relative" rAng="0" ptsTypes="AA">
                                      <p:cBhvr>
                                        <p:cTn id="172" dur="2000" fill="hold"/>
                                        <p:tgtEl>
                                          <p:spTgt spid="17"/>
                                        </p:tgtEl>
                                        <p:attrNameLst>
                                          <p:attrName>ppt_x</p:attrName>
                                          <p:attrName>ppt_y</p:attrName>
                                        </p:attrNameLst>
                                      </p:cBhvr>
                                      <p:rCtr x="17116" y="-24722"/>
                                    </p:animMotion>
                                  </p:childTnLst>
                                </p:cTn>
                              </p:par>
                            </p:childTnLst>
                          </p:cTn>
                        </p:par>
                      </p:childTnLst>
                    </p:cTn>
                  </p:par>
                  <p:par>
                    <p:cTn id="173" fill="hold">
                      <p:stCondLst>
                        <p:cond delay="indefinite"/>
                      </p:stCondLst>
                      <p:childTnLst>
                        <p:par>
                          <p:cTn id="174" fill="hold">
                            <p:stCondLst>
                              <p:cond delay="0"/>
                            </p:stCondLst>
                            <p:childTnLst>
                              <p:par>
                                <p:cTn id="175" presetID="1" presetClass="entr" presetSubtype="0" fill="hold" grpId="0" nodeType="clickEffect">
                                  <p:stCondLst>
                                    <p:cond delay="0"/>
                                  </p:stCondLst>
                                  <p:iterate type="lt">
                                    <p:tmAbs val="200"/>
                                  </p:iterate>
                                  <p:childTnLst>
                                    <p:set>
                                      <p:cBhvr>
                                        <p:cTn id="176" dur="1" fill="hold">
                                          <p:stCondLst>
                                            <p:cond delay="9"/>
                                          </p:stCondLst>
                                        </p:cTn>
                                        <p:tgtEl>
                                          <p:spTgt spid="46"/>
                                        </p:tgtEl>
                                        <p:attrNameLst>
                                          <p:attrName>style.visibility</p:attrName>
                                        </p:attrNameLst>
                                      </p:cBhvr>
                                      <p:to>
                                        <p:strVal val="visible"/>
                                      </p:to>
                                    </p:set>
                                  </p:childTnLst>
                                </p:cTn>
                              </p:par>
                              <p:par>
                                <p:cTn id="177" presetID="1" presetClass="entr" presetSubtype="0" fill="hold" grpId="0" nodeType="withEffect">
                                  <p:stCondLst>
                                    <p:cond delay="0"/>
                                  </p:stCondLst>
                                  <p:childTnLst>
                                    <p:set>
                                      <p:cBhvr>
                                        <p:cTn id="178" dur="1" fill="hold">
                                          <p:stCondLst>
                                            <p:cond delay="0"/>
                                          </p:stCondLst>
                                        </p:cTn>
                                        <p:tgtEl>
                                          <p:spTgt spid="50"/>
                                        </p:tgtEl>
                                        <p:attrNameLst>
                                          <p:attrName>style.visibility</p:attrName>
                                        </p:attrNameLst>
                                      </p:cBhvr>
                                      <p:to>
                                        <p:strVal val="visible"/>
                                      </p:to>
                                    </p:set>
                                  </p:childTnLst>
                                </p:cTn>
                              </p:par>
                            </p:childTnLst>
                          </p:cTn>
                        </p:par>
                      </p:childTnLst>
                    </p:cTn>
                  </p:par>
                  <p:par>
                    <p:cTn id="179" fill="hold">
                      <p:stCondLst>
                        <p:cond delay="indefinite"/>
                      </p:stCondLst>
                      <p:childTnLst>
                        <p:par>
                          <p:cTn id="180" fill="hold">
                            <p:stCondLst>
                              <p:cond delay="0"/>
                            </p:stCondLst>
                            <p:childTnLst>
                              <p:par>
                                <p:cTn id="181" presetID="42" presetClass="path" presetSubtype="0" accel="50000" decel="50000" fill="hold" grpId="1" nodeType="clickEffect">
                                  <p:stCondLst>
                                    <p:cond delay="0"/>
                                  </p:stCondLst>
                                  <p:childTnLst>
                                    <p:animMotion origin="layout" path="M 2.00443E-7 4.07407E-6 L 0.22283 -0.32223 " pathEditMode="relative" rAng="0" ptsTypes="AA">
                                      <p:cBhvr>
                                        <p:cTn id="182" dur="2000" fill="hold"/>
                                        <p:tgtEl>
                                          <p:spTgt spid="23"/>
                                        </p:tgtEl>
                                        <p:attrNameLst>
                                          <p:attrName>ppt_x</p:attrName>
                                          <p:attrName>ppt_y</p:attrName>
                                        </p:attrNameLst>
                                      </p:cBhvr>
                                      <p:rCtr x="11141" y="-16111"/>
                                    </p:animMotion>
                                  </p:childTnLst>
                                </p:cTn>
                              </p:par>
                            </p:childTnLst>
                          </p:cTn>
                        </p:par>
                      </p:childTnLst>
                    </p:cTn>
                  </p:par>
                  <p:par>
                    <p:cTn id="183" fill="hold">
                      <p:stCondLst>
                        <p:cond delay="indefinite"/>
                      </p:stCondLst>
                      <p:childTnLst>
                        <p:par>
                          <p:cTn id="184" fill="hold">
                            <p:stCondLst>
                              <p:cond delay="0"/>
                            </p:stCondLst>
                            <p:childTnLst>
                              <p:par>
                                <p:cTn id="185" presetID="1" presetClass="entr" presetSubtype="0" fill="hold" grpId="0" nodeType="clickEffect">
                                  <p:stCondLst>
                                    <p:cond delay="0"/>
                                  </p:stCondLst>
                                  <p:iterate type="lt">
                                    <p:tmAbs val="200"/>
                                  </p:iterate>
                                  <p:childTnLst>
                                    <p:set>
                                      <p:cBhvr>
                                        <p:cTn id="186" dur="1" fill="hold">
                                          <p:stCondLst>
                                            <p:cond delay="0"/>
                                          </p:stCondLst>
                                        </p:cTn>
                                        <p:tgtEl>
                                          <p:spTgt spid="47"/>
                                        </p:tgtEl>
                                        <p:attrNameLst>
                                          <p:attrName>style.visibility</p:attrName>
                                        </p:attrNameLst>
                                      </p:cBhvr>
                                      <p:to>
                                        <p:strVal val="visible"/>
                                      </p:to>
                                    </p:set>
                                  </p:childTnLst>
                                </p:cTn>
                              </p:par>
                              <p:par>
                                <p:cTn id="187" presetID="1" presetClass="entr" presetSubtype="0" fill="hold" grpId="0" nodeType="withEffect">
                                  <p:stCondLst>
                                    <p:cond delay="0"/>
                                  </p:stCondLst>
                                  <p:childTnLst>
                                    <p:set>
                                      <p:cBhvr>
                                        <p:cTn id="188" dur="1" fill="hold">
                                          <p:stCondLst>
                                            <p:cond delay="0"/>
                                          </p:stCondLst>
                                        </p:cTn>
                                        <p:tgtEl>
                                          <p:spTgt spid="45"/>
                                        </p:tgtEl>
                                        <p:attrNameLst>
                                          <p:attrName>style.visibility</p:attrName>
                                        </p:attrNameLst>
                                      </p:cBhvr>
                                      <p:to>
                                        <p:strVal val="visible"/>
                                      </p:to>
                                    </p:set>
                                  </p:childTnLst>
                                </p:cTn>
                              </p:par>
                            </p:childTnLst>
                          </p:cTn>
                        </p:par>
                      </p:childTnLst>
                    </p:cTn>
                  </p:par>
                  <p:par>
                    <p:cTn id="189" fill="hold">
                      <p:stCondLst>
                        <p:cond delay="indefinite"/>
                      </p:stCondLst>
                      <p:childTnLst>
                        <p:par>
                          <p:cTn id="190" fill="hold">
                            <p:stCondLst>
                              <p:cond delay="0"/>
                            </p:stCondLst>
                            <p:childTnLst>
                              <p:par>
                                <p:cTn id="191" presetID="42" presetClass="path" presetSubtype="0" accel="50000" decel="50000" fill="hold" grpId="1" nodeType="clickEffect">
                                  <p:stCondLst>
                                    <p:cond delay="0"/>
                                  </p:stCondLst>
                                  <p:childTnLst>
                                    <p:animMotion origin="layout" path="M -1.53065E-6 -3.7037E-6 L 0.23194 -0.04259 " pathEditMode="relative" rAng="0" ptsTypes="AA">
                                      <p:cBhvr>
                                        <p:cTn id="192" dur="2000" fill="hold"/>
                                        <p:tgtEl>
                                          <p:spTgt spid="25"/>
                                        </p:tgtEl>
                                        <p:attrNameLst>
                                          <p:attrName>ppt_x</p:attrName>
                                          <p:attrName>ppt_y</p:attrName>
                                        </p:attrNameLst>
                                      </p:cBhvr>
                                      <p:rCtr x="11597" y="-2130"/>
                                    </p:animMotion>
                                  </p:childTnLst>
                                </p:cTn>
                              </p:par>
                            </p:childTnLst>
                          </p:cTn>
                        </p:par>
                      </p:childTnLst>
                    </p:cTn>
                  </p:par>
                  <p:par>
                    <p:cTn id="193" fill="hold">
                      <p:stCondLst>
                        <p:cond delay="indefinite"/>
                      </p:stCondLst>
                      <p:childTnLst>
                        <p:par>
                          <p:cTn id="194" fill="hold">
                            <p:stCondLst>
                              <p:cond delay="0"/>
                            </p:stCondLst>
                            <p:childTnLst>
                              <p:par>
                                <p:cTn id="195" presetID="1" presetClass="entr" presetSubtype="0" fill="hold" grpId="0" nodeType="clickEffect">
                                  <p:stCondLst>
                                    <p:cond delay="0"/>
                                  </p:stCondLst>
                                  <p:iterate type="lt">
                                    <p:tmAbs val="200"/>
                                  </p:iterate>
                                  <p:childTnLst>
                                    <p:set>
                                      <p:cBhvr>
                                        <p:cTn id="196" dur="1" fill="hold">
                                          <p:stCondLst>
                                            <p:cond delay="0"/>
                                          </p:stCondLst>
                                        </p:cTn>
                                        <p:tgtEl>
                                          <p:spTgt spid="48"/>
                                        </p:tgtEl>
                                        <p:attrNameLst>
                                          <p:attrName>style.visibility</p:attrName>
                                        </p:attrNameLst>
                                      </p:cBhvr>
                                      <p:to>
                                        <p:strVal val="visible"/>
                                      </p:to>
                                    </p:set>
                                  </p:childTnLst>
                                </p:cTn>
                              </p:par>
                              <p:par>
                                <p:cTn id="197" presetID="1" presetClass="entr" presetSubtype="0" fill="hold" grpId="0" nodeType="withEffect">
                                  <p:stCondLst>
                                    <p:cond delay="0"/>
                                  </p:stCondLst>
                                  <p:childTnLst>
                                    <p:set>
                                      <p:cBhvr>
                                        <p:cTn id="198" dur="1" fill="hold">
                                          <p:stCondLst>
                                            <p:cond delay="0"/>
                                          </p:stCondLst>
                                        </p:cTn>
                                        <p:tgtEl>
                                          <p:spTgt spid="49"/>
                                        </p:tgtEl>
                                        <p:attrNameLst>
                                          <p:attrName>style.visibility</p:attrName>
                                        </p:attrNameLst>
                                      </p:cBhvr>
                                      <p:to>
                                        <p:strVal val="visible"/>
                                      </p:to>
                                    </p:set>
                                  </p:childTnLst>
                                </p:cTn>
                              </p:par>
                            </p:childTnLst>
                          </p:cTn>
                        </p:par>
                      </p:childTnLst>
                    </p:cTn>
                  </p:par>
                  <p:par>
                    <p:cTn id="199" fill="hold">
                      <p:stCondLst>
                        <p:cond delay="indefinite"/>
                      </p:stCondLst>
                      <p:childTnLst>
                        <p:par>
                          <p:cTn id="200" fill="hold">
                            <p:stCondLst>
                              <p:cond delay="0"/>
                            </p:stCondLst>
                            <p:childTnLst>
                              <p:par>
                                <p:cTn id="201" presetID="42" presetClass="path" presetSubtype="0" accel="50000" decel="50000" fill="hold" grpId="1" nodeType="clickEffect">
                                  <p:stCondLst>
                                    <p:cond delay="0"/>
                                  </p:stCondLst>
                                  <p:childTnLst>
                                    <p:animMotion origin="layout" path="M 2.08903E-6 4.44444E-6 L 0.20786 0.33402 " pathEditMode="relative" rAng="0" ptsTypes="AA">
                                      <p:cBhvr>
                                        <p:cTn id="202" dur="2000" fill="hold"/>
                                        <p:tgtEl>
                                          <p:spTgt spid="26"/>
                                        </p:tgtEl>
                                        <p:attrNameLst>
                                          <p:attrName>ppt_x</p:attrName>
                                          <p:attrName>ppt_y</p:attrName>
                                        </p:attrNameLst>
                                      </p:cBhvr>
                                      <p:rCtr x="10387" y="16690"/>
                                    </p:animMotion>
                                  </p:childTnLst>
                                </p:cTn>
                              </p:par>
                            </p:childTnLst>
                          </p:cTn>
                        </p:par>
                      </p:childTnLst>
                    </p:cTn>
                  </p:par>
                  <p:par>
                    <p:cTn id="203" fill="hold">
                      <p:stCondLst>
                        <p:cond delay="indefinite"/>
                      </p:stCondLst>
                      <p:childTnLst>
                        <p:par>
                          <p:cTn id="204" fill="hold">
                            <p:stCondLst>
                              <p:cond delay="0"/>
                            </p:stCondLst>
                            <p:childTnLst>
                              <p:par>
                                <p:cTn id="205" presetID="1" presetClass="entr" presetSubtype="0" fill="hold" grpId="0" nodeType="clickEffect">
                                  <p:stCondLst>
                                    <p:cond delay="0"/>
                                  </p:stCondLst>
                                  <p:iterate type="lt">
                                    <p:tmAbs val="200"/>
                                  </p:iterate>
                                  <p:childTnLst>
                                    <p:set>
                                      <p:cBhvr>
                                        <p:cTn id="206" dur="1" fill="hold">
                                          <p:stCondLst>
                                            <p:cond delay="0"/>
                                          </p:stCondLst>
                                        </p:cTn>
                                        <p:tgtEl>
                                          <p:spTgt spid="54"/>
                                        </p:tgtEl>
                                        <p:attrNameLst>
                                          <p:attrName>style.visibility</p:attrName>
                                        </p:attrNameLst>
                                      </p:cBhvr>
                                      <p:to>
                                        <p:strVal val="visible"/>
                                      </p:to>
                                    </p:set>
                                  </p:childTnLst>
                                </p:cTn>
                              </p:par>
                              <p:par>
                                <p:cTn id="207" presetID="1" presetClass="entr" presetSubtype="0" fill="hold" grpId="0" nodeType="withEffect">
                                  <p:stCondLst>
                                    <p:cond delay="0"/>
                                  </p:stCondLst>
                                  <p:childTnLst>
                                    <p:set>
                                      <p:cBhvr>
                                        <p:cTn id="208"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7" grpId="1" animBg="1"/>
      <p:bldP spid="18" grpId="0" animBg="1"/>
      <p:bldP spid="19" grpId="0" animBg="1"/>
      <p:bldP spid="20" grpId="0" animBg="1"/>
      <p:bldP spid="21" grpId="0" animBg="1"/>
      <p:bldP spid="22" grpId="0" animBg="1"/>
      <p:bldP spid="23" grpId="0" animBg="1"/>
      <p:bldP spid="23" grpId="1" animBg="1"/>
      <p:bldP spid="24" grpId="0" animBg="1"/>
      <p:bldP spid="25" grpId="0" animBg="1"/>
      <p:bldP spid="25" grpId="1" animBg="1"/>
      <p:bldP spid="26" grpId="0" animBg="1"/>
      <p:bldP spid="26" grpId="1" animBg="1"/>
      <p:bldP spid="27" grpId="0" animBg="1"/>
      <p:bldP spid="28" grpId="0" animBg="1"/>
      <p:bldP spid="29" grpId="0" animBg="1"/>
      <p:bldP spid="30" grpId="0" animBg="1"/>
      <p:bldP spid="31" grpId="0" animBg="1"/>
      <p:bldP spid="32" grpId="0" animBg="1"/>
      <p:bldP spid="33" grpId="0" animBg="1"/>
      <p:bldP spid="45" grpId="0"/>
      <p:bldP spid="46" grpId="0"/>
      <p:bldP spid="47" grpId="0"/>
      <p:bldP spid="48" grpId="0"/>
      <p:bldP spid="49" grpId="0"/>
      <p:bldP spid="50" grpId="0"/>
      <p:bldP spid="54" grpId="0"/>
      <p:bldP spid="5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68590" y="333450"/>
            <a:ext cx="3262433" cy="461665"/>
          </a:xfrm>
          <a:prstGeom prst="rect">
            <a:avLst/>
          </a:prstGeom>
          <a:noFill/>
        </p:spPr>
        <p:txBody>
          <a:bodyPr wrap="none" rtlCol="0">
            <a:spAutoFit/>
          </a:bodyPr>
          <a:lstStyle/>
          <a:p>
            <a:r>
              <a:rPr lang="zh-CN" altLang="en-US" sz="2400" dirty="0">
                <a:solidFill>
                  <a:schemeClr val="bg1"/>
                </a:solidFill>
                <a:latin typeface="方正兰亭粗黑简体" panose="02000000000000000000" pitchFamily="2" charset="-122"/>
                <a:ea typeface="方正兰亭粗黑简体" panose="02000000000000000000" pitchFamily="2" charset="-122"/>
              </a:rPr>
              <a:t>点击输入您的标题内容</a:t>
            </a:r>
          </a:p>
        </p:txBody>
      </p:sp>
      <p:sp>
        <p:nvSpPr>
          <p:cNvPr id="3" name="矩形 2"/>
          <p:cNvSpPr/>
          <p:nvPr/>
        </p:nvSpPr>
        <p:spPr>
          <a:xfrm>
            <a:off x="0" y="117426"/>
            <a:ext cx="1418655" cy="9212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4" name="KSO_Shape"/>
          <p:cNvSpPr/>
          <p:nvPr/>
        </p:nvSpPr>
        <p:spPr bwMode="auto">
          <a:xfrm>
            <a:off x="502354" y="189434"/>
            <a:ext cx="772285" cy="792088"/>
          </a:xfrm>
          <a:custGeom>
            <a:avLst/>
            <a:gdLst>
              <a:gd name="T0" fmla="*/ 342531 w 2482850"/>
              <a:gd name="T1" fmla="*/ 1411756 h 2544763"/>
              <a:gd name="T2" fmla="*/ 306547 w 2482850"/>
              <a:gd name="T3" fmla="*/ 1492974 h 2544763"/>
              <a:gd name="T4" fmla="*/ 13579 w 2482850"/>
              <a:gd name="T5" fmla="*/ 1472457 h 2544763"/>
              <a:gd name="T6" fmla="*/ 20029 w 2482850"/>
              <a:gd name="T7" fmla="*/ 1384118 h 2544763"/>
              <a:gd name="T8" fmla="*/ 1841954 w 2482850"/>
              <a:gd name="T9" fmla="*/ 1334060 h 2544763"/>
              <a:gd name="T10" fmla="*/ 1837887 w 2482850"/>
              <a:gd name="T11" fmla="*/ 1604505 h 2544763"/>
              <a:gd name="T12" fmla="*/ 1149584 w 2482850"/>
              <a:gd name="T13" fmla="*/ 1082629 h 2544763"/>
              <a:gd name="T14" fmla="*/ 1326475 w 2482850"/>
              <a:gd name="T15" fmla="*/ 1289240 h 2544763"/>
              <a:gd name="T16" fmla="*/ 574873 w 2482850"/>
              <a:gd name="T17" fmla="*/ 1171589 h 2544763"/>
              <a:gd name="T18" fmla="*/ 1815518 w 2482850"/>
              <a:gd name="T19" fmla="*/ 969269 h 2544763"/>
              <a:gd name="T20" fmla="*/ 1853647 w 2482850"/>
              <a:gd name="T21" fmla="*/ 1234357 h 2544763"/>
              <a:gd name="T22" fmla="*/ 290931 w 2482850"/>
              <a:gd name="T23" fmla="*/ 886711 h 2544763"/>
              <a:gd name="T24" fmla="*/ 345416 w 2482850"/>
              <a:gd name="T25" fmla="*/ 956400 h 2544763"/>
              <a:gd name="T26" fmla="*/ 284141 w 2482850"/>
              <a:gd name="T27" fmla="*/ 1020493 h 2544763"/>
              <a:gd name="T28" fmla="*/ 3055 w 2482850"/>
              <a:gd name="T29" fmla="*/ 973186 h 2544763"/>
              <a:gd name="T30" fmla="*/ 38870 w 2482850"/>
              <a:gd name="T31" fmla="*/ 892137 h 2544763"/>
              <a:gd name="T32" fmla="*/ 1092019 w 2482850"/>
              <a:gd name="T33" fmla="*/ 666011 h 2544763"/>
              <a:gd name="T34" fmla="*/ 1142276 w 2482850"/>
              <a:gd name="T35" fmla="*/ 816768 h 2544763"/>
              <a:gd name="T36" fmla="*/ 1014427 w 2482850"/>
              <a:gd name="T37" fmla="*/ 1013872 h 2544763"/>
              <a:gd name="T38" fmla="*/ 872485 w 2482850"/>
              <a:gd name="T39" fmla="*/ 1026945 h 2544763"/>
              <a:gd name="T40" fmla="*/ 735127 w 2482850"/>
              <a:gd name="T41" fmla="*/ 831198 h 2544763"/>
              <a:gd name="T42" fmla="*/ 767726 w 2482850"/>
              <a:gd name="T43" fmla="*/ 705058 h 2544763"/>
              <a:gd name="T44" fmla="*/ 937004 w 2482850"/>
              <a:gd name="T45" fmla="*/ 631887 h 2544763"/>
              <a:gd name="T46" fmla="*/ 1839921 w 2482850"/>
              <a:gd name="T47" fmla="*/ 646042 h 2544763"/>
              <a:gd name="T48" fmla="*/ 1839921 w 2482850"/>
              <a:gd name="T49" fmla="*/ 916908 h 2544763"/>
              <a:gd name="T50" fmla="*/ 1041836 w 2482850"/>
              <a:gd name="T51" fmla="*/ 497072 h 2544763"/>
              <a:gd name="T52" fmla="*/ 1122120 w 2482850"/>
              <a:gd name="T53" fmla="*/ 564600 h 2544763"/>
              <a:gd name="T54" fmla="*/ 1106537 w 2482850"/>
              <a:gd name="T55" fmla="*/ 695751 h 2544763"/>
              <a:gd name="T56" fmla="*/ 1008639 w 2482850"/>
              <a:gd name="T57" fmla="*/ 596666 h 2544763"/>
              <a:gd name="T58" fmla="*/ 789300 w 2482850"/>
              <a:gd name="T59" fmla="*/ 616178 h 2544763"/>
              <a:gd name="T60" fmla="*/ 727987 w 2482850"/>
              <a:gd name="T61" fmla="*/ 682008 h 2544763"/>
              <a:gd name="T62" fmla="*/ 807762 w 2482850"/>
              <a:gd name="T63" fmla="*/ 502672 h 2544763"/>
              <a:gd name="T64" fmla="*/ 315373 w 2482850"/>
              <a:gd name="T65" fmla="*/ 416928 h 2544763"/>
              <a:gd name="T66" fmla="*/ 338797 w 2482850"/>
              <a:gd name="T67" fmla="*/ 502278 h 2544763"/>
              <a:gd name="T68" fmla="*/ 51431 w 2482850"/>
              <a:gd name="T69" fmla="*/ 538518 h 2544763"/>
              <a:gd name="T70" fmla="*/ 340 w 2482850"/>
              <a:gd name="T71" fmla="*/ 466038 h 2544763"/>
              <a:gd name="T72" fmla="*/ 65010 w 2482850"/>
              <a:gd name="T73" fmla="*/ 405412 h 2544763"/>
              <a:gd name="T74" fmla="*/ 1857375 w 2482850"/>
              <a:gd name="T75" fmla="*/ 519685 h 2544763"/>
              <a:gd name="T76" fmla="*/ 343343 w 2482850"/>
              <a:gd name="T77" fmla="*/ 17148 h 2544763"/>
              <a:gd name="T78" fmla="*/ 191196 w 2482850"/>
              <a:gd name="T79" fmla="*/ 148054 h 2544763"/>
              <a:gd name="T80" fmla="*/ 371159 w 2482850"/>
              <a:gd name="T81" fmla="*/ 432954 h 2544763"/>
              <a:gd name="T82" fmla="*/ 329603 w 2482850"/>
              <a:gd name="T83" fmla="*/ 559954 h 2544763"/>
              <a:gd name="T84" fmla="*/ 345547 w 2482850"/>
              <a:gd name="T85" fmla="*/ 876945 h 2544763"/>
              <a:gd name="T86" fmla="*/ 361661 w 2482850"/>
              <a:gd name="T87" fmla="*/ 1009548 h 2544763"/>
              <a:gd name="T88" fmla="*/ 306875 w 2482850"/>
              <a:gd name="T89" fmla="*/ 1334859 h 2544763"/>
              <a:gd name="T90" fmla="*/ 377944 w 2482850"/>
              <a:gd name="T91" fmla="*/ 1447766 h 2544763"/>
              <a:gd name="T92" fmla="*/ 276513 w 2482850"/>
              <a:gd name="T93" fmla="*/ 1534357 h 2544763"/>
              <a:gd name="T94" fmla="*/ 305009 w 2482850"/>
              <a:gd name="T95" fmla="*/ 1883098 h 2544763"/>
              <a:gd name="T96" fmla="*/ 1657699 w 2482850"/>
              <a:gd name="T97" fmla="*/ 1800412 h 2544763"/>
              <a:gd name="T98" fmla="*/ 1610885 w 2482850"/>
              <a:gd name="T99" fmla="*/ 47879 h 2544763"/>
              <a:gd name="T100" fmla="*/ 1621063 w 2482850"/>
              <a:gd name="T101" fmla="*/ 34297 h 2544763"/>
              <a:gd name="T102" fmla="*/ 1672965 w 2482850"/>
              <a:gd name="T103" fmla="*/ 1807712 h 2544763"/>
              <a:gd name="T104" fmla="*/ 300769 w 2482850"/>
              <a:gd name="T105" fmla="*/ 1899567 h 2544763"/>
              <a:gd name="T106" fmla="*/ 276513 w 2482850"/>
              <a:gd name="T107" fmla="*/ 1517378 h 2544763"/>
              <a:gd name="T108" fmla="*/ 360982 w 2482850"/>
              <a:gd name="T109" fmla="*/ 1445389 h 2544763"/>
              <a:gd name="T110" fmla="*/ 301787 w 2482850"/>
              <a:gd name="T111" fmla="*/ 1351158 h 2544763"/>
              <a:gd name="T112" fmla="*/ 347413 w 2482850"/>
              <a:gd name="T113" fmla="*/ 1000040 h 2544763"/>
              <a:gd name="T114" fmla="*/ 333843 w 2482850"/>
              <a:gd name="T115" fmla="*/ 889679 h 2544763"/>
              <a:gd name="T116" fmla="*/ 320614 w 2482850"/>
              <a:gd name="T117" fmla="*/ 545353 h 2544763"/>
              <a:gd name="T118" fmla="*/ 355215 w 2482850"/>
              <a:gd name="T119" fmla="*/ 439746 h 2544763"/>
              <a:gd name="T120" fmla="*/ 174065 w 2482850"/>
              <a:gd name="T121" fmla="*/ 145506 h 2544763"/>
              <a:gd name="T122" fmla="*/ 343343 w 2482850"/>
              <a:gd name="T123" fmla="*/ 0 h 254476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482850" h="2544763">
                <a:moveTo>
                  <a:pt x="86902" y="1822450"/>
                </a:moveTo>
                <a:lnTo>
                  <a:pt x="91667" y="1822450"/>
                </a:lnTo>
                <a:lnTo>
                  <a:pt x="370523" y="1822450"/>
                </a:lnTo>
                <a:lnTo>
                  <a:pt x="375061" y="1822450"/>
                </a:lnTo>
                <a:lnTo>
                  <a:pt x="379826" y="1822903"/>
                </a:lnTo>
                <a:lnTo>
                  <a:pt x="384137" y="1823583"/>
                </a:lnTo>
                <a:lnTo>
                  <a:pt x="388902" y="1824262"/>
                </a:lnTo>
                <a:lnTo>
                  <a:pt x="393213" y="1825395"/>
                </a:lnTo>
                <a:lnTo>
                  <a:pt x="397524" y="1826527"/>
                </a:lnTo>
                <a:lnTo>
                  <a:pt x="401835" y="1827886"/>
                </a:lnTo>
                <a:lnTo>
                  <a:pt x="405919" y="1829472"/>
                </a:lnTo>
                <a:lnTo>
                  <a:pt x="409777" y="1831284"/>
                </a:lnTo>
                <a:lnTo>
                  <a:pt x="414088" y="1833322"/>
                </a:lnTo>
                <a:lnTo>
                  <a:pt x="417718" y="1835587"/>
                </a:lnTo>
                <a:lnTo>
                  <a:pt x="421575" y="1838079"/>
                </a:lnTo>
                <a:lnTo>
                  <a:pt x="425206" y="1840344"/>
                </a:lnTo>
                <a:lnTo>
                  <a:pt x="428609" y="1843062"/>
                </a:lnTo>
                <a:lnTo>
                  <a:pt x="432013" y="1846006"/>
                </a:lnTo>
                <a:lnTo>
                  <a:pt x="434962" y="1848951"/>
                </a:lnTo>
                <a:lnTo>
                  <a:pt x="438139" y="1852122"/>
                </a:lnTo>
                <a:lnTo>
                  <a:pt x="441088" y="1855293"/>
                </a:lnTo>
                <a:lnTo>
                  <a:pt x="443584" y="1858691"/>
                </a:lnTo>
                <a:lnTo>
                  <a:pt x="446307" y="1862315"/>
                </a:lnTo>
                <a:lnTo>
                  <a:pt x="448803" y="1865939"/>
                </a:lnTo>
                <a:lnTo>
                  <a:pt x="450845" y="1869789"/>
                </a:lnTo>
                <a:lnTo>
                  <a:pt x="452887" y="1873640"/>
                </a:lnTo>
                <a:lnTo>
                  <a:pt x="454702" y="1877490"/>
                </a:lnTo>
                <a:lnTo>
                  <a:pt x="456291" y="1881794"/>
                </a:lnTo>
                <a:lnTo>
                  <a:pt x="457879" y="1885871"/>
                </a:lnTo>
                <a:lnTo>
                  <a:pt x="459240" y="1890401"/>
                </a:lnTo>
                <a:lnTo>
                  <a:pt x="460148" y="1894704"/>
                </a:lnTo>
                <a:lnTo>
                  <a:pt x="461055" y="1899008"/>
                </a:lnTo>
                <a:lnTo>
                  <a:pt x="461509" y="1903538"/>
                </a:lnTo>
                <a:lnTo>
                  <a:pt x="461736" y="1908068"/>
                </a:lnTo>
                <a:lnTo>
                  <a:pt x="461963" y="1912824"/>
                </a:lnTo>
                <a:lnTo>
                  <a:pt x="461736" y="1917581"/>
                </a:lnTo>
                <a:lnTo>
                  <a:pt x="461509" y="1922111"/>
                </a:lnTo>
                <a:lnTo>
                  <a:pt x="461055" y="1926641"/>
                </a:lnTo>
                <a:lnTo>
                  <a:pt x="460148" y="1930945"/>
                </a:lnTo>
                <a:lnTo>
                  <a:pt x="459240" y="1935248"/>
                </a:lnTo>
                <a:lnTo>
                  <a:pt x="457879" y="1939778"/>
                </a:lnTo>
                <a:lnTo>
                  <a:pt x="456291" y="1943855"/>
                </a:lnTo>
                <a:lnTo>
                  <a:pt x="454702" y="1947932"/>
                </a:lnTo>
                <a:lnTo>
                  <a:pt x="452887" y="1952009"/>
                </a:lnTo>
                <a:lnTo>
                  <a:pt x="450845" y="1955860"/>
                </a:lnTo>
                <a:lnTo>
                  <a:pt x="448803" y="1959710"/>
                </a:lnTo>
                <a:lnTo>
                  <a:pt x="446307" y="1963334"/>
                </a:lnTo>
                <a:lnTo>
                  <a:pt x="443584" y="1966958"/>
                </a:lnTo>
                <a:lnTo>
                  <a:pt x="441088" y="1970356"/>
                </a:lnTo>
                <a:lnTo>
                  <a:pt x="438139" y="1973753"/>
                </a:lnTo>
                <a:lnTo>
                  <a:pt x="434962" y="1976698"/>
                </a:lnTo>
                <a:lnTo>
                  <a:pt x="432013" y="1979643"/>
                </a:lnTo>
                <a:lnTo>
                  <a:pt x="428609" y="1982587"/>
                </a:lnTo>
                <a:lnTo>
                  <a:pt x="425206" y="1985305"/>
                </a:lnTo>
                <a:lnTo>
                  <a:pt x="421575" y="1988023"/>
                </a:lnTo>
                <a:lnTo>
                  <a:pt x="417718" y="1990288"/>
                </a:lnTo>
                <a:lnTo>
                  <a:pt x="414088" y="1992327"/>
                </a:lnTo>
                <a:lnTo>
                  <a:pt x="409777" y="1994365"/>
                </a:lnTo>
                <a:lnTo>
                  <a:pt x="405919" y="1996177"/>
                </a:lnTo>
                <a:lnTo>
                  <a:pt x="401835" y="1997763"/>
                </a:lnTo>
                <a:lnTo>
                  <a:pt x="397524" y="1999348"/>
                </a:lnTo>
                <a:lnTo>
                  <a:pt x="393213" y="2000254"/>
                </a:lnTo>
                <a:lnTo>
                  <a:pt x="388902" y="2001387"/>
                </a:lnTo>
                <a:lnTo>
                  <a:pt x="384137" y="2002066"/>
                </a:lnTo>
                <a:lnTo>
                  <a:pt x="379826" y="2002972"/>
                </a:lnTo>
                <a:lnTo>
                  <a:pt x="375061" y="2003199"/>
                </a:lnTo>
                <a:lnTo>
                  <a:pt x="370523" y="2003425"/>
                </a:lnTo>
                <a:lnTo>
                  <a:pt x="91667" y="2003425"/>
                </a:lnTo>
                <a:lnTo>
                  <a:pt x="86902" y="2003199"/>
                </a:lnTo>
                <a:lnTo>
                  <a:pt x="82364" y="2002972"/>
                </a:lnTo>
                <a:lnTo>
                  <a:pt x="77599" y="2002066"/>
                </a:lnTo>
                <a:lnTo>
                  <a:pt x="73288" y="2001387"/>
                </a:lnTo>
                <a:lnTo>
                  <a:pt x="68750" y="2000254"/>
                </a:lnTo>
                <a:lnTo>
                  <a:pt x="64439" y="1999348"/>
                </a:lnTo>
                <a:lnTo>
                  <a:pt x="60128" y="1997763"/>
                </a:lnTo>
                <a:lnTo>
                  <a:pt x="56044" y="1996177"/>
                </a:lnTo>
                <a:lnTo>
                  <a:pt x="51959" y="1994365"/>
                </a:lnTo>
                <a:lnTo>
                  <a:pt x="48102" y="1992327"/>
                </a:lnTo>
                <a:lnTo>
                  <a:pt x="44245" y="1990288"/>
                </a:lnTo>
                <a:lnTo>
                  <a:pt x="40615" y="1988023"/>
                </a:lnTo>
                <a:lnTo>
                  <a:pt x="36757" y="1985305"/>
                </a:lnTo>
                <a:lnTo>
                  <a:pt x="33581" y="1982587"/>
                </a:lnTo>
                <a:lnTo>
                  <a:pt x="30177" y="1979643"/>
                </a:lnTo>
                <a:lnTo>
                  <a:pt x="26774" y="1976698"/>
                </a:lnTo>
                <a:lnTo>
                  <a:pt x="23824" y="1973753"/>
                </a:lnTo>
                <a:lnTo>
                  <a:pt x="21101" y="1970356"/>
                </a:lnTo>
                <a:lnTo>
                  <a:pt x="18152" y="1966958"/>
                </a:lnTo>
                <a:lnTo>
                  <a:pt x="15656" y="1963334"/>
                </a:lnTo>
                <a:lnTo>
                  <a:pt x="13160" y="1959710"/>
                </a:lnTo>
                <a:lnTo>
                  <a:pt x="11118" y="1955860"/>
                </a:lnTo>
                <a:lnTo>
                  <a:pt x="9076" y="1952009"/>
                </a:lnTo>
                <a:lnTo>
                  <a:pt x="7261" y="1947932"/>
                </a:lnTo>
                <a:lnTo>
                  <a:pt x="5446" y="1943855"/>
                </a:lnTo>
                <a:lnTo>
                  <a:pt x="4084" y="1939778"/>
                </a:lnTo>
                <a:lnTo>
                  <a:pt x="2950" y="1935248"/>
                </a:lnTo>
                <a:lnTo>
                  <a:pt x="1815" y="1930945"/>
                </a:lnTo>
                <a:lnTo>
                  <a:pt x="1134" y="1926641"/>
                </a:lnTo>
                <a:lnTo>
                  <a:pt x="454" y="1922111"/>
                </a:lnTo>
                <a:lnTo>
                  <a:pt x="0" y="1917581"/>
                </a:lnTo>
                <a:lnTo>
                  <a:pt x="0" y="1912824"/>
                </a:lnTo>
                <a:lnTo>
                  <a:pt x="0" y="1908068"/>
                </a:lnTo>
                <a:lnTo>
                  <a:pt x="454" y="1903538"/>
                </a:lnTo>
                <a:lnTo>
                  <a:pt x="1134" y="1899008"/>
                </a:lnTo>
                <a:lnTo>
                  <a:pt x="1815" y="1894704"/>
                </a:lnTo>
                <a:lnTo>
                  <a:pt x="2950" y="1890401"/>
                </a:lnTo>
                <a:lnTo>
                  <a:pt x="4084" y="1885871"/>
                </a:lnTo>
                <a:lnTo>
                  <a:pt x="5446" y="1881794"/>
                </a:lnTo>
                <a:lnTo>
                  <a:pt x="7261" y="1877490"/>
                </a:lnTo>
                <a:lnTo>
                  <a:pt x="9076" y="1873640"/>
                </a:lnTo>
                <a:lnTo>
                  <a:pt x="11118" y="1869789"/>
                </a:lnTo>
                <a:lnTo>
                  <a:pt x="13160" y="1865939"/>
                </a:lnTo>
                <a:lnTo>
                  <a:pt x="15656" y="1862315"/>
                </a:lnTo>
                <a:lnTo>
                  <a:pt x="18152" y="1858691"/>
                </a:lnTo>
                <a:lnTo>
                  <a:pt x="21101" y="1855293"/>
                </a:lnTo>
                <a:lnTo>
                  <a:pt x="23824" y="1852122"/>
                </a:lnTo>
                <a:lnTo>
                  <a:pt x="26774" y="1848951"/>
                </a:lnTo>
                <a:lnTo>
                  <a:pt x="30177" y="1846006"/>
                </a:lnTo>
                <a:lnTo>
                  <a:pt x="33581" y="1843062"/>
                </a:lnTo>
                <a:lnTo>
                  <a:pt x="36757" y="1840344"/>
                </a:lnTo>
                <a:lnTo>
                  <a:pt x="40615" y="1838079"/>
                </a:lnTo>
                <a:lnTo>
                  <a:pt x="44245" y="1835587"/>
                </a:lnTo>
                <a:lnTo>
                  <a:pt x="48102" y="1833322"/>
                </a:lnTo>
                <a:lnTo>
                  <a:pt x="51959" y="1831284"/>
                </a:lnTo>
                <a:lnTo>
                  <a:pt x="56044" y="1829472"/>
                </a:lnTo>
                <a:lnTo>
                  <a:pt x="60128" y="1827886"/>
                </a:lnTo>
                <a:lnTo>
                  <a:pt x="64439" y="1826527"/>
                </a:lnTo>
                <a:lnTo>
                  <a:pt x="68750" y="1825395"/>
                </a:lnTo>
                <a:lnTo>
                  <a:pt x="73288" y="1824262"/>
                </a:lnTo>
                <a:lnTo>
                  <a:pt x="77599" y="1823583"/>
                </a:lnTo>
                <a:lnTo>
                  <a:pt x="82364" y="1822903"/>
                </a:lnTo>
                <a:lnTo>
                  <a:pt x="86902" y="1822450"/>
                </a:lnTo>
                <a:close/>
                <a:moveTo>
                  <a:pt x="2282825" y="1685925"/>
                </a:moveTo>
                <a:lnTo>
                  <a:pt x="2412173" y="1745797"/>
                </a:lnTo>
                <a:lnTo>
                  <a:pt x="2422140" y="1750786"/>
                </a:lnTo>
                <a:lnTo>
                  <a:pt x="2426897" y="1753281"/>
                </a:lnTo>
                <a:lnTo>
                  <a:pt x="2431201" y="1756002"/>
                </a:lnTo>
                <a:lnTo>
                  <a:pt x="2435732" y="1758724"/>
                </a:lnTo>
                <a:lnTo>
                  <a:pt x="2439583" y="1761445"/>
                </a:lnTo>
                <a:lnTo>
                  <a:pt x="2443434" y="1764166"/>
                </a:lnTo>
                <a:lnTo>
                  <a:pt x="2447058" y="1767115"/>
                </a:lnTo>
                <a:lnTo>
                  <a:pt x="2450456" y="1769836"/>
                </a:lnTo>
                <a:lnTo>
                  <a:pt x="2453628" y="1773011"/>
                </a:lnTo>
                <a:lnTo>
                  <a:pt x="2456799" y="1775959"/>
                </a:lnTo>
                <a:lnTo>
                  <a:pt x="2459518" y="1778907"/>
                </a:lnTo>
                <a:lnTo>
                  <a:pt x="2462236" y="1782082"/>
                </a:lnTo>
                <a:lnTo>
                  <a:pt x="2464501" y="1785257"/>
                </a:lnTo>
                <a:lnTo>
                  <a:pt x="2466766" y="1788432"/>
                </a:lnTo>
                <a:lnTo>
                  <a:pt x="2468805" y="1791607"/>
                </a:lnTo>
                <a:lnTo>
                  <a:pt x="2470617" y="1794782"/>
                </a:lnTo>
                <a:lnTo>
                  <a:pt x="2472430" y="1798184"/>
                </a:lnTo>
                <a:lnTo>
                  <a:pt x="2474015" y="1801813"/>
                </a:lnTo>
                <a:lnTo>
                  <a:pt x="2475601" y="1805215"/>
                </a:lnTo>
                <a:lnTo>
                  <a:pt x="2477866" y="1812245"/>
                </a:lnTo>
                <a:lnTo>
                  <a:pt x="2479905" y="1819502"/>
                </a:lnTo>
                <a:lnTo>
                  <a:pt x="2481264" y="1826986"/>
                </a:lnTo>
                <a:lnTo>
                  <a:pt x="2482397" y="1834697"/>
                </a:lnTo>
                <a:lnTo>
                  <a:pt x="2482850" y="1842861"/>
                </a:lnTo>
                <a:lnTo>
                  <a:pt x="2482850" y="1851025"/>
                </a:lnTo>
                <a:lnTo>
                  <a:pt x="2482850" y="2068286"/>
                </a:lnTo>
                <a:lnTo>
                  <a:pt x="2482850" y="2076677"/>
                </a:lnTo>
                <a:lnTo>
                  <a:pt x="2482397" y="2084388"/>
                </a:lnTo>
                <a:lnTo>
                  <a:pt x="2481264" y="2092326"/>
                </a:lnTo>
                <a:lnTo>
                  <a:pt x="2479905" y="2099810"/>
                </a:lnTo>
                <a:lnTo>
                  <a:pt x="2477866" y="2107067"/>
                </a:lnTo>
                <a:lnTo>
                  <a:pt x="2475601" y="2114324"/>
                </a:lnTo>
                <a:lnTo>
                  <a:pt x="2474015" y="2117726"/>
                </a:lnTo>
                <a:lnTo>
                  <a:pt x="2472430" y="2121127"/>
                </a:lnTo>
                <a:lnTo>
                  <a:pt x="2470617" y="2124302"/>
                </a:lnTo>
                <a:lnTo>
                  <a:pt x="2468805" y="2127704"/>
                </a:lnTo>
                <a:lnTo>
                  <a:pt x="2466766" y="2130879"/>
                </a:lnTo>
                <a:lnTo>
                  <a:pt x="2464501" y="2134281"/>
                </a:lnTo>
                <a:lnTo>
                  <a:pt x="2462236" y="2137456"/>
                </a:lnTo>
                <a:lnTo>
                  <a:pt x="2459518" y="2140404"/>
                </a:lnTo>
                <a:lnTo>
                  <a:pt x="2456799" y="2143352"/>
                </a:lnTo>
                <a:lnTo>
                  <a:pt x="2453628" y="2146527"/>
                </a:lnTo>
                <a:lnTo>
                  <a:pt x="2450456" y="2149249"/>
                </a:lnTo>
                <a:lnTo>
                  <a:pt x="2447058" y="2152197"/>
                </a:lnTo>
                <a:lnTo>
                  <a:pt x="2443434" y="2154919"/>
                </a:lnTo>
                <a:lnTo>
                  <a:pt x="2439583" y="2157867"/>
                </a:lnTo>
                <a:lnTo>
                  <a:pt x="2435732" y="2160588"/>
                </a:lnTo>
                <a:lnTo>
                  <a:pt x="2431201" y="2163310"/>
                </a:lnTo>
                <a:lnTo>
                  <a:pt x="2426897" y="2165804"/>
                </a:lnTo>
                <a:lnTo>
                  <a:pt x="2422140" y="2168526"/>
                </a:lnTo>
                <a:lnTo>
                  <a:pt x="2412173" y="2173742"/>
                </a:lnTo>
                <a:lnTo>
                  <a:pt x="2282825" y="2233613"/>
                </a:lnTo>
                <a:lnTo>
                  <a:pt x="2282825" y="1685925"/>
                </a:lnTo>
                <a:close/>
                <a:moveTo>
                  <a:pt x="1216535" y="1436687"/>
                </a:moveTo>
                <a:lnTo>
                  <a:pt x="1274253" y="1436687"/>
                </a:lnTo>
                <a:lnTo>
                  <a:pt x="1303338" y="1492629"/>
                </a:lnTo>
                <a:lnTo>
                  <a:pt x="1283046" y="1513778"/>
                </a:lnTo>
                <a:lnTo>
                  <a:pt x="1301534" y="1642262"/>
                </a:lnTo>
                <a:lnTo>
                  <a:pt x="1245394" y="1852612"/>
                </a:lnTo>
                <a:lnTo>
                  <a:pt x="1189254" y="1642262"/>
                </a:lnTo>
                <a:lnTo>
                  <a:pt x="1207516" y="1513778"/>
                </a:lnTo>
                <a:lnTo>
                  <a:pt x="1187450" y="1492629"/>
                </a:lnTo>
                <a:lnTo>
                  <a:pt x="1216535" y="1436687"/>
                </a:lnTo>
                <a:close/>
                <a:moveTo>
                  <a:pt x="1389519" y="1379537"/>
                </a:moveTo>
                <a:lnTo>
                  <a:pt x="1401785" y="1384753"/>
                </a:lnTo>
                <a:lnTo>
                  <a:pt x="1434494" y="1399267"/>
                </a:lnTo>
                <a:lnTo>
                  <a:pt x="1456754" y="1409246"/>
                </a:lnTo>
                <a:lnTo>
                  <a:pt x="1481740" y="1420358"/>
                </a:lnTo>
                <a:lnTo>
                  <a:pt x="1508543" y="1432831"/>
                </a:lnTo>
                <a:lnTo>
                  <a:pt x="1536709" y="1446212"/>
                </a:lnTo>
                <a:lnTo>
                  <a:pt x="1565557" y="1460273"/>
                </a:lnTo>
                <a:lnTo>
                  <a:pt x="1593950" y="1474560"/>
                </a:lnTo>
                <a:lnTo>
                  <a:pt x="1607578" y="1481818"/>
                </a:lnTo>
                <a:lnTo>
                  <a:pt x="1621207" y="1489075"/>
                </a:lnTo>
                <a:lnTo>
                  <a:pt x="1634154" y="1496105"/>
                </a:lnTo>
                <a:lnTo>
                  <a:pt x="1646647" y="1503362"/>
                </a:lnTo>
                <a:lnTo>
                  <a:pt x="1658232" y="1509939"/>
                </a:lnTo>
                <a:lnTo>
                  <a:pt x="1669589" y="1516743"/>
                </a:lnTo>
                <a:lnTo>
                  <a:pt x="1679584" y="1523546"/>
                </a:lnTo>
                <a:lnTo>
                  <a:pt x="1688669" y="1529669"/>
                </a:lnTo>
                <a:lnTo>
                  <a:pt x="1697074" y="1536019"/>
                </a:lnTo>
                <a:lnTo>
                  <a:pt x="1704115" y="1541689"/>
                </a:lnTo>
                <a:lnTo>
                  <a:pt x="1707068" y="1544410"/>
                </a:lnTo>
                <a:lnTo>
                  <a:pt x="1709794" y="1547132"/>
                </a:lnTo>
                <a:lnTo>
                  <a:pt x="1712292" y="1549853"/>
                </a:lnTo>
                <a:lnTo>
                  <a:pt x="1714337" y="1552348"/>
                </a:lnTo>
                <a:lnTo>
                  <a:pt x="1716154" y="1554843"/>
                </a:lnTo>
                <a:lnTo>
                  <a:pt x="1717971" y="1558018"/>
                </a:lnTo>
                <a:lnTo>
                  <a:pt x="1721833" y="1565048"/>
                </a:lnTo>
                <a:lnTo>
                  <a:pt x="1726148" y="1573666"/>
                </a:lnTo>
                <a:lnTo>
                  <a:pt x="1730237" y="1583191"/>
                </a:lnTo>
                <a:lnTo>
                  <a:pt x="1734326" y="1593850"/>
                </a:lnTo>
                <a:lnTo>
                  <a:pt x="1738869" y="1605416"/>
                </a:lnTo>
                <a:lnTo>
                  <a:pt x="1742957" y="1618116"/>
                </a:lnTo>
                <a:lnTo>
                  <a:pt x="1747500" y="1631269"/>
                </a:lnTo>
                <a:lnTo>
                  <a:pt x="1751816" y="1645330"/>
                </a:lnTo>
                <a:lnTo>
                  <a:pt x="1755904" y="1659844"/>
                </a:lnTo>
                <a:lnTo>
                  <a:pt x="1764536" y="1690460"/>
                </a:lnTo>
                <a:lnTo>
                  <a:pt x="1773168" y="1722210"/>
                </a:lnTo>
                <a:lnTo>
                  <a:pt x="1781118" y="1753960"/>
                </a:lnTo>
                <a:lnTo>
                  <a:pt x="1788613" y="1785030"/>
                </a:lnTo>
                <a:lnTo>
                  <a:pt x="1795428" y="1814966"/>
                </a:lnTo>
                <a:lnTo>
                  <a:pt x="1801561" y="1842180"/>
                </a:lnTo>
                <a:lnTo>
                  <a:pt x="1807012" y="1866446"/>
                </a:lnTo>
                <a:lnTo>
                  <a:pt x="1814962" y="1902505"/>
                </a:lnTo>
                <a:lnTo>
                  <a:pt x="1817688" y="1916112"/>
                </a:lnTo>
                <a:lnTo>
                  <a:pt x="1244600" y="1916112"/>
                </a:lnTo>
                <a:lnTo>
                  <a:pt x="1389519" y="1379537"/>
                </a:lnTo>
                <a:close/>
                <a:moveTo>
                  <a:pt x="1100083" y="1379537"/>
                </a:moveTo>
                <a:lnTo>
                  <a:pt x="1244600" y="1916112"/>
                </a:lnTo>
                <a:lnTo>
                  <a:pt x="673100" y="1916112"/>
                </a:lnTo>
                <a:lnTo>
                  <a:pt x="676045" y="1902505"/>
                </a:lnTo>
                <a:lnTo>
                  <a:pt x="683520" y="1866446"/>
                </a:lnTo>
                <a:lnTo>
                  <a:pt x="688956" y="1842180"/>
                </a:lnTo>
                <a:lnTo>
                  <a:pt x="695072" y="1814966"/>
                </a:lnTo>
                <a:lnTo>
                  <a:pt x="702094" y="1785030"/>
                </a:lnTo>
                <a:lnTo>
                  <a:pt x="709569" y="1753960"/>
                </a:lnTo>
                <a:lnTo>
                  <a:pt x="717724" y="1722210"/>
                </a:lnTo>
                <a:lnTo>
                  <a:pt x="725878" y="1690460"/>
                </a:lnTo>
                <a:lnTo>
                  <a:pt x="734486" y="1659844"/>
                </a:lnTo>
                <a:lnTo>
                  <a:pt x="739016" y="1645330"/>
                </a:lnTo>
                <a:lnTo>
                  <a:pt x="743320" y="1631269"/>
                </a:lnTo>
                <a:lnTo>
                  <a:pt x="747397" y="1618116"/>
                </a:lnTo>
                <a:lnTo>
                  <a:pt x="751928" y="1605416"/>
                </a:lnTo>
                <a:lnTo>
                  <a:pt x="756005" y="1593850"/>
                </a:lnTo>
                <a:lnTo>
                  <a:pt x="760082" y="1583191"/>
                </a:lnTo>
                <a:lnTo>
                  <a:pt x="764386" y="1573666"/>
                </a:lnTo>
                <a:lnTo>
                  <a:pt x="768463" y="1565048"/>
                </a:lnTo>
                <a:lnTo>
                  <a:pt x="772314" y="1558018"/>
                </a:lnTo>
                <a:lnTo>
                  <a:pt x="774353" y="1554843"/>
                </a:lnTo>
                <a:lnTo>
                  <a:pt x="776165" y="1552348"/>
                </a:lnTo>
                <a:lnTo>
                  <a:pt x="778203" y="1549853"/>
                </a:lnTo>
                <a:lnTo>
                  <a:pt x="780695" y="1547132"/>
                </a:lnTo>
                <a:lnTo>
                  <a:pt x="783413" y="1544410"/>
                </a:lnTo>
                <a:lnTo>
                  <a:pt x="786358" y="1541689"/>
                </a:lnTo>
                <a:lnTo>
                  <a:pt x="793607" y="1536019"/>
                </a:lnTo>
                <a:lnTo>
                  <a:pt x="801535" y="1529669"/>
                </a:lnTo>
                <a:lnTo>
                  <a:pt x="810822" y="1523546"/>
                </a:lnTo>
                <a:lnTo>
                  <a:pt x="821015" y="1516743"/>
                </a:lnTo>
                <a:lnTo>
                  <a:pt x="831888" y="1509939"/>
                </a:lnTo>
                <a:lnTo>
                  <a:pt x="843893" y="1503362"/>
                </a:lnTo>
                <a:lnTo>
                  <a:pt x="855898" y="1496105"/>
                </a:lnTo>
                <a:lnTo>
                  <a:pt x="869263" y="1489075"/>
                </a:lnTo>
                <a:lnTo>
                  <a:pt x="882401" y="1481818"/>
                </a:lnTo>
                <a:lnTo>
                  <a:pt x="896445" y="1474560"/>
                </a:lnTo>
                <a:lnTo>
                  <a:pt x="924533" y="1460273"/>
                </a:lnTo>
                <a:lnTo>
                  <a:pt x="953074" y="1446212"/>
                </a:lnTo>
                <a:lnTo>
                  <a:pt x="981388" y="1432831"/>
                </a:lnTo>
                <a:lnTo>
                  <a:pt x="1008117" y="1420358"/>
                </a:lnTo>
                <a:lnTo>
                  <a:pt x="1033034" y="1409246"/>
                </a:lnTo>
                <a:lnTo>
                  <a:pt x="1055006" y="1399267"/>
                </a:lnTo>
                <a:lnTo>
                  <a:pt x="1088077" y="1384753"/>
                </a:lnTo>
                <a:lnTo>
                  <a:pt x="1100083" y="1379537"/>
                </a:lnTo>
                <a:close/>
                <a:moveTo>
                  <a:pt x="2282825" y="1227137"/>
                </a:moveTo>
                <a:lnTo>
                  <a:pt x="2412173" y="1287064"/>
                </a:lnTo>
                <a:lnTo>
                  <a:pt x="2422140" y="1292285"/>
                </a:lnTo>
                <a:lnTo>
                  <a:pt x="2426897" y="1294782"/>
                </a:lnTo>
                <a:lnTo>
                  <a:pt x="2431201" y="1297505"/>
                </a:lnTo>
                <a:lnTo>
                  <a:pt x="2435732" y="1300002"/>
                </a:lnTo>
                <a:lnTo>
                  <a:pt x="2439583" y="1302953"/>
                </a:lnTo>
                <a:lnTo>
                  <a:pt x="2443434" y="1305677"/>
                </a:lnTo>
                <a:lnTo>
                  <a:pt x="2447058" y="1308628"/>
                </a:lnTo>
                <a:lnTo>
                  <a:pt x="2450456" y="1311352"/>
                </a:lnTo>
                <a:lnTo>
                  <a:pt x="2453628" y="1314303"/>
                </a:lnTo>
                <a:lnTo>
                  <a:pt x="2456799" y="1317481"/>
                </a:lnTo>
                <a:lnTo>
                  <a:pt x="2459518" y="1320205"/>
                </a:lnTo>
                <a:lnTo>
                  <a:pt x="2462236" y="1323383"/>
                </a:lnTo>
                <a:lnTo>
                  <a:pt x="2464501" y="1326561"/>
                </a:lnTo>
                <a:lnTo>
                  <a:pt x="2466766" y="1329966"/>
                </a:lnTo>
                <a:lnTo>
                  <a:pt x="2468805" y="1332917"/>
                </a:lnTo>
                <a:lnTo>
                  <a:pt x="2470617" y="1336322"/>
                </a:lnTo>
                <a:lnTo>
                  <a:pt x="2472430" y="1339727"/>
                </a:lnTo>
                <a:lnTo>
                  <a:pt x="2474015" y="1343132"/>
                </a:lnTo>
                <a:lnTo>
                  <a:pt x="2475601" y="1346537"/>
                </a:lnTo>
                <a:lnTo>
                  <a:pt x="2477866" y="1353800"/>
                </a:lnTo>
                <a:lnTo>
                  <a:pt x="2479905" y="1361064"/>
                </a:lnTo>
                <a:lnTo>
                  <a:pt x="2481264" y="1368555"/>
                </a:lnTo>
                <a:lnTo>
                  <a:pt x="2482397" y="1376273"/>
                </a:lnTo>
                <a:lnTo>
                  <a:pt x="2482850" y="1384445"/>
                </a:lnTo>
                <a:lnTo>
                  <a:pt x="2482850" y="1392390"/>
                </a:lnTo>
                <a:lnTo>
                  <a:pt x="2482850" y="1609852"/>
                </a:lnTo>
                <a:lnTo>
                  <a:pt x="2482850" y="1618251"/>
                </a:lnTo>
                <a:lnTo>
                  <a:pt x="2482397" y="1626196"/>
                </a:lnTo>
                <a:lnTo>
                  <a:pt x="2481264" y="1634141"/>
                </a:lnTo>
                <a:lnTo>
                  <a:pt x="2479905" y="1641632"/>
                </a:lnTo>
                <a:lnTo>
                  <a:pt x="2477866" y="1648895"/>
                </a:lnTo>
                <a:lnTo>
                  <a:pt x="2475601" y="1655932"/>
                </a:lnTo>
                <a:lnTo>
                  <a:pt x="2474015" y="1659337"/>
                </a:lnTo>
                <a:lnTo>
                  <a:pt x="2472430" y="1662969"/>
                </a:lnTo>
                <a:lnTo>
                  <a:pt x="2470617" y="1666147"/>
                </a:lnTo>
                <a:lnTo>
                  <a:pt x="2468805" y="1669325"/>
                </a:lnTo>
                <a:lnTo>
                  <a:pt x="2466766" y="1672730"/>
                </a:lnTo>
                <a:lnTo>
                  <a:pt x="2464501" y="1675908"/>
                </a:lnTo>
                <a:lnTo>
                  <a:pt x="2462236" y="1678859"/>
                </a:lnTo>
                <a:lnTo>
                  <a:pt x="2459518" y="1682037"/>
                </a:lnTo>
                <a:lnTo>
                  <a:pt x="2456799" y="1685215"/>
                </a:lnTo>
                <a:lnTo>
                  <a:pt x="2453628" y="1687939"/>
                </a:lnTo>
                <a:lnTo>
                  <a:pt x="2450456" y="1691117"/>
                </a:lnTo>
                <a:lnTo>
                  <a:pt x="2447058" y="1694068"/>
                </a:lnTo>
                <a:lnTo>
                  <a:pt x="2443434" y="1696792"/>
                </a:lnTo>
                <a:lnTo>
                  <a:pt x="2439583" y="1699743"/>
                </a:lnTo>
                <a:lnTo>
                  <a:pt x="2435732" y="1702240"/>
                </a:lnTo>
                <a:lnTo>
                  <a:pt x="2431201" y="1705190"/>
                </a:lnTo>
                <a:lnTo>
                  <a:pt x="2426897" y="1707687"/>
                </a:lnTo>
                <a:lnTo>
                  <a:pt x="2422140" y="1710411"/>
                </a:lnTo>
                <a:lnTo>
                  <a:pt x="2412173" y="1715178"/>
                </a:lnTo>
                <a:lnTo>
                  <a:pt x="2406963" y="1717675"/>
                </a:lnTo>
                <a:lnTo>
                  <a:pt x="2282825" y="1660018"/>
                </a:lnTo>
                <a:lnTo>
                  <a:pt x="2282825" y="1227137"/>
                </a:lnTo>
                <a:close/>
                <a:moveTo>
                  <a:pt x="91667" y="1182687"/>
                </a:moveTo>
                <a:lnTo>
                  <a:pt x="370523" y="1182687"/>
                </a:lnTo>
                <a:lnTo>
                  <a:pt x="375061" y="1182913"/>
                </a:lnTo>
                <a:lnTo>
                  <a:pt x="379826" y="1183140"/>
                </a:lnTo>
                <a:lnTo>
                  <a:pt x="384137" y="1183593"/>
                </a:lnTo>
                <a:lnTo>
                  <a:pt x="388902" y="1184499"/>
                </a:lnTo>
                <a:lnTo>
                  <a:pt x="393213" y="1185405"/>
                </a:lnTo>
                <a:lnTo>
                  <a:pt x="397524" y="1186764"/>
                </a:lnTo>
                <a:lnTo>
                  <a:pt x="401835" y="1188349"/>
                </a:lnTo>
                <a:lnTo>
                  <a:pt x="405919" y="1189935"/>
                </a:lnTo>
                <a:lnTo>
                  <a:pt x="409777" y="1191747"/>
                </a:lnTo>
                <a:lnTo>
                  <a:pt x="414088" y="1193785"/>
                </a:lnTo>
                <a:lnTo>
                  <a:pt x="417718" y="1195824"/>
                </a:lnTo>
                <a:lnTo>
                  <a:pt x="421575" y="1198089"/>
                </a:lnTo>
                <a:lnTo>
                  <a:pt x="425206" y="1200807"/>
                </a:lnTo>
                <a:lnTo>
                  <a:pt x="428609" y="1203298"/>
                </a:lnTo>
                <a:lnTo>
                  <a:pt x="432013" y="1206243"/>
                </a:lnTo>
                <a:lnTo>
                  <a:pt x="434962" y="1209187"/>
                </a:lnTo>
                <a:lnTo>
                  <a:pt x="438139" y="1212358"/>
                </a:lnTo>
                <a:lnTo>
                  <a:pt x="441088" y="1215756"/>
                </a:lnTo>
                <a:lnTo>
                  <a:pt x="443584" y="1219154"/>
                </a:lnTo>
                <a:lnTo>
                  <a:pt x="446307" y="1222778"/>
                </a:lnTo>
                <a:lnTo>
                  <a:pt x="448803" y="1226402"/>
                </a:lnTo>
                <a:lnTo>
                  <a:pt x="450845" y="1230026"/>
                </a:lnTo>
                <a:lnTo>
                  <a:pt x="452887" y="1233876"/>
                </a:lnTo>
                <a:lnTo>
                  <a:pt x="454702" y="1237953"/>
                </a:lnTo>
                <a:lnTo>
                  <a:pt x="456291" y="1242257"/>
                </a:lnTo>
                <a:lnTo>
                  <a:pt x="457879" y="1246334"/>
                </a:lnTo>
                <a:lnTo>
                  <a:pt x="459240" y="1250411"/>
                </a:lnTo>
                <a:lnTo>
                  <a:pt x="460148" y="1254941"/>
                </a:lnTo>
                <a:lnTo>
                  <a:pt x="461055" y="1259471"/>
                </a:lnTo>
                <a:lnTo>
                  <a:pt x="461509" y="1264001"/>
                </a:lnTo>
                <a:lnTo>
                  <a:pt x="461736" y="1268531"/>
                </a:lnTo>
                <a:lnTo>
                  <a:pt x="461963" y="1273061"/>
                </a:lnTo>
                <a:lnTo>
                  <a:pt x="461736" y="1277591"/>
                </a:lnTo>
                <a:lnTo>
                  <a:pt x="461509" y="1282348"/>
                </a:lnTo>
                <a:lnTo>
                  <a:pt x="461055" y="1286651"/>
                </a:lnTo>
                <a:lnTo>
                  <a:pt x="460148" y="1291408"/>
                </a:lnTo>
                <a:lnTo>
                  <a:pt x="459240" y="1295485"/>
                </a:lnTo>
                <a:lnTo>
                  <a:pt x="457879" y="1300015"/>
                </a:lnTo>
                <a:lnTo>
                  <a:pt x="456291" y="1304092"/>
                </a:lnTo>
                <a:lnTo>
                  <a:pt x="454702" y="1308169"/>
                </a:lnTo>
                <a:lnTo>
                  <a:pt x="452887" y="1312246"/>
                </a:lnTo>
                <a:lnTo>
                  <a:pt x="450845" y="1316323"/>
                </a:lnTo>
                <a:lnTo>
                  <a:pt x="448803" y="1319947"/>
                </a:lnTo>
                <a:lnTo>
                  <a:pt x="446307" y="1323571"/>
                </a:lnTo>
                <a:lnTo>
                  <a:pt x="443584" y="1327195"/>
                </a:lnTo>
                <a:lnTo>
                  <a:pt x="441088" y="1330366"/>
                </a:lnTo>
                <a:lnTo>
                  <a:pt x="438139" y="1333764"/>
                </a:lnTo>
                <a:lnTo>
                  <a:pt x="434962" y="1336935"/>
                </a:lnTo>
                <a:lnTo>
                  <a:pt x="432013" y="1340106"/>
                </a:lnTo>
                <a:lnTo>
                  <a:pt x="428609" y="1342824"/>
                </a:lnTo>
                <a:lnTo>
                  <a:pt x="425206" y="1345542"/>
                </a:lnTo>
                <a:lnTo>
                  <a:pt x="421575" y="1348033"/>
                </a:lnTo>
                <a:lnTo>
                  <a:pt x="417718" y="1350525"/>
                </a:lnTo>
                <a:lnTo>
                  <a:pt x="414088" y="1352563"/>
                </a:lnTo>
                <a:lnTo>
                  <a:pt x="409777" y="1354602"/>
                </a:lnTo>
                <a:lnTo>
                  <a:pt x="405919" y="1356414"/>
                </a:lnTo>
                <a:lnTo>
                  <a:pt x="401835" y="1357999"/>
                </a:lnTo>
                <a:lnTo>
                  <a:pt x="397524" y="1359585"/>
                </a:lnTo>
                <a:lnTo>
                  <a:pt x="393213" y="1360717"/>
                </a:lnTo>
                <a:lnTo>
                  <a:pt x="388902" y="1361850"/>
                </a:lnTo>
                <a:lnTo>
                  <a:pt x="384137" y="1362529"/>
                </a:lnTo>
                <a:lnTo>
                  <a:pt x="379826" y="1363209"/>
                </a:lnTo>
                <a:lnTo>
                  <a:pt x="375061" y="1363435"/>
                </a:lnTo>
                <a:lnTo>
                  <a:pt x="370523" y="1363662"/>
                </a:lnTo>
                <a:lnTo>
                  <a:pt x="91667" y="1363662"/>
                </a:lnTo>
                <a:lnTo>
                  <a:pt x="86902" y="1363435"/>
                </a:lnTo>
                <a:lnTo>
                  <a:pt x="82364" y="1363209"/>
                </a:lnTo>
                <a:lnTo>
                  <a:pt x="77599" y="1362529"/>
                </a:lnTo>
                <a:lnTo>
                  <a:pt x="73288" y="1361850"/>
                </a:lnTo>
                <a:lnTo>
                  <a:pt x="68750" y="1360717"/>
                </a:lnTo>
                <a:lnTo>
                  <a:pt x="64439" y="1359585"/>
                </a:lnTo>
                <a:lnTo>
                  <a:pt x="60128" y="1357999"/>
                </a:lnTo>
                <a:lnTo>
                  <a:pt x="56044" y="1356414"/>
                </a:lnTo>
                <a:lnTo>
                  <a:pt x="51959" y="1354602"/>
                </a:lnTo>
                <a:lnTo>
                  <a:pt x="48102" y="1352563"/>
                </a:lnTo>
                <a:lnTo>
                  <a:pt x="44245" y="1350525"/>
                </a:lnTo>
                <a:lnTo>
                  <a:pt x="40615" y="1348033"/>
                </a:lnTo>
                <a:lnTo>
                  <a:pt x="36757" y="1345542"/>
                </a:lnTo>
                <a:lnTo>
                  <a:pt x="33581" y="1342824"/>
                </a:lnTo>
                <a:lnTo>
                  <a:pt x="30177" y="1340106"/>
                </a:lnTo>
                <a:lnTo>
                  <a:pt x="26774" y="1336935"/>
                </a:lnTo>
                <a:lnTo>
                  <a:pt x="23824" y="1333764"/>
                </a:lnTo>
                <a:lnTo>
                  <a:pt x="21101" y="1330366"/>
                </a:lnTo>
                <a:lnTo>
                  <a:pt x="18152" y="1327195"/>
                </a:lnTo>
                <a:lnTo>
                  <a:pt x="15656" y="1323571"/>
                </a:lnTo>
                <a:lnTo>
                  <a:pt x="13160" y="1319947"/>
                </a:lnTo>
                <a:lnTo>
                  <a:pt x="11118" y="1316323"/>
                </a:lnTo>
                <a:lnTo>
                  <a:pt x="9076" y="1312246"/>
                </a:lnTo>
                <a:lnTo>
                  <a:pt x="7261" y="1308169"/>
                </a:lnTo>
                <a:lnTo>
                  <a:pt x="5446" y="1304092"/>
                </a:lnTo>
                <a:lnTo>
                  <a:pt x="4084" y="1300015"/>
                </a:lnTo>
                <a:lnTo>
                  <a:pt x="2950" y="1295485"/>
                </a:lnTo>
                <a:lnTo>
                  <a:pt x="1815" y="1291408"/>
                </a:lnTo>
                <a:lnTo>
                  <a:pt x="1134" y="1286651"/>
                </a:lnTo>
                <a:lnTo>
                  <a:pt x="454" y="1282348"/>
                </a:lnTo>
                <a:lnTo>
                  <a:pt x="0" y="1277591"/>
                </a:lnTo>
                <a:lnTo>
                  <a:pt x="0" y="1273061"/>
                </a:lnTo>
                <a:lnTo>
                  <a:pt x="0" y="1268531"/>
                </a:lnTo>
                <a:lnTo>
                  <a:pt x="454" y="1264001"/>
                </a:lnTo>
                <a:lnTo>
                  <a:pt x="1134" y="1259471"/>
                </a:lnTo>
                <a:lnTo>
                  <a:pt x="1815" y="1254941"/>
                </a:lnTo>
                <a:lnTo>
                  <a:pt x="2950" y="1250411"/>
                </a:lnTo>
                <a:lnTo>
                  <a:pt x="4084" y="1246334"/>
                </a:lnTo>
                <a:lnTo>
                  <a:pt x="5446" y="1242257"/>
                </a:lnTo>
                <a:lnTo>
                  <a:pt x="7261" y="1237953"/>
                </a:lnTo>
                <a:lnTo>
                  <a:pt x="9076" y="1233876"/>
                </a:lnTo>
                <a:lnTo>
                  <a:pt x="11118" y="1230026"/>
                </a:lnTo>
                <a:lnTo>
                  <a:pt x="13160" y="1226402"/>
                </a:lnTo>
                <a:lnTo>
                  <a:pt x="15656" y="1222778"/>
                </a:lnTo>
                <a:lnTo>
                  <a:pt x="18152" y="1219154"/>
                </a:lnTo>
                <a:lnTo>
                  <a:pt x="21101" y="1215756"/>
                </a:lnTo>
                <a:lnTo>
                  <a:pt x="23824" y="1212358"/>
                </a:lnTo>
                <a:lnTo>
                  <a:pt x="26774" y="1209187"/>
                </a:lnTo>
                <a:lnTo>
                  <a:pt x="30177" y="1206243"/>
                </a:lnTo>
                <a:lnTo>
                  <a:pt x="33581" y="1203298"/>
                </a:lnTo>
                <a:lnTo>
                  <a:pt x="36757" y="1200807"/>
                </a:lnTo>
                <a:lnTo>
                  <a:pt x="40615" y="1198089"/>
                </a:lnTo>
                <a:lnTo>
                  <a:pt x="44245" y="1195824"/>
                </a:lnTo>
                <a:lnTo>
                  <a:pt x="48102" y="1193785"/>
                </a:lnTo>
                <a:lnTo>
                  <a:pt x="51959" y="1191747"/>
                </a:lnTo>
                <a:lnTo>
                  <a:pt x="56044" y="1189935"/>
                </a:lnTo>
                <a:lnTo>
                  <a:pt x="60128" y="1188349"/>
                </a:lnTo>
                <a:lnTo>
                  <a:pt x="64439" y="1186764"/>
                </a:lnTo>
                <a:lnTo>
                  <a:pt x="68750" y="1185405"/>
                </a:lnTo>
                <a:lnTo>
                  <a:pt x="73288" y="1184499"/>
                </a:lnTo>
                <a:lnTo>
                  <a:pt x="77599" y="1183593"/>
                </a:lnTo>
                <a:lnTo>
                  <a:pt x="82364" y="1183140"/>
                </a:lnTo>
                <a:lnTo>
                  <a:pt x="86902" y="1182913"/>
                </a:lnTo>
                <a:lnTo>
                  <a:pt x="91667" y="1182687"/>
                </a:lnTo>
                <a:close/>
                <a:moveTo>
                  <a:pt x="1390308" y="782637"/>
                </a:moveTo>
                <a:lnTo>
                  <a:pt x="1396663" y="786039"/>
                </a:lnTo>
                <a:lnTo>
                  <a:pt x="1402564" y="789894"/>
                </a:lnTo>
                <a:lnTo>
                  <a:pt x="1408238" y="793749"/>
                </a:lnTo>
                <a:lnTo>
                  <a:pt x="1413458" y="797831"/>
                </a:lnTo>
                <a:lnTo>
                  <a:pt x="1418225" y="802140"/>
                </a:lnTo>
                <a:lnTo>
                  <a:pt x="1422764" y="806449"/>
                </a:lnTo>
                <a:lnTo>
                  <a:pt x="1426849" y="811439"/>
                </a:lnTo>
                <a:lnTo>
                  <a:pt x="1430935" y="816428"/>
                </a:lnTo>
                <a:lnTo>
                  <a:pt x="1434112" y="821417"/>
                </a:lnTo>
                <a:lnTo>
                  <a:pt x="1437516" y="826860"/>
                </a:lnTo>
                <a:lnTo>
                  <a:pt x="1440694" y="832303"/>
                </a:lnTo>
                <a:lnTo>
                  <a:pt x="1443644" y="837973"/>
                </a:lnTo>
                <a:lnTo>
                  <a:pt x="1446141" y="843869"/>
                </a:lnTo>
                <a:lnTo>
                  <a:pt x="1448411" y="849765"/>
                </a:lnTo>
                <a:lnTo>
                  <a:pt x="1450907" y="856115"/>
                </a:lnTo>
                <a:lnTo>
                  <a:pt x="1452723" y="862465"/>
                </a:lnTo>
                <a:lnTo>
                  <a:pt x="1454766" y="869042"/>
                </a:lnTo>
                <a:lnTo>
                  <a:pt x="1456581" y="875846"/>
                </a:lnTo>
                <a:lnTo>
                  <a:pt x="1459759" y="889680"/>
                </a:lnTo>
                <a:lnTo>
                  <a:pt x="1462709" y="904648"/>
                </a:lnTo>
                <a:lnTo>
                  <a:pt x="1465433" y="919842"/>
                </a:lnTo>
                <a:lnTo>
                  <a:pt x="1471107" y="952499"/>
                </a:lnTo>
                <a:lnTo>
                  <a:pt x="1474284" y="969735"/>
                </a:lnTo>
                <a:lnTo>
                  <a:pt x="1477462" y="987424"/>
                </a:lnTo>
                <a:lnTo>
                  <a:pt x="1483363" y="988785"/>
                </a:lnTo>
                <a:lnTo>
                  <a:pt x="1489037" y="990146"/>
                </a:lnTo>
                <a:lnTo>
                  <a:pt x="1494484" y="992187"/>
                </a:lnTo>
                <a:lnTo>
                  <a:pt x="1499704" y="994228"/>
                </a:lnTo>
                <a:lnTo>
                  <a:pt x="1504470" y="996949"/>
                </a:lnTo>
                <a:lnTo>
                  <a:pt x="1509237" y="999671"/>
                </a:lnTo>
                <a:lnTo>
                  <a:pt x="1513549" y="1003073"/>
                </a:lnTo>
                <a:lnTo>
                  <a:pt x="1517407" y="1006474"/>
                </a:lnTo>
                <a:lnTo>
                  <a:pt x="1521493" y="1010330"/>
                </a:lnTo>
                <a:lnTo>
                  <a:pt x="1525124" y="1014185"/>
                </a:lnTo>
                <a:lnTo>
                  <a:pt x="1528075" y="1018721"/>
                </a:lnTo>
                <a:lnTo>
                  <a:pt x="1530798" y="1023030"/>
                </a:lnTo>
                <a:lnTo>
                  <a:pt x="1533068" y="1027792"/>
                </a:lnTo>
                <a:lnTo>
                  <a:pt x="1535110" y="1032555"/>
                </a:lnTo>
                <a:lnTo>
                  <a:pt x="1536472" y="1037771"/>
                </a:lnTo>
                <a:lnTo>
                  <a:pt x="1537607" y="1043214"/>
                </a:lnTo>
                <a:lnTo>
                  <a:pt x="1538288" y="1048657"/>
                </a:lnTo>
                <a:lnTo>
                  <a:pt x="1538288" y="1054326"/>
                </a:lnTo>
                <a:lnTo>
                  <a:pt x="1537834" y="1060223"/>
                </a:lnTo>
                <a:lnTo>
                  <a:pt x="1536699" y="1066119"/>
                </a:lnTo>
                <a:lnTo>
                  <a:pt x="1535110" y="1072016"/>
                </a:lnTo>
                <a:lnTo>
                  <a:pt x="1533068" y="1078366"/>
                </a:lnTo>
                <a:lnTo>
                  <a:pt x="1530117" y="1084489"/>
                </a:lnTo>
                <a:lnTo>
                  <a:pt x="1526940" y="1091066"/>
                </a:lnTo>
                <a:lnTo>
                  <a:pt x="1522854" y="1097416"/>
                </a:lnTo>
                <a:lnTo>
                  <a:pt x="1518315" y="1103766"/>
                </a:lnTo>
                <a:lnTo>
                  <a:pt x="1512868" y="1110342"/>
                </a:lnTo>
                <a:lnTo>
                  <a:pt x="1506967" y="1116919"/>
                </a:lnTo>
                <a:lnTo>
                  <a:pt x="1500158" y="1123496"/>
                </a:lnTo>
                <a:lnTo>
                  <a:pt x="1492668" y="1129846"/>
                </a:lnTo>
                <a:lnTo>
                  <a:pt x="1484271" y="1136650"/>
                </a:lnTo>
                <a:lnTo>
                  <a:pt x="1474965" y="1143000"/>
                </a:lnTo>
                <a:lnTo>
                  <a:pt x="1472696" y="1155019"/>
                </a:lnTo>
                <a:lnTo>
                  <a:pt x="1469745" y="1167266"/>
                </a:lnTo>
                <a:lnTo>
                  <a:pt x="1466568" y="1179059"/>
                </a:lnTo>
                <a:lnTo>
                  <a:pt x="1462936" y="1190851"/>
                </a:lnTo>
                <a:lnTo>
                  <a:pt x="1459078" y="1202417"/>
                </a:lnTo>
                <a:lnTo>
                  <a:pt x="1454993" y="1213984"/>
                </a:lnTo>
                <a:lnTo>
                  <a:pt x="1450680" y="1225323"/>
                </a:lnTo>
                <a:lnTo>
                  <a:pt x="1445687" y="1236435"/>
                </a:lnTo>
                <a:lnTo>
                  <a:pt x="1440467" y="1247321"/>
                </a:lnTo>
                <a:lnTo>
                  <a:pt x="1435020" y="1257980"/>
                </a:lnTo>
                <a:lnTo>
                  <a:pt x="1429346" y="1268412"/>
                </a:lnTo>
                <a:lnTo>
                  <a:pt x="1423218" y="1278391"/>
                </a:lnTo>
                <a:lnTo>
                  <a:pt x="1416863" y="1288369"/>
                </a:lnTo>
                <a:lnTo>
                  <a:pt x="1410281" y="1297894"/>
                </a:lnTo>
                <a:lnTo>
                  <a:pt x="1403245" y="1307193"/>
                </a:lnTo>
                <a:lnTo>
                  <a:pt x="1395982" y="1316037"/>
                </a:lnTo>
                <a:lnTo>
                  <a:pt x="1388719" y="1324655"/>
                </a:lnTo>
                <a:lnTo>
                  <a:pt x="1381003" y="1332593"/>
                </a:lnTo>
                <a:lnTo>
                  <a:pt x="1373059" y="1340077"/>
                </a:lnTo>
                <a:lnTo>
                  <a:pt x="1364661" y="1347334"/>
                </a:lnTo>
                <a:lnTo>
                  <a:pt x="1356037" y="1354364"/>
                </a:lnTo>
                <a:lnTo>
                  <a:pt x="1347639" y="1360714"/>
                </a:lnTo>
                <a:lnTo>
                  <a:pt x="1338561" y="1366610"/>
                </a:lnTo>
                <a:lnTo>
                  <a:pt x="1329028" y="1371827"/>
                </a:lnTo>
                <a:lnTo>
                  <a:pt x="1319723" y="1376816"/>
                </a:lnTo>
                <a:lnTo>
                  <a:pt x="1310190" y="1380898"/>
                </a:lnTo>
                <a:lnTo>
                  <a:pt x="1300431" y="1384527"/>
                </a:lnTo>
                <a:lnTo>
                  <a:pt x="1295211" y="1386341"/>
                </a:lnTo>
                <a:lnTo>
                  <a:pt x="1290218" y="1387702"/>
                </a:lnTo>
                <a:lnTo>
                  <a:pt x="1284997" y="1389062"/>
                </a:lnTo>
                <a:lnTo>
                  <a:pt x="1279777" y="1390196"/>
                </a:lnTo>
                <a:lnTo>
                  <a:pt x="1274557" y="1391330"/>
                </a:lnTo>
                <a:lnTo>
                  <a:pt x="1269110" y="1392010"/>
                </a:lnTo>
                <a:lnTo>
                  <a:pt x="1264117" y="1392691"/>
                </a:lnTo>
                <a:lnTo>
                  <a:pt x="1258670" y="1393371"/>
                </a:lnTo>
                <a:lnTo>
                  <a:pt x="1253223" y="1393825"/>
                </a:lnTo>
                <a:lnTo>
                  <a:pt x="1247776" y="1393825"/>
                </a:lnTo>
                <a:lnTo>
                  <a:pt x="1242328" y="1393825"/>
                </a:lnTo>
                <a:lnTo>
                  <a:pt x="1236881" y="1393371"/>
                </a:lnTo>
                <a:lnTo>
                  <a:pt x="1231661" y="1392691"/>
                </a:lnTo>
                <a:lnTo>
                  <a:pt x="1226214" y="1392010"/>
                </a:lnTo>
                <a:lnTo>
                  <a:pt x="1220994" y="1391330"/>
                </a:lnTo>
                <a:lnTo>
                  <a:pt x="1215774" y="1390196"/>
                </a:lnTo>
                <a:lnTo>
                  <a:pt x="1210554" y="1389062"/>
                </a:lnTo>
                <a:lnTo>
                  <a:pt x="1205333" y="1387702"/>
                </a:lnTo>
                <a:lnTo>
                  <a:pt x="1200113" y="1386341"/>
                </a:lnTo>
                <a:lnTo>
                  <a:pt x="1195347" y="1384527"/>
                </a:lnTo>
                <a:lnTo>
                  <a:pt x="1185361" y="1380898"/>
                </a:lnTo>
                <a:lnTo>
                  <a:pt x="1175828" y="1376816"/>
                </a:lnTo>
                <a:lnTo>
                  <a:pt x="1166296" y="1371827"/>
                </a:lnTo>
                <a:lnTo>
                  <a:pt x="1157217" y="1366610"/>
                </a:lnTo>
                <a:lnTo>
                  <a:pt x="1148139" y="1360714"/>
                </a:lnTo>
                <a:lnTo>
                  <a:pt x="1139514" y="1354364"/>
                </a:lnTo>
                <a:lnTo>
                  <a:pt x="1130890" y="1347334"/>
                </a:lnTo>
                <a:lnTo>
                  <a:pt x="1122492" y="1340077"/>
                </a:lnTo>
                <a:lnTo>
                  <a:pt x="1114548" y="1332593"/>
                </a:lnTo>
                <a:lnTo>
                  <a:pt x="1106832" y="1324655"/>
                </a:lnTo>
                <a:lnTo>
                  <a:pt x="1099569" y="1316037"/>
                </a:lnTo>
                <a:lnTo>
                  <a:pt x="1092306" y="1307193"/>
                </a:lnTo>
                <a:lnTo>
                  <a:pt x="1085270" y="1297894"/>
                </a:lnTo>
                <a:lnTo>
                  <a:pt x="1078688" y="1288369"/>
                </a:lnTo>
                <a:lnTo>
                  <a:pt x="1072333" y="1278391"/>
                </a:lnTo>
                <a:lnTo>
                  <a:pt x="1066205" y="1268412"/>
                </a:lnTo>
                <a:lnTo>
                  <a:pt x="1060531" y="1257980"/>
                </a:lnTo>
                <a:lnTo>
                  <a:pt x="1055084" y="1247321"/>
                </a:lnTo>
                <a:lnTo>
                  <a:pt x="1049864" y="1236435"/>
                </a:lnTo>
                <a:lnTo>
                  <a:pt x="1045098" y="1225323"/>
                </a:lnTo>
                <a:lnTo>
                  <a:pt x="1040558" y="1213984"/>
                </a:lnTo>
                <a:lnTo>
                  <a:pt x="1036473" y="1202417"/>
                </a:lnTo>
                <a:lnTo>
                  <a:pt x="1032615" y="1190851"/>
                </a:lnTo>
                <a:lnTo>
                  <a:pt x="1028983" y="1179059"/>
                </a:lnTo>
                <a:lnTo>
                  <a:pt x="1025806" y="1167266"/>
                </a:lnTo>
                <a:lnTo>
                  <a:pt x="1022855" y="1155019"/>
                </a:lnTo>
                <a:lnTo>
                  <a:pt x="1020586" y="1143000"/>
                </a:lnTo>
                <a:lnTo>
                  <a:pt x="1011507" y="1136650"/>
                </a:lnTo>
                <a:lnTo>
                  <a:pt x="1003336" y="1129846"/>
                </a:lnTo>
                <a:lnTo>
                  <a:pt x="995620" y="1123496"/>
                </a:lnTo>
                <a:lnTo>
                  <a:pt x="988811" y="1116919"/>
                </a:lnTo>
                <a:lnTo>
                  <a:pt x="982683" y="1110342"/>
                </a:lnTo>
                <a:lnTo>
                  <a:pt x="977236" y="1103766"/>
                </a:lnTo>
                <a:lnTo>
                  <a:pt x="972696" y="1097416"/>
                </a:lnTo>
                <a:lnTo>
                  <a:pt x="968838" y="1091066"/>
                </a:lnTo>
                <a:lnTo>
                  <a:pt x="965434" y="1084489"/>
                </a:lnTo>
                <a:lnTo>
                  <a:pt x="962483" y="1078366"/>
                </a:lnTo>
                <a:lnTo>
                  <a:pt x="960440" y="1072016"/>
                </a:lnTo>
                <a:lnTo>
                  <a:pt x="958852" y="1066119"/>
                </a:lnTo>
                <a:lnTo>
                  <a:pt x="957944" y="1060223"/>
                </a:lnTo>
                <a:lnTo>
                  <a:pt x="957263" y="1054326"/>
                </a:lnTo>
                <a:lnTo>
                  <a:pt x="957263" y="1048657"/>
                </a:lnTo>
                <a:lnTo>
                  <a:pt x="958171" y="1043214"/>
                </a:lnTo>
                <a:lnTo>
                  <a:pt x="959079" y="1037771"/>
                </a:lnTo>
                <a:lnTo>
                  <a:pt x="960440" y="1032555"/>
                </a:lnTo>
                <a:lnTo>
                  <a:pt x="962483" y="1027792"/>
                </a:lnTo>
                <a:lnTo>
                  <a:pt x="964753" y="1023030"/>
                </a:lnTo>
                <a:lnTo>
                  <a:pt x="967476" y="1018721"/>
                </a:lnTo>
                <a:lnTo>
                  <a:pt x="970654" y="1014185"/>
                </a:lnTo>
                <a:lnTo>
                  <a:pt x="974285" y="1010330"/>
                </a:lnTo>
                <a:lnTo>
                  <a:pt x="978144" y="1006474"/>
                </a:lnTo>
                <a:lnTo>
                  <a:pt x="982002" y="1003073"/>
                </a:lnTo>
                <a:lnTo>
                  <a:pt x="986541" y="999671"/>
                </a:lnTo>
                <a:lnTo>
                  <a:pt x="991307" y="996949"/>
                </a:lnTo>
                <a:lnTo>
                  <a:pt x="996301" y="994228"/>
                </a:lnTo>
                <a:lnTo>
                  <a:pt x="1001521" y="992187"/>
                </a:lnTo>
                <a:lnTo>
                  <a:pt x="1006514" y="990146"/>
                </a:lnTo>
                <a:lnTo>
                  <a:pt x="1012415" y="988785"/>
                </a:lnTo>
                <a:lnTo>
                  <a:pt x="1018089" y="987424"/>
                </a:lnTo>
                <a:lnTo>
                  <a:pt x="1022401" y="964292"/>
                </a:lnTo>
                <a:lnTo>
                  <a:pt x="1026260" y="941840"/>
                </a:lnTo>
                <a:lnTo>
                  <a:pt x="1029891" y="920523"/>
                </a:lnTo>
                <a:lnTo>
                  <a:pt x="1033749" y="900339"/>
                </a:lnTo>
                <a:lnTo>
                  <a:pt x="1035792" y="890587"/>
                </a:lnTo>
                <a:lnTo>
                  <a:pt x="1037835" y="881289"/>
                </a:lnTo>
                <a:lnTo>
                  <a:pt x="1040104" y="872217"/>
                </a:lnTo>
                <a:lnTo>
                  <a:pt x="1042374" y="863373"/>
                </a:lnTo>
                <a:lnTo>
                  <a:pt x="1045325" y="854981"/>
                </a:lnTo>
                <a:lnTo>
                  <a:pt x="1048048" y="846817"/>
                </a:lnTo>
                <a:lnTo>
                  <a:pt x="1051453" y="838880"/>
                </a:lnTo>
                <a:lnTo>
                  <a:pt x="1055311" y="831396"/>
                </a:lnTo>
                <a:lnTo>
                  <a:pt x="1062574" y="834117"/>
                </a:lnTo>
                <a:lnTo>
                  <a:pt x="1072787" y="837065"/>
                </a:lnTo>
                <a:lnTo>
                  <a:pt x="1085270" y="840467"/>
                </a:lnTo>
                <a:lnTo>
                  <a:pt x="1092306" y="842281"/>
                </a:lnTo>
                <a:lnTo>
                  <a:pt x="1100023" y="843869"/>
                </a:lnTo>
                <a:lnTo>
                  <a:pt x="1108420" y="845456"/>
                </a:lnTo>
                <a:lnTo>
                  <a:pt x="1116818" y="847044"/>
                </a:lnTo>
                <a:lnTo>
                  <a:pt x="1126123" y="848178"/>
                </a:lnTo>
                <a:lnTo>
                  <a:pt x="1135883" y="849539"/>
                </a:lnTo>
                <a:lnTo>
                  <a:pt x="1145869" y="850673"/>
                </a:lnTo>
                <a:lnTo>
                  <a:pt x="1156309" y="851126"/>
                </a:lnTo>
                <a:lnTo>
                  <a:pt x="1167204" y="851580"/>
                </a:lnTo>
                <a:lnTo>
                  <a:pt x="1178552" y="851806"/>
                </a:lnTo>
                <a:lnTo>
                  <a:pt x="1190354" y="851580"/>
                </a:lnTo>
                <a:lnTo>
                  <a:pt x="1202156" y="851126"/>
                </a:lnTo>
                <a:lnTo>
                  <a:pt x="1214412" y="849992"/>
                </a:lnTo>
                <a:lnTo>
                  <a:pt x="1226895" y="848631"/>
                </a:lnTo>
                <a:lnTo>
                  <a:pt x="1239605" y="846364"/>
                </a:lnTo>
                <a:lnTo>
                  <a:pt x="1252542" y="844096"/>
                </a:lnTo>
                <a:lnTo>
                  <a:pt x="1265933" y="840921"/>
                </a:lnTo>
                <a:lnTo>
                  <a:pt x="1279323" y="837292"/>
                </a:lnTo>
                <a:lnTo>
                  <a:pt x="1292714" y="832983"/>
                </a:lnTo>
                <a:lnTo>
                  <a:pt x="1306559" y="827994"/>
                </a:lnTo>
                <a:lnTo>
                  <a:pt x="1313368" y="825499"/>
                </a:lnTo>
                <a:lnTo>
                  <a:pt x="1320404" y="822551"/>
                </a:lnTo>
                <a:lnTo>
                  <a:pt x="1327212" y="819603"/>
                </a:lnTo>
                <a:lnTo>
                  <a:pt x="1334248" y="816201"/>
                </a:lnTo>
                <a:lnTo>
                  <a:pt x="1341057" y="812799"/>
                </a:lnTo>
                <a:lnTo>
                  <a:pt x="1348093" y="809171"/>
                </a:lnTo>
                <a:lnTo>
                  <a:pt x="1355129" y="805315"/>
                </a:lnTo>
                <a:lnTo>
                  <a:pt x="1362165" y="801006"/>
                </a:lnTo>
                <a:lnTo>
                  <a:pt x="1369201" y="796924"/>
                </a:lnTo>
                <a:lnTo>
                  <a:pt x="1376463" y="792389"/>
                </a:lnTo>
                <a:lnTo>
                  <a:pt x="1383272" y="787626"/>
                </a:lnTo>
                <a:lnTo>
                  <a:pt x="1390308" y="782637"/>
                </a:lnTo>
                <a:close/>
                <a:moveTo>
                  <a:pt x="2282825" y="769937"/>
                </a:moveTo>
                <a:lnTo>
                  <a:pt x="2412173" y="829864"/>
                </a:lnTo>
                <a:lnTo>
                  <a:pt x="2422140" y="834858"/>
                </a:lnTo>
                <a:lnTo>
                  <a:pt x="2426897" y="837355"/>
                </a:lnTo>
                <a:lnTo>
                  <a:pt x="2431201" y="840078"/>
                </a:lnTo>
                <a:lnTo>
                  <a:pt x="2435732" y="842802"/>
                </a:lnTo>
                <a:lnTo>
                  <a:pt x="2439583" y="845526"/>
                </a:lnTo>
                <a:lnTo>
                  <a:pt x="2443434" y="848250"/>
                </a:lnTo>
                <a:lnTo>
                  <a:pt x="2447058" y="851201"/>
                </a:lnTo>
                <a:lnTo>
                  <a:pt x="2450456" y="853925"/>
                </a:lnTo>
                <a:lnTo>
                  <a:pt x="2453628" y="857103"/>
                </a:lnTo>
                <a:lnTo>
                  <a:pt x="2456799" y="860054"/>
                </a:lnTo>
                <a:lnTo>
                  <a:pt x="2459518" y="863005"/>
                </a:lnTo>
                <a:lnTo>
                  <a:pt x="2462236" y="866183"/>
                </a:lnTo>
                <a:lnTo>
                  <a:pt x="2464501" y="869361"/>
                </a:lnTo>
                <a:lnTo>
                  <a:pt x="2466766" y="872539"/>
                </a:lnTo>
                <a:lnTo>
                  <a:pt x="2468805" y="875717"/>
                </a:lnTo>
                <a:lnTo>
                  <a:pt x="2470617" y="878895"/>
                </a:lnTo>
                <a:lnTo>
                  <a:pt x="2472430" y="882300"/>
                </a:lnTo>
                <a:lnTo>
                  <a:pt x="2474015" y="885932"/>
                </a:lnTo>
                <a:lnTo>
                  <a:pt x="2475601" y="889337"/>
                </a:lnTo>
                <a:lnTo>
                  <a:pt x="2477866" y="896373"/>
                </a:lnTo>
                <a:lnTo>
                  <a:pt x="2479905" y="903637"/>
                </a:lnTo>
                <a:lnTo>
                  <a:pt x="2481264" y="911128"/>
                </a:lnTo>
                <a:lnTo>
                  <a:pt x="2482397" y="918846"/>
                </a:lnTo>
                <a:lnTo>
                  <a:pt x="2482850" y="927018"/>
                </a:lnTo>
                <a:lnTo>
                  <a:pt x="2482850" y="935190"/>
                </a:lnTo>
                <a:lnTo>
                  <a:pt x="2482850" y="1152652"/>
                </a:lnTo>
                <a:lnTo>
                  <a:pt x="2482850" y="1160824"/>
                </a:lnTo>
                <a:lnTo>
                  <a:pt x="2482397" y="1168768"/>
                </a:lnTo>
                <a:lnTo>
                  <a:pt x="2481264" y="1176486"/>
                </a:lnTo>
                <a:lnTo>
                  <a:pt x="2479905" y="1184204"/>
                </a:lnTo>
                <a:lnTo>
                  <a:pt x="2477866" y="1191468"/>
                </a:lnTo>
                <a:lnTo>
                  <a:pt x="2475601" y="1198732"/>
                </a:lnTo>
                <a:lnTo>
                  <a:pt x="2474015" y="1202137"/>
                </a:lnTo>
                <a:lnTo>
                  <a:pt x="2472430" y="1205315"/>
                </a:lnTo>
                <a:lnTo>
                  <a:pt x="2470617" y="1208720"/>
                </a:lnTo>
                <a:lnTo>
                  <a:pt x="2468805" y="1212125"/>
                </a:lnTo>
                <a:lnTo>
                  <a:pt x="2466766" y="1215303"/>
                </a:lnTo>
                <a:lnTo>
                  <a:pt x="2464501" y="1218708"/>
                </a:lnTo>
                <a:lnTo>
                  <a:pt x="2462236" y="1221658"/>
                </a:lnTo>
                <a:lnTo>
                  <a:pt x="2459518" y="1224836"/>
                </a:lnTo>
                <a:lnTo>
                  <a:pt x="2456799" y="1227787"/>
                </a:lnTo>
                <a:lnTo>
                  <a:pt x="2453628" y="1230738"/>
                </a:lnTo>
                <a:lnTo>
                  <a:pt x="2450456" y="1233689"/>
                </a:lnTo>
                <a:lnTo>
                  <a:pt x="2447058" y="1236640"/>
                </a:lnTo>
                <a:lnTo>
                  <a:pt x="2443434" y="1239364"/>
                </a:lnTo>
                <a:lnTo>
                  <a:pt x="2439583" y="1242315"/>
                </a:lnTo>
                <a:lnTo>
                  <a:pt x="2435732" y="1245039"/>
                </a:lnTo>
                <a:lnTo>
                  <a:pt x="2431201" y="1247763"/>
                </a:lnTo>
                <a:lnTo>
                  <a:pt x="2426897" y="1250260"/>
                </a:lnTo>
                <a:lnTo>
                  <a:pt x="2422140" y="1252984"/>
                </a:lnTo>
                <a:lnTo>
                  <a:pt x="2412173" y="1257978"/>
                </a:lnTo>
                <a:lnTo>
                  <a:pt x="2406963" y="1260475"/>
                </a:lnTo>
                <a:lnTo>
                  <a:pt x="2282825" y="1202818"/>
                </a:lnTo>
                <a:lnTo>
                  <a:pt x="2282825" y="769937"/>
                </a:lnTo>
                <a:close/>
                <a:moveTo>
                  <a:pt x="1247774" y="628650"/>
                </a:moveTo>
                <a:lnTo>
                  <a:pt x="1262265" y="628876"/>
                </a:lnTo>
                <a:lnTo>
                  <a:pt x="1276302" y="629556"/>
                </a:lnTo>
                <a:lnTo>
                  <a:pt x="1290113" y="631143"/>
                </a:lnTo>
                <a:lnTo>
                  <a:pt x="1303472" y="632956"/>
                </a:lnTo>
                <a:lnTo>
                  <a:pt x="1316830" y="635222"/>
                </a:lnTo>
                <a:lnTo>
                  <a:pt x="1329282" y="638169"/>
                </a:lnTo>
                <a:lnTo>
                  <a:pt x="1341282" y="641569"/>
                </a:lnTo>
                <a:lnTo>
                  <a:pt x="1353056" y="645195"/>
                </a:lnTo>
                <a:lnTo>
                  <a:pt x="1363923" y="649274"/>
                </a:lnTo>
                <a:lnTo>
                  <a:pt x="1374338" y="654034"/>
                </a:lnTo>
                <a:lnTo>
                  <a:pt x="1378866" y="656300"/>
                </a:lnTo>
                <a:lnTo>
                  <a:pt x="1383847" y="658794"/>
                </a:lnTo>
                <a:lnTo>
                  <a:pt x="1388149" y="661513"/>
                </a:lnTo>
                <a:lnTo>
                  <a:pt x="1392677" y="664006"/>
                </a:lnTo>
                <a:lnTo>
                  <a:pt x="1396753" y="666953"/>
                </a:lnTo>
                <a:lnTo>
                  <a:pt x="1400602" y="669672"/>
                </a:lnTo>
                <a:lnTo>
                  <a:pt x="1404451" y="672619"/>
                </a:lnTo>
                <a:lnTo>
                  <a:pt x="1407847" y="675565"/>
                </a:lnTo>
                <a:lnTo>
                  <a:pt x="1411243" y="678512"/>
                </a:lnTo>
                <a:lnTo>
                  <a:pt x="1414413" y="681685"/>
                </a:lnTo>
                <a:lnTo>
                  <a:pt x="1417130" y="685084"/>
                </a:lnTo>
                <a:lnTo>
                  <a:pt x="1419847" y="688257"/>
                </a:lnTo>
                <a:lnTo>
                  <a:pt x="1425507" y="688484"/>
                </a:lnTo>
                <a:lnTo>
                  <a:pt x="1430941" y="689164"/>
                </a:lnTo>
                <a:lnTo>
                  <a:pt x="1436148" y="690297"/>
                </a:lnTo>
                <a:lnTo>
                  <a:pt x="1441356" y="691430"/>
                </a:lnTo>
                <a:lnTo>
                  <a:pt x="1446110" y="693017"/>
                </a:lnTo>
                <a:lnTo>
                  <a:pt x="1450865" y="694830"/>
                </a:lnTo>
                <a:lnTo>
                  <a:pt x="1455167" y="697323"/>
                </a:lnTo>
                <a:lnTo>
                  <a:pt x="1459695" y="699816"/>
                </a:lnTo>
                <a:lnTo>
                  <a:pt x="1463544" y="702763"/>
                </a:lnTo>
                <a:lnTo>
                  <a:pt x="1467619" y="705709"/>
                </a:lnTo>
                <a:lnTo>
                  <a:pt x="1471242" y="708882"/>
                </a:lnTo>
                <a:lnTo>
                  <a:pt x="1474865" y="712508"/>
                </a:lnTo>
                <a:lnTo>
                  <a:pt x="1478261" y="716361"/>
                </a:lnTo>
                <a:lnTo>
                  <a:pt x="1481657" y="720668"/>
                </a:lnTo>
                <a:lnTo>
                  <a:pt x="1484827" y="724747"/>
                </a:lnTo>
                <a:lnTo>
                  <a:pt x="1487544" y="729053"/>
                </a:lnTo>
                <a:lnTo>
                  <a:pt x="1490487" y="733813"/>
                </a:lnTo>
                <a:lnTo>
                  <a:pt x="1492977" y="738799"/>
                </a:lnTo>
                <a:lnTo>
                  <a:pt x="1495468" y="743785"/>
                </a:lnTo>
                <a:lnTo>
                  <a:pt x="1497732" y="748998"/>
                </a:lnTo>
                <a:lnTo>
                  <a:pt x="1499996" y="754211"/>
                </a:lnTo>
                <a:lnTo>
                  <a:pt x="1502034" y="759877"/>
                </a:lnTo>
                <a:lnTo>
                  <a:pt x="1503845" y="765543"/>
                </a:lnTo>
                <a:lnTo>
                  <a:pt x="1505656" y="771436"/>
                </a:lnTo>
                <a:lnTo>
                  <a:pt x="1509053" y="783222"/>
                </a:lnTo>
                <a:lnTo>
                  <a:pt x="1511996" y="795460"/>
                </a:lnTo>
                <a:lnTo>
                  <a:pt x="1514260" y="808153"/>
                </a:lnTo>
                <a:lnTo>
                  <a:pt x="1516071" y="821071"/>
                </a:lnTo>
                <a:lnTo>
                  <a:pt x="1517656" y="833990"/>
                </a:lnTo>
                <a:lnTo>
                  <a:pt x="1519015" y="846909"/>
                </a:lnTo>
                <a:lnTo>
                  <a:pt x="1519694" y="860281"/>
                </a:lnTo>
                <a:lnTo>
                  <a:pt x="1520147" y="873200"/>
                </a:lnTo>
                <a:lnTo>
                  <a:pt x="1520826" y="886118"/>
                </a:lnTo>
                <a:lnTo>
                  <a:pt x="1520826" y="898584"/>
                </a:lnTo>
                <a:lnTo>
                  <a:pt x="1520373" y="910823"/>
                </a:lnTo>
                <a:lnTo>
                  <a:pt x="1520147" y="922608"/>
                </a:lnTo>
                <a:lnTo>
                  <a:pt x="1519241" y="945046"/>
                </a:lnTo>
                <a:lnTo>
                  <a:pt x="1517883" y="964311"/>
                </a:lnTo>
                <a:lnTo>
                  <a:pt x="1516524" y="981083"/>
                </a:lnTo>
                <a:lnTo>
                  <a:pt x="1514939" y="993321"/>
                </a:lnTo>
                <a:lnTo>
                  <a:pt x="1511996" y="991508"/>
                </a:lnTo>
                <a:lnTo>
                  <a:pt x="1508600" y="990148"/>
                </a:lnTo>
                <a:lnTo>
                  <a:pt x="1505204" y="988562"/>
                </a:lnTo>
                <a:lnTo>
                  <a:pt x="1501808" y="987202"/>
                </a:lnTo>
                <a:lnTo>
                  <a:pt x="1498185" y="985842"/>
                </a:lnTo>
                <a:lnTo>
                  <a:pt x="1494562" y="984936"/>
                </a:lnTo>
                <a:lnTo>
                  <a:pt x="1490713" y="983802"/>
                </a:lnTo>
                <a:lnTo>
                  <a:pt x="1487091" y="983349"/>
                </a:lnTo>
                <a:lnTo>
                  <a:pt x="1481657" y="946859"/>
                </a:lnTo>
                <a:lnTo>
                  <a:pt x="1479166" y="929408"/>
                </a:lnTo>
                <a:lnTo>
                  <a:pt x="1476223" y="912636"/>
                </a:lnTo>
                <a:lnTo>
                  <a:pt x="1473280" y="896544"/>
                </a:lnTo>
                <a:lnTo>
                  <a:pt x="1469657" y="881132"/>
                </a:lnTo>
                <a:lnTo>
                  <a:pt x="1467846" y="873653"/>
                </a:lnTo>
                <a:lnTo>
                  <a:pt x="1465808" y="866400"/>
                </a:lnTo>
                <a:lnTo>
                  <a:pt x="1463770" y="859374"/>
                </a:lnTo>
                <a:lnTo>
                  <a:pt x="1461506" y="852802"/>
                </a:lnTo>
                <a:lnTo>
                  <a:pt x="1459242" y="846002"/>
                </a:lnTo>
                <a:lnTo>
                  <a:pt x="1456299" y="839430"/>
                </a:lnTo>
                <a:lnTo>
                  <a:pt x="1453356" y="833310"/>
                </a:lnTo>
                <a:lnTo>
                  <a:pt x="1450412" y="826964"/>
                </a:lnTo>
                <a:lnTo>
                  <a:pt x="1447242" y="821071"/>
                </a:lnTo>
                <a:lnTo>
                  <a:pt x="1443620" y="815405"/>
                </a:lnTo>
                <a:lnTo>
                  <a:pt x="1439771" y="809966"/>
                </a:lnTo>
                <a:lnTo>
                  <a:pt x="1435922" y="804526"/>
                </a:lnTo>
                <a:lnTo>
                  <a:pt x="1431394" y="799313"/>
                </a:lnTo>
                <a:lnTo>
                  <a:pt x="1426865" y="794780"/>
                </a:lnTo>
                <a:lnTo>
                  <a:pt x="1421884" y="789794"/>
                </a:lnTo>
                <a:lnTo>
                  <a:pt x="1416677" y="785261"/>
                </a:lnTo>
                <a:lnTo>
                  <a:pt x="1411017" y="781182"/>
                </a:lnTo>
                <a:lnTo>
                  <a:pt x="1405130" y="777102"/>
                </a:lnTo>
                <a:lnTo>
                  <a:pt x="1398791" y="773249"/>
                </a:lnTo>
                <a:lnTo>
                  <a:pt x="1391998" y="769623"/>
                </a:lnTo>
                <a:lnTo>
                  <a:pt x="1384753" y="774609"/>
                </a:lnTo>
                <a:lnTo>
                  <a:pt x="1377508" y="779595"/>
                </a:lnTo>
                <a:lnTo>
                  <a:pt x="1370263" y="784355"/>
                </a:lnTo>
                <a:lnTo>
                  <a:pt x="1363018" y="788661"/>
                </a:lnTo>
                <a:lnTo>
                  <a:pt x="1355772" y="793194"/>
                </a:lnTo>
                <a:lnTo>
                  <a:pt x="1348301" y="797047"/>
                </a:lnTo>
                <a:lnTo>
                  <a:pt x="1341056" y="800900"/>
                </a:lnTo>
                <a:lnTo>
                  <a:pt x="1334037" y="804526"/>
                </a:lnTo>
                <a:lnTo>
                  <a:pt x="1326792" y="807926"/>
                </a:lnTo>
                <a:lnTo>
                  <a:pt x="1319547" y="811326"/>
                </a:lnTo>
                <a:lnTo>
                  <a:pt x="1312302" y="814045"/>
                </a:lnTo>
                <a:lnTo>
                  <a:pt x="1305283" y="816992"/>
                </a:lnTo>
                <a:lnTo>
                  <a:pt x="1298038" y="819711"/>
                </a:lnTo>
                <a:lnTo>
                  <a:pt x="1291245" y="822205"/>
                </a:lnTo>
                <a:lnTo>
                  <a:pt x="1277208" y="826511"/>
                </a:lnTo>
                <a:lnTo>
                  <a:pt x="1263397" y="830364"/>
                </a:lnTo>
                <a:lnTo>
                  <a:pt x="1249812" y="833537"/>
                </a:lnTo>
                <a:lnTo>
                  <a:pt x="1236454" y="836030"/>
                </a:lnTo>
                <a:lnTo>
                  <a:pt x="1223322" y="838296"/>
                </a:lnTo>
                <a:lnTo>
                  <a:pt x="1210417" y="839656"/>
                </a:lnTo>
                <a:lnTo>
                  <a:pt x="1197964" y="840789"/>
                </a:lnTo>
                <a:lnTo>
                  <a:pt x="1185511" y="841469"/>
                </a:lnTo>
                <a:lnTo>
                  <a:pt x="1173738" y="841469"/>
                </a:lnTo>
                <a:lnTo>
                  <a:pt x="1162191" y="841469"/>
                </a:lnTo>
                <a:lnTo>
                  <a:pt x="1151097" y="841016"/>
                </a:lnTo>
                <a:lnTo>
                  <a:pt x="1140229" y="840336"/>
                </a:lnTo>
                <a:lnTo>
                  <a:pt x="1129814" y="839203"/>
                </a:lnTo>
                <a:lnTo>
                  <a:pt x="1120079" y="837843"/>
                </a:lnTo>
                <a:lnTo>
                  <a:pt x="1110796" y="836710"/>
                </a:lnTo>
                <a:lnTo>
                  <a:pt x="1101739" y="835123"/>
                </a:lnTo>
                <a:lnTo>
                  <a:pt x="1093362" y="833310"/>
                </a:lnTo>
                <a:lnTo>
                  <a:pt x="1085438" y="831724"/>
                </a:lnTo>
                <a:lnTo>
                  <a:pt x="1078193" y="829910"/>
                </a:lnTo>
                <a:lnTo>
                  <a:pt x="1065514" y="826284"/>
                </a:lnTo>
                <a:lnTo>
                  <a:pt x="1055099" y="823111"/>
                </a:lnTo>
                <a:lnTo>
                  <a:pt x="1047401" y="820391"/>
                </a:lnTo>
                <a:lnTo>
                  <a:pt x="1043552" y="828097"/>
                </a:lnTo>
                <a:lnTo>
                  <a:pt x="1040156" y="836483"/>
                </a:lnTo>
                <a:lnTo>
                  <a:pt x="1036986" y="844869"/>
                </a:lnTo>
                <a:lnTo>
                  <a:pt x="1034043" y="853708"/>
                </a:lnTo>
                <a:lnTo>
                  <a:pt x="1031552" y="862774"/>
                </a:lnTo>
                <a:lnTo>
                  <a:pt x="1029288" y="872520"/>
                </a:lnTo>
                <a:lnTo>
                  <a:pt x="1027024" y="882265"/>
                </a:lnTo>
                <a:lnTo>
                  <a:pt x="1024986" y="892464"/>
                </a:lnTo>
                <a:lnTo>
                  <a:pt x="1021137" y="913316"/>
                </a:lnTo>
                <a:lnTo>
                  <a:pt x="1017288" y="935527"/>
                </a:lnTo>
                <a:lnTo>
                  <a:pt x="1013213" y="958871"/>
                </a:lnTo>
                <a:lnTo>
                  <a:pt x="1011175" y="970884"/>
                </a:lnTo>
                <a:lnTo>
                  <a:pt x="1008458" y="983349"/>
                </a:lnTo>
                <a:lnTo>
                  <a:pt x="1004609" y="984029"/>
                </a:lnTo>
                <a:lnTo>
                  <a:pt x="1000760" y="984936"/>
                </a:lnTo>
                <a:lnTo>
                  <a:pt x="997138" y="985842"/>
                </a:lnTo>
                <a:lnTo>
                  <a:pt x="993515" y="987202"/>
                </a:lnTo>
                <a:lnTo>
                  <a:pt x="989892" y="988789"/>
                </a:lnTo>
                <a:lnTo>
                  <a:pt x="986496" y="990375"/>
                </a:lnTo>
                <a:lnTo>
                  <a:pt x="983100" y="991962"/>
                </a:lnTo>
                <a:lnTo>
                  <a:pt x="979704" y="993775"/>
                </a:lnTo>
                <a:lnTo>
                  <a:pt x="977666" y="979723"/>
                </a:lnTo>
                <a:lnTo>
                  <a:pt x="976761" y="970657"/>
                </a:lnTo>
                <a:lnTo>
                  <a:pt x="975402" y="960458"/>
                </a:lnTo>
                <a:lnTo>
                  <a:pt x="974496" y="949352"/>
                </a:lnTo>
                <a:lnTo>
                  <a:pt x="973817" y="937340"/>
                </a:lnTo>
                <a:lnTo>
                  <a:pt x="973364" y="924421"/>
                </a:lnTo>
                <a:lnTo>
                  <a:pt x="973138" y="911049"/>
                </a:lnTo>
                <a:lnTo>
                  <a:pt x="973364" y="896771"/>
                </a:lnTo>
                <a:lnTo>
                  <a:pt x="974044" y="882039"/>
                </a:lnTo>
                <a:lnTo>
                  <a:pt x="975402" y="866854"/>
                </a:lnTo>
                <a:lnTo>
                  <a:pt x="977213" y="851442"/>
                </a:lnTo>
                <a:lnTo>
                  <a:pt x="978119" y="843736"/>
                </a:lnTo>
                <a:lnTo>
                  <a:pt x="979704" y="835577"/>
                </a:lnTo>
                <a:lnTo>
                  <a:pt x="981062" y="827871"/>
                </a:lnTo>
                <a:lnTo>
                  <a:pt x="982874" y="819711"/>
                </a:lnTo>
                <a:lnTo>
                  <a:pt x="984911" y="812006"/>
                </a:lnTo>
                <a:lnTo>
                  <a:pt x="986949" y="804073"/>
                </a:lnTo>
                <a:lnTo>
                  <a:pt x="989440" y="796140"/>
                </a:lnTo>
                <a:lnTo>
                  <a:pt x="991930" y="788208"/>
                </a:lnTo>
                <a:lnTo>
                  <a:pt x="994873" y="780502"/>
                </a:lnTo>
                <a:lnTo>
                  <a:pt x="997817" y="772569"/>
                </a:lnTo>
                <a:lnTo>
                  <a:pt x="1001213" y="765090"/>
                </a:lnTo>
                <a:lnTo>
                  <a:pt x="1004836" y="757384"/>
                </a:lnTo>
                <a:lnTo>
                  <a:pt x="1008685" y="749905"/>
                </a:lnTo>
                <a:lnTo>
                  <a:pt x="1012986" y="742652"/>
                </a:lnTo>
                <a:lnTo>
                  <a:pt x="1017288" y="735400"/>
                </a:lnTo>
                <a:lnTo>
                  <a:pt x="1022043" y="728147"/>
                </a:lnTo>
                <a:lnTo>
                  <a:pt x="1027024" y="721121"/>
                </a:lnTo>
                <a:lnTo>
                  <a:pt x="1032458" y="714095"/>
                </a:lnTo>
                <a:lnTo>
                  <a:pt x="1038118" y="707522"/>
                </a:lnTo>
                <a:lnTo>
                  <a:pt x="1044231" y="701176"/>
                </a:lnTo>
                <a:lnTo>
                  <a:pt x="1050344" y="694603"/>
                </a:lnTo>
                <a:lnTo>
                  <a:pt x="1057136" y="688711"/>
                </a:lnTo>
                <a:lnTo>
                  <a:pt x="1064382" y="682818"/>
                </a:lnTo>
                <a:lnTo>
                  <a:pt x="1071627" y="676925"/>
                </a:lnTo>
                <a:lnTo>
                  <a:pt x="1079778" y="671486"/>
                </a:lnTo>
                <a:lnTo>
                  <a:pt x="1087702" y="666726"/>
                </a:lnTo>
                <a:lnTo>
                  <a:pt x="1096306" y="661740"/>
                </a:lnTo>
                <a:lnTo>
                  <a:pt x="1105362" y="656980"/>
                </a:lnTo>
                <a:lnTo>
                  <a:pt x="1114645" y="652674"/>
                </a:lnTo>
                <a:lnTo>
                  <a:pt x="1124380" y="648821"/>
                </a:lnTo>
                <a:lnTo>
                  <a:pt x="1134795" y="645195"/>
                </a:lnTo>
                <a:lnTo>
                  <a:pt x="1145437" y="641795"/>
                </a:lnTo>
                <a:lnTo>
                  <a:pt x="1156531" y="638622"/>
                </a:lnTo>
                <a:lnTo>
                  <a:pt x="1168304" y="636129"/>
                </a:lnTo>
                <a:lnTo>
                  <a:pt x="1180304" y="634089"/>
                </a:lnTo>
                <a:lnTo>
                  <a:pt x="1192757" y="631823"/>
                </a:lnTo>
                <a:lnTo>
                  <a:pt x="1205662" y="630690"/>
                </a:lnTo>
                <a:lnTo>
                  <a:pt x="1219247" y="629330"/>
                </a:lnTo>
                <a:lnTo>
                  <a:pt x="1233058" y="628876"/>
                </a:lnTo>
                <a:lnTo>
                  <a:pt x="1247774" y="628650"/>
                </a:lnTo>
                <a:close/>
                <a:moveTo>
                  <a:pt x="91667" y="541337"/>
                </a:moveTo>
                <a:lnTo>
                  <a:pt x="370523" y="541337"/>
                </a:lnTo>
                <a:lnTo>
                  <a:pt x="375061" y="541563"/>
                </a:lnTo>
                <a:lnTo>
                  <a:pt x="379826" y="542015"/>
                </a:lnTo>
                <a:lnTo>
                  <a:pt x="384137" y="542468"/>
                </a:lnTo>
                <a:lnTo>
                  <a:pt x="388902" y="543373"/>
                </a:lnTo>
                <a:lnTo>
                  <a:pt x="393213" y="544278"/>
                </a:lnTo>
                <a:lnTo>
                  <a:pt x="397524" y="545635"/>
                </a:lnTo>
                <a:lnTo>
                  <a:pt x="401835" y="546992"/>
                </a:lnTo>
                <a:lnTo>
                  <a:pt x="405919" y="548576"/>
                </a:lnTo>
                <a:lnTo>
                  <a:pt x="409777" y="550386"/>
                </a:lnTo>
                <a:lnTo>
                  <a:pt x="414088" y="552421"/>
                </a:lnTo>
                <a:lnTo>
                  <a:pt x="417718" y="554684"/>
                </a:lnTo>
                <a:lnTo>
                  <a:pt x="421575" y="556946"/>
                </a:lnTo>
                <a:lnTo>
                  <a:pt x="425206" y="559434"/>
                </a:lnTo>
                <a:lnTo>
                  <a:pt x="428609" y="562149"/>
                </a:lnTo>
                <a:lnTo>
                  <a:pt x="432013" y="564864"/>
                </a:lnTo>
                <a:lnTo>
                  <a:pt x="434962" y="568031"/>
                </a:lnTo>
                <a:lnTo>
                  <a:pt x="438139" y="571198"/>
                </a:lnTo>
                <a:lnTo>
                  <a:pt x="441088" y="574591"/>
                </a:lnTo>
                <a:lnTo>
                  <a:pt x="443584" y="577984"/>
                </a:lnTo>
                <a:lnTo>
                  <a:pt x="446307" y="581604"/>
                </a:lnTo>
                <a:lnTo>
                  <a:pt x="448803" y="585223"/>
                </a:lnTo>
                <a:lnTo>
                  <a:pt x="450845" y="589069"/>
                </a:lnTo>
                <a:lnTo>
                  <a:pt x="452887" y="592915"/>
                </a:lnTo>
                <a:lnTo>
                  <a:pt x="454702" y="596760"/>
                </a:lnTo>
                <a:lnTo>
                  <a:pt x="456291" y="600832"/>
                </a:lnTo>
                <a:lnTo>
                  <a:pt x="457879" y="605130"/>
                </a:lnTo>
                <a:lnTo>
                  <a:pt x="459240" y="609429"/>
                </a:lnTo>
                <a:lnTo>
                  <a:pt x="460148" y="613727"/>
                </a:lnTo>
                <a:lnTo>
                  <a:pt x="461055" y="618251"/>
                </a:lnTo>
                <a:lnTo>
                  <a:pt x="461509" y="622549"/>
                </a:lnTo>
                <a:lnTo>
                  <a:pt x="461736" y="627300"/>
                </a:lnTo>
                <a:lnTo>
                  <a:pt x="461963" y="631824"/>
                </a:lnTo>
                <a:lnTo>
                  <a:pt x="461736" y="636575"/>
                </a:lnTo>
                <a:lnTo>
                  <a:pt x="461509" y="641099"/>
                </a:lnTo>
                <a:lnTo>
                  <a:pt x="461055" y="645624"/>
                </a:lnTo>
                <a:lnTo>
                  <a:pt x="460148" y="650148"/>
                </a:lnTo>
                <a:lnTo>
                  <a:pt x="459240" y="654446"/>
                </a:lnTo>
                <a:lnTo>
                  <a:pt x="457879" y="658518"/>
                </a:lnTo>
                <a:lnTo>
                  <a:pt x="456291" y="662816"/>
                </a:lnTo>
                <a:lnTo>
                  <a:pt x="454702" y="666888"/>
                </a:lnTo>
                <a:lnTo>
                  <a:pt x="452887" y="670960"/>
                </a:lnTo>
                <a:lnTo>
                  <a:pt x="450845" y="674806"/>
                </a:lnTo>
                <a:lnTo>
                  <a:pt x="448803" y="678652"/>
                </a:lnTo>
                <a:lnTo>
                  <a:pt x="446307" y="682271"/>
                </a:lnTo>
                <a:lnTo>
                  <a:pt x="443584" y="685664"/>
                </a:lnTo>
                <a:lnTo>
                  <a:pt x="441088" y="689284"/>
                </a:lnTo>
                <a:lnTo>
                  <a:pt x="438139" y="692451"/>
                </a:lnTo>
                <a:lnTo>
                  <a:pt x="434962" y="695618"/>
                </a:lnTo>
                <a:lnTo>
                  <a:pt x="432013" y="698559"/>
                </a:lnTo>
                <a:lnTo>
                  <a:pt x="428609" y="701500"/>
                </a:lnTo>
                <a:lnTo>
                  <a:pt x="425206" y="703988"/>
                </a:lnTo>
                <a:lnTo>
                  <a:pt x="421575" y="706703"/>
                </a:lnTo>
                <a:lnTo>
                  <a:pt x="417718" y="708965"/>
                </a:lnTo>
                <a:lnTo>
                  <a:pt x="414088" y="711227"/>
                </a:lnTo>
                <a:lnTo>
                  <a:pt x="409777" y="713489"/>
                </a:lnTo>
                <a:lnTo>
                  <a:pt x="405919" y="715299"/>
                </a:lnTo>
                <a:lnTo>
                  <a:pt x="401835" y="716883"/>
                </a:lnTo>
                <a:lnTo>
                  <a:pt x="397524" y="718014"/>
                </a:lnTo>
                <a:lnTo>
                  <a:pt x="393213" y="719371"/>
                </a:lnTo>
                <a:lnTo>
                  <a:pt x="388902" y="720502"/>
                </a:lnTo>
                <a:lnTo>
                  <a:pt x="384137" y="721181"/>
                </a:lnTo>
                <a:lnTo>
                  <a:pt x="379826" y="721633"/>
                </a:lnTo>
                <a:lnTo>
                  <a:pt x="375061" y="722312"/>
                </a:lnTo>
                <a:lnTo>
                  <a:pt x="370523" y="722312"/>
                </a:lnTo>
                <a:lnTo>
                  <a:pt x="91667" y="722312"/>
                </a:lnTo>
                <a:lnTo>
                  <a:pt x="86902" y="722312"/>
                </a:lnTo>
                <a:lnTo>
                  <a:pt x="82364" y="721633"/>
                </a:lnTo>
                <a:lnTo>
                  <a:pt x="77599" y="721181"/>
                </a:lnTo>
                <a:lnTo>
                  <a:pt x="73288" y="720502"/>
                </a:lnTo>
                <a:lnTo>
                  <a:pt x="68750" y="719371"/>
                </a:lnTo>
                <a:lnTo>
                  <a:pt x="64439" y="718014"/>
                </a:lnTo>
                <a:lnTo>
                  <a:pt x="60128" y="716883"/>
                </a:lnTo>
                <a:lnTo>
                  <a:pt x="56044" y="715299"/>
                </a:lnTo>
                <a:lnTo>
                  <a:pt x="51959" y="713489"/>
                </a:lnTo>
                <a:lnTo>
                  <a:pt x="48102" y="711227"/>
                </a:lnTo>
                <a:lnTo>
                  <a:pt x="44245" y="708965"/>
                </a:lnTo>
                <a:lnTo>
                  <a:pt x="40615" y="706703"/>
                </a:lnTo>
                <a:lnTo>
                  <a:pt x="36757" y="703988"/>
                </a:lnTo>
                <a:lnTo>
                  <a:pt x="33581" y="701500"/>
                </a:lnTo>
                <a:lnTo>
                  <a:pt x="30177" y="698559"/>
                </a:lnTo>
                <a:lnTo>
                  <a:pt x="26774" y="695618"/>
                </a:lnTo>
                <a:lnTo>
                  <a:pt x="23824" y="692451"/>
                </a:lnTo>
                <a:lnTo>
                  <a:pt x="21101" y="689284"/>
                </a:lnTo>
                <a:lnTo>
                  <a:pt x="18152" y="685664"/>
                </a:lnTo>
                <a:lnTo>
                  <a:pt x="15656" y="682271"/>
                </a:lnTo>
                <a:lnTo>
                  <a:pt x="13160" y="678652"/>
                </a:lnTo>
                <a:lnTo>
                  <a:pt x="11118" y="674806"/>
                </a:lnTo>
                <a:lnTo>
                  <a:pt x="9076" y="670960"/>
                </a:lnTo>
                <a:lnTo>
                  <a:pt x="7261" y="666888"/>
                </a:lnTo>
                <a:lnTo>
                  <a:pt x="5446" y="662816"/>
                </a:lnTo>
                <a:lnTo>
                  <a:pt x="4084" y="658518"/>
                </a:lnTo>
                <a:lnTo>
                  <a:pt x="2950" y="654446"/>
                </a:lnTo>
                <a:lnTo>
                  <a:pt x="1815" y="650148"/>
                </a:lnTo>
                <a:lnTo>
                  <a:pt x="1134" y="645624"/>
                </a:lnTo>
                <a:lnTo>
                  <a:pt x="454" y="641099"/>
                </a:lnTo>
                <a:lnTo>
                  <a:pt x="0" y="636575"/>
                </a:lnTo>
                <a:lnTo>
                  <a:pt x="0" y="631824"/>
                </a:lnTo>
                <a:lnTo>
                  <a:pt x="0" y="627300"/>
                </a:lnTo>
                <a:lnTo>
                  <a:pt x="454" y="622549"/>
                </a:lnTo>
                <a:lnTo>
                  <a:pt x="1134" y="618251"/>
                </a:lnTo>
                <a:lnTo>
                  <a:pt x="1815" y="613727"/>
                </a:lnTo>
                <a:lnTo>
                  <a:pt x="2950" y="609429"/>
                </a:lnTo>
                <a:lnTo>
                  <a:pt x="4084" y="605130"/>
                </a:lnTo>
                <a:lnTo>
                  <a:pt x="5446" y="600832"/>
                </a:lnTo>
                <a:lnTo>
                  <a:pt x="7261" y="596760"/>
                </a:lnTo>
                <a:lnTo>
                  <a:pt x="9076" y="592915"/>
                </a:lnTo>
                <a:lnTo>
                  <a:pt x="11118" y="589069"/>
                </a:lnTo>
                <a:lnTo>
                  <a:pt x="13160" y="585223"/>
                </a:lnTo>
                <a:lnTo>
                  <a:pt x="15656" y="581604"/>
                </a:lnTo>
                <a:lnTo>
                  <a:pt x="18152" y="577984"/>
                </a:lnTo>
                <a:lnTo>
                  <a:pt x="21101" y="574591"/>
                </a:lnTo>
                <a:lnTo>
                  <a:pt x="23824" y="571198"/>
                </a:lnTo>
                <a:lnTo>
                  <a:pt x="26774" y="568031"/>
                </a:lnTo>
                <a:lnTo>
                  <a:pt x="30177" y="564864"/>
                </a:lnTo>
                <a:lnTo>
                  <a:pt x="33581" y="562149"/>
                </a:lnTo>
                <a:lnTo>
                  <a:pt x="36757" y="559434"/>
                </a:lnTo>
                <a:lnTo>
                  <a:pt x="40615" y="556946"/>
                </a:lnTo>
                <a:lnTo>
                  <a:pt x="44245" y="554684"/>
                </a:lnTo>
                <a:lnTo>
                  <a:pt x="48102" y="552421"/>
                </a:lnTo>
                <a:lnTo>
                  <a:pt x="51959" y="550386"/>
                </a:lnTo>
                <a:lnTo>
                  <a:pt x="56044" y="548576"/>
                </a:lnTo>
                <a:lnTo>
                  <a:pt x="60128" y="546992"/>
                </a:lnTo>
                <a:lnTo>
                  <a:pt x="64439" y="545635"/>
                </a:lnTo>
                <a:lnTo>
                  <a:pt x="68750" y="544278"/>
                </a:lnTo>
                <a:lnTo>
                  <a:pt x="73288" y="543373"/>
                </a:lnTo>
                <a:lnTo>
                  <a:pt x="77599" y="542468"/>
                </a:lnTo>
                <a:lnTo>
                  <a:pt x="82364" y="542015"/>
                </a:lnTo>
                <a:lnTo>
                  <a:pt x="86902" y="541563"/>
                </a:lnTo>
                <a:lnTo>
                  <a:pt x="91667" y="541337"/>
                </a:lnTo>
                <a:close/>
                <a:moveTo>
                  <a:pt x="2282825" y="312737"/>
                </a:moveTo>
                <a:lnTo>
                  <a:pt x="2412173" y="372470"/>
                </a:lnTo>
                <a:lnTo>
                  <a:pt x="2422140" y="377674"/>
                </a:lnTo>
                <a:lnTo>
                  <a:pt x="2426897" y="380163"/>
                </a:lnTo>
                <a:lnTo>
                  <a:pt x="2431201" y="382878"/>
                </a:lnTo>
                <a:lnTo>
                  <a:pt x="2435732" y="385367"/>
                </a:lnTo>
                <a:lnTo>
                  <a:pt x="2439583" y="388308"/>
                </a:lnTo>
                <a:lnTo>
                  <a:pt x="2443434" y="391023"/>
                </a:lnTo>
                <a:lnTo>
                  <a:pt x="2447058" y="393964"/>
                </a:lnTo>
                <a:lnTo>
                  <a:pt x="2450456" y="396680"/>
                </a:lnTo>
                <a:lnTo>
                  <a:pt x="2453628" y="399621"/>
                </a:lnTo>
                <a:lnTo>
                  <a:pt x="2456799" y="402562"/>
                </a:lnTo>
                <a:lnTo>
                  <a:pt x="2459518" y="405504"/>
                </a:lnTo>
                <a:lnTo>
                  <a:pt x="2462236" y="408671"/>
                </a:lnTo>
                <a:lnTo>
                  <a:pt x="2464501" y="411839"/>
                </a:lnTo>
                <a:lnTo>
                  <a:pt x="2466766" y="415233"/>
                </a:lnTo>
                <a:lnTo>
                  <a:pt x="2468805" y="418174"/>
                </a:lnTo>
                <a:lnTo>
                  <a:pt x="2470617" y="421568"/>
                </a:lnTo>
                <a:lnTo>
                  <a:pt x="2472430" y="424962"/>
                </a:lnTo>
                <a:lnTo>
                  <a:pt x="2474015" y="428356"/>
                </a:lnTo>
                <a:lnTo>
                  <a:pt x="2475601" y="431750"/>
                </a:lnTo>
                <a:lnTo>
                  <a:pt x="2477866" y="438990"/>
                </a:lnTo>
                <a:lnTo>
                  <a:pt x="2479905" y="446231"/>
                </a:lnTo>
                <a:lnTo>
                  <a:pt x="2481264" y="453697"/>
                </a:lnTo>
                <a:lnTo>
                  <a:pt x="2482397" y="461390"/>
                </a:lnTo>
                <a:lnTo>
                  <a:pt x="2482850" y="469536"/>
                </a:lnTo>
                <a:lnTo>
                  <a:pt x="2482850" y="477455"/>
                </a:lnTo>
                <a:lnTo>
                  <a:pt x="2482850" y="694213"/>
                </a:lnTo>
                <a:lnTo>
                  <a:pt x="2482850" y="702584"/>
                </a:lnTo>
                <a:lnTo>
                  <a:pt x="2482397" y="710504"/>
                </a:lnTo>
                <a:lnTo>
                  <a:pt x="2481264" y="718423"/>
                </a:lnTo>
                <a:lnTo>
                  <a:pt x="2479905" y="725889"/>
                </a:lnTo>
                <a:lnTo>
                  <a:pt x="2477866" y="733130"/>
                </a:lnTo>
                <a:lnTo>
                  <a:pt x="2475601" y="740144"/>
                </a:lnTo>
                <a:lnTo>
                  <a:pt x="2474015" y="743311"/>
                </a:lnTo>
                <a:lnTo>
                  <a:pt x="2472430" y="746932"/>
                </a:lnTo>
                <a:lnTo>
                  <a:pt x="2470617" y="750326"/>
                </a:lnTo>
                <a:lnTo>
                  <a:pt x="2468805" y="753493"/>
                </a:lnTo>
                <a:lnTo>
                  <a:pt x="2466766" y="756887"/>
                </a:lnTo>
                <a:lnTo>
                  <a:pt x="2464501" y="760055"/>
                </a:lnTo>
                <a:lnTo>
                  <a:pt x="2462236" y="762996"/>
                </a:lnTo>
                <a:lnTo>
                  <a:pt x="2459518" y="766164"/>
                </a:lnTo>
                <a:lnTo>
                  <a:pt x="2456799" y="769331"/>
                </a:lnTo>
                <a:lnTo>
                  <a:pt x="2453628" y="772047"/>
                </a:lnTo>
                <a:lnTo>
                  <a:pt x="2450456" y="775214"/>
                </a:lnTo>
                <a:lnTo>
                  <a:pt x="2447058" y="778156"/>
                </a:lnTo>
                <a:lnTo>
                  <a:pt x="2443434" y="780871"/>
                </a:lnTo>
                <a:lnTo>
                  <a:pt x="2439583" y="783812"/>
                </a:lnTo>
                <a:lnTo>
                  <a:pt x="2435732" y="786301"/>
                </a:lnTo>
                <a:lnTo>
                  <a:pt x="2431201" y="789242"/>
                </a:lnTo>
                <a:lnTo>
                  <a:pt x="2426897" y="791731"/>
                </a:lnTo>
                <a:lnTo>
                  <a:pt x="2422140" y="794446"/>
                </a:lnTo>
                <a:lnTo>
                  <a:pt x="2412173" y="799198"/>
                </a:lnTo>
                <a:lnTo>
                  <a:pt x="2406963" y="801687"/>
                </a:lnTo>
                <a:lnTo>
                  <a:pt x="2282825" y="744216"/>
                </a:lnTo>
                <a:lnTo>
                  <a:pt x="2282825" y="312737"/>
                </a:lnTo>
                <a:close/>
                <a:moveTo>
                  <a:pt x="458964" y="22907"/>
                </a:moveTo>
                <a:lnTo>
                  <a:pt x="448307" y="23134"/>
                </a:lnTo>
                <a:lnTo>
                  <a:pt x="438104" y="24041"/>
                </a:lnTo>
                <a:lnTo>
                  <a:pt x="427674" y="25175"/>
                </a:lnTo>
                <a:lnTo>
                  <a:pt x="417471" y="26990"/>
                </a:lnTo>
                <a:lnTo>
                  <a:pt x="407722" y="29485"/>
                </a:lnTo>
                <a:lnTo>
                  <a:pt x="397745" y="32206"/>
                </a:lnTo>
                <a:lnTo>
                  <a:pt x="388222" y="35382"/>
                </a:lnTo>
                <a:lnTo>
                  <a:pt x="378926" y="39237"/>
                </a:lnTo>
                <a:lnTo>
                  <a:pt x="369857" y="43320"/>
                </a:lnTo>
                <a:lnTo>
                  <a:pt x="361014" y="47856"/>
                </a:lnTo>
                <a:lnTo>
                  <a:pt x="352171" y="52846"/>
                </a:lnTo>
                <a:lnTo>
                  <a:pt x="344009" y="58289"/>
                </a:lnTo>
                <a:lnTo>
                  <a:pt x="335847" y="63959"/>
                </a:lnTo>
                <a:lnTo>
                  <a:pt x="328138" y="70083"/>
                </a:lnTo>
                <a:lnTo>
                  <a:pt x="320655" y="76660"/>
                </a:lnTo>
                <a:lnTo>
                  <a:pt x="313626" y="83238"/>
                </a:lnTo>
                <a:lnTo>
                  <a:pt x="306598" y="90722"/>
                </a:lnTo>
                <a:lnTo>
                  <a:pt x="300022" y="98207"/>
                </a:lnTo>
                <a:lnTo>
                  <a:pt x="294127" y="105918"/>
                </a:lnTo>
                <a:lnTo>
                  <a:pt x="288232" y="113856"/>
                </a:lnTo>
                <a:lnTo>
                  <a:pt x="283017" y="122248"/>
                </a:lnTo>
                <a:lnTo>
                  <a:pt x="278029" y="130867"/>
                </a:lnTo>
                <a:lnTo>
                  <a:pt x="273494" y="139939"/>
                </a:lnTo>
                <a:lnTo>
                  <a:pt x="269186" y="149011"/>
                </a:lnTo>
                <a:lnTo>
                  <a:pt x="265559" y="158310"/>
                </a:lnTo>
                <a:lnTo>
                  <a:pt x="262158" y="167836"/>
                </a:lnTo>
                <a:lnTo>
                  <a:pt x="259664" y="177589"/>
                </a:lnTo>
                <a:lnTo>
                  <a:pt x="257396" y="187568"/>
                </a:lnTo>
                <a:lnTo>
                  <a:pt x="255582" y="197775"/>
                </a:lnTo>
                <a:lnTo>
                  <a:pt x="254222" y="207754"/>
                </a:lnTo>
                <a:lnTo>
                  <a:pt x="253542" y="218414"/>
                </a:lnTo>
                <a:lnTo>
                  <a:pt x="253088" y="229074"/>
                </a:lnTo>
                <a:lnTo>
                  <a:pt x="253088" y="495117"/>
                </a:lnTo>
                <a:lnTo>
                  <a:pt x="369630" y="495117"/>
                </a:lnTo>
                <a:lnTo>
                  <a:pt x="376659" y="495344"/>
                </a:lnTo>
                <a:lnTo>
                  <a:pt x="383461" y="496024"/>
                </a:lnTo>
                <a:lnTo>
                  <a:pt x="390263" y="496705"/>
                </a:lnTo>
                <a:lnTo>
                  <a:pt x="397065" y="498066"/>
                </a:lnTo>
                <a:lnTo>
                  <a:pt x="403867" y="499653"/>
                </a:lnTo>
                <a:lnTo>
                  <a:pt x="410216" y="501468"/>
                </a:lnTo>
                <a:lnTo>
                  <a:pt x="416791" y="503509"/>
                </a:lnTo>
                <a:lnTo>
                  <a:pt x="422913" y="505777"/>
                </a:lnTo>
                <a:lnTo>
                  <a:pt x="428808" y="508726"/>
                </a:lnTo>
                <a:lnTo>
                  <a:pt x="434930" y="511674"/>
                </a:lnTo>
                <a:lnTo>
                  <a:pt x="440598" y="514849"/>
                </a:lnTo>
                <a:lnTo>
                  <a:pt x="446266" y="518478"/>
                </a:lnTo>
                <a:lnTo>
                  <a:pt x="451481" y="522334"/>
                </a:lnTo>
                <a:lnTo>
                  <a:pt x="456923" y="526190"/>
                </a:lnTo>
                <a:lnTo>
                  <a:pt x="461911" y="530726"/>
                </a:lnTo>
                <a:lnTo>
                  <a:pt x="466446" y="535035"/>
                </a:lnTo>
                <a:lnTo>
                  <a:pt x="471207" y="539798"/>
                </a:lnTo>
                <a:lnTo>
                  <a:pt x="475289" y="545015"/>
                </a:lnTo>
                <a:lnTo>
                  <a:pt x="479370" y="549777"/>
                </a:lnTo>
                <a:lnTo>
                  <a:pt x="483451" y="555221"/>
                </a:lnTo>
                <a:lnTo>
                  <a:pt x="487079" y="560664"/>
                </a:lnTo>
                <a:lnTo>
                  <a:pt x="490026" y="566561"/>
                </a:lnTo>
                <a:lnTo>
                  <a:pt x="493201" y="572458"/>
                </a:lnTo>
                <a:lnTo>
                  <a:pt x="496148" y="578355"/>
                </a:lnTo>
                <a:lnTo>
                  <a:pt x="498416" y="584706"/>
                </a:lnTo>
                <a:lnTo>
                  <a:pt x="500683" y="591056"/>
                </a:lnTo>
                <a:lnTo>
                  <a:pt x="502497" y="597407"/>
                </a:lnTo>
                <a:lnTo>
                  <a:pt x="504084" y="603984"/>
                </a:lnTo>
                <a:lnTo>
                  <a:pt x="505218" y="610788"/>
                </a:lnTo>
                <a:lnTo>
                  <a:pt x="506125" y="617592"/>
                </a:lnTo>
                <a:lnTo>
                  <a:pt x="506578" y="624623"/>
                </a:lnTo>
                <a:lnTo>
                  <a:pt x="506578" y="631428"/>
                </a:lnTo>
                <a:lnTo>
                  <a:pt x="506578" y="638459"/>
                </a:lnTo>
                <a:lnTo>
                  <a:pt x="506125" y="645263"/>
                </a:lnTo>
                <a:lnTo>
                  <a:pt x="505218" y="652294"/>
                </a:lnTo>
                <a:lnTo>
                  <a:pt x="504084" y="659098"/>
                </a:lnTo>
                <a:lnTo>
                  <a:pt x="502497" y="665449"/>
                </a:lnTo>
                <a:lnTo>
                  <a:pt x="500683" y="672026"/>
                </a:lnTo>
                <a:lnTo>
                  <a:pt x="498416" y="678150"/>
                </a:lnTo>
                <a:lnTo>
                  <a:pt x="496148" y="684500"/>
                </a:lnTo>
                <a:lnTo>
                  <a:pt x="493201" y="690397"/>
                </a:lnTo>
                <a:lnTo>
                  <a:pt x="490026" y="696294"/>
                </a:lnTo>
                <a:lnTo>
                  <a:pt x="487079" y="701964"/>
                </a:lnTo>
                <a:lnTo>
                  <a:pt x="483451" y="707861"/>
                </a:lnTo>
                <a:lnTo>
                  <a:pt x="479370" y="712851"/>
                </a:lnTo>
                <a:lnTo>
                  <a:pt x="475289" y="718067"/>
                </a:lnTo>
                <a:lnTo>
                  <a:pt x="471207" y="723057"/>
                </a:lnTo>
                <a:lnTo>
                  <a:pt x="466446" y="727820"/>
                </a:lnTo>
                <a:lnTo>
                  <a:pt x="461911" y="732356"/>
                </a:lnTo>
                <a:lnTo>
                  <a:pt x="456923" y="736666"/>
                </a:lnTo>
                <a:lnTo>
                  <a:pt x="451481" y="740748"/>
                </a:lnTo>
                <a:lnTo>
                  <a:pt x="446266" y="744604"/>
                </a:lnTo>
                <a:lnTo>
                  <a:pt x="440598" y="748006"/>
                </a:lnTo>
                <a:lnTo>
                  <a:pt x="434930" y="751408"/>
                </a:lnTo>
                <a:lnTo>
                  <a:pt x="428808" y="754356"/>
                </a:lnTo>
                <a:lnTo>
                  <a:pt x="422913" y="757078"/>
                </a:lnTo>
                <a:lnTo>
                  <a:pt x="416791" y="759573"/>
                </a:lnTo>
                <a:lnTo>
                  <a:pt x="410216" y="761614"/>
                </a:lnTo>
                <a:lnTo>
                  <a:pt x="403867" y="763429"/>
                </a:lnTo>
                <a:lnTo>
                  <a:pt x="397065" y="765016"/>
                </a:lnTo>
                <a:lnTo>
                  <a:pt x="390263" y="766377"/>
                </a:lnTo>
                <a:lnTo>
                  <a:pt x="383461" y="767058"/>
                </a:lnTo>
                <a:lnTo>
                  <a:pt x="376659" y="767738"/>
                </a:lnTo>
                <a:lnTo>
                  <a:pt x="369630" y="767965"/>
                </a:lnTo>
                <a:lnTo>
                  <a:pt x="253088" y="767965"/>
                </a:lnTo>
                <a:lnTo>
                  <a:pt x="253088" y="1135844"/>
                </a:lnTo>
                <a:lnTo>
                  <a:pt x="369630" y="1135844"/>
                </a:lnTo>
                <a:lnTo>
                  <a:pt x="376659" y="1136071"/>
                </a:lnTo>
                <a:lnTo>
                  <a:pt x="383461" y="1136751"/>
                </a:lnTo>
                <a:lnTo>
                  <a:pt x="390263" y="1137659"/>
                </a:lnTo>
                <a:lnTo>
                  <a:pt x="397065" y="1138793"/>
                </a:lnTo>
                <a:lnTo>
                  <a:pt x="403867" y="1140380"/>
                </a:lnTo>
                <a:lnTo>
                  <a:pt x="410216" y="1142195"/>
                </a:lnTo>
                <a:lnTo>
                  <a:pt x="416791" y="1144236"/>
                </a:lnTo>
                <a:lnTo>
                  <a:pt x="422913" y="1146731"/>
                </a:lnTo>
                <a:lnTo>
                  <a:pt x="428808" y="1149452"/>
                </a:lnTo>
                <a:lnTo>
                  <a:pt x="434930" y="1152401"/>
                </a:lnTo>
                <a:lnTo>
                  <a:pt x="440598" y="1155803"/>
                </a:lnTo>
                <a:lnTo>
                  <a:pt x="446266" y="1159205"/>
                </a:lnTo>
                <a:lnTo>
                  <a:pt x="451481" y="1163061"/>
                </a:lnTo>
                <a:lnTo>
                  <a:pt x="456923" y="1167370"/>
                </a:lnTo>
                <a:lnTo>
                  <a:pt x="461911" y="1171453"/>
                </a:lnTo>
                <a:lnTo>
                  <a:pt x="466446" y="1175989"/>
                </a:lnTo>
                <a:lnTo>
                  <a:pt x="471207" y="1180752"/>
                </a:lnTo>
                <a:lnTo>
                  <a:pt x="475289" y="1185741"/>
                </a:lnTo>
                <a:lnTo>
                  <a:pt x="479370" y="1190958"/>
                </a:lnTo>
                <a:lnTo>
                  <a:pt x="483451" y="1196401"/>
                </a:lnTo>
                <a:lnTo>
                  <a:pt x="487079" y="1201845"/>
                </a:lnTo>
                <a:lnTo>
                  <a:pt x="490026" y="1207515"/>
                </a:lnTo>
                <a:lnTo>
                  <a:pt x="493201" y="1213412"/>
                </a:lnTo>
                <a:lnTo>
                  <a:pt x="496148" y="1219309"/>
                </a:lnTo>
                <a:lnTo>
                  <a:pt x="498416" y="1225659"/>
                </a:lnTo>
                <a:lnTo>
                  <a:pt x="500683" y="1231783"/>
                </a:lnTo>
                <a:lnTo>
                  <a:pt x="502497" y="1238360"/>
                </a:lnTo>
                <a:lnTo>
                  <a:pt x="504084" y="1245165"/>
                </a:lnTo>
                <a:lnTo>
                  <a:pt x="505218" y="1251742"/>
                </a:lnTo>
                <a:lnTo>
                  <a:pt x="506125" y="1258546"/>
                </a:lnTo>
                <a:lnTo>
                  <a:pt x="506578" y="1265350"/>
                </a:lnTo>
                <a:lnTo>
                  <a:pt x="506578" y="1272381"/>
                </a:lnTo>
                <a:lnTo>
                  <a:pt x="506578" y="1279639"/>
                </a:lnTo>
                <a:lnTo>
                  <a:pt x="506125" y="1286216"/>
                </a:lnTo>
                <a:lnTo>
                  <a:pt x="505218" y="1293021"/>
                </a:lnTo>
                <a:lnTo>
                  <a:pt x="504084" y="1299825"/>
                </a:lnTo>
                <a:lnTo>
                  <a:pt x="502497" y="1306629"/>
                </a:lnTo>
                <a:lnTo>
                  <a:pt x="500683" y="1312980"/>
                </a:lnTo>
                <a:lnTo>
                  <a:pt x="498416" y="1319330"/>
                </a:lnTo>
                <a:lnTo>
                  <a:pt x="496148" y="1325454"/>
                </a:lnTo>
                <a:lnTo>
                  <a:pt x="493201" y="1331351"/>
                </a:lnTo>
                <a:lnTo>
                  <a:pt x="490026" y="1337475"/>
                </a:lnTo>
                <a:lnTo>
                  <a:pt x="487079" y="1343145"/>
                </a:lnTo>
                <a:lnTo>
                  <a:pt x="483451" y="1348588"/>
                </a:lnTo>
                <a:lnTo>
                  <a:pt x="479370" y="1354031"/>
                </a:lnTo>
                <a:lnTo>
                  <a:pt x="475289" y="1359248"/>
                </a:lnTo>
                <a:lnTo>
                  <a:pt x="471207" y="1364011"/>
                </a:lnTo>
                <a:lnTo>
                  <a:pt x="466446" y="1368774"/>
                </a:lnTo>
                <a:lnTo>
                  <a:pt x="461911" y="1373537"/>
                </a:lnTo>
                <a:lnTo>
                  <a:pt x="456923" y="1377619"/>
                </a:lnTo>
                <a:lnTo>
                  <a:pt x="451481" y="1381702"/>
                </a:lnTo>
                <a:lnTo>
                  <a:pt x="446266" y="1385557"/>
                </a:lnTo>
                <a:lnTo>
                  <a:pt x="440598" y="1388960"/>
                </a:lnTo>
                <a:lnTo>
                  <a:pt x="434930" y="1392362"/>
                </a:lnTo>
                <a:lnTo>
                  <a:pt x="428808" y="1395537"/>
                </a:lnTo>
                <a:lnTo>
                  <a:pt x="422913" y="1398032"/>
                </a:lnTo>
                <a:lnTo>
                  <a:pt x="416791" y="1400300"/>
                </a:lnTo>
                <a:lnTo>
                  <a:pt x="410216" y="1402795"/>
                </a:lnTo>
                <a:lnTo>
                  <a:pt x="403867" y="1404609"/>
                </a:lnTo>
                <a:lnTo>
                  <a:pt x="397065" y="1406197"/>
                </a:lnTo>
                <a:lnTo>
                  <a:pt x="390263" y="1407104"/>
                </a:lnTo>
                <a:lnTo>
                  <a:pt x="383461" y="1408238"/>
                </a:lnTo>
                <a:lnTo>
                  <a:pt x="376659" y="1408692"/>
                </a:lnTo>
                <a:lnTo>
                  <a:pt x="369630" y="1408692"/>
                </a:lnTo>
                <a:lnTo>
                  <a:pt x="253088" y="1408692"/>
                </a:lnTo>
                <a:lnTo>
                  <a:pt x="253088" y="1777025"/>
                </a:lnTo>
                <a:lnTo>
                  <a:pt x="369630" y="1777025"/>
                </a:lnTo>
                <a:lnTo>
                  <a:pt x="376659" y="1777252"/>
                </a:lnTo>
                <a:lnTo>
                  <a:pt x="383461" y="1777705"/>
                </a:lnTo>
                <a:lnTo>
                  <a:pt x="390263" y="1778386"/>
                </a:lnTo>
                <a:lnTo>
                  <a:pt x="397065" y="1779747"/>
                </a:lnTo>
                <a:lnTo>
                  <a:pt x="403867" y="1781334"/>
                </a:lnTo>
                <a:lnTo>
                  <a:pt x="410216" y="1783149"/>
                </a:lnTo>
                <a:lnTo>
                  <a:pt x="416791" y="1785190"/>
                </a:lnTo>
                <a:lnTo>
                  <a:pt x="422913" y="1787912"/>
                </a:lnTo>
                <a:lnTo>
                  <a:pt x="428808" y="1790407"/>
                </a:lnTo>
                <a:lnTo>
                  <a:pt x="434930" y="1793582"/>
                </a:lnTo>
                <a:lnTo>
                  <a:pt x="440598" y="1796984"/>
                </a:lnTo>
                <a:lnTo>
                  <a:pt x="446266" y="1800159"/>
                </a:lnTo>
                <a:lnTo>
                  <a:pt x="451481" y="1804242"/>
                </a:lnTo>
                <a:lnTo>
                  <a:pt x="456923" y="1808324"/>
                </a:lnTo>
                <a:lnTo>
                  <a:pt x="461911" y="1812407"/>
                </a:lnTo>
                <a:lnTo>
                  <a:pt x="466446" y="1817170"/>
                </a:lnTo>
                <a:lnTo>
                  <a:pt x="471207" y="1821706"/>
                </a:lnTo>
                <a:lnTo>
                  <a:pt x="475289" y="1826695"/>
                </a:lnTo>
                <a:lnTo>
                  <a:pt x="479370" y="1831912"/>
                </a:lnTo>
                <a:lnTo>
                  <a:pt x="483451" y="1837129"/>
                </a:lnTo>
                <a:lnTo>
                  <a:pt x="487079" y="1842799"/>
                </a:lnTo>
                <a:lnTo>
                  <a:pt x="490026" y="1848469"/>
                </a:lnTo>
                <a:lnTo>
                  <a:pt x="493201" y="1854139"/>
                </a:lnTo>
                <a:lnTo>
                  <a:pt x="496148" y="1860490"/>
                </a:lnTo>
                <a:lnTo>
                  <a:pt x="498416" y="1866613"/>
                </a:lnTo>
                <a:lnTo>
                  <a:pt x="500683" y="1872964"/>
                </a:lnTo>
                <a:lnTo>
                  <a:pt x="502497" y="1879314"/>
                </a:lnTo>
                <a:lnTo>
                  <a:pt x="504084" y="1885892"/>
                </a:lnTo>
                <a:lnTo>
                  <a:pt x="505218" y="1892696"/>
                </a:lnTo>
                <a:lnTo>
                  <a:pt x="506125" y="1899273"/>
                </a:lnTo>
                <a:lnTo>
                  <a:pt x="506578" y="1906304"/>
                </a:lnTo>
                <a:lnTo>
                  <a:pt x="506578" y="1913335"/>
                </a:lnTo>
                <a:lnTo>
                  <a:pt x="506578" y="1920366"/>
                </a:lnTo>
                <a:lnTo>
                  <a:pt x="506125" y="1927397"/>
                </a:lnTo>
                <a:lnTo>
                  <a:pt x="505218" y="1933975"/>
                </a:lnTo>
                <a:lnTo>
                  <a:pt x="504084" y="1940779"/>
                </a:lnTo>
                <a:lnTo>
                  <a:pt x="502497" y="1947356"/>
                </a:lnTo>
                <a:lnTo>
                  <a:pt x="500683" y="1953707"/>
                </a:lnTo>
                <a:lnTo>
                  <a:pt x="498416" y="1960284"/>
                </a:lnTo>
                <a:lnTo>
                  <a:pt x="496148" y="1966408"/>
                </a:lnTo>
                <a:lnTo>
                  <a:pt x="493201" y="1972532"/>
                </a:lnTo>
                <a:lnTo>
                  <a:pt x="490026" y="1978429"/>
                </a:lnTo>
                <a:lnTo>
                  <a:pt x="487079" y="1984099"/>
                </a:lnTo>
                <a:lnTo>
                  <a:pt x="483451" y="1989542"/>
                </a:lnTo>
                <a:lnTo>
                  <a:pt x="479370" y="1994986"/>
                </a:lnTo>
                <a:lnTo>
                  <a:pt x="475289" y="1999975"/>
                </a:lnTo>
                <a:lnTo>
                  <a:pt x="471207" y="2004965"/>
                </a:lnTo>
                <a:lnTo>
                  <a:pt x="466446" y="2009728"/>
                </a:lnTo>
                <a:lnTo>
                  <a:pt x="461911" y="2014264"/>
                </a:lnTo>
                <a:lnTo>
                  <a:pt x="456923" y="2018573"/>
                </a:lnTo>
                <a:lnTo>
                  <a:pt x="451481" y="2022429"/>
                </a:lnTo>
                <a:lnTo>
                  <a:pt x="446266" y="2026285"/>
                </a:lnTo>
                <a:lnTo>
                  <a:pt x="440598" y="2029914"/>
                </a:lnTo>
                <a:lnTo>
                  <a:pt x="434930" y="2033089"/>
                </a:lnTo>
                <a:lnTo>
                  <a:pt x="428808" y="2036264"/>
                </a:lnTo>
                <a:lnTo>
                  <a:pt x="422913" y="2038759"/>
                </a:lnTo>
                <a:lnTo>
                  <a:pt x="416791" y="2041481"/>
                </a:lnTo>
                <a:lnTo>
                  <a:pt x="410216" y="2043522"/>
                </a:lnTo>
                <a:lnTo>
                  <a:pt x="403867" y="2045336"/>
                </a:lnTo>
                <a:lnTo>
                  <a:pt x="397065" y="2046924"/>
                </a:lnTo>
                <a:lnTo>
                  <a:pt x="390263" y="2048285"/>
                </a:lnTo>
                <a:lnTo>
                  <a:pt x="383461" y="2048965"/>
                </a:lnTo>
                <a:lnTo>
                  <a:pt x="376659" y="2049419"/>
                </a:lnTo>
                <a:lnTo>
                  <a:pt x="369630" y="2049646"/>
                </a:lnTo>
                <a:lnTo>
                  <a:pt x="253088" y="2049646"/>
                </a:lnTo>
                <a:lnTo>
                  <a:pt x="253088" y="2315689"/>
                </a:lnTo>
                <a:lnTo>
                  <a:pt x="253542" y="2326349"/>
                </a:lnTo>
                <a:lnTo>
                  <a:pt x="254222" y="2336782"/>
                </a:lnTo>
                <a:lnTo>
                  <a:pt x="255582" y="2347215"/>
                </a:lnTo>
                <a:lnTo>
                  <a:pt x="257396" y="2357195"/>
                </a:lnTo>
                <a:lnTo>
                  <a:pt x="259664" y="2367401"/>
                </a:lnTo>
                <a:lnTo>
                  <a:pt x="262158" y="2376927"/>
                </a:lnTo>
                <a:lnTo>
                  <a:pt x="265559" y="2386679"/>
                </a:lnTo>
                <a:lnTo>
                  <a:pt x="269186" y="2395978"/>
                </a:lnTo>
                <a:lnTo>
                  <a:pt x="273494" y="2405051"/>
                </a:lnTo>
                <a:lnTo>
                  <a:pt x="278029" y="2414123"/>
                </a:lnTo>
                <a:lnTo>
                  <a:pt x="283017" y="2422515"/>
                </a:lnTo>
                <a:lnTo>
                  <a:pt x="288232" y="2430907"/>
                </a:lnTo>
                <a:lnTo>
                  <a:pt x="294127" y="2439072"/>
                </a:lnTo>
                <a:lnTo>
                  <a:pt x="300022" y="2446783"/>
                </a:lnTo>
                <a:lnTo>
                  <a:pt x="306598" y="2454268"/>
                </a:lnTo>
                <a:lnTo>
                  <a:pt x="313626" y="2461525"/>
                </a:lnTo>
                <a:lnTo>
                  <a:pt x="320655" y="2468330"/>
                </a:lnTo>
                <a:lnTo>
                  <a:pt x="328138" y="2474680"/>
                </a:lnTo>
                <a:lnTo>
                  <a:pt x="335847" y="2481031"/>
                </a:lnTo>
                <a:lnTo>
                  <a:pt x="344009" y="2486701"/>
                </a:lnTo>
                <a:lnTo>
                  <a:pt x="352171" y="2492144"/>
                </a:lnTo>
                <a:lnTo>
                  <a:pt x="361014" y="2497134"/>
                </a:lnTo>
                <a:lnTo>
                  <a:pt x="369857" y="2501443"/>
                </a:lnTo>
                <a:lnTo>
                  <a:pt x="378926" y="2505526"/>
                </a:lnTo>
                <a:lnTo>
                  <a:pt x="388222" y="2509608"/>
                </a:lnTo>
                <a:lnTo>
                  <a:pt x="397745" y="2512557"/>
                </a:lnTo>
                <a:lnTo>
                  <a:pt x="407722" y="2515505"/>
                </a:lnTo>
                <a:lnTo>
                  <a:pt x="417471" y="2517773"/>
                </a:lnTo>
                <a:lnTo>
                  <a:pt x="427674" y="2519588"/>
                </a:lnTo>
                <a:lnTo>
                  <a:pt x="438104" y="2520948"/>
                </a:lnTo>
                <a:lnTo>
                  <a:pt x="448307" y="2521629"/>
                </a:lnTo>
                <a:lnTo>
                  <a:pt x="458964" y="2521856"/>
                </a:lnTo>
                <a:lnTo>
                  <a:pt x="2030011" y="2521856"/>
                </a:lnTo>
                <a:lnTo>
                  <a:pt x="2040667" y="2521629"/>
                </a:lnTo>
                <a:lnTo>
                  <a:pt x="2051324" y="2520948"/>
                </a:lnTo>
                <a:lnTo>
                  <a:pt x="2061527" y="2519588"/>
                </a:lnTo>
                <a:lnTo>
                  <a:pt x="2071503" y="2517773"/>
                </a:lnTo>
                <a:lnTo>
                  <a:pt x="2081706" y="2515505"/>
                </a:lnTo>
                <a:lnTo>
                  <a:pt x="2091456" y="2512557"/>
                </a:lnTo>
                <a:lnTo>
                  <a:pt x="2100752" y="2509608"/>
                </a:lnTo>
                <a:lnTo>
                  <a:pt x="2110502" y="2505526"/>
                </a:lnTo>
                <a:lnTo>
                  <a:pt x="2119571" y="2501443"/>
                </a:lnTo>
                <a:lnTo>
                  <a:pt x="2128187" y="2497134"/>
                </a:lnTo>
                <a:lnTo>
                  <a:pt x="2136803" y="2492144"/>
                </a:lnTo>
                <a:lnTo>
                  <a:pt x="2145192" y="2486701"/>
                </a:lnTo>
                <a:lnTo>
                  <a:pt x="2153354" y="2481031"/>
                </a:lnTo>
                <a:lnTo>
                  <a:pt x="2161290" y="2474680"/>
                </a:lnTo>
                <a:lnTo>
                  <a:pt x="2168546" y="2468330"/>
                </a:lnTo>
                <a:lnTo>
                  <a:pt x="2175801" y="2461525"/>
                </a:lnTo>
                <a:lnTo>
                  <a:pt x="2182376" y="2454268"/>
                </a:lnTo>
                <a:lnTo>
                  <a:pt x="2188952" y="2446783"/>
                </a:lnTo>
                <a:lnTo>
                  <a:pt x="2195074" y="2439072"/>
                </a:lnTo>
                <a:lnTo>
                  <a:pt x="2200969" y="2430907"/>
                </a:lnTo>
                <a:lnTo>
                  <a:pt x="2206410" y="2422515"/>
                </a:lnTo>
                <a:lnTo>
                  <a:pt x="2211172" y="2414123"/>
                </a:lnTo>
                <a:lnTo>
                  <a:pt x="2215933" y="2405051"/>
                </a:lnTo>
                <a:lnTo>
                  <a:pt x="2219788" y="2395978"/>
                </a:lnTo>
                <a:lnTo>
                  <a:pt x="2223642" y="2386679"/>
                </a:lnTo>
                <a:lnTo>
                  <a:pt x="2226817" y="2376927"/>
                </a:lnTo>
                <a:lnTo>
                  <a:pt x="2229538" y="2367401"/>
                </a:lnTo>
                <a:lnTo>
                  <a:pt x="2232032" y="2357195"/>
                </a:lnTo>
                <a:lnTo>
                  <a:pt x="2233845" y="2347215"/>
                </a:lnTo>
                <a:lnTo>
                  <a:pt x="2235206" y="2336782"/>
                </a:lnTo>
                <a:lnTo>
                  <a:pt x="2235886" y="2326349"/>
                </a:lnTo>
                <a:lnTo>
                  <a:pt x="2236113" y="2315689"/>
                </a:lnTo>
                <a:lnTo>
                  <a:pt x="2236113" y="229074"/>
                </a:lnTo>
                <a:lnTo>
                  <a:pt x="2235886" y="218414"/>
                </a:lnTo>
                <a:lnTo>
                  <a:pt x="2235206" y="207754"/>
                </a:lnTo>
                <a:lnTo>
                  <a:pt x="2233845" y="197775"/>
                </a:lnTo>
                <a:lnTo>
                  <a:pt x="2232032" y="187568"/>
                </a:lnTo>
                <a:lnTo>
                  <a:pt x="2229538" y="177589"/>
                </a:lnTo>
                <a:lnTo>
                  <a:pt x="2226817" y="167836"/>
                </a:lnTo>
                <a:lnTo>
                  <a:pt x="2223642" y="158310"/>
                </a:lnTo>
                <a:lnTo>
                  <a:pt x="2219788" y="149011"/>
                </a:lnTo>
                <a:lnTo>
                  <a:pt x="2215933" y="139939"/>
                </a:lnTo>
                <a:lnTo>
                  <a:pt x="2211172" y="130867"/>
                </a:lnTo>
                <a:lnTo>
                  <a:pt x="2206410" y="122248"/>
                </a:lnTo>
                <a:lnTo>
                  <a:pt x="2200969" y="113856"/>
                </a:lnTo>
                <a:lnTo>
                  <a:pt x="2195074" y="105918"/>
                </a:lnTo>
                <a:lnTo>
                  <a:pt x="2188952" y="98207"/>
                </a:lnTo>
                <a:lnTo>
                  <a:pt x="2182376" y="90722"/>
                </a:lnTo>
                <a:lnTo>
                  <a:pt x="2175801" y="83238"/>
                </a:lnTo>
                <a:lnTo>
                  <a:pt x="2168546" y="76660"/>
                </a:lnTo>
                <a:lnTo>
                  <a:pt x="2161290" y="70083"/>
                </a:lnTo>
                <a:lnTo>
                  <a:pt x="2153354" y="63959"/>
                </a:lnTo>
                <a:lnTo>
                  <a:pt x="2145192" y="58289"/>
                </a:lnTo>
                <a:lnTo>
                  <a:pt x="2136803" y="52846"/>
                </a:lnTo>
                <a:lnTo>
                  <a:pt x="2128187" y="47856"/>
                </a:lnTo>
                <a:lnTo>
                  <a:pt x="2119571" y="43320"/>
                </a:lnTo>
                <a:lnTo>
                  <a:pt x="2110502" y="39237"/>
                </a:lnTo>
                <a:lnTo>
                  <a:pt x="2100752" y="35382"/>
                </a:lnTo>
                <a:lnTo>
                  <a:pt x="2091456" y="32206"/>
                </a:lnTo>
                <a:lnTo>
                  <a:pt x="2081706" y="29485"/>
                </a:lnTo>
                <a:lnTo>
                  <a:pt x="2071503" y="26990"/>
                </a:lnTo>
                <a:lnTo>
                  <a:pt x="2061527" y="25175"/>
                </a:lnTo>
                <a:lnTo>
                  <a:pt x="2051324" y="24041"/>
                </a:lnTo>
                <a:lnTo>
                  <a:pt x="2040667" y="23134"/>
                </a:lnTo>
                <a:lnTo>
                  <a:pt x="2030011" y="22907"/>
                </a:lnTo>
                <a:lnTo>
                  <a:pt x="458964" y="22907"/>
                </a:lnTo>
                <a:close/>
                <a:moveTo>
                  <a:pt x="458964" y="0"/>
                </a:moveTo>
                <a:lnTo>
                  <a:pt x="2030011" y="0"/>
                </a:lnTo>
                <a:lnTo>
                  <a:pt x="2042028" y="453"/>
                </a:lnTo>
                <a:lnTo>
                  <a:pt x="2053364" y="1134"/>
                </a:lnTo>
                <a:lnTo>
                  <a:pt x="2064701" y="2722"/>
                </a:lnTo>
                <a:lnTo>
                  <a:pt x="2076265" y="4763"/>
                </a:lnTo>
                <a:lnTo>
                  <a:pt x="2087148" y="7258"/>
                </a:lnTo>
                <a:lnTo>
                  <a:pt x="2098031" y="10433"/>
                </a:lnTo>
                <a:lnTo>
                  <a:pt x="2108688" y="14062"/>
                </a:lnTo>
                <a:lnTo>
                  <a:pt x="2118891" y="18371"/>
                </a:lnTo>
                <a:lnTo>
                  <a:pt x="2129094" y="22680"/>
                </a:lnTo>
                <a:lnTo>
                  <a:pt x="2138843" y="27897"/>
                </a:lnTo>
                <a:lnTo>
                  <a:pt x="2148593" y="33340"/>
                </a:lnTo>
                <a:lnTo>
                  <a:pt x="2157889" y="39237"/>
                </a:lnTo>
                <a:lnTo>
                  <a:pt x="2166959" y="45815"/>
                </a:lnTo>
                <a:lnTo>
                  <a:pt x="2175574" y="52392"/>
                </a:lnTo>
                <a:lnTo>
                  <a:pt x="2183737" y="59650"/>
                </a:lnTo>
                <a:lnTo>
                  <a:pt x="2191899" y="67361"/>
                </a:lnTo>
                <a:lnTo>
                  <a:pt x="2199382" y="75299"/>
                </a:lnTo>
                <a:lnTo>
                  <a:pt x="2206637" y="83691"/>
                </a:lnTo>
                <a:lnTo>
                  <a:pt x="2213212" y="92083"/>
                </a:lnTo>
                <a:lnTo>
                  <a:pt x="2219788" y="101155"/>
                </a:lnTo>
                <a:lnTo>
                  <a:pt x="2225683" y="110681"/>
                </a:lnTo>
                <a:lnTo>
                  <a:pt x="2231125" y="120207"/>
                </a:lnTo>
                <a:lnTo>
                  <a:pt x="2236340" y="129960"/>
                </a:lnTo>
                <a:lnTo>
                  <a:pt x="2241101" y="140166"/>
                </a:lnTo>
                <a:lnTo>
                  <a:pt x="2244955" y="150599"/>
                </a:lnTo>
                <a:lnTo>
                  <a:pt x="2248583" y="161032"/>
                </a:lnTo>
                <a:lnTo>
                  <a:pt x="2251758" y="172145"/>
                </a:lnTo>
                <a:lnTo>
                  <a:pt x="2254252" y="183032"/>
                </a:lnTo>
                <a:lnTo>
                  <a:pt x="2256292" y="194372"/>
                </a:lnTo>
                <a:lnTo>
                  <a:pt x="2257879" y="205713"/>
                </a:lnTo>
                <a:lnTo>
                  <a:pt x="2258786" y="217053"/>
                </a:lnTo>
                <a:lnTo>
                  <a:pt x="2259013" y="229074"/>
                </a:lnTo>
                <a:lnTo>
                  <a:pt x="2259013" y="2315689"/>
                </a:lnTo>
                <a:lnTo>
                  <a:pt x="2258786" y="2327483"/>
                </a:lnTo>
                <a:lnTo>
                  <a:pt x="2257879" y="2339050"/>
                </a:lnTo>
                <a:lnTo>
                  <a:pt x="2256292" y="2350617"/>
                </a:lnTo>
                <a:lnTo>
                  <a:pt x="2254252" y="2361958"/>
                </a:lnTo>
                <a:lnTo>
                  <a:pt x="2251758" y="2372844"/>
                </a:lnTo>
                <a:lnTo>
                  <a:pt x="2248583" y="2383731"/>
                </a:lnTo>
                <a:lnTo>
                  <a:pt x="2244955" y="2394391"/>
                </a:lnTo>
                <a:lnTo>
                  <a:pt x="2241101" y="2404824"/>
                </a:lnTo>
                <a:lnTo>
                  <a:pt x="2236340" y="2414803"/>
                </a:lnTo>
                <a:lnTo>
                  <a:pt x="2231125" y="2424783"/>
                </a:lnTo>
                <a:lnTo>
                  <a:pt x="2225683" y="2434309"/>
                </a:lnTo>
                <a:lnTo>
                  <a:pt x="2219788" y="2443608"/>
                </a:lnTo>
                <a:lnTo>
                  <a:pt x="2213212" y="2452680"/>
                </a:lnTo>
                <a:lnTo>
                  <a:pt x="2206637" y="2461299"/>
                </a:lnTo>
                <a:lnTo>
                  <a:pt x="2199382" y="2469464"/>
                </a:lnTo>
                <a:lnTo>
                  <a:pt x="2191899" y="2477629"/>
                </a:lnTo>
                <a:lnTo>
                  <a:pt x="2183737" y="2485113"/>
                </a:lnTo>
                <a:lnTo>
                  <a:pt x="2175574" y="2492371"/>
                </a:lnTo>
                <a:lnTo>
                  <a:pt x="2166959" y="2499175"/>
                </a:lnTo>
                <a:lnTo>
                  <a:pt x="2157889" y="2505526"/>
                </a:lnTo>
                <a:lnTo>
                  <a:pt x="2148593" y="2511649"/>
                </a:lnTo>
                <a:lnTo>
                  <a:pt x="2138843" y="2517093"/>
                </a:lnTo>
                <a:lnTo>
                  <a:pt x="2129094" y="2522309"/>
                </a:lnTo>
                <a:lnTo>
                  <a:pt x="2118891" y="2526619"/>
                </a:lnTo>
                <a:lnTo>
                  <a:pt x="2108688" y="2530701"/>
                </a:lnTo>
                <a:lnTo>
                  <a:pt x="2098031" y="2534330"/>
                </a:lnTo>
                <a:lnTo>
                  <a:pt x="2087148" y="2537505"/>
                </a:lnTo>
                <a:lnTo>
                  <a:pt x="2076265" y="2540000"/>
                </a:lnTo>
                <a:lnTo>
                  <a:pt x="2064701" y="2542268"/>
                </a:lnTo>
                <a:lnTo>
                  <a:pt x="2053364" y="2543402"/>
                </a:lnTo>
                <a:lnTo>
                  <a:pt x="2042028" y="2544536"/>
                </a:lnTo>
                <a:lnTo>
                  <a:pt x="2030011" y="2544763"/>
                </a:lnTo>
                <a:lnTo>
                  <a:pt x="458964" y="2544763"/>
                </a:lnTo>
                <a:lnTo>
                  <a:pt x="447400" y="2544536"/>
                </a:lnTo>
                <a:lnTo>
                  <a:pt x="435610" y="2543402"/>
                </a:lnTo>
                <a:lnTo>
                  <a:pt x="424273" y="2542268"/>
                </a:lnTo>
                <a:lnTo>
                  <a:pt x="413163" y="2540000"/>
                </a:lnTo>
                <a:lnTo>
                  <a:pt x="402053" y="2537505"/>
                </a:lnTo>
                <a:lnTo>
                  <a:pt x="391170" y="2534330"/>
                </a:lnTo>
                <a:lnTo>
                  <a:pt x="380513" y="2530701"/>
                </a:lnTo>
                <a:lnTo>
                  <a:pt x="370084" y="2526619"/>
                </a:lnTo>
                <a:lnTo>
                  <a:pt x="359880" y="2522309"/>
                </a:lnTo>
                <a:lnTo>
                  <a:pt x="350131" y="2517093"/>
                </a:lnTo>
                <a:lnTo>
                  <a:pt x="340608" y="2511649"/>
                </a:lnTo>
                <a:lnTo>
                  <a:pt x="331085" y="2505526"/>
                </a:lnTo>
                <a:lnTo>
                  <a:pt x="322469" y="2499175"/>
                </a:lnTo>
                <a:lnTo>
                  <a:pt x="313626" y="2492371"/>
                </a:lnTo>
                <a:lnTo>
                  <a:pt x="305237" y="2485113"/>
                </a:lnTo>
                <a:lnTo>
                  <a:pt x="297528" y="2477629"/>
                </a:lnTo>
                <a:lnTo>
                  <a:pt x="289819" y="2469464"/>
                </a:lnTo>
                <a:lnTo>
                  <a:pt x="282564" y="2461299"/>
                </a:lnTo>
                <a:lnTo>
                  <a:pt x="275762" y="2452680"/>
                </a:lnTo>
                <a:lnTo>
                  <a:pt x="269413" y="2443608"/>
                </a:lnTo>
                <a:lnTo>
                  <a:pt x="263518" y="2434309"/>
                </a:lnTo>
                <a:lnTo>
                  <a:pt x="257850" y="2424783"/>
                </a:lnTo>
                <a:lnTo>
                  <a:pt x="252862" y="2414803"/>
                </a:lnTo>
                <a:lnTo>
                  <a:pt x="248327" y="2404824"/>
                </a:lnTo>
                <a:lnTo>
                  <a:pt x="244019" y="2394391"/>
                </a:lnTo>
                <a:lnTo>
                  <a:pt x="240391" y="2383731"/>
                </a:lnTo>
                <a:lnTo>
                  <a:pt x="237444" y="2372844"/>
                </a:lnTo>
                <a:lnTo>
                  <a:pt x="234723" y="2361958"/>
                </a:lnTo>
                <a:lnTo>
                  <a:pt x="232682" y="2350617"/>
                </a:lnTo>
                <a:lnTo>
                  <a:pt x="231322" y="2339050"/>
                </a:lnTo>
                <a:lnTo>
                  <a:pt x="230415" y="2327483"/>
                </a:lnTo>
                <a:lnTo>
                  <a:pt x="230188" y="2315689"/>
                </a:lnTo>
                <a:lnTo>
                  <a:pt x="230188" y="2026965"/>
                </a:lnTo>
                <a:lnTo>
                  <a:pt x="369630" y="2026965"/>
                </a:lnTo>
                <a:lnTo>
                  <a:pt x="375298" y="2026738"/>
                </a:lnTo>
                <a:lnTo>
                  <a:pt x="381194" y="2026285"/>
                </a:lnTo>
                <a:lnTo>
                  <a:pt x="386862" y="2025604"/>
                </a:lnTo>
                <a:lnTo>
                  <a:pt x="392530" y="2024470"/>
                </a:lnTo>
                <a:lnTo>
                  <a:pt x="397972" y="2023336"/>
                </a:lnTo>
                <a:lnTo>
                  <a:pt x="403414" y="2021749"/>
                </a:lnTo>
                <a:lnTo>
                  <a:pt x="408628" y="2019934"/>
                </a:lnTo>
                <a:lnTo>
                  <a:pt x="413843" y="2017893"/>
                </a:lnTo>
                <a:lnTo>
                  <a:pt x="419058" y="2015852"/>
                </a:lnTo>
                <a:lnTo>
                  <a:pt x="424046" y="2013130"/>
                </a:lnTo>
                <a:lnTo>
                  <a:pt x="428581" y="2010408"/>
                </a:lnTo>
                <a:lnTo>
                  <a:pt x="433343" y="2007460"/>
                </a:lnTo>
                <a:lnTo>
                  <a:pt x="438104" y="2004285"/>
                </a:lnTo>
                <a:lnTo>
                  <a:pt x="442185" y="2000882"/>
                </a:lnTo>
                <a:lnTo>
                  <a:pt x="446266" y="1997254"/>
                </a:lnTo>
                <a:lnTo>
                  <a:pt x="450348" y="1993398"/>
                </a:lnTo>
                <a:lnTo>
                  <a:pt x="453975" y="1989542"/>
                </a:lnTo>
                <a:lnTo>
                  <a:pt x="457603" y="1985460"/>
                </a:lnTo>
                <a:lnTo>
                  <a:pt x="461004" y="1981377"/>
                </a:lnTo>
                <a:lnTo>
                  <a:pt x="464405" y="1976841"/>
                </a:lnTo>
                <a:lnTo>
                  <a:pt x="467353" y="1972305"/>
                </a:lnTo>
                <a:lnTo>
                  <a:pt x="470074" y="1967315"/>
                </a:lnTo>
                <a:lnTo>
                  <a:pt x="472794" y="1962552"/>
                </a:lnTo>
                <a:lnTo>
                  <a:pt x="474835" y="1957336"/>
                </a:lnTo>
                <a:lnTo>
                  <a:pt x="476876" y="1952119"/>
                </a:lnTo>
                <a:lnTo>
                  <a:pt x="478690" y="1947129"/>
                </a:lnTo>
                <a:lnTo>
                  <a:pt x="480277" y="1941686"/>
                </a:lnTo>
                <a:lnTo>
                  <a:pt x="481637" y="1936243"/>
                </a:lnTo>
                <a:lnTo>
                  <a:pt x="482544" y="1930799"/>
                </a:lnTo>
                <a:lnTo>
                  <a:pt x="483451" y="1924902"/>
                </a:lnTo>
                <a:lnTo>
                  <a:pt x="483904" y="1919232"/>
                </a:lnTo>
                <a:lnTo>
                  <a:pt x="483904" y="1913335"/>
                </a:lnTo>
                <a:lnTo>
                  <a:pt x="483904" y="1907665"/>
                </a:lnTo>
                <a:lnTo>
                  <a:pt x="483451" y="1901768"/>
                </a:lnTo>
                <a:lnTo>
                  <a:pt x="482544" y="1896325"/>
                </a:lnTo>
                <a:lnTo>
                  <a:pt x="481637" y="1890428"/>
                </a:lnTo>
                <a:lnTo>
                  <a:pt x="480277" y="1884985"/>
                </a:lnTo>
                <a:lnTo>
                  <a:pt x="478690" y="1879541"/>
                </a:lnTo>
                <a:lnTo>
                  <a:pt x="476876" y="1874325"/>
                </a:lnTo>
                <a:lnTo>
                  <a:pt x="474835" y="1869335"/>
                </a:lnTo>
                <a:lnTo>
                  <a:pt x="472794" y="1864345"/>
                </a:lnTo>
                <a:lnTo>
                  <a:pt x="470074" y="1859356"/>
                </a:lnTo>
                <a:lnTo>
                  <a:pt x="467353" y="1854366"/>
                </a:lnTo>
                <a:lnTo>
                  <a:pt x="464405" y="1850056"/>
                </a:lnTo>
                <a:lnTo>
                  <a:pt x="461004" y="1845747"/>
                </a:lnTo>
                <a:lnTo>
                  <a:pt x="457603" y="1841211"/>
                </a:lnTo>
                <a:lnTo>
                  <a:pt x="453975" y="1837129"/>
                </a:lnTo>
                <a:lnTo>
                  <a:pt x="450348" y="1833273"/>
                </a:lnTo>
                <a:lnTo>
                  <a:pt x="446266" y="1829417"/>
                </a:lnTo>
                <a:lnTo>
                  <a:pt x="442185" y="1826015"/>
                </a:lnTo>
                <a:lnTo>
                  <a:pt x="438104" y="1822613"/>
                </a:lnTo>
                <a:lnTo>
                  <a:pt x="433343" y="1819211"/>
                </a:lnTo>
                <a:lnTo>
                  <a:pt x="428581" y="1816262"/>
                </a:lnTo>
                <a:lnTo>
                  <a:pt x="424046" y="1813541"/>
                </a:lnTo>
                <a:lnTo>
                  <a:pt x="419058" y="1811273"/>
                </a:lnTo>
                <a:lnTo>
                  <a:pt x="413843" y="1808778"/>
                </a:lnTo>
                <a:lnTo>
                  <a:pt x="408628" y="1806737"/>
                </a:lnTo>
                <a:lnTo>
                  <a:pt x="403414" y="1804922"/>
                </a:lnTo>
                <a:lnTo>
                  <a:pt x="397972" y="1803334"/>
                </a:lnTo>
                <a:lnTo>
                  <a:pt x="392530" y="1801974"/>
                </a:lnTo>
                <a:lnTo>
                  <a:pt x="386862" y="1801293"/>
                </a:lnTo>
                <a:lnTo>
                  <a:pt x="381194" y="1800613"/>
                </a:lnTo>
                <a:lnTo>
                  <a:pt x="375298" y="1799932"/>
                </a:lnTo>
                <a:lnTo>
                  <a:pt x="369630" y="1799932"/>
                </a:lnTo>
                <a:lnTo>
                  <a:pt x="230188" y="1799932"/>
                </a:lnTo>
                <a:lnTo>
                  <a:pt x="230188" y="1385784"/>
                </a:lnTo>
                <a:lnTo>
                  <a:pt x="369630" y="1385784"/>
                </a:lnTo>
                <a:lnTo>
                  <a:pt x="375298" y="1385557"/>
                </a:lnTo>
                <a:lnTo>
                  <a:pt x="381194" y="1385331"/>
                </a:lnTo>
                <a:lnTo>
                  <a:pt x="386862" y="1384650"/>
                </a:lnTo>
                <a:lnTo>
                  <a:pt x="392530" y="1383516"/>
                </a:lnTo>
                <a:lnTo>
                  <a:pt x="397972" y="1382155"/>
                </a:lnTo>
                <a:lnTo>
                  <a:pt x="403414" y="1380795"/>
                </a:lnTo>
                <a:lnTo>
                  <a:pt x="408628" y="1378980"/>
                </a:lnTo>
                <a:lnTo>
                  <a:pt x="413843" y="1376712"/>
                </a:lnTo>
                <a:lnTo>
                  <a:pt x="419058" y="1374671"/>
                </a:lnTo>
                <a:lnTo>
                  <a:pt x="424046" y="1372176"/>
                </a:lnTo>
                <a:lnTo>
                  <a:pt x="428581" y="1369227"/>
                </a:lnTo>
                <a:lnTo>
                  <a:pt x="433343" y="1366506"/>
                </a:lnTo>
                <a:lnTo>
                  <a:pt x="438104" y="1363331"/>
                </a:lnTo>
                <a:lnTo>
                  <a:pt x="442185" y="1359928"/>
                </a:lnTo>
                <a:lnTo>
                  <a:pt x="446266" y="1356300"/>
                </a:lnTo>
                <a:lnTo>
                  <a:pt x="450348" y="1352671"/>
                </a:lnTo>
                <a:lnTo>
                  <a:pt x="453975" y="1348588"/>
                </a:lnTo>
                <a:lnTo>
                  <a:pt x="457603" y="1344732"/>
                </a:lnTo>
                <a:lnTo>
                  <a:pt x="461004" y="1340196"/>
                </a:lnTo>
                <a:lnTo>
                  <a:pt x="464405" y="1335887"/>
                </a:lnTo>
                <a:lnTo>
                  <a:pt x="467353" y="1331124"/>
                </a:lnTo>
                <a:lnTo>
                  <a:pt x="470074" y="1326588"/>
                </a:lnTo>
                <a:lnTo>
                  <a:pt x="472794" y="1321598"/>
                </a:lnTo>
                <a:lnTo>
                  <a:pt x="474835" y="1316608"/>
                </a:lnTo>
                <a:lnTo>
                  <a:pt x="476876" y="1311392"/>
                </a:lnTo>
                <a:lnTo>
                  <a:pt x="478690" y="1305949"/>
                </a:lnTo>
                <a:lnTo>
                  <a:pt x="480277" y="1300732"/>
                </a:lnTo>
                <a:lnTo>
                  <a:pt x="481637" y="1295289"/>
                </a:lnTo>
                <a:lnTo>
                  <a:pt x="482544" y="1289619"/>
                </a:lnTo>
                <a:lnTo>
                  <a:pt x="483451" y="1283948"/>
                </a:lnTo>
                <a:lnTo>
                  <a:pt x="483904" y="1278278"/>
                </a:lnTo>
                <a:lnTo>
                  <a:pt x="483904" y="1272381"/>
                </a:lnTo>
                <a:lnTo>
                  <a:pt x="483904" y="1266711"/>
                </a:lnTo>
                <a:lnTo>
                  <a:pt x="483451" y="1260814"/>
                </a:lnTo>
                <a:lnTo>
                  <a:pt x="482544" y="1255144"/>
                </a:lnTo>
                <a:lnTo>
                  <a:pt x="481637" y="1249474"/>
                </a:lnTo>
                <a:lnTo>
                  <a:pt x="480277" y="1244031"/>
                </a:lnTo>
                <a:lnTo>
                  <a:pt x="478690" y="1238814"/>
                </a:lnTo>
                <a:lnTo>
                  <a:pt x="476876" y="1233371"/>
                </a:lnTo>
                <a:lnTo>
                  <a:pt x="474835" y="1228154"/>
                </a:lnTo>
                <a:lnTo>
                  <a:pt x="472794" y="1223391"/>
                </a:lnTo>
                <a:lnTo>
                  <a:pt x="470074" y="1218401"/>
                </a:lnTo>
                <a:lnTo>
                  <a:pt x="467353" y="1213639"/>
                </a:lnTo>
                <a:lnTo>
                  <a:pt x="464405" y="1209102"/>
                </a:lnTo>
                <a:lnTo>
                  <a:pt x="461004" y="1204566"/>
                </a:lnTo>
                <a:lnTo>
                  <a:pt x="457603" y="1200257"/>
                </a:lnTo>
                <a:lnTo>
                  <a:pt x="453975" y="1196175"/>
                </a:lnTo>
                <a:lnTo>
                  <a:pt x="450348" y="1192092"/>
                </a:lnTo>
                <a:lnTo>
                  <a:pt x="446266" y="1188463"/>
                </a:lnTo>
                <a:lnTo>
                  <a:pt x="442185" y="1184834"/>
                </a:lnTo>
                <a:lnTo>
                  <a:pt x="438104" y="1181659"/>
                </a:lnTo>
                <a:lnTo>
                  <a:pt x="433343" y="1178484"/>
                </a:lnTo>
                <a:lnTo>
                  <a:pt x="428581" y="1175308"/>
                </a:lnTo>
                <a:lnTo>
                  <a:pt x="424046" y="1172813"/>
                </a:lnTo>
                <a:lnTo>
                  <a:pt x="419058" y="1170092"/>
                </a:lnTo>
                <a:lnTo>
                  <a:pt x="413843" y="1167824"/>
                </a:lnTo>
                <a:lnTo>
                  <a:pt x="408628" y="1165783"/>
                </a:lnTo>
                <a:lnTo>
                  <a:pt x="403414" y="1164195"/>
                </a:lnTo>
                <a:lnTo>
                  <a:pt x="397972" y="1162607"/>
                </a:lnTo>
                <a:lnTo>
                  <a:pt x="392530" y="1161246"/>
                </a:lnTo>
                <a:lnTo>
                  <a:pt x="386862" y="1160339"/>
                </a:lnTo>
                <a:lnTo>
                  <a:pt x="381194" y="1159432"/>
                </a:lnTo>
                <a:lnTo>
                  <a:pt x="375298" y="1158978"/>
                </a:lnTo>
                <a:lnTo>
                  <a:pt x="369630" y="1158978"/>
                </a:lnTo>
                <a:lnTo>
                  <a:pt x="230188" y="1158978"/>
                </a:lnTo>
                <a:lnTo>
                  <a:pt x="230188" y="744831"/>
                </a:lnTo>
                <a:lnTo>
                  <a:pt x="369630" y="744831"/>
                </a:lnTo>
                <a:lnTo>
                  <a:pt x="375298" y="744831"/>
                </a:lnTo>
                <a:lnTo>
                  <a:pt x="381194" y="744377"/>
                </a:lnTo>
                <a:lnTo>
                  <a:pt x="386862" y="743470"/>
                </a:lnTo>
                <a:lnTo>
                  <a:pt x="392530" y="742563"/>
                </a:lnTo>
                <a:lnTo>
                  <a:pt x="397972" y="741429"/>
                </a:lnTo>
                <a:lnTo>
                  <a:pt x="403414" y="739841"/>
                </a:lnTo>
                <a:lnTo>
                  <a:pt x="408628" y="738026"/>
                </a:lnTo>
                <a:lnTo>
                  <a:pt x="413843" y="735985"/>
                </a:lnTo>
                <a:lnTo>
                  <a:pt x="419058" y="733717"/>
                </a:lnTo>
                <a:lnTo>
                  <a:pt x="424046" y="731222"/>
                </a:lnTo>
                <a:lnTo>
                  <a:pt x="428581" y="728501"/>
                </a:lnTo>
                <a:lnTo>
                  <a:pt x="433343" y="725325"/>
                </a:lnTo>
                <a:lnTo>
                  <a:pt x="438104" y="722377"/>
                </a:lnTo>
                <a:lnTo>
                  <a:pt x="442185" y="718975"/>
                </a:lnTo>
                <a:lnTo>
                  <a:pt x="446266" y="715573"/>
                </a:lnTo>
                <a:lnTo>
                  <a:pt x="450348" y="711717"/>
                </a:lnTo>
                <a:lnTo>
                  <a:pt x="453975" y="707861"/>
                </a:lnTo>
                <a:lnTo>
                  <a:pt x="457603" y="703552"/>
                </a:lnTo>
                <a:lnTo>
                  <a:pt x="461004" y="699243"/>
                </a:lnTo>
                <a:lnTo>
                  <a:pt x="464405" y="694706"/>
                </a:lnTo>
                <a:lnTo>
                  <a:pt x="467353" y="690170"/>
                </a:lnTo>
                <a:lnTo>
                  <a:pt x="470074" y="685407"/>
                </a:lnTo>
                <a:lnTo>
                  <a:pt x="472794" y="680645"/>
                </a:lnTo>
                <a:lnTo>
                  <a:pt x="474835" y="675655"/>
                </a:lnTo>
                <a:lnTo>
                  <a:pt x="476876" y="670438"/>
                </a:lnTo>
                <a:lnTo>
                  <a:pt x="478690" y="665222"/>
                </a:lnTo>
                <a:lnTo>
                  <a:pt x="480277" y="659778"/>
                </a:lnTo>
                <a:lnTo>
                  <a:pt x="481637" y="654335"/>
                </a:lnTo>
                <a:lnTo>
                  <a:pt x="482544" y="648665"/>
                </a:lnTo>
                <a:lnTo>
                  <a:pt x="483451" y="642995"/>
                </a:lnTo>
                <a:lnTo>
                  <a:pt x="483904" y="637325"/>
                </a:lnTo>
                <a:lnTo>
                  <a:pt x="483904" y="631428"/>
                </a:lnTo>
                <a:lnTo>
                  <a:pt x="483904" y="625531"/>
                </a:lnTo>
                <a:lnTo>
                  <a:pt x="483451" y="619861"/>
                </a:lnTo>
                <a:lnTo>
                  <a:pt x="482544" y="614190"/>
                </a:lnTo>
                <a:lnTo>
                  <a:pt x="481637" y="608747"/>
                </a:lnTo>
                <a:lnTo>
                  <a:pt x="480277" y="603077"/>
                </a:lnTo>
                <a:lnTo>
                  <a:pt x="478690" y="597860"/>
                </a:lnTo>
                <a:lnTo>
                  <a:pt x="476876" y="592417"/>
                </a:lnTo>
                <a:lnTo>
                  <a:pt x="474835" y="587427"/>
                </a:lnTo>
                <a:lnTo>
                  <a:pt x="472794" y="582211"/>
                </a:lnTo>
                <a:lnTo>
                  <a:pt x="470074" y="577448"/>
                </a:lnTo>
                <a:lnTo>
                  <a:pt x="467353" y="572685"/>
                </a:lnTo>
                <a:lnTo>
                  <a:pt x="464405" y="567922"/>
                </a:lnTo>
                <a:lnTo>
                  <a:pt x="461004" y="563613"/>
                </a:lnTo>
                <a:lnTo>
                  <a:pt x="457603" y="559530"/>
                </a:lnTo>
                <a:lnTo>
                  <a:pt x="453975" y="555221"/>
                </a:lnTo>
                <a:lnTo>
                  <a:pt x="450348" y="551138"/>
                </a:lnTo>
                <a:lnTo>
                  <a:pt x="446266" y="547509"/>
                </a:lnTo>
                <a:lnTo>
                  <a:pt x="442185" y="543881"/>
                </a:lnTo>
                <a:lnTo>
                  <a:pt x="438104" y="540478"/>
                </a:lnTo>
                <a:lnTo>
                  <a:pt x="433343" y="537303"/>
                </a:lnTo>
                <a:lnTo>
                  <a:pt x="428581" y="534581"/>
                </a:lnTo>
                <a:lnTo>
                  <a:pt x="424046" y="531633"/>
                </a:lnTo>
                <a:lnTo>
                  <a:pt x="419058" y="529138"/>
                </a:lnTo>
                <a:lnTo>
                  <a:pt x="413843" y="527097"/>
                </a:lnTo>
                <a:lnTo>
                  <a:pt x="408628" y="525056"/>
                </a:lnTo>
                <a:lnTo>
                  <a:pt x="403414" y="523241"/>
                </a:lnTo>
                <a:lnTo>
                  <a:pt x="397972" y="521654"/>
                </a:lnTo>
                <a:lnTo>
                  <a:pt x="392530" y="520293"/>
                </a:lnTo>
                <a:lnTo>
                  <a:pt x="386862" y="519159"/>
                </a:lnTo>
                <a:lnTo>
                  <a:pt x="381194" y="518478"/>
                </a:lnTo>
                <a:lnTo>
                  <a:pt x="375298" y="518251"/>
                </a:lnTo>
                <a:lnTo>
                  <a:pt x="369630" y="518025"/>
                </a:lnTo>
                <a:lnTo>
                  <a:pt x="230188" y="518025"/>
                </a:lnTo>
                <a:lnTo>
                  <a:pt x="230188" y="229074"/>
                </a:lnTo>
                <a:lnTo>
                  <a:pt x="230415" y="217053"/>
                </a:lnTo>
                <a:lnTo>
                  <a:pt x="231322" y="205713"/>
                </a:lnTo>
                <a:lnTo>
                  <a:pt x="232682" y="194372"/>
                </a:lnTo>
                <a:lnTo>
                  <a:pt x="234723" y="183032"/>
                </a:lnTo>
                <a:lnTo>
                  <a:pt x="237444" y="172145"/>
                </a:lnTo>
                <a:lnTo>
                  <a:pt x="240391" y="161032"/>
                </a:lnTo>
                <a:lnTo>
                  <a:pt x="244019" y="150599"/>
                </a:lnTo>
                <a:lnTo>
                  <a:pt x="248327" y="140166"/>
                </a:lnTo>
                <a:lnTo>
                  <a:pt x="252862" y="129960"/>
                </a:lnTo>
                <a:lnTo>
                  <a:pt x="257850" y="120207"/>
                </a:lnTo>
                <a:lnTo>
                  <a:pt x="263518" y="110681"/>
                </a:lnTo>
                <a:lnTo>
                  <a:pt x="269413" y="101155"/>
                </a:lnTo>
                <a:lnTo>
                  <a:pt x="275762" y="92083"/>
                </a:lnTo>
                <a:lnTo>
                  <a:pt x="282564" y="83691"/>
                </a:lnTo>
                <a:lnTo>
                  <a:pt x="289819" y="75299"/>
                </a:lnTo>
                <a:lnTo>
                  <a:pt x="297528" y="67361"/>
                </a:lnTo>
                <a:lnTo>
                  <a:pt x="305237" y="59650"/>
                </a:lnTo>
                <a:lnTo>
                  <a:pt x="313626" y="52392"/>
                </a:lnTo>
                <a:lnTo>
                  <a:pt x="322469" y="45815"/>
                </a:lnTo>
                <a:lnTo>
                  <a:pt x="331085" y="39237"/>
                </a:lnTo>
                <a:lnTo>
                  <a:pt x="340608" y="33340"/>
                </a:lnTo>
                <a:lnTo>
                  <a:pt x="350131" y="27897"/>
                </a:lnTo>
                <a:lnTo>
                  <a:pt x="359880" y="22680"/>
                </a:lnTo>
                <a:lnTo>
                  <a:pt x="370084" y="18371"/>
                </a:lnTo>
                <a:lnTo>
                  <a:pt x="380513" y="14062"/>
                </a:lnTo>
                <a:lnTo>
                  <a:pt x="391170" y="10433"/>
                </a:lnTo>
                <a:lnTo>
                  <a:pt x="402053" y="7258"/>
                </a:lnTo>
                <a:lnTo>
                  <a:pt x="413163" y="4763"/>
                </a:lnTo>
                <a:lnTo>
                  <a:pt x="424273" y="2722"/>
                </a:lnTo>
                <a:lnTo>
                  <a:pt x="435610" y="1134"/>
                </a:lnTo>
                <a:lnTo>
                  <a:pt x="447400" y="453"/>
                </a:lnTo>
                <a:lnTo>
                  <a:pt x="458964"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graphicFrame>
        <p:nvGraphicFramePr>
          <p:cNvPr id="5" name="Group 8"/>
          <p:cNvGraphicFramePr>
            <a:graphicFrameLocks noGrp="1"/>
          </p:cNvGraphicFramePr>
          <p:nvPr/>
        </p:nvGraphicFramePr>
        <p:xfrm>
          <a:off x="665658" y="2816670"/>
          <a:ext cx="10906125" cy="2773364"/>
        </p:xfrm>
        <a:graphic>
          <a:graphicData uri="http://schemas.openxmlformats.org/drawingml/2006/table">
            <a:tbl>
              <a:tblPr/>
              <a:tblGrid>
                <a:gridCol w="2373312">
                  <a:extLst>
                    <a:ext uri="{9D8B030D-6E8A-4147-A177-3AD203B41FA5}">
                      <a16:colId xmlns:a16="http://schemas.microsoft.com/office/drawing/2014/main" val="20000"/>
                    </a:ext>
                  </a:extLst>
                </a:gridCol>
                <a:gridCol w="1989138">
                  <a:extLst>
                    <a:ext uri="{9D8B030D-6E8A-4147-A177-3AD203B41FA5}">
                      <a16:colId xmlns:a16="http://schemas.microsoft.com/office/drawing/2014/main" val="20001"/>
                    </a:ext>
                  </a:extLst>
                </a:gridCol>
                <a:gridCol w="2181225">
                  <a:extLst>
                    <a:ext uri="{9D8B030D-6E8A-4147-A177-3AD203B41FA5}">
                      <a16:colId xmlns:a16="http://schemas.microsoft.com/office/drawing/2014/main" val="20002"/>
                    </a:ext>
                  </a:extLst>
                </a:gridCol>
                <a:gridCol w="2181225">
                  <a:extLst>
                    <a:ext uri="{9D8B030D-6E8A-4147-A177-3AD203B41FA5}">
                      <a16:colId xmlns:a16="http://schemas.microsoft.com/office/drawing/2014/main" val="20003"/>
                    </a:ext>
                  </a:extLst>
                </a:gridCol>
                <a:gridCol w="2181225">
                  <a:extLst>
                    <a:ext uri="{9D8B030D-6E8A-4147-A177-3AD203B41FA5}">
                      <a16:colId xmlns:a16="http://schemas.microsoft.com/office/drawing/2014/main" val="20004"/>
                    </a:ext>
                  </a:extLst>
                </a:gridCol>
              </a:tblGrid>
              <a:tr h="554038">
                <a:tc>
                  <a:txBody>
                    <a:bodyPr/>
                    <a:lstStyle>
                      <a:lvl1pPr>
                        <a:lnSpc>
                          <a:spcPct val="90000"/>
                        </a:lnSpc>
                        <a:spcBef>
                          <a:spcPts val="1000"/>
                        </a:spcBef>
                        <a:defRPr sz="24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defRPr sz="20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defRPr>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defRPr sz="16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defRPr sz="16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16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endParaRPr>
                    </a:p>
                  </a:txBody>
                  <a:tcPr marL="136725" marR="136725" marT="68385" marB="68385" horzOverflow="overflow">
                    <a:lnL>
                      <a:noFill/>
                    </a:lnL>
                    <a:lnR>
                      <a:noFill/>
                    </a:lnR>
                    <a:lnT>
                      <a:noFill/>
                    </a:lnT>
                    <a:lnB>
                      <a:noFill/>
                    </a:lnB>
                    <a:lnTlToBr>
                      <a:noFill/>
                    </a:lnTlToBr>
                    <a:lnBlToTr>
                      <a:noFill/>
                    </a:lnBlToTr>
                    <a:solidFill>
                      <a:srgbClr val="2F7F97"/>
                    </a:solidFill>
                  </a:tcPr>
                </a:tc>
                <a:tc>
                  <a:txBody>
                    <a:bodyPr/>
                    <a:lstStyle>
                      <a:lvl1pPr>
                        <a:lnSpc>
                          <a:spcPct val="90000"/>
                        </a:lnSpc>
                        <a:spcBef>
                          <a:spcPts val="1000"/>
                        </a:spcBef>
                        <a:defRPr sz="24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defRPr sz="20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defRPr>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defRPr sz="16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defRPr sz="16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50000"/>
                        </a:lnSpc>
                        <a:spcBef>
                          <a:spcPct val="0"/>
                        </a:spcBef>
                        <a:spcAft>
                          <a:spcPct val="0"/>
                        </a:spcAft>
                        <a:buClrTx/>
                        <a:buSzTx/>
                        <a:buFontTx/>
                        <a:buNone/>
                      </a:pPr>
                      <a:r>
                        <a:rPr kumimoji="0" lang="zh-CN" altLang="zh-CN" sz="1600" b="0" i="0" u="none" strike="noStrike" cap="none" normalizeH="0" baseline="0">
                          <a:ln>
                            <a:noFill/>
                          </a:ln>
                          <a:solidFill>
                            <a:srgbClr val="FFFFFF"/>
                          </a:solidFill>
                          <a:effectLst/>
                          <a:latin typeface="微软雅黑" panose="020B0503020204020204" pitchFamily="34" charset="-122"/>
                          <a:ea typeface="微软雅黑" panose="020B0503020204020204" pitchFamily="34" charset="-122"/>
                        </a:rPr>
                        <a:t>一季度</a:t>
                      </a:r>
                    </a:p>
                  </a:txBody>
                  <a:tcPr marL="136725" marR="136725" marT="68385" marB="68385" horzOverflow="overflow">
                    <a:lnL>
                      <a:noFill/>
                    </a:lnL>
                    <a:lnR>
                      <a:noFill/>
                    </a:lnR>
                    <a:lnT>
                      <a:noFill/>
                    </a:lnT>
                    <a:lnB>
                      <a:noFill/>
                    </a:lnB>
                    <a:lnTlToBr>
                      <a:noFill/>
                    </a:lnTlToBr>
                    <a:lnBlToTr>
                      <a:noFill/>
                    </a:lnBlToTr>
                    <a:solidFill>
                      <a:srgbClr val="2F7F97"/>
                    </a:solidFill>
                  </a:tcPr>
                </a:tc>
                <a:tc>
                  <a:txBody>
                    <a:bodyPr/>
                    <a:lstStyle>
                      <a:lvl1pPr>
                        <a:lnSpc>
                          <a:spcPct val="90000"/>
                        </a:lnSpc>
                        <a:spcBef>
                          <a:spcPts val="1000"/>
                        </a:spcBef>
                        <a:defRPr sz="24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defRPr sz="20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defRPr>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defRPr sz="16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defRPr sz="16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50000"/>
                        </a:lnSpc>
                        <a:spcBef>
                          <a:spcPct val="0"/>
                        </a:spcBef>
                        <a:spcAft>
                          <a:spcPct val="0"/>
                        </a:spcAft>
                        <a:buClrTx/>
                        <a:buSzTx/>
                        <a:buFontTx/>
                        <a:buNone/>
                      </a:pPr>
                      <a:r>
                        <a:rPr kumimoji="0" lang="zh-CN" altLang="zh-CN" sz="1600" b="0"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rPr>
                        <a:t>二季度</a:t>
                      </a:r>
                    </a:p>
                  </a:txBody>
                  <a:tcPr marL="136725" marR="136725" marT="68385" marB="68385" horzOverflow="overflow">
                    <a:lnL>
                      <a:noFill/>
                    </a:lnL>
                    <a:lnR>
                      <a:noFill/>
                    </a:lnR>
                    <a:lnT>
                      <a:noFill/>
                    </a:lnT>
                    <a:lnB>
                      <a:noFill/>
                    </a:lnB>
                    <a:lnTlToBr>
                      <a:noFill/>
                    </a:lnTlToBr>
                    <a:lnBlToTr>
                      <a:noFill/>
                    </a:lnBlToTr>
                    <a:solidFill>
                      <a:srgbClr val="2F7F97"/>
                    </a:solidFill>
                  </a:tcPr>
                </a:tc>
                <a:tc>
                  <a:txBody>
                    <a:bodyPr/>
                    <a:lstStyle>
                      <a:lvl1pPr>
                        <a:lnSpc>
                          <a:spcPct val="90000"/>
                        </a:lnSpc>
                        <a:spcBef>
                          <a:spcPts val="1000"/>
                        </a:spcBef>
                        <a:defRPr sz="24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defRPr sz="20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defRPr>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defRPr sz="16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defRPr sz="16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50000"/>
                        </a:lnSpc>
                        <a:spcBef>
                          <a:spcPct val="0"/>
                        </a:spcBef>
                        <a:spcAft>
                          <a:spcPct val="0"/>
                        </a:spcAft>
                        <a:buClrTx/>
                        <a:buSzTx/>
                        <a:buFontTx/>
                        <a:buNone/>
                      </a:pPr>
                      <a:r>
                        <a:rPr kumimoji="0" lang="zh-CN" altLang="zh-CN" sz="1600" b="0" i="0" u="none" strike="noStrike" cap="none" normalizeH="0" baseline="0">
                          <a:ln>
                            <a:noFill/>
                          </a:ln>
                          <a:solidFill>
                            <a:srgbClr val="FFFFFF"/>
                          </a:solidFill>
                          <a:effectLst/>
                          <a:latin typeface="微软雅黑" panose="020B0503020204020204" pitchFamily="34" charset="-122"/>
                          <a:ea typeface="微软雅黑" panose="020B0503020204020204" pitchFamily="34" charset="-122"/>
                        </a:rPr>
                        <a:t>三季度</a:t>
                      </a:r>
                    </a:p>
                  </a:txBody>
                  <a:tcPr marL="136725" marR="136725" marT="68385" marB="68385" horzOverflow="overflow">
                    <a:lnL>
                      <a:noFill/>
                    </a:lnL>
                    <a:lnR>
                      <a:noFill/>
                    </a:lnR>
                    <a:lnT>
                      <a:noFill/>
                    </a:lnT>
                    <a:lnB>
                      <a:noFill/>
                    </a:lnB>
                    <a:lnTlToBr>
                      <a:noFill/>
                    </a:lnTlToBr>
                    <a:lnBlToTr>
                      <a:noFill/>
                    </a:lnBlToTr>
                    <a:solidFill>
                      <a:srgbClr val="2F7F97"/>
                    </a:solidFill>
                  </a:tcPr>
                </a:tc>
                <a:tc>
                  <a:txBody>
                    <a:bodyPr/>
                    <a:lstStyle>
                      <a:lvl1pPr>
                        <a:lnSpc>
                          <a:spcPct val="90000"/>
                        </a:lnSpc>
                        <a:spcBef>
                          <a:spcPts val="1000"/>
                        </a:spcBef>
                        <a:defRPr sz="24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defRPr sz="20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defRPr>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defRPr sz="16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defRPr sz="16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50000"/>
                        </a:lnSpc>
                        <a:spcBef>
                          <a:spcPct val="0"/>
                        </a:spcBef>
                        <a:spcAft>
                          <a:spcPct val="0"/>
                        </a:spcAft>
                        <a:buClrTx/>
                        <a:buSzTx/>
                        <a:buFontTx/>
                        <a:buNone/>
                      </a:pPr>
                      <a:r>
                        <a:rPr kumimoji="0" lang="zh-CN" altLang="zh-CN" sz="1600" b="0" i="0" u="none" strike="noStrike" cap="none" normalizeH="0" baseline="0">
                          <a:ln>
                            <a:noFill/>
                          </a:ln>
                          <a:solidFill>
                            <a:srgbClr val="FFFFFF"/>
                          </a:solidFill>
                          <a:effectLst/>
                          <a:latin typeface="微软雅黑" panose="020B0503020204020204" pitchFamily="34" charset="-122"/>
                          <a:ea typeface="微软雅黑" panose="020B0503020204020204" pitchFamily="34" charset="-122"/>
                        </a:rPr>
                        <a:t>四季度</a:t>
                      </a:r>
                    </a:p>
                  </a:txBody>
                  <a:tcPr marL="136725" marR="136725" marT="68385" marB="68385" horzOverflow="overflow">
                    <a:lnL>
                      <a:noFill/>
                    </a:lnL>
                    <a:lnR>
                      <a:noFill/>
                    </a:lnR>
                    <a:lnT>
                      <a:noFill/>
                    </a:lnT>
                    <a:lnB>
                      <a:noFill/>
                    </a:lnB>
                    <a:lnTlToBr>
                      <a:noFill/>
                    </a:lnTlToBr>
                    <a:lnBlToTr>
                      <a:noFill/>
                    </a:lnBlToTr>
                    <a:solidFill>
                      <a:srgbClr val="2F7F97"/>
                    </a:solidFill>
                  </a:tcPr>
                </a:tc>
                <a:extLst>
                  <a:ext uri="{0D108BD9-81ED-4DB2-BD59-A6C34878D82A}">
                    <a16:rowId xmlns:a16="http://schemas.microsoft.com/office/drawing/2014/main" val="10000"/>
                  </a:ext>
                </a:extLst>
              </a:tr>
              <a:tr h="555625">
                <a:tc>
                  <a:txBody>
                    <a:bodyPr/>
                    <a:lstStyle>
                      <a:lvl1pPr>
                        <a:lnSpc>
                          <a:spcPct val="90000"/>
                        </a:lnSpc>
                        <a:spcBef>
                          <a:spcPts val="1000"/>
                        </a:spcBef>
                        <a:defRPr sz="24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defRPr sz="20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defRPr>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defRPr sz="16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defRPr sz="16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50000"/>
                        </a:lnSpc>
                        <a:spcBef>
                          <a:spcPct val="0"/>
                        </a:spcBef>
                        <a:spcAft>
                          <a:spcPct val="0"/>
                        </a:spcAft>
                        <a:buClrTx/>
                        <a:buSzTx/>
                        <a:buFontTx/>
                        <a:buNone/>
                      </a:pPr>
                      <a:r>
                        <a:rPr kumimoji="0" lang="zh-CN" altLang="zh-CN" sz="1600" b="0"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rPr>
                        <a:t>点击输入内容</a:t>
                      </a:r>
                    </a:p>
                  </a:txBody>
                  <a:tcPr marL="136725" marR="136725" marT="68385" marB="68385" horzOverflow="overflow">
                    <a:lnL>
                      <a:noFill/>
                    </a:lnL>
                    <a:lnR>
                      <a:noFill/>
                    </a:lnR>
                    <a:lnT>
                      <a:noFill/>
                    </a:lnT>
                    <a:lnB>
                      <a:noFill/>
                    </a:lnB>
                    <a:lnTlToBr>
                      <a:noFill/>
                    </a:lnTlToBr>
                    <a:lnBlToTr>
                      <a:noFill/>
                    </a:lnBlToTr>
                    <a:solidFill>
                      <a:srgbClr val="F48A32"/>
                    </a:solidFill>
                  </a:tcPr>
                </a:tc>
                <a:tc>
                  <a:txBody>
                    <a:bodyPr/>
                    <a:lstStyle>
                      <a:lvl1pPr>
                        <a:lnSpc>
                          <a:spcPct val="90000"/>
                        </a:lnSpc>
                        <a:spcBef>
                          <a:spcPts val="1000"/>
                        </a:spcBef>
                        <a:defRPr sz="24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defRPr sz="20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defRPr>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defRPr sz="16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defRPr sz="16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2700" b="0" i="0" u="none" strike="noStrike" cap="none" normalizeH="0" baseline="0" dirty="0">
                        <a:ln>
                          <a:noFill/>
                        </a:ln>
                        <a:solidFill>
                          <a:srgbClr val="000000"/>
                        </a:solidFill>
                        <a:effectLst/>
                        <a:latin typeface="Calibri" panose="020F0502020204030204" pitchFamily="34" charset="0"/>
                        <a:ea typeface="微软雅黑" panose="020B0503020204020204" pitchFamily="34" charset="-122"/>
                      </a:endParaRPr>
                    </a:p>
                  </a:txBody>
                  <a:tcPr marL="136725" marR="136725" marT="68385" marB="68385" horzOverflow="overflow">
                    <a:lnL>
                      <a:noFill/>
                    </a:lnL>
                    <a:lnR w="12700" cap="flat" cmpd="sng" algn="ctr">
                      <a:solidFill>
                        <a:srgbClr val="A6A6A6"/>
                      </a:solidFill>
                      <a:prstDash val="solid"/>
                      <a:round/>
                      <a:headEnd type="none" w="med" len="med"/>
                      <a:tailEnd type="none" w="med" len="med"/>
                    </a:lnR>
                    <a:lnT>
                      <a:noFill/>
                    </a:lnT>
                    <a:lnB w="12700" cap="flat" cmpd="sng" algn="ctr">
                      <a:solidFill>
                        <a:srgbClr val="A6A6A6"/>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1000"/>
                        </a:spcBef>
                        <a:defRPr sz="24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defRPr sz="20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defRPr>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defRPr sz="16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defRPr sz="16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2700" b="0" i="0" u="none" strike="noStrike" cap="none" normalizeH="0" baseline="0" dirty="0">
                        <a:ln>
                          <a:noFill/>
                        </a:ln>
                        <a:solidFill>
                          <a:srgbClr val="000000"/>
                        </a:solidFill>
                        <a:effectLst/>
                        <a:latin typeface="Calibri" panose="020F0502020204030204" pitchFamily="34" charset="0"/>
                        <a:ea typeface="微软雅黑" panose="020B0503020204020204" pitchFamily="34" charset="-122"/>
                      </a:endParaRPr>
                    </a:p>
                  </a:txBody>
                  <a:tcPr marL="136725" marR="136725" marT="68385" marB="68385"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a:noFill/>
                    </a:lnT>
                    <a:lnB w="12700" cap="flat" cmpd="sng" algn="ctr">
                      <a:solidFill>
                        <a:srgbClr val="A6A6A6"/>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1000"/>
                        </a:spcBef>
                        <a:defRPr sz="24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defRPr sz="20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defRPr>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defRPr sz="16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defRPr sz="16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2700" b="0" i="0" u="none" strike="noStrike" cap="none" normalizeH="0" baseline="0" dirty="0">
                        <a:ln>
                          <a:noFill/>
                        </a:ln>
                        <a:solidFill>
                          <a:srgbClr val="000000"/>
                        </a:solidFill>
                        <a:effectLst/>
                        <a:latin typeface="Calibri" panose="020F0502020204030204" pitchFamily="34" charset="0"/>
                        <a:ea typeface="微软雅黑" panose="020B0503020204020204" pitchFamily="34" charset="-122"/>
                      </a:endParaRPr>
                    </a:p>
                  </a:txBody>
                  <a:tcPr marL="136725" marR="136725" marT="68385" marB="68385"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a:noFill/>
                    </a:lnT>
                    <a:lnB w="12700" cap="flat" cmpd="sng" algn="ctr">
                      <a:solidFill>
                        <a:srgbClr val="A6A6A6"/>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1000"/>
                        </a:spcBef>
                        <a:defRPr sz="24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defRPr sz="20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defRPr>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defRPr sz="16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defRPr sz="16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2700" b="0" i="0" u="none" strike="noStrike" cap="none" normalizeH="0" baseline="0" dirty="0">
                        <a:ln>
                          <a:noFill/>
                        </a:ln>
                        <a:solidFill>
                          <a:srgbClr val="000000"/>
                        </a:solidFill>
                        <a:effectLst/>
                        <a:latin typeface="Calibri" panose="020F0502020204030204" pitchFamily="34" charset="0"/>
                        <a:ea typeface="微软雅黑" panose="020B0503020204020204" pitchFamily="34" charset="-122"/>
                      </a:endParaRPr>
                    </a:p>
                  </a:txBody>
                  <a:tcPr marL="136725" marR="136725" marT="68385" marB="68385"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a:noFill/>
                    </a:lnT>
                    <a:lnB w="12700" cap="flat" cmpd="sng" algn="ctr">
                      <a:solidFill>
                        <a:srgbClr val="A6A6A6"/>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554038">
                <a:tc>
                  <a:txBody>
                    <a:bodyPr/>
                    <a:lstStyle>
                      <a:lvl1pPr>
                        <a:lnSpc>
                          <a:spcPct val="90000"/>
                        </a:lnSpc>
                        <a:spcBef>
                          <a:spcPts val="1000"/>
                        </a:spcBef>
                        <a:defRPr sz="24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defRPr sz="20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defRPr>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defRPr sz="16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defRPr sz="16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50000"/>
                        </a:lnSpc>
                        <a:spcBef>
                          <a:spcPct val="0"/>
                        </a:spcBef>
                        <a:spcAft>
                          <a:spcPct val="0"/>
                        </a:spcAft>
                        <a:buClrTx/>
                        <a:buSzTx/>
                        <a:buFontTx/>
                        <a:buNone/>
                      </a:pPr>
                      <a:r>
                        <a:rPr kumimoji="0" lang="zh-CN" altLang="zh-CN" sz="1600" b="0"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rPr>
                        <a:t>点</a:t>
                      </a:r>
                      <a:r>
                        <a:rPr kumimoji="0" lang="zh-CN" altLang="zh-CN" sz="1600" b="0" i="0" u="none" strike="noStrike" cap="none" normalizeH="0" baseline="0">
                          <a:ln>
                            <a:noFill/>
                          </a:ln>
                          <a:solidFill>
                            <a:srgbClr val="FFFFFF"/>
                          </a:solidFill>
                          <a:effectLst/>
                          <a:latin typeface="微软雅黑" panose="020B0503020204020204" pitchFamily="34" charset="-122"/>
                          <a:ea typeface="微软雅黑" panose="020B0503020204020204" pitchFamily="34" charset="-122"/>
                        </a:rPr>
                        <a:t>击输入内容</a:t>
                      </a:r>
                    </a:p>
                  </a:txBody>
                  <a:tcPr marL="136725" marR="136725" marT="68385" marB="68385" horzOverflow="overflow">
                    <a:lnL>
                      <a:noFill/>
                    </a:lnL>
                    <a:lnR>
                      <a:noFill/>
                    </a:lnR>
                    <a:lnT>
                      <a:noFill/>
                    </a:lnT>
                    <a:lnB>
                      <a:noFill/>
                    </a:lnB>
                    <a:lnTlToBr>
                      <a:noFill/>
                    </a:lnTlToBr>
                    <a:lnBlToTr>
                      <a:noFill/>
                    </a:lnBlToTr>
                    <a:solidFill>
                      <a:srgbClr val="F48A32"/>
                    </a:solidFill>
                  </a:tcPr>
                </a:tc>
                <a:tc>
                  <a:txBody>
                    <a:bodyPr/>
                    <a:lstStyle>
                      <a:lvl1pPr>
                        <a:lnSpc>
                          <a:spcPct val="90000"/>
                        </a:lnSpc>
                        <a:spcBef>
                          <a:spcPts val="1000"/>
                        </a:spcBef>
                        <a:defRPr sz="24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defRPr sz="20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defRPr>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defRPr sz="16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defRPr sz="16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2700" b="0" i="0" u="none" strike="noStrike" cap="none" normalizeH="0" baseline="0" dirty="0">
                        <a:ln>
                          <a:noFill/>
                        </a:ln>
                        <a:solidFill>
                          <a:srgbClr val="000000"/>
                        </a:solidFill>
                        <a:effectLst/>
                        <a:latin typeface="Calibri" panose="020F0502020204030204" pitchFamily="34" charset="0"/>
                        <a:ea typeface="微软雅黑" panose="020B0503020204020204" pitchFamily="34" charset="-122"/>
                      </a:endParaRPr>
                    </a:p>
                  </a:txBody>
                  <a:tcPr marL="136725" marR="136725" marT="68385" marB="68385" horzOverflow="overflow">
                    <a:lnL>
                      <a:noFill/>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1000"/>
                        </a:spcBef>
                        <a:defRPr sz="24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defRPr sz="20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defRPr>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defRPr sz="16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defRPr sz="16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2700" b="0" i="0" u="none" strike="noStrike" cap="none" normalizeH="0" baseline="0" dirty="0">
                        <a:ln>
                          <a:noFill/>
                        </a:ln>
                        <a:solidFill>
                          <a:srgbClr val="000000"/>
                        </a:solidFill>
                        <a:effectLst/>
                        <a:latin typeface="Calibri" panose="020F0502020204030204" pitchFamily="34" charset="0"/>
                        <a:ea typeface="微软雅黑" panose="020B0503020204020204" pitchFamily="34" charset="-122"/>
                      </a:endParaRPr>
                    </a:p>
                  </a:txBody>
                  <a:tcPr marL="136725" marR="136725" marT="68385" marB="68385"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1000"/>
                        </a:spcBef>
                        <a:defRPr sz="24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defRPr sz="20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defRPr>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defRPr sz="16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defRPr sz="16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2700" b="0" i="0" u="none" strike="noStrike" cap="none" normalizeH="0" baseline="0" dirty="0">
                        <a:ln>
                          <a:noFill/>
                        </a:ln>
                        <a:solidFill>
                          <a:srgbClr val="000000"/>
                        </a:solidFill>
                        <a:effectLst/>
                        <a:latin typeface="Calibri" panose="020F0502020204030204" pitchFamily="34" charset="0"/>
                        <a:ea typeface="微软雅黑" panose="020B0503020204020204" pitchFamily="34" charset="-122"/>
                      </a:endParaRPr>
                    </a:p>
                  </a:txBody>
                  <a:tcPr marL="136725" marR="136725" marT="68385" marB="68385"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1000"/>
                        </a:spcBef>
                        <a:defRPr sz="24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defRPr sz="20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defRPr>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defRPr sz="16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defRPr sz="16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2700" b="0" i="0" u="none" strike="noStrike" cap="none" normalizeH="0" baseline="0" dirty="0">
                        <a:ln>
                          <a:noFill/>
                        </a:ln>
                        <a:solidFill>
                          <a:srgbClr val="000000"/>
                        </a:solidFill>
                        <a:effectLst/>
                        <a:latin typeface="Calibri" panose="020F0502020204030204" pitchFamily="34" charset="0"/>
                        <a:ea typeface="微软雅黑" panose="020B0503020204020204" pitchFamily="34" charset="-122"/>
                      </a:endParaRPr>
                    </a:p>
                  </a:txBody>
                  <a:tcPr marL="136725" marR="136725" marT="68385" marB="68385"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555625">
                <a:tc>
                  <a:txBody>
                    <a:bodyPr/>
                    <a:lstStyle>
                      <a:lvl1pPr>
                        <a:lnSpc>
                          <a:spcPct val="90000"/>
                        </a:lnSpc>
                        <a:spcBef>
                          <a:spcPts val="1000"/>
                        </a:spcBef>
                        <a:defRPr sz="24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defRPr sz="20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defRPr>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defRPr sz="16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defRPr sz="16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50000"/>
                        </a:lnSpc>
                        <a:spcBef>
                          <a:spcPct val="0"/>
                        </a:spcBef>
                        <a:spcAft>
                          <a:spcPct val="0"/>
                        </a:spcAft>
                        <a:buClrTx/>
                        <a:buSzTx/>
                        <a:buFontTx/>
                        <a:buNone/>
                      </a:pPr>
                      <a:r>
                        <a:rPr kumimoji="0" lang="zh-CN" altLang="zh-CN" sz="1600" b="0" i="0" u="none" strike="noStrike" cap="none" normalizeH="0" baseline="0">
                          <a:ln>
                            <a:noFill/>
                          </a:ln>
                          <a:solidFill>
                            <a:srgbClr val="FFFFFF"/>
                          </a:solidFill>
                          <a:effectLst/>
                          <a:latin typeface="微软雅黑" panose="020B0503020204020204" pitchFamily="34" charset="-122"/>
                          <a:ea typeface="微软雅黑" panose="020B0503020204020204" pitchFamily="34" charset="-122"/>
                        </a:rPr>
                        <a:t>点击输入内容</a:t>
                      </a:r>
                    </a:p>
                  </a:txBody>
                  <a:tcPr marL="136725" marR="136725" marT="68385" marB="68385" horzOverflow="overflow">
                    <a:lnL>
                      <a:noFill/>
                    </a:lnL>
                    <a:lnR>
                      <a:noFill/>
                    </a:lnR>
                    <a:lnT>
                      <a:noFill/>
                    </a:lnT>
                    <a:lnB>
                      <a:noFill/>
                    </a:lnB>
                    <a:lnTlToBr>
                      <a:noFill/>
                    </a:lnTlToBr>
                    <a:lnBlToTr>
                      <a:noFill/>
                    </a:lnBlToTr>
                    <a:solidFill>
                      <a:srgbClr val="F48A32"/>
                    </a:solidFill>
                  </a:tcPr>
                </a:tc>
                <a:tc>
                  <a:txBody>
                    <a:bodyPr/>
                    <a:lstStyle>
                      <a:lvl1pPr>
                        <a:lnSpc>
                          <a:spcPct val="90000"/>
                        </a:lnSpc>
                        <a:spcBef>
                          <a:spcPts val="1000"/>
                        </a:spcBef>
                        <a:defRPr sz="24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defRPr sz="20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defRPr>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defRPr sz="16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defRPr sz="16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2700" b="0" i="0" u="none" strike="noStrike" cap="none" normalizeH="0" baseline="0" dirty="0">
                        <a:ln>
                          <a:noFill/>
                        </a:ln>
                        <a:solidFill>
                          <a:srgbClr val="000000"/>
                        </a:solidFill>
                        <a:effectLst/>
                        <a:latin typeface="Calibri" panose="020F0502020204030204" pitchFamily="34" charset="0"/>
                        <a:ea typeface="微软雅黑" panose="020B0503020204020204" pitchFamily="34" charset="-122"/>
                      </a:endParaRPr>
                    </a:p>
                  </a:txBody>
                  <a:tcPr marL="136725" marR="136725" marT="68385" marB="68385" horzOverflow="overflow">
                    <a:lnL>
                      <a:noFill/>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1000"/>
                        </a:spcBef>
                        <a:defRPr sz="24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defRPr sz="20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defRPr>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defRPr sz="16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defRPr sz="16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2700" b="0" i="0" u="none" strike="noStrike" cap="none" normalizeH="0" baseline="0" dirty="0">
                        <a:ln>
                          <a:noFill/>
                        </a:ln>
                        <a:solidFill>
                          <a:srgbClr val="000000"/>
                        </a:solidFill>
                        <a:effectLst/>
                        <a:latin typeface="Calibri" panose="020F0502020204030204" pitchFamily="34" charset="0"/>
                        <a:ea typeface="微软雅黑" panose="020B0503020204020204" pitchFamily="34" charset="-122"/>
                      </a:endParaRPr>
                    </a:p>
                  </a:txBody>
                  <a:tcPr marL="136725" marR="136725" marT="68385" marB="68385"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1000"/>
                        </a:spcBef>
                        <a:defRPr sz="24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defRPr sz="20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defRPr>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defRPr sz="16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defRPr sz="16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2700" b="0" i="0" u="none" strike="noStrike" cap="none" normalizeH="0" baseline="0" dirty="0">
                        <a:ln>
                          <a:noFill/>
                        </a:ln>
                        <a:solidFill>
                          <a:srgbClr val="000000"/>
                        </a:solidFill>
                        <a:effectLst/>
                        <a:latin typeface="Calibri" panose="020F0502020204030204" pitchFamily="34" charset="0"/>
                        <a:ea typeface="微软雅黑" panose="020B0503020204020204" pitchFamily="34" charset="-122"/>
                      </a:endParaRPr>
                    </a:p>
                  </a:txBody>
                  <a:tcPr marL="136725" marR="136725" marT="68385" marB="68385"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1000"/>
                        </a:spcBef>
                        <a:defRPr sz="24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defRPr sz="20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defRPr>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defRPr sz="16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defRPr sz="16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2700" b="0" i="0" u="none" strike="noStrike" cap="none" normalizeH="0" baseline="0" dirty="0">
                        <a:ln>
                          <a:noFill/>
                        </a:ln>
                        <a:solidFill>
                          <a:srgbClr val="000000"/>
                        </a:solidFill>
                        <a:effectLst/>
                        <a:latin typeface="Calibri" panose="020F0502020204030204" pitchFamily="34" charset="0"/>
                        <a:ea typeface="微软雅黑" panose="020B0503020204020204" pitchFamily="34" charset="-122"/>
                      </a:endParaRPr>
                    </a:p>
                  </a:txBody>
                  <a:tcPr marL="136725" marR="136725" marT="68385" marB="68385"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554038">
                <a:tc>
                  <a:txBody>
                    <a:bodyPr/>
                    <a:lstStyle>
                      <a:lvl1pPr>
                        <a:lnSpc>
                          <a:spcPct val="90000"/>
                        </a:lnSpc>
                        <a:spcBef>
                          <a:spcPts val="1000"/>
                        </a:spcBef>
                        <a:defRPr sz="24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defRPr sz="20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defRPr>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defRPr sz="16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defRPr sz="16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50000"/>
                        </a:lnSpc>
                        <a:spcBef>
                          <a:spcPct val="0"/>
                        </a:spcBef>
                        <a:spcAft>
                          <a:spcPct val="0"/>
                        </a:spcAft>
                        <a:buClrTx/>
                        <a:buSzTx/>
                        <a:buFontTx/>
                        <a:buNone/>
                      </a:pPr>
                      <a:r>
                        <a:rPr kumimoji="0" lang="zh-CN" altLang="zh-CN" sz="1600" b="0"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rPr>
                        <a:t>点</a:t>
                      </a:r>
                      <a:r>
                        <a:rPr kumimoji="0" lang="zh-CN" altLang="zh-CN" sz="1600" b="0" i="0" u="none" strike="noStrike" cap="none" normalizeH="0" baseline="0">
                          <a:ln>
                            <a:noFill/>
                          </a:ln>
                          <a:solidFill>
                            <a:srgbClr val="FFFFFF"/>
                          </a:solidFill>
                          <a:effectLst/>
                          <a:latin typeface="微软雅黑" panose="020B0503020204020204" pitchFamily="34" charset="-122"/>
                          <a:ea typeface="微软雅黑" panose="020B0503020204020204" pitchFamily="34" charset="-122"/>
                        </a:rPr>
                        <a:t>击输入内容</a:t>
                      </a:r>
                    </a:p>
                  </a:txBody>
                  <a:tcPr marL="136725" marR="136725" marT="68385" marB="68385" horzOverflow="overflow">
                    <a:lnL>
                      <a:noFill/>
                    </a:lnL>
                    <a:lnR>
                      <a:noFill/>
                    </a:lnR>
                    <a:lnT>
                      <a:noFill/>
                    </a:lnT>
                    <a:lnB>
                      <a:noFill/>
                    </a:lnB>
                    <a:lnTlToBr>
                      <a:noFill/>
                    </a:lnTlToBr>
                    <a:lnBlToTr>
                      <a:noFill/>
                    </a:lnBlToTr>
                    <a:solidFill>
                      <a:srgbClr val="F48A32"/>
                    </a:solidFill>
                  </a:tcPr>
                </a:tc>
                <a:tc>
                  <a:txBody>
                    <a:bodyPr/>
                    <a:lstStyle>
                      <a:lvl1pPr>
                        <a:lnSpc>
                          <a:spcPct val="90000"/>
                        </a:lnSpc>
                        <a:spcBef>
                          <a:spcPts val="1000"/>
                        </a:spcBef>
                        <a:defRPr sz="24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defRPr sz="20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defRPr>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defRPr sz="16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defRPr sz="16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2700" b="0" i="0" u="none" strike="noStrike" cap="none" normalizeH="0" baseline="0" dirty="0">
                        <a:ln>
                          <a:noFill/>
                        </a:ln>
                        <a:solidFill>
                          <a:srgbClr val="000000"/>
                        </a:solidFill>
                        <a:effectLst/>
                        <a:latin typeface="Calibri" panose="020F0502020204030204" pitchFamily="34" charset="0"/>
                        <a:ea typeface="微软雅黑" panose="020B0503020204020204" pitchFamily="34" charset="-122"/>
                      </a:endParaRPr>
                    </a:p>
                  </a:txBody>
                  <a:tcPr marL="136725" marR="136725" marT="68385" marB="68385" horzOverflow="overflow">
                    <a:lnL>
                      <a:noFill/>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1000"/>
                        </a:spcBef>
                        <a:defRPr sz="24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defRPr sz="20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defRPr>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defRPr sz="16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defRPr sz="16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2700" b="0" i="0" u="none" strike="noStrike" cap="none" normalizeH="0" baseline="0" dirty="0">
                        <a:ln>
                          <a:noFill/>
                        </a:ln>
                        <a:solidFill>
                          <a:srgbClr val="000000"/>
                        </a:solidFill>
                        <a:effectLst/>
                        <a:latin typeface="Calibri" panose="020F0502020204030204" pitchFamily="34" charset="0"/>
                        <a:ea typeface="微软雅黑" panose="020B0503020204020204" pitchFamily="34" charset="-122"/>
                      </a:endParaRPr>
                    </a:p>
                  </a:txBody>
                  <a:tcPr marL="136725" marR="136725" marT="68385" marB="68385"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1000"/>
                        </a:spcBef>
                        <a:defRPr sz="24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defRPr sz="20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defRPr>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defRPr sz="16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defRPr sz="16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2700" b="0" i="0" u="none" strike="noStrike" cap="none" normalizeH="0" baseline="0" dirty="0">
                        <a:ln>
                          <a:noFill/>
                        </a:ln>
                        <a:solidFill>
                          <a:srgbClr val="000000"/>
                        </a:solidFill>
                        <a:effectLst/>
                        <a:latin typeface="Calibri" panose="020F0502020204030204" pitchFamily="34" charset="0"/>
                        <a:ea typeface="微软雅黑" panose="020B0503020204020204" pitchFamily="34" charset="-122"/>
                      </a:endParaRPr>
                    </a:p>
                  </a:txBody>
                  <a:tcPr marL="136725" marR="136725" marT="68385" marB="68385"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1000"/>
                        </a:spcBef>
                        <a:defRPr sz="24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defRPr sz="20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defRPr>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defRPr sz="16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defRPr sz="16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2700" b="0" i="0" u="none" strike="noStrike" cap="none" normalizeH="0" baseline="0" dirty="0">
                        <a:ln>
                          <a:noFill/>
                        </a:ln>
                        <a:solidFill>
                          <a:srgbClr val="000000"/>
                        </a:solidFill>
                        <a:effectLst/>
                        <a:latin typeface="Calibri" panose="020F0502020204030204" pitchFamily="34" charset="0"/>
                        <a:ea typeface="微软雅黑" panose="020B0503020204020204" pitchFamily="34" charset="-122"/>
                      </a:endParaRPr>
                    </a:p>
                  </a:txBody>
                  <a:tcPr marL="136725" marR="136725" marT="68385" marB="68385"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bl>
          </a:graphicData>
        </a:graphic>
      </p:graphicFrame>
      <p:sp>
        <p:nvSpPr>
          <p:cNvPr id="6" name="文本框 10"/>
          <p:cNvSpPr txBox="1">
            <a:spLocks noChangeArrowheads="1"/>
          </p:cNvSpPr>
          <p:nvPr/>
        </p:nvSpPr>
        <p:spPr bwMode="auto">
          <a:xfrm>
            <a:off x="612329" y="1590685"/>
            <a:ext cx="1117547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0"/>
              </a:spcBef>
              <a:buFont typeface="Arial" panose="020B0604020202020204" pitchFamily="34" charset="0"/>
              <a:buNone/>
            </a:pPr>
            <a:r>
              <a:rPr lang="zh-CN" altLang="en-US" sz="1600" dirty="0">
                <a:latin typeface="微软雅黑" panose="020B0503020204020204" pitchFamily="34" charset="-122"/>
                <a:ea typeface="微软雅黑" panose="020B0503020204020204" pitchFamily="34" charset="-122"/>
              </a:rPr>
              <a:t>点击输入内容点击输入内容点击输入内容点击输入内容点击输入内容点击输入内容点击输入内容点击输入内容点击输入内容</a:t>
            </a:r>
            <a:endParaRPr lang="en-US" altLang="zh-CN" sz="1600" dirty="0">
              <a:latin typeface="微软雅黑" panose="020B0503020204020204" pitchFamily="34" charset="-122"/>
              <a:ea typeface="微软雅黑" panose="020B0503020204020204" pitchFamily="34" charset="-122"/>
            </a:endParaRPr>
          </a:p>
          <a:p>
            <a:pPr eaLnBrk="1" hangingPunct="1">
              <a:lnSpc>
                <a:spcPct val="150000"/>
              </a:lnSpc>
              <a:spcBef>
                <a:spcPct val="0"/>
              </a:spcBef>
              <a:buFont typeface="Arial" panose="020B0604020202020204" pitchFamily="34" charset="0"/>
              <a:buNone/>
            </a:pPr>
            <a:r>
              <a:rPr lang="zh-CN" altLang="en-US" sz="1600" dirty="0">
                <a:latin typeface="微软雅黑" panose="020B0503020204020204" pitchFamily="34" charset="-122"/>
                <a:ea typeface="微软雅黑" panose="020B0503020204020204" pitchFamily="34" charset="-122"/>
              </a:rPr>
              <a:t>点击输入内容点击输入内容点击输入内容点击输入内容点击输入内容点击输入内容点击输入内容点击输入内容点击输入内容</a:t>
            </a:r>
          </a:p>
        </p:txBody>
      </p:sp>
      <p:sp>
        <p:nvSpPr>
          <p:cNvPr id="7" name="矩形 11"/>
          <p:cNvSpPr>
            <a:spLocks noChangeArrowheads="1"/>
          </p:cNvSpPr>
          <p:nvPr/>
        </p:nvSpPr>
        <p:spPr bwMode="auto">
          <a:xfrm>
            <a:off x="3029445" y="3505645"/>
            <a:ext cx="4279900" cy="292100"/>
          </a:xfrm>
          <a:prstGeom prst="rect">
            <a:avLst/>
          </a:prstGeom>
          <a:solidFill>
            <a:srgbClr val="C41A2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dirty="0">
              <a:solidFill>
                <a:srgbClr val="FFFFFF"/>
              </a:solidFill>
              <a:ea typeface="微软雅黑" panose="020B0503020204020204" pitchFamily="34" charset="-122"/>
            </a:endParaRPr>
          </a:p>
        </p:txBody>
      </p:sp>
      <p:sp>
        <p:nvSpPr>
          <p:cNvPr id="8" name="矩形 12"/>
          <p:cNvSpPr>
            <a:spLocks noChangeArrowheads="1"/>
          </p:cNvSpPr>
          <p:nvPr/>
        </p:nvSpPr>
        <p:spPr bwMode="auto">
          <a:xfrm>
            <a:off x="5124945" y="4048570"/>
            <a:ext cx="3327400" cy="292100"/>
          </a:xfrm>
          <a:prstGeom prst="rect">
            <a:avLst/>
          </a:prstGeom>
          <a:solidFill>
            <a:srgbClr val="FDD10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dirty="0">
              <a:solidFill>
                <a:srgbClr val="FFFFFF"/>
              </a:solidFill>
              <a:ea typeface="微软雅黑" panose="020B0503020204020204" pitchFamily="34" charset="-122"/>
            </a:endParaRPr>
          </a:p>
        </p:txBody>
      </p:sp>
      <p:sp>
        <p:nvSpPr>
          <p:cNvPr id="9" name="矩形 13"/>
          <p:cNvSpPr>
            <a:spLocks noChangeArrowheads="1"/>
          </p:cNvSpPr>
          <p:nvPr/>
        </p:nvSpPr>
        <p:spPr bwMode="auto">
          <a:xfrm>
            <a:off x="6782295" y="4605782"/>
            <a:ext cx="3132138" cy="292100"/>
          </a:xfrm>
          <a:prstGeom prst="rect">
            <a:avLst/>
          </a:prstGeom>
          <a:solidFill>
            <a:srgbClr val="C41A2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dirty="0">
              <a:solidFill>
                <a:srgbClr val="FFFFFF"/>
              </a:solidFill>
              <a:ea typeface="微软雅黑" panose="020B0503020204020204" pitchFamily="34" charset="-122"/>
            </a:endParaRPr>
          </a:p>
        </p:txBody>
      </p:sp>
      <p:sp>
        <p:nvSpPr>
          <p:cNvPr id="10" name="矩形 14"/>
          <p:cNvSpPr>
            <a:spLocks noChangeArrowheads="1"/>
          </p:cNvSpPr>
          <p:nvPr/>
        </p:nvSpPr>
        <p:spPr bwMode="auto">
          <a:xfrm>
            <a:off x="8347570" y="5162995"/>
            <a:ext cx="3135313" cy="290512"/>
          </a:xfrm>
          <a:prstGeom prst="rect">
            <a:avLst/>
          </a:prstGeom>
          <a:solidFill>
            <a:srgbClr val="C41A2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dirty="0">
              <a:solidFill>
                <a:srgbClr val="FFFFFF"/>
              </a:solidFill>
              <a:ea typeface="微软雅黑" panose="020B0503020204020204" pitchFamily="34" charset="-122"/>
            </a:endParaRPr>
          </a:p>
        </p:txBody>
      </p:sp>
    </p:spTree>
  </p:cSld>
  <p:clrMapOvr>
    <a:masterClrMapping/>
  </p:clrMapOvr>
  <p:transition spd="slow" advTm="10000">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2"/>
                                        </p:tgtEl>
                                        <p:attrNameLst>
                                          <p:attrName>ppt_y</p:attrName>
                                        </p:attrNameLst>
                                      </p:cBhvr>
                                      <p:tavLst>
                                        <p:tav tm="0">
                                          <p:val>
                                            <p:strVal val="#ppt_y"/>
                                          </p:val>
                                        </p:tav>
                                        <p:tav tm="100000">
                                          <p:val>
                                            <p:strVal val="#ppt_y"/>
                                          </p:val>
                                        </p:tav>
                                      </p:tavLst>
                                    </p:anim>
                                    <p:anim calcmode="lin" valueType="num">
                                      <p:cBhvr>
                                        <p:cTn id="1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left)">
                                      <p:cBhvr>
                                        <p:cTn id="33" dur="500"/>
                                        <p:tgtEl>
                                          <p:spTgt spid="7"/>
                                        </p:tgtEl>
                                      </p:cBhvr>
                                    </p:animEffec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left)">
                                      <p:cBhvr>
                                        <p:cTn id="37" dur="500"/>
                                        <p:tgtEl>
                                          <p:spTgt spid="8"/>
                                        </p:tgtEl>
                                      </p:cBhvr>
                                    </p:animEffect>
                                  </p:childTnLst>
                                </p:cTn>
                              </p:par>
                            </p:childTnLst>
                          </p:cTn>
                        </p:par>
                        <p:par>
                          <p:cTn id="38" fill="hold">
                            <p:stCondLst>
                              <p:cond delay="1000"/>
                            </p:stCondLst>
                            <p:childTnLst>
                              <p:par>
                                <p:cTn id="39" presetID="22" presetClass="entr" presetSubtype="8" fill="hold" grpId="0"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ipe(left)">
                                      <p:cBhvr>
                                        <p:cTn id="41" dur="500"/>
                                        <p:tgtEl>
                                          <p:spTgt spid="9"/>
                                        </p:tgtEl>
                                      </p:cBhvr>
                                    </p:animEffect>
                                  </p:childTnLst>
                                </p:cTn>
                              </p:par>
                            </p:childTnLst>
                          </p:cTn>
                        </p:par>
                        <p:par>
                          <p:cTn id="42" fill="hold">
                            <p:stCondLst>
                              <p:cond delay="1500"/>
                            </p:stCondLst>
                            <p:childTnLst>
                              <p:par>
                                <p:cTn id="43" presetID="22" presetClass="entr" presetSubtype="8" fill="hold" grpId="0" nodeType="after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ipe(left)">
                                      <p:cBhvr>
                                        <p:cTn id="45" dur="5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41" presetClass="entr" presetSubtype="0" fill="hold" grpId="0" nodeType="clickEffect">
                                  <p:stCondLst>
                                    <p:cond delay="0"/>
                                  </p:stCondLst>
                                  <p:iterate type="lt">
                                    <p:tmPct val="10000"/>
                                  </p:iterate>
                                  <p:childTnLst>
                                    <p:set>
                                      <p:cBhvr>
                                        <p:cTn id="49" dur="1" fill="hold">
                                          <p:stCondLst>
                                            <p:cond delay="0"/>
                                          </p:stCondLst>
                                        </p:cTn>
                                        <p:tgtEl>
                                          <p:spTgt spid="6"/>
                                        </p:tgtEl>
                                        <p:attrNameLst>
                                          <p:attrName>style.visibility</p:attrName>
                                        </p:attrNameLst>
                                      </p:cBhvr>
                                      <p:to>
                                        <p:strVal val="visible"/>
                                      </p:to>
                                    </p:set>
                                    <p:anim calcmode="lin" valueType="num">
                                      <p:cBhvr>
                                        <p:cTn id="50" dur="25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51" dur="250" fill="hold"/>
                                        <p:tgtEl>
                                          <p:spTgt spid="6"/>
                                        </p:tgtEl>
                                        <p:attrNameLst>
                                          <p:attrName>ppt_y</p:attrName>
                                        </p:attrNameLst>
                                      </p:cBhvr>
                                      <p:tavLst>
                                        <p:tav tm="0">
                                          <p:val>
                                            <p:strVal val="#ppt_y"/>
                                          </p:val>
                                        </p:tav>
                                        <p:tav tm="100000">
                                          <p:val>
                                            <p:strVal val="#ppt_y"/>
                                          </p:val>
                                        </p:tav>
                                      </p:tavLst>
                                    </p:anim>
                                    <p:anim calcmode="lin" valueType="num">
                                      <p:cBhvr>
                                        <p:cTn id="52" dur="25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53" dur="25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54" dur="25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6" grpId="0"/>
      <p:bldP spid="7" grpId="0" animBg="1"/>
      <p:bldP spid="8" grpId="0" animBg="1"/>
      <p:bldP spid="9" grpId="0" animBg="1"/>
      <p:bldP spid="1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68590" y="333450"/>
            <a:ext cx="3262433" cy="461665"/>
          </a:xfrm>
          <a:prstGeom prst="rect">
            <a:avLst/>
          </a:prstGeom>
          <a:noFill/>
        </p:spPr>
        <p:txBody>
          <a:bodyPr wrap="none" rtlCol="0">
            <a:spAutoFit/>
          </a:bodyPr>
          <a:lstStyle/>
          <a:p>
            <a:r>
              <a:rPr lang="zh-CN" altLang="en-US" sz="2400" dirty="0">
                <a:solidFill>
                  <a:schemeClr val="bg1"/>
                </a:solidFill>
                <a:latin typeface="方正兰亭粗黑简体" panose="02000000000000000000" pitchFamily="2" charset="-122"/>
                <a:ea typeface="方正兰亭粗黑简体" panose="02000000000000000000" pitchFamily="2" charset="-122"/>
              </a:rPr>
              <a:t>点击输入您的标题内容</a:t>
            </a:r>
          </a:p>
        </p:txBody>
      </p:sp>
      <p:sp>
        <p:nvSpPr>
          <p:cNvPr id="3" name="矩形 2"/>
          <p:cNvSpPr/>
          <p:nvPr/>
        </p:nvSpPr>
        <p:spPr>
          <a:xfrm>
            <a:off x="0" y="117426"/>
            <a:ext cx="1418655" cy="9212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4" name="KSO_Shape"/>
          <p:cNvSpPr/>
          <p:nvPr/>
        </p:nvSpPr>
        <p:spPr bwMode="auto">
          <a:xfrm>
            <a:off x="502354" y="189434"/>
            <a:ext cx="772285" cy="792088"/>
          </a:xfrm>
          <a:custGeom>
            <a:avLst/>
            <a:gdLst>
              <a:gd name="T0" fmla="*/ 342531 w 2482850"/>
              <a:gd name="T1" fmla="*/ 1411756 h 2544763"/>
              <a:gd name="T2" fmla="*/ 306547 w 2482850"/>
              <a:gd name="T3" fmla="*/ 1492974 h 2544763"/>
              <a:gd name="T4" fmla="*/ 13579 w 2482850"/>
              <a:gd name="T5" fmla="*/ 1472457 h 2544763"/>
              <a:gd name="T6" fmla="*/ 20029 w 2482850"/>
              <a:gd name="T7" fmla="*/ 1384118 h 2544763"/>
              <a:gd name="T8" fmla="*/ 1841954 w 2482850"/>
              <a:gd name="T9" fmla="*/ 1334060 h 2544763"/>
              <a:gd name="T10" fmla="*/ 1837887 w 2482850"/>
              <a:gd name="T11" fmla="*/ 1604505 h 2544763"/>
              <a:gd name="T12" fmla="*/ 1149584 w 2482850"/>
              <a:gd name="T13" fmla="*/ 1082629 h 2544763"/>
              <a:gd name="T14" fmla="*/ 1326475 w 2482850"/>
              <a:gd name="T15" fmla="*/ 1289240 h 2544763"/>
              <a:gd name="T16" fmla="*/ 574873 w 2482850"/>
              <a:gd name="T17" fmla="*/ 1171589 h 2544763"/>
              <a:gd name="T18" fmla="*/ 1815518 w 2482850"/>
              <a:gd name="T19" fmla="*/ 969269 h 2544763"/>
              <a:gd name="T20" fmla="*/ 1853647 w 2482850"/>
              <a:gd name="T21" fmla="*/ 1234357 h 2544763"/>
              <a:gd name="T22" fmla="*/ 290931 w 2482850"/>
              <a:gd name="T23" fmla="*/ 886711 h 2544763"/>
              <a:gd name="T24" fmla="*/ 345416 w 2482850"/>
              <a:gd name="T25" fmla="*/ 956400 h 2544763"/>
              <a:gd name="T26" fmla="*/ 284141 w 2482850"/>
              <a:gd name="T27" fmla="*/ 1020493 h 2544763"/>
              <a:gd name="T28" fmla="*/ 3055 w 2482850"/>
              <a:gd name="T29" fmla="*/ 973186 h 2544763"/>
              <a:gd name="T30" fmla="*/ 38870 w 2482850"/>
              <a:gd name="T31" fmla="*/ 892137 h 2544763"/>
              <a:gd name="T32" fmla="*/ 1092019 w 2482850"/>
              <a:gd name="T33" fmla="*/ 666011 h 2544763"/>
              <a:gd name="T34" fmla="*/ 1142276 w 2482850"/>
              <a:gd name="T35" fmla="*/ 816768 h 2544763"/>
              <a:gd name="T36" fmla="*/ 1014427 w 2482850"/>
              <a:gd name="T37" fmla="*/ 1013872 h 2544763"/>
              <a:gd name="T38" fmla="*/ 872485 w 2482850"/>
              <a:gd name="T39" fmla="*/ 1026945 h 2544763"/>
              <a:gd name="T40" fmla="*/ 735127 w 2482850"/>
              <a:gd name="T41" fmla="*/ 831198 h 2544763"/>
              <a:gd name="T42" fmla="*/ 767726 w 2482850"/>
              <a:gd name="T43" fmla="*/ 705058 h 2544763"/>
              <a:gd name="T44" fmla="*/ 937004 w 2482850"/>
              <a:gd name="T45" fmla="*/ 631887 h 2544763"/>
              <a:gd name="T46" fmla="*/ 1839921 w 2482850"/>
              <a:gd name="T47" fmla="*/ 646042 h 2544763"/>
              <a:gd name="T48" fmla="*/ 1839921 w 2482850"/>
              <a:gd name="T49" fmla="*/ 916908 h 2544763"/>
              <a:gd name="T50" fmla="*/ 1041836 w 2482850"/>
              <a:gd name="T51" fmla="*/ 497072 h 2544763"/>
              <a:gd name="T52" fmla="*/ 1122120 w 2482850"/>
              <a:gd name="T53" fmla="*/ 564600 h 2544763"/>
              <a:gd name="T54" fmla="*/ 1106537 w 2482850"/>
              <a:gd name="T55" fmla="*/ 695751 h 2544763"/>
              <a:gd name="T56" fmla="*/ 1008639 w 2482850"/>
              <a:gd name="T57" fmla="*/ 596666 h 2544763"/>
              <a:gd name="T58" fmla="*/ 789300 w 2482850"/>
              <a:gd name="T59" fmla="*/ 616178 h 2544763"/>
              <a:gd name="T60" fmla="*/ 727987 w 2482850"/>
              <a:gd name="T61" fmla="*/ 682008 h 2544763"/>
              <a:gd name="T62" fmla="*/ 807762 w 2482850"/>
              <a:gd name="T63" fmla="*/ 502672 h 2544763"/>
              <a:gd name="T64" fmla="*/ 315373 w 2482850"/>
              <a:gd name="T65" fmla="*/ 416928 h 2544763"/>
              <a:gd name="T66" fmla="*/ 338797 w 2482850"/>
              <a:gd name="T67" fmla="*/ 502278 h 2544763"/>
              <a:gd name="T68" fmla="*/ 51431 w 2482850"/>
              <a:gd name="T69" fmla="*/ 538518 h 2544763"/>
              <a:gd name="T70" fmla="*/ 340 w 2482850"/>
              <a:gd name="T71" fmla="*/ 466038 h 2544763"/>
              <a:gd name="T72" fmla="*/ 65010 w 2482850"/>
              <a:gd name="T73" fmla="*/ 405412 h 2544763"/>
              <a:gd name="T74" fmla="*/ 1857375 w 2482850"/>
              <a:gd name="T75" fmla="*/ 519685 h 2544763"/>
              <a:gd name="T76" fmla="*/ 343343 w 2482850"/>
              <a:gd name="T77" fmla="*/ 17148 h 2544763"/>
              <a:gd name="T78" fmla="*/ 191196 w 2482850"/>
              <a:gd name="T79" fmla="*/ 148054 h 2544763"/>
              <a:gd name="T80" fmla="*/ 371159 w 2482850"/>
              <a:gd name="T81" fmla="*/ 432954 h 2544763"/>
              <a:gd name="T82" fmla="*/ 329603 w 2482850"/>
              <a:gd name="T83" fmla="*/ 559954 h 2544763"/>
              <a:gd name="T84" fmla="*/ 345547 w 2482850"/>
              <a:gd name="T85" fmla="*/ 876945 h 2544763"/>
              <a:gd name="T86" fmla="*/ 361661 w 2482850"/>
              <a:gd name="T87" fmla="*/ 1009548 h 2544763"/>
              <a:gd name="T88" fmla="*/ 306875 w 2482850"/>
              <a:gd name="T89" fmla="*/ 1334859 h 2544763"/>
              <a:gd name="T90" fmla="*/ 377944 w 2482850"/>
              <a:gd name="T91" fmla="*/ 1447766 h 2544763"/>
              <a:gd name="T92" fmla="*/ 276513 w 2482850"/>
              <a:gd name="T93" fmla="*/ 1534357 h 2544763"/>
              <a:gd name="T94" fmla="*/ 305009 w 2482850"/>
              <a:gd name="T95" fmla="*/ 1883098 h 2544763"/>
              <a:gd name="T96" fmla="*/ 1657699 w 2482850"/>
              <a:gd name="T97" fmla="*/ 1800412 h 2544763"/>
              <a:gd name="T98" fmla="*/ 1610885 w 2482850"/>
              <a:gd name="T99" fmla="*/ 47879 h 2544763"/>
              <a:gd name="T100" fmla="*/ 1621063 w 2482850"/>
              <a:gd name="T101" fmla="*/ 34297 h 2544763"/>
              <a:gd name="T102" fmla="*/ 1672965 w 2482850"/>
              <a:gd name="T103" fmla="*/ 1807712 h 2544763"/>
              <a:gd name="T104" fmla="*/ 300769 w 2482850"/>
              <a:gd name="T105" fmla="*/ 1899567 h 2544763"/>
              <a:gd name="T106" fmla="*/ 276513 w 2482850"/>
              <a:gd name="T107" fmla="*/ 1517378 h 2544763"/>
              <a:gd name="T108" fmla="*/ 360982 w 2482850"/>
              <a:gd name="T109" fmla="*/ 1445389 h 2544763"/>
              <a:gd name="T110" fmla="*/ 301787 w 2482850"/>
              <a:gd name="T111" fmla="*/ 1351158 h 2544763"/>
              <a:gd name="T112" fmla="*/ 347413 w 2482850"/>
              <a:gd name="T113" fmla="*/ 1000040 h 2544763"/>
              <a:gd name="T114" fmla="*/ 333843 w 2482850"/>
              <a:gd name="T115" fmla="*/ 889679 h 2544763"/>
              <a:gd name="T116" fmla="*/ 320614 w 2482850"/>
              <a:gd name="T117" fmla="*/ 545353 h 2544763"/>
              <a:gd name="T118" fmla="*/ 355215 w 2482850"/>
              <a:gd name="T119" fmla="*/ 439746 h 2544763"/>
              <a:gd name="T120" fmla="*/ 174065 w 2482850"/>
              <a:gd name="T121" fmla="*/ 145506 h 2544763"/>
              <a:gd name="T122" fmla="*/ 343343 w 2482850"/>
              <a:gd name="T123" fmla="*/ 0 h 254476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482850" h="2544763">
                <a:moveTo>
                  <a:pt x="86902" y="1822450"/>
                </a:moveTo>
                <a:lnTo>
                  <a:pt x="91667" y="1822450"/>
                </a:lnTo>
                <a:lnTo>
                  <a:pt x="370523" y="1822450"/>
                </a:lnTo>
                <a:lnTo>
                  <a:pt x="375061" y="1822450"/>
                </a:lnTo>
                <a:lnTo>
                  <a:pt x="379826" y="1822903"/>
                </a:lnTo>
                <a:lnTo>
                  <a:pt x="384137" y="1823583"/>
                </a:lnTo>
                <a:lnTo>
                  <a:pt x="388902" y="1824262"/>
                </a:lnTo>
                <a:lnTo>
                  <a:pt x="393213" y="1825395"/>
                </a:lnTo>
                <a:lnTo>
                  <a:pt x="397524" y="1826527"/>
                </a:lnTo>
                <a:lnTo>
                  <a:pt x="401835" y="1827886"/>
                </a:lnTo>
                <a:lnTo>
                  <a:pt x="405919" y="1829472"/>
                </a:lnTo>
                <a:lnTo>
                  <a:pt x="409777" y="1831284"/>
                </a:lnTo>
                <a:lnTo>
                  <a:pt x="414088" y="1833322"/>
                </a:lnTo>
                <a:lnTo>
                  <a:pt x="417718" y="1835587"/>
                </a:lnTo>
                <a:lnTo>
                  <a:pt x="421575" y="1838079"/>
                </a:lnTo>
                <a:lnTo>
                  <a:pt x="425206" y="1840344"/>
                </a:lnTo>
                <a:lnTo>
                  <a:pt x="428609" y="1843062"/>
                </a:lnTo>
                <a:lnTo>
                  <a:pt x="432013" y="1846006"/>
                </a:lnTo>
                <a:lnTo>
                  <a:pt x="434962" y="1848951"/>
                </a:lnTo>
                <a:lnTo>
                  <a:pt x="438139" y="1852122"/>
                </a:lnTo>
                <a:lnTo>
                  <a:pt x="441088" y="1855293"/>
                </a:lnTo>
                <a:lnTo>
                  <a:pt x="443584" y="1858691"/>
                </a:lnTo>
                <a:lnTo>
                  <a:pt x="446307" y="1862315"/>
                </a:lnTo>
                <a:lnTo>
                  <a:pt x="448803" y="1865939"/>
                </a:lnTo>
                <a:lnTo>
                  <a:pt x="450845" y="1869789"/>
                </a:lnTo>
                <a:lnTo>
                  <a:pt x="452887" y="1873640"/>
                </a:lnTo>
                <a:lnTo>
                  <a:pt x="454702" y="1877490"/>
                </a:lnTo>
                <a:lnTo>
                  <a:pt x="456291" y="1881794"/>
                </a:lnTo>
                <a:lnTo>
                  <a:pt x="457879" y="1885871"/>
                </a:lnTo>
                <a:lnTo>
                  <a:pt x="459240" y="1890401"/>
                </a:lnTo>
                <a:lnTo>
                  <a:pt x="460148" y="1894704"/>
                </a:lnTo>
                <a:lnTo>
                  <a:pt x="461055" y="1899008"/>
                </a:lnTo>
                <a:lnTo>
                  <a:pt x="461509" y="1903538"/>
                </a:lnTo>
                <a:lnTo>
                  <a:pt x="461736" y="1908068"/>
                </a:lnTo>
                <a:lnTo>
                  <a:pt x="461963" y="1912824"/>
                </a:lnTo>
                <a:lnTo>
                  <a:pt x="461736" y="1917581"/>
                </a:lnTo>
                <a:lnTo>
                  <a:pt x="461509" y="1922111"/>
                </a:lnTo>
                <a:lnTo>
                  <a:pt x="461055" y="1926641"/>
                </a:lnTo>
                <a:lnTo>
                  <a:pt x="460148" y="1930945"/>
                </a:lnTo>
                <a:lnTo>
                  <a:pt x="459240" y="1935248"/>
                </a:lnTo>
                <a:lnTo>
                  <a:pt x="457879" y="1939778"/>
                </a:lnTo>
                <a:lnTo>
                  <a:pt x="456291" y="1943855"/>
                </a:lnTo>
                <a:lnTo>
                  <a:pt x="454702" y="1947932"/>
                </a:lnTo>
                <a:lnTo>
                  <a:pt x="452887" y="1952009"/>
                </a:lnTo>
                <a:lnTo>
                  <a:pt x="450845" y="1955860"/>
                </a:lnTo>
                <a:lnTo>
                  <a:pt x="448803" y="1959710"/>
                </a:lnTo>
                <a:lnTo>
                  <a:pt x="446307" y="1963334"/>
                </a:lnTo>
                <a:lnTo>
                  <a:pt x="443584" y="1966958"/>
                </a:lnTo>
                <a:lnTo>
                  <a:pt x="441088" y="1970356"/>
                </a:lnTo>
                <a:lnTo>
                  <a:pt x="438139" y="1973753"/>
                </a:lnTo>
                <a:lnTo>
                  <a:pt x="434962" y="1976698"/>
                </a:lnTo>
                <a:lnTo>
                  <a:pt x="432013" y="1979643"/>
                </a:lnTo>
                <a:lnTo>
                  <a:pt x="428609" y="1982587"/>
                </a:lnTo>
                <a:lnTo>
                  <a:pt x="425206" y="1985305"/>
                </a:lnTo>
                <a:lnTo>
                  <a:pt x="421575" y="1988023"/>
                </a:lnTo>
                <a:lnTo>
                  <a:pt x="417718" y="1990288"/>
                </a:lnTo>
                <a:lnTo>
                  <a:pt x="414088" y="1992327"/>
                </a:lnTo>
                <a:lnTo>
                  <a:pt x="409777" y="1994365"/>
                </a:lnTo>
                <a:lnTo>
                  <a:pt x="405919" y="1996177"/>
                </a:lnTo>
                <a:lnTo>
                  <a:pt x="401835" y="1997763"/>
                </a:lnTo>
                <a:lnTo>
                  <a:pt x="397524" y="1999348"/>
                </a:lnTo>
                <a:lnTo>
                  <a:pt x="393213" y="2000254"/>
                </a:lnTo>
                <a:lnTo>
                  <a:pt x="388902" y="2001387"/>
                </a:lnTo>
                <a:lnTo>
                  <a:pt x="384137" y="2002066"/>
                </a:lnTo>
                <a:lnTo>
                  <a:pt x="379826" y="2002972"/>
                </a:lnTo>
                <a:lnTo>
                  <a:pt x="375061" y="2003199"/>
                </a:lnTo>
                <a:lnTo>
                  <a:pt x="370523" y="2003425"/>
                </a:lnTo>
                <a:lnTo>
                  <a:pt x="91667" y="2003425"/>
                </a:lnTo>
                <a:lnTo>
                  <a:pt x="86902" y="2003199"/>
                </a:lnTo>
                <a:lnTo>
                  <a:pt x="82364" y="2002972"/>
                </a:lnTo>
                <a:lnTo>
                  <a:pt x="77599" y="2002066"/>
                </a:lnTo>
                <a:lnTo>
                  <a:pt x="73288" y="2001387"/>
                </a:lnTo>
                <a:lnTo>
                  <a:pt x="68750" y="2000254"/>
                </a:lnTo>
                <a:lnTo>
                  <a:pt x="64439" y="1999348"/>
                </a:lnTo>
                <a:lnTo>
                  <a:pt x="60128" y="1997763"/>
                </a:lnTo>
                <a:lnTo>
                  <a:pt x="56044" y="1996177"/>
                </a:lnTo>
                <a:lnTo>
                  <a:pt x="51959" y="1994365"/>
                </a:lnTo>
                <a:lnTo>
                  <a:pt x="48102" y="1992327"/>
                </a:lnTo>
                <a:lnTo>
                  <a:pt x="44245" y="1990288"/>
                </a:lnTo>
                <a:lnTo>
                  <a:pt x="40615" y="1988023"/>
                </a:lnTo>
                <a:lnTo>
                  <a:pt x="36757" y="1985305"/>
                </a:lnTo>
                <a:lnTo>
                  <a:pt x="33581" y="1982587"/>
                </a:lnTo>
                <a:lnTo>
                  <a:pt x="30177" y="1979643"/>
                </a:lnTo>
                <a:lnTo>
                  <a:pt x="26774" y="1976698"/>
                </a:lnTo>
                <a:lnTo>
                  <a:pt x="23824" y="1973753"/>
                </a:lnTo>
                <a:lnTo>
                  <a:pt x="21101" y="1970356"/>
                </a:lnTo>
                <a:lnTo>
                  <a:pt x="18152" y="1966958"/>
                </a:lnTo>
                <a:lnTo>
                  <a:pt x="15656" y="1963334"/>
                </a:lnTo>
                <a:lnTo>
                  <a:pt x="13160" y="1959710"/>
                </a:lnTo>
                <a:lnTo>
                  <a:pt x="11118" y="1955860"/>
                </a:lnTo>
                <a:lnTo>
                  <a:pt x="9076" y="1952009"/>
                </a:lnTo>
                <a:lnTo>
                  <a:pt x="7261" y="1947932"/>
                </a:lnTo>
                <a:lnTo>
                  <a:pt x="5446" y="1943855"/>
                </a:lnTo>
                <a:lnTo>
                  <a:pt x="4084" y="1939778"/>
                </a:lnTo>
                <a:lnTo>
                  <a:pt x="2950" y="1935248"/>
                </a:lnTo>
                <a:lnTo>
                  <a:pt x="1815" y="1930945"/>
                </a:lnTo>
                <a:lnTo>
                  <a:pt x="1134" y="1926641"/>
                </a:lnTo>
                <a:lnTo>
                  <a:pt x="454" y="1922111"/>
                </a:lnTo>
                <a:lnTo>
                  <a:pt x="0" y="1917581"/>
                </a:lnTo>
                <a:lnTo>
                  <a:pt x="0" y="1912824"/>
                </a:lnTo>
                <a:lnTo>
                  <a:pt x="0" y="1908068"/>
                </a:lnTo>
                <a:lnTo>
                  <a:pt x="454" y="1903538"/>
                </a:lnTo>
                <a:lnTo>
                  <a:pt x="1134" y="1899008"/>
                </a:lnTo>
                <a:lnTo>
                  <a:pt x="1815" y="1894704"/>
                </a:lnTo>
                <a:lnTo>
                  <a:pt x="2950" y="1890401"/>
                </a:lnTo>
                <a:lnTo>
                  <a:pt x="4084" y="1885871"/>
                </a:lnTo>
                <a:lnTo>
                  <a:pt x="5446" y="1881794"/>
                </a:lnTo>
                <a:lnTo>
                  <a:pt x="7261" y="1877490"/>
                </a:lnTo>
                <a:lnTo>
                  <a:pt x="9076" y="1873640"/>
                </a:lnTo>
                <a:lnTo>
                  <a:pt x="11118" y="1869789"/>
                </a:lnTo>
                <a:lnTo>
                  <a:pt x="13160" y="1865939"/>
                </a:lnTo>
                <a:lnTo>
                  <a:pt x="15656" y="1862315"/>
                </a:lnTo>
                <a:lnTo>
                  <a:pt x="18152" y="1858691"/>
                </a:lnTo>
                <a:lnTo>
                  <a:pt x="21101" y="1855293"/>
                </a:lnTo>
                <a:lnTo>
                  <a:pt x="23824" y="1852122"/>
                </a:lnTo>
                <a:lnTo>
                  <a:pt x="26774" y="1848951"/>
                </a:lnTo>
                <a:lnTo>
                  <a:pt x="30177" y="1846006"/>
                </a:lnTo>
                <a:lnTo>
                  <a:pt x="33581" y="1843062"/>
                </a:lnTo>
                <a:lnTo>
                  <a:pt x="36757" y="1840344"/>
                </a:lnTo>
                <a:lnTo>
                  <a:pt x="40615" y="1838079"/>
                </a:lnTo>
                <a:lnTo>
                  <a:pt x="44245" y="1835587"/>
                </a:lnTo>
                <a:lnTo>
                  <a:pt x="48102" y="1833322"/>
                </a:lnTo>
                <a:lnTo>
                  <a:pt x="51959" y="1831284"/>
                </a:lnTo>
                <a:lnTo>
                  <a:pt x="56044" y="1829472"/>
                </a:lnTo>
                <a:lnTo>
                  <a:pt x="60128" y="1827886"/>
                </a:lnTo>
                <a:lnTo>
                  <a:pt x="64439" y="1826527"/>
                </a:lnTo>
                <a:lnTo>
                  <a:pt x="68750" y="1825395"/>
                </a:lnTo>
                <a:lnTo>
                  <a:pt x="73288" y="1824262"/>
                </a:lnTo>
                <a:lnTo>
                  <a:pt x="77599" y="1823583"/>
                </a:lnTo>
                <a:lnTo>
                  <a:pt x="82364" y="1822903"/>
                </a:lnTo>
                <a:lnTo>
                  <a:pt x="86902" y="1822450"/>
                </a:lnTo>
                <a:close/>
                <a:moveTo>
                  <a:pt x="2282825" y="1685925"/>
                </a:moveTo>
                <a:lnTo>
                  <a:pt x="2412173" y="1745797"/>
                </a:lnTo>
                <a:lnTo>
                  <a:pt x="2422140" y="1750786"/>
                </a:lnTo>
                <a:lnTo>
                  <a:pt x="2426897" y="1753281"/>
                </a:lnTo>
                <a:lnTo>
                  <a:pt x="2431201" y="1756002"/>
                </a:lnTo>
                <a:lnTo>
                  <a:pt x="2435732" y="1758724"/>
                </a:lnTo>
                <a:lnTo>
                  <a:pt x="2439583" y="1761445"/>
                </a:lnTo>
                <a:lnTo>
                  <a:pt x="2443434" y="1764166"/>
                </a:lnTo>
                <a:lnTo>
                  <a:pt x="2447058" y="1767115"/>
                </a:lnTo>
                <a:lnTo>
                  <a:pt x="2450456" y="1769836"/>
                </a:lnTo>
                <a:lnTo>
                  <a:pt x="2453628" y="1773011"/>
                </a:lnTo>
                <a:lnTo>
                  <a:pt x="2456799" y="1775959"/>
                </a:lnTo>
                <a:lnTo>
                  <a:pt x="2459518" y="1778907"/>
                </a:lnTo>
                <a:lnTo>
                  <a:pt x="2462236" y="1782082"/>
                </a:lnTo>
                <a:lnTo>
                  <a:pt x="2464501" y="1785257"/>
                </a:lnTo>
                <a:lnTo>
                  <a:pt x="2466766" y="1788432"/>
                </a:lnTo>
                <a:lnTo>
                  <a:pt x="2468805" y="1791607"/>
                </a:lnTo>
                <a:lnTo>
                  <a:pt x="2470617" y="1794782"/>
                </a:lnTo>
                <a:lnTo>
                  <a:pt x="2472430" y="1798184"/>
                </a:lnTo>
                <a:lnTo>
                  <a:pt x="2474015" y="1801813"/>
                </a:lnTo>
                <a:lnTo>
                  <a:pt x="2475601" y="1805215"/>
                </a:lnTo>
                <a:lnTo>
                  <a:pt x="2477866" y="1812245"/>
                </a:lnTo>
                <a:lnTo>
                  <a:pt x="2479905" y="1819502"/>
                </a:lnTo>
                <a:lnTo>
                  <a:pt x="2481264" y="1826986"/>
                </a:lnTo>
                <a:lnTo>
                  <a:pt x="2482397" y="1834697"/>
                </a:lnTo>
                <a:lnTo>
                  <a:pt x="2482850" y="1842861"/>
                </a:lnTo>
                <a:lnTo>
                  <a:pt x="2482850" y="1851025"/>
                </a:lnTo>
                <a:lnTo>
                  <a:pt x="2482850" y="2068286"/>
                </a:lnTo>
                <a:lnTo>
                  <a:pt x="2482850" y="2076677"/>
                </a:lnTo>
                <a:lnTo>
                  <a:pt x="2482397" y="2084388"/>
                </a:lnTo>
                <a:lnTo>
                  <a:pt x="2481264" y="2092326"/>
                </a:lnTo>
                <a:lnTo>
                  <a:pt x="2479905" y="2099810"/>
                </a:lnTo>
                <a:lnTo>
                  <a:pt x="2477866" y="2107067"/>
                </a:lnTo>
                <a:lnTo>
                  <a:pt x="2475601" y="2114324"/>
                </a:lnTo>
                <a:lnTo>
                  <a:pt x="2474015" y="2117726"/>
                </a:lnTo>
                <a:lnTo>
                  <a:pt x="2472430" y="2121127"/>
                </a:lnTo>
                <a:lnTo>
                  <a:pt x="2470617" y="2124302"/>
                </a:lnTo>
                <a:lnTo>
                  <a:pt x="2468805" y="2127704"/>
                </a:lnTo>
                <a:lnTo>
                  <a:pt x="2466766" y="2130879"/>
                </a:lnTo>
                <a:lnTo>
                  <a:pt x="2464501" y="2134281"/>
                </a:lnTo>
                <a:lnTo>
                  <a:pt x="2462236" y="2137456"/>
                </a:lnTo>
                <a:lnTo>
                  <a:pt x="2459518" y="2140404"/>
                </a:lnTo>
                <a:lnTo>
                  <a:pt x="2456799" y="2143352"/>
                </a:lnTo>
                <a:lnTo>
                  <a:pt x="2453628" y="2146527"/>
                </a:lnTo>
                <a:lnTo>
                  <a:pt x="2450456" y="2149249"/>
                </a:lnTo>
                <a:lnTo>
                  <a:pt x="2447058" y="2152197"/>
                </a:lnTo>
                <a:lnTo>
                  <a:pt x="2443434" y="2154919"/>
                </a:lnTo>
                <a:lnTo>
                  <a:pt x="2439583" y="2157867"/>
                </a:lnTo>
                <a:lnTo>
                  <a:pt x="2435732" y="2160588"/>
                </a:lnTo>
                <a:lnTo>
                  <a:pt x="2431201" y="2163310"/>
                </a:lnTo>
                <a:lnTo>
                  <a:pt x="2426897" y="2165804"/>
                </a:lnTo>
                <a:lnTo>
                  <a:pt x="2422140" y="2168526"/>
                </a:lnTo>
                <a:lnTo>
                  <a:pt x="2412173" y="2173742"/>
                </a:lnTo>
                <a:lnTo>
                  <a:pt x="2282825" y="2233613"/>
                </a:lnTo>
                <a:lnTo>
                  <a:pt x="2282825" y="1685925"/>
                </a:lnTo>
                <a:close/>
                <a:moveTo>
                  <a:pt x="1216535" y="1436687"/>
                </a:moveTo>
                <a:lnTo>
                  <a:pt x="1274253" y="1436687"/>
                </a:lnTo>
                <a:lnTo>
                  <a:pt x="1303338" y="1492629"/>
                </a:lnTo>
                <a:lnTo>
                  <a:pt x="1283046" y="1513778"/>
                </a:lnTo>
                <a:lnTo>
                  <a:pt x="1301534" y="1642262"/>
                </a:lnTo>
                <a:lnTo>
                  <a:pt x="1245394" y="1852612"/>
                </a:lnTo>
                <a:lnTo>
                  <a:pt x="1189254" y="1642262"/>
                </a:lnTo>
                <a:lnTo>
                  <a:pt x="1207516" y="1513778"/>
                </a:lnTo>
                <a:lnTo>
                  <a:pt x="1187450" y="1492629"/>
                </a:lnTo>
                <a:lnTo>
                  <a:pt x="1216535" y="1436687"/>
                </a:lnTo>
                <a:close/>
                <a:moveTo>
                  <a:pt x="1389519" y="1379537"/>
                </a:moveTo>
                <a:lnTo>
                  <a:pt x="1401785" y="1384753"/>
                </a:lnTo>
                <a:lnTo>
                  <a:pt x="1434494" y="1399267"/>
                </a:lnTo>
                <a:lnTo>
                  <a:pt x="1456754" y="1409246"/>
                </a:lnTo>
                <a:lnTo>
                  <a:pt x="1481740" y="1420358"/>
                </a:lnTo>
                <a:lnTo>
                  <a:pt x="1508543" y="1432831"/>
                </a:lnTo>
                <a:lnTo>
                  <a:pt x="1536709" y="1446212"/>
                </a:lnTo>
                <a:lnTo>
                  <a:pt x="1565557" y="1460273"/>
                </a:lnTo>
                <a:lnTo>
                  <a:pt x="1593950" y="1474560"/>
                </a:lnTo>
                <a:lnTo>
                  <a:pt x="1607578" y="1481818"/>
                </a:lnTo>
                <a:lnTo>
                  <a:pt x="1621207" y="1489075"/>
                </a:lnTo>
                <a:lnTo>
                  <a:pt x="1634154" y="1496105"/>
                </a:lnTo>
                <a:lnTo>
                  <a:pt x="1646647" y="1503362"/>
                </a:lnTo>
                <a:lnTo>
                  <a:pt x="1658232" y="1509939"/>
                </a:lnTo>
                <a:lnTo>
                  <a:pt x="1669589" y="1516743"/>
                </a:lnTo>
                <a:lnTo>
                  <a:pt x="1679584" y="1523546"/>
                </a:lnTo>
                <a:lnTo>
                  <a:pt x="1688669" y="1529669"/>
                </a:lnTo>
                <a:lnTo>
                  <a:pt x="1697074" y="1536019"/>
                </a:lnTo>
                <a:lnTo>
                  <a:pt x="1704115" y="1541689"/>
                </a:lnTo>
                <a:lnTo>
                  <a:pt x="1707068" y="1544410"/>
                </a:lnTo>
                <a:lnTo>
                  <a:pt x="1709794" y="1547132"/>
                </a:lnTo>
                <a:lnTo>
                  <a:pt x="1712292" y="1549853"/>
                </a:lnTo>
                <a:lnTo>
                  <a:pt x="1714337" y="1552348"/>
                </a:lnTo>
                <a:lnTo>
                  <a:pt x="1716154" y="1554843"/>
                </a:lnTo>
                <a:lnTo>
                  <a:pt x="1717971" y="1558018"/>
                </a:lnTo>
                <a:lnTo>
                  <a:pt x="1721833" y="1565048"/>
                </a:lnTo>
                <a:lnTo>
                  <a:pt x="1726148" y="1573666"/>
                </a:lnTo>
                <a:lnTo>
                  <a:pt x="1730237" y="1583191"/>
                </a:lnTo>
                <a:lnTo>
                  <a:pt x="1734326" y="1593850"/>
                </a:lnTo>
                <a:lnTo>
                  <a:pt x="1738869" y="1605416"/>
                </a:lnTo>
                <a:lnTo>
                  <a:pt x="1742957" y="1618116"/>
                </a:lnTo>
                <a:lnTo>
                  <a:pt x="1747500" y="1631269"/>
                </a:lnTo>
                <a:lnTo>
                  <a:pt x="1751816" y="1645330"/>
                </a:lnTo>
                <a:lnTo>
                  <a:pt x="1755904" y="1659844"/>
                </a:lnTo>
                <a:lnTo>
                  <a:pt x="1764536" y="1690460"/>
                </a:lnTo>
                <a:lnTo>
                  <a:pt x="1773168" y="1722210"/>
                </a:lnTo>
                <a:lnTo>
                  <a:pt x="1781118" y="1753960"/>
                </a:lnTo>
                <a:lnTo>
                  <a:pt x="1788613" y="1785030"/>
                </a:lnTo>
                <a:lnTo>
                  <a:pt x="1795428" y="1814966"/>
                </a:lnTo>
                <a:lnTo>
                  <a:pt x="1801561" y="1842180"/>
                </a:lnTo>
                <a:lnTo>
                  <a:pt x="1807012" y="1866446"/>
                </a:lnTo>
                <a:lnTo>
                  <a:pt x="1814962" y="1902505"/>
                </a:lnTo>
                <a:lnTo>
                  <a:pt x="1817688" y="1916112"/>
                </a:lnTo>
                <a:lnTo>
                  <a:pt x="1244600" y="1916112"/>
                </a:lnTo>
                <a:lnTo>
                  <a:pt x="1389519" y="1379537"/>
                </a:lnTo>
                <a:close/>
                <a:moveTo>
                  <a:pt x="1100083" y="1379537"/>
                </a:moveTo>
                <a:lnTo>
                  <a:pt x="1244600" y="1916112"/>
                </a:lnTo>
                <a:lnTo>
                  <a:pt x="673100" y="1916112"/>
                </a:lnTo>
                <a:lnTo>
                  <a:pt x="676045" y="1902505"/>
                </a:lnTo>
                <a:lnTo>
                  <a:pt x="683520" y="1866446"/>
                </a:lnTo>
                <a:lnTo>
                  <a:pt x="688956" y="1842180"/>
                </a:lnTo>
                <a:lnTo>
                  <a:pt x="695072" y="1814966"/>
                </a:lnTo>
                <a:lnTo>
                  <a:pt x="702094" y="1785030"/>
                </a:lnTo>
                <a:lnTo>
                  <a:pt x="709569" y="1753960"/>
                </a:lnTo>
                <a:lnTo>
                  <a:pt x="717724" y="1722210"/>
                </a:lnTo>
                <a:lnTo>
                  <a:pt x="725878" y="1690460"/>
                </a:lnTo>
                <a:lnTo>
                  <a:pt x="734486" y="1659844"/>
                </a:lnTo>
                <a:lnTo>
                  <a:pt x="739016" y="1645330"/>
                </a:lnTo>
                <a:lnTo>
                  <a:pt x="743320" y="1631269"/>
                </a:lnTo>
                <a:lnTo>
                  <a:pt x="747397" y="1618116"/>
                </a:lnTo>
                <a:lnTo>
                  <a:pt x="751928" y="1605416"/>
                </a:lnTo>
                <a:lnTo>
                  <a:pt x="756005" y="1593850"/>
                </a:lnTo>
                <a:lnTo>
                  <a:pt x="760082" y="1583191"/>
                </a:lnTo>
                <a:lnTo>
                  <a:pt x="764386" y="1573666"/>
                </a:lnTo>
                <a:lnTo>
                  <a:pt x="768463" y="1565048"/>
                </a:lnTo>
                <a:lnTo>
                  <a:pt x="772314" y="1558018"/>
                </a:lnTo>
                <a:lnTo>
                  <a:pt x="774353" y="1554843"/>
                </a:lnTo>
                <a:lnTo>
                  <a:pt x="776165" y="1552348"/>
                </a:lnTo>
                <a:lnTo>
                  <a:pt x="778203" y="1549853"/>
                </a:lnTo>
                <a:lnTo>
                  <a:pt x="780695" y="1547132"/>
                </a:lnTo>
                <a:lnTo>
                  <a:pt x="783413" y="1544410"/>
                </a:lnTo>
                <a:lnTo>
                  <a:pt x="786358" y="1541689"/>
                </a:lnTo>
                <a:lnTo>
                  <a:pt x="793607" y="1536019"/>
                </a:lnTo>
                <a:lnTo>
                  <a:pt x="801535" y="1529669"/>
                </a:lnTo>
                <a:lnTo>
                  <a:pt x="810822" y="1523546"/>
                </a:lnTo>
                <a:lnTo>
                  <a:pt x="821015" y="1516743"/>
                </a:lnTo>
                <a:lnTo>
                  <a:pt x="831888" y="1509939"/>
                </a:lnTo>
                <a:lnTo>
                  <a:pt x="843893" y="1503362"/>
                </a:lnTo>
                <a:lnTo>
                  <a:pt x="855898" y="1496105"/>
                </a:lnTo>
                <a:lnTo>
                  <a:pt x="869263" y="1489075"/>
                </a:lnTo>
                <a:lnTo>
                  <a:pt x="882401" y="1481818"/>
                </a:lnTo>
                <a:lnTo>
                  <a:pt x="896445" y="1474560"/>
                </a:lnTo>
                <a:lnTo>
                  <a:pt x="924533" y="1460273"/>
                </a:lnTo>
                <a:lnTo>
                  <a:pt x="953074" y="1446212"/>
                </a:lnTo>
                <a:lnTo>
                  <a:pt x="981388" y="1432831"/>
                </a:lnTo>
                <a:lnTo>
                  <a:pt x="1008117" y="1420358"/>
                </a:lnTo>
                <a:lnTo>
                  <a:pt x="1033034" y="1409246"/>
                </a:lnTo>
                <a:lnTo>
                  <a:pt x="1055006" y="1399267"/>
                </a:lnTo>
                <a:lnTo>
                  <a:pt x="1088077" y="1384753"/>
                </a:lnTo>
                <a:lnTo>
                  <a:pt x="1100083" y="1379537"/>
                </a:lnTo>
                <a:close/>
                <a:moveTo>
                  <a:pt x="2282825" y="1227137"/>
                </a:moveTo>
                <a:lnTo>
                  <a:pt x="2412173" y="1287064"/>
                </a:lnTo>
                <a:lnTo>
                  <a:pt x="2422140" y="1292285"/>
                </a:lnTo>
                <a:lnTo>
                  <a:pt x="2426897" y="1294782"/>
                </a:lnTo>
                <a:lnTo>
                  <a:pt x="2431201" y="1297505"/>
                </a:lnTo>
                <a:lnTo>
                  <a:pt x="2435732" y="1300002"/>
                </a:lnTo>
                <a:lnTo>
                  <a:pt x="2439583" y="1302953"/>
                </a:lnTo>
                <a:lnTo>
                  <a:pt x="2443434" y="1305677"/>
                </a:lnTo>
                <a:lnTo>
                  <a:pt x="2447058" y="1308628"/>
                </a:lnTo>
                <a:lnTo>
                  <a:pt x="2450456" y="1311352"/>
                </a:lnTo>
                <a:lnTo>
                  <a:pt x="2453628" y="1314303"/>
                </a:lnTo>
                <a:lnTo>
                  <a:pt x="2456799" y="1317481"/>
                </a:lnTo>
                <a:lnTo>
                  <a:pt x="2459518" y="1320205"/>
                </a:lnTo>
                <a:lnTo>
                  <a:pt x="2462236" y="1323383"/>
                </a:lnTo>
                <a:lnTo>
                  <a:pt x="2464501" y="1326561"/>
                </a:lnTo>
                <a:lnTo>
                  <a:pt x="2466766" y="1329966"/>
                </a:lnTo>
                <a:lnTo>
                  <a:pt x="2468805" y="1332917"/>
                </a:lnTo>
                <a:lnTo>
                  <a:pt x="2470617" y="1336322"/>
                </a:lnTo>
                <a:lnTo>
                  <a:pt x="2472430" y="1339727"/>
                </a:lnTo>
                <a:lnTo>
                  <a:pt x="2474015" y="1343132"/>
                </a:lnTo>
                <a:lnTo>
                  <a:pt x="2475601" y="1346537"/>
                </a:lnTo>
                <a:lnTo>
                  <a:pt x="2477866" y="1353800"/>
                </a:lnTo>
                <a:lnTo>
                  <a:pt x="2479905" y="1361064"/>
                </a:lnTo>
                <a:lnTo>
                  <a:pt x="2481264" y="1368555"/>
                </a:lnTo>
                <a:lnTo>
                  <a:pt x="2482397" y="1376273"/>
                </a:lnTo>
                <a:lnTo>
                  <a:pt x="2482850" y="1384445"/>
                </a:lnTo>
                <a:lnTo>
                  <a:pt x="2482850" y="1392390"/>
                </a:lnTo>
                <a:lnTo>
                  <a:pt x="2482850" y="1609852"/>
                </a:lnTo>
                <a:lnTo>
                  <a:pt x="2482850" y="1618251"/>
                </a:lnTo>
                <a:lnTo>
                  <a:pt x="2482397" y="1626196"/>
                </a:lnTo>
                <a:lnTo>
                  <a:pt x="2481264" y="1634141"/>
                </a:lnTo>
                <a:lnTo>
                  <a:pt x="2479905" y="1641632"/>
                </a:lnTo>
                <a:lnTo>
                  <a:pt x="2477866" y="1648895"/>
                </a:lnTo>
                <a:lnTo>
                  <a:pt x="2475601" y="1655932"/>
                </a:lnTo>
                <a:lnTo>
                  <a:pt x="2474015" y="1659337"/>
                </a:lnTo>
                <a:lnTo>
                  <a:pt x="2472430" y="1662969"/>
                </a:lnTo>
                <a:lnTo>
                  <a:pt x="2470617" y="1666147"/>
                </a:lnTo>
                <a:lnTo>
                  <a:pt x="2468805" y="1669325"/>
                </a:lnTo>
                <a:lnTo>
                  <a:pt x="2466766" y="1672730"/>
                </a:lnTo>
                <a:lnTo>
                  <a:pt x="2464501" y="1675908"/>
                </a:lnTo>
                <a:lnTo>
                  <a:pt x="2462236" y="1678859"/>
                </a:lnTo>
                <a:lnTo>
                  <a:pt x="2459518" y="1682037"/>
                </a:lnTo>
                <a:lnTo>
                  <a:pt x="2456799" y="1685215"/>
                </a:lnTo>
                <a:lnTo>
                  <a:pt x="2453628" y="1687939"/>
                </a:lnTo>
                <a:lnTo>
                  <a:pt x="2450456" y="1691117"/>
                </a:lnTo>
                <a:lnTo>
                  <a:pt x="2447058" y="1694068"/>
                </a:lnTo>
                <a:lnTo>
                  <a:pt x="2443434" y="1696792"/>
                </a:lnTo>
                <a:lnTo>
                  <a:pt x="2439583" y="1699743"/>
                </a:lnTo>
                <a:lnTo>
                  <a:pt x="2435732" y="1702240"/>
                </a:lnTo>
                <a:lnTo>
                  <a:pt x="2431201" y="1705190"/>
                </a:lnTo>
                <a:lnTo>
                  <a:pt x="2426897" y="1707687"/>
                </a:lnTo>
                <a:lnTo>
                  <a:pt x="2422140" y="1710411"/>
                </a:lnTo>
                <a:lnTo>
                  <a:pt x="2412173" y="1715178"/>
                </a:lnTo>
                <a:lnTo>
                  <a:pt x="2406963" y="1717675"/>
                </a:lnTo>
                <a:lnTo>
                  <a:pt x="2282825" y="1660018"/>
                </a:lnTo>
                <a:lnTo>
                  <a:pt x="2282825" y="1227137"/>
                </a:lnTo>
                <a:close/>
                <a:moveTo>
                  <a:pt x="91667" y="1182687"/>
                </a:moveTo>
                <a:lnTo>
                  <a:pt x="370523" y="1182687"/>
                </a:lnTo>
                <a:lnTo>
                  <a:pt x="375061" y="1182913"/>
                </a:lnTo>
                <a:lnTo>
                  <a:pt x="379826" y="1183140"/>
                </a:lnTo>
                <a:lnTo>
                  <a:pt x="384137" y="1183593"/>
                </a:lnTo>
                <a:lnTo>
                  <a:pt x="388902" y="1184499"/>
                </a:lnTo>
                <a:lnTo>
                  <a:pt x="393213" y="1185405"/>
                </a:lnTo>
                <a:lnTo>
                  <a:pt x="397524" y="1186764"/>
                </a:lnTo>
                <a:lnTo>
                  <a:pt x="401835" y="1188349"/>
                </a:lnTo>
                <a:lnTo>
                  <a:pt x="405919" y="1189935"/>
                </a:lnTo>
                <a:lnTo>
                  <a:pt x="409777" y="1191747"/>
                </a:lnTo>
                <a:lnTo>
                  <a:pt x="414088" y="1193785"/>
                </a:lnTo>
                <a:lnTo>
                  <a:pt x="417718" y="1195824"/>
                </a:lnTo>
                <a:lnTo>
                  <a:pt x="421575" y="1198089"/>
                </a:lnTo>
                <a:lnTo>
                  <a:pt x="425206" y="1200807"/>
                </a:lnTo>
                <a:lnTo>
                  <a:pt x="428609" y="1203298"/>
                </a:lnTo>
                <a:lnTo>
                  <a:pt x="432013" y="1206243"/>
                </a:lnTo>
                <a:lnTo>
                  <a:pt x="434962" y="1209187"/>
                </a:lnTo>
                <a:lnTo>
                  <a:pt x="438139" y="1212358"/>
                </a:lnTo>
                <a:lnTo>
                  <a:pt x="441088" y="1215756"/>
                </a:lnTo>
                <a:lnTo>
                  <a:pt x="443584" y="1219154"/>
                </a:lnTo>
                <a:lnTo>
                  <a:pt x="446307" y="1222778"/>
                </a:lnTo>
                <a:lnTo>
                  <a:pt x="448803" y="1226402"/>
                </a:lnTo>
                <a:lnTo>
                  <a:pt x="450845" y="1230026"/>
                </a:lnTo>
                <a:lnTo>
                  <a:pt x="452887" y="1233876"/>
                </a:lnTo>
                <a:lnTo>
                  <a:pt x="454702" y="1237953"/>
                </a:lnTo>
                <a:lnTo>
                  <a:pt x="456291" y="1242257"/>
                </a:lnTo>
                <a:lnTo>
                  <a:pt x="457879" y="1246334"/>
                </a:lnTo>
                <a:lnTo>
                  <a:pt x="459240" y="1250411"/>
                </a:lnTo>
                <a:lnTo>
                  <a:pt x="460148" y="1254941"/>
                </a:lnTo>
                <a:lnTo>
                  <a:pt x="461055" y="1259471"/>
                </a:lnTo>
                <a:lnTo>
                  <a:pt x="461509" y="1264001"/>
                </a:lnTo>
                <a:lnTo>
                  <a:pt x="461736" y="1268531"/>
                </a:lnTo>
                <a:lnTo>
                  <a:pt x="461963" y="1273061"/>
                </a:lnTo>
                <a:lnTo>
                  <a:pt x="461736" y="1277591"/>
                </a:lnTo>
                <a:lnTo>
                  <a:pt x="461509" y="1282348"/>
                </a:lnTo>
                <a:lnTo>
                  <a:pt x="461055" y="1286651"/>
                </a:lnTo>
                <a:lnTo>
                  <a:pt x="460148" y="1291408"/>
                </a:lnTo>
                <a:lnTo>
                  <a:pt x="459240" y="1295485"/>
                </a:lnTo>
                <a:lnTo>
                  <a:pt x="457879" y="1300015"/>
                </a:lnTo>
                <a:lnTo>
                  <a:pt x="456291" y="1304092"/>
                </a:lnTo>
                <a:lnTo>
                  <a:pt x="454702" y="1308169"/>
                </a:lnTo>
                <a:lnTo>
                  <a:pt x="452887" y="1312246"/>
                </a:lnTo>
                <a:lnTo>
                  <a:pt x="450845" y="1316323"/>
                </a:lnTo>
                <a:lnTo>
                  <a:pt x="448803" y="1319947"/>
                </a:lnTo>
                <a:lnTo>
                  <a:pt x="446307" y="1323571"/>
                </a:lnTo>
                <a:lnTo>
                  <a:pt x="443584" y="1327195"/>
                </a:lnTo>
                <a:lnTo>
                  <a:pt x="441088" y="1330366"/>
                </a:lnTo>
                <a:lnTo>
                  <a:pt x="438139" y="1333764"/>
                </a:lnTo>
                <a:lnTo>
                  <a:pt x="434962" y="1336935"/>
                </a:lnTo>
                <a:lnTo>
                  <a:pt x="432013" y="1340106"/>
                </a:lnTo>
                <a:lnTo>
                  <a:pt x="428609" y="1342824"/>
                </a:lnTo>
                <a:lnTo>
                  <a:pt x="425206" y="1345542"/>
                </a:lnTo>
                <a:lnTo>
                  <a:pt x="421575" y="1348033"/>
                </a:lnTo>
                <a:lnTo>
                  <a:pt x="417718" y="1350525"/>
                </a:lnTo>
                <a:lnTo>
                  <a:pt x="414088" y="1352563"/>
                </a:lnTo>
                <a:lnTo>
                  <a:pt x="409777" y="1354602"/>
                </a:lnTo>
                <a:lnTo>
                  <a:pt x="405919" y="1356414"/>
                </a:lnTo>
                <a:lnTo>
                  <a:pt x="401835" y="1357999"/>
                </a:lnTo>
                <a:lnTo>
                  <a:pt x="397524" y="1359585"/>
                </a:lnTo>
                <a:lnTo>
                  <a:pt x="393213" y="1360717"/>
                </a:lnTo>
                <a:lnTo>
                  <a:pt x="388902" y="1361850"/>
                </a:lnTo>
                <a:lnTo>
                  <a:pt x="384137" y="1362529"/>
                </a:lnTo>
                <a:lnTo>
                  <a:pt x="379826" y="1363209"/>
                </a:lnTo>
                <a:lnTo>
                  <a:pt x="375061" y="1363435"/>
                </a:lnTo>
                <a:lnTo>
                  <a:pt x="370523" y="1363662"/>
                </a:lnTo>
                <a:lnTo>
                  <a:pt x="91667" y="1363662"/>
                </a:lnTo>
                <a:lnTo>
                  <a:pt x="86902" y="1363435"/>
                </a:lnTo>
                <a:lnTo>
                  <a:pt x="82364" y="1363209"/>
                </a:lnTo>
                <a:lnTo>
                  <a:pt x="77599" y="1362529"/>
                </a:lnTo>
                <a:lnTo>
                  <a:pt x="73288" y="1361850"/>
                </a:lnTo>
                <a:lnTo>
                  <a:pt x="68750" y="1360717"/>
                </a:lnTo>
                <a:lnTo>
                  <a:pt x="64439" y="1359585"/>
                </a:lnTo>
                <a:lnTo>
                  <a:pt x="60128" y="1357999"/>
                </a:lnTo>
                <a:lnTo>
                  <a:pt x="56044" y="1356414"/>
                </a:lnTo>
                <a:lnTo>
                  <a:pt x="51959" y="1354602"/>
                </a:lnTo>
                <a:lnTo>
                  <a:pt x="48102" y="1352563"/>
                </a:lnTo>
                <a:lnTo>
                  <a:pt x="44245" y="1350525"/>
                </a:lnTo>
                <a:lnTo>
                  <a:pt x="40615" y="1348033"/>
                </a:lnTo>
                <a:lnTo>
                  <a:pt x="36757" y="1345542"/>
                </a:lnTo>
                <a:lnTo>
                  <a:pt x="33581" y="1342824"/>
                </a:lnTo>
                <a:lnTo>
                  <a:pt x="30177" y="1340106"/>
                </a:lnTo>
                <a:lnTo>
                  <a:pt x="26774" y="1336935"/>
                </a:lnTo>
                <a:lnTo>
                  <a:pt x="23824" y="1333764"/>
                </a:lnTo>
                <a:lnTo>
                  <a:pt x="21101" y="1330366"/>
                </a:lnTo>
                <a:lnTo>
                  <a:pt x="18152" y="1327195"/>
                </a:lnTo>
                <a:lnTo>
                  <a:pt x="15656" y="1323571"/>
                </a:lnTo>
                <a:lnTo>
                  <a:pt x="13160" y="1319947"/>
                </a:lnTo>
                <a:lnTo>
                  <a:pt x="11118" y="1316323"/>
                </a:lnTo>
                <a:lnTo>
                  <a:pt x="9076" y="1312246"/>
                </a:lnTo>
                <a:lnTo>
                  <a:pt x="7261" y="1308169"/>
                </a:lnTo>
                <a:lnTo>
                  <a:pt x="5446" y="1304092"/>
                </a:lnTo>
                <a:lnTo>
                  <a:pt x="4084" y="1300015"/>
                </a:lnTo>
                <a:lnTo>
                  <a:pt x="2950" y="1295485"/>
                </a:lnTo>
                <a:lnTo>
                  <a:pt x="1815" y="1291408"/>
                </a:lnTo>
                <a:lnTo>
                  <a:pt x="1134" y="1286651"/>
                </a:lnTo>
                <a:lnTo>
                  <a:pt x="454" y="1282348"/>
                </a:lnTo>
                <a:lnTo>
                  <a:pt x="0" y="1277591"/>
                </a:lnTo>
                <a:lnTo>
                  <a:pt x="0" y="1273061"/>
                </a:lnTo>
                <a:lnTo>
                  <a:pt x="0" y="1268531"/>
                </a:lnTo>
                <a:lnTo>
                  <a:pt x="454" y="1264001"/>
                </a:lnTo>
                <a:lnTo>
                  <a:pt x="1134" y="1259471"/>
                </a:lnTo>
                <a:lnTo>
                  <a:pt x="1815" y="1254941"/>
                </a:lnTo>
                <a:lnTo>
                  <a:pt x="2950" y="1250411"/>
                </a:lnTo>
                <a:lnTo>
                  <a:pt x="4084" y="1246334"/>
                </a:lnTo>
                <a:lnTo>
                  <a:pt x="5446" y="1242257"/>
                </a:lnTo>
                <a:lnTo>
                  <a:pt x="7261" y="1237953"/>
                </a:lnTo>
                <a:lnTo>
                  <a:pt x="9076" y="1233876"/>
                </a:lnTo>
                <a:lnTo>
                  <a:pt x="11118" y="1230026"/>
                </a:lnTo>
                <a:lnTo>
                  <a:pt x="13160" y="1226402"/>
                </a:lnTo>
                <a:lnTo>
                  <a:pt x="15656" y="1222778"/>
                </a:lnTo>
                <a:lnTo>
                  <a:pt x="18152" y="1219154"/>
                </a:lnTo>
                <a:lnTo>
                  <a:pt x="21101" y="1215756"/>
                </a:lnTo>
                <a:lnTo>
                  <a:pt x="23824" y="1212358"/>
                </a:lnTo>
                <a:lnTo>
                  <a:pt x="26774" y="1209187"/>
                </a:lnTo>
                <a:lnTo>
                  <a:pt x="30177" y="1206243"/>
                </a:lnTo>
                <a:lnTo>
                  <a:pt x="33581" y="1203298"/>
                </a:lnTo>
                <a:lnTo>
                  <a:pt x="36757" y="1200807"/>
                </a:lnTo>
                <a:lnTo>
                  <a:pt x="40615" y="1198089"/>
                </a:lnTo>
                <a:lnTo>
                  <a:pt x="44245" y="1195824"/>
                </a:lnTo>
                <a:lnTo>
                  <a:pt x="48102" y="1193785"/>
                </a:lnTo>
                <a:lnTo>
                  <a:pt x="51959" y="1191747"/>
                </a:lnTo>
                <a:lnTo>
                  <a:pt x="56044" y="1189935"/>
                </a:lnTo>
                <a:lnTo>
                  <a:pt x="60128" y="1188349"/>
                </a:lnTo>
                <a:lnTo>
                  <a:pt x="64439" y="1186764"/>
                </a:lnTo>
                <a:lnTo>
                  <a:pt x="68750" y="1185405"/>
                </a:lnTo>
                <a:lnTo>
                  <a:pt x="73288" y="1184499"/>
                </a:lnTo>
                <a:lnTo>
                  <a:pt x="77599" y="1183593"/>
                </a:lnTo>
                <a:lnTo>
                  <a:pt x="82364" y="1183140"/>
                </a:lnTo>
                <a:lnTo>
                  <a:pt x="86902" y="1182913"/>
                </a:lnTo>
                <a:lnTo>
                  <a:pt x="91667" y="1182687"/>
                </a:lnTo>
                <a:close/>
                <a:moveTo>
                  <a:pt x="1390308" y="782637"/>
                </a:moveTo>
                <a:lnTo>
                  <a:pt x="1396663" y="786039"/>
                </a:lnTo>
                <a:lnTo>
                  <a:pt x="1402564" y="789894"/>
                </a:lnTo>
                <a:lnTo>
                  <a:pt x="1408238" y="793749"/>
                </a:lnTo>
                <a:lnTo>
                  <a:pt x="1413458" y="797831"/>
                </a:lnTo>
                <a:lnTo>
                  <a:pt x="1418225" y="802140"/>
                </a:lnTo>
                <a:lnTo>
                  <a:pt x="1422764" y="806449"/>
                </a:lnTo>
                <a:lnTo>
                  <a:pt x="1426849" y="811439"/>
                </a:lnTo>
                <a:lnTo>
                  <a:pt x="1430935" y="816428"/>
                </a:lnTo>
                <a:lnTo>
                  <a:pt x="1434112" y="821417"/>
                </a:lnTo>
                <a:lnTo>
                  <a:pt x="1437516" y="826860"/>
                </a:lnTo>
                <a:lnTo>
                  <a:pt x="1440694" y="832303"/>
                </a:lnTo>
                <a:lnTo>
                  <a:pt x="1443644" y="837973"/>
                </a:lnTo>
                <a:lnTo>
                  <a:pt x="1446141" y="843869"/>
                </a:lnTo>
                <a:lnTo>
                  <a:pt x="1448411" y="849765"/>
                </a:lnTo>
                <a:lnTo>
                  <a:pt x="1450907" y="856115"/>
                </a:lnTo>
                <a:lnTo>
                  <a:pt x="1452723" y="862465"/>
                </a:lnTo>
                <a:lnTo>
                  <a:pt x="1454766" y="869042"/>
                </a:lnTo>
                <a:lnTo>
                  <a:pt x="1456581" y="875846"/>
                </a:lnTo>
                <a:lnTo>
                  <a:pt x="1459759" y="889680"/>
                </a:lnTo>
                <a:lnTo>
                  <a:pt x="1462709" y="904648"/>
                </a:lnTo>
                <a:lnTo>
                  <a:pt x="1465433" y="919842"/>
                </a:lnTo>
                <a:lnTo>
                  <a:pt x="1471107" y="952499"/>
                </a:lnTo>
                <a:lnTo>
                  <a:pt x="1474284" y="969735"/>
                </a:lnTo>
                <a:lnTo>
                  <a:pt x="1477462" y="987424"/>
                </a:lnTo>
                <a:lnTo>
                  <a:pt x="1483363" y="988785"/>
                </a:lnTo>
                <a:lnTo>
                  <a:pt x="1489037" y="990146"/>
                </a:lnTo>
                <a:lnTo>
                  <a:pt x="1494484" y="992187"/>
                </a:lnTo>
                <a:lnTo>
                  <a:pt x="1499704" y="994228"/>
                </a:lnTo>
                <a:lnTo>
                  <a:pt x="1504470" y="996949"/>
                </a:lnTo>
                <a:lnTo>
                  <a:pt x="1509237" y="999671"/>
                </a:lnTo>
                <a:lnTo>
                  <a:pt x="1513549" y="1003073"/>
                </a:lnTo>
                <a:lnTo>
                  <a:pt x="1517407" y="1006474"/>
                </a:lnTo>
                <a:lnTo>
                  <a:pt x="1521493" y="1010330"/>
                </a:lnTo>
                <a:lnTo>
                  <a:pt x="1525124" y="1014185"/>
                </a:lnTo>
                <a:lnTo>
                  <a:pt x="1528075" y="1018721"/>
                </a:lnTo>
                <a:lnTo>
                  <a:pt x="1530798" y="1023030"/>
                </a:lnTo>
                <a:lnTo>
                  <a:pt x="1533068" y="1027792"/>
                </a:lnTo>
                <a:lnTo>
                  <a:pt x="1535110" y="1032555"/>
                </a:lnTo>
                <a:lnTo>
                  <a:pt x="1536472" y="1037771"/>
                </a:lnTo>
                <a:lnTo>
                  <a:pt x="1537607" y="1043214"/>
                </a:lnTo>
                <a:lnTo>
                  <a:pt x="1538288" y="1048657"/>
                </a:lnTo>
                <a:lnTo>
                  <a:pt x="1538288" y="1054326"/>
                </a:lnTo>
                <a:lnTo>
                  <a:pt x="1537834" y="1060223"/>
                </a:lnTo>
                <a:lnTo>
                  <a:pt x="1536699" y="1066119"/>
                </a:lnTo>
                <a:lnTo>
                  <a:pt x="1535110" y="1072016"/>
                </a:lnTo>
                <a:lnTo>
                  <a:pt x="1533068" y="1078366"/>
                </a:lnTo>
                <a:lnTo>
                  <a:pt x="1530117" y="1084489"/>
                </a:lnTo>
                <a:lnTo>
                  <a:pt x="1526940" y="1091066"/>
                </a:lnTo>
                <a:lnTo>
                  <a:pt x="1522854" y="1097416"/>
                </a:lnTo>
                <a:lnTo>
                  <a:pt x="1518315" y="1103766"/>
                </a:lnTo>
                <a:lnTo>
                  <a:pt x="1512868" y="1110342"/>
                </a:lnTo>
                <a:lnTo>
                  <a:pt x="1506967" y="1116919"/>
                </a:lnTo>
                <a:lnTo>
                  <a:pt x="1500158" y="1123496"/>
                </a:lnTo>
                <a:lnTo>
                  <a:pt x="1492668" y="1129846"/>
                </a:lnTo>
                <a:lnTo>
                  <a:pt x="1484271" y="1136650"/>
                </a:lnTo>
                <a:lnTo>
                  <a:pt x="1474965" y="1143000"/>
                </a:lnTo>
                <a:lnTo>
                  <a:pt x="1472696" y="1155019"/>
                </a:lnTo>
                <a:lnTo>
                  <a:pt x="1469745" y="1167266"/>
                </a:lnTo>
                <a:lnTo>
                  <a:pt x="1466568" y="1179059"/>
                </a:lnTo>
                <a:lnTo>
                  <a:pt x="1462936" y="1190851"/>
                </a:lnTo>
                <a:lnTo>
                  <a:pt x="1459078" y="1202417"/>
                </a:lnTo>
                <a:lnTo>
                  <a:pt x="1454993" y="1213984"/>
                </a:lnTo>
                <a:lnTo>
                  <a:pt x="1450680" y="1225323"/>
                </a:lnTo>
                <a:lnTo>
                  <a:pt x="1445687" y="1236435"/>
                </a:lnTo>
                <a:lnTo>
                  <a:pt x="1440467" y="1247321"/>
                </a:lnTo>
                <a:lnTo>
                  <a:pt x="1435020" y="1257980"/>
                </a:lnTo>
                <a:lnTo>
                  <a:pt x="1429346" y="1268412"/>
                </a:lnTo>
                <a:lnTo>
                  <a:pt x="1423218" y="1278391"/>
                </a:lnTo>
                <a:lnTo>
                  <a:pt x="1416863" y="1288369"/>
                </a:lnTo>
                <a:lnTo>
                  <a:pt x="1410281" y="1297894"/>
                </a:lnTo>
                <a:lnTo>
                  <a:pt x="1403245" y="1307193"/>
                </a:lnTo>
                <a:lnTo>
                  <a:pt x="1395982" y="1316037"/>
                </a:lnTo>
                <a:lnTo>
                  <a:pt x="1388719" y="1324655"/>
                </a:lnTo>
                <a:lnTo>
                  <a:pt x="1381003" y="1332593"/>
                </a:lnTo>
                <a:lnTo>
                  <a:pt x="1373059" y="1340077"/>
                </a:lnTo>
                <a:lnTo>
                  <a:pt x="1364661" y="1347334"/>
                </a:lnTo>
                <a:lnTo>
                  <a:pt x="1356037" y="1354364"/>
                </a:lnTo>
                <a:lnTo>
                  <a:pt x="1347639" y="1360714"/>
                </a:lnTo>
                <a:lnTo>
                  <a:pt x="1338561" y="1366610"/>
                </a:lnTo>
                <a:lnTo>
                  <a:pt x="1329028" y="1371827"/>
                </a:lnTo>
                <a:lnTo>
                  <a:pt x="1319723" y="1376816"/>
                </a:lnTo>
                <a:lnTo>
                  <a:pt x="1310190" y="1380898"/>
                </a:lnTo>
                <a:lnTo>
                  <a:pt x="1300431" y="1384527"/>
                </a:lnTo>
                <a:lnTo>
                  <a:pt x="1295211" y="1386341"/>
                </a:lnTo>
                <a:lnTo>
                  <a:pt x="1290218" y="1387702"/>
                </a:lnTo>
                <a:lnTo>
                  <a:pt x="1284997" y="1389062"/>
                </a:lnTo>
                <a:lnTo>
                  <a:pt x="1279777" y="1390196"/>
                </a:lnTo>
                <a:lnTo>
                  <a:pt x="1274557" y="1391330"/>
                </a:lnTo>
                <a:lnTo>
                  <a:pt x="1269110" y="1392010"/>
                </a:lnTo>
                <a:lnTo>
                  <a:pt x="1264117" y="1392691"/>
                </a:lnTo>
                <a:lnTo>
                  <a:pt x="1258670" y="1393371"/>
                </a:lnTo>
                <a:lnTo>
                  <a:pt x="1253223" y="1393825"/>
                </a:lnTo>
                <a:lnTo>
                  <a:pt x="1247776" y="1393825"/>
                </a:lnTo>
                <a:lnTo>
                  <a:pt x="1242328" y="1393825"/>
                </a:lnTo>
                <a:lnTo>
                  <a:pt x="1236881" y="1393371"/>
                </a:lnTo>
                <a:lnTo>
                  <a:pt x="1231661" y="1392691"/>
                </a:lnTo>
                <a:lnTo>
                  <a:pt x="1226214" y="1392010"/>
                </a:lnTo>
                <a:lnTo>
                  <a:pt x="1220994" y="1391330"/>
                </a:lnTo>
                <a:lnTo>
                  <a:pt x="1215774" y="1390196"/>
                </a:lnTo>
                <a:lnTo>
                  <a:pt x="1210554" y="1389062"/>
                </a:lnTo>
                <a:lnTo>
                  <a:pt x="1205333" y="1387702"/>
                </a:lnTo>
                <a:lnTo>
                  <a:pt x="1200113" y="1386341"/>
                </a:lnTo>
                <a:lnTo>
                  <a:pt x="1195347" y="1384527"/>
                </a:lnTo>
                <a:lnTo>
                  <a:pt x="1185361" y="1380898"/>
                </a:lnTo>
                <a:lnTo>
                  <a:pt x="1175828" y="1376816"/>
                </a:lnTo>
                <a:lnTo>
                  <a:pt x="1166296" y="1371827"/>
                </a:lnTo>
                <a:lnTo>
                  <a:pt x="1157217" y="1366610"/>
                </a:lnTo>
                <a:lnTo>
                  <a:pt x="1148139" y="1360714"/>
                </a:lnTo>
                <a:lnTo>
                  <a:pt x="1139514" y="1354364"/>
                </a:lnTo>
                <a:lnTo>
                  <a:pt x="1130890" y="1347334"/>
                </a:lnTo>
                <a:lnTo>
                  <a:pt x="1122492" y="1340077"/>
                </a:lnTo>
                <a:lnTo>
                  <a:pt x="1114548" y="1332593"/>
                </a:lnTo>
                <a:lnTo>
                  <a:pt x="1106832" y="1324655"/>
                </a:lnTo>
                <a:lnTo>
                  <a:pt x="1099569" y="1316037"/>
                </a:lnTo>
                <a:lnTo>
                  <a:pt x="1092306" y="1307193"/>
                </a:lnTo>
                <a:lnTo>
                  <a:pt x="1085270" y="1297894"/>
                </a:lnTo>
                <a:lnTo>
                  <a:pt x="1078688" y="1288369"/>
                </a:lnTo>
                <a:lnTo>
                  <a:pt x="1072333" y="1278391"/>
                </a:lnTo>
                <a:lnTo>
                  <a:pt x="1066205" y="1268412"/>
                </a:lnTo>
                <a:lnTo>
                  <a:pt x="1060531" y="1257980"/>
                </a:lnTo>
                <a:lnTo>
                  <a:pt x="1055084" y="1247321"/>
                </a:lnTo>
                <a:lnTo>
                  <a:pt x="1049864" y="1236435"/>
                </a:lnTo>
                <a:lnTo>
                  <a:pt x="1045098" y="1225323"/>
                </a:lnTo>
                <a:lnTo>
                  <a:pt x="1040558" y="1213984"/>
                </a:lnTo>
                <a:lnTo>
                  <a:pt x="1036473" y="1202417"/>
                </a:lnTo>
                <a:lnTo>
                  <a:pt x="1032615" y="1190851"/>
                </a:lnTo>
                <a:lnTo>
                  <a:pt x="1028983" y="1179059"/>
                </a:lnTo>
                <a:lnTo>
                  <a:pt x="1025806" y="1167266"/>
                </a:lnTo>
                <a:lnTo>
                  <a:pt x="1022855" y="1155019"/>
                </a:lnTo>
                <a:lnTo>
                  <a:pt x="1020586" y="1143000"/>
                </a:lnTo>
                <a:lnTo>
                  <a:pt x="1011507" y="1136650"/>
                </a:lnTo>
                <a:lnTo>
                  <a:pt x="1003336" y="1129846"/>
                </a:lnTo>
                <a:lnTo>
                  <a:pt x="995620" y="1123496"/>
                </a:lnTo>
                <a:lnTo>
                  <a:pt x="988811" y="1116919"/>
                </a:lnTo>
                <a:lnTo>
                  <a:pt x="982683" y="1110342"/>
                </a:lnTo>
                <a:lnTo>
                  <a:pt x="977236" y="1103766"/>
                </a:lnTo>
                <a:lnTo>
                  <a:pt x="972696" y="1097416"/>
                </a:lnTo>
                <a:lnTo>
                  <a:pt x="968838" y="1091066"/>
                </a:lnTo>
                <a:lnTo>
                  <a:pt x="965434" y="1084489"/>
                </a:lnTo>
                <a:lnTo>
                  <a:pt x="962483" y="1078366"/>
                </a:lnTo>
                <a:lnTo>
                  <a:pt x="960440" y="1072016"/>
                </a:lnTo>
                <a:lnTo>
                  <a:pt x="958852" y="1066119"/>
                </a:lnTo>
                <a:lnTo>
                  <a:pt x="957944" y="1060223"/>
                </a:lnTo>
                <a:lnTo>
                  <a:pt x="957263" y="1054326"/>
                </a:lnTo>
                <a:lnTo>
                  <a:pt x="957263" y="1048657"/>
                </a:lnTo>
                <a:lnTo>
                  <a:pt x="958171" y="1043214"/>
                </a:lnTo>
                <a:lnTo>
                  <a:pt x="959079" y="1037771"/>
                </a:lnTo>
                <a:lnTo>
                  <a:pt x="960440" y="1032555"/>
                </a:lnTo>
                <a:lnTo>
                  <a:pt x="962483" y="1027792"/>
                </a:lnTo>
                <a:lnTo>
                  <a:pt x="964753" y="1023030"/>
                </a:lnTo>
                <a:lnTo>
                  <a:pt x="967476" y="1018721"/>
                </a:lnTo>
                <a:lnTo>
                  <a:pt x="970654" y="1014185"/>
                </a:lnTo>
                <a:lnTo>
                  <a:pt x="974285" y="1010330"/>
                </a:lnTo>
                <a:lnTo>
                  <a:pt x="978144" y="1006474"/>
                </a:lnTo>
                <a:lnTo>
                  <a:pt x="982002" y="1003073"/>
                </a:lnTo>
                <a:lnTo>
                  <a:pt x="986541" y="999671"/>
                </a:lnTo>
                <a:lnTo>
                  <a:pt x="991307" y="996949"/>
                </a:lnTo>
                <a:lnTo>
                  <a:pt x="996301" y="994228"/>
                </a:lnTo>
                <a:lnTo>
                  <a:pt x="1001521" y="992187"/>
                </a:lnTo>
                <a:lnTo>
                  <a:pt x="1006514" y="990146"/>
                </a:lnTo>
                <a:lnTo>
                  <a:pt x="1012415" y="988785"/>
                </a:lnTo>
                <a:lnTo>
                  <a:pt x="1018089" y="987424"/>
                </a:lnTo>
                <a:lnTo>
                  <a:pt x="1022401" y="964292"/>
                </a:lnTo>
                <a:lnTo>
                  <a:pt x="1026260" y="941840"/>
                </a:lnTo>
                <a:lnTo>
                  <a:pt x="1029891" y="920523"/>
                </a:lnTo>
                <a:lnTo>
                  <a:pt x="1033749" y="900339"/>
                </a:lnTo>
                <a:lnTo>
                  <a:pt x="1035792" y="890587"/>
                </a:lnTo>
                <a:lnTo>
                  <a:pt x="1037835" y="881289"/>
                </a:lnTo>
                <a:lnTo>
                  <a:pt x="1040104" y="872217"/>
                </a:lnTo>
                <a:lnTo>
                  <a:pt x="1042374" y="863373"/>
                </a:lnTo>
                <a:lnTo>
                  <a:pt x="1045325" y="854981"/>
                </a:lnTo>
                <a:lnTo>
                  <a:pt x="1048048" y="846817"/>
                </a:lnTo>
                <a:lnTo>
                  <a:pt x="1051453" y="838880"/>
                </a:lnTo>
                <a:lnTo>
                  <a:pt x="1055311" y="831396"/>
                </a:lnTo>
                <a:lnTo>
                  <a:pt x="1062574" y="834117"/>
                </a:lnTo>
                <a:lnTo>
                  <a:pt x="1072787" y="837065"/>
                </a:lnTo>
                <a:lnTo>
                  <a:pt x="1085270" y="840467"/>
                </a:lnTo>
                <a:lnTo>
                  <a:pt x="1092306" y="842281"/>
                </a:lnTo>
                <a:lnTo>
                  <a:pt x="1100023" y="843869"/>
                </a:lnTo>
                <a:lnTo>
                  <a:pt x="1108420" y="845456"/>
                </a:lnTo>
                <a:lnTo>
                  <a:pt x="1116818" y="847044"/>
                </a:lnTo>
                <a:lnTo>
                  <a:pt x="1126123" y="848178"/>
                </a:lnTo>
                <a:lnTo>
                  <a:pt x="1135883" y="849539"/>
                </a:lnTo>
                <a:lnTo>
                  <a:pt x="1145869" y="850673"/>
                </a:lnTo>
                <a:lnTo>
                  <a:pt x="1156309" y="851126"/>
                </a:lnTo>
                <a:lnTo>
                  <a:pt x="1167204" y="851580"/>
                </a:lnTo>
                <a:lnTo>
                  <a:pt x="1178552" y="851806"/>
                </a:lnTo>
                <a:lnTo>
                  <a:pt x="1190354" y="851580"/>
                </a:lnTo>
                <a:lnTo>
                  <a:pt x="1202156" y="851126"/>
                </a:lnTo>
                <a:lnTo>
                  <a:pt x="1214412" y="849992"/>
                </a:lnTo>
                <a:lnTo>
                  <a:pt x="1226895" y="848631"/>
                </a:lnTo>
                <a:lnTo>
                  <a:pt x="1239605" y="846364"/>
                </a:lnTo>
                <a:lnTo>
                  <a:pt x="1252542" y="844096"/>
                </a:lnTo>
                <a:lnTo>
                  <a:pt x="1265933" y="840921"/>
                </a:lnTo>
                <a:lnTo>
                  <a:pt x="1279323" y="837292"/>
                </a:lnTo>
                <a:lnTo>
                  <a:pt x="1292714" y="832983"/>
                </a:lnTo>
                <a:lnTo>
                  <a:pt x="1306559" y="827994"/>
                </a:lnTo>
                <a:lnTo>
                  <a:pt x="1313368" y="825499"/>
                </a:lnTo>
                <a:lnTo>
                  <a:pt x="1320404" y="822551"/>
                </a:lnTo>
                <a:lnTo>
                  <a:pt x="1327212" y="819603"/>
                </a:lnTo>
                <a:lnTo>
                  <a:pt x="1334248" y="816201"/>
                </a:lnTo>
                <a:lnTo>
                  <a:pt x="1341057" y="812799"/>
                </a:lnTo>
                <a:lnTo>
                  <a:pt x="1348093" y="809171"/>
                </a:lnTo>
                <a:lnTo>
                  <a:pt x="1355129" y="805315"/>
                </a:lnTo>
                <a:lnTo>
                  <a:pt x="1362165" y="801006"/>
                </a:lnTo>
                <a:lnTo>
                  <a:pt x="1369201" y="796924"/>
                </a:lnTo>
                <a:lnTo>
                  <a:pt x="1376463" y="792389"/>
                </a:lnTo>
                <a:lnTo>
                  <a:pt x="1383272" y="787626"/>
                </a:lnTo>
                <a:lnTo>
                  <a:pt x="1390308" y="782637"/>
                </a:lnTo>
                <a:close/>
                <a:moveTo>
                  <a:pt x="2282825" y="769937"/>
                </a:moveTo>
                <a:lnTo>
                  <a:pt x="2412173" y="829864"/>
                </a:lnTo>
                <a:lnTo>
                  <a:pt x="2422140" y="834858"/>
                </a:lnTo>
                <a:lnTo>
                  <a:pt x="2426897" y="837355"/>
                </a:lnTo>
                <a:lnTo>
                  <a:pt x="2431201" y="840078"/>
                </a:lnTo>
                <a:lnTo>
                  <a:pt x="2435732" y="842802"/>
                </a:lnTo>
                <a:lnTo>
                  <a:pt x="2439583" y="845526"/>
                </a:lnTo>
                <a:lnTo>
                  <a:pt x="2443434" y="848250"/>
                </a:lnTo>
                <a:lnTo>
                  <a:pt x="2447058" y="851201"/>
                </a:lnTo>
                <a:lnTo>
                  <a:pt x="2450456" y="853925"/>
                </a:lnTo>
                <a:lnTo>
                  <a:pt x="2453628" y="857103"/>
                </a:lnTo>
                <a:lnTo>
                  <a:pt x="2456799" y="860054"/>
                </a:lnTo>
                <a:lnTo>
                  <a:pt x="2459518" y="863005"/>
                </a:lnTo>
                <a:lnTo>
                  <a:pt x="2462236" y="866183"/>
                </a:lnTo>
                <a:lnTo>
                  <a:pt x="2464501" y="869361"/>
                </a:lnTo>
                <a:lnTo>
                  <a:pt x="2466766" y="872539"/>
                </a:lnTo>
                <a:lnTo>
                  <a:pt x="2468805" y="875717"/>
                </a:lnTo>
                <a:lnTo>
                  <a:pt x="2470617" y="878895"/>
                </a:lnTo>
                <a:lnTo>
                  <a:pt x="2472430" y="882300"/>
                </a:lnTo>
                <a:lnTo>
                  <a:pt x="2474015" y="885932"/>
                </a:lnTo>
                <a:lnTo>
                  <a:pt x="2475601" y="889337"/>
                </a:lnTo>
                <a:lnTo>
                  <a:pt x="2477866" y="896373"/>
                </a:lnTo>
                <a:lnTo>
                  <a:pt x="2479905" y="903637"/>
                </a:lnTo>
                <a:lnTo>
                  <a:pt x="2481264" y="911128"/>
                </a:lnTo>
                <a:lnTo>
                  <a:pt x="2482397" y="918846"/>
                </a:lnTo>
                <a:lnTo>
                  <a:pt x="2482850" y="927018"/>
                </a:lnTo>
                <a:lnTo>
                  <a:pt x="2482850" y="935190"/>
                </a:lnTo>
                <a:lnTo>
                  <a:pt x="2482850" y="1152652"/>
                </a:lnTo>
                <a:lnTo>
                  <a:pt x="2482850" y="1160824"/>
                </a:lnTo>
                <a:lnTo>
                  <a:pt x="2482397" y="1168768"/>
                </a:lnTo>
                <a:lnTo>
                  <a:pt x="2481264" y="1176486"/>
                </a:lnTo>
                <a:lnTo>
                  <a:pt x="2479905" y="1184204"/>
                </a:lnTo>
                <a:lnTo>
                  <a:pt x="2477866" y="1191468"/>
                </a:lnTo>
                <a:lnTo>
                  <a:pt x="2475601" y="1198732"/>
                </a:lnTo>
                <a:lnTo>
                  <a:pt x="2474015" y="1202137"/>
                </a:lnTo>
                <a:lnTo>
                  <a:pt x="2472430" y="1205315"/>
                </a:lnTo>
                <a:lnTo>
                  <a:pt x="2470617" y="1208720"/>
                </a:lnTo>
                <a:lnTo>
                  <a:pt x="2468805" y="1212125"/>
                </a:lnTo>
                <a:lnTo>
                  <a:pt x="2466766" y="1215303"/>
                </a:lnTo>
                <a:lnTo>
                  <a:pt x="2464501" y="1218708"/>
                </a:lnTo>
                <a:lnTo>
                  <a:pt x="2462236" y="1221658"/>
                </a:lnTo>
                <a:lnTo>
                  <a:pt x="2459518" y="1224836"/>
                </a:lnTo>
                <a:lnTo>
                  <a:pt x="2456799" y="1227787"/>
                </a:lnTo>
                <a:lnTo>
                  <a:pt x="2453628" y="1230738"/>
                </a:lnTo>
                <a:lnTo>
                  <a:pt x="2450456" y="1233689"/>
                </a:lnTo>
                <a:lnTo>
                  <a:pt x="2447058" y="1236640"/>
                </a:lnTo>
                <a:lnTo>
                  <a:pt x="2443434" y="1239364"/>
                </a:lnTo>
                <a:lnTo>
                  <a:pt x="2439583" y="1242315"/>
                </a:lnTo>
                <a:lnTo>
                  <a:pt x="2435732" y="1245039"/>
                </a:lnTo>
                <a:lnTo>
                  <a:pt x="2431201" y="1247763"/>
                </a:lnTo>
                <a:lnTo>
                  <a:pt x="2426897" y="1250260"/>
                </a:lnTo>
                <a:lnTo>
                  <a:pt x="2422140" y="1252984"/>
                </a:lnTo>
                <a:lnTo>
                  <a:pt x="2412173" y="1257978"/>
                </a:lnTo>
                <a:lnTo>
                  <a:pt x="2406963" y="1260475"/>
                </a:lnTo>
                <a:lnTo>
                  <a:pt x="2282825" y="1202818"/>
                </a:lnTo>
                <a:lnTo>
                  <a:pt x="2282825" y="769937"/>
                </a:lnTo>
                <a:close/>
                <a:moveTo>
                  <a:pt x="1247774" y="628650"/>
                </a:moveTo>
                <a:lnTo>
                  <a:pt x="1262265" y="628876"/>
                </a:lnTo>
                <a:lnTo>
                  <a:pt x="1276302" y="629556"/>
                </a:lnTo>
                <a:lnTo>
                  <a:pt x="1290113" y="631143"/>
                </a:lnTo>
                <a:lnTo>
                  <a:pt x="1303472" y="632956"/>
                </a:lnTo>
                <a:lnTo>
                  <a:pt x="1316830" y="635222"/>
                </a:lnTo>
                <a:lnTo>
                  <a:pt x="1329282" y="638169"/>
                </a:lnTo>
                <a:lnTo>
                  <a:pt x="1341282" y="641569"/>
                </a:lnTo>
                <a:lnTo>
                  <a:pt x="1353056" y="645195"/>
                </a:lnTo>
                <a:lnTo>
                  <a:pt x="1363923" y="649274"/>
                </a:lnTo>
                <a:lnTo>
                  <a:pt x="1374338" y="654034"/>
                </a:lnTo>
                <a:lnTo>
                  <a:pt x="1378866" y="656300"/>
                </a:lnTo>
                <a:lnTo>
                  <a:pt x="1383847" y="658794"/>
                </a:lnTo>
                <a:lnTo>
                  <a:pt x="1388149" y="661513"/>
                </a:lnTo>
                <a:lnTo>
                  <a:pt x="1392677" y="664006"/>
                </a:lnTo>
                <a:lnTo>
                  <a:pt x="1396753" y="666953"/>
                </a:lnTo>
                <a:lnTo>
                  <a:pt x="1400602" y="669672"/>
                </a:lnTo>
                <a:lnTo>
                  <a:pt x="1404451" y="672619"/>
                </a:lnTo>
                <a:lnTo>
                  <a:pt x="1407847" y="675565"/>
                </a:lnTo>
                <a:lnTo>
                  <a:pt x="1411243" y="678512"/>
                </a:lnTo>
                <a:lnTo>
                  <a:pt x="1414413" y="681685"/>
                </a:lnTo>
                <a:lnTo>
                  <a:pt x="1417130" y="685084"/>
                </a:lnTo>
                <a:lnTo>
                  <a:pt x="1419847" y="688257"/>
                </a:lnTo>
                <a:lnTo>
                  <a:pt x="1425507" y="688484"/>
                </a:lnTo>
                <a:lnTo>
                  <a:pt x="1430941" y="689164"/>
                </a:lnTo>
                <a:lnTo>
                  <a:pt x="1436148" y="690297"/>
                </a:lnTo>
                <a:lnTo>
                  <a:pt x="1441356" y="691430"/>
                </a:lnTo>
                <a:lnTo>
                  <a:pt x="1446110" y="693017"/>
                </a:lnTo>
                <a:lnTo>
                  <a:pt x="1450865" y="694830"/>
                </a:lnTo>
                <a:lnTo>
                  <a:pt x="1455167" y="697323"/>
                </a:lnTo>
                <a:lnTo>
                  <a:pt x="1459695" y="699816"/>
                </a:lnTo>
                <a:lnTo>
                  <a:pt x="1463544" y="702763"/>
                </a:lnTo>
                <a:lnTo>
                  <a:pt x="1467619" y="705709"/>
                </a:lnTo>
                <a:lnTo>
                  <a:pt x="1471242" y="708882"/>
                </a:lnTo>
                <a:lnTo>
                  <a:pt x="1474865" y="712508"/>
                </a:lnTo>
                <a:lnTo>
                  <a:pt x="1478261" y="716361"/>
                </a:lnTo>
                <a:lnTo>
                  <a:pt x="1481657" y="720668"/>
                </a:lnTo>
                <a:lnTo>
                  <a:pt x="1484827" y="724747"/>
                </a:lnTo>
                <a:lnTo>
                  <a:pt x="1487544" y="729053"/>
                </a:lnTo>
                <a:lnTo>
                  <a:pt x="1490487" y="733813"/>
                </a:lnTo>
                <a:lnTo>
                  <a:pt x="1492977" y="738799"/>
                </a:lnTo>
                <a:lnTo>
                  <a:pt x="1495468" y="743785"/>
                </a:lnTo>
                <a:lnTo>
                  <a:pt x="1497732" y="748998"/>
                </a:lnTo>
                <a:lnTo>
                  <a:pt x="1499996" y="754211"/>
                </a:lnTo>
                <a:lnTo>
                  <a:pt x="1502034" y="759877"/>
                </a:lnTo>
                <a:lnTo>
                  <a:pt x="1503845" y="765543"/>
                </a:lnTo>
                <a:lnTo>
                  <a:pt x="1505656" y="771436"/>
                </a:lnTo>
                <a:lnTo>
                  <a:pt x="1509053" y="783222"/>
                </a:lnTo>
                <a:lnTo>
                  <a:pt x="1511996" y="795460"/>
                </a:lnTo>
                <a:lnTo>
                  <a:pt x="1514260" y="808153"/>
                </a:lnTo>
                <a:lnTo>
                  <a:pt x="1516071" y="821071"/>
                </a:lnTo>
                <a:lnTo>
                  <a:pt x="1517656" y="833990"/>
                </a:lnTo>
                <a:lnTo>
                  <a:pt x="1519015" y="846909"/>
                </a:lnTo>
                <a:lnTo>
                  <a:pt x="1519694" y="860281"/>
                </a:lnTo>
                <a:lnTo>
                  <a:pt x="1520147" y="873200"/>
                </a:lnTo>
                <a:lnTo>
                  <a:pt x="1520826" y="886118"/>
                </a:lnTo>
                <a:lnTo>
                  <a:pt x="1520826" y="898584"/>
                </a:lnTo>
                <a:lnTo>
                  <a:pt x="1520373" y="910823"/>
                </a:lnTo>
                <a:lnTo>
                  <a:pt x="1520147" y="922608"/>
                </a:lnTo>
                <a:lnTo>
                  <a:pt x="1519241" y="945046"/>
                </a:lnTo>
                <a:lnTo>
                  <a:pt x="1517883" y="964311"/>
                </a:lnTo>
                <a:lnTo>
                  <a:pt x="1516524" y="981083"/>
                </a:lnTo>
                <a:lnTo>
                  <a:pt x="1514939" y="993321"/>
                </a:lnTo>
                <a:lnTo>
                  <a:pt x="1511996" y="991508"/>
                </a:lnTo>
                <a:lnTo>
                  <a:pt x="1508600" y="990148"/>
                </a:lnTo>
                <a:lnTo>
                  <a:pt x="1505204" y="988562"/>
                </a:lnTo>
                <a:lnTo>
                  <a:pt x="1501808" y="987202"/>
                </a:lnTo>
                <a:lnTo>
                  <a:pt x="1498185" y="985842"/>
                </a:lnTo>
                <a:lnTo>
                  <a:pt x="1494562" y="984936"/>
                </a:lnTo>
                <a:lnTo>
                  <a:pt x="1490713" y="983802"/>
                </a:lnTo>
                <a:lnTo>
                  <a:pt x="1487091" y="983349"/>
                </a:lnTo>
                <a:lnTo>
                  <a:pt x="1481657" y="946859"/>
                </a:lnTo>
                <a:lnTo>
                  <a:pt x="1479166" y="929408"/>
                </a:lnTo>
                <a:lnTo>
                  <a:pt x="1476223" y="912636"/>
                </a:lnTo>
                <a:lnTo>
                  <a:pt x="1473280" y="896544"/>
                </a:lnTo>
                <a:lnTo>
                  <a:pt x="1469657" y="881132"/>
                </a:lnTo>
                <a:lnTo>
                  <a:pt x="1467846" y="873653"/>
                </a:lnTo>
                <a:lnTo>
                  <a:pt x="1465808" y="866400"/>
                </a:lnTo>
                <a:lnTo>
                  <a:pt x="1463770" y="859374"/>
                </a:lnTo>
                <a:lnTo>
                  <a:pt x="1461506" y="852802"/>
                </a:lnTo>
                <a:lnTo>
                  <a:pt x="1459242" y="846002"/>
                </a:lnTo>
                <a:lnTo>
                  <a:pt x="1456299" y="839430"/>
                </a:lnTo>
                <a:lnTo>
                  <a:pt x="1453356" y="833310"/>
                </a:lnTo>
                <a:lnTo>
                  <a:pt x="1450412" y="826964"/>
                </a:lnTo>
                <a:lnTo>
                  <a:pt x="1447242" y="821071"/>
                </a:lnTo>
                <a:lnTo>
                  <a:pt x="1443620" y="815405"/>
                </a:lnTo>
                <a:lnTo>
                  <a:pt x="1439771" y="809966"/>
                </a:lnTo>
                <a:lnTo>
                  <a:pt x="1435922" y="804526"/>
                </a:lnTo>
                <a:lnTo>
                  <a:pt x="1431394" y="799313"/>
                </a:lnTo>
                <a:lnTo>
                  <a:pt x="1426865" y="794780"/>
                </a:lnTo>
                <a:lnTo>
                  <a:pt x="1421884" y="789794"/>
                </a:lnTo>
                <a:lnTo>
                  <a:pt x="1416677" y="785261"/>
                </a:lnTo>
                <a:lnTo>
                  <a:pt x="1411017" y="781182"/>
                </a:lnTo>
                <a:lnTo>
                  <a:pt x="1405130" y="777102"/>
                </a:lnTo>
                <a:lnTo>
                  <a:pt x="1398791" y="773249"/>
                </a:lnTo>
                <a:lnTo>
                  <a:pt x="1391998" y="769623"/>
                </a:lnTo>
                <a:lnTo>
                  <a:pt x="1384753" y="774609"/>
                </a:lnTo>
                <a:lnTo>
                  <a:pt x="1377508" y="779595"/>
                </a:lnTo>
                <a:lnTo>
                  <a:pt x="1370263" y="784355"/>
                </a:lnTo>
                <a:lnTo>
                  <a:pt x="1363018" y="788661"/>
                </a:lnTo>
                <a:lnTo>
                  <a:pt x="1355772" y="793194"/>
                </a:lnTo>
                <a:lnTo>
                  <a:pt x="1348301" y="797047"/>
                </a:lnTo>
                <a:lnTo>
                  <a:pt x="1341056" y="800900"/>
                </a:lnTo>
                <a:lnTo>
                  <a:pt x="1334037" y="804526"/>
                </a:lnTo>
                <a:lnTo>
                  <a:pt x="1326792" y="807926"/>
                </a:lnTo>
                <a:lnTo>
                  <a:pt x="1319547" y="811326"/>
                </a:lnTo>
                <a:lnTo>
                  <a:pt x="1312302" y="814045"/>
                </a:lnTo>
                <a:lnTo>
                  <a:pt x="1305283" y="816992"/>
                </a:lnTo>
                <a:lnTo>
                  <a:pt x="1298038" y="819711"/>
                </a:lnTo>
                <a:lnTo>
                  <a:pt x="1291245" y="822205"/>
                </a:lnTo>
                <a:lnTo>
                  <a:pt x="1277208" y="826511"/>
                </a:lnTo>
                <a:lnTo>
                  <a:pt x="1263397" y="830364"/>
                </a:lnTo>
                <a:lnTo>
                  <a:pt x="1249812" y="833537"/>
                </a:lnTo>
                <a:lnTo>
                  <a:pt x="1236454" y="836030"/>
                </a:lnTo>
                <a:lnTo>
                  <a:pt x="1223322" y="838296"/>
                </a:lnTo>
                <a:lnTo>
                  <a:pt x="1210417" y="839656"/>
                </a:lnTo>
                <a:lnTo>
                  <a:pt x="1197964" y="840789"/>
                </a:lnTo>
                <a:lnTo>
                  <a:pt x="1185511" y="841469"/>
                </a:lnTo>
                <a:lnTo>
                  <a:pt x="1173738" y="841469"/>
                </a:lnTo>
                <a:lnTo>
                  <a:pt x="1162191" y="841469"/>
                </a:lnTo>
                <a:lnTo>
                  <a:pt x="1151097" y="841016"/>
                </a:lnTo>
                <a:lnTo>
                  <a:pt x="1140229" y="840336"/>
                </a:lnTo>
                <a:lnTo>
                  <a:pt x="1129814" y="839203"/>
                </a:lnTo>
                <a:lnTo>
                  <a:pt x="1120079" y="837843"/>
                </a:lnTo>
                <a:lnTo>
                  <a:pt x="1110796" y="836710"/>
                </a:lnTo>
                <a:lnTo>
                  <a:pt x="1101739" y="835123"/>
                </a:lnTo>
                <a:lnTo>
                  <a:pt x="1093362" y="833310"/>
                </a:lnTo>
                <a:lnTo>
                  <a:pt x="1085438" y="831724"/>
                </a:lnTo>
                <a:lnTo>
                  <a:pt x="1078193" y="829910"/>
                </a:lnTo>
                <a:lnTo>
                  <a:pt x="1065514" y="826284"/>
                </a:lnTo>
                <a:lnTo>
                  <a:pt x="1055099" y="823111"/>
                </a:lnTo>
                <a:lnTo>
                  <a:pt x="1047401" y="820391"/>
                </a:lnTo>
                <a:lnTo>
                  <a:pt x="1043552" y="828097"/>
                </a:lnTo>
                <a:lnTo>
                  <a:pt x="1040156" y="836483"/>
                </a:lnTo>
                <a:lnTo>
                  <a:pt x="1036986" y="844869"/>
                </a:lnTo>
                <a:lnTo>
                  <a:pt x="1034043" y="853708"/>
                </a:lnTo>
                <a:lnTo>
                  <a:pt x="1031552" y="862774"/>
                </a:lnTo>
                <a:lnTo>
                  <a:pt x="1029288" y="872520"/>
                </a:lnTo>
                <a:lnTo>
                  <a:pt x="1027024" y="882265"/>
                </a:lnTo>
                <a:lnTo>
                  <a:pt x="1024986" y="892464"/>
                </a:lnTo>
                <a:lnTo>
                  <a:pt x="1021137" y="913316"/>
                </a:lnTo>
                <a:lnTo>
                  <a:pt x="1017288" y="935527"/>
                </a:lnTo>
                <a:lnTo>
                  <a:pt x="1013213" y="958871"/>
                </a:lnTo>
                <a:lnTo>
                  <a:pt x="1011175" y="970884"/>
                </a:lnTo>
                <a:lnTo>
                  <a:pt x="1008458" y="983349"/>
                </a:lnTo>
                <a:lnTo>
                  <a:pt x="1004609" y="984029"/>
                </a:lnTo>
                <a:lnTo>
                  <a:pt x="1000760" y="984936"/>
                </a:lnTo>
                <a:lnTo>
                  <a:pt x="997138" y="985842"/>
                </a:lnTo>
                <a:lnTo>
                  <a:pt x="993515" y="987202"/>
                </a:lnTo>
                <a:lnTo>
                  <a:pt x="989892" y="988789"/>
                </a:lnTo>
                <a:lnTo>
                  <a:pt x="986496" y="990375"/>
                </a:lnTo>
                <a:lnTo>
                  <a:pt x="983100" y="991962"/>
                </a:lnTo>
                <a:lnTo>
                  <a:pt x="979704" y="993775"/>
                </a:lnTo>
                <a:lnTo>
                  <a:pt x="977666" y="979723"/>
                </a:lnTo>
                <a:lnTo>
                  <a:pt x="976761" y="970657"/>
                </a:lnTo>
                <a:lnTo>
                  <a:pt x="975402" y="960458"/>
                </a:lnTo>
                <a:lnTo>
                  <a:pt x="974496" y="949352"/>
                </a:lnTo>
                <a:lnTo>
                  <a:pt x="973817" y="937340"/>
                </a:lnTo>
                <a:lnTo>
                  <a:pt x="973364" y="924421"/>
                </a:lnTo>
                <a:lnTo>
                  <a:pt x="973138" y="911049"/>
                </a:lnTo>
                <a:lnTo>
                  <a:pt x="973364" y="896771"/>
                </a:lnTo>
                <a:lnTo>
                  <a:pt x="974044" y="882039"/>
                </a:lnTo>
                <a:lnTo>
                  <a:pt x="975402" y="866854"/>
                </a:lnTo>
                <a:lnTo>
                  <a:pt x="977213" y="851442"/>
                </a:lnTo>
                <a:lnTo>
                  <a:pt x="978119" y="843736"/>
                </a:lnTo>
                <a:lnTo>
                  <a:pt x="979704" y="835577"/>
                </a:lnTo>
                <a:lnTo>
                  <a:pt x="981062" y="827871"/>
                </a:lnTo>
                <a:lnTo>
                  <a:pt x="982874" y="819711"/>
                </a:lnTo>
                <a:lnTo>
                  <a:pt x="984911" y="812006"/>
                </a:lnTo>
                <a:lnTo>
                  <a:pt x="986949" y="804073"/>
                </a:lnTo>
                <a:lnTo>
                  <a:pt x="989440" y="796140"/>
                </a:lnTo>
                <a:lnTo>
                  <a:pt x="991930" y="788208"/>
                </a:lnTo>
                <a:lnTo>
                  <a:pt x="994873" y="780502"/>
                </a:lnTo>
                <a:lnTo>
                  <a:pt x="997817" y="772569"/>
                </a:lnTo>
                <a:lnTo>
                  <a:pt x="1001213" y="765090"/>
                </a:lnTo>
                <a:lnTo>
                  <a:pt x="1004836" y="757384"/>
                </a:lnTo>
                <a:lnTo>
                  <a:pt x="1008685" y="749905"/>
                </a:lnTo>
                <a:lnTo>
                  <a:pt x="1012986" y="742652"/>
                </a:lnTo>
                <a:lnTo>
                  <a:pt x="1017288" y="735400"/>
                </a:lnTo>
                <a:lnTo>
                  <a:pt x="1022043" y="728147"/>
                </a:lnTo>
                <a:lnTo>
                  <a:pt x="1027024" y="721121"/>
                </a:lnTo>
                <a:lnTo>
                  <a:pt x="1032458" y="714095"/>
                </a:lnTo>
                <a:lnTo>
                  <a:pt x="1038118" y="707522"/>
                </a:lnTo>
                <a:lnTo>
                  <a:pt x="1044231" y="701176"/>
                </a:lnTo>
                <a:lnTo>
                  <a:pt x="1050344" y="694603"/>
                </a:lnTo>
                <a:lnTo>
                  <a:pt x="1057136" y="688711"/>
                </a:lnTo>
                <a:lnTo>
                  <a:pt x="1064382" y="682818"/>
                </a:lnTo>
                <a:lnTo>
                  <a:pt x="1071627" y="676925"/>
                </a:lnTo>
                <a:lnTo>
                  <a:pt x="1079778" y="671486"/>
                </a:lnTo>
                <a:lnTo>
                  <a:pt x="1087702" y="666726"/>
                </a:lnTo>
                <a:lnTo>
                  <a:pt x="1096306" y="661740"/>
                </a:lnTo>
                <a:lnTo>
                  <a:pt x="1105362" y="656980"/>
                </a:lnTo>
                <a:lnTo>
                  <a:pt x="1114645" y="652674"/>
                </a:lnTo>
                <a:lnTo>
                  <a:pt x="1124380" y="648821"/>
                </a:lnTo>
                <a:lnTo>
                  <a:pt x="1134795" y="645195"/>
                </a:lnTo>
                <a:lnTo>
                  <a:pt x="1145437" y="641795"/>
                </a:lnTo>
                <a:lnTo>
                  <a:pt x="1156531" y="638622"/>
                </a:lnTo>
                <a:lnTo>
                  <a:pt x="1168304" y="636129"/>
                </a:lnTo>
                <a:lnTo>
                  <a:pt x="1180304" y="634089"/>
                </a:lnTo>
                <a:lnTo>
                  <a:pt x="1192757" y="631823"/>
                </a:lnTo>
                <a:lnTo>
                  <a:pt x="1205662" y="630690"/>
                </a:lnTo>
                <a:lnTo>
                  <a:pt x="1219247" y="629330"/>
                </a:lnTo>
                <a:lnTo>
                  <a:pt x="1233058" y="628876"/>
                </a:lnTo>
                <a:lnTo>
                  <a:pt x="1247774" y="628650"/>
                </a:lnTo>
                <a:close/>
                <a:moveTo>
                  <a:pt x="91667" y="541337"/>
                </a:moveTo>
                <a:lnTo>
                  <a:pt x="370523" y="541337"/>
                </a:lnTo>
                <a:lnTo>
                  <a:pt x="375061" y="541563"/>
                </a:lnTo>
                <a:lnTo>
                  <a:pt x="379826" y="542015"/>
                </a:lnTo>
                <a:lnTo>
                  <a:pt x="384137" y="542468"/>
                </a:lnTo>
                <a:lnTo>
                  <a:pt x="388902" y="543373"/>
                </a:lnTo>
                <a:lnTo>
                  <a:pt x="393213" y="544278"/>
                </a:lnTo>
                <a:lnTo>
                  <a:pt x="397524" y="545635"/>
                </a:lnTo>
                <a:lnTo>
                  <a:pt x="401835" y="546992"/>
                </a:lnTo>
                <a:lnTo>
                  <a:pt x="405919" y="548576"/>
                </a:lnTo>
                <a:lnTo>
                  <a:pt x="409777" y="550386"/>
                </a:lnTo>
                <a:lnTo>
                  <a:pt x="414088" y="552421"/>
                </a:lnTo>
                <a:lnTo>
                  <a:pt x="417718" y="554684"/>
                </a:lnTo>
                <a:lnTo>
                  <a:pt x="421575" y="556946"/>
                </a:lnTo>
                <a:lnTo>
                  <a:pt x="425206" y="559434"/>
                </a:lnTo>
                <a:lnTo>
                  <a:pt x="428609" y="562149"/>
                </a:lnTo>
                <a:lnTo>
                  <a:pt x="432013" y="564864"/>
                </a:lnTo>
                <a:lnTo>
                  <a:pt x="434962" y="568031"/>
                </a:lnTo>
                <a:lnTo>
                  <a:pt x="438139" y="571198"/>
                </a:lnTo>
                <a:lnTo>
                  <a:pt x="441088" y="574591"/>
                </a:lnTo>
                <a:lnTo>
                  <a:pt x="443584" y="577984"/>
                </a:lnTo>
                <a:lnTo>
                  <a:pt x="446307" y="581604"/>
                </a:lnTo>
                <a:lnTo>
                  <a:pt x="448803" y="585223"/>
                </a:lnTo>
                <a:lnTo>
                  <a:pt x="450845" y="589069"/>
                </a:lnTo>
                <a:lnTo>
                  <a:pt x="452887" y="592915"/>
                </a:lnTo>
                <a:lnTo>
                  <a:pt x="454702" y="596760"/>
                </a:lnTo>
                <a:lnTo>
                  <a:pt x="456291" y="600832"/>
                </a:lnTo>
                <a:lnTo>
                  <a:pt x="457879" y="605130"/>
                </a:lnTo>
                <a:lnTo>
                  <a:pt x="459240" y="609429"/>
                </a:lnTo>
                <a:lnTo>
                  <a:pt x="460148" y="613727"/>
                </a:lnTo>
                <a:lnTo>
                  <a:pt x="461055" y="618251"/>
                </a:lnTo>
                <a:lnTo>
                  <a:pt x="461509" y="622549"/>
                </a:lnTo>
                <a:lnTo>
                  <a:pt x="461736" y="627300"/>
                </a:lnTo>
                <a:lnTo>
                  <a:pt x="461963" y="631824"/>
                </a:lnTo>
                <a:lnTo>
                  <a:pt x="461736" y="636575"/>
                </a:lnTo>
                <a:lnTo>
                  <a:pt x="461509" y="641099"/>
                </a:lnTo>
                <a:lnTo>
                  <a:pt x="461055" y="645624"/>
                </a:lnTo>
                <a:lnTo>
                  <a:pt x="460148" y="650148"/>
                </a:lnTo>
                <a:lnTo>
                  <a:pt x="459240" y="654446"/>
                </a:lnTo>
                <a:lnTo>
                  <a:pt x="457879" y="658518"/>
                </a:lnTo>
                <a:lnTo>
                  <a:pt x="456291" y="662816"/>
                </a:lnTo>
                <a:lnTo>
                  <a:pt x="454702" y="666888"/>
                </a:lnTo>
                <a:lnTo>
                  <a:pt x="452887" y="670960"/>
                </a:lnTo>
                <a:lnTo>
                  <a:pt x="450845" y="674806"/>
                </a:lnTo>
                <a:lnTo>
                  <a:pt x="448803" y="678652"/>
                </a:lnTo>
                <a:lnTo>
                  <a:pt x="446307" y="682271"/>
                </a:lnTo>
                <a:lnTo>
                  <a:pt x="443584" y="685664"/>
                </a:lnTo>
                <a:lnTo>
                  <a:pt x="441088" y="689284"/>
                </a:lnTo>
                <a:lnTo>
                  <a:pt x="438139" y="692451"/>
                </a:lnTo>
                <a:lnTo>
                  <a:pt x="434962" y="695618"/>
                </a:lnTo>
                <a:lnTo>
                  <a:pt x="432013" y="698559"/>
                </a:lnTo>
                <a:lnTo>
                  <a:pt x="428609" y="701500"/>
                </a:lnTo>
                <a:lnTo>
                  <a:pt x="425206" y="703988"/>
                </a:lnTo>
                <a:lnTo>
                  <a:pt x="421575" y="706703"/>
                </a:lnTo>
                <a:lnTo>
                  <a:pt x="417718" y="708965"/>
                </a:lnTo>
                <a:lnTo>
                  <a:pt x="414088" y="711227"/>
                </a:lnTo>
                <a:lnTo>
                  <a:pt x="409777" y="713489"/>
                </a:lnTo>
                <a:lnTo>
                  <a:pt x="405919" y="715299"/>
                </a:lnTo>
                <a:lnTo>
                  <a:pt x="401835" y="716883"/>
                </a:lnTo>
                <a:lnTo>
                  <a:pt x="397524" y="718014"/>
                </a:lnTo>
                <a:lnTo>
                  <a:pt x="393213" y="719371"/>
                </a:lnTo>
                <a:lnTo>
                  <a:pt x="388902" y="720502"/>
                </a:lnTo>
                <a:lnTo>
                  <a:pt x="384137" y="721181"/>
                </a:lnTo>
                <a:lnTo>
                  <a:pt x="379826" y="721633"/>
                </a:lnTo>
                <a:lnTo>
                  <a:pt x="375061" y="722312"/>
                </a:lnTo>
                <a:lnTo>
                  <a:pt x="370523" y="722312"/>
                </a:lnTo>
                <a:lnTo>
                  <a:pt x="91667" y="722312"/>
                </a:lnTo>
                <a:lnTo>
                  <a:pt x="86902" y="722312"/>
                </a:lnTo>
                <a:lnTo>
                  <a:pt x="82364" y="721633"/>
                </a:lnTo>
                <a:lnTo>
                  <a:pt x="77599" y="721181"/>
                </a:lnTo>
                <a:lnTo>
                  <a:pt x="73288" y="720502"/>
                </a:lnTo>
                <a:lnTo>
                  <a:pt x="68750" y="719371"/>
                </a:lnTo>
                <a:lnTo>
                  <a:pt x="64439" y="718014"/>
                </a:lnTo>
                <a:lnTo>
                  <a:pt x="60128" y="716883"/>
                </a:lnTo>
                <a:lnTo>
                  <a:pt x="56044" y="715299"/>
                </a:lnTo>
                <a:lnTo>
                  <a:pt x="51959" y="713489"/>
                </a:lnTo>
                <a:lnTo>
                  <a:pt x="48102" y="711227"/>
                </a:lnTo>
                <a:lnTo>
                  <a:pt x="44245" y="708965"/>
                </a:lnTo>
                <a:lnTo>
                  <a:pt x="40615" y="706703"/>
                </a:lnTo>
                <a:lnTo>
                  <a:pt x="36757" y="703988"/>
                </a:lnTo>
                <a:lnTo>
                  <a:pt x="33581" y="701500"/>
                </a:lnTo>
                <a:lnTo>
                  <a:pt x="30177" y="698559"/>
                </a:lnTo>
                <a:lnTo>
                  <a:pt x="26774" y="695618"/>
                </a:lnTo>
                <a:lnTo>
                  <a:pt x="23824" y="692451"/>
                </a:lnTo>
                <a:lnTo>
                  <a:pt x="21101" y="689284"/>
                </a:lnTo>
                <a:lnTo>
                  <a:pt x="18152" y="685664"/>
                </a:lnTo>
                <a:lnTo>
                  <a:pt x="15656" y="682271"/>
                </a:lnTo>
                <a:lnTo>
                  <a:pt x="13160" y="678652"/>
                </a:lnTo>
                <a:lnTo>
                  <a:pt x="11118" y="674806"/>
                </a:lnTo>
                <a:lnTo>
                  <a:pt x="9076" y="670960"/>
                </a:lnTo>
                <a:lnTo>
                  <a:pt x="7261" y="666888"/>
                </a:lnTo>
                <a:lnTo>
                  <a:pt x="5446" y="662816"/>
                </a:lnTo>
                <a:lnTo>
                  <a:pt x="4084" y="658518"/>
                </a:lnTo>
                <a:lnTo>
                  <a:pt x="2950" y="654446"/>
                </a:lnTo>
                <a:lnTo>
                  <a:pt x="1815" y="650148"/>
                </a:lnTo>
                <a:lnTo>
                  <a:pt x="1134" y="645624"/>
                </a:lnTo>
                <a:lnTo>
                  <a:pt x="454" y="641099"/>
                </a:lnTo>
                <a:lnTo>
                  <a:pt x="0" y="636575"/>
                </a:lnTo>
                <a:lnTo>
                  <a:pt x="0" y="631824"/>
                </a:lnTo>
                <a:lnTo>
                  <a:pt x="0" y="627300"/>
                </a:lnTo>
                <a:lnTo>
                  <a:pt x="454" y="622549"/>
                </a:lnTo>
                <a:lnTo>
                  <a:pt x="1134" y="618251"/>
                </a:lnTo>
                <a:lnTo>
                  <a:pt x="1815" y="613727"/>
                </a:lnTo>
                <a:lnTo>
                  <a:pt x="2950" y="609429"/>
                </a:lnTo>
                <a:lnTo>
                  <a:pt x="4084" y="605130"/>
                </a:lnTo>
                <a:lnTo>
                  <a:pt x="5446" y="600832"/>
                </a:lnTo>
                <a:lnTo>
                  <a:pt x="7261" y="596760"/>
                </a:lnTo>
                <a:lnTo>
                  <a:pt x="9076" y="592915"/>
                </a:lnTo>
                <a:lnTo>
                  <a:pt x="11118" y="589069"/>
                </a:lnTo>
                <a:lnTo>
                  <a:pt x="13160" y="585223"/>
                </a:lnTo>
                <a:lnTo>
                  <a:pt x="15656" y="581604"/>
                </a:lnTo>
                <a:lnTo>
                  <a:pt x="18152" y="577984"/>
                </a:lnTo>
                <a:lnTo>
                  <a:pt x="21101" y="574591"/>
                </a:lnTo>
                <a:lnTo>
                  <a:pt x="23824" y="571198"/>
                </a:lnTo>
                <a:lnTo>
                  <a:pt x="26774" y="568031"/>
                </a:lnTo>
                <a:lnTo>
                  <a:pt x="30177" y="564864"/>
                </a:lnTo>
                <a:lnTo>
                  <a:pt x="33581" y="562149"/>
                </a:lnTo>
                <a:lnTo>
                  <a:pt x="36757" y="559434"/>
                </a:lnTo>
                <a:lnTo>
                  <a:pt x="40615" y="556946"/>
                </a:lnTo>
                <a:lnTo>
                  <a:pt x="44245" y="554684"/>
                </a:lnTo>
                <a:lnTo>
                  <a:pt x="48102" y="552421"/>
                </a:lnTo>
                <a:lnTo>
                  <a:pt x="51959" y="550386"/>
                </a:lnTo>
                <a:lnTo>
                  <a:pt x="56044" y="548576"/>
                </a:lnTo>
                <a:lnTo>
                  <a:pt x="60128" y="546992"/>
                </a:lnTo>
                <a:lnTo>
                  <a:pt x="64439" y="545635"/>
                </a:lnTo>
                <a:lnTo>
                  <a:pt x="68750" y="544278"/>
                </a:lnTo>
                <a:lnTo>
                  <a:pt x="73288" y="543373"/>
                </a:lnTo>
                <a:lnTo>
                  <a:pt x="77599" y="542468"/>
                </a:lnTo>
                <a:lnTo>
                  <a:pt x="82364" y="542015"/>
                </a:lnTo>
                <a:lnTo>
                  <a:pt x="86902" y="541563"/>
                </a:lnTo>
                <a:lnTo>
                  <a:pt x="91667" y="541337"/>
                </a:lnTo>
                <a:close/>
                <a:moveTo>
                  <a:pt x="2282825" y="312737"/>
                </a:moveTo>
                <a:lnTo>
                  <a:pt x="2412173" y="372470"/>
                </a:lnTo>
                <a:lnTo>
                  <a:pt x="2422140" y="377674"/>
                </a:lnTo>
                <a:lnTo>
                  <a:pt x="2426897" y="380163"/>
                </a:lnTo>
                <a:lnTo>
                  <a:pt x="2431201" y="382878"/>
                </a:lnTo>
                <a:lnTo>
                  <a:pt x="2435732" y="385367"/>
                </a:lnTo>
                <a:lnTo>
                  <a:pt x="2439583" y="388308"/>
                </a:lnTo>
                <a:lnTo>
                  <a:pt x="2443434" y="391023"/>
                </a:lnTo>
                <a:lnTo>
                  <a:pt x="2447058" y="393964"/>
                </a:lnTo>
                <a:lnTo>
                  <a:pt x="2450456" y="396680"/>
                </a:lnTo>
                <a:lnTo>
                  <a:pt x="2453628" y="399621"/>
                </a:lnTo>
                <a:lnTo>
                  <a:pt x="2456799" y="402562"/>
                </a:lnTo>
                <a:lnTo>
                  <a:pt x="2459518" y="405504"/>
                </a:lnTo>
                <a:lnTo>
                  <a:pt x="2462236" y="408671"/>
                </a:lnTo>
                <a:lnTo>
                  <a:pt x="2464501" y="411839"/>
                </a:lnTo>
                <a:lnTo>
                  <a:pt x="2466766" y="415233"/>
                </a:lnTo>
                <a:lnTo>
                  <a:pt x="2468805" y="418174"/>
                </a:lnTo>
                <a:lnTo>
                  <a:pt x="2470617" y="421568"/>
                </a:lnTo>
                <a:lnTo>
                  <a:pt x="2472430" y="424962"/>
                </a:lnTo>
                <a:lnTo>
                  <a:pt x="2474015" y="428356"/>
                </a:lnTo>
                <a:lnTo>
                  <a:pt x="2475601" y="431750"/>
                </a:lnTo>
                <a:lnTo>
                  <a:pt x="2477866" y="438990"/>
                </a:lnTo>
                <a:lnTo>
                  <a:pt x="2479905" y="446231"/>
                </a:lnTo>
                <a:lnTo>
                  <a:pt x="2481264" y="453697"/>
                </a:lnTo>
                <a:lnTo>
                  <a:pt x="2482397" y="461390"/>
                </a:lnTo>
                <a:lnTo>
                  <a:pt x="2482850" y="469536"/>
                </a:lnTo>
                <a:lnTo>
                  <a:pt x="2482850" y="477455"/>
                </a:lnTo>
                <a:lnTo>
                  <a:pt x="2482850" y="694213"/>
                </a:lnTo>
                <a:lnTo>
                  <a:pt x="2482850" y="702584"/>
                </a:lnTo>
                <a:lnTo>
                  <a:pt x="2482397" y="710504"/>
                </a:lnTo>
                <a:lnTo>
                  <a:pt x="2481264" y="718423"/>
                </a:lnTo>
                <a:lnTo>
                  <a:pt x="2479905" y="725889"/>
                </a:lnTo>
                <a:lnTo>
                  <a:pt x="2477866" y="733130"/>
                </a:lnTo>
                <a:lnTo>
                  <a:pt x="2475601" y="740144"/>
                </a:lnTo>
                <a:lnTo>
                  <a:pt x="2474015" y="743311"/>
                </a:lnTo>
                <a:lnTo>
                  <a:pt x="2472430" y="746932"/>
                </a:lnTo>
                <a:lnTo>
                  <a:pt x="2470617" y="750326"/>
                </a:lnTo>
                <a:lnTo>
                  <a:pt x="2468805" y="753493"/>
                </a:lnTo>
                <a:lnTo>
                  <a:pt x="2466766" y="756887"/>
                </a:lnTo>
                <a:lnTo>
                  <a:pt x="2464501" y="760055"/>
                </a:lnTo>
                <a:lnTo>
                  <a:pt x="2462236" y="762996"/>
                </a:lnTo>
                <a:lnTo>
                  <a:pt x="2459518" y="766164"/>
                </a:lnTo>
                <a:lnTo>
                  <a:pt x="2456799" y="769331"/>
                </a:lnTo>
                <a:lnTo>
                  <a:pt x="2453628" y="772047"/>
                </a:lnTo>
                <a:lnTo>
                  <a:pt x="2450456" y="775214"/>
                </a:lnTo>
                <a:lnTo>
                  <a:pt x="2447058" y="778156"/>
                </a:lnTo>
                <a:lnTo>
                  <a:pt x="2443434" y="780871"/>
                </a:lnTo>
                <a:lnTo>
                  <a:pt x="2439583" y="783812"/>
                </a:lnTo>
                <a:lnTo>
                  <a:pt x="2435732" y="786301"/>
                </a:lnTo>
                <a:lnTo>
                  <a:pt x="2431201" y="789242"/>
                </a:lnTo>
                <a:lnTo>
                  <a:pt x="2426897" y="791731"/>
                </a:lnTo>
                <a:lnTo>
                  <a:pt x="2422140" y="794446"/>
                </a:lnTo>
                <a:lnTo>
                  <a:pt x="2412173" y="799198"/>
                </a:lnTo>
                <a:lnTo>
                  <a:pt x="2406963" y="801687"/>
                </a:lnTo>
                <a:lnTo>
                  <a:pt x="2282825" y="744216"/>
                </a:lnTo>
                <a:lnTo>
                  <a:pt x="2282825" y="312737"/>
                </a:lnTo>
                <a:close/>
                <a:moveTo>
                  <a:pt x="458964" y="22907"/>
                </a:moveTo>
                <a:lnTo>
                  <a:pt x="448307" y="23134"/>
                </a:lnTo>
                <a:lnTo>
                  <a:pt x="438104" y="24041"/>
                </a:lnTo>
                <a:lnTo>
                  <a:pt x="427674" y="25175"/>
                </a:lnTo>
                <a:lnTo>
                  <a:pt x="417471" y="26990"/>
                </a:lnTo>
                <a:lnTo>
                  <a:pt x="407722" y="29485"/>
                </a:lnTo>
                <a:lnTo>
                  <a:pt x="397745" y="32206"/>
                </a:lnTo>
                <a:lnTo>
                  <a:pt x="388222" y="35382"/>
                </a:lnTo>
                <a:lnTo>
                  <a:pt x="378926" y="39237"/>
                </a:lnTo>
                <a:lnTo>
                  <a:pt x="369857" y="43320"/>
                </a:lnTo>
                <a:lnTo>
                  <a:pt x="361014" y="47856"/>
                </a:lnTo>
                <a:lnTo>
                  <a:pt x="352171" y="52846"/>
                </a:lnTo>
                <a:lnTo>
                  <a:pt x="344009" y="58289"/>
                </a:lnTo>
                <a:lnTo>
                  <a:pt x="335847" y="63959"/>
                </a:lnTo>
                <a:lnTo>
                  <a:pt x="328138" y="70083"/>
                </a:lnTo>
                <a:lnTo>
                  <a:pt x="320655" y="76660"/>
                </a:lnTo>
                <a:lnTo>
                  <a:pt x="313626" y="83238"/>
                </a:lnTo>
                <a:lnTo>
                  <a:pt x="306598" y="90722"/>
                </a:lnTo>
                <a:lnTo>
                  <a:pt x="300022" y="98207"/>
                </a:lnTo>
                <a:lnTo>
                  <a:pt x="294127" y="105918"/>
                </a:lnTo>
                <a:lnTo>
                  <a:pt x="288232" y="113856"/>
                </a:lnTo>
                <a:lnTo>
                  <a:pt x="283017" y="122248"/>
                </a:lnTo>
                <a:lnTo>
                  <a:pt x="278029" y="130867"/>
                </a:lnTo>
                <a:lnTo>
                  <a:pt x="273494" y="139939"/>
                </a:lnTo>
                <a:lnTo>
                  <a:pt x="269186" y="149011"/>
                </a:lnTo>
                <a:lnTo>
                  <a:pt x="265559" y="158310"/>
                </a:lnTo>
                <a:lnTo>
                  <a:pt x="262158" y="167836"/>
                </a:lnTo>
                <a:lnTo>
                  <a:pt x="259664" y="177589"/>
                </a:lnTo>
                <a:lnTo>
                  <a:pt x="257396" y="187568"/>
                </a:lnTo>
                <a:lnTo>
                  <a:pt x="255582" y="197775"/>
                </a:lnTo>
                <a:lnTo>
                  <a:pt x="254222" y="207754"/>
                </a:lnTo>
                <a:lnTo>
                  <a:pt x="253542" y="218414"/>
                </a:lnTo>
                <a:lnTo>
                  <a:pt x="253088" y="229074"/>
                </a:lnTo>
                <a:lnTo>
                  <a:pt x="253088" y="495117"/>
                </a:lnTo>
                <a:lnTo>
                  <a:pt x="369630" y="495117"/>
                </a:lnTo>
                <a:lnTo>
                  <a:pt x="376659" y="495344"/>
                </a:lnTo>
                <a:lnTo>
                  <a:pt x="383461" y="496024"/>
                </a:lnTo>
                <a:lnTo>
                  <a:pt x="390263" y="496705"/>
                </a:lnTo>
                <a:lnTo>
                  <a:pt x="397065" y="498066"/>
                </a:lnTo>
                <a:lnTo>
                  <a:pt x="403867" y="499653"/>
                </a:lnTo>
                <a:lnTo>
                  <a:pt x="410216" y="501468"/>
                </a:lnTo>
                <a:lnTo>
                  <a:pt x="416791" y="503509"/>
                </a:lnTo>
                <a:lnTo>
                  <a:pt x="422913" y="505777"/>
                </a:lnTo>
                <a:lnTo>
                  <a:pt x="428808" y="508726"/>
                </a:lnTo>
                <a:lnTo>
                  <a:pt x="434930" y="511674"/>
                </a:lnTo>
                <a:lnTo>
                  <a:pt x="440598" y="514849"/>
                </a:lnTo>
                <a:lnTo>
                  <a:pt x="446266" y="518478"/>
                </a:lnTo>
                <a:lnTo>
                  <a:pt x="451481" y="522334"/>
                </a:lnTo>
                <a:lnTo>
                  <a:pt x="456923" y="526190"/>
                </a:lnTo>
                <a:lnTo>
                  <a:pt x="461911" y="530726"/>
                </a:lnTo>
                <a:lnTo>
                  <a:pt x="466446" y="535035"/>
                </a:lnTo>
                <a:lnTo>
                  <a:pt x="471207" y="539798"/>
                </a:lnTo>
                <a:lnTo>
                  <a:pt x="475289" y="545015"/>
                </a:lnTo>
                <a:lnTo>
                  <a:pt x="479370" y="549777"/>
                </a:lnTo>
                <a:lnTo>
                  <a:pt x="483451" y="555221"/>
                </a:lnTo>
                <a:lnTo>
                  <a:pt x="487079" y="560664"/>
                </a:lnTo>
                <a:lnTo>
                  <a:pt x="490026" y="566561"/>
                </a:lnTo>
                <a:lnTo>
                  <a:pt x="493201" y="572458"/>
                </a:lnTo>
                <a:lnTo>
                  <a:pt x="496148" y="578355"/>
                </a:lnTo>
                <a:lnTo>
                  <a:pt x="498416" y="584706"/>
                </a:lnTo>
                <a:lnTo>
                  <a:pt x="500683" y="591056"/>
                </a:lnTo>
                <a:lnTo>
                  <a:pt x="502497" y="597407"/>
                </a:lnTo>
                <a:lnTo>
                  <a:pt x="504084" y="603984"/>
                </a:lnTo>
                <a:lnTo>
                  <a:pt x="505218" y="610788"/>
                </a:lnTo>
                <a:lnTo>
                  <a:pt x="506125" y="617592"/>
                </a:lnTo>
                <a:lnTo>
                  <a:pt x="506578" y="624623"/>
                </a:lnTo>
                <a:lnTo>
                  <a:pt x="506578" y="631428"/>
                </a:lnTo>
                <a:lnTo>
                  <a:pt x="506578" y="638459"/>
                </a:lnTo>
                <a:lnTo>
                  <a:pt x="506125" y="645263"/>
                </a:lnTo>
                <a:lnTo>
                  <a:pt x="505218" y="652294"/>
                </a:lnTo>
                <a:lnTo>
                  <a:pt x="504084" y="659098"/>
                </a:lnTo>
                <a:lnTo>
                  <a:pt x="502497" y="665449"/>
                </a:lnTo>
                <a:lnTo>
                  <a:pt x="500683" y="672026"/>
                </a:lnTo>
                <a:lnTo>
                  <a:pt x="498416" y="678150"/>
                </a:lnTo>
                <a:lnTo>
                  <a:pt x="496148" y="684500"/>
                </a:lnTo>
                <a:lnTo>
                  <a:pt x="493201" y="690397"/>
                </a:lnTo>
                <a:lnTo>
                  <a:pt x="490026" y="696294"/>
                </a:lnTo>
                <a:lnTo>
                  <a:pt x="487079" y="701964"/>
                </a:lnTo>
                <a:lnTo>
                  <a:pt x="483451" y="707861"/>
                </a:lnTo>
                <a:lnTo>
                  <a:pt x="479370" y="712851"/>
                </a:lnTo>
                <a:lnTo>
                  <a:pt x="475289" y="718067"/>
                </a:lnTo>
                <a:lnTo>
                  <a:pt x="471207" y="723057"/>
                </a:lnTo>
                <a:lnTo>
                  <a:pt x="466446" y="727820"/>
                </a:lnTo>
                <a:lnTo>
                  <a:pt x="461911" y="732356"/>
                </a:lnTo>
                <a:lnTo>
                  <a:pt x="456923" y="736666"/>
                </a:lnTo>
                <a:lnTo>
                  <a:pt x="451481" y="740748"/>
                </a:lnTo>
                <a:lnTo>
                  <a:pt x="446266" y="744604"/>
                </a:lnTo>
                <a:lnTo>
                  <a:pt x="440598" y="748006"/>
                </a:lnTo>
                <a:lnTo>
                  <a:pt x="434930" y="751408"/>
                </a:lnTo>
                <a:lnTo>
                  <a:pt x="428808" y="754356"/>
                </a:lnTo>
                <a:lnTo>
                  <a:pt x="422913" y="757078"/>
                </a:lnTo>
                <a:lnTo>
                  <a:pt x="416791" y="759573"/>
                </a:lnTo>
                <a:lnTo>
                  <a:pt x="410216" y="761614"/>
                </a:lnTo>
                <a:lnTo>
                  <a:pt x="403867" y="763429"/>
                </a:lnTo>
                <a:lnTo>
                  <a:pt x="397065" y="765016"/>
                </a:lnTo>
                <a:lnTo>
                  <a:pt x="390263" y="766377"/>
                </a:lnTo>
                <a:lnTo>
                  <a:pt x="383461" y="767058"/>
                </a:lnTo>
                <a:lnTo>
                  <a:pt x="376659" y="767738"/>
                </a:lnTo>
                <a:lnTo>
                  <a:pt x="369630" y="767965"/>
                </a:lnTo>
                <a:lnTo>
                  <a:pt x="253088" y="767965"/>
                </a:lnTo>
                <a:lnTo>
                  <a:pt x="253088" y="1135844"/>
                </a:lnTo>
                <a:lnTo>
                  <a:pt x="369630" y="1135844"/>
                </a:lnTo>
                <a:lnTo>
                  <a:pt x="376659" y="1136071"/>
                </a:lnTo>
                <a:lnTo>
                  <a:pt x="383461" y="1136751"/>
                </a:lnTo>
                <a:lnTo>
                  <a:pt x="390263" y="1137659"/>
                </a:lnTo>
                <a:lnTo>
                  <a:pt x="397065" y="1138793"/>
                </a:lnTo>
                <a:lnTo>
                  <a:pt x="403867" y="1140380"/>
                </a:lnTo>
                <a:lnTo>
                  <a:pt x="410216" y="1142195"/>
                </a:lnTo>
                <a:lnTo>
                  <a:pt x="416791" y="1144236"/>
                </a:lnTo>
                <a:lnTo>
                  <a:pt x="422913" y="1146731"/>
                </a:lnTo>
                <a:lnTo>
                  <a:pt x="428808" y="1149452"/>
                </a:lnTo>
                <a:lnTo>
                  <a:pt x="434930" y="1152401"/>
                </a:lnTo>
                <a:lnTo>
                  <a:pt x="440598" y="1155803"/>
                </a:lnTo>
                <a:lnTo>
                  <a:pt x="446266" y="1159205"/>
                </a:lnTo>
                <a:lnTo>
                  <a:pt x="451481" y="1163061"/>
                </a:lnTo>
                <a:lnTo>
                  <a:pt x="456923" y="1167370"/>
                </a:lnTo>
                <a:lnTo>
                  <a:pt x="461911" y="1171453"/>
                </a:lnTo>
                <a:lnTo>
                  <a:pt x="466446" y="1175989"/>
                </a:lnTo>
                <a:lnTo>
                  <a:pt x="471207" y="1180752"/>
                </a:lnTo>
                <a:lnTo>
                  <a:pt x="475289" y="1185741"/>
                </a:lnTo>
                <a:lnTo>
                  <a:pt x="479370" y="1190958"/>
                </a:lnTo>
                <a:lnTo>
                  <a:pt x="483451" y="1196401"/>
                </a:lnTo>
                <a:lnTo>
                  <a:pt x="487079" y="1201845"/>
                </a:lnTo>
                <a:lnTo>
                  <a:pt x="490026" y="1207515"/>
                </a:lnTo>
                <a:lnTo>
                  <a:pt x="493201" y="1213412"/>
                </a:lnTo>
                <a:lnTo>
                  <a:pt x="496148" y="1219309"/>
                </a:lnTo>
                <a:lnTo>
                  <a:pt x="498416" y="1225659"/>
                </a:lnTo>
                <a:lnTo>
                  <a:pt x="500683" y="1231783"/>
                </a:lnTo>
                <a:lnTo>
                  <a:pt x="502497" y="1238360"/>
                </a:lnTo>
                <a:lnTo>
                  <a:pt x="504084" y="1245165"/>
                </a:lnTo>
                <a:lnTo>
                  <a:pt x="505218" y="1251742"/>
                </a:lnTo>
                <a:lnTo>
                  <a:pt x="506125" y="1258546"/>
                </a:lnTo>
                <a:lnTo>
                  <a:pt x="506578" y="1265350"/>
                </a:lnTo>
                <a:lnTo>
                  <a:pt x="506578" y="1272381"/>
                </a:lnTo>
                <a:lnTo>
                  <a:pt x="506578" y="1279639"/>
                </a:lnTo>
                <a:lnTo>
                  <a:pt x="506125" y="1286216"/>
                </a:lnTo>
                <a:lnTo>
                  <a:pt x="505218" y="1293021"/>
                </a:lnTo>
                <a:lnTo>
                  <a:pt x="504084" y="1299825"/>
                </a:lnTo>
                <a:lnTo>
                  <a:pt x="502497" y="1306629"/>
                </a:lnTo>
                <a:lnTo>
                  <a:pt x="500683" y="1312980"/>
                </a:lnTo>
                <a:lnTo>
                  <a:pt x="498416" y="1319330"/>
                </a:lnTo>
                <a:lnTo>
                  <a:pt x="496148" y="1325454"/>
                </a:lnTo>
                <a:lnTo>
                  <a:pt x="493201" y="1331351"/>
                </a:lnTo>
                <a:lnTo>
                  <a:pt x="490026" y="1337475"/>
                </a:lnTo>
                <a:lnTo>
                  <a:pt x="487079" y="1343145"/>
                </a:lnTo>
                <a:lnTo>
                  <a:pt x="483451" y="1348588"/>
                </a:lnTo>
                <a:lnTo>
                  <a:pt x="479370" y="1354031"/>
                </a:lnTo>
                <a:lnTo>
                  <a:pt x="475289" y="1359248"/>
                </a:lnTo>
                <a:lnTo>
                  <a:pt x="471207" y="1364011"/>
                </a:lnTo>
                <a:lnTo>
                  <a:pt x="466446" y="1368774"/>
                </a:lnTo>
                <a:lnTo>
                  <a:pt x="461911" y="1373537"/>
                </a:lnTo>
                <a:lnTo>
                  <a:pt x="456923" y="1377619"/>
                </a:lnTo>
                <a:lnTo>
                  <a:pt x="451481" y="1381702"/>
                </a:lnTo>
                <a:lnTo>
                  <a:pt x="446266" y="1385557"/>
                </a:lnTo>
                <a:lnTo>
                  <a:pt x="440598" y="1388960"/>
                </a:lnTo>
                <a:lnTo>
                  <a:pt x="434930" y="1392362"/>
                </a:lnTo>
                <a:lnTo>
                  <a:pt x="428808" y="1395537"/>
                </a:lnTo>
                <a:lnTo>
                  <a:pt x="422913" y="1398032"/>
                </a:lnTo>
                <a:lnTo>
                  <a:pt x="416791" y="1400300"/>
                </a:lnTo>
                <a:lnTo>
                  <a:pt x="410216" y="1402795"/>
                </a:lnTo>
                <a:lnTo>
                  <a:pt x="403867" y="1404609"/>
                </a:lnTo>
                <a:lnTo>
                  <a:pt x="397065" y="1406197"/>
                </a:lnTo>
                <a:lnTo>
                  <a:pt x="390263" y="1407104"/>
                </a:lnTo>
                <a:lnTo>
                  <a:pt x="383461" y="1408238"/>
                </a:lnTo>
                <a:lnTo>
                  <a:pt x="376659" y="1408692"/>
                </a:lnTo>
                <a:lnTo>
                  <a:pt x="369630" y="1408692"/>
                </a:lnTo>
                <a:lnTo>
                  <a:pt x="253088" y="1408692"/>
                </a:lnTo>
                <a:lnTo>
                  <a:pt x="253088" y="1777025"/>
                </a:lnTo>
                <a:lnTo>
                  <a:pt x="369630" y="1777025"/>
                </a:lnTo>
                <a:lnTo>
                  <a:pt x="376659" y="1777252"/>
                </a:lnTo>
                <a:lnTo>
                  <a:pt x="383461" y="1777705"/>
                </a:lnTo>
                <a:lnTo>
                  <a:pt x="390263" y="1778386"/>
                </a:lnTo>
                <a:lnTo>
                  <a:pt x="397065" y="1779747"/>
                </a:lnTo>
                <a:lnTo>
                  <a:pt x="403867" y="1781334"/>
                </a:lnTo>
                <a:lnTo>
                  <a:pt x="410216" y="1783149"/>
                </a:lnTo>
                <a:lnTo>
                  <a:pt x="416791" y="1785190"/>
                </a:lnTo>
                <a:lnTo>
                  <a:pt x="422913" y="1787912"/>
                </a:lnTo>
                <a:lnTo>
                  <a:pt x="428808" y="1790407"/>
                </a:lnTo>
                <a:lnTo>
                  <a:pt x="434930" y="1793582"/>
                </a:lnTo>
                <a:lnTo>
                  <a:pt x="440598" y="1796984"/>
                </a:lnTo>
                <a:lnTo>
                  <a:pt x="446266" y="1800159"/>
                </a:lnTo>
                <a:lnTo>
                  <a:pt x="451481" y="1804242"/>
                </a:lnTo>
                <a:lnTo>
                  <a:pt x="456923" y="1808324"/>
                </a:lnTo>
                <a:lnTo>
                  <a:pt x="461911" y="1812407"/>
                </a:lnTo>
                <a:lnTo>
                  <a:pt x="466446" y="1817170"/>
                </a:lnTo>
                <a:lnTo>
                  <a:pt x="471207" y="1821706"/>
                </a:lnTo>
                <a:lnTo>
                  <a:pt x="475289" y="1826695"/>
                </a:lnTo>
                <a:lnTo>
                  <a:pt x="479370" y="1831912"/>
                </a:lnTo>
                <a:lnTo>
                  <a:pt x="483451" y="1837129"/>
                </a:lnTo>
                <a:lnTo>
                  <a:pt x="487079" y="1842799"/>
                </a:lnTo>
                <a:lnTo>
                  <a:pt x="490026" y="1848469"/>
                </a:lnTo>
                <a:lnTo>
                  <a:pt x="493201" y="1854139"/>
                </a:lnTo>
                <a:lnTo>
                  <a:pt x="496148" y="1860490"/>
                </a:lnTo>
                <a:lnTo>
                  <a:pt x="498416" y="1866613"/>
                </a:lnTo>
                <a:lnTo>
                  <a:pt x="500683" y="1872964"/>
                </a:lnTo>
                <a:lnTo>
                  <a:pt x="502497" y="1879314"/>
                </a:lnTo>
                <a:lnTo>
                  <a:pt x="504084" y="1885892"/>
                </a:lnTo>
                <a:lnTo>
                  <a:pt x="505218" y="1892696"/>
                </a:lnTo>
                <a:lnTo>
                  <a:pt x="506125" y="1899273"/>
                </a:lnTo>
                <a:lnTo>
                  <a:pt x="506578" y="1906304"/>
                </a:lnTo>
                <a:lnTo>
                  <a:pt x="506578" y="1913335"/>
                </a:lnTo>
                <a:lnTo>
                  <a:pt x="506578" y="1920366"/>
                </a:lnTo>
                <a:lnTo>
                  <a:pt x="506125" y="1927397"/>
                </a:lnTo>
                <a:lnTo>
                  <a:pt x="505218" y="1933975"/>
                </a:lnTo>
                <a:lnTo>
                  <a:pt x="504084" y="1940779"/>
                </a:lnTo>
                <a:lnTo>
                  <a:pt x="502497" y="1947356"/>
                </a:lnTo>
                <a:lnTo>
                  <a:pt x="500683" y="1953707"/>
                </a:lnTo>
                <a:lnTo>
                  <a:pt x="498416" y="1960284"/>
                </a:lnTo>
                <a:lnTo>
                  <a:pt x="496148" y="1966408"/>
                </a:lnTo>
                <a:lnTo>
                  <a:pt x="493201" y="1972532"/>
                </a:lnTo>
                <a:lnTo>
                  <a:pt x="490026" y="1978429"/>
                </a:lnTo>
                <a:lnTo>
                  <a:pt x="487079" y="1984099"/>
                </a:lnTo>
                <a:lnTo>
                  <a:pt x="483451" y="1989542"/>
                </a:lnTo>
                <a:lnTo>
                  <a:pt x="479370" y="1994986"/>
                </a:lnTo>
                <a:lnTo>
                  <a:pt x="475289" y="1999975"/>
                </a:lnTo>
                <a:lnTo>
                  <a:pt x="471207" y="2004965"/>
                </a:lnTo>
                <a:lnTo>
                  <a:pt x="466446" y="2009728"/>
                </a:lnTo>
                <a:lnTo>
                  <a:pt x="461911" y="2014264"/>
                </a:lnTo>
                <a:lnTo>
                  <a:pt x="456923" y="2018573"/>
                </a:lnTo>
                <a:lnTo>
                  <a:pt x="451481" y="2022429"/>
                </a:lnTo>
                <a:lnTo>
                  <a:pt x="446266" y="2026285"/>
                </a:lnTo>
                <a:lnTo>
                  <a:pt x="440598" y="2029914"/>
                </a:lnTo>
                <a:lnTo>
                  <a:pt x="434930" y="2033089"/>
                </a:lnTo>
                <a:lnTo>
                  <a:pt x="428808" y="2036264"/>
                </a:lnTo>
                <a:lnTo>
                  <a:pt x="422913" y="2038759"/>
                </a:lnTo>
                <a:lnTo>
                  <a:pt x="416791" y="2041481"/>
                </a:lnTo>
                <a:lnTo>
                  <a:pt x="410216" y="2043522"/>
                </a:lnTo>
                <a:lnTo>
                  <a:pt x="403867" y="2045336"/>
                </a:lnTo>
                <a:lnTo>
                  <a:pt x="397065" y="2046924"/>
                </a:lnTo>
                <a:lnTo>
                  <a:pt x="390263" y="2048285"/>
                </a:lnTo>
                <a:lnTo>
                  <a:pt x="383461" y="2048965"/>
                </a:lnTo>
                <a:lnTo>
                  <a:pt x="376659" y="2049419"/>
                </a:lnTo>
                <a:lnTo>
                  <a:pt x="369630" y="2049646"/>
                </a:lnTo>
                <a:lnTo>
                  <a:pt x="253088" y="2049646"/>
                </a:lnTo>
                <a:lnTo>
                  <a:pt x="253088" y="2315689"/>
                </a:lnTo>
                <a:lnTo>
                  <a:pt x="253542" y="2326349"/>
                </a:lnTo>
                <a:lnTo>
                  <a:pt x="254222" y="2336782"/>
                </a:lnTo>
                <a:lnTo>
                  <a:pt x="255582" y="2347215"/>
                </a:lnTo>
                <a:lnTo>
                  <a:pt x="257396" y="2357195"/>
                </a:lnTo>
                <a:lnTo>
                  <a:pt x="259664" y="2367401"/>
                </a:lnTo>
                <a:lnTo>
                  <a:pt x="262158" y="2376927"/>
                </a:lnTo>
                <a:lnTo>
                  <a:pt x="265559" y="2386679"/>
                </a:lnTo>
                <a:lnTo>
                  <a:pt x="269186" y="2395978"/>
                </a:lnTo>
                <a:lnTo>
                  <a:pt x="273494" y="2405051"/>
                </a:lnTo>
                <a:lnTo>
                  <a:pt x="278029" y="2414123"/>
                </a:lnTo>
                <a:lnTo>
                  <a:pt x="283017" y="2422515"/>
                </a:lnTo>
                <a:lnTo>
                  <a:pt x="288232" y="2430907"/>
                </a:lnTo>
                <a:lnTo>
                  <a:pt x="294127" y="2439072"/>
                </a:lnTo>
                <a:lnTo>
                  <a:pt x="300022" y="2446783"/>
                </a:lnTo>
                <a:lnTo>
                  <a:pt x="306598" y="2454268"/>
                </a:lnTo>
                <a:lnTo>
                  <a:pt x="313626" y="2461525"/>
                </a:lnTo>
                <a:lnTo>
                  <a:pt x="320655" y="2468330"/>
                </a:lnTo>
                <a:lnTo>
                  <a:pt x="328138" y="2474680"/>
                </a:lnTo>
                <a:lnTo>
                  <a:pt x="335847" y="2481031"/>
                </a:lnTo>
                <a:lnTo>
                  <a:pt x="344009" y="2486701"/>
                </a:lnTo>
                <a:lnTo>
                  <a:pt x="352171" y="2492144"/>
                </a:lnTo>
                <a:lnTo>
                  <a:pt x="361014" y="2497134"/>
                </a:lnTo>
                <a:lnTo>
                  <a:pt x="369857" y="2501443"/>
                </a:lnTo>
                <a:lnTo>
                  <a:pt x="378926" y="2505526"/>
                </a:lnTo>
                <a:lnTo>
                  <a:pt x="388222" y="2509608"/>
                </a:lnTo>
                <a:lnTo>
                  <a:pt x="397745" y="2512557"/>
                </a:lnTo>
                <a:lnTo>
                  <a:pt x="407722" y="2515505"/>
                </a:lnTo>
                <a:lnTo>
                  <a:pt x="417471" y="2517773"/>
                </a:lnTo>
                <a:lnTo>
                  <a:pt x="427674" y="2519588"/>
                </a:lnTo>
                <a:lnTo>
                  <a:pt x="438104" y="2520948"/>
                </a:lnTo>
                <a:lnTo>
                  <a:pt x="448307" y="2521629"/>
                </a:lnTo>
                <a:lnTo>
                  <a:pt x="458964" y="2521856"/>
                </a:lnTo>
                <a:lnTo>
                  <a:pt x="2030011" y="2521856"/>
                </a:lnTo>
                <a:lnTo>
                  <a:pt x="2040667" y="2521629"/>
                </a:lnTo>
                <a:lnTo>
                  <a:pt x="2051324" y="2520948"/>
                </a:lnTo>
                <a:lnTo>
                  <a:pt x="2061527" y="2519588"/>
                </a:lnTo>
                <a:lnTo>
                  <a:pt x="2071503" y="2517773"/>
                </a:lnTo>
                <a:lnTo>
                  <a:pt x="2081706" y="2515505"/>
                </a:lnTo>
                <a:lnTo>
                  <a:pt x="2091456" y="2512557"/>
                </a:lnTo>
                <a:lnTo>
                  <a:pt x="2100752" y="2509608"/>
                </a:lnTo>
                <a:lnTo>
                  <a:pt x="2110502" y="2505526"/>
                </a:lnTo>
                <a:lnTo>
                  <a:pt x="2119571" y="2501443"/>
                </a:lnTo>
                <a:lnTo>
                  <a:pt x="2128187" y="2497134"/>
                </a:lnTo>
                <a:lnTo>
                  <a:pt x="2136803" y="2492144"/>
                </a:lnTo>
                <a:lnTo>
                  <a:pt x="2145192" y="2486701"/>
                </a:lnTo>
                <a:lnTo>
                  <a:pt x="2153354" y="2481031"/>
                </a:lnTo>
                <a:lnTo>
                  <a:pt x="2161290" y="2474680"/>
                </a:lnTo>
                <a:lnTo>
                  <a:pt x="2168546" y="2468330"/>
                </a:lnTo>
                <a:lnTo>
                  <a:pt x="2175801" y="2461525"/>
                </a:lnTo>
                <a:lnTo>
                  <a:pt x="2182376" y="2454268"/>
                </a:lnTo>
                <a:lnTo>
                  <a:pt x="2188952" y="2446783"/>
                </a:lnTo>
                <a:lnTo>
                  <a:pt x="2195074" y="2439072"/>
                </a:lnTo>
                <a:lnTo>
                  <a:pt x="2200969" y="2430907"/>
                </a:lnTo>
                <a:lnTo>
                  <a:pt x="2206410" y="2422515"/>
                </a:lnTo>
                <a:lnTo>
                  <a:pt x="2211172" y="2414123"/>
                </a:lnTo>
                <a:lnTo>
                  <a:pt x="2215933" y="2405051"/>
                </a:lnTo>
                <a:lnTo>
                  <a:pt x="2219788" y="2395978"/>
                </a:lnTo>
                <a:lnTo>
                  <a:pt x="2223642" y="2386679"/>
                </a:lnTo>
                <a:lnTo>
                  <a:pt x="2226817" y="2376927"/>
                </a:lnTo>
                <a:lnTo>
                  <a:pt x="2229538" y="2367401"/>
                </a:lnTo>
                <a:lnTo>
                  <a:pt x="2232032" y="2357195"/>
                </a:lnTo>
                <a:lnTo>
                  <a:pt x="2233845" y="2347215"/>
                </a:lnTo>
                <a:lnTo>
                  <a:pt x="2235206" y="2336782"/>
                </a:lnTo>
                <a:lnTo>
                  <a:pt x="2235886" y="2326349"/>
                </a:lnTo>
                <a:lnTo>
                  <a:pt x="2236113" y="2315689"/>
                </a:lnTo>
                <a:lnTo>
                  <a:pt x="2236113" y="229074"/>
                </a:lnTo>
                <a:lnTo>
                  <a:pt x="2235886" y="218414"/>
                </a:lnTo>
                <a:lnTo>
                  <a:pt x="2235206" y="207754"/>
                </a:lnTo>
                <a:lnTo>
                  <a:pt x="2233845" y="197775"/>
                </a:lnTo>
                <a:lnTo>
                  <a:pt x="2232032" y="187568"/>
                </a:lnTo>
                <a:lnTo>
                  <a:pt x="2229538" y="177589"/>
                </a:lnTo>
                <a:lnTo>
                  <a:pt x="2226817" y="167836"/>
                </a:lnTo>
                <a:lnTo>
                  <a:pt x="2223642" y="158310"/>
                </a:lnTo>
                <a:lnTo>
                  <a:pt x="2219788" y="149011"/>
                </a:lnTo>
                <a:lnTo>
                  <a:pt x="2215933" y="139939"/>
                </a:lnTo>
                <a:lnTo>
                  <a:pt x="2211172" y="130867"/>
                </a:lnTo>
                <a:lnTo>
                  <a:pt x="2206410" y="122248"/>
                </a:lnTo>
                <a:lnTo>
                  <a:pt x="2200969" y="113856"/>
                </a:lnTo>
                <a:lnTo>
                  <a:pt x="2195074" y="105918"/>
                </a:lnTo>
                <a:lnTo>
                  <a:pt x="2188952" y="98207"/>
                </a:lnTo>
                <a:lnTo>
                  <a:pt x="2182376" y="90722"/>
                </a:lnTo>
                <a:lnTo>
                  <a:pt x="2175801" y="83238"/>
                </a:lnTo>
                <a:lnTo>
                  <a:pt x="2168546" y="76660"/>
                </a:lnTo>
                <a:lnTo>
                  <a:pt x="2161290" y="70083"/>
                </a:lnTo>
                <a:lnTo>
                  <a:pt x="2153354" y="63959"/>
                </a:lnTo>
                <a:lnTo>
                  <a:pt x="2145192" y="58289"/>
                </a:lnTo>
                <a:lnTo>
                  <a:pt x="2136803" y="52846"/>
                </a:lnTo>
                <a:lnTo>
                  <a:pt x="2128187" y="47856"/>
                </a:lnTo>
                <a:lnTo>
                  <a:pt x="2119571" y="43320"/>
                </a:lnTo>
                <a:lnTo>
                  <a:pt x="2110502" y="39237"/>
                </a:lnTo>
                <a:lnTo>
                  <a:pt x="2100752" y="35382"/>
                </a:lnTo>
                <a:lnTo>
                  <a:pt x="2091456" y="32206"/>
                </a:lnTo>
                <a:lnTo>
                  <a:pt x="2081706" y="29485"/>
                </a:lnTo>
                <a:lnTo>
                  <a:pt x="2071503" y="26990"/>
                </a:lnTo>
                <a:lnTo>
                  <a:pt x="2061527" y="25175"/>
                </a:lnTo>
                <a:lnTo>
                  <a:pt x="2051324" y="24041"/>
                </a:lnTo>
                <a:lnTo>
                  <a:pt x="2040667" y="23134"/>
                </a:lnTo>
                <a:lnTo>
                  <a:pt x="2030011" y="22907"/>
                </a:lnTo>
                <a:lnTo>
                  <a:pt x="458964" y="22907"/>
                </a:lnTo>
                <a:close/>
                <a:moveTo>
                  <a:pt x="458964" y="0"/>
                </a:moveTo>
                <a:lnTo>
                  <a:pt x="2030011" y="0"/>
                </a:lnTo>
                <a:lnTo>
                  <a:pt x="2042028" y="453"/>
                </a:lnTo>
                <a:lnTo>
                  <a:pt x="2053364" y="1134"/>
                </a:lnTo>
                <a:lnTo>
                  <a:pt x="2064701" y="2722"/>
                </a:lnTo>
                <a:lnTo>
                  <a:pt x="2076265" y="4763"/>
                </a:lnTo>
                <a:lnTo>
                  <a:pt x="2087148" y="7258"/>
                </a:lnTo>
                <a:lnTo>
                  <a:pt x="2098031" y="10433"/>
                </a:lnTo>
                <a:lnTo>
                  <a:pt x="2108688" y="14062"/>
                </a:lnTo>
                <a:lnTo>
                  <a:pt x="2118891" y="18371"/>
                </a:lnTo>
                <a:lnTo>
                  <a:pt x="2129094" y="22680"/>
                </a:lnTo>
                <a:lnTo>
                  <a:pt x="2138843" y="27897"/>
                </a:lnTo>
                <a:lnTo>
                  <a:pt x="2148593" y="33340"/>
                </a:lnTo>
                <a:lnTo>
                  <a:pt x="2157889" y="39237"/>
                </a:lnTo>
                <a:lnTo>
                  <a:pt x="2166959" y="45815"/>
                </a:lnTo>
                <a:lnTo>
                  <a:pt x="2175574" y="52392"/>
                </a:lnTo>
                <a:lnTo>
                  <a:pt x="2183737" y="59650"/>
                </a:lnTo>
                <a:lnTo>
                  <a:pt x="2191899" y="67361"/>
                </a:lnTo>
                <a:lnTo>
                  <a:pt x="2199382" y="75299"/>
                </a:lnTo>
                <a:lnTo>
                  <a:pt x="2206637" y="83691"/>
                </a:lnTo>
                <a:lnTo>
                  <a:pt x="2213212" y="92083"/>
                </a:lnTo>
                <a:lnTo>
                  <a:pt x="2219788" y="101155"/>
                </a:lnTo>
                <a:lnTo>
                  <a:pt x="2225683" y="110681"/>
                </a:lnTo>
                <a:lnTo>
                  <a:pt x="2231125" y="120207"/>
                </a:lnTo>
                <a:lnTo>
                  <a:pt x="2236340" y="129960"/>
                </a:lnTo>
                <a:lnTo>
                  <a:pt x="2241101" y="140166"/>
                </a:lnTo>
                <a:lnTo>
                  <a:pt x="2244955" y="150599"/>
                </a:lnTo>
                <a:lnTo>
                  <a:pt x="2248583" y="161032"/>
                </a:lnTo>
                <a:lnTo>
                  <a:pt x="2251758" y="172145"/>
                </a:lnTo>
                <a:lnTo>
                  <a:pt x="2254252" y="183032"/>
                </a:lnTo>
                <a:lnTo>
                  <a:pt x="2256292" y="194372"/>
                </a:lnTo>
                <a:lnTo>
                  <a:pt x="2257879" y="205713"/>
                </a:lnTo>
                <a:lnTo>
                  <a:pt x="2258786" y="217053"/>
                </a:lnTo>
                <a:lnTo>
                  <a:pt x="2259013" y="229074"/>
                </a:lnTo>
                <a:lnTo>
                  <a:pt x="2259013" y="2315689"/>
                </a:lnTo>
                <a:lnTo>
                  <a:pt x="2258786" y="2327483"/>
                </a:lnTo>
                <a:lnTo>
                  <a:pt x="2257879" y="2339050"/>
                </a:lnTo>
                <a:lnTo>
                  <a:pt x="2256292" y="2350617"/>
                </a:lnTo>
                <a:lnTo>
                  <a:pt x="2254252" y="2361958"/>
                </a:lnTo>
                <a:lnTo>
                  <a:pt x="2251758" y="2372844"/>
                </a:lnTo>
                <a:lnTo>
                  <a:pt x="2248583" y="2383731"/>
                </a:lnTo>
                <a:lnTo>
                  <a:pt x="2244955" y="2394391"/>
                </a:lnTo>
                <a:lnTo>
                  <a:pt x="2241101" y="2404824"/>
                </a:lnTo>
                <a:lnTo>
                  <a:pt x="2236340" y="2414803"/>
                </a:lnTo>
                <a:lnTo>
                  <a:pt x="2231125" y="2424783"/>
                </a:lnTo>
                <a:lnTo>
                  <a:pt x="2225683" y="2434309"/>
                </a:lnTo>
                <a:lnTo>
                  <a:pt x="2219788" y="2443608"/>
                </a:lnTo>
                <a:lnTo>
                  <a:pt x="2213212" y="2452680"/>
                </a:lnTo>
                <a:lnTo>
                  <a:pt x="2206637" y="2461299"/>
                </a:lnTo>
                <a:lnTo>
                  <a:pt x="2199382" y="2469464"/>
                </a:lnTo>
                <a:lnTo>
                  <a:pt x="2191899" y="2477629"/>
                </a:lnTo>
                <a:lnTo>
                  <a:pt x="2183737" y="2485113"/>
                </a:lnTo>
                <a:lnTo>
                  <a:pt x="2175574" y="2492371"/>
                </a:lnTo>
                <a:lnTo>
                  <a:pt x="2166959" y="2499175"/>
                </a:lnTo>
                <a:lnTo>
                  <a:pt x="2157889" y="2505526"/>
                </a:lnTo>
                <a:lnTo>
                  <a:pt x="2148593" y="2511649"/>
                </a:lnTo>
                <a:lnTo>
                  <a:pt x="2138843" y="2517093"/>
                </a:lnTo>
                <a:lnTo>
                  <a:pt x="2129094" y="2522309"/>
                </a:lnTo>
                <a:lnTo>
                  <a:pt x="2118891" y="2526619"/>
                </a:lnTo>
                <a:lnTo>
                  <a:pt x="2108688" y="2530701"/>
                </a:lnTo>
                <a:lnTo>
                  <a:pt x="2098031" y="2534330"/>
                </a:lnTo>
                <a:lnTo>
                  <a:pt x="2087148" y="2537505"/>
                </a:lnTo>
                <a:lnTo>
                  <a:pt x="2076265" y="2540000"/>
                </a:lnTo>
                <a:lnTo>
                  <a:pt x="2064701" y="2542268"/>
                </a:lnTo>
                <a:lnTo>
                  <a:pt x="2053364" y="2543402"/>
                </a:lnTo>
                <a:lnTo>
                  <a:pt x="2042028" y="2544536"/>
                </a:lnTo>
                <a:lnTo>
                  <a:pt x="2030011" y="2544763"/>
                </a:lnTo>
                <a:lnTo>
                  <a:pt x="458964" y="2544763"/>
                </a:lnTo>
                <a:lnTo>
                  <a:pt x="447400" y="2544536"/>
                </a:lnTo>
                <a:lnTo>
                  <a:pt x="435610" y="2543402"/>
                </a:lnTo>
                <a:lnTo>
                  <a:pt x="424273" y="2542268"/>
                </a:lnTo>
                <a:lnTo>
                  <a:pt x="413163" y="2540000"/>
                </a:lnTo>
                <a:lnTo>
                  <a:pt x="402053" y="2537505"/>
                </a:lnTo>
                <a:lnTo>
                  <a:pt x="391170" y="2534330"/>
                </a:lnTo>
                <a:lnTo>
                  <a:pt x="380513" y="2530701"/>
                </a:lnTo>
                <a:lnTo>
                  <a:pt x="370084" y="2526619"/>
                </a:lnTo>
                <a:lnTo>
                  <a:pt x="359880" y="2522309"/>
                </a:lnTo>
                <a:lnTo>
                  <a:pt x="350131" y="2517093"/>
                </a:lnTo>
                <a:lnTo>
                  <a:pt x="340608" y="2511649"/>
                </a:lnTo>
                <a:lnTo>
                  <a:pt x="331085" y="2505526"/>
                </a:lnTo>
                <a:lnTo>
                  <a:pt x="322469" y="2499175"/>
                </a:lnTo>
                <a:lnTo>
                  <a:pt x="313626" y="2492371"/>
                </a:lnTo>
                <a:lnTo>
                  <a:pt x="305237" y="2485113"/>
                </a:lnTo>
                <a:lnTo>
                  <a:pt x="297528" y="2477629"/>
                </a:lnTo>
                <a:lnTo>
                  <a:pt x="289819" y="2469464"/>
                </a:lnTo>
                <a:lnTo>
                  <a:pt x="282564" y="2461299"/>
                </a:lnTo>
                <a:lnTo>
                  <a:pt x="275762" y="2452680"/>
                </a:lnTo>
                <a:lnTo>
                  <a:pt x="269413" y="2443608"/>
                </a:lnTo>
                <a:lnTo>
                  <a:pt x="263518" y="2434309"/>
                </a:lnTo>
                <a:lnTo>
                  <a:pt x="257850" y="2424783"/>
                </a:lnTo>
                <a:lnTo>
                  <a:pt x="252862" y="2414803"/>
                </a:lnTo>
                <a:lnTo>
                  <a:pt x="248327" y="2404824"/>
                </a:lnTo>
                <a:lnTo>
                  <a:pt x="244019" y="2394391"/>
                </a:lnTo>
                <a:lnTo>
                  <a:pt x="240391" y="2383731"/>
                </a:lnTo>
                <a:lnTo>
                  <a:pt x="237444" y="2372844"/>
                </a:lnTo>
                <a:lnTo>
                  <a:pt x="234723" y="2361958"/>
                </a:lnTo>
                <a:lnTo>
                  <a:pt x="232682" y="2350617"/>
                </a:lnTo>
                <a:lnTo>
                  <a:pt x="231322" y="2339050"/>
                </a:lnTo>
                <a:lnTo>
                  <a:pt x="230415" y="2327483"/>
                </a:lnTo>
                <a:lnTo>
                  <a:pt x="230188" y="2315689"/>
                </a:lnTo>
                <a:lnTo>
                  <a:pt x="230188" y="2026965"/>
                </a:lnTo>
                <a:lnTo>
                  <a:pt x="369630" y="2026965"/>
                </a:lnTo>
                <a:lnTo>
                  <a:pt x="375298" y="2026738"/>
                </a:lnTo>
                <a:lnTo>
                  <a:pt x="381194" y="2026285"/>
                </a:lnTo>
                <a:lnTo>
                  <a:pt x="386862" y="2025604"/>
                </a:lnTo>
                <a:lnTo>
                  <a:pt x="392530" y="2024470"/>
                </a:lnTo>
                <a:lnTo>
                  <a:pt x="397972" y="2023336"/>
                </a:lnTo>
                <a:lnTo>
                  <a:pt x="403414" y="2021749"/>
                </a:lnTo>
                <a:lnTo>
                  <a:pt x="408628" y="2019934"/>
                </a:lnTo>
                <a:lnTo>
                  <a:pt x="413843" y="2017893"/>
                </a:lnTo>
                <a:lnTo>
                  <a:pt x="419058" y="2015852"/>
                </a:lnTo>
                <a:lnTo>
                  <a:pt x="424046" y="2013130"/>
                </a:lnTo>
                <a:lnTo>
                  <a:pt x="428581" y="2010408"/>
                </a:lnTo>
                <a:lnTo>
                  <a:pt x="433343" y="2007460"/>
                </a:lnTo>
                <a:lnTo>
                  <a:pt x="438104" y="2004285"/>
                </a:lnTo>
                <a:lnTo>
                  <a:pt x="442185" y="2000882"/>
                </a:lnTo>
                <a:lnTo>
                  <a:pt x="446266" y="1997254"/>
                </a:lnTo>
                <a:lnTo>
                  <a:pt x="450348" y="1993398"/>
                </a:lnTo>
                <a:lnTo>
                  <a:pt x="453975" y="1989542"/>
                </a:lnTo>
                <a:lnTo>
                  <a:pt x="457603" y="1985460"/>
                </a:lnTo>
                <a:lnTo>
                  <a:pt x="461004" y="1981377"/>
                </a:lnTo>
                <a:lnTo>
                  <a:pt x="464405" y="1976841"/>
                </a:lnTo>
                <a:lnTo>
                  <a:pt x="467353" y="1972305"/>
                </a:lnTo>
                <a:lnTo>
                  <a:pt x="470074" y="1967315"/>
                </a:lnTo>
                <a:lnTo>
                  <a:pt x="472794" y="1962552"/>
                </a:lnTo>
                <a:lnTo>
                  <a:pt x="474835" y="1957336"/>
                </a:lnTo>
                <a:lnTo>
                  <a:pt x="476876" y="1952119"/>
                </a:lnTo>
                <a:lnTo>
                  <a:pt x="478690" y="1947129"/>
                </a:lnTo>
                <a:lnTo>
                  <a:pt x="480277" y="1941686"/>
                </a:lnTo>
                <a:lnTo>
                  <a:pt x="481637" y="1936243"/>
                </a:lnTo>
                <a:lnTo>
                  <a:pt x="482544" y="1930799"/>
                </a:lnTo>
                <a:lnTo>
                  <a:pt x="483451" y="1924902"/>
                </a:lnTo>
                <a:lnTo>
                  <a:pt x="483904" y="1919232"/>
                </a:lnTo>
                <a:lnTo>
                  <a:pt x="483904" y="1913335"/>
                </a:lnTo>
                <a:lnTo>
                  <a:pt x="483904" y="1907665"/>
                </a:lnTo>
                <a:lnTo>
                  <a:pt x="483451" y="1901768"/>
                </a:lnTo>
                <a:lnTo>
                  <a:pt x="482544" y="1896325"/>
                </a:lnTo>
                <a:lnTo>
                  <a:pt x="481637" y="1890428"/>
                </a:lnTo>
                <a:lnTo>
                  <a:pt x="480277" y="1884985"/>
                </a:lnTo>
                <a:lnTo>
                  <a:pt x="478690" y="1879541"/>
                </a:lnTo>
                <a:lnTo>
                  <a:pt x="476876" y="1874325"/>
                </a:lnTo>
                <a:lnTo>
                  <a:pt x="474835" y="1869335"/>
                </a:lnTo>
                <a:lnTo>
                  <a:pt x="472794" y="1864345"/>
                </a:lnTo>
                <a:lnTo>
                  <a:pt x="470074" y="1859356"/>
                </a:lnTo>
                <a:lnTo>
                  <a:pt x="467353" y="1854366"/>
                </a:lnTo>
                <a:lnTo>
                  <a:pt x="464405" y="1850056"/>
                </a:lnTo>
                <a:lnTo>
                  <a:pt x="461004" y="1845747"/>
                </a:lnTo>
                <a:lnTo>
                  <a:pt x="457603" y="1841211"/>
                </a:lnTo>
                <a:lnTo>
                  <a:pt x="453975" y="1837129"/>
                </a:lnTo>
                <a:lnTo>
                  <a:pt x="450348" y="1833273"/>
                </a:lnTo>
                <a:lnTo>
                  <a:pt x="446266" y="1829417"/>
                </a:lnTo>
                <a:lnTo>
                  <a:pt x="442185" y="1826015"/>
                </a:lnTo>
                <a:lnTo>
                  <a:pt x="438104" y="1822613"/>
                </a:lnTo>
                <a:lnTo>
                  <a:pt x="433343" y="1819211"/>
                </a:lnTo>
                <a:lnTo>
                  <a:pt x="428581" y="1816262"/>
                </a:lnTo>
                <a:lnTo>
                  <a:pt x="424046" y="1813541"/>
                </a:lnTo>
                <a:lnTo>
                  <a:pt x="419058" y="1811273"/>
                </a:lnTo>
                <a:lnTo>
                  <a:pt x="413843" y="1808778"/>
                </a:lnTo>
                <a:lnTo>
                  <a:pt x="408628" y="1806737"/>
                </a:lnTo>
                <a:lnTo>
                  <a:pt x="403414" y="1804922"/>
                </a:lnTo>
                <a:lnTo>
                  <a:pt x="397972" y="1803334"/>
                </a:lnTo>
                <a:lnTo>
                  <a:pt x="392530" y="1801974"/>
                </a:lnTo>
                <a:lnTo>
                  <a:pt x="386862" y="1801293"/>
                </a:lnTo>
                <a:lnTo>
                  <a:pt x="381194" y="1800613"/>
                </a:lnTo>
                <a:lnTo>
                  <a:pt x="375298" y="1799932"/>
                </a:lnTo>
                <a:lnTo>
                  <a:pt x="369630" y="1799932"/>
                </a:lnTo>
                <a:lnTo>
                  <a:pt x="230188" y="1799932"/>
                </a:lnTo>
                <a:lnTo>
                  <a:pt x="230188" y="1385784"/>
                </a:lnTo>
                <a:lnTo>
                  <a:pt x="369630" y="1385784"/>
                </a:lnTo>
                <a:lnTo>
                  <a:pt x="375298" y="1385557"/>
                </a:lnTo>
                <a:lnTo>
                  <a:pt x="381194" y="1385331"/>
                </a:lnTo>
                <a:lnTo>
                  <a:pt x="386862" y="1384650"/>
                </a:lnTo>
                <a:lnTo>
                  <a:pt x="392530" y="1383516"/>
                </a:lnTo>
                <a:lnTo>
                  <a:pt x="397972" y="1382155"/>
                </a:lnTo>
                <a:lnTo>
                  <a:pt x="403414" y="1380795"/>
                </a:lnTo>
                <a:lnTo>
                  <a:pt x="408628" y="1378980"/>
                </a:lnTo>
                <a:lnTo>
                  <a:pt x="413843" y="1376712"/>
                </a:lnTo>
                <a:lnTo>
                  <a:pt x="419058" y="1374671"/>
                </a:lnTo>
                <a:lnTo>
                  <a:pt x="424046" y="1372176"/>
                </a:lnTo>
                <a:lnTo>
                  <a:pt x="428581" y="1369227"/>
                </a:lnTo>
                <a:lnTo>
                  <a:pt x="433343" y="1366506"/>
                </a:lnTo>
                <a:lnTo>
                  <a:pt x="438104" y="1363331"/>
                </a:lnTo>
                <a:lnTo>
                  <a:pt x="442185" y="1359928"/>
                </a:lnTo>
                <a:lnTo>
                  <a:pt x="446266" y="1356300"/>
                </a:lnTo>
                <a:lnTo>
                  <a:pt x="450348" y="1352671"/>
                </a:lnTo>
                <a:lnTo>
                  <a:pt x="453975" y="1348588"/>
                </a:lnTo>
                <a:lnTo>
                  <a:pt x="457603" y="1344732"/>
                </a:lnTo>
                <a:lnTo>
                  <a:pt x="461004" y="1340196"/>
                </a:lnTo>
                <a:lnTo>
                  <a:pt x="464405" y="1335887"/>
                </a:lnTo>
                <a:lnTo>
                  <a:pt x="467353" y="1331124"/>
                </a:lnTo>
                <a:lnTo>
                  <a:pt x="470074" y="1326588"/>
                </a:lnTo>
                <a:lnTo>
                  <a:pt x="472794" y="1321598"/>
                </a:lnTo>
                <a:lnTo>
                  <a:pt x="474835" y="1316608"/>
                </a:lnTo>
                <a:lnTo>
                  <a:pt x="476876" y="1311392"/>
                </a:lnTo>
                <a:lnTo>
                  <a:pt x="478690" y="1305949"/>
                </a:lnTo>
                <a:lnTo>
                  <a:pt x="480277" y="1300732"/>
                </a:lnTo>
                <a:lnTo>
                  <a:pt x="481637" y="1295289"/>
                </a:lnTo>
                <a:lnTo>
                  <a:pt x="482544" y="1289619"/>
                </a:lnTo>
                <a:lnTo>
                  <a:pt x="483451" y="1283948"/>
                </a:lnTo>
                <a:lnTo>
                  <a:pt x="483904" y="1278278"/>
                </a:lnTo>
                <a:lnTo>
                  <a:pt x="483904" y="1272381"/>
                </a:lnTo>
                <a:lnTo>
                  <a:pt x="483904" y="1266711"/>
                </a:lnTo>
                <a:lnTo>
                  <a:pt x="483451" y="1260814"/>
                </a:lnTo>
                <a:lnTo>
                  <a:pt x="482544" y="1255144"/>
                </a:lnTo>
                <a:lnTo>
                  <a:pt x="481637" y="1249474"/>
                </a:lnTo>
                <a:lnTo>
                  <a:pt x="480277" y="1244031"/>
                </a:lnTo>
                <a:lnTo>
                  <a:pt x="478690" y="1238814"/>
                </a:lnTo>
                <a:lnTo>
                  <a:pt x="476876" y="1233371"/>
                </a:lnTo>
                <a:lnTo>
                  <a:pt x="474835" y="1228154"/>
                </a:lnTo>
                <a:lnTo>
                  <a:pt x="472794" y="1223391"/>
                </a:lnTo>
                <a:lnTo>
                  <a:pt x="470074" y="1218401"/>
                </a:lnTo>
                <a:lnTo>
                  <a:pt x="467353" y="1213639"/>
                </a:lnTo>
                <a:lnTo>
                  <a:pt x="464405" y="1209102"/>
                </a:lnTo>
                <a:lnTo>
                  <a:pt x="461004" y="1204566"/>
                </a:lnTo>
                <a:lnTo>
                  <a:pt x="457603" y="1200257"/>
                </a:lnTo>
                <a:lnTo>
                  <a:pt x="453975" y="1196175"/>
                </a:lnTo>
                <a:lnTo>
                  <a:pt x="450348" y="1192092"/>
                </a:lnTo>
                <a:lnTo>
                  <a:pt x="446266" y="1188463"/>
                </a:lnTo>
                <a:lnTo>
                  <a:pt x="442185" y="1184834"/>
                </a:lnTo>
                <a:lnTo>
                  <a:pt x="438104" y="1181659"/>
                </a:lnTo>
                <a:lnTo>
                  <a:pt x="433343" y="1178484"/>
                </a:lnTo>
                <a:lnTo>
                  <a:pt x="428581" y="1175308"/>
                </a:lnTo>
                <a:lnTo>
                  <a:pt x="424046" y="1172813"/>
                </a:lnTo>
                <a:lnTo>
                  <a:pt x="419058" y="1170092"/>
                </a:lnTo>
                <a:lnTo>
                  <a:pt x="413843" y="1167824"/>
                </a:lnTo>
                <a:lnTo>
                  <a:pt x="408628" y="1165783"/>
                </a:lnTo>
                <a:lnTo>
                  <a:pt x="403414" y="1164195"/>
                </a:lnTo>
                <a:lnTo>
                  <a:pt x="397972" y="1162607"/>
                </a:lnTo>
                <a:lnTo>
                  <a:pt x="392530" y="1161246"/>
                </a:lnTo>
                <a:lnTo>
                  <a:pt x="386862" y="1160339"/>
                </a:lnTo>
                <a:lnTo>
                  <a:pt x="381194" y="1159432"/>
                </a:lnTo>
                <a:lnTo>
                  <a:pt x="375298" y="1158978"/>
                </a:lnTo>
                <a:lnTo>
                  <a:pt x="369630" y="1158978"/>
                </a:lnTo>
                <a:lnTo>
                  <a:pt x="230188" y="1158978"/>
                </a:lnTo>
                <a:lnTo>
                  <a:pt x="230188" y="744831"/>
                </a:lnTo>
                <a:lnTo>
                  <a:pt x="369630" y="744831"/>
                </a:lnTo>
                <a:lnTo>
                  <a:pt x="375298" y="744831"/>
                </a:lnTo>
                <a:lnTo>
                  <a:pt x="381194" y="744377"/>
                </a:lnTo>
                <a:lnTo>
                  <a:pt x="386862" y="743470"/>
                </a:lnTo>
                <a:lnTo>
                  <a:pt x="392530" y="742563"/>
                </a:lnTo>
                <a:lnTo>
                  <a:pt x="397972" y="741429"/>
                </a:lnTo>
                <a:lnTo>
                  <a:pt x="403414" y="739841"/>
                </a:lnTo>
                <a:lnTo>
                  <a:pt x="408628" y="738026"/>
                </a:lnTo>
                <a:lnTo>
                  <a:pt x="413843" y="735985"/>
                </a:lnTo>
                <a:lnTo>
                  <a:pt x="419058" y="733717"/>
                </a:lnTo>
                <a:lnTo>
                  <a:pt x="424046" y="731222"/>
                </a:lnTo>
                <a:lnTo>
                  <a:pt x="428581" y="728501"/>
                </a:lnTo>
                <a:lnTo>
                  <a:pt x="433343" y="725325"/>
                </a:lnTo>
                <a:lnTo>
                  <a:pt x="438104" y="722377"/>
                </a:lnTo>
                <a:lnTo>
                  <a:pt x="442185" y="718975"/>
                </a:lnTo>
                <a:lnTo>
                  <a:pt x="446266" y="715573"/>
                </a:lnTo>
                <a:lnTo>
                  <a:pt x="450348" y="711717"/>
                </a:lnTo>
                <a:lnTo>
                  <a:pt x="453975" y="707861"/>
                </a:lnTo>
                <a:lnTo>
                  <a:pt x="457603" y="703552"/>
                </a:lnTo>
                <a:lnTo>
                  <a:pt x="461004" y="699243"/>
                </a:lnTo>
                <a:lnTo>
                  <a:pt x="464405" y="694706"/>
                </a:lnTo>
                <a:lnTo>
                  <a:pt x="467353" y="690170"/>
                </a:lnTo>
                <a:lnTo>
                  <a:pt x="470074" y="685407"/>
                </a:lnTo>
                <a:lnTo>
                  <a:pt x="472794" y="680645"/>
                </a:lnTo>
                <a:lnTo>
                  <a:pt x="474835" y="675655"/>
                </a:lnTo>
                <a:lnTo>
                  <a:pt x="476876" y="670438"/>
                </a:lnTo>
                <a:lnTo>
                  <a:pt x="478690" y="665222"/>
                </a:lnTo>
                <a:lnTo>
                  <a:pt x="480277" y="659778"/>
                </a:lnTo>
                <a:lnTo>
                  <a:pt x="481637" y="654335"/>
                </a:lnTo>
                <a:lnTo>
                  <a:pt x="482544" y="648665"/>
                </a:lnTo>
                <a:lnTo>
                  <a:pt x="483451" y="642995"/>
                </a:lnTo>
                <a:lnTo>
                  <a:pt x="483904" y="637325"/>
                </a:lnTo>
                <a:lnTo>
                  <a:pt x="483904" y="631428"/>
                </a:lnTo>
                <a:lnTo>
                  <a:pt x="483904" y="625531"/>
                </a:lnTo>
                <a:lnTo>
                  <a:pt x="483451" y="619861"/>
                </a:lnTo>
                <a:lnTo>
                  <a:pt x="482544" y="614190"/>
                </a:lnTo>
                <a:lnTo>
                  <a:pt x="481637" y="608747"/>
                </a:lnTo>
                <a:lnTo>
                  <a:pt x="480277" y="603077"/>
                </a:lnTo>
                <a:lnTo>
                  <a:pt x="478690" y="597860"/>
                </a:lnTo>
                <a:lnTo>
                  <a:pt x="476876" y="592417"/>
                </a:lnTo>
                <a:lnTo>
                  <a:pt x="474835" y="587427"/>
                </a:lnTo>
                <a:lnTo>
                  <a:pt x="472794" y="582211"/>
                </a:lnTo>
                <a:lnTo>
                  <a:pt x="470074" y="577448"/>
                </a:lnTo>
                <a:lnTo>
                  <a:pt x="467353" y="572685"/>
                </a:lnTo>
                <a:lnTo>
                  <a:pt x="464405" y="567922"/>
                </a:lnTo>
                <a:lnTo>
                  <a:pt x="461004" y="563613"/>
                </a:lnTo>
                <a:lnTo>
                  <a:pt x="457603" y="559530"/>
                </a:lnTo>
                <a:lnTo>
                  <a:pt x="453975" y="555221"/>
                </a:lnTo>
                <a:lnTo>
                  <a:pt x="450348" y="551138"/>
                </a:lnTo>
                <a:lnTo>
                  <a:pt x="446266" y="547509"/>
                </a:lnTo>
                <a:lnTo>
                  <a:pt x="442185" y="543881"/>
                </a:lnTo>
                <a:lnTo>
                  <a:pt x="438104" y="540478"/>
                </a:lnTo>
                <a:lnTo>
                  <a:pt x="433343" y="537303"/>
                </a:lnTo>
                <a:lnTo>
                  <a:pt x="428581" y="534581"/>
                </a:lnTo>
                <a:lnTo>
                  <a:pt x="424046" y="531633"/>
                </a:lnTo>
                <a:lnTo>
                  <a:pt x="419058" y="529138"/>
                </a:lnTo>
                <a:lnTo>
                  <a:pt x="413843" y="527097"/>
                </a:lnTo>
                <a:lnTo>
                  <a:pt x="408628" y="525056"/>
                </a:lnTo>
                <a:lnTo>
                  <a:pt x="403414" y="523241"/>
                </a:lnTo>
                <a:lnTo>
                  <a:pt x="397972" y="521654"/>
                </a:lnTo>
                <a:lnTo>
                  <a:pt x="392530" y="520293"/>
                </a:lnTo>
                <a:lnTo>
                  <a:pt x="386862" y="519159"/>
                </a:lnTo>
                <a:lnTo>
                  <a:pt x="381194" y="518478"/>
                </a:lnTo>
                <a:lnTo>
                  <a:pt x="375298" y="518251"/>
                </a:lnTo>
                <a:lnTo>
                  <a:pt x="369630" y="518025"/>
                </a:lnTo>
                <a:lnTo>
                  <a:pt x="230188" y="518025"/>
                </a:lnTo>
                <a:lnTo>
                  <a:pt x="230188" y="229074"/>
                </a:lnTo>
                <a:lnTo>
                  <a:pt x="230415" y="217053"/>
                </a:lnTo>
                <a:lnTo>
                  <a:pt x="231322" y="205713"/>
                </a:lnTo>
                <a:lnTo>
                  <a:pt x="232682" y="194372"/>
                </a:lnTo>
                <a:lnTo>
                  <a:pt x="234723" y="183032"/>
                </a:lnTo>
                <a:lnTo>
                  <a:pt x="237444" y="172145"/>
                </a:lnTo>
                <a:lnTo>
                  <a:pt x="240391" y="161032"/>
                </a:lnTo>
                <a:lnTo>
                  <a:pt x="244019" y="150599"/>
                </a:lnTo>
                <a:lnTo>
                  <a:pt x="248327" y="140166"/>
                </a:lnTo>
                <a:lnTo>
                  <a:pt x="252862" y="129960"/>
                </a:lnTo>
                <a:lnTo>
                  <a:pt x="257850" y="120207"/>
                </a:lnTo>
                <a:lnTo>
                  <a:pt x="263518" y="110681"/>
                </a:lnTo>
                <a:lnTo>
                  <a:pt x="269413" y="101155"/>
                </a:lnTo>
                <a:lnTo>
                  <a:pt x="275762" y="92083"/>
                </a:lnTo>
                <a:lnTo>
                  <a:pt x="282564" y="83691"/>
                </a:lnTo>
                <a:lnTo>
                  <a:pt x="289819" y="75299"/>
                </a:lnTo>
                <a:lnTo>
                  <a:pt x="297528" y="67361"/>
                </a:lnTo>
                <a:lnTo>
                  <a:pt x="305237" y="59650"/>
                </a:lnTo>
                <a:lnTo>
                  <a:pt x="313626" y="52392"/>
                </a:lnTo>
                <a:lnTo>
                  <a:pt x="322469" y="45815"/>
                </a:lnTo>
                <a:lnTo>
                  <a:pt x="331085" y="39237"/>
                </a:lnTo>
                <a:lnTo>
                  <a:pt x="340608" y="33340"/>
                </a:lnTo>
                <a:lnTo>
                  <a:pt x="350131" y="27897"/>
                </a:lnTo>
                <a:lnTo>
                  <a:pt x="359880" y="22680"/>
                </a:lnTo>
                <a:lnTo>
                  <a:pt x="370084" y="18371"/>
                </a:lnTo>
                <a:lnTo>
                  <a:pt x="380513" y="14062"/>
                </a:lnTo>
                <a:lnTo>
                  <a:pt x="391170" y="10433"/>
                </a:lnTo>
                <a:lnTo>
                  <a:pt x="402053" y="7258"/>
                </a:lnTo>
                <a:lnTo>
                  <a:pt x="413163" y="4763"/>
                </a:lnTo>
                <a:lnTo>
                  <a:pt x="424273" y="2722"/>
                </a:lnTo>
                <a:lnTo>
                  <a:pt x="435610" y="1134"/>
                </a:lnTo>
                <a:lnTo>
                  <a:pt x="447400" y="453"/>
                </a:lnTo>
                <a:lnTo>
                  <a:pt x="458964"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sp>
        <p:nvSpPr>
          <p:cNvPr id="6" name="Freeform 9"/>
          <p:cNvSpPr>
            <a:spLocks noEditPoints="1"/>
          </p:cNvSpPr>
          <p:nvPr/>
        </p:nvSpPr>
        <p:spPr bwMode="auto">
          <a:xfrm>
            <a:off x="1455244" y="2095861"/>
            <a:ext cx="1362457" cy="1364827"/>
          </a:xfrm>
          <a:custGeom>
            <a:avLst/>
            <a:gdLst>
              <a:gd name="T0" fmla="*/ 148 w 295"/>
              <a:gd name="T1" fmla="*/ 0 h 295"/>
              <a:gd name="T2" fmla="*/ 0 w 295"/>
              <a:gd name="T3" fmla="*/ 148 h 295"/>
              <a:gd name="T4" fmla="*/ 148 w 295"/>
              <a:gd name="T5" fmla="*/ 295 h 295"/>
              <a:gd name="T6" fmla="*/ 295 w 295"/>
              <a:gd name="T7" fmla="*/ 148 h 295"/>
              <a:gd name="T8" fmla="*/ 148 w 295"/>
              <a:gd name="T9" fmla="*/ 0 h 295"/>
              <a:gd name="T10" fmla="*/ 148 w 295"/>
              <a:gd name="T11" fmla="*/ 221 h 295"/>
              <a:gd name="T12" fmla="*/ 74 w 295"/>
              <a:gd name="T13" fmla="*/ 148 h 295"/>
              <a:gd name="T14" fmla="*/ 148 w 295"/>
              <a:gd name="T15" fmla="*/ 74 h 295"/>
              <a:gd name="T16" fmla="*/ 221 w 295"/>
              <a:gd name="T17" fmla="*/ 148 h 295"/>
              <a:gd name="T18" fmla="*/ 148 w 295"/>
              <a:gd name="T19" fmla="*/ 221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5" h="295">
                <a:moveTo>
                  <a:pt x="148" y="0"/>
                </a:moveTo>
                <a:cubicBezTo>
                  <a:pt x="66" y="0"/>
                  <a:pt x="0" y="66"/>
                  <a:pt x="0" y="148"/>
                </a:cubicBezTo>
                <a:cubicBezTo>
                  <a:pt x="0" y="229"/>
                  <a:pt x="66" y="295"/>
                  <a:pt x="148" y="295"/>
                </a:cubicBezTo>
                <a:cubicBezTo>
                  <a:pt x="229" y="295"/>
                  <a:pt x="295" y="229"/>
                  <a:pt x="295" y="148"/>
                </a:cubicBezTo>
                <a:cubicBezTo>
                  <a:pt x="295" y="66"/>
                  <a:pt x="229" y="0"/>
                  <a:pt x="148" y="0"/>
                </a:cubicBezTo>
                <a:close/>
                <a:moveTo>
                  <a:pt x="148" y="221"/>
                </a:moveTo>
                <a:cubicBezTo>
                  <a:pt x="107" y="221"/>
                  <a:pt x="74" y="188"/>
                  <a:pt x="74" y="148"/>
                </a:cubicBezTo>
                <a:cubicBezTo>
                  <a:pt x="74" y="107"/>
                  <a:pt x="107" y="74"/>
                  <a:pt x="148" y="74"/>
                </a:cubicBezTo>
                <a:cubicBezTo>
                  <a:pt x="188" y="74"/>
                  <a:pt x="221" y="107"/>
                  <a:pt x="221" y="148"/>
                </a:cubicBezTo>
                <a:cubicBezTo>
                  <a:pt x="221" y="188"/>
                  <a:pt x="188" y="221"/>
                  <a:pt x="148" y="221"/>
                </a:cubicBezTo>
                <a:close/>
              </a:path>
            </a:pathLst>
          </a:custGeom>
          <a:solidFill>
            <a:schemeClr val="tx2">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微软雅黑" panose="020B0503020204020204" pitchFamily="34" charset="-122"/>
            </a:endParaRPr>
          </a:p>
        </p:txBody>
      </p:sp>
      <p:sp>
        <p:nvSpPr>
          <p:cNvPr id="7" name="Freeform 10"/>
          <p:cNvSpPr/>
          <p:nvPr/>
        </p:nvSpPr>
        <p:spPr bwMode="auto">
          <a:xfrm>
            <a:off x="1130623" y="1773610"/>
            <a:ext cx="1007034" cy="1007036"/>
          </a:xfrm>
          <a:custGeom>
            <a:avLst/>
            <a:gdLst>
              <a:gd name="T0" fmla="*/ 218 w 218"/>
              <a:gd name="T1" fmla="*/ 109 h 218"/>
              <a:gd name="T2" fmla="*/ 218 w 218"/>
              <a:gd name="T3" fmla="*/ 0 h 218"/>
              <a:gd name="T4" fmla="*/ 0 w 218"/>
              <a:gd name="T5" fmla="*/ 218 h 218"/>
              <a:gd name="T6" fmla="*/ 109 w 218"/>
              <a:gd name="T7" fmla="*/ 218 h 218"/>
              <a:gd name="T8" fmla="*/ 218 w 218"/>
              <a:gd name="T9" fmla="*/ 109 h 218"/>
            </a:gdLst>
            <a:ahLst/>
            <a:cxnLst>
              <a:cxn ang="0">
                <a:pos x="T0" y="T1"/>
              </a:cxn>
              <a:cxn ang="0">
                <a:pos x="T2" y="T3"/>
              </a:cxn>
              <a:cxn ang="0">
                <a:pos x="T4" y="T5"/>
              </a:cxn>
              <a:cxn ang="0">
                <a:pos x="T6" y="T7"/>
              </a:cxn>
              <a:cxn ang="0">
                <a:pos x="T8" y="T9"/>
              </a:cxn>
            </a:cxnLst>
            <a:rect l="0" t="0" r="r" b="b"/>
            <a:pathLst>
              <a:path w="218" h="218">
                <a:moveTo>
                  <a:pt x="218" y="109"/>
                </a:moveTo>
                <a:cubicBezTo>
                  <a:pt x="218" y="0"/>
                  <a:pt x="218" y="0"/>
                  <a:pt x="218" y="0"/>
                </a:cubicBezTo>
                <a:cubicBezTo>
                  <a:pt x="97" y="0"/>
                  <a:pt x="0" y="98"/>
                  <a:pt x="0" y="218"/>
                </a:cubicBezTo>
                <a:cubicBezTo>
                  <a:pt x="109" y="218"/>
                  <a:pt x="109" y="218"/>
                  <a:pt x="109" y="218"/>
                </a:cubicBezTo>
                <a:cubicBezTo>
                  <a:pt x="109" y="158"/>
                  <a:pt x="157" y="109"/>
                  <a:pt x="218" y="109"/>
                </a:cubicBez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微软雅黑" panose="020B0503020204020204" pitchFamily="34" charset="-122"/>
            </a:endParaRPr>
          </a:p>
        </p:txBody>
      </p:sp>
      <p:sp>
        <p:nvSpPr>
          <p:cNvPr id="8" name="TextBox 58"/>
          <p:cNvSpPr txBox="1">
            <a:spLocks noChangeArrowheads="1"/>
          </p:cNvSpPr>
          <p:nvPr/>
        </p:nvSpPr>
        <p:spPr bwMode="auto">
          <a:xfrm>
            <a:off x="1778020" y="2577519"/>
            <a:ext cx="716864" cy="461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400" dirty="0">
                <a:solidFill>
                  <a:srgbClr val="262626"/>
                </a:solidFill>
                <a:latin typeface="Impact" panose="020B0806030902050204" pitchFamily="34" charset="0"/>
                <a:ea typeface="微软雅黑" panose="020B0503020204020204" pitchFamily="34" charset="-122"/>
              </a:rPr>
              <a:t>25%</a:t>
            </a:r>
            <a:endParaRPr lang="zh-CN" altLang="en-US" sz="2400" dirty="0">
              <a:solidFill>
                <a:srgbClr val="262626"/>
              </a:solidFill>
              <a:latin typeface="Impact" panose="020B0806030902050204" pitchFamily="34" charset="0"/>
              <a:ea typeface="微软雅黑" panose="020B0503020204020204" pitchFamily="34" charset="-122"/>
            </a:endParaRPr>
          </a:p>
        </p:txBody>
      </p:sp>
      <p:sp>
        <p:nvSpPr>
          <p:cNvPr id="10" name="Freeform 14"/>
          <p:cNvSpPr>
            <a:spLocks noEditPoints="1"/>
          </p:cNvSpPr>
          <p:nvPr/>
        </p:nvSpPr>
        <p:spPr bwMode="auto">
          <a:xfrm>
            <a:off x="3966785" y="2095932"/>
            <a:ext cx="1358887" cy="1365130"/>
          </a:xfrm>
          <a:custGeom>
            <a:avLst/>
            <a:gdLst>
              <a:gd name="T0" fmla="*/ 147 w 294"/>
              <a:gd name="T1" fmla="*/ 0 h 295"/>
              <a:gd name="T2" fmla="*/ 0 w 294"/>
              <a:gd name="T3" fmla="*/ 148 h 295"/>
              <a:gd name="T4" fmla="*/ 147 w 294"/>
              <a:gd name="T5" fmla="*/ 295 h 295"/>
              <a:gd name="T6" fmla="*/ 294 w 294"/>
              <a:gd name="T7" fmla="*/ 148 h 295"/>
              <a:gd name="T8" fmla="*/ 147 w 294"/>
              <a:gd name="T9" fmla="*/ 0 h 295"/>
              <a:gd name="T10" fmla="*/ 147 w 294"/>
              <a:gd name="T11" fmla="*/ 221 h 295"/>
              <a:gd name="T12" fmla="*/ 73 w 294"/>
              <a:gd name="T13" fmla="*/ 148 h 295"/>
              <a:gd name="T14" fmla="*/ 147 w 294"/>
              <a:gd name="T15" fmla="*/ 74 h 295"/>
              <a:gd name="T16" fmla="*/ 221 w 294"/>
              <a:gd name="T17" fmla="*/ 148 h 295"/>
              <a:gd name="T18" fmla="*/ 147 w 294"/>
              <a:gd name="T19" fmla="*/ 221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4" h="295">
                <a:moveTo>
                  <a:pt x="147" y="0"/>
                </a:moveTo>
                <a:cubicBezTo>
                  <a:pt x="66" y="0"/>
                  <a:pt x="0" y="66"/>
                  <a:pt x="0" y="148"/>
                </a:cubicBezTo>
                <a:cubicBezTo>
                  <a:pt x="0" y="229"/>
                  <a:pt x="66" y="295"/>
                  <a:pt x="147" y="295"/>
                </a:cubicBezTo>
                <a:cubicBezTo>
                  <a:pt x="228" y="295"/>
                  <a:pt x="294" y="229"/>
                  <a:pt x="294" y="148"/>
                </a:cubicBezTo>
                <a:cubicBezTo>
                  <a:pt x="294" y="66"/>
                  <a:pt x="228" y="0"/>
                  <a:pt x="147" y="0"/>
                </a:cubicBezTo>
                <a:close/>
                <a:moveTo>
                  <a:pt x="147" y="221"/>
                </a:moveTo>
                <a:cubicBezTo>
                  <a:pt x="106" y="221"/>
                  <a:pt x="73" y="188"/>
                  <a:pt x="73" y="148"/>
                </a:cubicBezTo>
                <a:cubicBezTo>
                  <a:pt x="73" y="107"/>
                  <a:pt x="106" y="74"/>
                  <a:pt x="147" y="74"/>
                </a:cubicBezTo>
                <a:cubicBezTo>
                  <a:pt x="188" y="74"/>
                  <a:pt x="221" y="107"/>
                  <a:pt x="221" y="148"/>
                </a:cubicBezTo>
                <a:cubicBezTo>
                  <a:pt x="221" y="188"/>
                  <a:pt x="188" y="221"/>
                  <a:pt x="147" y="221"/>
                </a:cubicBezTo>
                <a:close/>
              </a:path>
            </a:pathLst>
          </a:custGeom>
          <a:solidFill>
            <a:schemeClr val="tx2">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微软雅黑" panose="020B0503020204020204" pitchFamily="34" charset="-122"/>
            </a:endParaRPr>
          </a:p>
        </p:txBody>
      </p:sp>
      <p:sp>
        <p:nvSpPr>
          <p:cNvPr id="11" name="Freeform 15"/>
          <p:cNvSpPr/>
          <p:nvPr/>
        </p:nvSpPr>
        <p:spPr bwMode="auto">
          <a:xfrm>
            <a:off x="3644256" y="1773610"/>
            <a:ext cx="1003158" cy="2009775"/>
          </a:xfrm>
          <a:custGeom>
            <a:avLst/>
            <a:gdLst>
              <a:gd name="T0" fmla="*/ 108 w 217"/>
              <a:gd name="T1" fmla="*/ 218 h 435"/>
              <a:gd name="T2" fmla="*/ 217 w 217"/>
              <a:gd name="T3" fmla="*/ 109 h 435"/>
              <a:gd name="T4" fmla="*/ 217 w 217"/>
              <a:gd name="T5" fmla="*/ 0 h 435"/>
              <a:gd name="T6" fmla="*/ 0 w 217"/>
              <a:gd name="T7" fmla="*/ 218 h 435"/>
              <a:gd name="T8" fmla="*/ 217 w 217"/>
              <a:gd name="T9" fmla="*/ 435 h 435"/>
              <a:gd name="T10" fmla="*/ 217 w 217"/>
              <a:gd name="T11" fmla="*/ 326 h 435"/>
              <a:gd name="T12" fmla="*/ 108 w 217"/>
              <a:gd name="T13" fmla="*/ 218 h 435"/>
            </a:gdLst>
            <a:ahLst/>
            <a:cxnLst>
              <a:cxn ang="0">
                <a:pos x="T0" y="T1"/>
              </a:cxn>
              <a:cxn ang="0">
                <a:pos x="T2" y="T3"/>
              </a:cxn>
              <a:cxn ang="0">
                <a:pos x="T4" y="T5"/>
              </a:cxn>
              <a:cxn ang="0">
                <a:pos x="T6" y="T7"/>
              </a:cxn>
              <a:cxn ang="0">
                <a:pos x="T8" y="T9"/>
              </a:cxn>
              <a:cxn ang="0">
                <a:pos x="T10" y="T11"/>
              </a:cxn>
              <a:cxn ang="0">
                <a:pos x="T12" y="T13"/>
              </a:cxn>
            </a:cxnLst>
            <a:rect l="0" t="0" r="r" b="b"/>
            <a:pathLst>
              <a:path w="217" h="435">
                <a:moveTo>
                  <a:pt x="108" y="218"/>
                </a:moveTo>
                <a:cubicBezTo>
                  <a:pt x="108" y="158"/>
                  <a:pt x="157" y="109"/>
                  <a:pt x="217" y="109"/>
                </a:cubicBezTo>
                <a:cubicBezTo>
                  <a:pt x="217" y="0"/>
                  <a:pt x="217" y="0"/>
                  <a:pt x="217" y="0"/>
                </a:cubicBezTo>
                <a:cubicBezTo>
                  <a:pt x="97" y="0"/>
                  <a:pt x="0" y="98"/>
                  <a:pt x="0" y="218"/>
                </a:cubicBezTo>
                <a:cubicBezTo>
                  <a:pt x="0" y="338"/>
                  <a:pt x="97" y="435"/>
                  <a:pt x="217" y="435"/>
                </a:cubicBezTo>
                <a:cubicBezTo>
                  <a:pt x="217" y="326"/>
                  <a:pt x="217" y="326"/>
                  <a:pt x="217" y="326"/>
                </a:cubicBezTo>
                <a:cubicBezTo>
                  <a:pt x="157" y="326"/>
                  <a:pt x="108" y="278"/>
                  <a:pt x="108" y="218"/>
                </a:cubicBez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微软雅黑" panose="020B0503020204020204" pitchFamily="34" charset="-122"/>
            </a:endParaRPr>
          </a:p>
        </p:txBody>
      </p:sp>
      <p:sp>
        <p:nvSpPr>
          <p:cNvPr id="12" name="TextBox 59"/>
          <p:cNvSpPr txBox="1">
            <a:spLocks noChangeArrowheads="1"/>
          </p:cNvSpPr>
          <p:nvPr/>
        </p:nvSpPr>
        <p:spPr bwMode="auto">
          <a:xfrm>
            <a:off x="4282273" y="2577519"/>
            <a:ext cx="728084" cy="461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400" dirty="0">
                <a:solidFill>
                  <a:srgbClr val="262626"/>
                </a:solidFill>
                <a:latin typeface="Impact" panose="020B0806030902050204" pitchFamily="34" charset="0"/>
                <a:ea typeface="微软雅黑" panose="020B0503020204020204" pitchFamily="34" charset="-122"/>
              </a:rPr>
              <a:t>50%</a:t>
            </a:r>
            <a:endParaRPr lang="zh-CN" altLang="en-US" sz="2400" dirty="0">
              <a:solidFill>
                <a:srgbClr val="262626"/>
              </a:solidFill>
              <a:latin typeface="Impact" panose="020B0806030902050204" pitchFamily="34" charset="0"/>
              <a:ea typeface="微软雅黑" panose="020B0503020204020204" pitchFamily="34" charset="-122"/>
            </a:endParaRPr>
          </a:p>
        </p:txBody>
      </p:sp>
      <p:sp>
        <p:nvSpPr>
          <p:cNvPr id="14" name="Freeform 19"/>
          <p:cNvSpPr>
            <a:spLocks noEditPoints="1"/>
          </p:cNvSpPr>
          <p:nvPr/>
        </p:nvSpPr>
        <p:spPr bwMode="auto">
          <a:xfrm>
            <a:off x="6476920" y="2095932"/>
            <a:ext cx="1362761" cy="1365130"/>
          </a:xfrm>
          <a:custGeom>
            <a:avLst/>
            <a:gdLst>
              <a:gd name="T0" fmla="*/ 148 w 295"/>
              <a:gd name="T1" fmla="*/ 0 h 295"/>
              <a:gd name="T2" fmla="*/ 0 w 295"/>
              <a:gd name="T3" fmla="*/ 148 h 295"/>
              <a:gd name="T4" fmla="*/ 148 w 295"/>
              <a:gd name="T5" fmla="*/ 295 h 295"/>
              <a:gd name="T6" fmla="*/ 295 w 295"/>
              <a:gd name="T7" fmla="*/ 148 h 295"/>
              <a:gd name="T8" fmla="*/ 148 w 295"/>
              <a:gd name="T9" fmla="*/ 0 h 295"/>
              <a:gd name="T10" fmla="*/ 148 w 295"/>
              <a:gd name="T11" fmla="*/ 221 h 295"/>
              <a:gd name="T12" fmla="*/ 74 w 295"/>
              <a:gd name="T13" fmla="*/ 148 h 295"/>
              <a:gd name="T14" fmla="*/ 148 w 295"/>
              <a:gd name="T15" fmla="*/ 74 h 295"/>
              <a:gd name="T16" fmla="*/ 221 w 295"/>
              <a:gd name="T17" fmla="*/ 148 h 295"/>
              <a:gd name="T18" fmla="*/ 148 w 295"/>
              <a:gd name="T19" fmla="*/ 221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5" h="295">
                <a:moveTo>
                  <a:pt x="148" y="0"/>
                </a:moveTo>
                <a:cubicBezTo>
                  <a:pt x="66" y="0"/>
                  <a:pt x="0" y="66"/>
                  <a:pt x="0" y="148"/>
                </a:cubicBezTo>
                <a:cubicBezTo>
                  <a:pt x="0" y="229"/>
                  <a:pt x="66" y="295"/>
                  <a:pt x="148" y="295"/>
                </a:cubicBezTo>
                <a:cubicBezTo>
                  <a:pt x="229" y="295"/>
                  <a:pt x="295" y="229"/>
                  <a:pt x="295" y="148"/>
                </a:cubicBezTo>
                <a:cubicBezTo>
                  <a:pt x="295" y="66"/>
                  <a:pt x="229" y="0"/>
                  <a:pt x="148" y="0"/>
                </a:cubicBezTo>
                <a:close/>
                <a:moveTo>
                  <a:pt x="148" y="221"/>
                </a:moveTo>
                <a:cubicBezTo>
                  <a:pt x="107" y="221"/>
                  <a:pt x="74" y="188"/>
                  <a:pt x="74" y="148"/>
                </a:cubicBezTo>
                <a:cubicBezTo>
                  <a:pt x="74" y="107"/>
                  <a:pt x="107" y="74"/>
                  <a:pt x="148" y="74"/>
                </a:cubicBezTo>
                <a:cubicBezTo>
                  <a:pt x="188" y="74"/>
                  <a:pt x="221" y="107"/>
                  <a:pt x="221" y="148"/>
                </a:cubicBezTo>
                <a:cubicBezTo>
                  <a:pt x="221" y="188"/>
                  <a:pt x="188" y="221"/>
                  <a:pt x="148" y="221"/>
                </a:cubicBezTo>
                <a:close/>
              </a:path>
            </a:pathLst>
          </a:custGeom>
          <a:solidFill>
            <a:schemeClr val="tx2">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微软雅黑" panose="020B0503020204020204" pitchFamily="34" charset="-122"/>
            </a:endParaRPr>
          </a:p>
        </p:txBody>
      </p:sp>
      <p:sp>
        <p:nvSpPr>
          <p:cNvPr id="15" name="Freeform 20"/>
          <p:cNvSpPr/>
          <p:nvPr/>
        </p:nvSpPr>
        <p:spPr bwMode="auto">
          <a:xfrm>
            <a:off x="6152228" y="1773610"/>
            <a:ext cx="2009775" cy="2009775"/>
          </a:xfrm>
          <a:custGeom>
            <a:avLst/>
            <a:gdLst>
              <a:gd name="T0" fmla="*/ 435 w 435"/>
              <a:gd name="T1" fmla="*/ 218 h 435"/>
              <a:gd name="T2" fmla="*/ 326 w 435"/>
              <a:gd name="T3" fmla="*/ 218 h 435"/>
              <a:gd name="T4" fmla="*/ 326 w 435"/>
              <a:gd name="T5" fmla="*/ 218 h 435"/>
              <a:gd name="T6" fmla="*/ 218 w 435"/>
              <a:gd name="T7" fmla="*/ 326 h 435"/>
              <a:gd name="T8" fmla="*/ 109 w 435"/>
              <a:gd name="T9" fmla="*/ 218 h 435"/>
              <a:gd name="T10" fmla="*/ 218 w 435"/>
              <a:gd name="T11" fmla="*/ 109 h 435"/>
              <a:gd name="T12" fmla="*/ 218 w 435"/>
              <a:gd name="T13" fmla="*/ 0 h 435"/>
              <a:gd name="T14" fmla="*/ 0 w 435"/>
              <a:gd name="T15" fmla="*/ 218 h 435"/>
              <a:gd name="T16" fmla="*/ 218 w 435"/>
              <a:gd name="T17" fmla="*/ 435 h 435"/>
              <a:gd name="T18" fmla="*/ 435 w 435"/>
              <a:gd name="T19" fmla="*/ 218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5" h="435">
                <a:moveTo>
                  <a:pt x="435" y="218"/>
                </a:moveTo>
                <a:cubicBezTo>
                  <a:pt x="326" y="218"/>
                  <a:pt x="326" y="218"/>
                  <a:pt x="326" y="218"/>
                </a:cubicBezTo>
                <a:cubicBezTo>
                  <a:pt x="326" y="218"/>
                  <a:pt x="326" y="218"/>
                  <a:pt x="326" y="218"/>
                </a:cubicBezTo>
                <a:cubicBezTo>
                  <a:pt x="326" y="278"/>
                  <a:pt x="278" y="326"/>
                  <a:pt x="218" y="326"/>
                </a:cubicBezTo>
                <a:cubicBezTo>
                  <a:pt x="158" y="326"/>
                  <a:pt x="109" y="278"/>
                  <a:pt x="109" y="218"/>
                </a:cubicBezTo>
                <a:cubicBezTo>
                  <a:pt x="109" y="158"/>
                  <a:pt x="158" y="109"/>
                  <a:pt x="218" y="109"/>
                </a:cubicBezTo>
                <a:cubicBezTo>
                  <a:pt x="218" y="0"/>
                  <a:pt x="218" y="0"/>
                  <a:pt x="218" y="0"/>
                </a:cubicBezTo>
                <a:cubicBezTo>
                  <a:pt x="98" y="0"/>
                  <a:pt x="0" y="98"/>
                  <a:pt x="0" y="218"/>
                </a:cubicBezTo>
                <a:cubicBezTo>
                  <a:pt x="0" y="338"/>
                  <a:pt x="98" y="435"/>
                  <a:pt x="218" y="435"/>
                </a:cubicBezTo>
                <a:cubicBezTo>
                  <a:pt x="338" y="435"/>
                  <a:pt x="435" y="338"/>
                  <a:pt x="435" y="218"/>
                </a:cubicBez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微软雅黑" panose="020B0503020204020204" pitchFamily="34" charset="-122"/>
            </a:endParaRPr>
          </a:p>
        </p:txBody>
      </p:sp>
      <p:sp>
        <p:nvSpPr>
          <p:cNvPr id="16" name="TextBox 60"/>
          <p:cNvSpPr txBox="1">
            <a:spLocks noChangeArrowheads="1"/>
          </p:cNvSpPr>
          <p:nvPr/>
        </p:nvSpPr>
        <p:spPr bwMode="auto">
          <a:xfrm>
            <a:off x="6816459" y="2577519"/>
            <a:ext cx="683200" cy="461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400" dirty="0">
                <a:solidFill>
                  <a:srgbClr val="262626"/>
                </a:solidFill>
                <a:latin typeface="Impact" panose="020B0806030902050204" pitchFamily="34" charset="0"/>
                <a:ea typeface="微软雅黑" panose="020B0503020204020204" pitchFamily="34" charset="-122"/>
              </a:rPr>
              <a:t>75%</a:t>
            </a:r>
            <a:endParaRPr lang="zh-CN" altLang="en-US" sz="2400" dirty="0">
              <a:solidFill>
                <a:srgbClr val="262626"/>
              </a:solidFill>
              <a:latin typeface="Impact" panose="020B0806030902050204" pitchFamily="34" charset="0"/>
              <a:ea typeface="微软雅黑" panose="020B0503020204020204" pitchFamily="34" charset="-122"/>
            </a:endParaRPr>
          </a:p>
        </p:txBody>
      </p:sp>
      <p:sp>
        <p:nvSpPr>
          <p:cNvPr id="18" name="Freeform 24"/>
          <p:cNvSpPr>
            <a:spLocks noEditPoints="1"/>
          </p:cNvSpPr>
          <p:nvPr/>
        </p:nvSpPr>
        <p:spPr bwMode="auto">
          <a:xfrm>
            <a:off x="9308267" y="2095932"/>
            <a:ext cx="1362760" cy="1365130"/>
          </a:xfrm>
          <a:custGeom>
            <a:avLst/>
            <a:gdLst>
              <a:gd name="T0" fmla="*/ 147 w 295"/>
              <a:gd name="T1" fmla="*/ 0 h 295"/>
              <a:gd name="T2" fmla="*/ 0 w 295"/>
              <a:gd name="T3" fmla="*/ 148 h 295"/>
              <a:gd name="T4" fmla="*/ 147 w 295"/>
              <a:gd name="T5" fmla="*/ 295 h 295"/>
              <a:gd name="T6" fmla="*/ 295 w 295"/>
              <a:gd name="T7" fmla="*/ 148 h 295"/>
              <a:gd name="T8" fmla="*/ 147 w 295"/>
              <a:gd name="T9" fmla="*/ 0 h 295"/>
              <a:gd name="T10" fmla="*/ 147 w 295"/>
              <a:gd name="T11" fmla="*/ 221 h 295"/>
              <a:gd name="T12" fmla="*/ 74 w 295"/>
              <a:gd name="T13" fmla="*/ 148 h 295"/>
              <a:gd name="T14" fmla="*/ 147 w 295"/>
              <a:gd name="T15" fmla="*/ 74 h 295"/>
              <a:gd name="T16" fmla="*/ 221 w 295"/>
              <a:gd name="T17" fmla="*/ 148 h 295"/>
              <a:gd name="T18" fmla="*/ 147 w 295"/>
              <a:gd name="T19" fmla="*/ 221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5" h="295">
                <a:moveTo>
                  <a:pt x="147" y="0"/>
                </a:moveTo>
                <a:cubicBezTo>
                  <a:pt x="66" y="0"/>
                  <a:pt x="0" y="66"/>
                  <a:pt x="0" y="148"/>
                </a:cubicBezTo>
                <a:cubicBezTo>
                  <a:pt x="0" y="229"/>
                  <a:pt x="66" y="295"/>
                  <a:pt x="147" y="295"/>
                </a:cubicBezTo>
                <a:cubicBezTo>
                  <a:pt x="229" y="295"/>
                  <a:pt x="295" y="229"/>
                  <a:pt x="295" y="148"/>
                </a:cubicBezTo>
                <a:cubicBezTo>
                  <a:pt x="295" y="66"/>
                  <a:pt x="229" y="0"/>
                  <a:pt x="147" y="0"/>
                </a:cubicBezTo>
                <a:close/>
                <a:moveTo>
                  <a:pt x="147" y="221"/>
                </a:moveTo>
                <a:cubicBezTo>
                  <a:pt x="107" y="221"/>
                  <a:pt x="74" y="188"/>
                  <a:pt x="74" y="148"/>
                </a:cubicBezTo>
                <a:cubicBezTo>
                  <a:pt x="74" y="107"/>
                  <a:pt x="107" y="74"/>
                  <a:pt x="147" y="74"/>
                </a:cubicBezTo>
                <a:cubicBezTo>
                  <a:pt x="188" y="74"/>
                  <a:pt x="221" y="107"/>
                  <a:pt x="221" y="148"/>
                </a:cubicBezTo>
                <a:cubicBezTo>
                  <a:pt x="221" y="188"/>
                  <a:pt x="188" y="221"/>
                  <a:pt x="147" y="221"/>
                </a:cubicBez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微软雅黑" panose="020B0503020204020204" pitchFamily="34" charset="-122"/>
            </a:endParaRPr>
          </a:p>
        </p:txBody>
      </p:sp>
      <p:sp>
        <p:nvSpPr>
          <p:cNvPr id="19" name="Freeform 25"/>
          <p:cNvSpPr>
            <a:spLocks noEditPoints="1"/>
          </p:cNvSpPr>
          <p:nvPr/>
        </p:nvSpPr>
        <p:spPr bwMode="auto">
          <a:xfrm>
            <a:off x="8985945" y="1773610"/>
            <a:ext cx="2009774" cy="2009775"/>
          </a:xfrm>
          <a:custGeom>
            <a:avLst/>
            <a:gdLst>
              <a:gd name="T0" fmla="*/ 217 w 435"/>
              <a:gd name="T1" fmla="*/ 0 h 435"/>
              <a:gd name="T2" fmla="*/ 0 w 435"/>
              <a:gd name="T3" fmla="*/ 218 h 435"/>
              <a:gd name="T4" fmla="*/ 217 w 435"/>
              <a:gd name="T5" fmla="*/ 435 h 435"/>
              <a:gd name="T6" fmla="*/ 435 w 435"/>
              <a:gd name="T7" fmla="*/ 218 h 435"/>
              <a:gd name="T8" fmla="*/ 217 w 435"/>
              <a:gd name="T9" fmla="*/ 0 h 435"/>
              <a:gd name="T10" fmla="*/ 217 w 435"/>
              <a:gd name="T11" fmla="*/ 326 h 435"/>
              <a:gd name="T12" fmla="*/ 109 w 435"/>
              <a:gd name="T13" fmla="*/ 218 h 435"/>
              <a:gd name="T14" fmla="*/ 217 w 435"/>
              <a:gd name="T15" fmla="*/ 109 h 435"/>
              <a:gd name="T16" fmla="*/ 326 w 435"/>
              <a:gd name="T17" fmla="*/ 218 h 435"/>
              <a:gd name="T18" fmla="*/ 217 w 435"/>
              <a:gd name="T19" fmla="*/ 326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5" h="435">
                <a:moveTo>
                  <a:pt x="217" y="0"/>
                </a:moveTo>
                <a:cubicBezTo>
                  <a:pt x="97" y="0"/>
                  <a:pt x="0" y="98"/>
                  <a:pt x="0" y="218"/>
                </a:cubicBezTo>
                <a:cubicBezTo>
                  <a:pt x="0" y="338"/>
                  <a:pt x="97" y="435"/>
                  <a:pt x="217" y="435"/>
                </a:cubicBezTo>
                <a:cubicBezTo>
                  <a:pt x="337" y="435"/>
                  <a:pt x="435" y="338"/>
                  <a:pt x="435" y="218"/>
                </a:cubicBezTo>
                <a:cubicBezTo>
                  <a:pt x="435" y="98"/>
                  <a:pt x="337" y="0"/>
                  <a:pt x="217" y="0"/>
                </a:cubicBezTo>
                <a:close/>
                <a:moveTo>
                  <a:pt x="217" y="326"/>
                </a:moveTo>
                <a:cubicBezTo>
                  <a:pt x="157" y="326"/>
                  <a:pt x="109" y="278"/>
                  <a:pt x="109" y="218"/>
                </a:cubicBezTo>
                <a:cubicBezTo>
                  <a:pt x="109" y="158"/>
                  <a:pt x="157" y="109"/>
                  <a:pt x="217" y="109"/>
                </a:cubicBezTo>
                <a:cubicBezTo>
                  <a:pt x="277" y="109"/>
                  <a:pt x="326" y="158"/>
                  <a:pt x="326" y="218"/>
                </a:cubicBezTo>
                <a:cubicBezTo>
                  <a:pt x="326" y="278"/>
                  <a:pt x="277" y="326"/>
                  <a:pt x="217" y="326"/>
                </a:cubicBez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微软雅黑" panose="020B0503020204020204" pitchFamily="34" charset="-122"/>
            </a:endParaRPr>
          </a:p>
        </p:txBody>
      </p:sp>
      <p:sp>
        <p:nvSpPr>
          <p:cNvPr id="20" name="TextBox 61"/>
          <p:cNvSpPr txBox="1">
            <a:spLocks noChangeArrowheads="1"/>
          </p:cNvSpPr>
          <p:nvPr/>
        </p:nvSpPr>
        <p:spPr bwMode="auto">
          <a:xfrm>
            <a:off x="9568281" y="2577519"/>
            <a:ext cx="845102" cy="461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400" dirty="0">
                <a:solidFill>
                  <a:srgbClr val="262626"/>
                </a:solidFill>
                <a:latin typeface="Impact" panose="020B0806030902050204" pitchFamily="34" charset="0"/>
                <a:ea typeface="微软雅黑" panose="020B0503020204020204" pitchFamily="34" charset="-122"/>
              </a:rPr>
              <a:t>100%</a:t>
            </a:r>
            <a:endParaRPr lang="zh-CN" altLang="en-US" sz="2400" dirty="0">
              <a:solidFill>
                <a:srgbClr val="262626"/>
              </a:solidFill>
              <a:latin typeface="Impact" panose="020B0806030902050204" pitchFamily="34" charset="0"/>
              <a:ea typeface="微软雅黑" panose="020B0503020204020204" pitchFamily="34" charset="-122"/>
            </a:endParaRPr>
          </a:p>
        </p:txBody>
      </p:sp>
      <p:sp>
        <p:nvSpPr>
          <p:cNvPr id="22" name="文本框 10"/>
          <p:cNvSpPr txBox="1">
            <a:spLocks noChangeArrowheads="1"/>
          </p:cNvSpPr>
          <p:nvPr/>
        </p:nvSpPr>
        <p:spPr bwMode="auto">
          <a:xfrm>
            <a:off x="612329" y="5407109"/>
            <a:ext cx="1117547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ts val="0"/>
              </a:spcBef>
              <a:buFont typeface="Arial" panose="020B0604020202020204" pitchFamily="34" charset="0"/>
              <a:buNone/>
            </a:pPr>
            <a:r>
              <a:rPr lang="zh-CN" altLang="en-US" sz="1600" dirty="0">
                <a:latin typeface="微软雅黑" panose="020B0503020204020204" pitchFamily="34" charset="-122"/>
                <a:ea typeface="微软雅黑" panose="020B0503020204020204" pitchFamily="34" charset="-122"/>
              </a:rPr>
              <a:t>点击输入内容点击输入内容点击输入内容点击输入内容点击输入内容点击输入内容点击输入内容点击输入内容点击输入内容</a:t>
            </a:r>
            <a:endParaRPr lang="en-US" altLang="zh-CN" sz="1600" dirty="0">
              <a:latin typeface="微软雅黑" panose="020B0503020204020204" pitchFamily="34" charset="-122"/>
              <a:ea typeface="微软雅黑" panose="020B0503020204020204" pitchFamily="34" charset="-122"/>
            </a:endParaRPr>
          </a:p>
          <a:p>
            <a:pPr eaLnBrk="1" hangingPunct="1">
              <a:lnSpc>
                <a:spcPct val="100000"/>
              </a:lnSpc>
              <a:spcBef>
                <a:spcPts val="0"/>
              </a:spcBef>
              <a:buFont typeface="Arial" panose="020B0604020202020204" pitchFamily="34" charset="0"/>
              <a:buNone/>
            </a:pPr>
            <a:r>
              <a:rPr lang="zh-CN" altLang="en-US" sz="1600" dirty="0">
                <a:latin typeface="微软雅黑" panose="020B0503020204020204" pitchFamily="34" charset="-122"/>
                <a:ea typeface="微软雅黑" panose="020B0503020204020204" pitchFamily="34" charset="-122"/>
              </a:rPr>
              <a:t>点击输入内容点击输入内容点击输入内容点击输入内容点击输入内容点击输入内容点击输入内容点击输入内容点击输入内容</a:t>
            </a:r>
            <a:endParaRPr lang="en-US" altLang="zh-CN" sz="1600" dirty="0">
              <a:latin typeface="微软雅黑" panose="020B0503020204020204" pitchFamily="34" charset="-122"/>
              <a:ea typeface="微软雅黑" panose="020B0503020204020204" pitchFamily="34" charset="-122"/>
            </a:endParaRPr>
          </a:p>
          <a:p>
            <a:pPr>
              <a:lnSpc>
                <a:spcPct val="100000"/>
              </a:lnSpc>
              <a:spcBef>
                <a:spcPts val="0"/>
              </a:spcBef>
              <a:buNone/>
            </a:pPr>
            <a:r>
              <a:rPr lang="zh-CN" altLang="en-US" sz="1600" dirty="0">
                <a:latin typeface="微软雅黑" panose="020B0503020204020204" pitchFamily="34" charset="-122"/>
                <a:ea typeface="微软雅黑" panose="020B0503020204020204" pitchFamily="34" charset="-122"/>
              </a:rPr>
              <a:t>点击输入内容点击输入内容点击输入内容点击输入内容点击输入内容点击输入内容点击输入内容点击输入内容点击输入内容</a:t>
            </a:r>
          </a:p>
        </p:txBody>
      </p:sp>
      <p:sp>
        <p:nvSpPr>
          <p:cNvPr id="27" name="TextBox 26"/>
          <p:cNvSpPr txBox="1"/>
          <p:nvPr/>
        </p:nvSpPr>
        <p:spPr>
          <a:xfrm>
            <a:off x="1182589" y="3904233"/>
            <a:ext cx="1723549" cy="461665"/>
          </a:xfrm>
          <a:prstGeom prst="rect">
            <a:avLst/>
          </a:prstGeom>
          <a:noFill/>
        </p:spPr>
        <p:txBody>
          <a:bodyPr wrap="none" rtlCol="0">
            <a:spAutoFit/>
          </a:bodyPr>
          <a:lstStyle/>
          <a:p>
            <a:pPr algn="ctr"/>
            <a:r>
              <a:rPr lang="zh-CN" altLang="en-US" sz="2400" dirty="0">
                <a:latin typeface="微软雅黑" panose="020B0503020204020204" pitchFamily="34" charset="-122"/>
                <a:ea typeface="微软雅黑" panose="020B0503020204020204" pitchFamily="34" charset="-122"/>
              </a:rPr>
              <a:t>一季度目标</a:t>
            </a:r>
          </a:p>
        </p:txBody>
      </p:sp>
      <p:sp>
        <p:nvSpPr>
          <p:cNvPr id="28" name="TextBox 27"/>
          <p:cNvSpPr txBox="1"/>
          <p:nvPr/>
        </p:nvSpPr>
        <p:spPr>
          <a:xfrm>
            <a:off x="3784453" y="3904233"/>
            <a:ext cx="1723549" cy="461665"/>
          </a:xfrm>
          <a:prstGeom prst="rect">
            <a:avLst/>
          </a:prstGeom>
          <a:noFill/>
        </p:spPr>
        <p:txBody>
          <a:bodyPr wrap="none" rtlCol="0">
            <a:spAutoFit/>
          </a:bodyPr>
          <a:lstStyle/>
          <a:p>
            <a:pPr algn="ctr"/>
            <a:r>
              <a:rPr lang="zh-CN" altLang="en-US" sz="2400" dirty="0">
                <a:latin typeface="微软雅黑" panose="020B0503020204020204" pitchFamily="34" charset="-122"/>
                <a:ea typeface="微软雅黑" panose="020B0503020204020204" pitchFamily="34" charset="-122"/>
              </a:rPr>
              <a:t>二季度目标</a:t>
            </a:r>
          </a:p>
        </p:txBody>
      </p:sp>
      <p:sp>
        <p:nvSpPr>
          <p:cNvPr id="29" name="TextBox 28"/>
          <p:cNvSpPr txBox="1"/>
          <p:nvPr/>
        </p:nvSpPr>
        <p:spPr>
          <a:xfrm>
            <a:off x="6295340" y="3904233"/>
            <a:ext cx="1723549" cy="461665"/>
          </a:xfrm>
          <a:prstGeom prst="rect">
            <a:avLst/>
          </a:prstGeom>
          <a:noFill/>
        </p:spPr>
        <p:txBody>
          <a:bodyPr wrap="none" rtlCol="0">
            <a:spAutoFit/>
          </a:bodyPr>
          <a:lstStyle/>
          <a:p>
            <a:pPr algn="ctr"/>
            <a:r>
              <a:rPr lang="zh-CN" altLang="en-US" sz="2400" dirty="0">
                <a:latin typeface="微软雅黑" panose="020B0503020204020204" pitchFamily="34" charset="-122"/>
                <a:ea typeface="微软雅黑" panose="020B0503020204020204" pitchFamily="34" charset="-122"/>
              </a:rPr>
              <a:t>三季度目标</a:t>
            </a:r>
          </a:p>
        </p:txBody>
      </p:sp>
      <p:sp>
        <p:nvSpPr>
          <p:cNvPr id="30" name="TextBox 29"/>
          <p:cNvSpPr txBox="1"/>
          <p:nvPr/>
        </p:nvSpPr>
        <p:spPr>
          <a:xfrm>
            <a:off x="9129057" y="3904233"/>
            <a:ext cx="1723549" cy="461665"/>
          </a:xfrm>
          <a:prstGeom prst="rect">
            <a:avLst/>
          </a:prstGeom>
          <a:noFill/>
        </p:spPr>
        <p:txBody>
          <a:bodyPr wrap="none" rtlCol="0">
            <a:spAutoFit/>
          </a:bodyPr>
          <a:lstStyle/>
          <a:p>
            <a:pPr algn="ctr"/>
            <a:r>
              <a:rPr lang="zh-CN" altLang="en-US" sz="2400" dirty="0">
                <a:latin typeface="微软雅黑" panose="020B0503020204020204" pitchFamily="34" charset="-122"/>
                <a:ea typeface="微软雅黑" panose="020B0503020204020204" pitchFamily="34" charset="-122"/>
              </a:rPr>
              <a:t>四季度目标</a:t>
            </a:r>
          </a:p>
        </p:txBody>
      </p:sp>
      <p:grpSp>
        <p:nvGrpSpPr>
          <p:cNvPr id="45" name="组合 44"/>
          <p:cNvGrpSpPr/>
          <p:nvPr/>
        </p:nvGrpSpPr>
        <p:grpSpPr>
          <a:xfrm>
            <a:off x="698575" y="4912345"/>
            <a:ext cx="10873208" cy="494764"/>
            <a:chOff x="698575" y="4912345"/>
            <a:chExt cx="10873208" cy="494764"/>
          </a:xfrm>
        </p:grpSpPr>
        <p:cxnSp>
          <p:nvCxnSpPr>
            <p:cNvPr id="40" name="直接连接符 39"/>
            <p:cNvCxnSpPr/>
            <p:nvPr/>
          </p:nvCxnSpPr>
          <p:spPr>
            <a:xfrm>
              <a:off x="698575" y="5302002"/>
              <a:ext cx="10873208" cy="0"/>
            </a:xfrm>
            <a:prstGeom prst="line">
              <a:avLst/>
            </a:prstGeom>
            <a:ln>
              <a:solidFill>
                <a:srgbClr val="00B0F0"/>
              </a:solidFill>
            </a:ln>
          </p:spPr>
          <p:style>
            <a:lnRef idx="3">
              <a:schemeClr val="accent5"/>
            </a:lnRef>
            <a:fillRef idx="0">
              <a:schemeClr val="accent5"/>
            </a:fillRef>
            <a:effectRef idx="2">
              <a:schemeClr val="accent5"/>
            </a:effectRef>
            <a:fontRef idx="minor">
              <a:schemeClr val="tx1"/>
            </a:fontRef>
          </p:style>
        </p:cxnSp>
        <p:sp>
          <p:nvSpPr>
            <p:cNvPr id="44" name="矩形 43"/>
            <p:cNvSpPr/>
            <p:nvPr/>
          </p:nvSpPr>
          <p:spPr>
            <a:xfrm>
              <a:off x="2906138" y="4912345"/>
              <a:ext cx="6222919" cy="494764"/>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43" name="TextBox 42"/>
          <p:cNvSpPr txBox="1"/>
          <p:nvPr/>
        </p:nvSpPr>
        <p:spPr>
          <a:xfrm>
            <a:off x="3794919" y="4912345"/>
            <a:ext cx="4185762" cy="461665"/>
          </a:xfrm>
          <a:prstGeom prst="rect">
            <a:avLst/>
          </a:prstGeom>
          <a:noFill/>
        </p:spPr>
        <p:txBody>
          <a:bodyPr wrap="none" rtlCol="0">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输入标题说明指标内容和建议</a:t>
            </a:r>
          </a:p>
        </p:txBody>
      </p:sp>
    </p:spTree>
  </p:cSld>
  <p:clrMapOvr>
    <a:masterClrMapping/>
  </p:clrMapOvr>
  <p:transition spd="slow" advTm="10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2"/>
                                        </p:tgtEl>
                                        <p:attrNameLst>
                                          <p:attrName>ppt_y</p:attrName>
                                        </p:attrNameLst>
                                      </p:cBhvr>
                                      <p:tavLst>
                                        <p:tav tm="0">
                                          <p:val>
                                            <p:strVal val="#ppt_y"/>
                                          </p:val>
                                        </p:tav>
                                        <p:tav tm="100000">
                                          <p:val>
                                            <p:strVal val="#ppt_y"/>
                                          </p:val>
                                        </p:tav>
                                      </p:tavLst>
                                    </p:anim>
                                    <p:anim calcmode="lin" valueType="num">
                                      <p:cBhvr>
                                        <p:cTn id="1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41" presetClass="entr" presetSubtype="0" fill="hold" grpId="0" nodeType="clickEffect">
                                  <p:stCondLst>
                                    <p:cond delay="0"/>
                                  </p:stCondLst>
                                  <p:iterate type="lt">
                                    <p:tmPct val="10000"/>
                                  </p:iterate>
                                  <p:childTnLst>
                                    <p:set>
                                      <p:cBhvr>
                                        <p:cTn id="25" dur="1" fill="hold">
                                          <p:stCondLst>
                                            <p:cond delay="0"/>
                                          </p:stCondLst>
                                        </p:cTn>
                                        <p:tgtEl>
                                          <p:spTgt spid="27"/>
                                        </p:tgtEl>
                                        <p:attrNameLst>
                                          <p:attrName>style.visibility</p:attrName>
                                        </p:attrNameLst>
                                      </p:cBhvr>
                                      <p:to>
                                        <p:strVal val="visible"/>
                                      </p:to>
                                    </p:set>
                                    <p:anim calcmode="lin" valueType="num">
                                      <p:cBhvr>
                                        <p:cTn id="26" dur="10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27" dur="1000" fill="hold"/>
                                        <p:tgtEl>
                                          <p:spTgt spid="27"/>
                                        </p:tgtEl>
                                        <p:attrNameLst>
                                          <p:attrName>ppt_y</p:attrName>
                                        </p:attrNameLst>
                                      </p:cBhvr>
                                      <p:tavLst>
                                        <p:tav tm="0">
                                          <p:val>
                                            <p:strVal val="#ppt_y"/>
                                          </p:val>
                                        </p:tav>
                                        <p:tav tm="100000">
                                          <p:val>
                                            <p:strVal val="#ppt_y"/>
                                          </p:val>
                                        </p:tav>
                                      </p:tavLst>
                                    </p:anim>
                                    <p:anim calcmode="lin" valueType="num">
                                      <p:cBhvr>
                                        <p:cTn id="28" dur="10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29" dur="10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30" dur="1000" tmFilter="0,0; .5, 1; 1, 1"/>
                                        <p:tgtEl>
                                          <p:spTgt spid="27"/>
                                        </p:tgtEl>
                                      </p:cBhvr>
                                    </p:animEffect>
                                  </p:childTnLst>
                                </p:cTn>
                              </p:par>
                              <p:par>
                                <p:cTn id="31" presetID="41" presetClass="entr" presetSubtype="0" fill="hold" grpId="0" nodeType="withEffect">
                                  <p:stCondLst>
                                    <p:cond delay="0"/>
                                  </p:stCondLst>
                                  <p:iterate type="lt">
                                    <p:tmPct val="10000"/>
                                  </p:iterate>
                                  <p:childTnLst>
                                    <p:set>
                                      <p:cBhvr>
                                        <p:cTn id="32" dur="1" fill="hold">
                                          <p:stCondLst>
                                            <p:cond delay="0"/>
                                          </p:stCondLst>
                                        </p:cTn>
                                        <p:tgtEl>
                                          <p:spTgt spid="28"/>
                                        </p:tgtEl>
                                        <p:attrNameLst>
                                          <p:attrName>style.visibility</p:attrName>
                                        </p:attrNameLst>
                                      </p:cBhvr>
                                      <p:to>
                                        <p:strVal val="visible"/>
                                      </p:to>
                                    </p:set>
                                    <p:anim calcmode="lin" valueType="num">
                                      <p:cBhvr>
                                        <p:cTn id="33" dur="10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34" dur="1000" fill="hold"/>
                                        <p:tgtEl>
                                          <p:spTgt spid="28"/>
                                        </p:tgtEl>
                                        <p:attrNameLst>
                                          <p:attrName>ppt_y</p:attrName>
                                        </p:attrNameLst>
                                      </p:cBhvr>
                                      <p:tavLst>
                                        <p:tav tm="0">
                                          <p:val>
                                            <p:strVal val="#ppt_y"/>
                                          </p:val>
                                        </p:tav>
                                        <p:tav tm="100000">
                                          <p:val>
                                            <p:strVal val="#ppt_y"/>
                                          </p:val>
                                        </p:tav>
                                      </p:tavLst>
                                    </p:anim>
                                    <p:anim calcmode="lin" valueType="num">
                                      <p:cBhvr>
                                        <p:cTn id="35" dur="10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36" dur="10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37" dur="1000" tmFilter="0,0; .5, 1; 1, 1"/>
                                        <p:tgtEl>
                                          <p:spTgt spid="28"/>
                                        </p:tgtEl>
                                      </p:cBhvr>
                                    </p:animEffect>
                                  </p:childTnLst>
                                </p:cTn>
                              </p:par>
                              <p:par>
                                <p:cTn id="38" presetID="41" presetClass="entr" presetSubtype="0" fill="hold" grpId="0" nodeType="withEffect">
                                  <p:stCondLst>
                                    <p:cond delay="0"/>
                                  </p:stCondLst>
                                  <p:iterate type="lt">
                                    <p:tmPct val="10000"/>
                                  </p:iterate>
                                  <p:childTnLst>
                                    <p:set>
                                      <p:cBhvr>
                                        <p:cTn id="39" dur="1" fill="hold">
                                          <p:stCondLst>
                                            <p:cond delay="0"/>
                                          </p:stCondLst>
                                        </p:cTn>
                                        <p:tgtEl>
                                          <p:spTgt spid="29"/>
                                        </p:tgtEl>
                                        <p:attrNameLst>
                                          <p:attrName>style.visibility</p:attrName>
                                        </p:attrNameLst>
                                      </p:cBhvr>
                                      <p:to>
                                        <p:strVal val="visible"/>
                                      </p:to>
                                    </p:set>
                                    <p:anim calcmode="lin" valueType="num">
                                      <p:cBhvr>
                                        <p:cTn id="40" dur="1000" fill="hold"/>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id="41" dur="1000" fill="hold"/>
                                        <p:tgtEl>
                                          <p:spTgt spid="29"/>
                                        </p:tgtEl>
                                        <p:attrNameLst>
                                          <p:attrName>ppt_y</p:attrName>
                                        </p:attrNameLst>
                                      </p:cBhvr>
                                      <p:tavLst>
                                        <p:tav tm="0">
                                          <p:val>
                                            <p:strVal val="#ppt_y"/>
                                          </p:val>
                                        </p:tav>
                                        <p:tav tm="100000">
                                          <p:val>
                                            <p:strVal val="#ppt_y"/>
                                          </p:val>
                                        </p:tav>
                                      </p:tavLst>
                                    </p:anim>
                                    <p:anim calcmode="lin" valueType="num">
                                      <p:cBhvr>
                                        <p:cTn id="42" dur="1000" fill="hold"/>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id="43" dur="1000" fill="hold"/>
                                        <p:tgtEl>
                                          <p:spTgt spid="29"/>
                                        </p:tgtEl>
                                        <p:attrNameLst>
                                          <p:attrName>ppt_w</p:attrName>
                                        </p:attrNameLst>
                                      </p:cBhvr>
                                      <p:tavLst>
                                        <p:tav tm="0">
                                          <p:val>
                                            <p:strVal val="#ppt_w/10"/>
                                          </p:val>
                                        </p:tav>
                                        <p:tav tm="50000">
                                          <p:val>
                                            <p:strVal val="#ppt_w+.01"/>
                                          </p:val>
                                        </p:tav>
                                        <p:tav tm="100000">
                                          <p:val>
                                            <p:strVal val="#ppt_w"/>
                                          </p:val>
                                        </p:tav>
                                      </p:tavLst>
                                    </p:anim>
                                    <p:animEffect transition="in" filter="fade">
                                      <p:cBhvr>
                                        <p:cTn id="44" dur="1000" tmFilter="0,0; .5, 1; 1, 1"/>
                                        <p:tgtEl>
                                          <p:spTgt spid="29"/>
                                        </p:tgtEl>
                                      </p:cBhvr>
                                    </p:animEffect>
                                  </p:childTnLst>
                                </p:cTn>
                              </p:par>
                              <p:par>
                                <p:cTn id="45" presetID="41" presetClass="entr" presetSubtype="0" fill="hold" grpId="0" nodeType="withEffect">
                                  <p:stCondLst>
                                    <p:cond delay="0"/>
                                  </p:stCondLst>
                                  <p:iterate type="lt">
                                    <p:tmPct val="10000"/>
                                  </p:iterate>
                                  <p:childTnLst>
                                    <p:set>
                                      <p:cBhvr>
                                        <p:cTn id="46" dur="1" fill="hold">
                                          <p:stCondLst>
                                            <p:cond delay="0"/>
                                          </p:stCondLst>
                                        </p:cTn>
                                        <p:tgtEl>
                                          <p:spTgt spid="30"/>
                                        </p:tgtEl>
                                        <p:attrNameLst>
                                          <p:attrName>style.visibility</p:attrName>
                                        </p:attrNameLst>
                                      </p:cBhvr>
                                      <p:to>
                                        <p:strVal val="visible"/>
                                      </p:to>
                                    </p:set>
                                    <p:anim calcmode="lin" valueType="num">
                                      <p:cBhvr>
                                        <p:cTn id="47" dur="1000" fill="hold"/>
                                        <p:tgtEl>
                                          <p:spTgt spid="30"/>
                                        </p:tgtEl>
                                        <p:attrNameLst>
                                          <p:attrName>ppt_x</p:attrName>
                                        </p:attrNameLst>
                                      </p:cBhvr>
                                      <p:tavLst>
                                        <p:tav tm="0">
                                          <p:val>
                                            <p:strVal val="#ppt_x"/>
                                          </p:val>
                                        </p:tav>
                                        <p:tav tm="50000">
                                          <p:val>
                                            <p:strVal val="#ppt_x+.1"/>
                                          </p:val>
                                        </p:tav>
                                        <p:tav tm="100000">
                                          <p:val>
                                            <p:strVal val="#ppt_x"/>
                                          </p:val>
                                        </p:tav>
                                      </p:tavLst>
                                    </p:anim>
                                    <p:anim calcmode="lin" valueType="num">
                                      <p:cBhvr>
                                        <p:cTn id="48" dur="1000" fill="hold"/>
                                        <p:tgtEl>
                                          <p:spTgt spid="30"/>
                                        </p:tgtEl>
                                        <p:attrNameLst>
                                          <p:attrName>ppt_y</p:attrName>
                                        </p:attrNameLst>
                                      </p:cBhvr>
                                      <p:tavLst>
                                        <p:tav tm="0">
                                          <p:val>
                                            <p:strVal val="#ppt_y"/>
                                          </p:val>
                                        </p:tav>
                                        <p:tav tm="100000">
                                          <p:val>
                                            <p:strVal val="#ppt_y"/>
                                          </p:val>
                                        </p:tav>
                                      </p:tavLst>
                                    </p:anim>
                                    <p:anim calcmode="lin" valueType="num">
                                      <p:cBhvr>
                                        <p:cTn id="49" dur="1000" fill="hold"/>
                                        <p:tgtEl>
                                          <p:spTgt spid="30"/>
                                        </p:tgtEl>
                                        <p:attrNameLst>
                                          <p:attrName>ppt_h</p:attrName>
                                        </p:attrNameLst>
                                      </p:cBhvr>
                                      <p:tavLst>
                                        <p:tav tm="0">
                                          <p:val>
                                            <p:strVal val="#ppt_h/10"/>
                                          </p:val>
                                        </p:tav>
                                        <p:tav tm="50000">
                                          <p:val>
                                            <p:strVal val="#ppt_h+.01"/>
                                          </p:val>
                                        </p:tav>
                                        <p:tav tm="100000">
                                          <p:val>
                                            <p:strVal val="#ppt_h"/>
                                          </p:val>
                                        </p:tav>
                                      </p:tavLst>
                                    </p:anim>
                                    <p:anim calcmode="lin" valueType="num">
                                      <p:cBhvr>
                                        <p:cTn id="50" dur="1000" fill="hold"/>
                                        <p:tgtEl>
                                          <p:spTgt spid="30"/>
                                        </p:tgtEl>
                                        <p:attrNameLst>
                                          <p:attrName>ppt_w</p:attrName>
                                        </p:attrNameLst>
                                      </p:cBhvr>
                                      <p:tavLst>
                                        <p:tav tm="0">
                                          <p:val>
                                            <p:strVal val="#ppt_w/10"/>
                                          </p:val>
                                        </p:tav>
                                        <p:tav tm="50000">
                                          <p:val>
                                            <p:strVal val="#ppt_w+.01"/>
                                          </p:val>
                                        </p:tav>
                                        <p:tav tm="100000">
                                          <p:val>
                                            <p:strVal val="#ppt_w"/>
                                          </p:val>
                                        </p:tav>
                                      </p:tavLst>
                                    </p:anim>
                                    <p:animEffect transition="in" filter="fade">
                                      <p:cBhvr>
                                        <p:cTn id="51" dur="1000" tmFilter="0,0; .5, 1; 1, 1"/>
                                        <p:tgtEl>
                                          <p:spTgt spid="30"/>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6"/>
                                        </p:tgtEl>
                                        <p:attrNameLst>
                                          <p:attrName>style.visibility</p:attrName>
                                        </p:attrNameLst>
                                      </p:cBhvr>
                                      <p:to>
                                        <p:strVal val="visible"/>
                                      </p:to>
                                    </p:set>
                                    <p:anim calcmode="lin" valueType="num">
                                      <p:cBhvr>
                                        <p:cTn id="56" dur="500" fill="hold"/>
                                        <p:tgtEl>
                                          <p:spTgt spid="6"/>
                                        </p:tgtEl>
                                        <p:attrNameLst>
                                          <p:attrName>ppt_w</p:attrName>
                                        </p:attrNameLst>
                                      </p:cBhvr>
                                      <p:tavLst>
                                        <p:tav tm="0">
                                          <p:val>
                                            <p:fltVal val="0"/>
                                          </p:val>
                                        </p:tav>
                                        <p:tav tm="100000">
                                          <p:val>
                                            <p:strVal val="#ppt_w"/>
                                          </p:val>
                                        </p:tav>
                                      </p:tavLst>
                                    </p:anim>
                                    <p:anim calcmode="lin" valueType="num">
                                      <p:cBhvr>
                                        <p:cTn id="57" dur="500" fill="hold"/>
                                        <p:tgtEl>
                                          <p:spTgt spid="6"/>
                                        </p:tgtEl>
                                        <p:attrNameLst>
                                          <p:attrName>ppt_h</p:attrName>
                                        </p:attrNameLst>
                                      </p:cBhvr>
                                      <p:tavLst>
                                        <p:tav tm="0">
                                          <p:val>
                                            <p:fltVal val="0"/>
                                          </p:val>
                                        </p:tav>
                                        <p:tav tm="100000">
                                          <p:val>
                                            <p:strVal val="#ppt_h"/>
                                          </p:val>
                                        </p:tav>
                                      </p:tavLst>
                                    </p:anim>
                                    <p:animEffect transition="in" filter="fade">
                                      <p:cBhvr>
                                        <p:cTn id="58" dur="500"/>
                                        <p:tgtEl>
                                          <p:spTgt spid="6"/>
                                        </p:tgtEl>
                                      </p:cBhvr>
                                    </p:animEffect>
                                  </p:childTnLst>
                                </p:cTn>
                              </p:par>
                            </p:childTnLst>
                          </p:cTn>
                        </p:par>
                      </p:childTnLst>
                    </p:cTn>
                  </p:par>
                  <p:par>
                    <p:cTn id="59" fill="hold">
                      <p:stCondLst>
                        <p:cond delay="indefinite"/>
                      </p:stCondLst>
                      <p:childTnLst>
                        <p:par>
                          <p:cTn id="60" fill="hold">
                            <p:stCondLst>
                              <p:cond delay="0"/>
                            </p:stCondLst>
                            <p:childTnLst>
                              <p:par>
                                <p:cTn id="61" presetID="26" presetClass="entr" presetSubtype="0" fill="hold" grpId="0" nodeType="clickEffect">
                                  <p:stCondLst>
                                    <p:cond delay="0"/>
                                  </p:stCondLst>
                                  <p:childTnLst>
                                    <p:set>
                                      <p:cBhvr>
                                        <p:cTn id="62" dur="1" fill="hold">
                                          <p:stCondLst>
                                            <p:cond delay="0"/>
                                          </p:stCondLst>
                                        </p:cTn>
                                        <p:tgtEl>
                                          <p:spTgt spid="7"/>
                                        </p:tgtEl>
                                        <p:attrNameLst>
                                          <p:attrName>style.visibility</p:attrName>
                                        </p:attrNameLst>
                                      </p:cBhvr>
                                      <p:to>
                                        <p:strVal val="visible"/>
                                      </p:to>
                                    </p:set>
                                    <p:animEffect transition="in" filter="wipe(down)">
                                      <p:cBhvr>
                                        <p:cTn id="63" dur="580">
                                          <p:stCondLst>
                                            <p:cond delay="0"/>
                                          </p:stCondLst>
                                        </p:cTn>
                                        <p:tgtEl>
                                          <p:spTgt spid="7"/>
                                        </p:tgtEl>
                                      </p:cBhvr>
                                    </p:animEffect>
                                    <p:anim calcmode="lin" valueType="num">
                                      <p:cBhvr>
                                        <p:cTn id="6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6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6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6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6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69" dur="26">
                                          <p:stCondLst>
                                            <p:cond delay="650"/>
                                          </p:stCondLst>
                                        </p:cTn>
                                        <p:tgtEl>
                                          <p:spTgt spid="7"/>
                                        </p:tgtEl>
                                      </p:cBhvr>
                                      <p:to x="100000" y="60000"/>
                                    </p:animScale>
                                    <p:animScale>
                                      <p:cBhvr>
                                        <p:cTn id="70" dur="166" decel="50000">
                                          <p:stCondLst>
                                            <p:cond delay="676"/>
                                          </p:stCondLst>
                                        </p:cTn>
                                        <p:tgtEl>
                                          <p:spTgt spid="7"/>
                                        </p:tgtEl>
                                      </p:cBhvr>
                                      <p:to x="100000" y="100000"/>
                                    </p:animScale>
                                    <p:animScale>
                                      <p:cBhvr>
                                        <p:cTn id="71" dur="26">
                                          <p:stCondLst>
                                            <p:cond delay="1312"/>
                                          </p:stCondLst>
                                        </p:cTn>
                                        <p:tgtEl>
                                          <p:spTgt spid="7"/>
                                        </p:tgtEl>
                                      </p:cBhvr>
                                      <p:to x="100000" y="80000"/>
                                    </p:animScale>
                                    <p:animScale>
                                      <p:cBhvr>
                                        <p:cTn id="72" dur="166" decel="50000">
                                          <p:stCondLst>
                                            <p:cond delay="1338"/>
                                          </p:stCondLst>
                                        </p:cTn>
                                        <p:tgtEl>
                                          <p:spTgt spid="7"/>
                                        </p:tgtEl>
                                      </p:cBhvr>
                                      <p:to x="100000" y="100000"/>
                                    </p:animScale>
                                    <p:animScale>
                                      <p:cBhvr>
                                        <p:cTn id="73" dur="26">
                                          <p:stCondLst>
                                            <p:cond delay="1642"/>
                                          </p:stCondLst>
                                        </p:cTn>
                                        <p:tgtEl>
                                          <p:spTgt spid="7"/>
                                        </p:tgtEl>
                                      </p:cBhvr>
                                      <p:to x="100000" y="90000"/>
                                    </p:animScale>
                                    <p:animScale>
                                      <p:cBhvr>
                                        <p:cTn id="74" dur="166" decel="50000">
                                          <p:stCondLst>
                                            <p:cond delay="1668"/>
                                          </p:stCondLst>
                                        </p:cTn>
                                        <p:tgtEl>
                                          <p:spTgt spid="7"/>
                                        </p:tgtEl>
                                      </p:cBhvr>
                                      <p:to x="100000" y="100000"/>
                                    </p:animScale>
                                    <p:animScale>
                                      <p:cBhvr>
                                        <p:cTn id="75" dur="26">
                                          <p:stCondLst>
                                            <p:cond delay="1808"/>
                                          </p:stCondLst>
                                        </p:cTn>
                                        <p:tgtEl>
                                          <p:spTgt spid="7"/>
                                        </p:tgtEl>
                                      </p:cBhvr>
                                      <p:to x="100000" y="95000"/>
                                    </p:animScale>
                                    <p:animScale>
                                      <p:cBhvr>
                                        <p:cTn id="76" dur="166" decel="50000">
                                          <p:stCondLst>
                                            <p:cond delay="1834"/>
                                          </p:stCondLst>
                                        </p:cTn>
                                        <p:tgtEl>
                                          <p:spTgt spid="7"/>
                                        </p:tgtEl>
                                      </p:cBhvr>
                                      <p:to x="100000" y="100000"/>
                                    </p:animScale>
                                  </p:childTnLst>
                                </p:cTn>
                              </p:par>
                            </p:childTnLst>
                          </p:cTn>
                        </p:par>
                      </p:childTnLst>
                    </p:cTn>
                  </p:par>
                  <p:par>
                    <p:cTn id="77" fill="hold">
                      <p:stCondLst>
                        <p:cond delay="indefinite"/>
                      </p:stCondLst>
                      <p:childTnLst>
                        <p:par>
                          <p:cTn id="78" fill="hold">
                            <p:stCondLst>
                              <p:cond delay="0"/>
                            </p:stCondLst>
                            <p:childTnLst>
                              <p:par>
                                <p:cTn id="79" presetID="53" presetClass="entr" presetSubtype="16" fill="hold" grpId="0" nodeType="clickEffect">
                                  <p:stCondLst>
                                    <p:cond delay="0"/>
                                  </p:stCondLst>
                                  <p:childTnLst>
                                    <p:set>
                                      <p:cBhvr>
                                        <p:cTn id="80" dur="1" fill="hold">
                                          <p:stCondLst>
                                            <p:cond delay="0"/>
                                          </p:stCondLst>
                                        </p:cTn>
                                        <p:tgtEl>
                                          <p:spTgt spid="8"/>
                                        </p:tgtEl>
                                        <p:attrNameLst>
                                          <p:attrName>style.visibility</p:attrName>
                                        </p:attrNameLst>
                                      </p:cBhvr>
                                      <p:to>
                                        <p:strVal val="visible"/>
                                      </p:to>
                                    </p:set>
                                    <p:anim calcmode="lin" valueType="num">
                                      <p:cBhvr>
                                        <p:cTn id="81" dur="500" fill="hold"/>
                                        <p:tgtEl>
                                          <p:spTgt spid="8"/>
                                        </p:tgtEl>
                                        <p:attrNameLst>
                                          <p:attrName>ppt_w</p:attrName>
                                        </p:attrNameLst>
                                      </p:cBhvr>
                                      <p:tavLst>
                                        <p:tav tm="0">
                                          <p:val>
                                            <p:fltVal val="0"/>
                                          </p:val>
                                        </p:tav>
                                        <p:tav tm="100000">
                                          <p:val>
                                            <p:strVal val="#ppt_w"/>
                                          </p:val>
                                        </p:tav>
                                      </p:tavLst>
                                    </p:anim>
                                    <p:anim calcmode="lin" valueType="num">
                                      <p:cBhvr>
                                        <p:cTn id="82" dur="500" fill="hold"/>
                                        <p:tgtEl>
                                          <p:spTgt spid="8"/>
                                        </p:tgtEl>
                                        <p:attrNameLst>
                                          <p:attrName>ppt_h</p:attrName>
                                        </p:attrNameLst>
                                      </p:cBhvr>
                                      <p:tavLst>
                                        <p:tav tm="0">
                                          <p:val>
                                            <p:fltVal val="0"/>
                                          </p:val>
                                        </p:tav>
                                        <p:tav tm="100000">
                                          <p:val>
                                            <p:strVal val="#ppt_h"/>
                                          </p:val>
                                        </p:tav>
                                      </p:tavLst>
                                    </p:anim>
                                    <p:animEffect transition="in" filter="fade">
                                      <p:cBhvr>
                                        <p:cTn id="83" dur="500"/>
                                        <p:tgtEl>
                                          <p:spTgt spid="8"/>
                                        </p:tgtEl>
                                      </p:cBhvr>
                                    </p:animEffect>
                                  </p:childTnLst>
                                </p:cTn>
                              </p:par>
                            </p:childTnLst>
                          </p:cTn>
                        </p:par>
                      </p:childTnLst>
                    </p:cTn>
                  </p:par>
                  <p:par>
                    <p:cTn id="84" fill="hold">
                      <p:stCondLst>
                        <p:cond delay="indefinite"/>
                      </p:stCondLst>
                      <p:childTnLst>
                        <p:par>
                          <p:cTn id="85" fill="hold">
                            <p:stCondLst>
                              <p:cond delay="0"/>
                            </p:stCondLst>
                            <p:childTnLst>
                              <p:par>
                                <p:cTn id="86" presetID="53" presetClass="entr" presetSubtype="16" fill="hold" grpId="0" nodeType="click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childTnLst>
                          </p:cTn>
                        </p:par>
                      </p:childTnLst>
                    </p:cTn>
                  </p:par>
                  <p:par>
                    <p:cTn id="91" fill="hold">
                      <p:stCondLst>
                        <p:cond delay="indefinite"/>
                      </p:stCondLst>
                      <p:childTnLst>
                        <p:par>
                          <p:cTn id="92" fill="hold">
                            <p:stCondLst>
                              <p:cond delay="0"/>
                            </p:stCondLst>
                            <p:childTnLst>
                              <p:par>
                                <p:cTn id="93" presetID="26" presetClass="entr" presetSubtype="0" fill="hold" grpId="0" nodeType="clickEffect">
                                  <p:stCondLst>
                                    <p:cond delay="0"/>
                                  </p:stCondLst>
                                  <p:childTnLst>
                                    <p:set>
                                      <p:cBhvr>
                                        <p:cTn id="94" dur="1" fill="hold">
                                          <p:stCondLst>
                                            <p:cond delay="0"/>
                                          </p:stCondLst>
                                        </p:cTn>
                                        <p:tgtEl>
                                          <p:spTgt spid="11"/>
                                        </p:tgtEl>
                                        <p:attrNameLst>
                                          <p:attrName>style.visibility</p:attrName>
                                        </p:attrNameLst>
                                      </p:cBhvr>
                                      <p:to>
                                        <p:strVal val="visible"/>
                                      </p:to>
                                    </p:set>
                                    <p:animEffect transition="in" filter="wipe(down)">
                                      <p:cBhvr>
                                        <p:cTn id="95" dur="580">
                                          <p:stCondLst>
                                            <p:cond delay="0"/>
                                          </p:stCondLst>
                                        </p:cTn>
                                        <p:tgtEl>
                                          <p:spTgt spid="11"/>
                                        </p:tgtEl>
                                      </p:cBhvr>
                                    </p:animEffect>
                                    <p:anim calcmode="lin" valueType="num">
                                      <p:cBhvr>
                                        <p:cTn id="96"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7"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98"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99"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00"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01" dur="26">
                                          <p:stCondLst>
                                            <p:cond delay="650"/>
                                          </p:stCondLst>
                                        </p:cTn>
                                        <p:tgtEl>
                                          <p:spTgt spid="11"/>
                                        </p:tgtEl>
                                      </p:cBhvr>
                                      <p:to x="100000" y="60000"/>
                                    </p:animScale>
                                    <p:animScale>
                                      <p:cBhvr>
                                        <p:cTn id="102" dur="166" decel="50000">
                                          <p:stCondLst>
                                            <p:cond delay="676"/>
                                          </p:stCondLst>
                                        </p:cTn>
                                        <p:tgtEl>
                                          <p:spTgt spid="11"/>
                                        </p:tgtEl>
                                      </p:cBhvr>
                                      <p:to x="100000" y="100000"/>
                                    </p:animScale>
                                    <p:animScale>
                                      <p:cBhvr>
                                        <p:cTn id="103" dur="26">
                                          <p:stCondLst>
                                            <p:cond delay="1312"/>
                                          </p:stCondLst>
                                        </p:cTn>
                                        <p:tgtEl>
                                          <p:spTgt spid="11"/>
                                        </p:tgtEl>
                                      </p:cBhvr>
                                      <p:to x="100000" y="80000"/>
                                    </p:animScale>
                                    <p:animScale>
                                      <p:cBhvr>
                                        <p:cTn id="104" dur="166" decel="50000">
                                          <p:stCondLst>
                                            <p:cond delay="1338"/>
                                          </p:stCondLst>
                                        </p:cTn>
                                        <p:tgtEl>
                                          <p:spTgt spid="11"/>
                                        </p:tgtEl>
                                      </p:cBhvr>
                                      <p:to x="100000" y="100000"/>
                                    </p:animScale>
                                    <p:animScale>
                                      <p:cBhvr>
                                        <p:cTn id="105" dur="26">
                                          <p:stCondLst>
                                            <p:cond delay="1642"/>
                                          </p:stCondLst>
                                        </p:cTn>
                                        <p:tgtEl>
                                          <p:spTgt spid="11"/>
                                        </p:tgtEl>
                                      </p:cBhvr>
                                      <p:to x="100000" y="90000"/>
                                    </p:animScale>
                                    <p:animScale>
                                      <p:cBhvr>
                                        <p:cTn id="106" dur="166" decel="50000">
                                          <p:stCondLst>
                                            <p:cond delay="1668"/>
                                          </p:stCondLst>
                                        </p:cTn>
                                        <p:tgtEl>
                                          <p:spTgt spid="11"/>
                                        </p:tgtEl>
                                      </p:cBhvr>
                                      <p:to x="100000" y="100000"/>
                                    </p:animScale>
                                    <p:animScale>
                                      <p:cBhvr>
                                        <p:cTn id="107" dur="26">
                                          <p:stCondLst>
                                            <p:cond delay="1808"/>
                                          </p:stCondLst>
                                        </p:cTn>
                                        <p:tgtEl>
                                          <p:spTgt spid="11"/>
                                        </p:tgtEl>
                                      </p:cBhvr>
                                      <p:to x="100000" y="95000"/>
                                    </p:animScale>
                                    <p:animScale>
                                      <p:cBhvr>
                                        <p:cTn id="108" dur="166" decel="50000">
                                          <p:stCondLst>
                                            <p:cond delay="1834"/>
                                          </p:stCondLst>
                                        </p:cTn>
                                        <p:tgtEl>
                                          <p:spTgt spid="11"/>
                                        </p:tgtEl>
                                      </p:cBhvr>
                                      <p:to x="100000" y="100000"/>
                                    </p:animScale>
                                  </p:childTnLst>
                                </p:cTn>
                              </p:par>
                            </p:childTnLst>
                          </p:cTn>
                        </p:par>
                      </p:childTnLst>
                    </p:cTn>
                  </p:par>
                  <p:par>
                    <p:cTn id="109" fill="hold">
                      <p:stCondLst>
                        <p:cond delay="indefinite"/>
                      </p:stCondLst>
                      <p:childTnLst>
                        <p:par>
                          <p:cTn id="110" fill="hold">
                            <p:stCondLst>
                              <p:cond delay="0"/>
                            </p:stCondLst>
                            <p:childTnLst>
                              <p:par>
                                <p:cTn id="111" presetID="53" presetClass="entr" presetSubtype="16" fill="hold" grpId="0" nodeType="clickEffect">
                                  <p:stCondLst>
                                    <p:cond delay="0"/>
                                  </p:stCondLst>
                                  <p:childTnLst>
                                    <p:set>
                                      <p:cBhvr>
                                        <p:cTn id="112" dur="1" fill="hold">
                                          <p:stCondLst>
                                            <p:cond delay="0"/>
                                          </p:stCondLst>
                                        </p:cTn>
                                        <p:tgtEl>
                                          <p:spTgt spid="12"/>
                                        </p:tgtEl>
                                        <p:attrNameLst>
                                          <p:attrName>style.visibility</p:attrName>
                                        </p:attrNameLst>
                                      </p:cBhvr>
                                      <p:to>
                                        <p:strVal val="visible"/>
                                      </p:to>
                                    </p:set>
                                    <p:anim calcmode="lin" valueType="num">
                                      <p:cBhvr>
                                        <p:cTn id="113" dur="500" fill="hold"/>
                                        <p:tgtEl>
                                          <p:spTgt spid="12"/>
                                        </p:tgtEl>
                                        <p:attrNameLst>
                                          <p:attrName>ppt_w</p:attrName>
                                        </p:attrNameLst>
                                      </p:cBhvr>
                                      <p:tavLst>
                                        <p:tav tm="0">
                                          <p:val>
                                            <p:fltVal val="0"/>
                                          </p:val>
                                        </p:tav>
                                        <p:tav tm="100000">
                                          <p:val>
                                            <p:strVal val="#ppt_w"/>
                                          </p:val>
                                        </p:tav>
                                      </p:tavLst>
                                    </p:anim>
                                    <p:anim calcmode="lin" valueType="num">
                                      <p:cBhvr>
                                        <p:cTn id="114" dur="500" fill="hold"/>
                                        <p:tgtEl>
                                          <p:spTgt spid="12"/>
                                        </p:tgtEl>
                                        <p:attrNameLst>
                                          <p:attrName>ppt_h</p:attrName>
                                        </p:attrNameLst>
                                      </p:cBhvr>
                                      <p:tavLst>
                                        <p:tav tm="0">
                                          <p:val>
                                            <p:fltVal val="0"/>
                                          </p:val>
                                        </p:tav>
                                        <p:tav tm="100000">
                                          <p:val>
                                            <p:strVal val="#ppt_h"/>
                                          </p:val>
                                        </p:tav>
                                      </p:tavLst>
                                    </p:anim>
                                    <p:animEffect transition="in" filter="fade">
                                      <p:cBhvr>
                                        <p:cTn id="115" dur="500"/>
                                        <p:tgtEl>
                                          <p:spTgt spid="12"/>
                                        </p:tgtEl>
                                      </p:cBhvr>
                                    </p:animEffect>
                                  </p:childTnLst>
                                </p:cTn>
                              </p:par>
                            </p:childTnLst>
                          </p:cTn>
                        </p:par>
                      </p:childTnLst>
                    </p:cTn>
                  </p:par>
                  <p:par>
                    <p:cTn id="116" fill="hold">
                      <p:stCondLst>
                        <p:cond delay="indefinite"/>
                      </p:stCondLst>
                      <p:childTnLst>
                        <p:par>
                          <p:cTn id="117" fill="hold">
                            <p:stCondLst>
                              <p:cond delay="0"/>
                            </p:stCondLst>
                            <p:childTnLst>
                              <p:par>
                                <p:cTn id="118" presetID="53" presetClass="entr" presetSubtype="16" fill="hold" grpId="0" nodeType="clickEffect">
                                  <p:stCondLst>
                                    <p:cond delay="0"/>
                                  </p:stCondLst>
                                  <p:childTnLst>
                                    <p:set>
                                      <p:cBhvr>
                                        <p:cTn id="119" dur="1" fill="hold">
                                          <p:stCondLst>
                                            <p:cond delay="0"/>
                                          </p:stCondLst>
                                        </p:cTn>
                                        <p:tgtEl>
                                          <p:spTgt spid="14"/>
                                        </p:tgtEl>
                                        <p:attrNameLst>
                                          <p:attrName>style.visibility</p:attrName>
                                        </p:attrNameLst>
                                      </p:cBhvr>
                                      <p:to>
                                        <p:strVal val="visible"/>
                                      </p:to>
                                    </p:set>
                                    <p:anim calcmode="lin" valueType="num">
                                      <p:cBhvr>
                                        <p:cTn id="120" dur="500" fill="hold"/>
                                        <p:tgtEl>
                                          <p:spTgt spid="14"/>
                                        </p:tgtEl>
                                        <p:attrNameLst>
                                          <p:attrName>ppt_w</p:attrName>
                                        </p:attrNameLst>
                                      </p:cBhvr>
                                      <p:tavLst>
                                        <p:tav tm="0">
                                          <p:val>
                                            <p:fltVal val="0"/>
                                          </p:val>
                                        </p:tav>
                                        <p:tav tm="100000">
                                          <p:val>
                                            <p:strVal val="#ppt_w"/>
                                          </p:val>
                                        </p:tav>
                                      </p:tavLst>
                                    </p:anim>
                                    <p:anim calcmode="lin" valueType="num">
                                      <p:cBhvr>
                                        <p:cTn id="121" dur="500" fill="hold"/>
                                        <p:tgtEl>
                                          <p:spTgt spid="14"/>
                                        </p:tgtEl>
                                        <p:attrNameLst>
                                          <p:attrName>ppt_h</p:attrName>
                                        </p:attrNameLst>
                                      </p:cBhvr>
                                      <p:tavLst>
                                        <p:tav tm="0">
                                          <p:val>
                                            <p:fltVal val="0"/>
                                          </p:val>
                                        </p:tav>
                                        <p:tav tm="100000">
                                          <p:val>
                                            <p:strVal val="#ppt_h"/>
                                          </p:val>
                                        </p:tav>
                                      </p:tavLst>
                                    </p:anim>
                                    <p:animEffect transition="in" filter="fade">
                                      <p:cBhvr>
                                        <p:cTn id="122" dur="500"/>
                                        <p:tgtEl>
                                          <p:spTgt spid="14"/>
                                        </p:tgtEl>
                                      </p:cBhvr>
                                    </p:animEffect>
                                  </p:childTnLst>
                                </p:cTn>
                              </p:par>
                            </p:childTnLst>
                          </p:cTn>
                        </p:par>
                      </p:childTnLst>
                    </p:cTn>
                  </p:par>
                  <p:par>
                    <p:cTn id="123" fill="hold">
                      <p:stCondLst>
                        <p:cond delay="indefinite"/>
                      </p:stCondLst>
                      <p:childTnLst>
                        <p:par>
                          <p:cTn id="124" fill="hold">
                            <p:stCondLst>
                              <p:cond delay="0"/>
                            </p:stCondLst>
                            <p:childTnLst>
                              <p:par>
                                <p:cTn id="125" presetID="26" presetClass="entr" presetSubtype="0" fill="hold" grpId="0" nodeType="click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wipe(down)">
                                      <p:cBhvr>
                                        <p:cTn id="127" dur="580">
                                          <p:stCondLst>
                                            <p:cond delay="0"/>
                                          </p:stCondLst>
                                        </p:cTn>
                                        <p:tgtEl>
                                          <p:spTgt spid="15"/>
                                        </p:tgtEl>
                                      </p:cBhvr>
                                    </p:animEffect>
                                    <p:anim calcmode="lin" valueType="num">
                                      <p:cBhvr>
                                        <p:cTn id="128"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129"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30"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31"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32"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33" dur="26">
                                          <p:stCondLst>
                                            <p:cond delay="650"/>
                                          </p:stCondLst>
                                        </p:cTn>
                                        <p:tgtEl>
                                          <p:spTgt spid="15"/>
                                        </p:tgtEl>
                                      </p:cBhvr>
                                      <p:to x="100000" y="60000"/>
                                    </p:animScale>
                                    <p:animScale>
                                      <p:cBhvr>
                                        <p:cTn id="134" dur="166" decel="50000">
                                          <p:stCondLst>
                                            <p:cond delay="676"/>
                                          </p:stCondLst>
                                        </p:cTn>
                                        <p:tgtEl>
                                          <p:spTgt spid="15"/>
                                        </p:tgtEl>
                                      </p:cBhvr>
                                      <p:to x="100000" y="100000"/>
                                    </p:animScale>
                                    <p:animScale>
                                      <p:cBhvr>
                                        <p:cTn id="135" dur="26">
                                          <p:stCondLst>
                                            <p:cond delay="1312"/>
                                          </p:stCondLst>
                                        </p:cTn>
                                        <p:tgtEl>
                                          <p:spTgt spid="15"/>
                                        </p:tgtEl>
                                      </p:cBhvr>
                                      <p:to x="100000" y="80000"/>
                                    </p:animScale>
                                    <p:animScale>
                                      <p:cBhvr>
                                        <p:cTn id="136" dur="166" decel="50000">
                                          <p:stCondLst>
                                            <p:cond delay="1338"/>
                                          </p:stCondLst>
                                        </p:cTn>
                                        <p:tgtEl>
                                          <p:spTgt spid="15"/>
                                        </p:tgtEl>
                                      </p:cBhvr>
                                      <p:to x="100000" y="100000"/>
                                    </p:animScale>
                                    <p:animScale>
                                      <p:cBhvr>
                                        <p:cTn id="137" dur="26">
                                          <p:stCondLst>
                                            <p:cond delay="1642"/>
                                          </p:stCondLst>
                                        </p:cTn>
                                        <p:tgtEl>
                                          <p:spTgt spid="15"/>
                                        </p:tgtEl>
                                      </p:cBhvr>
                                      <p:to x="100000" y="90000"/>
                                    </p:animScale>
                                    <p:animScale>
                                      <p:cBhvr>
                                        <p:cTn id="138" dur="166" decel="50000">
                                          <p:stCondLst>
                                            <p:cond delay="1668"/>
                                          </p:stCondLst>
                                        </p:cTn>
                                        <p:tgtEl>
                                          <p:spTgt spid="15"/>
                                        </p:tgtEl>
                                      </p:cBhvr>
                                      <p:to x="100000" y="100000"/>
                                    </p:animScale>
                                    <p:animScale>
                                      <p:cBhvr>
                                        <p:cTn id="139" dur="26">
                                          <p:stCondLst>
                                            <p:cond delay="1808"/>
                                          </p:stCondLst>
                                        </p:cTn>
                                        <p:tgtEl>
                                          <p:spTgt spid="15"/>
                                        </p:tgtEl>
                                      </p:cBhvr>
                                      <p:to x="100000" y="95000"/>
                                    </p:animScale>
                                    <p:animScale>
                                      <p:cBhvr>
                                        <p:cTn id="140" dur="166" decel="50000">
                                          <p:stCondLst>
                                            <p:cond delay="1834"/>
                                          </p:stCondLst>
                                        </p:cTn>
                                        <p:tgtEl>
                                          <p:spTgt spid="15"/>
                                        </p:tgtEl>
                                      </p:cBhvr>
                                      <p:to x="100000" y="100000"/>
                                    </p:animScale>
                                  </p:childTnLst>
                                </p:cTn>
                              </p:par>
                            </p:childTnLst>
                          </p:cTn>
                        </p:par>
                      </p:childTnLst>
                    </p:cTn>
                  </p:par>
                  <p:par>
                    <p:cTn id="141" fill="hold">
                      <p:stCondLst>
                        <p:cond delay="indefinite"/>
                      </p:stCondLst>
                      <p:childTnLst>
                        <p:par>
                          <p:cTn id="142" fill="hold">
                            <p:stCondLst>
                              <p:cond delay="0"/>
                            </p:stCondLst>
                            <p:childTnLst>
                              <p:par>
                                <p:cTn id="143" presetID="53" presetClass="entr" presetSubtype="16" fill="hold" grpId="0" nodeType="clickEffect">
                                  <p:stCondLst>
                                    <p:cond delay="0"/>
                                  </p:stCondLst>
                                  <p:childTnLst>
                                    <p:set>
                                      <p:cBhvr>
                                        <p:cTn id="144" dur="1" fill="hold">
                                          <p:stCondLst>
                                            <p:cond delay="0"/>
                                          </p:stCondLst>
                                        </p:cTn>
                                        <p:tgtEl>
                                          <p:spTgt spid="16"/>
                                        </p:tgtEl>
                                        <p:attrNameLst>
                                          <p:attrName>style.visibility</p:attrName>
                                        </p:attrNameLst>
                                      </p:cBhvr>
                                      <p:to>
                                        <p:strVal val="visible"/>
                                      </p:to>
                                    </p:set>
                                    <p:anim calcmode="lin" valueType="num">
                                      <p:cBhvr>
                                        <p:cTn id="145" dur="500" fill="hold"/>
                                        <p:tgtEl>
                                          <p:spTgt spid="16"/>
                                        </p:tgtEl>
                                        <p:attrNameLst>
                                          <p:attrName>ppt_w</p:attrName>
                                        </p:attrNameLst>
                                      </p:cBhvr>
                                      <p:tavLst>
                                        <p:tav tm="0">
                                          <p:val>
                                            <p:fltVal val="0"/>
                                          </p:val>
                                        </p:tav>
                                        <p:tav tm="100000">
                                          <p:val>
                                            <p:strVal val="#ppt_w"/>
                                          </p:val>
                                        </p:tav>
                                      </p:tavLst>
                                    </p:anim>
                                    <p:anim calcmode="lin" valueType="num">
                                      <p:cBhvr>
                                        <p:cTn id="146" dur="500" fill="hold"/>
                                        <p:tgtEl>
                                          <p:spTgt spid="16"/>
                                        </p:tgtEl>
                                        <p:attrNameLst>
                                          <p:attrName>ppt_h</p:attrName>
                                        </p:attrNameLst>
                                      </p:cBhvr>
                                      <p:tavLst>
                                        <p:tav tm="0">
                                          <p:val>
                                            <p:fltVal val="0"/>
                                          </p:val>
                                        </p:tav>
                                        <p:tav tm="100000">
                                          <p:val>
                                            <p:strVal val="#ppt_h"/>
                                          </p:val>
                                        </p:tav>
                                      </p:tavLst>
                                    </p:anim>
                                    <p:animEffect transition="in" filter="fade">
                                      <p:cBhvr>
                                        <p:cTn id="147" dur="500"/>
                                        <p:tgtEl>
                                          <p:spTgt spid="16"/>
                                        </p:tgtEl>
                                      </p:cBhvr>
                                    </p:animEffect>
                                  </p:childTnLst>
                                </p:cTn>
                              </p:par>
                            </p:childTnLst>
                          </p:cTn>
                        </p:par>
                      </p:childTnLst>
                    </p:cTn>
                  </p:par>
                  <p:par>
                    <p:cTn id="148" fill="hold">
                      <p:stCondLst>
                        <p:cond delay="indefinite"/>
                      </p:stCondLst>
                      <p:childTnLst>
                        <p:par>
                          <p:cTn id="149" fill="hold">
                            <p:stCondLst>
                              <p:cond delay="0"/>
                            </p:stCondLst>
                            <p:childTnLst>
                              <p:par>
                                <p:cTn id="150" presetID="53" presetClass="entr" presetSubtype="16" fill="hold" grpId="0" nodeType="click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500" fill="hold"/>
                                        <p:tgtEl>
                                          <p:spTgt spid="18"/>
                                        </p:tgtEl>
                                        <p:attrNameLst>
                                          <p:attrName>ppt_w</p:attrName>
                                        </p:attrNameLst>
                                      </p:cBhvr>
                                      <p:tavLst>
                                        <p:tav tm="0">
                                          <p:val>
                                            <p:fltVal val="0"/>
                                          </p:val>
                                        </p:tav>
                                        <p:tav tm="100000">
                                          <p:val>
                                            <p:strVal val="#ppt_w"/>
                                          </p:val>
                                        </p:tav>
                                      </p:tavLst>
                                    </p:anim>
                                    <p:anim calcmode="lin" valueType="num">
                                      <p:cBhvr>
                                        <p:cTn id="153" dur="500" fill="hold"/>
                                        <p:tgtEl>
                                          <p:spTgt spid="18"/>
                                        </p:tgtEl>
                                        <p:attrNameLst>
                                          <p:attrName>ppt_h</p:attrName>
                                        </p:attrNameLst>
                                      </p:cBhvr>
                                      <p:tavLst>
                                        <p:tav tm="0">
                                          <p:val>
                                            <p:fltVal val="0"/>
                                          </p:val>
                                        </p:tav>
                                        <p:tav tm="100000">
                                          <p:val>
                                            <p:strVal val="#ppt_h"/>
                                          </p:val>
                                        </p:tav>
                                      </p:tavLst>
                                    </p:anim>
                                    <p:animEffect transition="in" filter="fade">
                                      <p:cBhvr>
                                        <p:cTn id="154" dur="500"/>
                                        <p:tgtEl>
                                          <p:spTgt spid="18"/>
                                        </p:tgtEl>
                                      </p:cBhvr>
                                    </p:animEffect>
                                  </p:childTnLst>
                                </p:cTn>
                              </p:par>
                            </p:childTnLst>
                          </p:cTn>
                        </p:par>
                      </p:childTnLst>
                    </p:cTn>
                  </p:par>
                  <p:par>
                    <p:cTn id="155" fill="hold">
                      <p:stCondLst>
                        <p:cond delay="indefinite"/>
                      </p:stCondLst>
                      <p:childTnLst>
                        <p:par>
                          <p:cTn id="156" fill="hold">
                            <p:stCondLst>
                              <p:cond delay="0"/>
                            </p:stCondLst>
                            <p:childTnLst>
                              <p:par>
                                <p:cTn id="157" presetID="26" presetClass="entr" presetSubtype="0" fill="hold" grpId="0" nodeType="clickEffect">
                                  <p:stCondLst>
                                    <p:cond delay="0"/>
                                  </p:stCondLst>
                                  <p:childTnLst>
                                    <p:set>
                                      <p:cBhvr>
                                        <p:cTn id="158" dur="1" fill="hold">
                                          <p:stCondLst>
                                            <p:cond delay="0"/>
                                          </p:stCondLst>
                                        </p:cTn>
                                        <p:tgtEl>
                                          <p:spTgt spid="19"/>
                                        </p:tgtEl>
                                        <p:attrNameLst>
                                          <p:attrName>style.visibility</p:attrName>
                                        </p:attrNameLst>
                                      </p:cBhvr>
                                      <p:to>
                                        <p:strVal val="visible"/>
                                      </p:to>
                                    </p:set>
                                    <p:animEffect transition="in" filter="wipe(down)">
                                      <p:cBhvr>
                                        <p:cTn id="159" dur="580">
                                          <p:stCondLst>
                                            <p:cond delay="0"/>
                                          </p:stCondLst>
                                        </p:cTn>
                                        <p:tgtEl>
                                          <p:spTgt spid="19"/>
                                        </p:tgtEl>
                                      </p:cBhvr>
                                    </p:animEffect>
                                    <p:anim calcmode="lin" valueType="num">
                                      <p:cBhvr>
                                        <p:cTn id="160"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161"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62"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63"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64"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65" dur="26">
                                          <p:stCondLst>
                                            <p:cond delay="650"/>
                                          </p:stCondLst>
                                        </p:cTn>
                                        <p:tgtEl>
                                          <p:spTgt spid="19"/>
                                        </p:tgtEl>
                                      </p:cBhvr>
                                      <p:to x="100000" y="60000"/>
                                    </p:animScale>
                                    <p:animScale>
                                      <p:cBhvr>
                                        <p:cTn id="166" dur="166" decel="50000">
                                          <p:stCondLst>
                                            <p:cond delay="676"/>
                                          </p:stCondLst>
                                        </p:cTn>
                                        <p:tgtEl>
                                          <p:spTgt spid="19"/>
                                        </p:tgtEl>
                                      </p:cBhvr>
                                      <p:to x="100000" y="100000"/>
                                    </p:animScale>
                                    <p:animScale>
                                      <p:cBhvr>
                                        <p:cTn id="167" dur="26">
                                          <p:stCondLst>
                                            <p:cond delay="1312"/>
                                          </p:stCondLst>
                                        </p:cTn>
                                        <p:tgtEl>
                                          <p:spTgt spid="19"/>
                                        </p:tgtEl>
                                      </p:cBhvr>
                                      <p:to x="100000" y="80000"/>
                                    </p:animScale>
                                    <p:animScale>
                                      <p:cBhvr>
                                        <p:cTn id="168" dur="166" decel="50000">
                                          <p:stCondLst>
                                            <p:cond delay="1338"/>
                                          </p:stCondLst>
                                        </p:cTn>
                                        <p:tgtEl>
                                          <p:spTgt spid="19"/>
                                        </p:tgtEl>
                                      </p:cBhvr>
                                      <p:to x="100000" y="100000"/>
                                    </p:animScale>
                                    <p:animScale>
                                      <p:cBhvr>
                                        <p:cTn id="169" dur="26">
                                          <p:stCondLst>
                                            <p:cond delay="1642"/>
                                          </p:stCondLst>
                                        </p:cTn>
                                        <p:tgtEl>
                                          <p:spTgt spid="19"/>
                                        </p:tgtEl>
                                      </p:cBhvr>
                                      <p:to x="100000" y="90000"/>
                                    </p:animScale>
                                    <p:animScale>
                                      <p:cBhvr>
                                        <p:cTn id="170" dur="166" decel="50000">
                                          <p:stCondLst>
                                            <p:cond delay="1668"/>
                                          </p:stCondLst>
                                        </p:cTn>
                                        <p:tgtEl>
                                          <p:spTgt spid="19"/>
                                        </p:tgtEl>
                                      </p:cBhvr>
                                      <p:to x="100000" y="100000"/>
                                    </p:animScale>
                                    <p:animScale>
                                      <p:cBhvr>
                                        <p:cTn id="171" dur="26">
                                          <p:stCondLst>
                                            <p:cond delay="1808"/>
                                          </p:stCondLst>
                                        </p:cTn>
                                        <p:tgtEl>
                                          <p:spTgt spid="19"/>
                                        </p:tgtEl>
                                      </p:cBhvr>
                                      <p:to x="100000" y="95000"/>
                                    </p:animScale>
                                    <p:animScale>
                                      <p:cBhvr>
                                        <p:cTn id="172" dur="166" decel="50000">
                                          <p:stCondLst>
                                            <p:cond delay="1834"/>
                                          </p:stCondLst>
                                        </p:cTn>
                                        <p:tgtEl>
                                          <p:spTgt spid="19"/>
                                        </p:tgtEl>
                                      </p:cBhvr>
                                      <p:to x="100000" y="100000"/>
                                    </p:animScale>
                                  </p:childTnLst>
                                </p:cTn>
                              </p:par>
                            </p:childTnLst>
                          </p:cTn>
                        </p:par>
                      </p:childTnLst>
                    </p:cTn>
                  </p:par>
                  <p:par>
                    <p:cTn id="173" fill="hold">
                      <p:stCondLst>
                        <p:cond delay="indefinite"/>
                      </p:stCondLst>
                      <p:childTnLst>
                        <p:par>
                          <p:cTn id="174" fill="hold">
                            <p:stCondLst>
                              <p:cond delay="0"/>
                            </p:stCondLst>
                            <p:childTnLst>
                              <p:par>
                                <p:cTn id="175" presetID="53" presetClass="entr" presetSubtype="16" fill="hold" grpId="0" nodeType="clickEffect">
                                  <p:stCondLst>
                                    <p:cond delay="0"/>
                                  </p:stCondLst>
                                  <p:childTnLst>
                                    <p:set>
                                      <p:cBhvr>
                                        <p:cTn id="176" dur="1" fill="hold">
                                          <p:stCondLst>
                                            <p:cond delay="0"/>
                                          </p:stCondLst>
                                        </p:cTn>
                                        <p:tgtEl>
                                          <p:spTgt spid="20"/>
                                        </p:tgtEl>
                                        <p:attrNameLst>
                                          <p:attrName>style.visibility</p:attrName>
                                        </p:attrNameLst>
                                      </p:cBhvr>
                                      <p:to>
                                        <p:strVal val="visible"/>
                                      </p:to>
                                    </p:set>
                                    <p:anim calcmode="lin" valueType="num">
                                      <p:cBhvr>
                                        <p:cTn id="177" dur="500" fill="hold"/>
                                        <p:tgtEl>
                                          <p:spTgt spid="20"/>
                                        </p:tgtEl>
                                        <p:attrNameLst>
                                          <p:attrName>ppt_w</p:attrName>
                                        </p:attrNameLst>
                                      </p:cBhvr>
                                      <p:tavLst>
                                        <p:tav tm="0">
                                          <p:val>
                                            <p:fltVal val="0"/>
                                          </p:val>
                                        </p:tav>
                                        <p:tav tm="100000">
                                          <p:val>
                                            <p:strVal val="#ppt_w"/>
                                          </p:val>
                                        </p:tav>
                                      </p:tavLst>
                                    </p:anim>
                                    <p:anim calcmode="lin" valueType="num">
                                      <p:cBhvr>
                                        <p:cTn id="178" dur="500" fill="hold"/>
                                        <p:tgtEl>
                                          <p:spTgt spid="20"/>
                                        </p:tgtEl>
                                        <p:attrNameLst>
                                          <p:attrName>ppt_h</p:attrName>
                                        </p:attrNameLst>
                                      </p:cBhvr>
                                      <p:tavLst>
                                        <p:tav tm="0">
                                          <p:val>
                                            <p:fltVal val="0"/>
                                          </p:val>
                                        </p:tav>
                                        <p:tav tm="100000">
                                          <p:val>
                                            <p:strVal val="#ppt_h"/>
                                          </p:val>
                                        </p:tav>
                                      </p:tavLst>
                                    </p:anim>
                                    <p:animEffect transition="in" filter="fade">
                                      <p:cBhvr>
                                        <p:cTn id="179" dur="500"/>
                                        <p:tgtEl>
                                          <p:spTgt spid="20"/>
                                        </p:tgtEl>
                                      </p:cBhvr>
                                    </p:animEffect>
                                  </p:childTnLst>
                                </p:cTn>
                              </p:par>
                            </p:childTnLst>
                          </p:cTn>
                        </p:par>
                      </p:childTnLst>
                    </p:cTn>
                  </p:par>
                  <p:par>
                    <p:cTn id="180" fill="hold">
                      <p:stCondLst>
                        <p:cond delay="indefinite"/>
                      </p:stCondLst>
                      <p:childTnLst>
                        <p:par>
                          <p:cTn id="181" fill="hold">
                            <p:stCondLst>
                              <p:cond delay="0"/>
                            </p:stCondLst>
                            <p:childTnLst>
                              <p:par>
                                <p:cTn id="182" presetID="16" presetClass="entr" presetSubtype="21" fill="hold" nodeType="clickEffect">
                                  <p:stCondLst>
                                    <p:cond delay="0"/>
                                  </p:stCondLst>
                                  <p:childTnLst>
                                    <p:set>
                                      <p:cBhvr>
                                        <p:cTn id="183" dur="1" fill="hold">
                                          <p:stCondLst>
                                            <p:cond delay="0"/>
                                          </p:stCondLst>
                                        </p:cTn>
                                        <p:tgtEl>
                                          <p:spTgt spid="45"/>
                                        </p:tgtEl>
                                        <p:attrNameLst>
                                          <p:attrName>style.visibility</p:attrName>
                                        </p:attrNameLst>
                                      </p:cBhvr>
                                      <p:to>
                                        <p:strVal val="visible"/>
                                      </p:to>
                                    </p:set>
                                    <p:animEffect transition="in" filter="barn(inVertical)">
                                      <p:cBhvr>
                                        <p:cTn id="184" dur="500"/>
                                        <p:tgtEl>
                                          <p:spTgt spid="45"/>
                                        </p:tgtEl>
                                      </p:cBhvr>
                                    </p:animEffect>
                                  </p:childTnLst>
                                </p:cTn>
                              </p:par>
                            </p:childTnLst>
                          </p:cTn>
                        </p:par>
                      </p:childTnLst>
                    </p:cTn>
                  </p:par>
                  <p:par>
                    <p:cTn id="185" fill="hold">
                      <p:stCondLst>
                        <p:cond delay="indefinite"/>
                      </p:stCondLst>
                      <p:childTnLst>
                        <p:par>
                          <p:cTn id="186" fill="hold">
                            <p:stCondLst>
                              <p:cond delay="0"/>
                            </p:stCondLst>
                            <p:childTnLst>
                              <p:par>
                                <p:cTn id="187" presetID="41" presetClass="entr" presetSubtype="0" fill="hold" grpId="0" nodeType="clickEffect">
                                  <p:stCondLst>
                                    <p:cond delay="0"/>
                                  </p:stCondLst>
                                  <p:iterate type="lt">
                                    <p:tmPct val="10000"/>
                                  </p:iterate>
                                  <p:childTnLst>
                                    <p:set>
                                      <p:cBhvr>
                                        <p:cTn id="188" dur="1" fill="hold">
                                          <p:stCondLst>
                                            <p:cond delay="0"/>
                                          </p:stCondLst>
                                        </p:cTn>
                                        <p:tgtEl>
                                          <p:spTgt spid="43"/>
                                        </p:tgtEl>
                                        <p:attrNameLst>
                                          <p:attrName>style.visibility</p:attrName>
                                        </p:attrNameLst>
                                      </p:cBhvr>
                                      <p:to>
                                        <p:strVal val="visible"/>
                                      </p:to>
                                    </p:set>
                                    <p:anim calcmode="lin" valueType="num">
                                      <p:cBhvr>
                                        <p:cTn id="189"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190" dur="500" fill="hold"/>
                                        <p:tgtEl>
                                          <p:spTgt spid="43"/>
                                        </p:tgtEl>
                                        <p:attrNameLst>
                                          <p:attrName>ppt_y</p:attrName>
                                        </p:attrNameLst>
                                      </p:cBhvr>
                                      <p:tavLst>
                                        <p:tav tm="0">
                                          <p:val>
                                            <p:strVal val="#ppt_y"/>
                                          </p:val>
                                        </p:tav>
                                        <p:tav tm="100000">
                                          <p:val>
                                            <p:strVal val="#ppt_y"/>
                                          </p:val>
                                        </p:tav>
                                      </p:tavLst>
                                    </p:anim>
                                    <p:anim calcmode="lin" valueType="num">
                                      <p:cBhvr>
                                        <p:cTn id="191"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192"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193" dur="500" tmFilter="0,0; .5, 1; 1, 1"/>
                                        <p:tgtEl>
                                          <p:spTgt spid="43"/>
                                        </p:tgtEl>
                                      </p:cBhvr>
                                    </p:animEffect>
                                  </p:childTnLst>
                                </p:cTn>
                              </p:par>
                            </p:childTnLst>
                          </p:cTn>
                        </p:par>
                      </p:childTnLst>
                    </p:cTn>
                  </p:par>
                  <p:par>
                    <p:cTn id="194" fill="hold">
                      <p:stCondLst>
                        <p:cond delay="indefinite"/>
                      </p:stCondLst>
                      <p:childTnLst>
                        <p:par>
                          <p:cTn id="195" fill="hold">
                            <p:stCondLst>
                              <p:cond delay="0"/>
                            </p:stCondLst>
                            <p:childTnLst>
                              <p:par>
                                <p:cTn id="196" presetID="41" presetClass="entr" presetSubtype="0" fill="hold" grpId="0" nodeType="clickEffect">
                                  <p:stCondLst>
                                    <p:cond delay="0"/>
                                  </p:stCondLst>
                                  <p:iterate type="lt">
                                    <p:tmPct val="10000"/>
                                  </p:iterate>
                                  <p:childTnLst>
                                    <p:set>
                                      <p:cBhvr>
                                        <p:cTn id="197" dur="1" fill="hold">
                                          <p:stCondLst>
                                            <p:cond delay="0"/>
                                          </p:stCondLst>
                                        </p:cTn>
                                        <p:tgtEl>
                                          <p:spTgt spid="22"/>
                                        </p:tgtEl>
                                        <p:attrNameLst>
                                          <p:attrName>style.visibility</p:attrName>
                                        </p:attrNameLst>
                                      </p:cBhvr>
                                      <p:to>
                                        <p:strVal val="visible"/>
                                      </p:to>
                                    </p:set>
                                    <p:anim calcmode="lin" valueType="num">
                                      <p:cBhvr>
                                        <p:cTn id="198" dur="25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199" dur="250" fill="hold"/>
                                        <p:tgtEl>
                                          <p:spTgt spid="22"/>
                                        </p:tgtEl>
                                        <p:attrNameLst>
                                          <p:attrName>ppt_y</p:attrName>
                                        </p:attrNameLst>
                                      </p:cBhvr>
                                      <p:tavLst>
                                        <p:tav tm="0">
                                          <p:val>
                                            <p:strVal val="#ppt_y"/>
                                          </p:val>
                                        </p:tav>
                                        <p:tav tm="100000">
                                          <p:val>
                                            <p:strVal val="#ppt_y"/>
                                          </p:val>
                                        </p:tav>
                                      </p:tavLst>
                                    </p:anim>
                                    <p:anim calcmode="lin" valueType="num">
                                      <p:cBhvr>
                                        <p:cTn id="200" dur="25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201" dur="25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202" dur="250" tmFilter="0,0; .5, 1; 1, 1"/>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6" grpId="0" animBg="1"/>
      <p:bldP spid="7" grpId="0" animBg="1"/>
      <p:bldP spid="8" grpId="0"/>
      <p:bldP spid="10" grpId="0" animBg="1"/>
      <p:bldP spid="11" grpId="0" animBg="1"/>
      <p:bldP spid="12" grpId="0"/>
      <p:bldP spid="14" grpId="0" animBg="1"/>
      <p:bldP spid="15" grpId="0" animBg="1"/>
      <p:bldP spid="16" grpId="0"/>
      <p:bldP spid="18" grpId="0" animBg="1"/>
      <p:bldP spid="19" grpId="0" animBg="1"/>
      <p:bldP spid="20" grpId="0"/>
      <p:bldP spid="22" grpId="0"/>
      <p:bldP spid="27" grpId="0"/>
      <p:bldP spid="28" grpId="0"/>
      <p:bldP spid="29" grpId="0"/>
      <p:bldP spid="30" grpId="0"/>
      <p:bldP spid="4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矩形 23"/>
          <p:cNvSpPr>
            <a:spLocks noChangeArrowheads="1"/>
          </p:cNvSpPr>
          <p:nvPr/>
        </p:nvSpPr>
        <p:spPr bwMode="auto">
          <a:xfrm>
            <a:off x="-3451" y="2123495"/>
            <a:ext cx="12198350" cy="1594331"/>
          </a:xfrm>
          <a:prstGeom prst="rect">
            <a:avLst/>
          </a:prstGeom>
          <a:solidFill>
            <a:srgbClr val="00B0F0"/>
          </a:solidFill>
          <a:ln>
            <a:noFill/>
          </a:ln>
        </p:spPr>
        <p:txBody>
          <a:bodyPr lIns="108896" tIns="54448" rIns="108896" bIns="54448" anchor="ct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spcBef>
                <a:spcPct val="0"/>
              </a:spcBef>
              <a:buFont typeface="Arial" panose="020B0604020202020204" pitchFamily="34" charset="0"/>
              <a:buNone/>
              <a:defRPr/>
            </a:pPr>
            <a:endParaRPr lang="zh-CN" altLang="en-US" sz="2100">
              <a:solidFill>
                <a:srgbClr val="FFFFFF"/>
              </a:solidFill>
            </a:endParaRPr>
          </a:p>
        </p:txBody>
      </p:sp>
      <p:sp>
        <p:nvSpPr>
          <p:cNvPr id="2" name="矩形 1"/>
          <p:cNvSpPr/>
          <p:nvPr/>
        </p:nvSpPr>
        <p:spPr>
          <a:xfrm>
            <a:off x="2675344" y="1413570"/>
            <a:ext cx="6840760" cy="2736304"/>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075" name="文本框 1"/>
          <p:cNvSpPr txBox="1">
            <a:spLocks noChangeArrowheads="1"/>
          </p:cNvSpPr>
          <p:nvPr/>
        </p:nvSpPr>
        <p:spPr bwMode="auto">
          <a:xfrm>
            <a:off x="3701861" y="2061642"/>
            <a:ext cx="4815807" cy="1108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896" tIns="54448" rIns="108896" bIns="54448"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zh-CN" altLang="en-US" sz="79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微软雅黑" panose="020B0503020204020204" pitchFamily="34" charset="-122"/>
                <a:ea typeface="微软雅黑" panose="020B0503020204020204" pitchFamily="34" charset="-122"/>
              </a:rPr>
              <a:t>谢谢聆听</a:t>
            </a:r>
          </a:p>
        </p:txBody>
      </p:sp>
      <p:sp>
        <p:nvSpPr>
          <p:cNvPr id="3076" name="椭圆 4"/>
          <p:cNvSpPr>
            <a:spLocks noChangeArrowheads="1"/>
          </p:cNvSpPr>
          <p:nvPr/>
        </p:nvSpPr>
        <p:spPr bwMode="auto">
          <a:xfrm>
            <a:off x="6141531" y="3201731"/>
            <a:ext cx="72004" cy="53987"/>
          </a:xfrm>
          <a:prstGeom prst="ellipse">
            <a:avLst/>
          </a:prstGeom>
          <a:solidFill>
            <a:srgbClr val="95B3D7"/>
          </a:solidFill>
          <a:ln>
            <a:noFill/>
          </a:ln>
          <a:extLst>
            <a:ext uri="{91240B29-F687-4F45-9708-019B960494DF}">
              <a14:hiddenLine xmlns:a14="http://schemas.microsoft.com/office/drawing/2010/main" w="9525">
                <a:solidFill>
                  <a:srgbClr val="000000"/>
                </a:solidFill>
                <a:round/>
              </a14:hiddenLine>
            </a:ext>
          </a:extLst>
        </p:spPr>
        <p:txBody>
          <a:bodyPr lIns="108896" tIns="54448" rIns="108896" bIns="54448"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a:solidFill>
                <a:srgbClr val="FFFFFF"/>
              </a:solidFill>
              <a:latin typeface="Arial Narrow" panose="020B0606020202030204" pitchFamily="34" charset="0"/>
              <a:ea typeface="微软雅黑" panose="020B0503020204020204" pitchFamily="34" charset="-122"/>
            </a:endParaRPr>
          </a:p>
        </p:txBody>
      </p:sp>
      <p:cxnSp>
        <p:nvCxnSpPr>
          <p:cNvPr id="3077" name="直接连接符 6"/>
          <p:cNvCxnSpPr>
            <a:cxnSpLocks noChangeShapeType="1"/>
          </p:cNvCxnSpPr>
          <p:nvPr/>
        </p:nvCxnSpPr>
        <p:spPr bwMode="auto">
          <a:xfrm>
            <a:off x="3701861" y="3223961"/>
            <a:ext cx="2302016" cy="0"/>
          </a:xfrm>
          <a:prstGeom prst="line">
            <a:avLst/>
          </a:prstGeom>
          <a:noFill/>
          <a:ln w="12700">
            <a:solidFill>
              <a:schemeClr val="accent1">
                <a:lumMod val="60000"/>
                <a:lumOff val="40000"/>
              </a:schemeClr>
            </a:solidFill>
            <a:round/>
          </a:ln>
          <a:extLst>
            <a:ext uri="{909E8E84-426E-40DD-AFC4-6F175D3DCCD1}">
              <a14:hiddenFill xmlns:a14="http://schemas.microsoft.com/office/drawing/2010/main">
                <a:noFill/>
              </a14:hiddenFill>
            </a:ext>
          </a:extLst>
        </p:spPr>
      </p:cxnSp>
      <p:cxnSp>
        <p:nvCxnSpPr>
          <p:cNvPr id="3078" name="直接连接符 7"/>
          <p:cNvCxnSpPr>
            <a:cxnSpLocks noChangeShapeType="1"/>
          </p:cNvCxnSpPr>
          <p:nvPr/>
        </p:nvCxnSpPr>
        <p:spPr bwMode="auto">
          <a:xfrm>
            <a:off x="6351190" y="3223961"/>
            <a:ext cx="2304133" cy="0"/>
          </a:xfrm>
          <a:prstGeom prst="line">
            <a:avLst/>
          </a:prstGeom>
          <a:noFill/>
          <a:ln w="12700">
            <a:solidFill>
              <a:schemeClr val="accent1">
                <a:lumMod val="60000"/>
                <a:lumOff val="40000"/>
              </a:schemeClr>
            </a:solidFill>
            <a:round/>
          </a:ln>
          <a:extLst>
            <a:ext uri="{909E8E84-426E-40DD-AFC4-6F175D3DCCD1}">
              <a14:hiddenFill xmlns:a14="http://schemas.microsoft.com/office/drawing/2010/main">
                <a:noFill/>
              </a14:hiddenFill>
            </a:ext>
          </a:extLst>
        </p:spPr>
      </p:cxnSp>
      <p:sp>
        <p:nvSpPr>
          <p:cNvPr id="3085" name="文本框 13"/>
          <p:cNvSpPr txBox="1">
            <a:spLocks noChangeArrowheads="1"/>
          </p:cNvSpPr>
          <p:nvPr/>
        </p:nvSpPr>
        <p:spPr bwMode="auto">
          <a:xfrm>
            <a:off x="3964464" y="3317645"/>
            <a:ext cx="4309661" cy="277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8896" tIns="54448" rIns="108896" bIns="54448" anchor="ct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spcBef>
                <a:spcPct val="0"/>
              </a:spcBef>
              <a:buFont typeface="Arial" panose="020B0604020202020204" pitchFamily="34" charset="0"/>
              <a:buNone/>
              <a:defRPr/>
            </a:pPr>
            <a:r>
              <a:rPr lang="en-US" altLang="zh-CN" sz="1700" b="1" cap="all" dirty="0">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empus Sans ITC" panose="04020404030D07020202" pitchFamily="82" charset="0"/>
              </a:rPr>
              <a:t>THANK YOU FOR YOUR ATTENTION</a:t>
            </a:r>
            <a:endParaRPr lang="zh-CN" altLang="en-US" sz="1700" b="1" cap="all" dirty="0">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empus Sans ITC" panose="04020404030D07020202" pitchFamily="82" charset="0"/>
            </a:endParaRPr>
          </a:p>
        </p:txBody>
      </p:sp>
    </p:spTree>
  </p:cSld>
  <p:clrMapOvr>
    <a:masterClrMapping/>
  </p:clrMapOvr>
  <p:transition spd="slow" advTm="10000">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arn(inVertical)">
                                      <p:cBhvr>
                                        <p:cTn id="7" dur="10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1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3075"/>
                                        </p:tgtEl>
                                        <p:attrNameLst>
                                          <p:attrName>style.visibility</p:attrName>
                                        </p:attrNameLst>
                                      </p:cBhvr>
                                      <p:to>
                                        <p:strVal val="visible"/>
                                      </p:to>
                                    </p:set>
                                    <p:anim calcmode="lin" valueType="num">
                                      <p:cBhvr>
                                        <p:cTn id="17" dur="500" fill="hold"/>
                                        <p:tgtEl>
                                          <p:spTgt spid="3075"/>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3075"/>
                                        </p:tgtEl>
                                        <p:attrNameLst>
                                          <p:attrName>ppt_y</p:attrName>
                                        </p:attrNameLst>
                                      </p:cBhvr>
                                      <p:tavLst>
                                        <p:tav tm="0">
                                          <p:val>
                                            <p:strVal val="#ppt_y"/>
                                          </p:val>
                                        </p:tav>
                                        <p:tav tm="100000">
                                          <p:val>
                                            <p:strVal val="#ppt_y"/>
                                          </p:val>
                                        </p:tav>
                                      </p:tavLst>
                                    </p:anim>
                                    <p:anim calcmode="lin" valueType="num">
                                      <p:cBhvr>
                                        <p:cTn id="19" dur="500" fill="hold"/>
                                        <p:tgtEl>
                                          <p:spTgt spid="3075"/>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3075"/>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3075"/>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3076"/>
                                        </p:tgtEl>
                                        <p:attrNameLst>
                                          <p:attrName>style.visibility</p:attrName>
                                        </p:attrNameLst>
                                      </p:cBhvr>
                                      <p:to>
                                        <p:strVal val="visible"/>
                                      </p:to>
                                    </p:set>
                                    <p:animEffect transition="in" filter="barn(inVertical)">
                                      <p:cBhvr>
                                        <p:cTn id="24" dur="500"/>
                                        <p:tgtEl>
                                          <p:spTgt spid="3076"/>
                                        </p:tgtEl>
                                      </p:cBhvr>
                                    </p:animEffect>
                                  </p:childTnLst>
                                </p:cTn>
                              </p:par>
                              <p:par>
                                <p:cTn id="25" presetID="16" presetClass="entr" presetSubtype="21" fill="hold" nodeType="withEffect">
                                  <p:stCondLst>
                                    <p:cond delay="0"/>
                                  </p:stCondLst>
                                  <p:childTnLst>
                                    <p:set>
                                      <p:cBhvr>
                                        <p:cTn id="26" dur="1" fill="hold">
                                          <p:stCondLst>
                                            <p:cond delay="0"/>
                                          </p:stCondLst>
                                        </p:cTn>
                                        <p:tgtEl>
                                          <p:spTgt spid="3077"/>
                                        </p:tgtEl>
                                        <p:attrNameLst>
                                          <p:attrName>style.visibility</p:attrName>
                                        </p:attrNameLst>
                                      </p:cBhvr>
                                      <p:to>
                                        <p:strVal val="visible"/>
                                      </p:to>
                                    </p:set>
                                    <p:animEffect transition="in" filter="barn(inVertical)">
                                      <p:cBhvr>
                                        <p:cTn id="27" dur="500"/>
                                        <p:tgtEl>
                                          <p:spTgt spid="3077"/>
                                        </p:tgtEl>
                                      </p:cBhvr>
                                    </p:animEffect>
                                  </p:childTnLst>
                                </p:cTn>
                              </p:par>
                              <p:par>
                                <p:cTn id="28" presetID="16" presetClass="entr" presetSubtype="21" fill="hold" nodeType="withEffect">
                                  <p:stCondLst>
                                    <p:cond delay="0"/>
                                  </p:stCondLst>
                                  <p:childTnLst>
                                    <p:set>
                                      <p:cBhvr>
                                        <p:cTn id="29" dur="1" fill="hold">
                                          <p:stCondLst>
                                            <p:cond delay="0"/>
                                          </p:stCondLst>
                                        </p:cTn>
                                        <p:tgtEl>
                                          <p:spTgt spid="3078"/>
                                        </p:tgtEl>
                                        <p:attrNameLst>
                                          <p:attrName>style.visibility</p:attrName>
                                        </p:attrNameLst>
                                      </p:cBhvr>
                                      <p:to>
                                        <p:strVal val="visible"/>
                                      </p:to>
                                    </p:set>
                                    <p:animEffect transition="in" filter="barn(inVertical)">
                                      <p:cBhvr>
                                        <p:cTn id="30" dur="500"/>
                                        <p:tgtEl>
                                          <p:spTgt spid="3078"/>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3085"/>
                                        </p:tgtEl>
                                        <p:attrNameLst>
                                          <p:attrName>style.visibility</p:attrName>
                                        </p:attrNameLst>
                                      </p:cBhvr>
                                      <p:to>
                                        <p:strVal val="visible"/>
                                      </p:to>
                                    </p:set>
                                    <p:animEffect transition="in" filter="barn(inVertical)">
                                      <p:cBhvr>
                                        <p:cTn id="33" dur="500"/>
                                        <p:tgtEl>
                                          <p:spTgt spid="30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animBg="1"/>
      <p:bldP spid="2" grpId="0" animBg="1"/>
      <p:bldP spid="3075" grpId="0"/>
      <p:bldP spid="3076" grpId="0" animBg="1"/>
      <p:bldP spid="308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任意多边形 4"/>
          <p:cNvSpPr/>
          <p:nvPr/>
        </p:nvSpPr>
        <p:spPr>
          <a:xfrm>
            <a:off x="1519238" y="2690813"/>
            <a:ext cx="9153525" cy="0"/>
          </a:xfrm>
          <a:custGeom>
            <a:avLst/>
            <a:gdLst>
              <a:gd name="connsiteX0" fmla="*/ 0 w 8374743"/>
              <a:gd name="connsiteY0" fmla="*/ 0 h 1349828"/>
              <a:gd name="connsiteX1" fmla="*/ 0 w 8374743"/>
              <a:gd name="connsiteY1" fmla="*/ 1349828 h 1349828"/>
              <a:gd name="connsiteX2" fmla="*/ 8374743 w 8374743"/>
              <a:gd name="connsiteY2" fmla="*/ 1349828 h 1349828"/>
            </a:gdLst>
            <a:ahLst/>
            <a:cxnLst>
              <a:cxn ang="0">
                <a:pos x="connsiteX0" y="connsiteY0"/>
              </a:cxn>
              <a:cxn ang="0">
                <a:pos x="connsiteX1" y="connsiteY1"/>
              </a:cxn>
              <a:cxn ang="0">
                <a:pos x="connsiteX2" y="connsiteY2"/>
              </a:cxn>
            </a:cxnLst>
            <a:rect l="l" t="t" r="r" b="b"/>
            <a:pathLst>
              <a:path w="8374743" h="1349828">
                <a:moveTo>
                  <a:pt x="0" y="0"/>
                </a:moveTo>
                <a:lnTo>
                  <a:pt x="0" y="1349828"/>
                </a:lnTo>
                <a:lnTo>
                  <a:pt x="8374743" y="1349828"/>
                </a:lnTo>
              </a:path>
            </a:pathLst>
          </a:custGeom>
          <a:noFill/>
          <a:ln w="25400" cap="flat" cmpd="sng" algn="ctr">
            <a:solidFill>
              <a:srgbClr val="18316A"/>
            </a:solidFill>
            <a:prstDash val="solid"/>
            <a:headEnd type="oval" w="med" len="med"/>
            <a:tailEnd type="oval" w="med" len="med"/>
          </a:ln>
          <a:effectLst/>
        </p:spPr>
        <p:txBody>
          <a:bodyPr anchor="ctr"/>
          <a:lstStyle/>
          <a:p>
            <a:pPr algn="ctr" eaLnBrk="1" fontAlgn="auto" hangingPunct="1">
              <a:spcBef>
                <a:spcPts val="0"/>
              </a:spcBef>
              <a:spcAft>
                <a:spcPts val="0"/>
              </a:spcAft>
              <a:defRPr/>
            </a:pPr>
            <a:endParaRPr lang="en-US" sz="1350" kern="0">
              <a:solidFill>
                <a:sysClr val="window" lastClr="FFFFFF"/>
              </a:solidFill>
              <a:latin typeface="Calibri" panose="020F0502020204030204"/>
              <a:ea typeface="+mn-ea"/>
            </a:endParaRPr>
          </a:p>
        </p:txBody>
      </p:sp>
      <p:grpSp>
        <p:nvGrpSpPr>
          <p:cNvPr id="6" name="组合 5"/>
          <p:cNvGrpSpPr/>
          <p:nvPr/>
        </p:nvGrpSpPr>
        <p:grpSpPr>
          <a:xfrm>
            <a:off x="2071688" y="1844675"/>
            <a:ext cx="1774825" cy="3754438"/>
            <a:chOff x="2071688" y="1844675"/>
            <a:chExt cx="1774825" cy="3754438"/>
          </a:xfrm>
          <a:solidFill>
            <a:srgbClr val="1557A5"/>
          </a:solidFill>
        </p:grpSpPr>
        <p:sp>
          <p:nvSpPr>
            <p:cNvPr id="7" name="椭圆 6"/>
            <p:cNvSpPr/>
            <p:nvPr/>
          </p:nvSpPr>
          <p:spPr>
            <a:xfrm>
              <a:off x="3127375" y="2595563"/>
              <a:ext cx="179388" cy="177800"/>
            </a:xfrm>
            <a:prstGeom prst="ellipse">
              <a:avLst/>
            </a:prstGeom>
            <a:grpFill/>
            <a:ln w="25400" cap="flat" cmpd="sng" algn="ctr">
              <a:solidFill>
                <a:sysClr val="window" lastClr="FFFFFF"/>
              </a:solidFill>
              <a:prstDash val="solid"/>
            </a:ln>
            <a:effectLst/>
          </p:spPr>
          <p:txBody>
            <a:bodyPr anchor="ctr"/>
            <a:lstStyle/>
            <a:p>
              <a:pPr algn="ctr" eaLnBrk="1" fontAlgn="auto" hangingPunct="1">
                <a:spcBef>
                  <a:spcPts val="0"/>
                </a:spcBef>
                <a:spcAft>
                  <a:spcPts val="0"/>
                </a:spcAft>
                <a:defRPr/>
              </a:pPr>
              <a:endParaRPr lang="en-US" sz="1350" kern="0">
                <a:solidFill>
                  <a:sysClr val="window" lastClr="FFFFFF"/>
                </a:solidFill>
                <a:latin typeface="Calibri" panose="020F0502020204030204"/>
                <a:ea typeface="+mn-ea"/>
              </a:endParaRPr>
            </a:p>
          </p:txBody>
        </p:sp>
        <p:sp>
          <p:nvSpPr>
            <p:cNvPr id="8" name="椭圆形标注 7"/>
            <p:cNvSpPr/>
            <p:nvPr/>
          </p:nvSpPr>
          <p:spPr>
            <a:xfrm flipH="1">
              <a:off x="2598738" y="1844675"/>
              <a:ext cx="720725" cy="493713"/>
            </a:xfrm>
            <a:prstGeom prst="wedgeEllipseCallout">
              <a:avLst>
                <a:gd name="adj1" fmla="val -27061"/>
                <a:gd name="adj2" fmla="val 71627"/>
              </a:avLst>
            </a:prstGeom>
            <a:grpFill/>
            <a:ln w="25400" cap="flat" cmpd="sng" algn="ctr">
              <a:noFill/>
              <a:prstDash val="solid"/>
            </a:ln>
            <a:effectLst/>
          </p:spPr>
          <p:txBody>
            <a:bodyPr lIns="0" tIns="0" rIns="0" bIns="0" anchor="ctr"/>
            <a:lstStyle/>
            <a:p>
              <a:pPr algn="ctr" eaLnBrk="1" fontAlgn="auto" hangingPunct="1">
                <a:spcBef>
                  <a:spcPts val="0"/>
                </a:spcBef>
                <a:spcAft>
                  <a:spcPts val="0"/>
                </a:spcAft>
                <a:defRPr/>
              </a:pPr>
              <a:r>
                <a:rPr lang="en-US" sz="2400" b="1" kern="0" dirty="0">
                  <a:ln w="18415" cmpd="sng">
                    <a:noFill/>
                    <a:prstDash val="solid"/>
                  </a:ln>
                  <a:solidFill>
                    <a:sysClr val="window" lastClr="FFFFFF"/>
                  </a:solidFill>
                  <a:latin typeface="Agency FB" panose="020B0503020202020204" pitchFamily="34" charset="0"/>
                  <a:ea typeface="微软雅黑" panose="020B0503020204020204" pitchFamily="34" charset="-122"/>
                  <a:cs typeface="Times New Roman" panose="02020603050405020304" pitchFamily="18" charset="0"/>
                </a:rPr>
                <a:t>01</a:t>
              </a:r>
            </a:p>
          </p:txBody>
        </p:sp>
        <p:sp>
          <p:nvSpPr>
            <p:cNvPr id="9" name="任意多边形 8"/>
            <p:cNvSpPr/>
            <p:nvPr/>
          </p:nvSpPr>
          <p:spPr>
            <a:xfrm>
              <a:off x="2071688" y="2851150"/>
              <a:ext cx="1774825" cy="2747963"/>
            </a:xfrm>
            <a:custGeom>
              <a:avLst/>
              <a:gdLst>
                <a:gd name="connsiteX0" fmla="*/ 833662 w 1293018"/>
                <a:gd name="connsiteY0" fmla="*/ 0 h 2000700"/>
                <a:gd name="connsiteX1" fmla="*/ 909753 w 1293018"/>
                <a:gd name="connsiteY1" fmla="*/ 131192 h 2000700"/>
                <a:gd name="connsiteX2" fmla="*/ 1162009 w 1293018"/>
                <a:gd name="connsiteY2" fmla="*/ 131192 h 2000700"/>
                <a:gd name="connsiteX3" fmla="*/ 1293018 w 1293018"/>
                <a:gd name="connsiteY3" fmla="*/ 262201 h 2000700"/>
                <a:gd name="connsiteX4" fmla="*/ 1293018 w 1293018"/>
                <a:gd name="connsiteY4" fmla="*/ 1869691 h 2000700"/>
                <a:gd name="connsiteX5" fmla="*/ 1162009 w 1293018"/>
                <a:gd name="connsiteY5" fmla="*/ 2000700 h 2000700"/>
                <a:gd name="connsiteX6" fmla="*/ 131009 w 1293018"/>
                <a:gd name="connsiteY6" fmla="*/ 2000700 h 2000700"/>
                <a:gd name="connsiteX7" fmla="*/ 0 w 1293018"/>
                <a:gd name="connsiteY7" fmla="*/ 1869691 h 2000700"/>
                <a:gd name="connsiteX8" fmla="*/ 0 w 1293018"/>
                <a:gd name="connsiteY8" fmla="*/ 262201 h 2000700"/>
                <a:gd name="connsiteX9" fmla="*/ 131009 w 1293018"/>
                <a:gd name="connsiteY9" fmla="*/ 131192 h 2000700"/>
                <a:gd name="connsiteX10" fmla="*/ 757570 w 1293018"/>
                <a:gd name="connsiteY10" fmla="*/ 131192 h 200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93018" h="2000700">
                  <a:moveTo>
                    <a:pt x="833662" y="0"/>
                  </a:moveTo>
                  <a:lnTo>
                    <a:pt x="909753" y="131192"/>
                  </a:lnTo>
                  <a:lnTo>
                    <a:pt x="1162009" y="131192"/>
                  </a:lnTo>
                  <a:cubicBezTo>
                    <a:pt x="1234363" y="131192"/>
                    <a:pt x="1293018" y="189847"/>
                    <a:pt x="1293018" y="262201"/>
                  </a:cubicBezTo>
                  <a:lnTo>
                    <a:pt x="1293018" y="1869691"/>
                  </a:lnTo>
                  <a:cubicBezTo>
                    <a:pt x="1293018" y="1942045"/>
                    <a:pt x="1234363" y="2000700"/>
                    <a:pt x="1162009" y="2000700"/>
                  </a:cubicBezTo>
                  <a:lnTo>
                    <a:pt x="131009" y="2000700"/>
                  </a:lnTo>
                  <a:cubicBezTo>
                    <a:pt x="58655" y="2000700"/>
                    <a:pt x="0" y="1942045"/>
                    <a:pt x="0" y="1869691"/>
                  </a:cubicBezTo>
                  <a:lnTo>
                    <a:pt x="0" y="262201"/>
                  </a:lnTo>
                  <a:cubicBezTo>
                    <a:pt x="0" y="189847"/>
                    <a:pt x="58655" y="131192"/>
                    <a:pt x="131009" y="131192"/>
                  </a:cubicBezTo>
                  <a:lnTo>
                    <a:pt x="757570" y="131192"/>
                  </a:lnTo>
                  <a:close/>
                </a:path>
              </a:pathLst>
            </a:custGeom>
            <a:grpFill/>
            <a:ln w="31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150000"/>
                </a:lnSpc>
                <a:spcBef>
                  <a:spcPts val="0"/>
                </a:spcBef>
                <a:spcAft>
                  <a:spcPts val="0"/>
                </a:spcAft>
                <a:defRPr/>
              </a:pPr>
              <a:r>
                <a:rPr lang="zh-CN" altLang="en-US" sz="1600" dirty="0">
                  <a:solidFill>
                    <a:schemeClr val="bg1"/>
                  </a:solidFill>
                  <a:latin typeface="微软雅黑" panose="020B0503020204020204" pitchFamily="34" charset="-122"/>
                  <a:ea typeface="微软雅黑" panose="020B0503020204020204" pitchFamily="34" charset="-122"/>
                </a:rPr>
                <a:t>此处输入文本</a:t>
              </a:r>
            </a:p>
            <a:p>
              <a:pPr algn="ctr" eaLnBrk="1" fontAlgn="auto" hangingPunct="1">
                <a:lnSpc>
                  <a:spcPct val="150000"/>
                </a:lnSpc>
                <a:spcBef>
                  <a:spcPts val="0"/>
                </a:spcBef>
                <a:spcAft>
                  <a:spcPts val="0"/>
                </a:spcAft>
                <a:defRPr/>
              </a:pPr>
              <a:r>
                <a:rPr lang="zh-CN" altLang="en-US" sz="1600" dirty="0">
                  <a:solidFill>
                    <a:schemeClr val="bg1"/>
                  </a:solidFill>
                  <a:latin typeface="微软雅黑" panose="020B0503020204020204" pitchFamily="34" charset="-122"/>
                  <a:ea typeface="微软雅黑" panose="020B0503020204020204" pitchFamily="34" charset="-122"/>
                </a:rPr>
                <a:t>此处输入文本</a:t>
              </a:r>
            </a:p>
            <a:p>
              <a:pPr algn="ctr" eaLnBrk="1" fontAlgn="auto" hangingPunct="1">
                <a:lnSpc>
                  <a:spcPct val="150000"/>
                </a:lnSpc>
                <a:spcBef>
                  <a:spcPts val="0"/>
                </a:spcBef>
                <a:spcAft>
                  <a:spcPts val="0"/>
                </a:spcAft>
                <a:defRPr/>
              </a:pPr>
              <a:r>
                <a:rPr lang="zh-CN" altLang="en-US" sz="1600" dirty="0">
                  <a:solidFill>
                    <a:schemeClr val="bg1"/>
                  </a:solidFill>
                  <a:latin typeface="微软雅黑" panose="020B0503020204020204" pitchFamily="34" charset="-122"/>
                  <a:ea typeface="微软雅黑" panose="020B0503020204020204" pitchFamily="34" charset="-122"/>
                </a:rPr>
                <a:t>此处输入文本</a:t>
              </a:r>
            </a:p>
          </p:txBody>
        </p:sp>
      </p:grpSp>
      <p:grpSp>
        <p:nvGrpSpPr>
          <p:cNvPr id="10" name="组合 9"/>
          <p:cNvGrpSpPr/>
          <p:nvPr/>
        </p:nvGrpSpPr>
        <p:grpSpPr>
          <a:xfrm>
            <a:off x="4222750" y="1844675"/>
            <a:ext cx="1774825" cy="3754438"/>
            <a:chOff x="4222750" y="1844675"/>
            <a:chExt cx="1774825" cy="3754438"/>
          </a:xfrm>
          <a:solidFill>
            <a:srgbClr val="092B6B"/>
          </a:solidFill>
        </p:grpSpPr>
        <p:sp>
          <p:nvSpPr>
            <p:cNvPr id="11" name="椭圆 10"/>
            <p:cNvSpPr/>
            <p:nvPr/>
          </p:nvSpPr>
          <p:spPr>
            <a:xfrm>
              <a:off x="5233988" y="2595563"/>
              <a:ext cx="179387" cy="177800"/>
            </a:xfrm>
            <a:prstGeom prst="ellipse">
              <a:avLst/>
            </a:prstGeom>
            <a:grpFill/>
            <a:ln w="25400" cap="flat" cmpd="sng" algn="ctr">
              <a:solidFill>
                <a:sysClr val="window" lastClr="FFFFFF"/>
              </a:solidFill>
              <a:prstDash val="solid"/>
            </a:ln>
            <a:effectLst/>
          </p:spPr>
          <p:txBody>
            <a:bodyPr anchor="ctr"/>
            <a:lstStyle/>
            <a:p>
              <a:pPr algn="ctr" eaLnBrk="1" fontAlgn="auto" hangingPunct="1">
                <a:spcBef>
                  <a:spcPts val="0"/>
                </a:spcBef>
                <a:spcAft>
                  <a:spcPts val="0"/>
                </a:spcAft>
                <a:defRPr/>
              </a:pPr>
              <a:endParaRPr lang="en-US" sz="1350" kern="0">
                <a:solidFill>
                  <a:sysClr val="window" lastClr="FFFFFF"/>
                </a:solidFill>
                <a:latin typeface="Calibri" panose="020F0502020204030204"/>
                <a:ea typeface="+mn-ea"/>
              </a:endParaRPr>
            </a:p>
          </p:txBody>
        </p:sp>
        <p:sp>
          <p:nvSpPr>
            <p:cNvPr id="12" name="椭圆形标注 11"/>
            <p:cNvSpPr/>
            <p:nvPr/>
          </p:nvSpPr>
          <p:spPr>
            <a:xfrm flipH="1">
              <a:off x="4749800" y="1844675"/>
              <a:ext cx="720725" cy="493713"/>
            </a:xfrm>
            <a:prstGeom prst="wedgeEllipseCallout">
              <a:avLst>
                <a:gd name="adj1" fmla="val -27061"/>
                <a:gd name="adj2" fmla="val 71627"/>
              </a:avLst>
            </a:prstGeom>
            <a:grpFill/>
            <a:ln w="25400" cap="flat" cmpd="sng" algn="ctr">
              <a:noFill/>
              <a:prstDash val="solid"/>
            </a:ln>
            <a:effectLst/>
          </p:spPr>
          <p:txBody>
            <a:bodyPr lIns="0" tIns="0" rIns="0" bIns="0" anchor="ctr"/>
            <a:lstStyle/>
            <a:p>
              <a:pPr algn="ctr" eaLnBrk="1" fontAlgn="auto" hangingPunct="1">
                <a:spcBef>
                  <a:spcPts val="0"/>
                </a:spcBef>
                <a:spcAft>
                  <a:spcPts val="0"/>
                </a:spcAft>
                <a:defRPr/>
              </a:pPr>
              <a:r>
                <a:rPr lang="en-US" sz="2400" b="1" kern="0" dirty="0">
                  <a:ln w="18415" cmpd="sng">
                    <a:noFill/>
                    <a:prstDash val="solid"/>
                  </a:ln>
                  <a:solidFill>
                    <a:sysClr val="window" lastClr="FFFFFF"/>
                  </a:solidFill>
                  <a:latin typeface="Agency FB" panose="020B0503020202020204" pitchFamily="34" charset="0"/>
                  <a:ea typeface="微软雅黑" panose="020B0503020204020204" pitchFamily="34" charset="-122"/>
                  <a:cs typeface="Times New Roman" panose="02020603050405020304" pitchFamily="18" charset="0"/>
                </a:rPr>
                <a:t>02</a:t>
              </a:r>
            </a:p>
          </p:txBody>
        </p:sp>
        <p:sp>
          <p:nvSpPr>
            <p:cNvPr id="13" name="任意多边形 12"/>
            <p:cNvSpPr/>
            <p:nvPr/>
          </p:nvSpPr>
          <p:spPr>
            <a:xfrm>
              <a:off x="4222750" y="2851150"/>
              <a:ext cx="1774825" cy="2747963"/>
            </a:xfrm>
            <a:custGeom>
              <a:avLst/>
              <a:gdLst>
                <a:gd name="connsiteX0" fmla="*/ 833662 w 1293018"/>
                <a:gd name="connsiteY0" fmla="*/ 0 h 2000700"/>
                <a:gd name="connsiteX1" fmla="*/ 909753 w 1293018"/>
                <a:gd name="connsiteY1" fmla="*/ 131192 h 2000700"/>
                <a:gd name="connsiteX2" fmla="*/ 1162009 w 1293018"/>
                <a:gd name="connsiteY2" fmla="*/ 131192 h 2000700"/>
                <a:gd name="connsiteX3" fmla="*/ 1293018 w 1293018"/>
                <a:gd name="connsiteY3" fmla="*/ 262201 h 2000700"/>
                <a:gd name="connsiteX4" fmla="*/ 1293018 w 1293018"/>
                <a:gd name="connsiteY4" fmla="*/ 1869691 h 2000700"/>
                <a:gd name="connsiteX5" fmla="*/ 1162009 w 1293018"/>
                <a:gd name="connsiteY5" fmla="*/ 2000700 h 2000700"/>
                <a:gd name="connsiteX6" fmla="*/ 131009 w 1293018"/>
                <a:gd name="connsiteY6" fmla="*/ 2000700 h 2000700"/>
                <a:gd name="connsiteX7" fmla="*/ 0 w 1293018"/>
                <a:gd name="connsiteY7" fmla="*/ 1869691 h 2000700"/>
                <a:gd name="connsiteX8" fmla="*/ 0 w 1293018"/>
                <a:gd name="connsiteY8" fmla="*/ 262201 h 2000700"/>
                <a:gd name="connsiteX9" fmla="*/ 131009 w 1293018"/>
                <a:gd name="connsiteY9" fmla="*/ 131192 h 2000700"/>
                <a:gd name="connsiteX10" fmla="*/ 757570 w 1293018"/>
                <a:gd name="connsiteY10" fmla="*/ 131192 h 200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93018" h="2000700">
                  <a:moveTo>
                    <a:pt x="833662" y="0"/>
                  </a:moveTo>
                  <a:lnTo>
                    <a:pt x="909753" y="131192"/>
                  </a:lnTo>
                  <a:lnTo>
                    <a:pt x="1162009" y="131192"/>
                  </a:lnTo>
                  <a:cubicBezTo>
                    <a:pt x="1234363" y="131192"/>
                    <a:pt x="1293018" y="189847"/>
                    <a:pt x="1293018" y="262201"/>
                  </a:cubicBezTo>
                  <a:lnTo>
                    <a:pt x="1293018" y="1869691"/>
                  </a:lnTo>
                  <a:cubicBezTo>
                    <a:pt x="1293018" y="1942045"/>
                    <a:pt x="1234363" y="2000700"/>
                    <a:pt x="1162009" y="2000700"/>
                  </a:cubicBezTo>
                  <a:lnTo>
                    <a:pt x="131009" y="2000700"/>
                  </a:lnTo>
                  <a:cubicBezTo>
                    <a:pt x="58655" y="2000700"/>
                    <a:pt x="0" y="1942045"/>
                    <a:pt x="0" y="1869691"/>
                  </a:cubicBezTo>
                  <a:lnTo>
                    <a:pt x="0" y="262201"/>
                  </a:lnTo>
                  <a:cubicBezTo>
                    <a:pt x="0" y="189847"/>
                    <a:pt x="58655" y="131192"/>
                    <a:pt x="131009" y="131192"/>
                  </a:cubicBezTo>
                  <a:lnTo>
                    <a:pt x="757570" y="131192"/>
                  </a:lnTo>
                  <a:close/>
                </a:path>
              </a:pathLst>
            </a:custGeom>
            <a:grpFill/>
            <a:ln w="31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150000"/>
                </a:lnSpc>
                <a:spcBef>
                  <a:spcPts val="0"/>
                </a:spcBef>
                <a:spcAft>
                  <a:spcPts val="0"/>
                </a:spcAft>
                <a:defRPr/>
              </a:pPr>
              <a:r>
                <a:rPr lang="zh-CN" altLang="en-US" sz="1600" dirty="0">
                  <a:solidFill>
                    <a:schemeClr val="bg1"/>
                  </a:solidFill>
                  <a:latin typeface="微软雅黑" panose="020B0503020204020204" pitchFamily="34" charset="-122"/>
                  <a:ea typeface="微软雅黑" panose="020B0503020204020204" pitchFamily="34" charset="-122"/>
                </a:rPr>
                <a:t>此处输入文本</a:t>
              </a:r>
            </a:p>
            <a:p>
              <a:pPr algn="ctr" eaLnBrk="1" fontAlgn="auto" hangingPunct="1">
                <a:lnSpc>
                  <a:spcPct val="150000"/>
                </a:lnSpc>
                <a:spcBef>
                  <a:spcPts val="0"/>
                </a:spcBef>
                <a:spcAft>
                  <a:spcPts val="0"/>
                </a:spcAft>
                <a:defRPr/>
              </a:pPr>
              <a:r>
                <a:rPr lang="zh-CN" altLang="en-US" sz="1600" dirty="0">
                  <a:solidFill>
                    <a:schemeClr val="bg1"/>
                  </a:solidFill>
                  <a:latin typeface="微软雅黑" panose="020B0503020204020204" pitchFamily="34" charset="-122"/>
                  <a:ea typeface="微软雅黑" panose="020B0503020204020204" pitchFamily="34" charset="-122"/>
                </a:rPr>
                <a:t>此处输入文本</a:t>
              </a:r>
            </a:p>
            <a:p>
              <a:pPr algn="ctr" eaLnBrk="1" fontAlgn="auto" hangingPunct="1">
                <a:lnSpc>
                  <a:spcPct val="150000"/>
                </a:lnSpc>
                <a:spcBef>
                  <a:spcPts val="0"/>
                </a:spcBef>
                <a:spcAft>
                  <a:spcPts val="0"/>
                </a:spcAft>
                <a:defRPr/>
              </a:pPr>
              <a:r>
                <a:rPr lang="zh-CN" altLang="en-US" sz="1600" dirty="0">
                  <a:solidFill>
                    <a:schemeClr val="bg1"/>
                  </a:solidFill>
                  <a:latin typeface="微软雅黑" panose="020B0503020204020204" pitchFamily="34" charset="-122"/>
                  <a:ea typeface="微软雅黑" panose="020B0503020204020204" pitchFamily="34" charset="-122"/>
                </a:rPr>
                <a:t>此处输入文本</a:t>
              </a:r>
            </a:p>
          </p:txBody>
        </p:sp>
      </p:grpSp>
      <p:grpSp>
        <p:nvGrpSpPr>
          <p:cNvPr id="14" name="组合 13"/>
          <p:cNvGrpSpPr/>
          <p:nvPr/>
        </p:nvGrpSpPr>
        <p:grpSpPr>
          <a:xfrm>
            <a:off x="6353175" y="1844675"/>
            <a:ext cx="1776413" cy="3754438"/>
            <a:chOff x="6353175" y="1844675"/>
            <a:chExt cx="1776413" cy="3754438"/>
          </a:xfrm>
          <a:solidFill>
            <a:srgbClr val="1557A5"/>
          </a:solidFill>
        </p:grpSpPr>
        <p:sp>
          <p:nvSpPr>
            <p:cNvPr id="15" name="椭圆 14"/>
            <p:cNvSpPr/>
            <p:nvPr/>
          </p:nvSpPr>
          <p:spPr>
            <a:xfrm>
              <a:off x="7361238" y="2595563"/>
              <a:ext cx="179387" cy="177800"/>
            </a:xfrm>
            <a:prstGeom prst="ellipse">
              <a:avLst/>
            </a:prstGeom>
            <a:grpFill/>
            <a:ln w="25400" cap="flat" cmpd="sng" algn="ctr">
              <a:solidFill>
                <a:sysClr val="window" lastClr="FFFFFF"/>
              </a:solidFill>
              <a:prstDash val="solid"/>
            </a:ln>
            <a:effectLst/>
          </p:spPr>
          <p:txBody>
            <a:bodyPr anchor="ctr"/>
            <a:lstStyle/>
            <a:p>
              <a:pPr algn="ctr" eaLnBrk="1" fontAlgn="auto" hangingPunct="1">
                <a:spcBef>
                  <a:spcPts val="0"/>
                </a:spcBef>
                <a:spcAft>
                  <a:spcPts val="0"/>
                </a:spcAft>
                <a:defRPr/>
              </a:pPr>
              <a:endParaRPr lang="en-US" sz="1350" kern="0">
                <a:solidFill>
                  <a:sysClr val="window" lastClr="FFFFFF"/>
                </a:solidFill>
                <a:latin typeface="Calibri" panose="020F0502020204030204"/>
                <a:ea typeface="+mn-ea"/>
              </a:endParaRPr>
            </a:p>
          </p:txBody>
        </p:sp>
        <p:sp>
          <p:nvSpPr>
            <p:cNvPr id="16" name="椭圆形标注 15"/>
            <p:cNvSpPr/>
            <p:nvPr/>
          </p:nvSpPr>
          <p:spPr>
            <a:xfrm flipH="1">
              <a:off x="6881813" y="1844675"/>
              <a:ext cx="719137" cy="493713"/>
            </a:xfrm>
            <a:prstGeom prst="wedgeEllipseCallout">
              <a:avLst>
                <a:gd name="adj1" fmla="val -27061"/>
                <a:gd name="adj2" fmla="val 71627"/>
              </a:avLst>
            </a:prstGeom>
            <a:grpFill/>
            <a:ln w="25400" cap="flat" cmpd="sng" algn="ctr">
              <a:noFill/>
              <a:prstDash val="solid"/>
            </a:ln>
            <a:effectLst/>
          </p:spPr>
          <p:txBody>
            <a:bodyPr lIns="0" tIns="0" rIns="0" bIns="0" anchor="ctr"/>
            <a:lstStyle/>
            <a:p>
              <a:pPr algn="ctr" eaLnBrk="1" fontAlgn="auto" hangingPunct="1">
                <a:spcBef>
                  <a:spcPts val="0"/>
                </a:spcBef>
                <a:spcAft>
                  <a:spcPts val="0"/>
                </a:spcAft>
                <a:defRPr/>
              </a:pPr>
              <a:r>
                <a:rPr lang="en-US" sz="2400" b="1" kern="0" dirty="0">
                  <a:ln w="18415" cmpd="sng">
                    <a:noFill/>
                    <a:prstDash val="solid"/>
                  </a:ln>
                  <a:solidFill>
                    <a:sysClr val="window" lastClr="FFFFFF"/>
                  </a:solidFill>
                  <a:latin typeface="Agency FB" panose="020B0503020202020204" pitchFamily="34" charset="0"/>
                  <a:ea typeface="微软雅黑" panose="020B0503020204020204" pitchFamily="34" charset="-122"/>
                  <a:cs typeface="Times New Roman" panose="02020603050405020304" pitchFamily="18" charset="0"/>
                </a:rPr>
                <a:t>03</a:t>
              </a:r>
            </a:p>
          </p:txBody>
        </p:sp>
        <p:sp>
          <p:nvSpPr>
            <p:cNvPr id="17" name="任意多边形 16"/>
            <p:cNvSpPr/>
            <p:nvPr/>
          </p:nvSpPr>
          <p:spPr>
            <a:xfrm>
              <a:off x="6353175" y="2851150"/>
              <a:ext cx="1776413" cy="2747963"/>
            </a:xfrm>
            <a:custGeom>
              <a:avLst/>
              <a:gdLst>
                <a:gd name="connsiteX0" fmla="*/ 833662 w 1293018"/>
                <a:gd name="connsiteY0" fmla="*/ 0 h 2000700"/>
                <a:gd name="connsiteX1" fmla="*/ 909753 w 1293018"/>
                <a:gd name="connsiteY1" fmla="*/ 131192 h 2000700"/>
                <a:gd name="connsiteX2" fmla="*/ 1162009 w 1293018"/>
                <a:gd name="connsiteY2" fmla="*/ 131192 h 2000700"/>
                <a:gd name="connsiteX3" fmla="*/ 1293018 w 1293018"/>
                <a:gd name="connsiteY3" fmla="*/ 262201 h 2000700"/>
                <a:gd name="connsiteX4" fmla="*/ 1293018 w 1293018"/>
                <a:gd name="connsiteY4" fmla="*/ 1869691 h 2000700"/>
                <a:gd name="connsiteX5" fmla="*/ 1162009 w 1293018"/>
                <a:gd name="connsiteY5" fmla="*/ 2000700 h 2000700"/>
                <a:gd name="connsiteX6" fmla="*/ 131009 w 1293018"/>
                <a:gd name="connsiteY6" fmla="*/ 2000700 h 2000700"/>
                <a:gd name="connsiteX7" fmla="*/ 0 w 1293018"/>
                <a:gd name="connsiteY7" fmla="*/ 1869691 h 2000700"/>
                <a:gd name="connsiteX8" fmla="*/ 0 w 1293018"/>
                <a:gd name="connsiteY8" fmla="*/ 262201 h 2000700"/>
                <a:gd name="connsiteX9" fmla="*/ 131009 w 1293018"/>
                <a:gd name="connsiteY9" fmla="*/ 131192 h 2000700"/>
                <a:gd name="connsiteX10" fmla="*/ 757570 w 1293018"/>
                <a:gd name="connsiteY10" fmla="*/ 131192 h 200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93018" h="2000700">
                  <a:moveTo>
                    <a:pt x="833662" y="0"/>
                  </a:moveTo>
                  <a:lnTo>
                    <a:pt x="909753" y="131192"/>
                  </a:lnTo>
                  <a:lnTo>
                    <a:pt x="1162009" y="131192"/>
                  </a:lnTo>
                  <a:cubicBezTo>
                    <a:pt x="1234363" y="131192"/>
                    <a:pt x="1293018" y="189847"/>
                    <a:pt x="1293018" y="262201"/>
                  </a:cubicBezTo>
                  <a:lnTo>
                    <a:pt x="1293018" y="1869691"/>
                  </a:lnTo>
                  <a:cubicBezTo>
                    <a:pt x="1293018" y="1942045"/>
                    <a:pt x="1234363" y="2000700"/>
                    <a:pt x="1162009" y="2000700"/>
                  </a:cubicBezTo>
                  <a:lnTo>
                    <a:pt x="131009" y="2000700"/>
                  </a:lnTo>
                  <a:cubicBezTo>
                    <a:pt x="58655" y="2000700"/>
                    <a:pt x="0" y="1942045"/>
                    <a:pt x="0" y="1869691"/>
                  </a:cubicBezTo>
                  <a:lnTo>
                    <a:pt x="0" y="262201"/>
                  </a:lnTo>
                  <a:cubicBezTo>
                    <a:pt x="0" y="189847"/>
                    <a:pt x="58655" y="131192"/>
                    <a:pt x="131009" y="131192"/>
                  </a:cubicBezTo>
                  <a:lnTo>
                    <a:pt x="757570" y="131192"/>
                  </a:lnTo>
                  <a:close/>
                </a:path>
              </a:pathLst>
            </a:custGeom>
            <a:grpFill/>
            <a:ln w="31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150000"/>
                </a:lnSpc>
                <a:spcBef>
                  <a:spcPts val="0"/>
                </a:spcBef>
                <a:spcAft>
                  <a:spcPts val="0"/>
                </a:spcAft>
                <a:defRPr/>
              </a:pPr>
              <a:r>
                <a:rPr lang="zh-CN" altLang="en-US" sz="1600" dirty="0">
                  <a:solidFill>
                    <a:schemeClr val="bg1"/>
                  </a:solidFill>
                  <a:latin typeface="微软雅黑" panose="020B0503020204020204" pitchFamily="34" charset="-122"/>
                  <a:ea typeface="微软雅黑" panose="020B0503020204020204" pitchFamily="34" charset="-122"/>
                </a:rPr>
                <a:t>此处输入文本</a:t>
              </a:r>
            </a:p>
            <a:p>
              <a:pPr algn="ctr" eaLnBrk="1" fontAlgn="auto" hangingPunct="1">
                <a:lnSpc>
                  <a:spcPct val="150000"/>
                </a:lnSpc>
                <a:spcBef>
                  <a:spcPts val="0"/>
                </a:spcBef>
                <a:spcAft>
                  <a:spcPts val="0"/>
                </a:spcAft>
                <a:defRPr/>
              </a:pPr>
              <a:r>
                <a:rPr lang="zh-CN" altLang="en-US" sz="1600" dirty="0">
                  <a:solidFill>
                    <a:schemeClr val="bg1"/>
                  </a:solidFill>
                  <a:latin typeface="微软雅黑" panose="020B0503020204020204" pitchFamily="34" charset="-122"/>
                  <a:ea typeface="微软雅黑" panose="020B0503020204020204" pitchFamily="34" charset="-122"/>
                </a:rPr>
                <a:t>此处输入文本</a:t>
              </a:r>
            </a:p>
            <a:p>
              <a:pPr algn="ctr" eaLnBrk="1" fontAlgn="auto" hangingPunct="1">
                <a:lnSpc>
                  <a:spcPct val="150000"/>
                </a:lnSpc>
                <a:spcBef>
                  <a:spcPts val="0"/>
                </a:spcBef>
                <a:spcAft>
                  <a:spcPts val="0"/>
                </a:spcAft>
                <a:defRPr/>
              </a:pPr>
              <a:r>
                <a:rPr lang="zh-CN" altLang="en-US" sz="1600" dirty="0">
                  <a:solidFill>
                    <a:schemeClr val="bg1"/>
                  </a:solidFill>
                  <a:latin typeface="微软雅黑" panose="020B0503020204020204" pitchFamily="34" charset="-122"/>
                  <a:ea typeface="微软雅黑" panose="020B0503020204020204" pitchFamily="34" charset="-122"/>
                </a:rPr>
                <a:t>此处输入文本</a:t>
              </a:r>
            </a:p>
          </p:txBody>
        </p:sp>
      </p:grpSp>
      <p:grpSp>
        <p:nvGrpSpPr>
          <p:cNvPr id="18" name="组合 17"/>
          <p:cNvGrpSpPr/>
          <p:nvPr/>
        </p:nvGrpSpPr>
        <p:grpSpPr>
          <a:xfrm>
            <a:off x="8485188" y="1844675"/>
            <a:ext cx="1774825" cy="3754438"/>
            <a:chOff x="8485188" y="1844675"/>
            <a:chExt cx="1774825" cy="3754438"/>
          </a:xfrm>
          <a:solidFill>
            <a:srgbClr val="092B6B"/>
          </a:solidFill>
        </p:grpSpPr>
        <p:sp>
          <p:nvSpPr>
            <p:cNvPr id="19" name="椭圆 18"/>
            <p:cNvSpPr/>
            <p:nvPr/>
          </p:nvSpPr>
          <p:spPr>
            <a:xfrm>
              <a:off x="9491663" y="2595563"/>
              <a:ext cx="179387" cy="177800"/>
            </a:xfrm>
            <a:prstGeom prst="ellipse">
              <a:avLst/>
            </a:prstGeom>
            <a:grpFill/>
            <a:ln w="25400" cap="flat" cmpd="sng" algn="ctr">
              <a:solidFill>
                <a:sysClr val="window" lastClr="FFFFFF"/>
              </a:solidFill>
              <a:prstDash val="solid"/>
            </a:ln>
            <a:effectLst/>
          </p:spPr>
          <p:txBody>
            <a:bodyPr anchor="ctr"/>
            <a:lstStyle/>
            <a:p>
              <a:pPr algn="ctr" eaLnBrk="1" fontAlgn="auto" hangingPunct="1">
                <a:spcBef>
                  <a:spcPts val="0"/>
                </a:spcBef>
                <a:spcAft>
                  <a:spcPts val="0"/>
                </a:spcAft>
                <a:defRPr/>
              </a:pPr>
              <a:endParaRPr lang="en-US" sz="1350" kern="0">
                <a:solidFill>
                  <a:sysClr val="window" lastClr="FFFFFF"/>
                </a:solidFill>
                <a:latin typeface="Calibri" panose="020F0502020204030204"/>
                <a:ea typeface="+mn-ea"/>
              </a:endParaRPr>
            </a:p>
          </p:txBody>
        </p:sp>
        <p:sp>
          <p:nvSpPr>
            <p:cNvPr id="20" name="椭圆形标注 19"/>
            <p:cNvSpPr/>
            <p:nvPr/>
          </p:nvSpPr>
          <p:spPr>
            <a:xfrm flipH="1">
              <a:off x="9018588" y="1844675"/>
              <a:ext cx="720725" cy="493713"/>
            </a:xfrm>
            <a:prstGeom prst="wedgeEllipseCallout">
              <a:avLst>
                <a:gd name="adj1" fmla="val -27061"/>
                <a:gd name="adj2" fmla="val 71627"/>
              </a:avLst>
            </a:prstGeom>
            <a:grpFill/>
            <a:ln w="25400" cap="flat" cmpd="sng" algn="ctr">
              <a:noFill/>
              <a:prstDash val="solid"/>
            </a:ln>
            <a:effectLst/>
          </p:spPr>
          <p:txBody>
            <a:bodyPr lIns="0" tIns="0" rIns="0" bIns="0" anchor="ctr"/>
            <a:lstStyle/>
            <a:p>
              <a:pPr algn="ctr" eaLnBrk="1" fontAlgn="auto" hangingPunct="1">
                <a:spcBef>
                  <a:spcPts val="0"/>
                </a:spcBef>
                <a:spcAft>
                  <a:spcPts val="0"/>
                </a:spcAft>
                <a:defRPr/>
              </a:pPr>
              <a:r>
                <a:rPr lang="en-US" sz="2400" b="1" kern="0" dirty="0">
                  <a:ln w="18415" cmpd="sng">
                    <a:noFill/>
                    <a:prstDash val="solid"/>
                  </a:ln>
                  <a:solidFill>
                    <a:sysClr val="window" lastClr="FFFFFF"/>
                  </a:solidFill>
                  <a:latin typeface="Agency FB" panose="020B0503020202020204" pitchFamily="34" charset="0"/>
                  <a:ea typeface="微软雅黑" panose="020B0503020204020204" pitchFamily="34" charset="-122"/>
                  <a:cs typeface="Times New Roman" panose="02020603050405020304" pitchFamily="18" charset="0"/>
                </a:rPr>
                <a:t>04</a:t>
              </a:r>
            </a:p>
          </p:txBody>
        </p:sp>
        <p:sp>
          <p:nvSpPr>
            <p:cNvPr id="21" name="任意多边形 20"/>
            <p:cNvSpPr/>
            <p:nvPr/>
          </p:nvSpPr>
          <p:spPr>
            <a:xfrm>
              <a:off x="8485188" y="2851150"/>
              <a:ext cx="1774825" cy="2747963"/>
            </a:xfrm>
            <a:custGeom>
              <a:avLst/>
              <a:gdLst>
                <a:gd name="connsiteX0" fmla="*/ 833662 w 1293018"/>
                <a:gd name="connsiteY0" fmla="*/ 0 h 2000700"/>
                <a:gd name="connsiteX1" fmla="*/ 909753 w 1293018"/>
                <a:gd name="connsiteY1" fmla="*/ 131192 h 2000700"/>
                <a:gd name="connsiteX2" fmla="*/ 1162009 w 1293018"/>
                <a:gd name="connsiteY2" fmla="*/ 131192 h 2000700"/>
                <a:gd name="connsiteX3" fmla="*/ 1293018 w 1293018"/>
                <a:gd name="connsiteY3" fmla="*/ 262201 h 2000700"/>
                <a:gd name="connsiteX4" fmla="*/ 1293018 w 1293018"/>
                <a:gd name="connsiteY4" fmla="*/ 1869691 h 2000700"/>
                <a:gd name="connsiteX5" fmla="*/ 1162009 w 1293018"/>
                <a:gd name="connsiteY5" fmla="*/ 2000700 h 2000700"/>
                <a:gd name="connsiteX6" fmla="*/ 131009 w 1293018"/>
                <a:gd name="connsiteY6" fmla="*/ 2000700 h 2000700"/>
                <a:gd name="connsiteX7" fmla="*/ 0 w 1293018"/>
                <a:gd name="connsiteY7" fmla="*/ 1869691 h 2000700"/>
                <a:gd name="connsiteX8" fmla="*/ 0 w 1293018"/>
                <a:gd name="connsiteY8" fmla="*/ 262201 h 2000700"/>
                <a:gd name="connsiteX9" fmla="*/ 131009 w 1293018"/>
                <a:gd name="connsiteY9" fmla="*/ 131192 h 2000700"/>
                <a:gd name="connsiteX10" fmla="*/ 757570 w 1293018"/>
                <a:gd name="connsiteY10" fmla="*/ 131192 h 200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93018" h="2000700">
                  <a:moveTo>
                    <a:pt x="833662" y="0"/>
                  </a:moveTo>
                  <a:lnTo>
                    <a:pt x="909753" y="131192"/>
                  </a:lnTo>
                  <a:lnTo>
                    <a:pt x="1162009" y="131192"/>
                  </a:lnTo>
                  <a:cubicBezTo>
                    <a:pt x="1234363" y="131192"/>
                    <a:pt x="1293018" y="189847"/>
                    <a:pt x="1293018" y="262201"/>
                  </a:cubicBezTo>
                  <a:lnTo>
                    <a:pt x="1293018" y="1869691"/>
                  </a:lnTo>
                  <a:cubicBezTo>
                    <a:pt x="1293018" y="1942045"/>
                    <a:pt x="1234363" y="2000700"/>
                    <a:pt x="1162009" y="2000700"/>
                  </a:cubicBezTo>
                  <a:lnTo>
                    <a:pt x="131009" y="2000700"/>
                  </a:lnTo>
                  <a:cubicBezTo>
                    <a:pt x="58655" y="2000700"/>
                    <a:pt x="0" y="1942045"/>
                    <a:pt x="0" y="1869691"/>
                  </a:cubicBezTo>
                  <a:lnTo>
                    <a:pt x="0" y="262201"/>
                  </a:lnTo>
                  <a:cubicBezTo>
                    <a:pt x="0" y="189847"/>
                    <a:pt x="58655" y="131192"/>
                    <a:pt x="131009" y="131192"/>
                  </a:cubicBezTo>
                  <a:lnTo>
                    <a:pt x="757570" y="131192"/>
                  </a:lnTo>
                  <a:close/>
                </a:path>
              </a:pathLst>
            </a:custGeom>
            <a:grpFill/>
            <a:ln w="31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150000"/>
                </a:lnSpc>
                <a:spcBef>
                  <a:spcPts val="0"/>
                </a:spcBef>
                <a:spcAft>
                  <a:spcPts val="0"/>
                </a:spcAft>
                <a:defRPr/>
              </a:pPr>
              <a:r>
                <a:rPr lang="zh-CN" altLang="en-US" sz="1600" dirty="0">
                  <a:solidFill>
                    <a:schemeClr val="bg1"/>
                  </a:solidFill>
                  <a:latin typeface="微软雅黑" panose="020B0503020204020204" pitchFamily="34" charset="-122"/>
                  <a:ea typeface="微软雅黑" panose="020B0503020204020204" pitchFamily="34" charset="-122"/>
                </a:rPr>
                <a:t>此处输入文本</a:t>
              </a:r>
            </a:p>
            <a:p>
              <a:pPr algn="ctr" eaLnBrk="1" fontAlgn="auto" hangingPunct="1">
                <a:lnSpc>
                  <a:spcPct val="150000"/>
                </a:lnSpc>
                <a:spcBef>
                  <a:spcPts val="0"/>
                </a:spcBef>
                <a:spcAft>
                  <a:spcPts val="0"/>
                </a:spcAft>
                <a:defRPr/>
              </a:pPr>
              <a:r>
                <a:rPr lang="zh-CN" altLang="en-US" sz="1600" dirty="0">
                  <a:solidFill>
                    <a:schemeClr val="bg1"/>
                  </a:solidFill>
                  <a:latin typeface="微软雅黑" panose="020B0503020204020204" pitchFamily="34" charset="-122"/>
                  <a:ea typeface="微软雅黑" panose="020B0503020204020204" pitchFamily="34" charset="-122"/>
                </a:rPr>
                <a:t>此处输入文本</a:t>
              </a:r>
            </a:p>
            <a:p>
              <a:pPr algn="ctr" eaLnBrk="1" fontAlgn="auto" hangingPunct="1">
                <a:lnSpc>
                  <a:spcPct val="150000"/>
                </a:lnSpc>
                <a:spcBef>
                  <a:spcPts val="0"/>
                </a:spcBef>
                <a:spcAft>
                  <a:spcPts val="0"/>
                </a:spcAft>
                <a:defRPr/>
              </a:pPr>
              <a:r>
                <a:rPr lang="zh-CN" altLang="en-US" sz="1600" dirty="0">
                  <a:solidFill>
                    <a:schemeClr val="bg1"/>
                  </a:solidFill>
                  <a:latin typeface="微软雅黑" panose="020B0503020204020204" pitchFamily="34" charset="-122"/>
                  <a:ea typeface="微软雅黑" panose="020B0503020204020204" pitchFamily="34" charset="-122"/>
                </a:rPr>
                <a:t>此处输入文本</a:t>
              </a:r>
            </a:p>
          </p:txBody>
        </p:sp>
      </p:grpSp>
      <p:sp>
        <p:nvSpPr>
          <p:cNvPr id="22" name="TextBox 21"/>
          <p:cNvSpPr txBox="1"/>
          <p:nvPr/>
        </p:nvSpPr>
        <p:spPr>
          <a:xfrm>
            <a:off x="1468590" y="333450"/>
            <a:ext cx="3262433" cy="461665"/>
          </a:xfrm>
          <a:prstGeom prst="rect">
            <a:avLst/>
          </a:prstGeom>
          <a:noFill/>
        </p:spPr>
        <p:txBody>
          <a:bodyPr wrap="none" rtlCol="0">
            <a:spAutoFit/>
          </a:bodyPr>
          <a:lstStyle/>
          <a:p>
            <a:r>
              <a:rPr lang="zh-CN" altLang="en-US" sz="2400" dirty="0">
                <a:solidFill>
                  <a:schemeClr val="bg1"/>
                </a:solidFill>
                <a:latin typeface="方正兰亭粗黑简体" panose="02000000000000000000" pitchFamily="2" charset="-122"/>
                <a:ea typeface="方正兰亭粗黑简体" panose="02000000000000000000" pitchFamily="2" charset="-122"/>
              </a:rPr>
              <a:t>点击输入您的标题内容</a:t>
            </a:r>
          </a:p>
        </p:txBody>
      </p:sp>
      <p:sp>
        <p:nvSpPr>
          <p:cNvPr id="23" name="矩形 22"/>
          <p:cNvSpPr/>
          <p:nvPr/>
        </p:nvSpPr>
        <p:spPr>
          <a:xfrm>
            <a:off x="0" y="117426"/>
            <a:ext cx="1418655" cy="9212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4" name="KSO_Shape"/>
          <p:cNvSpPr/>
          <p:nvPr/>
        </p:nvSpPr>
        <p:spPr bwMode="auto">
          <a:xfrm>
            <a:off x="502354" y="189434"/>
            <a:ext cx="772285" cy="792088"/>
          </a:xfrm>
          <a:custGeom>
            <a:avLst/>
            <a:gdLst>
              <a:gd name="T0" fmla="*/ 342531 w 2482850"/>
              <a:gd name="T1" fmla="*/ 1411756 h 2544763"/>
              <a:gd name="T2" fmla="*/ 306547 w 2482850"/>
              <a:gd name="T3" fmla="*/ 1492974 h 2544763"/>
              <a:gd name="T4" fmla="*/ 13579 w 2482850"/>
              <a:gd name="T5" fmla="*/ 1472457 h 2544763"/>
              <a:gd name="T6" fmla="*/ 20029 w 2482850"/>
              <a:gd name="T7" fmla="*/ 1384118 h 2544763"/>
              <a:gd name="T8" fmla="*/ 1841954 w 2482850"/>
              <a:gd name="T9" fmla="*/ 1334060 h 2544763"/>
              <a:gd name="T10" fmla="*/ 1837887 w 2482850"/>
              <a:gd name="T11" fmla="*/ 1604505 h 2544763"/>
              <a:gd name="T12" fmla="*/ 1149584 w 2482850"/>
              <a:gd name="T13" fmla="*/ 1082629 h 2544763"/>
              <a:gd name="T14" fmla="*/ 1326475 w 2482850"/>
              <a:gd name="T15" fmla="*/ 1289240 h 2544763"/>
              <a:gd name="T16" fmla="*/ 574873 w 2482850"/>
              <a:gd name="T17" fmla="*/ 1171589 h 2544763"/>
              <a:gd name="T18" fmla="*/ 1815518 w 2482850"/>
              <a:gd name="T19" fmla="*/ 969269 h 2544763"/>
              <a:gd name="T20" fmla="*/ 1853647 w 2482850"/>
              <a:gd name="T21" fmla="*/ 1234357 h 2544763"/>
              <a:gd name="T22" fmla="*/ 290931 w 2482850"/>
              <a:gd name="T23" fmla="*/ 886711 h 2544763"/>
              <a:gd name="T24" fmla="*/ 345416 w 2482850"/>
              <a:gd name="T25" fmla="*/ 956400 h 2544763"/>
              <a:gd name="T26" fmla="*/ 284141 w 2482850"/>
              <a:gd name="T27" fmla="*/ 1020493 h 2544763"/>
              <a:gd name="T28" fmla="*/ 3055 w 2482850"/>
              <a:gd name="T29" fmla="*/ 973186 h 2544763"/>
              <a:gd name="T30" fmla="*/ 38870 w 2482850"/>
              <a:gd name="T31" fmla="*/ 892137 h 2544763"/>
              <a:gd name="T32" fmla="*/ 1092019 w 2482850"/>
              <a:gd name="T33" fmla="*/ 666011 h 2544763"/>
              <a:gd name="T34" fmla="*/ 1142276 w 2482850"/>
              <a:gd name="T35" fmla="*/ 816768 h 2544763"/>
              <a:gd name="T36" fmla="*/ 1014427 w 2482850"/>
              <a:gd name="T37" fmla="*/ 1013872 h 2544763"/>
              <a:gd name="T38" fmla="*/ 872485 w 2482850"/>
              <a:gd name="T39" fmla="*/ 1026945 h 2544763"/>
              <a:gd name="T40" fmla="*/ 735127 w 2482850"/>
              <a:gd name="T41" fmla="*/ 831198 h 2544763"/>
              <a:gd name="T42" fmla="*/ 767726 w 2482850"/>
              <a:gd name="T43" fmla="*/ 705058 h 2544763"/>
              <a:gd name="T44" fmla="*/ 937004 w 2482850"/>
              <a:gd name="T45" fmla="*/ 631887 h 2544763"/>
              <a:gd name="T46" fmla="*/ 1839921 w 2482850"/>
              <a:gd name="T47" fmla="*/ 646042 h 2544763"/>
              <a:gd name="T48" fmla="*/ 1839921 w 2482850"/>
              <a:gd name="T49" fmla="*/ 916908 h 2544763"/>
              <a:gd name="T50" fmla="*/ 1041836 w 2482850"/>
              <a:gd name="T51" fmla="*/ 497072 h 2544763"/>
              <a:gd name="T52" fmla="*/ 1122120 w 2482850"/>
              <a:gd name="T53" fmla="*/ 564600 h 2544763"/>
              <a:gd name="T54" fmla="*/ 1106537 w 2482850"/>
              <a:gd name="T55" fmla="*/ 695751 h 2544763"/>
              <a:gd name="T56" fmla="*/ 1008639 w 2482850"/>
              <a:gd name="T57" fmla="*/ 596666 h 2544763"/>
              <a:gd name="T58" fmla="*/ 789300 w 2482850"/>
              <a:gd name="T59" fmla="*/ 616178 h 2544763"/>
              <a:gd name="T60" fmla="*/ 727987 w 2482850"/>
              <a:gd name="T61" fmla="*/ 682008 h 2544763"/>
              <a:gd name="T62" fmla="*/ 807762 w 2482850"/>
              <a:gd name="T63" fmla="*/ 502672 h 2544763"/>
              <a:gd name="T64" fmla="*/ 315373 w 2482850"/>
              <a:gd name="T65" fmla="*/ 416928 h 2544763"/>
              <a:gd name="T66" fmla="*/ 338797 w 2482850"/>
              <a:gd name="T67" fmla="*/ 502278 h 2544763"/>
              <a:gd name="T68" fmla="*/ 51431 w 2482850"/>
              <a:gd name="T69" fmla="*/ 538518 h 2544763"/>
              <a:gd name="T70" fmla="*/ 340 w 2482850"/>
              <a:gd name="T71" fmla="*/ 466038 h 2544763"/>
              <a:gd name="T72" fmla="*/ 65010 w 2482850"/>
              <a:gd name="T73" fmla="*/ 405412 h 2544763"/>
              <a:gd name="T74" fmla="*/ 1857375 w 2482850"/>
              <a:gd name="T75" fmla="*/ 519685 h 2544763"/>
              <a:gd name="T76" fmla="*/ 343343 w 2482850"/>
              <a:gd name="T77" fmla="*/ 17148 h 2544763"/>
              <a:gd name="T78" fmla="*/ 191196 w 2482850"/>
              <a:gd name="T79" fmla="*/ 148054 h 2544763"/>
              <a:gd name="T80" fmla="*/ 371159 w 2482850"/>
              <a:gd name="T81" fmla="*/ 432954 h 2544763"/>
              <a:gd name="T82" fmla="*/ 329603 w 2482850"/>
              <a:gd name="T83" fmla="*/ 559954 h 2544763"/>
              <a:gd name="T84" fmla="*/ 345547 w 2482850"/>
              <a:gd name="T85" fmla="*/ 876945 h 2544763"/>
              <a:gd name="T86" fmla="*/ 361661 w 2482850"/>
              <a:gd name="T87" fmla="*/ 1009548 h 2544763"/>
              <a:gd name="T88" fmla="*/ 306875 w 2482850"/>
              <a:gd name="T89" fmla="*/ 1334859 h 2544763"/>
              <a:gd name="T90" fmla="*/ 377944 w 2482850"/>
              <a:gd name="T91" fmla="*/ 1447766 h 2544763"/>
              <a:gd name="T92" fmla="*/ 276513 w 2482850"/>
              <a:gd name="T93" fmla="*/ 1534357 h 2544763"/>
              <a:gd name="T94" fmla="*/ 305009 w 2482850"/>
              <a:gd name="T95" fmla="*/ 1883098 h 2544763"/>
              <a:gd name="T96" fmla="*/ 1657699 w 2482850"/>
              <a:gd name="T97" fmla="*/ 1800412 h 2544763"/>
              <a:gd name="T98" fmla="*/ 1610885 w 2482850"/>
              <a:gd name="T99" fmla="*/ 47879 h 2544763"/>
              <a:gd name="T100" fmla="*/ 1621063 w 2482850"/>
              <a:gd name="T101" fmla="*/ 34297 h 2544763"/>
              <a:gd name="T102" fmla="*/ 1672965 w 2482850"/>
              <a:gd name="T103" fmla="*/ 1807712 h 2544763"/>
              <a:gd name="T104" fmla="*/ 300769 w 2482850"/>
              <a:gd name="T105" fmla="*/ 1899567 h 2544763"/>
              <a:gd name="T106" fmla="*/ 276513 w 2482850"/>
              <a:gd name="T107" fmla="*/ 1517378 h 2544763"/>
              <a:gd name="T108" fmla="*/ 360982 w 2482850"/>
              <a:gd name="T109" fmla="*/ 1445389 h 2544763"/>
              <a:gd name="T110" fmla="*/ 301787 w 2482850"/>
              <a:gd name="T111" fmla="*/ 1351158 h 2544763"/>
              <a:gd name="T112" fmla="*/ 347413 w 2482850"/>
              <a:gd name="T113" fmla="*/ 1000040 h 2544763"/>
              <a:gd name="T114" fmla="*/ 333843 w 2482850"/>
              <a:gd name="T115" fmla="*/ 889679 h 2544763"/>
              <a:gd name="T116" fmla="*/ 320614 w 2482850"/>
              <a:gd name="T117" fmla="*/ 545353 h 2544763"/>
              <a:gd name="T118" fmla="*/ 355215 w 2482850"/>
              <a:gd name="T119" fmla="*/ 439746 h 2544763"/>
              <a:gd name="T120" fmla="*/ 174065 w 2482850"/>
              <a:gd name="T121" fmla="*/ 145506 h 2544763"/>
              <a:gd name="T122" fmla="*/ 343343 w 2482850"/>
              <a:gd name="T123" fmla="*/ 0 h 254476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482850" h="2544763">
                <a:moveTo>
                  <a:pt x="86902" y="1822450"/>
                </a:moveTo>
                <a:lnTo>
                  <a:pt x="91667" y="1822450"/>
                </a:lnTo>
                <a:lnTo>
                  <a:pt x="370523" y="1822450"/>
                </a:lnTo>
                <a:lnTo>
                  <a:pt x="375061" y="1822450"/>
                </a:lnTo>
                <a:lnTo>
                  <a:pt x="379826" y="1822903"/>
                </a:lnTo>
                <a:lnTo>
                  <a:pt x="384137" y="1823583"/>
                </a:lnTo>
                <a:lnTo>
                  <a:pt x="388902" y="1824262"/>
                </a:lnTo>
                <a:lnTo>
                  <a:pt x="393213" y="1825395"/>
                </a:lnTo>
                <a:lnTo>
                  <a:pt x="397524" y="1826527"/>
                </a:lnTo>
                <a:lnTo>
                  <a:pt x="401835" y="1827886"/>
                </a:lnTo>
                <a:lnTo>
                  <a:pt x="405919" y="1829472"/>
                </a:lnTo>
                <a:lnTo>
                  <a:pt x="409777" y="1831284"/>
                </a:lnTo>
                <a:lnTo>
                  <a:pt x="414088" y="1833322"/>
                </a:lnTo>
                <a:lnTo>
                  <a:pt x="417718" y="1835587"/>
                </a:lnTo>
                <a:lnTo>
                  <a:pt x="421575" y="1838079"/>
                </a:lnTo>
                <a:lnTo>
                  <a:pt x="425206" y="1840344"/>
                </a:lnTo>
                <a:lnTo>
                  <a:pt x="428609" y="1843062"/>
                </a:lnTo>
                <a:lnTo>
                  <a:pt x="432013" y="1846006"/>
                </a:lnTo>
                <a:lnTo>
                  <a:pt x="434962" y="1848951"/>
                </a:lnTo>
                <a:lnTo>
                  <a:pt x="438139" y="1852122"/>
                </a:lnTo>
                <a:lnTo>
                  <a:pt x="441088" y="1855293"/>
                </a:lnTo>
                <a:lnTo>
                  <a:pt x="443584" y="1858691"/>
                </a:lnTo>
                <a:lnTo>
                  <a:pt x="446307" y="1862315"/>
                </a:lnTo>
                <a:lnTo>
                  <a:pt x="448803" y="1865939"/>
                </a:lnTo>
                <a:lnTo>
                  <a:pt x="450845" y="1869789"/>
                </a:lnTo>
                <a:lnTo>
                  <a:pt x="452887" y="1873640"/>
                </a:lnTo>
                <a:lnTo>
                  <a:pt x="454702" y="1877490"/>
                </a:lnTo>
                <a:lnTo>
                  <a:pt x="456291" y="1881794"/>
                </a:lnTo>
                <a:lnTo>
                  <a:pt x="457879" y="1885871"/>
                </a:lnTo>
                <a:lnTo>
                  <a:pt x="459240" y="1890401"/>
                </a:lnTo>
                <a:lnTo>
                  <a:pt x="460148" y="1894704"/>
                </a:lnTo>
                <a:lnTo>
                  <a:pt x="461055" y="1899008"/>
                </a:lnTo>
                <a:lnTo>
                  <a:pt x="461509" y="1903538"/>
                </a:lnTo>
                <a:lnTo>
                  <a:pt x="461736" y="1908068"/>
                </a:lnTo>
                <a:lnTo>
                  <a:pt x="461963" y="1912824"/>
                </a:lnTo>
                <a:lnTo>
                  <a:pt x="461736" y="1917581"/>
                </a:lnTo>
                <a:lnTo>
                  <a:pt x="461509" y="1922111"/>
                </a:lnTo>
                <a:lnTo>
                  <a:pt x="461055" y="1926641"/>
                </a:lnTo>
                <a:lnTo>
                  <a:pt x="460148" y="1930945"/>
                </a:lnTo>
                <a:lnTo>
                  <a:pt x="459240" y="1935248"/>
                </a:lnTo>
                <a:lnTo>
                  <a:pt x="457879" y="1939778"/>
                </a:lnTo>
                <a:lnTo>
                  <a:pt x="456291" y="1943855"/>
                </a:lnTo>
                <a:lnTo>
                  <a:pt x="454702" y="1947932"/>
                </a:lnTo>
                <a:lnTo>
                  <a:pt x="452887" y="1952009"/>
                </a:lnTo>
                <a:lnTo>
                  <a:pt x="450845" y="1955860"/>
                </a:lnTo>
                <a:lnTo>
                  <a:pt x="448803" y="1959710"/>
                </a:lnTo>
                <a:lnTo>
                  <a:pt x="446307" y="1963334"/>
                </a:lnTo>
                <a:lnTo>
                  <a:pt x="443584" y="1966958"/>
                </a:lnTo>
                <a:lnTo>
                  <a:pt x="441088" y="1970356"/>
                </a:lnTo>
                <a:lnTo>
                  <a:pt x="438139" y="1973753"/>
                </a:lnTo>
                <a:lnTo>
                  <a:pt x="434962" y="1976698"/>
                </a:lnTo>
                <a:lnTo>
                  <a:pt x="432013" y="1979643"/>
                </a:lnTo>
                <a:lnTo>
                  <a:pt x="428609" y="1982587"/>
                </a:lnTo>
                <a:lnTo>
                  <a:pt x="425206" y="1985305"/>
                </a:lnTo>
                <a:lnTo>
                  <a:pt x="421575" y="1988023"/>
                </a:lnTo>
                <a:lnTo>
                  <a:pt x="417718" y="1990288"/>
                </a:lnTo>
                <a:lnTo>
                  <a:pt x="414088" y="1992327"/>
                </a:lnTo>
                <a:lnTo>
                  <a:pt x="409777" y="1994365"/>
                </a:lnTo>
                <a:lnTo>
                  <a:pt x="405919" y="1996177"/>
                </a:lnTo>
                <a:lnTo>
                  <a:pt x="401835" y="1997763"/>
                </a:lnTo>
                <a:lnTo>
                  <a:pt x="397524" y="1999348"/>
                </a:lnTo>
                <a:lnTo>
                  <a:pt x="393213" y="2000254"/>
                </a:lnTo>
                <a:lnTo>
                  <a:pt x="388902" y="2001387"/>
                </a:lnTo>
                <a:lnTo>
                  <a:pt x="384137" y="2002066"/>
                </a:lnTo>
                <a:lnTo>
                  <a:pt x="379826" y="2002972"/>
                </a:lnTo>
                <a:lnTo>
                  <a:pt x="375061" y="2003199"/>
                </a:lnTo>
                <a:lnTo>
                  <a:pt x="370523" y="2003425"/>
                </a:lnTo>
                <a:lnTo>
                  <a:pt x="91667" y="2003425"/>
                </a:lnTo>
                <a:lnTo>
                  <a:pt x="86902" y="2003199"/>
                </a:lnTo>
                <a:lnTo>
                  <a:pt x="82364" y="2002972"/>
                </a:lnTo>
                <a:lnTo>
                  <a:pt x="77599" y="2002066"/>
                </a:lnTo>
                <a:lnTo>
                  <a:pt x="73288" y="2001387"/>
                </a:lnTo>
                <a:lnTo>
                  <a:pt x="68750" y="2000254"/>
                </a:lnTo>
                <a:lnTo>
                  <a:pt x="64439" y="1999348"/>
                </a:lnTo>
                <a:lnTo>
                  <a:pt x="60128" y="1997763"/>
                </a:lnTo>
                <a:lnTo>
                  <a:pt x="56044" y="1996177"/>
                </a:lnTo>
                <a:lnTo>
                  <a:pt x="51959" y="1994365"/>
                </a:lnTo>
                <a:lnTo>
                  <a:pt x="48102" y="1992327"/>
                </a:lnTo>
                <a:lnTo>
                  <a:pt x="44245" y="1990288"/>
                </a:lnTo>
                <a:lnTo>
                  <a:pt x="40615" y="1988023"/>
                </a:lnTo>
                <a:lnTo>
                  <a:pt x="36757" y="1985305"/>
                </a:lnTo>
                <a:lnTo>
                  <a:pt x="33581" y="1982587"/>
                </a:lnTo>
                <a:lnTo>
                  <a:pt x="30177" y="1979643"/>
                </a:lnTo>
                <a:lnTo>
                  <a:pt x="26774" y="1976698"/>
                </a:lnTo>
                <a:lnTo>
                  <a:pt x="23824" y="1973753"/>
                </a:lnTo>
                <a:lnTo>
                  <a:pt x="21101" y="1970356"/>
                </a:lnTo>
                <a:lnTo>
                  <a:pt x="18152" y="1966958"/>
                </a:lnTo>
                <a:lnTo>
                  <a:pt x="15656" y="1963334"/>
                </a:lnTo>
                <a:lnTo>
                  <a:pt x="13160" y="1959710"/>
                </a:lnTo>
                <a:lnTo>
                  <a:pt x="11118" y="1955860"/>
                </a:lnTo>
                <a:lnTo>
                  <a:pt x="9076" y="1952009"/>
                </a:lnTo>
                <a:lnTo>
                  <a:pt x="7261" y="1947932"/>
                </a:lnTo>
                <a:lnTo>
                  <a:pt x="5446" y="1943855"/>
                </a:lnTo>
                <a:lnTo>
                  <a:pt x="4084" y="1939778"/>
                </a:lnTo>
                <a:lnTo>
                  <a:pt x="2950" y="1935248"/>
                </a:lnTo>
                <a:lnTo>
                  <a:pt x="1815" y="1930945"/>
                </a:lnTo>
                <a:lnTo>
                  <a:pt x="1134" y="1926641"/>
                </a:lnTo>
                <a:lnTo>
                  <a:pt x="454" y="1922111"/>
                </a:lnTo>
                <a:lnTo>
                  <a:pt x="0" y="1917581"/>
                </a:lnTo>
                <a:lnTo>
                  <a:pt x="0" y="1912824"/>
                </a:lnTo>
                <a:lnTo>
                  <a:pt x="0" y="1908068"/>
                </a:lnTo>
                <a:lnTo>
                  <a:pt x="454" y="1903538"/>
                </a:lnTo>
                <a:lnTo>
                  <a:pt x="1134" y="1899008"/>
                </a:lnTo>
                <a:lnTo>
                  <a:pt x="1815" y="1894704"/>
                </a:lnTo>
                <a:lnTo>
                  <a:pt x="2950" y="1890401"/>
                </a:lnTo>
                <a:lnTo>
                  <a:pt x="4084" y="1885871"/>
                </a:lnTo>
                <a:lnTo>
                  <a:pt x="5446" y="1881794"/>
                </a:lnTo>
                <a:lnTo>
                  <a:pt x="7261" y="1877490"/>
                </a:lnTo>
                <a:lnTo>
                  <a:pt x="9076" y="1873640"/>
                </a:lnTo>
                <a:lnTo>
                  <a:pt x="11118" y="1869789"/>
                </a:lnTo>
                <a:lnTo>
                  <a:pt x="13160" y="1865939"/>
                </a:lnTo>
                <a:lnTo>
                  <a:pt x="15656" y="1862315"/>
                </a:lnTo>
                <a:lnTo>
                  <a:pt x="18152" y="1858691"/>
                </a:lnTo>
                <a:lnTo>
                  <a:pt x="21101" y="1855293"/>
                </a:lnTo>
                <a:lnTo>
                  <a:pt x="23824" y="1852122"/>
                </a:lnTo>
                <a:lnTo>
                  <a:pt x="26774" y="1848951"/>
                </a:lnTo>
                <a:lnTo>
                  <a:pt x="30177" y="1846006"/>
                </a:lnTo>
                <a:lnTo>
                  <a:pt x="33581" y="1843062"/>
                </a:lnTo>
                <a:lnTo>
                  <a:pt x="36757" y="1840344"/>
                </a:lnTo>
                <a:lnTo>
                  <a:pt x="40615" y="1838079"/>
                </a:lnTo>
                <a:lnTo>
                  <a:pt x="44245" y="1835587"/>
                </a:lnTo>
                <a:lnTo>
                  <a:pt x="48102" y="1833322"/>
                </a:lnTo>
                <a:lnTo>
                  <a:pt x="51959" y="1831284"/>
                </a:lnTo>
                <a:lnTo>
                  <a:pt x="56044" y="1829472"/>
                </a:lnTo>
                <a:lnTo>
                  <a:pt x="60128" y="1827886"/>
                </a:lnTo>
                <a:lnTo>
                  <a:pt x="64439" y="1826527"/>
                </a:lnTo>
                <a:lnTo>
                  <a:pt x="68750" y="1825395"/>
                </a:lnTo>
                <a:lnTo>
                  <a:pt x="73288" y="1824262"/>
                </a:lnTo>
                <a:lnTo>
                  <a:pt x="77599" y="1823583"/>
                </a:lnTo>
                <a:lnTo>
                  <a:pt x="82364" y="1822903"/>
                </a:lnTo>
                <a:lnTo>
                  <a:pt x="86902" y="1822450"/>
                </a:lnTo>
                <a:close/>
                <a:moveTo>
                  <a:pt x="2282825" y="1685925"/>
                </a:moveTo>
                <a:lnTo>
                  <a:pt x="2412173" y="1745797"/>
                </a:lnTo>
                <a:lnTo>
                  <a:pt x="2422140" y="1750786"/>
                </a:lnTo>
                <a:lnTo>
                  <a:pt x="2426897" y="1753281"/>
                </a:lnTo>
                <a:lnTo>
                  <a:pt x="2431201" y="1756002"/>
                </a:lnTo>
                <a:lnTo>
                  <a:pt x="2435732" y="1758724"/>
                </a:lnTo>
                <a:lnTo>
                  <a:pt x="2439583" y="1761445"/>
                </a:lnTo>
                <a:lnTo>
                  <a:pt x="2443434" y="1764166"/>
                </a:lnTo>
                <a:lnTo>
                  <a:pt x="2447058" y="1767115"/>
                </a:lnTo>
                <a:lnTo>
                  <a:pt x="2450456" y="1769836"/>
                </a:lnTo>
                <a:lnTo>
                  <a:pt x="2453628" y="1773011"/>
                </a:lnTo>
                <a:lnTo>
                  <a:pt x="2456799" y="1775959"/>
                </a:lnTo>
                <a:lnTo>
                  <a:pt x="2459518" y="1778907"/>
                </a:lnTo>
                <a:lnTo>
                  <a:pt x="2462236" y="1782082"/>
                </a:lnTo>
                <a:lnTo>
                  <a:pt x="2464501" y="1785257"/>
                </a:lnTo>
                <a:lnTo>
                  <a:pt x="2466766" y="1788432"/>
                </a:lnTo>
                <a:lnTo>
                  <a:pt x="2468805" y="1791607"/>
                </a:lnTo>
                <a:lnTo>
                  <a:pt x="2470617" y="1794782"/>
                </a:lnTo>
                <a:lnTo>
                  <a:pt x="2472430" y="1798184"/>
                </a:lnTo>
                <a:lnTo>
                  <a:pt x="2474015" y="1801813"/>
                </a:lnTo>
                <a:lnTo>
                  <a:pt x="2475601" y="1805215"/>
                </a:lnTo>
                <a:lnTo>
                  <a:pt x="2477866" y="1812245"/>
                </a:lnTo>
                <a:lnTo>
                  <a:pt x="2479905" y="1819502"/>
                </a:lnTo>
                <a:lnTo>
                  <a:pt x="2481264" y="1826986"/>
                </a:lnTo>
                <a:lnTo>
                  <a:pt x="2482397" y="1834697"/>
                </a:lnTo>
                <a:lnTo>
                  <a:pt x="2482850" y="1842861"/>
                </a:lnTo>
                <a:lnTo>
                  <a:pt x="2482850" y="1851025"/>
                </a:lnTo>
                <a:lnTo>
                  <a:pt x="2482850" y="2068286"/>
                </a:lnTo>
                <a:lnTo>
                  <a:pt x="2482850" y="2076677"/>
                </a:lnTo>
                <a:lnTo>
                  <a:pt x="2482397" y="2084388"/>
                </a:lnTo>
                <a:lnTo>
                  <a:pt x="2481264" y="2092326"/>
                </a:lnTo>
                <a:lnTo>
                  <a:pt x="2479905" y="2099810"/>
                </a:lnTo>
                <a:lnTo>
                  <a:pt x="2477866" y="2107067"/>
                </a:lnTo>
                <a:lnTo>
                  <a:pt x="2475601" y="2114324"/>
                </a:lnTo>
                <a:lnTo>
                  <a:pt x="2474015" y="2117726"/>
                </a:lnTo>
                <a:lnTo>
                  <a:pt x="2472430" y="2121127"/>
                </a:lnTo>
                <a:lnTo>
                  <a:pt x="2470617" y="2124302"/>
                </a:lnTo>
                <a:lnTo>
                  <a:pt x="2468805" y="2127704"/>
                </a:lnTo>
                <a:lnTo>
                  <a:pt x="2466766" y="2130879"/>
                </a:lnTo>
                <a:lnTo>
                  <a:pt x="2464501" y="2134281"/>
                </a:lnTo>
                <a:lnTo>
                  <a:pt x="2462236" y="2137456"/>
                </a:lnTo>
                <a:lnTo>
                  <a:pt x="2459518" y="2140404"/>
                </a:lnTo>
                <a:lnTo>
                  <a:pt x="2456799" y="2143352"/>
                </a:lnTo>
                <a:lnTo>
                  <a:pt x="2453628" y="2146527"/>
                </a:lnTo>
                <a:lnTo>
                  <a:pt x="2450456" y="2149249"/>
                </a:lnTo>
                <a:lnTo>
                  <a:pt x="2447058" y="2152197"/>
                </a:lnTo>
                <a:lnTo>
                  <a:pt x="2443434" y="2154919"/>
                </a:lnTo>
                <a:lnTo>
                  <a:pt x="2439583" y="2157867"/>
                </a:lnTo>
                <a:lnTo>
                  <a:pt x="2435732" y="2160588"/>
                </a:lnTo>
                <a:lnTo>
                  <a:pt x="2431201" y="2163310"/>
                </a:lnTo>
                <a:lnTo>
                  <a:pt x="2426897" y="2165804"/>
                </a:lnTo>
                <a:lnTo>
                  <a:pt x="2422140" y="2168526"/>
                </a:lnTo>
                <a:lnTo>
                  <a:pt x="2412173" y="2173742"/>
                </a:lnTo>
                <a:lnTo>
                  <a:pt x="2282825" y="2233613"/>
                </a:lnTo>
                <a:lnTo>
                  <a:pt x="2282825" y="1685925"/>
                </a:lnTo>
                <a:close/>
                <a:moveTo>
                  <a:pt x="1216535" y="1436687"/>
                </a:moveTo>
                <a:lnTo>
                  <a:pt x="1274253" y="1436687"/>
                </a:lnTo>
                <a:lnTo>
                  <a:pt x="1303338" y="1492629"/>
                </a:lnTo>
                <a:lnTo>
                  <a:pt x="1283046" y="1513778"/>
                </a:lnTo>
                <a:lnTo>
                  <a:pt x="1301534" y="1642262"/>
                </a:lnTo>
                <a:lnTo>
                  <a:pt x="1245394" y="1852612"/>
                </a:lnTo>
                <a:lnTo>
                  <a:pt x="1189254" y="1642262"/>
                </a:lnTo>
                <a:lnTo>
                  <a:pt x="1207516" y="1513778"/>
                </a:lnTo>
                <a:lnTo>
                  <a:pt x="1187450" y="1492629"/>
                </a:lnTo>
                <a:lnTo>
                  <a:pt x="1216535" y="1436687"/>
                </a:lnTo>
                <a:close/>
                <a:moveTo>
                  <a:pt x="1389519" y="1379537"/>
                </a:moveTo>
                <a:lnTo>
                  <a:pt x="1401785" y="1384753"/>
                </a:lnTo>
                <a:lnTo>
                  <a:pt x="1434494" y="1399267"/>
                </a:lnTo>
                <a:lnTo>
                  <a:pt x="1456754" y="1409246"/>
                </a:lnTo>
                <a:lnTo>
                  <a:pt x="1481740" y="1420358"/>
                </a:lnTo>
                <a:lnTo>
                  <a:pt x="1508543" y="1432831"/>
                </a:lnTo>
                <a:lnTo>
                  <a:pt x="1536709" y="1446212"/>
                </a:lnTo>
                <a:lnTo>
                  <a:pt x="1565557" y="1460273"/>
                </a:lnTo>
                <a:lnTo>
                  <a:pt x="1593950" y="1474560"/>
                </a:lnTo>
                <a:lnTo>
                  <a:pt x="1607578" y="1481818"/>
                </a:lnTo>
                <a:lnTo>
                  <a:pt x="1621207" y="1489075"/>
                </a:lnTo>
                <a:lnTo>
                  <a:pt x="1634154" y="1496105"/>
                </a:lnTo>
                <a:lnTo>
                  <a:pt x="1646647" y="1503362"/>
                </a:lnTo>
                <a:lnTo>
                  <a:pt x="1658232" y="1509939"/>
                </a:lnTo>
                <a:lnTo>
                  <a:pt x="1669589" y="1516743"/>
                </a:lnTo>
                <a:lnTo>
                  <a:pt x="1679584" y="1523546"/>
                </a:lnTo>
                <a:lnTo>
                  <a:pt x="1688669" y="1529669"/>
                </a:lnTo>
                <a:lnTo>
                  <a:pt x="1697074" y="1536019"/>
                </a:lnTo>
                <a:lnTo>
                  <a:pt x="1704115" y="1541689"/>
                </a:lnTo>
                <a:lnTo>
                  <a:pt x="1707068" y="1544410"/>
                </a:lnTo>
                <a:lnTo>
                  <a:pt x="1709794" y="1547132"/>
                </a:lnTo>
                <a:lnTo>
                  <a:pt x="1712292" y="1549853"/>
                </a:lnTo>
                <a:lnTo>
                  <a:pt x="1714337" y="1552348"/>
                </a:lnTo>
                <a:lnTo>
                  <a:pt x="1716154" y="1554843"/>
                </a:lnTo>
                <a:lnTo>
                  <a:pt x="1717971" y="1558018"/>
                </a:lnTo>
                <a:lnTo>
                  <a:pt x="1721833" y="1565048"/>
                </a:lnTo>
                <a:lnTo>
                  <a:pt x="1726148" y="1573666"/>
                </a:lnTo>
                <a:lnTo>
                  <a:pt x="1730237" y="1583191"/>
                </a:lnTo>
                <a:lnTo>
                  <a:pt x="1734326" y="1593850"/>
                </a:lnTo>
                <a:lnTo>
                  <a:pt x="1738869" y="1605416"/>
                </a:lnTo>
                <a:lnTo>
                  <a:pt x="1742957" y="1618116"/>
                </a:lnTo>
                <a:lnTo>
                  <a:pt x="1747500" y="1631269"/>
                </a:lnTo>
                <a:lnTo>
                  <a:pt x="1751816" y="1645330"/>
                </a:lnTo>
                <a:lnTo>
                  <a:pt x="1755904" y="1659844"/>
                </a:lnTo>
                <a:lnTo>
                  <a:pt x="1764536" y="1690460"/>
                </a:lnTo>
                <a:lnTo>
                  <a:pt x="1773168" y="1722210"/>
                </a:lnTo>
                <a:lnTo>
                  <a:pt x="1781118" y="1753960"/>
                </a:lnTo>
                <a:lnTo>
                  <a:pt x="1788613" y="1785030"/>
                </a:lnTo>
                <a:lnTo>
                  <a:pt x="1795428" y="1814966"/>
                </a:lnTo>
                <a:lnTo>
                  <a:pt x="1801561" y="1842180"/>
                </a:lnTo>
                <a:lnTo>
                  <a:pt x="1807012" y="1866446"/>
                </a:lnTo>
                <a:lnTo>
                  <a:pt x="1814962" y="1902505"/>
                </a:lnTo>
                <a:lnTo>
                  <a:pt x="1817688" y="1916112"/>
                </a:lnTo>
                <a:lnTo>
                  <a:pt x="1244600" y="1916112"/>
                </a:lnTo>
                <a:lnTo>
                  <a:pt x="1389519" y="1379537"/>
                </a:lnTo>
                <a:close/>
                <a:moveTo>
                  <a:pt x="1100083" y="1379537"/>
                </a:moveTo>
                <a:lnTo>
                  <a:pt x="1244600" y="1916112"/>
                </a:lnTo>
                <a:lnTo>
                  <a:pt x="673100" y="1916112"/>
                </a:lnTo>
                <a:lnTo>
                  <a:pt x="676045" y="1902505"/>
                </a:lnTo>
                <a:lnTo>
                  <a:pt x="683520" y="1866446"/>
                </a:lnTo>
                <a:lnTo>
                  <a:pt x="688956" y="1842180"/>
                </a:lnTo>
                <a:lnTo>
                  <a:pt x="695072" y="1814966"/>
                </a:lnTo>
                <a:lnTo>
                  <a:pt x="702094" y="1785030"/>
                </a:lnTo>
                <a:lnTo>
                  <a:pt x="709569" y="1753960"/>
                </a:lnTo>
                <a:lnTo>
                  <a:pt x="717724" y="1722210"/>
                </a:lnTo>
                <a:lnTo>
                  <a:pt x="725878" y="1690460"/>
                </a:lnTo>
                <a:lnTo>
                  <a:pt x="734486" y="1659844"/>
                </a:lnTo>
                <a:lnTo>
                  <a:pt x="739016" y="1645330"/>
                </a:lnTo>
                <a:lnTo>
                  <a:pt x="743320" y="1631269"/>
                </a:lnTo>
                <a:lnTo>
                  <a:pt x="747397" y="1618116"/>
                </a:lnTo>
                <a:lnTo>
                  <a:pt x="751928" y="1605416"/>
                </a:lnTo>
                <a:lnTo>
                  <a:pt x="756005" y="1593850"/>
                </a:lnTo>
                <a:lnTo>
                  <a:pt x="760082" y="1583191"/>
                </a:lnTo>
                <a:lnTo>
                  <a:pt x="764386" y="1573666"/>
                </a:lnTo>
                <a:lnTo>
                  <a:pt x="768463" y="1565048"/>
                </a:lnTo>
                <a:lnTo>
                  <a:pt x="772314" y="1558018"/>
                </a:lnTo>
                <a:lnTo>
                  <a:pt x="774353" y="1554843"/>
                </a:lnTo>
                <a:lnTo>
                  <a:pt x="776165" y="1552348"/>
                </a:lnTo>
                <a:lnTo>
                  <a:pt x="778203" y="1549853"/>
                </a:lnTo>
                <a:lnTo>
                  <a:pt x="780695" y="1547132"/>
                </a:lnTo>
                <a:lnTo>
                  <a:pt x="783413" y="1544410"/>
                </a:lnTo>
                <a:lnTo>
                  <a:pt x="786358" y="1541689"/>
                </a:lnTo>
                <a:lnTo>
                  <a:pt x="793607" y="1536019"/>
                </a:lnTo>
                <a:lnTo>
                  <a:pt x="801535" y="1529669"/>
                </a:lnTo>
                <a:lnTo>
                  <a:pt x="810822" y="1523546"/>
                </a:lnTo>
                <a:lnTo>
                  <a:pt x="821015" y="1516743"/>
                </a:lnTo>
                <a:lnTo>
                  <a:pt x="831888" y="1509939"/>
                </a:lnTo>
                <a:lnTo>
                  <a:pt x="843893" y="1503362"/>
                </a:lnTo>
                <a:lnTo>
                  <a:pt x="855898" y="1496105"/>
                </a:lnTo>
                <a:lnTo>
                  <a:pt x="869263" y="1489075"/>
                </a:lnTo>
                <a:lnTo>
                  <a:pt x="882401" y="1481818"/>
                </a:lnTo>
                <a:lnTo>
                  <a:pt x="896445" y="1474560"/>
                </a:lnTo>
                <a:lnTo>
                  <a:pt x="924533" y="1460273"/>
                </a:lnTo>
                <a:lnTo>
                  <a:pt x="953074" y="1446212"/>
                </a:lnTo>
                <a:lnTo>
                  <a:pt x="981388" y="1432831"/>
                </a:lnTo>
                <a:lnTo>
                  <a:pt x="1008117" y="1420358"/>
                </a:lnTo>
                <a:lnTo>
                  <a:pt x="1033034" y="1409246"/>
                </a:lnTo>
                <a:lnTo>
                  <a:pt x="1055006" y="1399267"/>
                </a:lnTo>
                <a:lnTo>
                  <a:pt x="1088077" y="1384753"/>
                </a:lnTo>
                <a:lnTo>
                  <a:pt x="1100083" y="1379537"/>
                </a:lnTo>
                <a:close/>
                <a:moveTo>
                  <a:pt x="2282825" y="1227137"/>
                </a:moveTo>
                <a:lnTo>
                  <a:pt x="2412173" y="1287064"/>
                </a:lnTo>
                <a:lnTo>
                  <a:pt x="2422140" y="1292285"/>
                </a:lnTo>
                <a:lnTo>
                  <a:pt x="2426897" y="1294782"/>
                </a:lnTo>
                <a:lnTo>
                  <a:pt x="2431201" y="1297505"/>
                </a:lnTo>
                <a:lnTo>
                  <a:pt x="2435732" y="1300002"/>
                </a:lnTo>
                <a:lnTo>
                  <a:pt x="2439583" y="1302953"/>
                </a:lnTo>
                <a:lnTo>
                  <a:pt x="2443434" y="1305677"/>
                </a:lnTo>
                <a:lnTo>
                  <a:pt x="2447058" y="1308628"/>
                </a:lnTo>
                <a:lnTo>
                  <a:pt x="2450456" y="1311352"/>
                </a:lnTo>
                <a:lnTo>
                  <a:pt x="2453628" y="1314303"/>
                </a:lnTo>
                <a:lnTo>
                  <a:pt x="2456799" y="1317481"/>
                </a:lnTo>
                <a:lnTo>
                  <a:pt x="2459518" y="1320205"/>
                </a:lnTo>
                <a:lnTo>
                  <a:pt x="2462236" y="1323383"/>
                </a:lnTo>
                <a:lnTo>
                  <a:pt x="2464501" y="1326561"/>
                </a:lnTo>
                <a:lnTo>
                  <a:pt x="2466766" y="1329966"/>
                </a:lnTo>
                <a:lnTo>
                  <a:pt x="2468805" y="1332917"/>
                </a:lnTo>
                <a:lnTo>
                  <a:pt x="2470617" y="1336322"/>
                </a:lnTo>
                <a:lnTo>
                  <a:pt x="2472430" y="1339727"/>
                </a:lnTo>
                <a:lnTo>
                  <a:pt x="2474015" y="1343132"/>
                </a:lnTo>
                <a:lnTo>
                  <a:pt x="2475601" y="1346537"/>
                </a:lnTo>
                <a:lnTo>
                  <a:pt x="2477866" y="1353800"/>
                </a:lnTo>
                <a:lnTo>
                  <a:pt x="2479905" y="1361064"/>
                </a:lnTo>
                <a:lnTo>
                  <a:pt x="2481264" y="1368555"/>
                </a:lnTo>
                <a:lnTo>
                  <a:pt x="2482397" y="1376273"/>
                </a:lnTo>
                <a:lnTo>
                  <a:pt x="2482850" y="1384445"/>
                </a:lnTo>
                <a:lnTo>
                  <a:pt x="2482850" y="1392390"/>
                </a:lnTo>
                <a:lnTo>
                  <a:pt x="2482850" y="1609852"/>
                </a:lnTo>
                <a:lnTo>
                  <a:pt x="2482850" y="1618251"/>
                </a:lnTo>
                <a:lnTo>
                  <a:pt x="2482397" y="1626196"/>
                </a:lnTo>
                <a:lnTo>
                  <a:pt x="2481264" y="1634141"/>
                </a:lnTo>
                <a:lnTo>
                  <a:pt x="2479905" y="1641632"/>
                </a:lnTo>
                <a:lnTo>
                  <a:pt x="2477866" y="1648895"/>
                </a:lnTo>
                <a:lnTo>
                  <a:pt x="2475601" y="1655932"/>
                </a:lnTo>
                <a:lnTo>
                  <a:pt x="2474015" y="1659337"/>
                </a:lnTo>
                <a:lnTo>
                  <a:pt x="2472430" y="1662969"/>
                </a:lnTo>
                <a:lnTo>
                  <a:pt x="2470617" y="1666147"/>
                </a:lnTo>
                <a:lnTo>
                  <a:pt x="2468805" y="1669325"/>
                </a:lnTo>
                <a:lnTo>
                  <a:pt x="2466766" y="1672730"/>
                </a:lnTo>
                <a:lnTo>
                  <a:pt x="2464501" y="1675908"/>
                </a:lnTo>
                <a:lnTo>
                  <a:pt x="2462236" y="1678859"/>
                </a:lnTo>
                <a:lnTo>
                  <a:pt x="2459518" y="1682037"/>
                </a:lnTo>
                <a:lnTo>
                  <a:pt x="2456799" y="1685215"/>
                </a:lnTo>
                <a:lnTo>
                  <a:pt x="2453628" y="1687939"/>
                </a:lnTo>
                <a:lnTo>
                  <a:pt x="2450456" y="1691117"/>
                </a:lnTo>
                <a:lnTo>
                  <a:pt x="2447058" y="1694068"/>
                </a:lnTo>
                <a:lnTo>
                  <a:pt x="2443434" y="1696792"/>
                </a:lnTo>
                <a:lnTo>
                  <a:pt x="2439583" y="1699743"/>
                </a:lnTo>
                <a:lnTo>
                  <a:pt x="2435732" y="1702240"/>
                </a:lnTo>
                <a:lnTo>
                  <a:pt x="2431201" y="1705190"/>
                </a:lnTo>
                <a:lnTo>
                  <a:pt x="2426897" y="1707687"/>
                </a:lnTo>
                <a:lnTo>
                  <a:pt x="2422140" y="1710411"/>
                </a:lnTo>
                <a:lnTo>
                  <a:pt x="2412173" y="1715178"/>
                </a:lnTo>
                <a:lnTo>
                  <a:pt x="2406963" y="1717675"/>
                </a:lnTo>
                <a:lnTo>
                  <a:pt x="2282825" y="1660018"/>
                </a:lnTo>
                <a:lnTo>
                  <a:pt x="2282825" y="1227137"/>
                </a:lnTo>
                <a:close/>
                <a:moveTo>
                  <a:pt x="91667" y="1182687"/>
                </a:moveTo>
                <a:lnTo>
                  <a:pt x="370523" y="1182687"/>
                </a:lnTo>
                <a:lnTo>
                  <a:pt x="375061" y="1182913"/>
                </a:lnTo>
                <a:lnTo>
                  <a:pt x="379826" y="1183140"/>
                </a:lnTo>
                <a:lnTo>
                  <a:pt x="384137" y="1183593"/>
                </a:lnTo>
                <a:lnTo>
                  <a:pt x="388902" y="1184499"/>
                </a:lnTo>
                <a:lnTo>
                  <a:pt x="393213" y="1185405"/>
                </a:lnTo>
                <a:lnTo>
                  <a:pt x="397524" y="1186764"/>
                </a:lnTo>
                <a:lnTo>
                  <a:pt x="401835" y="1188349"/>
                </a:lnTo>
                <a:lnTo>
                  <a:pt x="405919" y="1189935"/>
                </a:lnTo>
                <a:lnTo>
                  <a:pt x="409777" y="1191747"/>
                </a:lnTo>
                <a:lnTo>
                  <a:pt x="414088" y="1193785"/>
                </a:lnTo>
                <a:lnTo>
                  <a:pt x="417718" y="1195824"/>
                </a:lnTo>
                <a:lnTo>
                  <a:pt x="421575" y="1198089"/>
                </a:lnTo>
                <a:lnTo>
                  <a:pt x="425206" y="1200807"/>
                </a:lnTo>
                <a:lnTo>
                  <a:pt x="428609" y="1203298"/>
                </a:lnTo>
                <a:lnTo>
                  <a:pt x="432013" y="1206243"/>
                </a:lnTo>
                <a:lnTo>
                  <a:pt x="434962" y="1209187"/>
                </a:lnTo>
                <a:lnTo>
                  <a:pt x="438139" y="1212358"/>
                </a:lnTo>
                <a:lnTo>
                  <a:pt x="441088" y="1215756"/>
                </a:lnTo>
                <a:lnTo>
                  <a:pt x="443584" y="1219154"/>
                </a:lnTo>
                <a:lnTo>
                  <a:pt x="446307" y="1222778"/>
                </a:lnTo>
                <a:lnTo>
                  <a:pt x="448803" y="1226402"/>
                </a:lnTo>
                <a:lnTo>
                  <a:pt x="450845" y="1230026"/>
                </a:lnTo>
                <a:lnTo>
                  <a:pt x="452887" y="1233876"/>
                </a:lnTo>
                <a:lnTo>
                  <a:pt x="454702" y="1237953"/>
                </a:lnTo>
                <a:lnTo>
                  <a:pt x="456291" y="1242257"/>
                </a:lnTo>
                <a:lnTo>
                  <a:pt x="457879" y="1246334"/>
                </a:lnTo>
                <a:lnTo>
                  <a:pt x="459240" y="1250411"/>
                </a:lnTo>
                <a:lnTo>
                  <a:pt x="460148" y="1254941"/>
                </a:lnTo>
                <a:lnTo>
                  <a:pt x="461055" y="1259471"/>
                </a:lnTo>
                <a:lnTo>
                  <a:pt x="461509" y="1264001"/>
                </a:lnTo>
                <a:lnTo>
                  <a:pt x="461736" y="1268531"/>
                </a:lnTo>
                <a:lnTo>
                  <a:pt x="461963" y="1273061"/>
                </a:lnTo>
                <a:lnTo>
                  <a:pt x="461736" y="1277591"/>
                </a:lnTo>
                <a:lnTo>
                  <a:pt x="461509" y="1282348"/>
                </a:lnTo>
                <a:lnTo>
                  <a:pt x="461055" y="1286651"/>
                </a:lnTo>
                <a:lnTo>
                  <a:pt x="460148" y="1291408"/>
                </a:lnTo>
                <a:lnTo>
                  <a:pt x="459240" y="1295485"/>
                </a:lnTo>
                <a:lnTo>
                  <a:pt x="457879" y="1300015"/>
                </a:lnTo>
                <a:lnTo>
                  <a:pt x="456291" y="1304092"/>
                </a:lnTo>
                <a:lnTo>
                  <a:pt x="454702" y="1308169"/>
                </a:lnTo>
                <a:lnTo>
                  <a:pt x="452887" y="1312246"/>
                </a:lnTo>
                <a:lnTo>
                  <a:pt x="450845" y="1316323"/>
                </a:lnTo>
                <a:lnTo>
                  <a:pt x="448803" y="1319947"/>
                </a:lnTo>
                <a:lnTo>
                  <a:pt x="446307" y="1323571"/>
                </a:lnTo>
                <a:lnTo>
                  <a:pt x="443584" y="1327195"/>
                </a:lnTo>
                <a:lnTo>
                  <a:pt x="441088" y="1330366"/>
                </a:lnTo>
                <a:lnTo>
                  <a:pt x="438139" y="1333764"/>
                </a:lnTo>
                <a:lnTo>
                  <a:pt x="434962" y="1336935"/>
                </a:lnTo>
                <a:lnTo>
                  <a:pt x="432013" y="1340106"/>
                </a:lnTo>
                <a:lnTo>
                  <a:pt x="428609" y="1342824"/>
                </a:lnTo>
                <a:lnTo>
                  <a:pt x="425206" y="1345542"/>
                </a:lnTo>
                <a:lnTo>
                  <a:pt x="421575" y="1348033"/>
                </a:lnTo>
                <a:lnTo>
                  <a:pt x="417718" y="1350525"/>
                </a:lnTo>
                <a:lnTo>
                  <a:pt x="414088" y="1352563"/>
                </a:lnTo>
                <a:lnTo>
                  <a:pt x="409777" y="1354602"/>
                </a:lnTo>
                <a:lnTo>
                  <a:pt x="405919" y="1356414"/>
                </a:lnTo>
                <a:lnTo>
                  <a:pt x="401835" y="1357999"/>
                </a:lnTo>
                <a:lnTo>
                  <a:pt x="397524" y="1359585"/>
                </a:lnTo>
                <a:lnTo>
                  <a:pt x="393213" y="1360717"/>
                </a:lnTo>
                <a:lnTo>
                  <a:pt x="388902" y="1361850"/>
                </a:lnTo>
                <a:lnTo>
                  <a:pt x="384137" y="1362529"/>
                </a:lnTo>
                <a:lnTo>
                  <a:pt x="379826" y="1363209"/>
                </a:lnTo>
                <a:lnTo>
                  <a:pt x="375061" y="1363435"/>
                </a:lnTo>
                <a:lnTo>
                  <a:pt x="370523" y="1363662"/>
                </a:lnTo>
                <a:lnTo>
                  <a:pt x="91667" y="1363662"/>
                </a:lnTo>
                <a:lnTo>
                  <a:pt x="86902" y="1363435"/>
                </a:lnTo>
                <a:lnTo>
                  <a:pt x="82364" y="1363209"/>
                </a:lnTo>
                <a:lnTo>
                  <a:pt x="77599" y="1362529"/>
                </a:lnTo>
                <a:lnTo>
                  <a:pt x="73288" y="1361850"/>
                </a:lnTo>
                <a:lnTo>
                  <a:pt x="68750" y="1360717"/>
                </a:lnTo>
                <a:lnTo>
                  <a:pt x="64439" y="1359585"/>
                </a:lnTo>
                <a:lnTo>
                  <a:pt x="60128" y="1357999"/>
                </a:lnTo>
                <a:lnTo>
                  <a:pt x="56044" y="1356414"/>
                </a:lnTo>
                <a:lnTo>
                  <a:pt x="51959" y="1354602"/>
                </a:lnTo>
                <a:lnTo>
                  <a:pt x="48102" y="1352563"/>
                </a:lnTo>
                <a:lnTo>
                  <a:pt x="44245" y="1350525"/>
                </a:lnTo>
                <a:lnTo>
                  <a:pt x="40615" y="1348033"/>
                </a:lnTo>
                <a:lnTo>
                  <a:pt x="36757" y="1345542"/>
                </a:lnTo>
                <a:lnTo>
                  <a:pt x="33581" y="1342824"/>
                </a:lnTo>
                <a:lnTo>
                  <a:pt x="30177" y="1340106"/>
                </a:lnTo>
                <a:lnTo>
                  <a:pt x="26774" y="1336935"/>
                </a:lnTo>
                <a:lnTo>
                  <a:pt x="23824" y="1333764"/>
                </a:lnTo>
                <a:lnTo>
                  <a:pt x="21101" y="1330366"/>
                </a:lnTo>
                <a:lnTo>
                  <a:pt x="18152" y="1327195"/>
                </a:lnTo>
                <a:lnTo>
                  <a:pt x="15656" y="1323571"/>
                </a:lnTo>
                <a:lnTo>
                  <a:pt x="13160" y="1319947"/>
                </a:lnTo>
                <a:lnTo>
                  <a:pt x="11118" y="1316323"/>
                </a:lnTo>
                <a:lnTo>
                  <a:pt x="9076" y="1312246"/>
                </a:lnTo>
                <a:lnTo>
                  <a:pt x="7261" y="1308169"/>
                </a:lnTo>
                <a:lnTo>
                  <a:pt x="5446" y="1304092"/>
                </a:lnTo>
                <a:lnTo>
                  <a:pt x="4084" y="1300015"/>
                </a:lnTo>
                <a:lnTo>
                  <a:pt x="2950" y="1295485"/>
                </a:lnTo>
                <a:lnTo>
                  <a:pt x="1815" y="1291408"/>
                </a:lnTo>
                <a:lnTo>
                  <a:pt x="1134" y="1286651"/>
                </a:lnTo>
                <a:lnTo>
                  <a:pt x="454" y="1282348"/>
                </a:lnTo>
                <a:lnTo>
                  <a:pt x="0" y="1277591"/>
                </a:lnTo>
                <a:lnTo>
                  <a:pt x="0" y="1273061"/>
                </a:lnTo>
                <a:lnTo>
                  <a:pt x="0" y="1268531"/>
                </a:lnTo>
                <a:lnTo>
                  <a:pt x="454" y="1264001"/>
                </a:lnTo>
                <a:lnTo>
                  <a:pt x="1134" y="1259471"/>
                </a:lnTo>
                <a:lnTo>
                  <a:pt x="1815" y="1254941"/>
                </a:lnTo>
                <a:lnTo>
                  <a:pt x="2950" y="1250411"/>
                </a:lnTo>
                <a:lnTo>
                  <a:pt x="4084" y="1246334"/>
                </a:lnTo>
                <a:lnTo>
                  <a:pt x="5446" y="1242257"/>
                </a:lnTo>
                <a:lnTo>
                  <a:pt x="7261" y="1237953"/>
                </a:lnTo>
                <a:lnTo>
                  <a:pt x="9076" y="1233876"/>
                </a:lnTo>
                <a:lnTo>
                  <a:pt x="11118" y="1230026"/>
                </a:lnTo>
                <a:lnTo>
                  <a:pt x="13160" y="1226402"/>
                </a:lnTo>
                <a:lnTo>
                  <a:pt x="15656" y="1222778"/>
                </a:lnTo>
                <a:lnTo>
                  <a:pt x="18152" y="1219154"/>
                </a:lnTo>
                <a:lnTo>
                  <a:pt x="21101" y="1215756"/>
                </a:lnTo>
                <a:lnTo>
                  <a:pt x="23824" y="1212358"/>
                </a:lnTo>
                <a:lnTo>
                  <a:pt x="26774" y="1209187"/>
                </a:lnTo>
                <a:lnTo>
                  <a:pt x="30177" y="1206243"/>
                </a:lnTo>
                <a:lnTo>
                  <a:pt x="33581" y="1203298"/>
                </a:lnTo>
                <a:lnTo>
                  <a:pt x="36757" y="1200807"/>
                </a:lnTo>
                <a:lnTo>
                  <a:pt x="40615" y="1198089"/>
                </a:lnTo>
                <a:lnTo>
                  <a:pt x="44245" y="1195824"/>
                </a:lnTo>
                <a:lnTo>
                  <a:pt x="48102" y="1193785"/>
                </a:lnTo>
                <a:lnTo>
                  <a:pt x="51959" y="1191747"/>
                </a:lnTo>
                <a:lnTo>
                  <a:pt x="56044" y="1189935"/>
                </a:lnTo>
                <a:lnTo>
                  <a:pt x="60128" y="1188349"/>
                </a:lnTo>
                <a:lnTo>
                  <a:pt x="64439" y="1186764"/>
                </a:lnTo>
                <a:lnTo>
                  <a:pt x="68750" y="1185405"/>
                </a:lnTo>
                <a:lnTo>
                  <a:pt x="73288" y="1184499"/>
                </a:lnTo>
                <a:lnTo>
                  <a:pt x="77599" y="1183593"/>
                </a:lnTo>
                <a:lnTo>
                  <a:pt x="82364" y="1183140"/>
                </a:lnTo>
                <a:lnTo>
                  <a:pt x="86902" y="1182913"/>
                </a:lnTo>
                <a:lnTo>
                  <a:pt x="91667" y="1182687"/>
                </a:lnTo>
                <a:close/>
                <a:moveTo>
                  <a:pt x="1390308" y="782637"/>
                </a:moveTo>
                <a:lnTo>
                  <a:pt x="1396663" y="786039"/>
                </a:lnTo>
                <a:lnTo>
                  <a:pt x="1402564" y="789894"/>
                </a:lnTo>
                <a:lnTo>
                  <a:pt x="1408238" y="793749"/>
                </a:lnTo>
                <a:lnTo>
                  <a:pt x="1413458" y="797831"/>
                </a:lnTo>
                <a:lnTo>
                  <a:pt x="1418225" y="802140"/>
                </a:lnTo>
                <a:lnTo>
                  <a:pt x="1422764" y="806449"/>
                </a:lnTo>
                <a:lnTo>
                  <a:pt x="1426849" y="811439"/>
                </a:lnTo>
                <a:lnTo>
                  <a:pt x="1430935" y="816428"/>
                </a:lnTo>
                <a:lnTo>
                  <a:pt x="1434112" y="821417"/>
                </a:lnTo>
                <a:lnTo>
                  <a:pt x="1437516" y="826860"/>
                </a:lnTo>
                <a:lnTo>
                  <a:pt x="1440694" y="832303"/>
                </a:lnTo>
                <a:lnTo>
                  <a:pt x="1443644" y="837973"/>
                </a:lnTo>
                <a:lnTo>
                  <a:pt x="1446141" y="843869"/>
                </a:lnTo>
                <a:lnTo>
                  <a:pt x="1448411" y="849765"/>
                </a:lnTo>
                <a:lnTo>
                  <a:pt x="1450907" y="856115"/>
                </a:lnTo>
                <a:lnTo>
                  <a:pt x="1452723" y="862465"/>
                </a:lnTo>
                <a:lnTo>
                  <a:pt x="1454766" y="869042"/>
                </a:lnTo>
                <a:lnTo>
                  <a:pt x="1456581" y="875846"/>
                </a:lnTo>
                <a:lnTo>
                  <a:pt x="1459759" y="889680"/>
                </a:lnTo>
                <a:lnTo>
                  <a:pt x="1462709" y="904648"/>
                </a:lnTo>
                <a:lnTo>
                  <a:pt x="1465433" y="919842"/>
                </a:lnTo>
                <a:lnTo>
                  <a:pt x="1471107" y="952499"/>
                </a:lnTo>
                <a:lnTo>
                  <a:pt x="1474284" y="969735"/>
                </a:lnTo>
                <a:lnTo>
                  <a:pt x="1477462" y="987424"/>
                </a:lnTo>
                <a:lnTo>
                  <a:pt x="1483363" y="988785"/>
                </a:lnTo>
                <a:lnTo>
                  <a:pt x="1489037" y="990146"/>
                </a:lnTo>
                <a:lnTo>
                  <a:pt x="1494484" y="992187"/>
                </a:lnTo>
                <a:lnTo>
                  <a:pt x="1499704" y="994228"/>
                </a:lnTo>
                <a:lnTo>
                  <a:pt x="1504470" y="996949"/>
                </a:lnTo>
                <a:lnTo>
                  <a:pt x="1509237" y="999671"/>
                </a:lnTo>
                <a:lnTo>
                  <a:pt x="1513549" y="1003073"/>
                </a:lnTo>
                <a:lnTo>
                  <a:pt x="1517407" y="1006474"/>
                </a:lnTo>
                <a:lnTo>
                  <a:pt x="1521493" y="1010330"/>
                </a:lnTo>
                <a:lnTo>
                  <a:pt x="1525124" y="1014185"/>
                </a:lnTo>
                <a:lnTo>
                  <a:pt x="1528075" y="1018721"/>
                </a:lnTo>
                <a:lnTo>
                  <a:pt x="1530798" y="1023030"/>
                </a:lnTo>
                <a:lnTo>
                  <a:pt x="1533068" y="1027792"/>
                </a:lnTo>
                <a:lnTo>
                  <a:pt x="1535110" y="1032555"/>
                </a:lnTo>
                <a:lnTo>
                  <a:pt x="1536472" y="1037771"/>
                </a:lnTo>
                <a:lnTo>
                  <a:pt x="1537607" y="1043214"/>
                </a:lnTo>
                <a:lnTo>
                  <a:pt x="1538288" y="1048657"/>
                </a:lnTo>
                <a:lnTo>
                  <a:pt x="1538288" y="1054326"/>
                </a:lnTo>
                <a:lnTo>
                  <a:pt x="1537834" y="1060223"/>
                </a:lnTo>
                <a:lnTo>
                  <a:pt x="1536699" y="1066119"/>
                </a:lnTo>
                <a:lnTo>
                  <a:pt x="1535110" y="1072016"/>
                </a:lnTo>
                <a:lnTo>
                  <a:pt x="1533068" y="1078366"/>
                </a:lnTo>
                <a:lnTo>
                  <a:pt x="1530117" y="1084489"/>
                </a:lnTo>
                <a:lnTo>
                  <a:pt x="1526940" y="1091066"/>
                </a:lnTo>
                <a:lnTo>
                  <a:pt x="1522854" y="1097416"/>
                </a:lnTo>
                <a:lnTo>
                  <a:pt x="1518315" y="1103766"/>
                </a:lnTo>
                <a:lnTo>
                  <a:pt x="1512868" y="1110342"/>
                </a:lnTo>
                <a:lnTo>
                  <a:pt x="1506967" y="1116919"/>
                </a:lnTo>
                <a:lnTo>
                  <a:pt x="1500158" y="1123496"/>
                </a:lnTo>
                <a:lnTo>
                  <a:pt x="1492668" y="1129846"/>
                </a:lnTo>
                <a:lnTo>
                  <a:pt x="1484271" y="1136650"/>
                </a:lnTo>
                <a:lnTo>
                  <a:pt x="1474965" y="1143000"/>
                </a:lnTo>
                <a:lnTo>
                  <a:pt x="1472696" y="1155019"/>
                </a:lnTo>
                <a:lnTo>
                  <a:pt x="1469745" y="1167266"/>
                </a:lnTo>
                <a:lnTo>
                  <a:pt x="1466568" y="1179059"/>
                </a:lnTo>
                <a:lnTo>
                  <a:pt x="1462936" y="1190851"/>
                </a:lnTo>
                <a:lnTo>
                  <a:pt x="1459078" y="1202417"/>
                </a:lnTo>
                <a:lnTo>
                  <a:pt x="1454993" y="1213984"/>
                </a:lnTo>
                <a:lnTo>
                  <a:pt x="1450680" y="1225323"/>
                </a:lnTo>
                <a:lnTo>
                  <a:pt x="1445687" y="1236435"/>
                </a:lnTo>
                <a:lnTo>
                  <a:pt x="1440467" y="1247321"/>
                </a:lnTo>
                <a:lnTo>
                  <a:pt x="1435020" y="1257980"/>
                </a:lnTo>
                <a:lnTo>
                  <a:pt x="1429346" y="1268412"/>
                </a:lnTo>
                <a:lnTo>
                  <a:pt x="1423218" y="1278391"/>
                </a:lnTo>
                <a:lnTo>
                  <a:pt x="1416863" y="1288369"/>
                </a:lnTo>
                <a:lnTo>
                  <a:pt x="1410281" y="1297894"/>
                </a:lnTo>
                <a:lnTo>
                  <a:pt x="1403245" y="1307193"/>
                </a:lnTo>
                <a:lnTo>
                  <a:pt x="1395982" y="1316037"/>
                </a:lnTo>
                <a:lnTo>
                  <a:pt x="1388719" y="1324655"/>
                </a:lnTo>
                <a:lnTo>
                  <a:pt x="1381003" y="1332593"/>
                </a:lnTo>
                <a:lnTo>
                  <a:pt x="1373059" y="1340077"/>
                </a:lnTo>
                <a:lnTo>
                  <a:pt x="1364661" y="1347334"/>
                </a:lnTo>
                <a:lnTo>
                  <a:pt x="1356037" y="1354364"/>
                </a:lnTo>
                <a:lnTo>
                  <a:pt x="1347639" y="1360714"/>
                </a:lnTo>
                <a:lnTo>
                  <a:pt x="1338561" y="1366610"/>
                </a:lnTo>
                <a:lnTo>
                  <a:pt x="1329028" y="1371827"/>
                </a:lnTo>
                <a:lnTo>
                  <a:pt x="1319723" y="1376816"/>
                </a:lnTo>
                <a:lnTo>
                  <a:pt x="1310190" y="1380898"/>
                </a:lnTo>
                <a:lnTo>
                  <a:pt x="1300431" y="1384527"/>
                </a:lnTo>
                <a:lnTo>
                  <a:pt x="1295211" y="1386341"/>
                </a:lnTo>
                <a:lnTo>
                  <a:pt x="1290218" y="1387702"/>
                </a:lnTo>
                <a:lnTo>
                  <a:pt x="1284997" y="1389062"/>
                </a:lnTo>
                <a:lnTo>
                  <a:pt x="1279777" y="1390196"/>
                </a:lnTo>
                <a:lnTo>
                  <a:pt x="1274557" y="1391330"/>
                </a:lnTo>
                <a:lnTo>
                  <a:pt x="1269110" y="1392010"/>
                </a:lnTo>
                <a:lnTo>
                  <a:pt x="1264117" y="1392691"/>
                </a:lnTo>
                <a:lnTo>
                  <a:pt x="1258670" y="1393371"/>
                </a:lnTo>
                <a:lnTo>
                  <a:pt x="1253223" y="1393825"/>
                </a:lnTo>
                <a:lnTo>
                  <a:pt x="1247776" y="1393825"/>
                </a:lnTo>
                <a:lnTo>
                  <a:pt x="1242328" y="1393825"/>
                </a:lnTo>
                <a:lnTo>
                  <a:pt x="1236881" y="1393371"/>
                </a:lnTo>
                <a:lnTo>
                  <a:pt x="1231661" y="1392691"/>
                </a:lnTo>
                <a:lnTo>
                  <a:pt x="1226214" y="1392010"/>
                </a:lnTo>
                <a:lnTo>
                  <a:pt x="1220994" y="1391330"/>
                </a:lnTo>
                <a:lnTo>
                  <a:pt x="1215774" y="1390196"/>
                </a:lnTo>
                <a:lnTo>
                  <a:pt x="1210554" y="1389062"/>
                </a:lnTo>
                <a:lnTo>
                  <a:pt x="1205333" y="1387702"/>
                </a:lnTo>
                <a:lnTo>
                  <a:pt x="1200113" y="1386341"/>
                </a:lnTo>
                <a:lnTo>
                  <a:pt x="1195347" y="1384527"/>
                </a:lnTo>
                <a:lnTo>
                  <a:pt x="1185361" y="1380898"/>
                </a:lnTo>
                <a:lnTo>
                  <a:pt x="1175828" y="1376816"/>
                </a:lnTo>
                <a:lnTo>
                  <a:pt x="1166296" y="1371827"/>
                </a:lnTo>
                <a:lnTo>
                  <a:pt x="1157217" y="1366610"/>
                </a:lnTo>
                <a:lnTo>
                  <a:pt x="1148139" y="1360714"/>
                </a:lnTo>
                <a:lnTo>
                  <a:pt x="1139514" y="1354364"/>
                </a:lnTo>
                <a:lnTo>
                  <a:pt x="1130890" y="1347334"/>
                </a:lnTo>
                <a:lnTo>
                  <a:pt x="1122492" y="1340077"/>
                </a:lnTo>
                <a:lnTo>
                  <a:pt x="1114548" y="1332593"/>
                </a:lnTo>
                <a:lnTo>
                  <a:pt x="1106832" y="1324655"/>
                </a:lnTo>
                <a:lnTo>
                  <a:pt x="1099569" y="1316037"/>
                </a:lnTo>
                <a:lnTo>
                  <a:pt x="1092306" y="1307193"/>
                </a:lnTo>
                <a:lnTo>
                  <a:pt x="1085270" y="1297894"/>
                </a:lnTo>
                <a:lnTo>
                  <a:pt x="1078688" y="1288369"/>
                </a:lnTo>
                <a:lnTo>
                  <a:pt x="1072333" y="1278391"/>
                </a:lnTo>
                <a:lnTo>
                  <a:pt x="1066205" y="1268412"/>
                </a:lnTo>
                <a:lnTo>
                  <a:pt x="1060531" y="1257980"/>
                </a:lnTo>
                <a:lnTo>
                  <a:pt x="1055084" y="1247321"/>
                </a:lnTo>
                <a:lnTo>
                  <a:pt x="1049864" y="1236435"/>
                </a:lnTo>
                <a:lnTo>
                  <a:pt x="1045098" y="1225323"/>
                </a:lnTo>
                <a:lnTo>
                  <a:pt x="1040558" y="1213984"/>
                </a:lnTo>
                <a:lnTo>
                  <a:pt x="1036473" y="1202417"/>
                </a:lnTo>
                <a:lnTo>
                  <a:pt x="1032615" y="1190851"/>
                </a:lnTo>
                <a:lnTo>
                  <a:pt x="1028983" y="1179059"/>
                </a:lnTo>
                <a:lnTo>
                  <a:pt x="1025806" y="1167266"/>
                </a:lnTo>
                <a:lnTo>
                  <a:pt x="1022855" y="1155019"/>
                </a:lnTo>
                <a:lnTo>
                  <a:pt x="1020586" y="1143000"/>
                </a:lnTo>
                <a:lnTo>
                  <a:pt x="1011507" y="1136650"/>
                </a:lnTo>
                <a:lnTo>
                  <a:pt x="1003336" y="1129846"/>
                </a:lnTo>
                <a:lnTo>
                  <a:pt x="995620" y="1123496"/>
                </a:lnTo>
                <a:lnTo>
                  <a:pt x="988811" y="1116919"/>
                </a:lnTo>
                <a:lnTo>
                  <a:pt x="982683" y="1110342"/>
                </a:lnTo>
                <a:lnTo>
                  <a:pt x="977236" y="1103766"/>
                </a:lnTo>
                <a:lnTo>
                  <a:pt x="972696" y="1097416"/>
                </a:lnTo>
                <a:lnTo>
                  <a:pt x="968838" y="1091066"/>
                </a:lnTo>
                <a:lnTo>
                  <a:pt x="965434" y="1084489"/>
                </a:lnTo>
                <a:lnTo>
                  <a:pt x="962483" y="1078366"/>
                </a:lnTo>
                <a:lnTo>
                  <a:pt x="960440" y="1072016"/>
                </a:lnTo>
                <a:lnTo>
                  <a:pt x="958852" y="1066119"/>
                </a:lnTo>
                <a:lnTo>
                  <a:pt x="957944" y="1060223"/>
                </a:lnTo>
                <a:lnTo>
                  <a:pt x="957263" y="1054326"/>
                </a:lnTo>
                <a:lnTo>
                  <a:pt x="957263" y="1048657"/>
                </a:lnTo>
                <a:lnTo>
                  <a:pt x="958171" y="1043214"/>
                </a:lnTo>
                <a:lnTo>
                  <a:pt x="959079" y="1037771"/>
                </a:lnTo>
                <a:lnTo>
                  <a:pt x="960440" y="1032555"/>
                </a:lnTo>
                <a:lnTo>
                  <a:pt x="962483" y="1027792"/>
                </a:lnTo>
                <a:lnTo>
                  <a:pt x="964753" y="1023030"/>
                </a:lnTo>
                <a:lnTo>
                  <a:pt x="967476" y="1018721"/>
                </a:lnTo>
                <a:lnTo>
                  <a:pt x="970654" y="1014185"/>
                </a:lnTo>
                <a:lnTo>
                  <a:pt x="974285" y="1010330"/>
                </a:lnTo>
                <a:lnTo>
                  <a:pt x="978144" y="1006474"/>
                </a:lnTo>
                <a:lnTo>
                  <a:pt x="982002" y="1003073"/>
                </a:lnTo>
                <a:lnTo>
                  <a:pt x="986541" y="999671"/>
                </a:lnTo>
                <a:lnTo>
                  <a:pt x="991307" y="996949"/>
                </a:lnTo>
                <a:lnTo>
                  <a:pt x="996301" y="994228"/>
                </a:lnTo>
                <a:lnTo>
                  <a:pt x="1001521" y="992187"/>
                </a:lnTo>
                <a:lnTo>
                  <a:pt x="1006514" y="990146"/>
                </a:lnTo>
                <a:lnTo>
                  <a:pt x="1012415" y="988785"/>
                </a:lnTo>
                <a:lnTo>
                  <a:pt x="1018089" y="987424"/>
                </a:lnTo>
                <a:lnTo>
                  <a:pt x="1022401" y="964292"/>
                </a:lnTo>
                <a:lnTo>
                  <a:pt x="1026260" y="941840"/>
                </a:lnTo>
                <a:lnTo>
                  <a:pt x="1029891" y="920523"/>
                </a:lnTo>
                <a:lnTo>
                  <a:pt x="1033749" y="900339"/>
                </a:lnTo>
                <a:lnTo>
                  <a:pt x="1035792" y="890587"/>
                </a:lnTo>
                <a:lnTo>
                  <a:pt x="1037835" y="881289"/>
                </a:lnTo>
                <a:lnTo>
                  <a:pt x="1040104" y="872217"/>
                </a:lnTo>
                <a:lnTo>
                  <a:pt x="1042374" y="863373"/>
                </a:lnTo>
                <a:lnTo>
                  <a:pt x="1045325" y="854981"/>
                </a:lnTo>
                <a:lnTo>
                  <a:pt x="1048048" y="846817"/>
                </a:lnTo>
                <a:lnTo>
                  <a:pt x="1051453" y="838880"/>
                </a:lnTo>
                <a:lnTo>
                  <a:pt x="1055311" y="831396"/>
                </a:lnTo>
                <a:lnTo>
                  <a:pt x="1062574" y="834117"/>
                </a:lnTo>
                <a:lnTo>
                  <a:pt x="1072787" y="837065"/>
                </a:lnTo>
                <a:lnTo>
                  <a:pt x="1085270" y="840467"/>
                </a:lnTo>
                <a:lnTo>
                  <a:pt x="1092306" y="842281"/>
                </a:lnTo>
                <a:lnTo>
                  <a:pt x="1100023" y="843869"/>
                </a:lnTo>
                <a:lnTo>
                  <a:pt x="1108420" y="845456"/>
                </a:lnTo>
                <a:lnTo>
                  <a:pt x="1116818" y="847044"/>
                </a:lnTo>
                <a:lnTo>
                  <a:pt x="1126123" y="848178"/>
                </a:lnTo>
                <a:lnTo>
                  <a:pt x="1135883" y="849539"/>
                </a:lnTo>
                <a:lnTo>
                  <a:pt x="1145869" y="850673"/>
                </a:lnTo>
                <a:lnTo>
                  <a:pt x="1156309" y="851126"/>
                </a:lnTo>
                <a:lnTo>
                  <a:pt x="1167204" y="851580"/>
                </a:lnTo>
                <a:lnTo>
                  <a:pt x="1178552" y="851806"/>
                </a:lnTo>
                <a:lnTo>
                  <a:pt x="1190354" y="851580"/>
                </a:lnTo>
                <a:lnTo>
                  <a:pt x="1202156" y="851126"/>
                </a:lnTo>
                <a:lnTo>
                  <a:pt x="1214412" y="849992"/>
                </a:lnTo>
                <a:lnTo>
                  <a:pt x="1226895" y="848631"/>
                </a:lnTo>
                <a:lnTo>
                  <a:pt x="1239605" y="846364"/>
                </a:lnTo>
                <a:lnTo>
                  <a:pt x="1252542" y="844096"/>
                </a:lnTo>
                <a:lnTo>
                  <a:pt x="1265933" y="840921"/>
                </a:lnTo>
                <a:lnTo>
                  <a:pt x="1279323" y="837292"/>
                </a:lnTo>
                <a:lnTo>
                  <a:pt x="1292714" y="832983"/>
                </a:lnTo>
                <a:lnTo>
                  <a:pt x="1306559" y="827994"/>
                </a:lnTo>
                <a:lnTo>
                  <a:pt x="1313368" y="825499"/>
                </a:lnTo>
                <a:lnTo>
                  <a:pt x="1320404" y="822551"/>
                </a:lnTo>
                <a:lnTo>
                  <a:pt x="1327212" y="819603"/>
                </a:lnTo>
                <a:lnTo>
                  <a:pt x="1334248" y="816201"/>
                </a:lnTo>
                <a:lnTo>
                  <a:pt x="1341057" y="812799"/>
                </a:lnTo>
                <a:lnTo>
                  <a:pt x="1348093" y="809171"/>
                </a:lnTo>
                <a:lnTo>
                  <a:pt x="1355129" y="805315"/>
                </a:lnTo>
                <a:lnTo>
                  <a:pt x="1362165" y="801006"/>
                </a:lnTo>
                <a:lnTo>
                  <a:pt x="1369201" y="796924"/>
                </a:lnTo>
                <a:lnTo>
                  <a:pt x="1376463" y="792389"/>
                </a:lnTo>
                <a:lnTo>
                  <a:pt x="1383272" y="787626"/>
                </a:lnTo>
                <a:lnTo>
                  <a:pt x="1390308" y="782637"/>
                </a:lnTo>
                <a:close/>
                <a:moveTo>
                  <a:pt x="2282825" y="769937"/>
                </a:moveTo>
                <a:lnTo>
                  <a:pt x="2412173" y="829864"/>
                </a:lnTo>
                <a:lnTo>
                  <a:pt x="2422140" y="834858"/>
                </a:lnTo>
                <a:lnTo>
                  <a:pt x="2426897" y="837355"/>
                </a:lnTo>
                <a:lnTo>
                  <a:pt x="2431201" y="840078"/>
                </a:lnTo>
                <a:lnTo>
                  <a:pt x="2435732" y="842802"/>
                </a:lnTo>
                <a:lnTo>
                  <a:pt x="2439583" y="845526"/>
                </a:lnTo>
                <a:lnTo>
                  <a:pt x="2443434" y="848250"/>
                </a:lnTo>
                <a:lnTo>
                  <a:pt x="2447058" y="851201"/>
                </a:lnTo>
                <a:lnTo>
                  <a:pt x="2450456" y="853925"/>
                </a:lnTo>
                <a:lnTo>
                  <a:pt x="2453628" y="857103"/>
                </a:lnTo>
                <a:lnTo>
                  <a:pt x="2456799" y="860054"/>
                </a:lnTo>
                <a:lnTo>
                  <a:pt x="2459518" y="863005"/>
                </a:lnTo>
                <a:lnTo>
                  <a:pt x="2462236" y="866183"/>
                </a:lnTo>
                <a:lnTo>
                  <a:pt x="2464501" y="869361"/>
                </a:lnTo>
                <a:lnTo>
                  <a:pt x="2466766" y="872539"/>
                </a:lnTo>
                <a:lnTo>
                  <a:pt x="2468805" y="875717"/>
                </a:lnTo>
                <a:lnTo>
                  <a:pt x="2470617" y="878895"/>
                </a:lnTo>
                <a:lnTo>
                  <a:pt x="2472430" y="882300"/>
                </a:lnTo>
                <a:lnTo>
                  <a:pt x="2474015" y="885932"/>
                </a:lnTo>
                <a:lnTo>
                  <a:pt x="2475601" y="889337"/>
                </a:lnTo>
                <a:lnTo>
                  <a:pt x="2477866" y="896373"/>
                </a:lnTo>
                <a:lnTo>
                  <a:pt x="2479905" y="903637"/>
                </a:lnTo>
                <a:lnTo>
                  <a:pt x="2481264" y="911128"/>
                </a:lnTo>
                <a:lnTo>
                  <a:pt x="2482397" y="918846"/>
                </a:lnTo>
                <a:lnTo>
                  <a:pt x="2482850" y="927018"/>
                </a:lnTo>
                <a:lnTo>
                  <a:pt x="2482850" y="935190"/>
                </a:lnTo>
                <a:lnTo>
                  <a:pt x="2482850" y="1152652"/>
                </a:lnTo>
                <a:lnTo>
                  <a:pt x="2482850" y="1160824"/>
                </a:lnTo>
                <a:lnTo>
                  <a:pt x="2482397" y="1168768"/>
                </a:lnTo>
                <a:lnTo>
                  <a:pt x="2481264" y="1176486"/>
                </a:lnTo>
                <a:lnTo>
                  <a:pt x="2479905" y="1184204"/>
                </a:lnTo>
                <a:lnTo>
                  <a:pt x="2477866" y="1191468"/>
                </a:lnTo>
                <a:lnTo>
                  <a:pt x="2475601" y="1198732"/>
                </a:lnTo>
                <a:lnTo>
                  <a:pt x="2474015" y="1202137"/>
                </a:lnTo>
                <a:lnTo>
                  <a:pt x="2472430" y="1205315"/>
                </a:lnTo>
                <a:lnTo>
                  <a:pt x="2470617" y="1208720"/>
                </a:lnTo>
                <a:lnTo>
                  <a:pt x="2468805" y="1212125"/>
                </a:lnTo>
                <a:lnTo>
                  <a:pt x="2466766" y="1215303"/>
                </a:lnTo>
                <a:lnTo>
                  <a:pt x="2464501" y="1218708"/>
                </a:lnTo>
                <a:lnTo>
                  <a:pt x="2462236" y="1221658"/>
                </a:lnTo>
                <a:lnTo>
                  <a:pt x="2459518" y="1224836"/>
                </a:lnTo>
                <a:lnTo>
                  <a:pt x="2456799" y="1227787"/>
                </a:lnTo>
                <a:lnTo>
                  <a:pt x="2453628" y="1230738"/>
                </a:lnTo>
                <a:lnTo>
                  <a:pt x="2450456" y="1233689"/>
                </a:lnTo>
                <a:lnTo>
                  <a:pt x="2447058" y="1236640"/>
                </a:lnTo>
                <a:lnTo>
                  <a:pt x="2443434" y="1239364"/>
                </a:lnTo>
                <a:lnTo>
                  <a:pt x="2439583" y="1242315"/>
                </a:lnTo>
                <a:lnTo>
                  <a:pt x="2435732" y="1245039"/>
                </a:lnTo>
                <a:lnTo>
                  <a:pt x="2431201" y="1247763"/>
                </a:lnTo>
                <a:lnTo>
                  <a:pt x="2426897" y="1250260"/>
                </a:lnTo>
                <a:lnTo>
                  <a:pt x="2422140" y="1252984"/>
                </a:lnTo>
                <a:lnTo>
                  <a:pt x="2412173" y="1257978"/>
                </a:lnTo>
                <a:lnTo>
                  <a:pt x="2406963" y="1260475"/>
                </a:lnTo>
                <a:lnTo>
                  <a:pt x="2282825" y="1202818"/>
                </a:lnTo>
                <a:lnTo>
                  <a:pt x="2282825" y="769937"/>
                </a:lnTo>
                <a:close/>
                <a:moveTo>
                  <a:pt x="1247774" y="628650"/>
                </a:moveTo>
                <a:lnTo>
                  <a:pt x="1262265" y="628876"/>
                </a:lnTo>
                <a:lnTo>
                  <a:pt x="1276302" y="629556"/>
                </a:lnTo>
                <a:lnTo>
                  <a:pt x="1290113" y="631143"/>
                </a:lnTo>
                <a:lnTo>
                  <a:pt x="1303472" y="632956"/>
                </a:lnTo>
                <a:lnTo>
                  <a:pt x="1316830" y="635222"/>
                </a:lnTo>
                <a:lnTo>
                  <a:pt x="1329282" y="638169"/>
                </a:lnTo>
                <a:lnTo>
                  <a:pt x="1341282" y="641569"/>
                </a:lnTo>
                <a:lnTo>
                  <a:pt x="1353056" y="645195"/>
                </a:lnTo>
                <a:lnTo>
                  <a:pt x="1363923" y="649274"/>
                </a:lnTo>
                <a:lnTo>
                  <a:pt x="1374338" y="654034"/>
                </a:lnTo>
                <a:lnTo>
                  <a:pt x="1378866" y="656300"/>
                </a:lnTo>
                <a:lnTo>
                  <a:pt x="1383847" y="658794"/>
                </a:lnTo>
                <a:lnTo>
                  <a:pt x="1388149" y="661513"/>
                </a:lnTo>
                <a:lnTo>
                  <a:pt x="1392677" y="664006"/>
                </a:lnTo>
                <a:lnTo>
                  <a:pt x="1396753" y="666953"/>
                </a:lnTo>
                <a:lnTo>
                  <a:pt x="1400602" y="669672"/>
                </a:lnTo>
                <a:lnTo>
                  <a:pt x="1404451" y="672619"/>
                </a:lnTo>
                <a:lnTo>
                  <a:pt x="1407847" y="675565"/>
                </a:lnTo>
                <a:lnTo>
                  <a:pt x="1411243" y="678512"/>
                </a:lnTo>
                <a:lnTo>
                  <a:pt x="1414413" y="681685"/>
                </a:lnTo>
                <a:lnTo>
                  <a:pt x="1417130" y="685084"/>
                </a:lnTo>
                <a:lnTo>
                  <a:pt x="1419847" y="688257"/>
                </a:lnTo>
                <a:lnTo>
                  <a:pt x="1425507" y="688484"/>
                </a:lnTo>
                <a:lnTo>
                  <a:pt x="1430941" y="689164"/>
                </a:lnTo>
                <a:lnTo>
                  <a:pt x="1436148" y="690297"/>
                </a:lnTo>
                <a:lnTo>
                  <a:pt x="1441356" y="691430"/>
                </a:lnTo>
                <a:lnTo>
                  <a:pt x="1446110" y="693017"/>
                </a:lnTo>
                <a:lnTo>
                  <a:pt x="1450865" y="694830"/>
                </a:lnTo>
                <a:lnTo>
                  <a:pt x="1455167" y="697323"/>
                </a:lnTo>
                <a:lnTo>
                  <a:pt x="1459695" y="699816"/>
                </a:lnTo>
                <a:lnTo>
                  <a:pt x="1463544" y="702763"/>
                </a:lnTo>
                <a:lnTo>
                  <a:pt x="1467619" y="705709"/>
                </a:lnTo>
                <a:lnTo>
                  <a:pt x="1471242" y="708882"/>
                </a:lnTo>
                <a:lnTo>
                  <a:pt x="1474865" y="712508"/>
                </a:lnTo>
                <a:lnTo>
                  <a:pt x="1478261" y="716361"/>
                </a:lnTo>
                <a:lnTo>
                  <a:pt x="1481657" y="720668"/>
                </a:lnTo>
                <a:lnTo>
                  <a:pt x="1484827" y="724747"/>
                </a:lnTo>
                <a:lnTo>
                  <a:pt x="1487544" y="729053"/>
                </a:lnTo>
                <a:lnTo>
                  <a:pt x="1490487" y="733813"/>
                </a:lnTo>
                <a:lnTo>
                  <a:pt x="1492977" y="738799"/>
                </a:lnTo>
                <a:lnTo>
                  <a:pt x="1495468" y="743785"/>
                </a:lnTo>
                <a:lnTo>
                  <a:pt x="1497732" y="748998"/>
                </a:lnTo>
                <a:lnTo>
                  <a:pt x="1499996" y="754211"/>
                </a:lnTo>
                <a:lnTo>
                  <a:pt x="1502034" y="759877"/>
                </a:lnTo>
                <a:lnTo>
                  <a:pt x="1503845" y="765543"/>
                </a:lnTo>
                <a:lnTo>
                  <a:pt x="1505656" y="771436"/>
                </a:lnTo>
                <a:lnTo>
                  <a:pt x="1509053" y="783222"/>
                </a:lnTo>
                <a:lnTo>
                  <a:pt x="1511996" y="795460"/>
                </a:lnTo>
                <a:lnTo>
                  <a:pt x="1514260" y="808153"/>
                </a:lnTo>
                <a:lnTo>
                  <a:pt x="1516071" y="821071"/>
                </a:lnTo>
                <a:lnTo>
                  <a:pt x="1517656" y="833990"/>
                </a:lnTo>
                <a:lnTo>
                  <a:pt x="1519015" y="846909"/>
                </a:lnTo>
                <a:lnTo>
                  <a:pt x="1519694" y="860281"/>
                </a:lnTo>
                <a:lnTo>
                  <a:pt x="1520147" y="873200"/>
                </a:lnTo>
                <a:lnTo>
                  <a:pt x="1520826" y="886118"/>
                </a:lnTo>
                <a:lnTo>
                  <a:pt x="1520826" y="898584"/>
                </a:lnTo>
                <a:lnTo>
                  <a:pt x="1520373" y="910823"/>
                </a:lnTo>
                <a:lnTo>
                  <a:pt x="1520147" y="922608"/>
                </a:lnTo>
                <a:lnTo>
                  <a:pt x="1519241" y="945046"/>
                </a:lnTo>
                <a:lnTo>
                  <a:pt x="1517883" y="964311"/>
                </a:lnTo>
                <a:lnTo>
                  <a:pt x="1516524" y="981083"/>
                </a:lnTo>
                <a:lnTo>
                  <a:pt x="1514939" y="993321"/>
                </a:lnTo>
                <a:lnTo>
                  <a:pt x="1511996" y="991508"/>
                </a:lnTo>
                <a:lnTo>
                  <a:pt x="1508600" y="990148"/>
                </a:lnTo>
                <a:lnTo>
                  <a:pt x="1505204" y="988562"/>
                </a:lnTo>
                <a:lnTo>
                  <a:pt x="1501808" y="987202"/>
                </a:lnTo>
                <a:lnTo>
                  <a:pt x="1498185" y="985842"/>
                </a:lnTo>
                <a:lnTo>
                  <a:pt x="1494562" y="984936"/>
                </a:lnTo>
                <a:lnTo>
                  <a:pt x="1490713" y="983802"/>
                </a:lnTo>
                <a:lnTo>
                  <a:pt x="1487091" y="983349"/>
                </a:lnTo>
                <a:lnTo>
                  <a:pt x="1481657" y="946859"/>
                </a:lnTo>
                <a:lnTo>
                  <a:pt x="1479166" y="929408"/>
                </a:lnTo>
                <a:lnTo>
                  <a:pt x="1476223" y="912636"/>
                </a:lnTo>
                <a:lnTo>
                  <a:pt x="1473280" y="896544"/>
                </a:lnTo>
                <a:lnTo>
                  <a:pt x="1469657" y="881132"/>
                </a:lnTo>
                <a:lnTo>
                  <a:pt x="1467846" y="873653"/>
                </a:lnTo>
                <a:lnTo>
                  <a:pt x="1465808" y="866400"/>
                </a:lnTo>
                <a:lnTo>
                  <a:pt x="1463770" y="859374"/>
                </a:lnTo>
                <a:lnTo>
                  <a:pt x="1461506" y="852802"/>
                </a:lnTo>
                <a:lnTo>
                  <a:pt x="1459242" y="846002"/>
                </a:lnTo>
                <a:lnTo>
                  <a:pt x="1456299" y="839430"/>
                </a:lnTo>
                <a:lnTo>
                  <a:pt x="1453356" y="833310"/>
                </a:lnTo>
                <a:lnTo>
                  <a:pt x="1450412" y="826964"/>
                </a:lnTo>
                <a:lnTo>
                  <a:pt x="1447242" y="821071"/>
                </a:lnTo>
                <a:lnTo>
                  <a:pt x="1443620" y="815405"/>
                </a:lnTo>
                <a:lnTo>
                  <a:pt x="1439771" y="809966"/>
                </a:lnTo>
                <a:lnTo>
                  <a:pt x="1435922" y="804526"/>
                </a:lnTo>
                <a:lnTo>
                  <a:pt x="1431394" y="799313"/>
                </a:lnTo>
                <a:lnTo>
                  <a:pt x="1426865" y="794780"/>
                </a:lnTo>
                <a:lnTo>
                  <a:pt x="1421884" y="789794"/>
                </a:lnTo>
                <a:lnTo>
                  <a:pt x="1416677" y="785261"/>
                </a:lnTo>
                <a:lnTo>
                  <a:pt x="1411017" y="781182"/>
                </a:lnTo>
                <a:lnTo>
                  <a:pt x="1405130" y="777102"/>
                </a:lnTo>
                <a:lnTo>
                  <a:pt x="1398791" y="773249"/>
                </a:lnTo>
                <a:lnTo>
                  <a:pt x="1391998" y="769623"/>
                </a:lnTo>
                <a:lnTo>
                  <a:pt x="1384753" y="774609"/>
                </a:lnTo>
                <a:lnTo>
                  <a:pt x="1377508" y="779595"/>
                </a:lnTo>
                <a:lnTo>
                  <a:pt x="1370263" y="784355"/>
                </a:lnTo>
                <a:lnTo>
                  <a:pt x="1363018" y="788661"/>
                </a:lnTo>
                <a:lnTo>
                  <a:pt x="1355772" y="793194"/>
                </a:lnTo>
                <a:lnTo>
                  <a:pt x="1348301" y="797047"/>
                </a:lnTo>
                <a:lnTo>
                  <a:pt x="1341056" y="800900"/>
                </a:lnTo>
                <a:lnTo>
                  <a:pt x="1334037" y="804526"/>
                </a:lnTo>
                <a:lnTo>
                  <a:pt x="1326792" y="807926"/>
                </a:lnTo>
                <a:lnTo>
                  <a:pt x="1319547" y="811326"/>
                </a:lnTo>
                <a:lnTo>
                  <a:pt x="1312302" y="814045"/>
                </a:lnTo>
                <a:lnTo>
                  <a:pt x="1305283" y="816992"/>
                </a:lnTo>
                <a:lnTo>
                  <a:pt x="1298038" y="819711"/>
                </a:lnTo>
                <a:lnTo>
                  <a:pt x="1291245" y="822205"/>
                </a:lnTo>
                <a:lnTo>
                  <a:pt x="1277208" y="826511"/>
                </a:lnTo>
                <a:lnTo>
                  <a:pt x="1263397" y="830364"/>
                </a:lnTo>
                <a:lnTo>
                  <a:pt x="1249812" y="833537"/>
                </a:lnTo>
                <a:lnTo>
                  <a:pt x="1236454" y="836030"/>
                </a:lnTo>
                <a:lnTo>
                  <a:pt x="1223322" y="838296"/>
                </a:lnTo>
                <a:lnTo>
                  <a:pt x="1210417" y="839656"/>
                </a:lnTo>
                <a:lnTo>
                  <a:pt x="1197964" y="840789"/>
                </a:lnTo>
                <a:lnTo>
                  <a:pt x="1185511" y="841469"/>
                </a:lnTo>
                <a:lnTo>
                  <a:pt x="1173738" y="841469"/>
                </a:lnTo>
                <a:lnTo>
                  <a:pt x="1162191" y="841469"/>
                </a:lnTo>
                <a:lnTo>
                  <a:pt x="1151097" y="841016"/>
                </a:lnTo>
                <a:lnTo>
                  <a:pt x="1140229" y="840336"/>
                </a:lnTo>
                <a:lnTo>
                  <a:pt x="1129814" y="839203"/>
                </a:lnTo>
                <a:lnTo>
                  <a:pt x="1120079" y="837843"/>
                </a:lnTo>
                <a:lnTo>
                  <a:pt x="1110796" y="836710"/>
                </a:lnTo>
                <a:lnTo>
                  <a:pt x="1101739" y="835123"/>
                </a:lnTo>
                <a:lnTo>
                  <a:pt x="1093362" y="833310"/>
                </a:lnTo>
                <a:lnTo>
                  <a:pt x="1085438" y="831724"/>
                </a:lnTo>
                <a:lnTo>
                  <a:pt x="1078193" y="829910"/>
                </a:lnTo>
                <a:lnTo>
                  <a:pt x="1065514" y="826284"/>
                </a:lnTo>
                <a:lnTo>
                  <a:pt x="1055099" y="823111"/>
                </a:lnTo>
                <a:lnTo>
                  <a:pt x="1047401" y="820391"/>
                </a:lnTo>
                <a:lnTo>
                  <a:pt x="1043552" y="828097"/>
                </a:lnTo>
                <a:lnTo>
                  <a:pt x="1040156" y="836483"/>
                </a:lnTo>
                <a:lnTo>
                  <a:pt x="1036986" y="844869"/>
                </a:lnTo>
                <a:lnTo>
                  <a:pt x="1034043" y="853708"/>
                </a:lnTo>
                <a:lnTo>
                  <a:pt x="1031552" y="862774"/>
                </a:lnTo>
                <a:lnTo>
                  <a:pt x="1029288" y="872520"/>
                </a:lnTo>
                <a:lnTo>
                  <a:pt x="1027024" y="882265"/>
                </a:lnTo>
                <a:lnTo>
                  <a:pt x="1024986" y="892464"/>
                </a:lnTo>
                <a:lnTo>
                  <a:pt x="1021137" y="913316"/>
                </a:lnTo>
                <a:lnTo>
                  <a:pt x="1017288" y="935527"/>
                </a:lnTo>
                <a:lnTo>
                  <a:pt x="1013213" y="958871"/>
                </a:lnTo>
                <a:lnTo>
                  <a:pt x="1011175" y="970884"/>
                </a:lnTo>
                <a:lnTo>
                  <a:pt x="1008458" y="983349"/>
                </a:lnTo>
                <a:lnTo>
                  <a:pt x="1004609" y="984029"/>
                </a:lnTo>
                <a:lnTo>
                  <a:pt x="1000760" y="984936"/>
                </a:lnTo>
                <a:lnTo>
                  <a:pt x="997138" y="985842"/>
                </a:lnTo>
                <a:lnTo>
                  <a:pt x="993515" y="987202"/>
                </a:lnTo>
                <a:lnTo>
                  <a:pt x="989892" y="988789"/>
                </a:lnTo>
                <a:lnTo>
                  <a:pt x="986496" y="990375"/>
                </a:lnTo>
                <a:lnTo>
                  <a:pt x="983100" y="991962"/>
                </a:lnTo>
                <a:lnTo>
                  <a:pt x="979704" y="993775"/>
                </a:lnTo>
                <a:lnTo>
                  <a:pt x="977666" y="979723"/>
                </a:lnTo>
                <a:lnTo>
                  <a:pt x="976761" y="970657"/>
                </a:lnTo>
                <a:lnTo>
                  <a:pt x="975402" y="960458"/>
                </a:lnTo>
                <a:lnTo>
                  <a:pt x="974496" y="949352"/>
                </a:lnTo>
                <a:lnTo>
                  <a:pt x="973817" y="937340"/>
                </a:lnTo>
                <a:lnTo>
                  <a:pt x="973364" y="924421"/>
                </a:lnTo>
                <a:lnTo>
                  <a:pt x="973138" y="911049"/>
                </a:lnTo>
                <a:lnTo>
                  <a:pt x="973364" y="896771"/>
                </a:lnTo>
                <a:lnTo>
                  <a:pt x="974044" y="882039"/>
                </a:lnTo>
                <a:lnTo>
                  <a:pt x="975402" y="866854"/>
                </a:lnTo>
                <a:lnTo>
                  <a:pt x="977213" y="851442"/>
                </a:lnTo>
                <a:lnTo>
                  <a:pt x="978119" y="843736"/>
                </a:lnTo>
                <a:lnTo>
                  <a:pt x="979704" y="835577"/>
                </a:lnTo>
                <a:lnTo>
                  <a:pt x="981062" y="827871"/>
                </a:lnTo>
                <a:lnTo>
                  <a:pt x="982874" y="819711"/>
                </a:lnTo>
                <a:lnTo>
                  <a:pt x="984911" y="812006"/>
                </a:lnTo>
                <a:lnTo>
                  <a:pt x="986949" y="804073"/>
                </a:lnTo>
                <a:lnTo>
                  <a:pt x="989440" y="796140"/>
                </a:lnTo>
                <a:lnTo>
                  <a:pt x="991930" y="788208"/>
                </a:lnTo>
                <a:lnTo>
                  <a:pt x="994873" y="780502"/>
                </a:lnTo>
                <a:lnTo>
                  <a:pt x="997817" y="772569"/>
                </a:lnTo>
                <a:lnTo>
                  <a:pt x="1001213" y="765090"/>
                </a:lnTo>
                <a:lnTo>
                  <a:pt x="1004836" y="757384"/>
                </a:lnTo>
                <a:lnTo>
                  <a:pt x="1008685" y="749905"/>
                </a:lnTo>
                <a:lnTo>
                  <a:pt x="1012986" y="742652"/>
                </a:lnTo>
                <a:lnTo>
                  <a:pt x="1017288" y="735400"/>
                </a:lnTo>
                <a:lnTo>
                  <a:pt x="1022043" y="728147"/>
                </a:lnTo>
                <a:lnTo>
                  <a:pt x="1027024" y="721121"/>
                </a:lnTo>
                <a:lnTo>
                  <a:pt x="1032458" y="714095"/>
                </a:lnTo>
                <a:lnTo>
                  <a:pt x="1038118" y="707522"/>
                </a:lnTo>
                <a:lnTo>
                  <a:pt x="1044231" y="701176"/>
                </a:lnTo>
                <a:lnTo>
                  <a:pt x="1050344" y="694603"/>
                </a:lnTo>
                <a:lnTo>
                  <a:pt x="1057136" y="688711"/>
                </a:lnTo>
                <a:lnTo>
                  <a:pt x="1064382" y="682818"/>
                </a:lnTo>
                <a:lnTo>
                  <a:pt x="1071627" y="676925"/>
                </a:lnTo>
                <a:lnTo>
                  <a:pt x="1079778" y="671486"/>
                </a:lnTo>
                <a:lnTo>
                  <a:pt x="1087702" y="666726"/>
                </a:lnTo>
                <a:lnTo>
                  <a:pt x="1096306" y="661740"/>
                </a:lnTo>
                <a:lnTo>
                  <a:pt x="1105362" y="656980"/>
                </a:lnTo>
                <a:lnTo>
                  <a:pt x="1114645" y="652674"/>
                </a:lnTo>
                <a:lnTo>
                  <a:pt x="1124380" y="648821"/>
                </a:lnTo>
                <a:lnTo>
                  <a:pt x="1134795" y="645195"/>
                </a:lnTo>
                <a:lnTo>
                  <a:pt x="1145437" y="641795"/>
                </a:lnTo>
                <a:lnTo>
                  <a:pt x="1156531" y="638622"/>
                </a:lnTo>
                <a:lnTo>
                  <a:pt x="1168304" y="636129"/>
                </a:lnTo>
                <a:lnTo>
                  <a:pt x="1180304" y="634089"/>
                </a:lnTo>
                <a:lnTo>
                  <a:pt x="1192757" y="631823"/>
                </a:lnTo>
                <a:lnTo>
                  <a:pt x="1205662" y="630690"/>
                </a:lnTo>
                <a:lnTo>
                  <a:pt x="1219247" y="629330"/>
                </a:lnTo>
                <a:lnTo>
                  <a:pt x="1233058" y="628876"/>
                </a:lnTo>
                <a:lnTo>
                  <a:pt x="1247774" y="628650"/>
                </a:lnTo>
                <a:close/>
                <a:moveTo>
                  <a:pt x="91667" y="541337"/>
                </a:moveTo>
                <a:lnTo>
                  <a:pt x="370523" y="541337"/>
                </a:lnTo>
                <a:lnTo>
                  <a:pt x="375061" y="541563"/>
                </a:lnTo>
                <a:lnTo>
                  <a:pt x="379826" y="542015"/>
                </a:lnTo>
                <a:lnTo>
                  <a:pt x="384137" y="542468"/>
                </a:lnTo>
                <a:lnTo>
                  <a:pt x="388902" y="543373"/>
                </a:lnTo>
                <a:lnTo>
                  <a:pt x="393213" y="544278"/>
                </a:lnTo>
                <a:lnTo>
                  <a:pt x="397524" y="545635"/>
                </a:lnTo>
                <a:lnTo>
                  <a:pt x="401835" y="546992"/>
                </a:lnTo>
                <a:lnTo>
                  <a:pt x="405919" y="548576"/>
                </a:lnTo>
                <a:lnTo>
                  <a:pt x="409777" y="550386"/>
                </a:lnTo>
                <a:lnTo>
                  <a:pt x="414088" y="552421"/>
                </a:lnTo>
                <a:lnTo>
                  <a:pt x="417718" y="554684"/>
                </a:lnTo>
                <a:lnTo>
                  <a:pt x="421575" y="556946"/>
                </a:lnTo>
                <a:lnTo>
                  <a:pt x="425206" y="559434"/>
                </a:lnTo>
                <a:lnTo>
                  <a:pt x="428609" y="562149"/>
                </a:lnTo>
                <a:lnTo>
                  <a:pt x="432013" y="564864"/>
                </a:lnTo>
                <a:lnTo>
                  <a:pt x="434962" y="568031"/>
                </a:lnTo>
                <a:lnTo>
                  <a:pt x="438139" y="571198"/>
                </a:lnTo>
                <a:lnTo>
                  <a:pt x="441088" y="574591"/>
                </a:lnTo>
                <a:lnTo>
                  <a:pt x="443584" y="577984"/>
                </a:lnTo>
                <a:lnTo>
                  <a:pt x="446307" y="581604"/>
                </a:lnTo>
                <a:lnTo>
                  <a:pt x="448803" y="585223"/>
                </a:lnTo>
                <a:lnTo>
                  <a:pt x="450845" y="589069"/>
                </a:lnTo>
                <a:lnTo>
                  <a:pt x="452887" y="592915"/>
                </a:lnTo>
                <a:lnTo>
                  <a:pt x="454702" y="596760"/>
                </a:lnTo>
                <a:lnTo>
                  <a:pt x="456291" y="600832"/>
                </a:lnTo>
                <a:lnTo>
                  <a:pt x="457879" y="605130"/>
                </a:lnTo>
                <a:lnTo>
                  <a:pt x="459240" y="609429"/>
                </a:lnTo>
                <a:lnTo>
                  <a:pt x="460148" y="613727"/>
                </a:lnTo>
                <a:lnTo>
                  <a:pt x="461055" y="618251"/>
                </a:lnTo>
                <a:lnTo>
                  <a:pt x="461509" y="622549"/>
                </a:lnTo>
                <a:lnTo>
                  <a:pt x="461736" y="627300"/>
                </a:lnTo>
                <a:lnTo>
                  <a:pt x="461963" y="631824"/>
                </a:lnTo>
                <a:lnTo>
                  <a:pt x="461736" y="636575"/>
                </a:lnTo>
                <a:lnTo>
                  <a:pt x="461509" y="641099"/>
                </a:lnTo>
                <a:lnTo>
                  <a:pt x="461055" y="645624"/>
                </a:lnTo>
                <a:lnTo>
                  <a:pt x="460148" y="650148"/>
                </a:lnTo>
                <a:lnTo>
                  <a:pt x="459240" y="654446"/>
                </a:lnTo>
                <a:lnTo>
                  <a:pt x="457879" y="658518"/>
                </a:lnTo>
                <a:lnTo>
                  <a:pt x="456291" y="662816"/>
                </a:lnTo>
                <a:lnTo>
                  <a:pt x="454702" y="666888"/>
                </a:lnTo>
                <a:lnTo>
                  <a:pt x="452887" y="670960"/>
                </a:lnTo>
                <a:lnTo>
                  <a:pt x="450845" y="674806"/>
                </a:lnTo>
                <a:lnTo>
                  <a:pt x="448803" y="678652"/>
                </a:lnTo>
                <a:lnTo>
                  <a:pt x="446307" y="682271"/>
                </a:lnTo>
                <a:lnTo>
                  <a:pt x="443584" y="685664"/>
                </a:lnTo>
                <a:lnTo>
                  <a:pt x="441088" y="689284"/>
                </a:lnTo>
                <a:lnTo>
                  <a:pt x="438139" y="692451"/>
                </a:lnTo>
                <a:lnTo>
                  <a:pt x="434962" y="695618"/>
                </a:lnTo>
                <a:lnTo>
                  <a:pt x="432013" y="698559"/>
                </a:lnTo>
                <a:lnTo>
                  <a:pt x="428609" y="701500"/>
                </a:lnTo>
                <a:lnTo>
                  <a:pt x="425206" y="703988"/>
                </a:lnTo>
                <a:lnTo>
                  <a:pt x="421575" y="706703"/>
                </a:lnTo>
                <a:lnTo>
                  <a:pt x="417718" y="708965"/>
                </a:lnTo>
                <a:lnTo>
                  <a:pt x="414088" y="711227"/>
                </a:lnTo>
                <a:lnTo>
                  <a:pt x="409777" y="713489"/>
                </a:lnTo>
                <a:lnTo>
                  <a:pt x="405919" y="715299"/>
                </a:lnTo>
                <a:lnTo>
                  <a:pt x="401835" y="716883"/>
                </a:lnTo>
                <a:lnTo>
                  <a:pt x="397524" y="718014"/>
                </a:lnTo>
                <a:lnTo>
                  <a:pt x="393213" y="719371"/>
                </a:lnTo>
                <a:lnTo>
                  <a:pt x="388902" y="720502"/>
                </a:lnTo>
                <a:lnTo>
                  <a:pt x="384137" y="721181"/>
                </a:lnTo>
                <a:lnTo>
                  <a:pt x="379826" y="721633"/>
                </a:lnTo>
                <a:lnTo>
                  <a:pt x="375061" y="722312"/>
                </a:lnTo>
                <a:lnTo>
                  <a:pt x="370523" y="722312"/>
                </a:lnTo>
                <a:lnTo>
                  <a:pt x="91667" y="722312"/>
                </a:lnTo>
                <a:lnTo>
                  <a:pt x="86902" y="722312"/>
                </a:lnTo>
                <a:lnTo>
                  <a:pt x="82364" y="721633"/>
                </a:lnTo>
                <a:lnTo>
                  <a:pt x="77599" y="721181"/>
                </a:lnTo>
                <a:lnTo>
                  <a:pt x="73288" y="720502"/>
                </a:lnTo>
                <a:lnTo>
                  <a:pt x="68750" y="719371"/>
                </a:lnTo>
                <a:lnTo>
                  <a:pt x="64439" y="718014"/>
                </a:lnTo>
                <a:lnTo>
                  <a:pt x="60128" y="716883"/>
                </a:lnTo>
                <a:lnTo>
                  <a:pt x="56044" y="715299"/>
                </a:lnTo>
                <a:lnTo>
                  <a:pt x="51959" y="713489"/>
                </a:lnTo>
                <a:lnTo>
                  <a:pt x="48102" y="711227"/>
                </a:lnTo>
                <a:lnTo>
                  <a:pt x="44245" y="708965"/>
                </a:lnTo>
                <a:lnTo>
                  <a:pt x="40615" y="706703"/>
                </a:lnTo>
                <a:lnTo>
                  <a:pt x="36757" y="703988"/>
                </a:lnTo>
                <a:lnTo>
                  <a:pt x="33581" y="701500"/>
                </a:lnTo>
                <a:lnTo>
                  <a:pt x="30177" y="698559"/>
                </a:lnTo>
                <a:lnTo>
                  <a:pt x="26774" y="695618"/>
                </a:lnTo>
                <a:lnTo>
                  <a:pt x="23824" y="692451"/>
                </a:lnTo>
                <a:lnTo>
                  <a:pt x="21101" y="689284"/>
                </a:lnTo>
                <a:lnTo>
                  <a:pt x="18152" y="685664"/>
                </a:lnTo>
                <a:lnTo>
                  <a:pt x="15656" y="682271"/>
                </a:lnTo>
                <a:lnTo>
                  <a:pt x="13160" y="678652"/>
                </a:lnTo>
                <a:lnTo>
                  <a:pt x="11118" y="674806"/>
                </a:lnTo>
                <a:lnTo>
                  <a:pt x="9076" y="670960"/>
                </a:lnTo>
                <a:lnTo>
                  <a:pt x="7261" y="666888"/>
                </a:lnTo>
                <a:lnTo>
                  <a:pt x="5446" y="662816"/>
                </a:lnTo>
                <a:lnTo>
                  <a:pt x="4084" y="658518"/>
                </a:lnTo>
                <a:lnTo>
                  <a:pt x="2950" y="654446"/>
                </a:lnTo>
                <a:lnTo>
                  <a:pt x="1815" y="650148"/>
                </a:lnTo>
                <a:lnTo>
                  <a:pt x="1134" y="645624"/>
                </a:lnTo>
                <a:lnTo>
                  <a:pt x="454" y="641099"/>
                </a:lnTo>
                <a:lnTo>
                  <a:pt x="0" y="636575"/>
                </a:lnTo>
                <a:lnTo>
                  <a:pt x="0" y="631824"/>
                </a:lnTo>
                <a:lnTo>
                  <a:pt x="0" y="627300"/>
                </a:lnTo>
                <a:lnTo>
                  <a:pt x="454" y="622549"/>
                </a:lnTo>
                <a:lnTo>
                  <a:pt x="1134" y="618251"/>
                </a:lnTo>
                <a:lnTo>
                  <a:pt x="1815" y="613727"/>
                </a:lnTo>
                <a:lnTo>
                  <a:pt x="2950" y="609429"/>
                </a:lnTo>
                <a:lnTo>
                  <a:pt x="4084" y="605130"/>
                </a:lnTo>
                <a:lnTo>
                  <a:pt x="5446" y="600832"/>
                </a:lnTo>
                <a:lnTo>
                  <a:pt x="7261" y="596760"/>
                </a:lnTo>
                <a:lnTo>
                  <a:pt x="9076" y="592915"/>
                </a:lnTo>
                <a:lnTo>
                  <a:pt x="11118" y="589069"/>
                </a:lnTo>
                <a:lnTo>
                  <a:pt x="13160" y="585223"/>
                </a:lnTo>
                <a:lnTo>
                  <a:pt x="15656" y="581604"/>
                </a:lnTo>
                <a:lnTo>
                  <a:pt x="18152" y="577984"/>
                </a:lnTo>
                <a:lnTo>
                  <a:pt x="21101" y="574591"/>
                </a:lnTo>
                <a:lnTo>
                  <a:pt x="23824" y="571198"/>
                </a:lnTo>
                <a:lnTo>
                  <a:pt x="26774" y="568031"/>
                </a:lnTo>
                <a:lnTo>
                  <a:pt x="30177" y="564864"/>
                </a:lnTo>
                <a:lnTo>
                  <a:pt x="33581" y="562149"/>
                </a:lnTo>
                <a:lnTo>
                  <a:pt x="36757" y="559434"/>
                </a:lnTo>
                <a:lnTo>
                  <a:pt x="40615" y="556946"/>
                </a:lnTo>
                <a:lnTo>
                  <a:pt x="44245" y="554684"/>
                </a:lnTo>
                <a:lnTo>
                  <a:pt x="48102" y="552421"/>
                </a:lnTo>
                <a:lnTo>
                  <a:pt x="51959" y="550386"/>
                </a:lnTo>
                <a:lnTo>
                  <a:pt x="56044" y="548576"/>
                </a:lnTo>
                <a:lnTo>
                  <a:pt x="60128" y="546992"/>
                </a:lnTo>
                <a:lnTo>
                  <a:pt x="64439" y="545635"/>
                </a:lnTo>
                <a:lnTo>
                  <a:pt x="68750" y="544278"/>
                </a:lnTo>
                <a:lnTo>
                  <a:pt x="73288" y="543373"/>
                </a:lnTo>
                <a:lnTo>
                  <a:pt x="77599" y="542468"/>
                </a:lnTo>
                <a:lnTo>
                  <a:pt x="82364" y="542015"/>
                </a:lnTo>
                <a:lnTo>
                  <a:pt x="86902" y="541563"/>
                </a:lnTo>
                <a:lnTo>
                  <a:pt x="91667" y="541337"/>
                </a:lnTo>
                <a:close/>
                <a:moveTo>
                  <a:pt x="2282825" y="312737"/>
                </a:moveTo>
                <a:lnTo>
                  <a:pt x="2412173" y="372470"/>
                </a:lnTo>
                <a:lnTo>
                  <a:pt x="2422140" y="377674"/>
                </a:lnTo>
                <a:lnTo>
                  <a:pt x="2426897" y="380163"/>
                </a:lnTo>
                <a:lnTo>
                  <a:pt x="2431201" y="382878"/>
                </a:lnTo>
                <a:lnTo>
                  <a:pt x="2435732" y="385367"/>
                </a:lnTo>
                <a:lnTo>
                  <a:pt x="2439583" y="388308"/>
                </a:lnTo>
                <a:lnTo>
                  <a:pt x="2443434" y="391023"/>
                </a:lnTo>
                <a:lnTo>
                  <a:pt x="2447058" y="393964"/>
                </a:lnTo>
                <a:lnTo>
                  <a:pt x="2450456" y="396680"/>
                </a:lnTo>
                <a:lnTo>
                  <a:pt x="2453628" y="399621"/>
                </a:lnTo>
                <a:lnTo>
                  <a:pt x="2456799" y="402562"/>
                </a:lnTo>
                <a:lnTo>
                  <a:pt x="2459518" y="405504"/>
                </a:lnTo>
                <a:lnTo>
                  <a:pt x="2462236" y="408671"/>
                </a:lnTo>
                <a:lnTo>
                  <a:pt x="2464501" y="411839"/>
                </a:lnTo>
                <a:lnTo>
                  <a:pt x="2466766" y="415233"/>
                </a:lnTo>
                <a:lnTo>
                  <a:pt x="2468805" y="418174"/>
                </a:lnTo>
                <a:lnTo>
                  <a:pt x="2470617" y="421568"/>
                </a:lnTo>
                <a:lnTo>
                  <a:pt x="2472430" y="424962"/>
                </a:lnTo>
                <a:lnTo>
                  <a:pt x="2474015" y="428356"/>
                </a:lnTo>
                <a:lnTo>
                  <a:pt x="2475601" y="431750"/>
                </a:lnTo>
                <a:lnTo>
                  <a:pt x="2477866" y="438990"/>
                </a:lnTo>
                <a:lnTo>
                  <a:pt x="2479905" y="446231"/>
                </a:lnTo>
                <a:lnTo>
                  <a:pt x="2481264" y="453697"/>
                </a:lnTo>
                <a:lnTo>
                  <a:pt x="2482397" y="461390"/>
                </a:lnTo>
                <a:lnTo>
                  <a:pt x="2482850" y="469536"/>
                </a:lnTo>
                <a:lnTo>
                  <a:pt x="2482850" y="477455"/>
                </a:lnTo>
                <a:lnTo>
                  <a:pt x="2482850" y="694213"/>
                </a:lnTo>
                <a:lnTo>
                  <a:pt x="2482850" y="702584"/>
                </a:lnTo>
                <a:lnTo>
                  <a:pt x="2482397" y="710504"/>
                </a:lnTo>
                <a:lnTo>
                  <a:pt x="2481264" y="718423"/>
                </a:lnTo>
                <a:lnTo>
                  <a:pt x="2479905" y="725889"/>
                </a:lnTo>
                <a:lnTo>
                  <a:pt x="2477866" y="733130"/>
                </a:lnTo>
                <a:lnTo>
                  <a:pt x="2475601" y="740144"/>
                </a:lnTo>
                <a:lnTo>
                  <a:pt x="2474015" y="743311"/>
                </a:lnTo>
                <a:lnTo>
                  <a:pt x="2472430" y="746932"/>
                </a:lnTo>
                <a:lnTo>
                  <a:pt x="2470617" y="750326"/>
                </a:lnTo>
                <a:lnTo>
                  <a:pt x="2468805" y="753493"/>
                </a:lnTo>
                <a:lnTo>
                  <a:pt x="2466766" y="756887"/>
                </a:lnTo>
                <a:lnTo>
                  <a:pt x="2464501" y="760055"/>
                </a:lnTo>
                <a:lnTo>
                  <a:pt x="2462236" y="762996"/>
                </a:lnTo>
                <a:lnTo>
                  <a:pt x="2459518" y="766164"/>
                </a:lnTo>
                <a:lnTo>
                  <a:pt x="2456799" y="769331"/>
                </a:lnTo>
                <a:lnTo>
                  <a:pt x="2453628" y="772047"/>
                </a:lnTo>
                <a:lnTo>
                  <a:pt x="2450456" y="775214"/>
                </a:lnTo>
                <a:lnTo>
                  <a:pt x="2447058" y="778156"/>
                </a:lnTo>
                <a:lnTo>
                  <a:pt x="2443434" y="780871"/>
                </a:lnTo>
                <a:lnTo>
                  <a:pt x="2439583" y="783812"/>
                </a:lnTo>
                <a:lnTo>
                  <a:pt x="2435732" y="786301"/>
                </a:lnTo>
                <a:lnTo>
                  <a:pt x="2431201" y="789242"/>
                </a:lnTo>
                <a:lnTo>
                  <a:pt x="2426897" y="791731"/>
                </a:lnTo>
                <a:lnTo>
                  <a:pt x="2422140" y="794446"/>
                </a:lnTo>
                <a:lnTo>
                  <a:pt x="2412173" y="799198"/>
                </a:lnTo>
                <a:lnTo>
                  <a:pt x="2406963" y="801687"/>
                </a:lnTo>
                <a:lnTo>
                  <a:pt x="2282825" y="744216"/>
                </a:lnTo>
                <a:lnTo>
                  <a:pt x="2282825" y="312737"/>
                </a:lnTo>
                <a:close/>
                <a:moveTo>
                  <a:pt x="458964" y="22907"/>
                </a:moveTo>
                <a:lnTo>
                  <a:pt x="448307" y="23134"/>
                </a:lnTo>
                <a:lnTo>
                  <a:pt x="438104" y="24041"/>
                </a:lnTo>
                <a:lnTo>
                  <a:pt x="427674" y="25175"/>
                </a:lnTo>
                <a:lnTo>
                  <a:pt x="417471" y="26990"/>
                </a:lnTo>
                <a:lnTo>
                  <a:pt x="407722" y="29485"/>
                </a:lnTo>
                <a:lnTo>
                  <a:pt x="397745" y="32206"/>
                </a:lnTo>
                <a:lnTo>
                  <a:pt x="388222" y="35382"/>
                </a:lnTo>
                <a:lnTo>
                  <a:pt x="378926" y="39237"/>
                </a:lnTo>
                <a:lnTo>
                  <a:pt x="369857" y="43320"/>
                </a:lnTo>
                <a:lnTo>
                  <a:pt x="361014" y="47856"/>
                </a:lnTo>
                <a:lnTo>
                  <a:pt x="352171" y="52846"/>
                </a:lnTo>
                <a:lnTo>
                  <a:pt x="344009" y="58289"/>
                </a:lnTo>
                <a:lnTo>
                  <a:pt x="335847" y="63959"/>
                </a:lnTo>
                <a:lnTo>
                  <a:pt x="328138" y="70083"/>
                </a:lnTo>
                <a:lnTo>
                  <a:pt x="320655" y="76660"/>
                </a:lnTo>
                <a:lnTo>
                  <a:pt x="313626" y="83238"/>
                </a:lnTo>
                <a:lnTo>
                  <a:pt x="306598" y="90722"/>
                </a:lnTo>
                <a:lnTo>
                  <a:pt x="300022" y="98207"/>
                </a:lnTo>
                <a:lnTo>
                  <a:pt x="294127" y="105918"/>
                </a:lnTo>
                <a:lnTo>
                  <a:pt x="288232" y="113856"/>
                </a:lnTo>
                <a:lnTo>
                  <a:pt x="283017" y="122248"/>
                </a:lnTo>
                <a:lnTo>
                  <a:pt x="278029" y="130867"/>
                </a:lnTo>
                <a:lnTo>
                  <a:pt x="273494" y="139939"/>
                </a:lnTo>
                <a:lnTo>
                  <a:pt x="269186" y="149011"/>
                </a:lnTo>
                <a:lnTo>
                  <a:pt x="265559" y="158310"/>
                </a:lnTo>
                <a:lnTo>
                  <a:pt x="262158" y="167836"/>
                </a:lnTo>
                <a:lnTo>
                  <a:pt x="259664" y="177589"/>
                </a:lnTo>
                <a:lnTo>
                  <a:pt x="257396" y="187568"/>
                </a:lnTo>
                <a:lnTo>
                  <a:pt x="255582" y="197775"/>
                </a:lnTo>
                <a:lnTo>
                  <a:pt x="254222" y="207754"/>
                </a:lnTo>
                <a:lnTo>
                  <a:pt x="253542" y="218414"/>
                </a:lnTo>
                <a:lnTo>
                  <a:pt x="253088" y="229074"/>
                </a:lnTo>
                <a:lnTo>
                  <a:pt x="253088" y="495117"/>
                </a:lnTo>
                <a:lnTo>
                  <a:pt x="369630" y="495117"/>
                </a:lnTo>
                <a:lnTo>
                  <a:pt x="376659" y="495344"/>
                </a:lnTo>
                <a:lnTo>
                  <a:pt x="383461" y="496024"/>
                </a:lnTo>
                <a:lnTo>
                  <a:pt x="390263" y="496705"/>
                </a:lnTo>
                <a:lnTo>
                  <a:pt x="397065" y="498066"/>
                </a:lnTo>
                <a:lnTo>
                  <a:pt x="403867" y="499653"/>
                </a:lnTo>
                <a:lnTo>
                  <a:pt x="410216" y="501468"/>
                </a:lnTo>
                <a:lnTo>
                  <a:pt x="416791" y="503509"/>
                </a:lnTo>
                <a:lnTo>
                  <a:pt x="422913" y="505777"/>
                </a:lnTo>
                <a:lnTo>
                  <a:pt x="428808" y="508726"/>
                </a:lnTo>
                <a:lnTo>
                  <a:pt x="434930" y="511674"/>
                </a:lnTo>
                <a:lnTo>
                  <a:pt x="440598" y="514849"/>
                </a:lnTo>
                <a:lnTo>
                  <a:pt x="446266" y="518478"/>
                </a:lnTo>
                <a:lnTo>
                  <a:pt x="451481" y="522334"/>
                </a:lnTo>
                <a:lnTo>
                  <a:pt x="456923" y="526190"/>
                </a:lnTo>
                <a:lnTo>
                  <a:pt x="461911" y="530726"/>
                </a:lnTo>
                <a:lnTo>
                  <a:pt x="466446" y="535035"/>
                </a:lnTo>
                <a:lnTo>
                  <a:pt x="471207" y="539798"/>
                </a:lnTo>
                <a:lnTo>
                  <a:pt x="475289" y="545015"/>
                </a:lnTo>
                <a:lnTo>
                  <a:pt x="479370" y="549777"/>
                </a:lnTo>
                <a:lnTo>
                  <a:pt x="483451" y="555221"/>
                </a:lnTo>
                <a:lnTo>
                  <a:pt x="487079" y="560664"/>
                </a:lnTo>
                <a:lnTo>
                  <a:pt x="490026" y="566561"/>
                </a:lnTo>
                <a:lnTo>
                  <a:pt x="493201" y="572458"/>
                </a:lnTo>
                <a:lnTo>
                  <a:pt x="496148" y="578355"/>
                </a:lnTo>
                <a:lnTo>
                  <a:pt x="498416" y="584706"/>
                </a:lnTo>
                <a:lnTo>
                  <a:pt x="500683" y="591056"/>
                </a:lnTo>
                <a:lnTo>
                  <a:pt x="502497" y="597407"/>
                </a:lnTo>
                <a:lnTo>
                  <a:pt x="504084" y="603984"/>
                </a:lnTo>
                <a:lnTo>
                  <a:pt x="505218" y="610788"/>
                </a:lnTo>
                <a:lnTo>
                  <a:pt x="506125" y="617592"/>
                </a:lnTo>
                <a:lnTo>
                  <a:pt x="506578" y="624623"/>
                </a:lnTo>
                <a:lnTo>
                  <a:pt x="506578" y="631428"/>
                </a:lnTo>
                <a:lnTo>
                  <a:pt x="506578" y="638459"/>
                </a:lnTo>
                <a:lnTo>
                  <a:pt x="506125" y="645263"/>
                </a:lnTo>
                <a:lnTo>
                  <a:pt x="505218" y="652294"/>
                </a:lnTo>
                <a:lnTo>
                  <a:pt x="504084" y="659098"/>
                </a:lnTo>
                <a:lnTo>
                  <a:pt x="502497" y="665449"/>
                </a:lnTo>
                <a:lnTo>
                  <a:pt x="500683" y="672026"/>
                </a:lnTo>
                <a:lnTo>
                  <a:pt x="498416" y="678150"/>
                </a:lnTo>
                <a:lnTo>
                  <a:pt x="496148" y="684500"/>
                </a:lnTo>
                <a:lnTo>
                  <a:pt x="493201" y="690397"/>
                </a:lnTo>
                <a:lnTo>
                  <a:pt x="490026" y="696294"/>
                </a:lnTo>
                <a:lnTo>
                  <a:pt x="487079" y="701964"/>
                </a:lnTo>
                <a:lnTo>
                  <a:pt x="483451" y="707861"/>
                </a:lnTo>
                <a:lnTo>
                  <a:pt x="479370" y="712851"/>
                </a:lnTo>
                <a:lnTo>
                  <a:pt x="475289" y="718067"/>
                </a:lnTo>
                <a:lnTo>
                  <a:pt x="471207" y="723057"/>
                </a:lnTo>
                <a:lnTo>
                  <a:pt x="466446" y="727820"/>
                </a:lnTo>
                <a:lnTo>
                  <a:pt x="461911" y="732356"/>
                </a:lnTo>
                <a:lnTo>
                  <a:pt x="456923" y="736666"/>
                </a:lnTo>
                <a:lnTo>
                  <a:pt x="451481" y="740748"/>
                </a:lnTo>
                <a:lnTo>
                  <a:pt x="446266" y="744604"/>
                </a:lnTo>
                <a:lnTo>
                  <a:pt x="440598" y="748006"/>
                </a:lnTo>
                <a:lnTo>
                  <a:pt x="434930" y="751408"/>
                </a:lnTo>
                <a:lnTo>
                  <a:pt x="428808" y="754356"/>
                </a:lnTo>
                <a:lnTo>
                  <a:pt x="422913" y="757078"/>
                </a:lnTo>
                <a:lnTo>
                  <a:pt x="416791" y="759573"/>
                </a:lnTo>
                <a:lnTo>
                  <a:pt x="410216" y="761614"/>
                </a:lnTo>
                <a:lnTo>
                  <a:pt x="403867" y="763429"/>
                </a:lnTo>
                <a:lnTo>
                  <a:pt x="397065" y="765016"/>
                </a:lnTo>
                <a:lnTo>
                  <a:pt x="390263" y="766377"/>
                </a:lnTo>
                <a:lnTo>
                  <a:pt x="383461" y="767058"/>
                </a:lnTo>
                <a:lnTo>
                  <a:pt x="376659" y="767738"/>
                </a:lnTo>
                <a:lnTo>
                  <a:pt x="369630" y="767965"/>
                </a:lnTo>
                <a:lnTo>
                  <a:pt x="253088" y="767965"/>
                </a:lnTo>
                <a:lnTo>
                  <a:pt x="253088" y="1135844"/>
                </a:lnTo>
                <a:lnTo>
                  <a:pt x="369630" y="1135844"/>
                </a:lnTo>
                <a:lnTo>
                  <a:pt x="376659" y="1136071"/>
                </a:lnTo>
                <a:lnTo>
                  <a:pt x="383461" y="1136751"/>
                </a:lnTo>
                <a:lnTo>
                  <a:pt x="390263" y="1137659"/>
                </a:lnTo>
                <a:lnTo>
                  <a:pt x="397065" y="1138793"/>
                </a:lnTo>
                <a:lnTo>
                  <a:pt x="403867" y="1140380"/>
                </a:lnTo>
                <a:lnTo>
                  <a:pt x="410216" y="1142195"/>
                </a:lnTo>
                <a:lnTo>
                  <a:pt x="416791" y="1144236"/>
                </a:lnTo>
                <a:lnTo>
                  <a:pt x="422913" y="1146731"/>
                </a:lnTo>
                <a:lnTo>
                  <a:pt x="428808" y="1149452"/>
                </a:lnTo>
                <a:lnTo>
                  <a:pt x="434930" y="1152401"/>
                </a:lnTo>
                <a:lnTo>
                  <a:pt x="440598" y="1155803"/>
                </a:lnTo>
                <a:lnTo>
                  <a:pt x="446266" y="1159205"/>
                </a:lnTo>
                <a:lnTo>
                  <a:pt x="451481" y="1163061"/>
                </a:lnTo>
                <a:lnTo>
                  <a:pt x="456923" y="1167370"/>
                </a:lnTo>
                <a:lnTo>
                  <a:pt x="461911" y="1171453"/>
                </a:lnTo>
                <a:lnTo>
                  <a:pt x="466446" y="1175989"/>
                </a:lnTo>
                <a:lnTo>
                  <a:pt x="471207" y="1180752"/>
                </a:lnTo>
                <a:lnTo>
                  <a:pt x="475289" y="1185741"/>
                </a:lnTo>
                <a:lnTo>
                  <a:pt x="479370" y="1190958"/>
                </a:lnTo>
                <a:lnTo>
                  <a:pt x="483451" y="1196401"/>
                </a:lnTo>
                <a:lnTo>
                  <a:pt x="487079" y="1201845"/>
                </a:lnTo>
                <a:lnTo>
                  <a:pt x="490026" y="1207515"/>
                </a:lnTo>
                <a:lnTo>
                  <a:pt x="493201" y="1213412"/>
                </a:lnTo>
                <a:lnTo>
                  <a:pt x="496148" y="1219309"/>
                </a:lnTo>
                <a:lnTo>
                  <a:pt x="498416" y="1225659"/>
                </a:lnTo>
                <a:lnTo>
                  <a:pt x="500683" y="1231783"/>
                </a:lnTo>
                <a:lnTo>
                  <a:pt x="502497" y="1238360"/>
                </a:lnTo>
                <a:lnTo>
                  <a:pt x="504084" y="1245165"/>
                </a:lnTo>
                <a:lnTo>
                  <a:pt x="505218" y="1251742"/>
                </a:lnTo>
                <a:lnTo>
                  <a:pt x="506125" y="1258546"/>
                </a:lnTo>
                <a:lnTo>
                  <a:pt x="506578" y="1265350"/>
                </a:lnTo>
                <a:lnTo>
                  <a:pt x="506578" y="1272381"/>
                </a:lnTo>
                <a:lnTo>
                  <a:pt x="506578" y="1279639"/>
                </a:lnTo>
                <a:lnTo>
                  <a:pt x="506125" y="1286216"/>
                </a:lnTo>
                <a:lnTo>
                  <a:pt x="505218" y="1293021"/>
                </a:lnTo>
                <a:lnTo>
                  <a:pt x="504084" y="1299825"/>
                </a:lnTo>
                <a:lnTo>
                  <a:pt x="502497" y="1306629"/>
                </a:lnTo>
                <a:lnTo>
                  <a:pt x="500683" y="1312980"/>
                </a:lnTo>
                <a:lnTo>
                  <a:pt x="498416" y="1319330"/>
                </a:lnTo>
                <a:lnTo>
                  <a:pt x="496148" y="1325454"/>
                </a:lnTo>
                <a:lnTo>
                  <a:pt x="493201" y="1331351"/>
                </a:lnTo>
                <a:lnTo>
                  <a:pt x="490026" y="1337475"/>
                </a:lnTo>
                <a:lnTo>
                  <a:pt x="487079" y="1343145"/>
                </a:lnTo>
                <a:lnTo>
                  <a:pt x="483451" y="1348588"/>
                </a:lnTo>
                <a:lnTo>
                  <a:pt x="479370" y="1354031"/>
                </a:lnTo>
                <a:lnTo>
                  <a:pt x="475289" y="1359248"/>
                </a:lnTo>
                <a:lnTo>
                  <a:pt x="471207" y="1364011"/>
                </a:lnTo>
                <a:lnTo>
                  <a:pt x="466446" y="1368774"/>
                </a:lnTo>
                <a:lnTo>
                  <a:pt x="461911" y="1373537"/>
                </a:lnTo>
                <a:lnTo>
                  <a:pt x="456923" y="1377619"/>
                </a:lnTo>
                <a:lnTo>
                  <a:pt x="451481" y="1381702"/>
                </a:lnTo>
                <a:lnTo>
                  <a:pt x="446266" y="1385557"/>
                </a:lnTo>
                <a:lnTo>
                  <a:pt x="440598" y="1388960"/>
                </a:lnTo>
                <a:lnTo>
                  <a:pt x="434930" y="1392362"/>
                </a:lnTo>
                <a:lnTo>
                  <a:pt x="428808" y="1395537"/>
                </a:lnTo>
                <a:lnTo>
                  <a:pt x="422913" y="1398032"/>
                </a:lnTo>
                <a:lnTo>
                  <a:pt x="416791" y="1400300"/>
                </a:lnTo>
                <a:lnTo>
                  <a:pt x="410216" y="1402795"/>
                </a:lnTo>
                <a:lnTo>
                  <a:pt x="403867" y="1404609"/>
                </a:lnTo>
                <a:lnTo>
                  <a:pt x="397065" y="1406197"/>
                </a:lnTo>
                <a:lnTo>
                  <a:pt x="390263" y="1407104"/>
                </a:lnTo>
                <a:lnTo>
                  <a:pt x="383461" y="1408238"/>
                </a:lnTo>
                <a:lnTo>
                  <a:pt x="376659" y="1408692"/>
                </a:lnTo>
                <a:lnTo>
                  <a:pt x="369630" y="1408692"/>
                </a:lnTo>
                <a:lnTo>
                  <a:pt x="253088" y="1408692"/>
                </a:lnTo>
                <a:lnTo>
                  <a:pt x="253088" y="1777025"/>
                </a:lnTo>
                <a:lnTo>
                  <a:pt x="369630" y="1777025"/>
                </a:lnTo>
                <a:lnTo>
                  <a:pt x="376659" y="1777252"/>
                </a:lnTo>
                <a:lnTo>
                  <a:pt x="383461" y="1777705"/>
                </a:lnTo>
                <a:lnTo>
                  <a:pt x="390263" y="1778386"/>
                </a:lnTo>
                <a:lnTo>
                  <a:pt x="397065" y="1779747"/>
                </a:lnTo>
                <a:lnTo>
                  <a:pt x="403867" y="1781334"/>
                </a:lnTo>
                <a:lnTo>
                  <a:pt x="410216" y="1783149"/>
                </a:lnTo>
                <a:lnTo>
                  <a:pt x="416791" y="1785190"/>
                </a:lnTo>
                <a:lnTo>
                  <a:pt x="422913" y="1787912"/>
                </a:lnTo>
                <a:lnTo>
                  <a:pt x="428808" y="1790407"/>
                </a:lnTo>
                <a:lnTo>
                  <a:pt x="434930" y="1793582"/>
                </a:lnTo>
                <a:lnTo>
                  <a:pt x="440598" y="1796984"/>
                </a:lnTo>
                <a:lnTo>
                  <a:pt x="446266" y="1800159"/>
                </a:lnTo>
                <a:lnTo>
                  <a:pt x="451481" y="1804242"/>
                </a:lnTo>
                <a:lnTo>
                  <a:pt x="456923" y="1808324"/>
                </a:lnTo>
                <a:lnTo>
                  <a:pt x="461911" y="1812407"/>
                </a:lnTo>
                <a:lnTo>
                  <a:pt x="466446" y="1817170"/>
                </a:lnTo>
                <a:lnTo>
                  <a:pt x="471207" y="1821706"/>
                </a:lnTo>
                <a:lnTo>
                  <a:pt x="475289" y="1826695"/>
                </a:lnTo>
                <a:lnTo>
                  <a:pt x="479370" y="1831912"/>
                </a:lnTo>
                <a:lnTo>
                  <a:pt x="483451" y="1837129"/>
                </a:lnTo>
                <a:lnTo>
                  <a:pt x="487079" y="1842799"/>
                </a:lnTo>
                <a:lnTo>
                  <a:pt x="490026" y="1848469"/>
                </a:lnTo>
                <a:lnTo>
                  <a:pt x="493201" y="1854139"/>
                </a:lnTo>
                <a:lnTo>
                  <a:pt x="496148" y="1860490"/>
                </a:lnTo>
                <a:lnTo>
                  <a:pt x="498416" y="1866613"/>
                </a:lnTo>
                <a:lnTo>
                  <a:pt x="500683" y="1872964"/>
                </a:lnTo>
                <a:lnTo>
                  <a:pt x="502497" y="1879314"/>
                </a:lnTo>
                <a:lnTo>
                  <a:pt x="504084" y="1885892"/>
                </a:lnTo>
                <a:lnTo>
                  <a:pt x="505218" y="1892696"/>
                </a:lnTo>
                <a:lnTo>
                  <a:pt x="506125" y="1899273"/>
                </a:lnTo>
                <a:lnTo>
                  <a:pt x="506578" y="1906304"/>
                </a:lnTo>
                <a:lnTo>
                  <a:pt x="506578" y="1913335"/>
                </a:lnTo>
                <a:lnTo>
                  <a:pt x="506578" y="1920366"/>
                </a:lnTo>
                <a:lnTo>
                  <a:pt x="506125" y="1927397"/>
                </a:lnTo>
                <a:lnTo>
                  <a:pt x="505218" y="1933975"/>
                </a:lnTo>
                <a:lnTo>
                  <a:pt x="504084" y="1940779"/>
                </a:lnTo>
                <a:lnTo>
                  <a:pt x="502497" y="1947356"/>
                </a:lnTo>
                <a:lnTo>
                  <a:pt x="500683" y="1953707"/>
                </a:lnTo>
                <a:lnTo>
                  <a:pt x="498416" y="1960284"/>
                </a:lnTo>
                <a:lnTo>
                  <a:pt x="496148" y="1966408"/>
                </a:lnTo>
                <a:lnTo>
                  <a:pt x="493201" y="1972532"/>
                </a:lnTo>
                <a:lnTo>
                  <a:pt x="490026" y="1978429"/>
                </a:lnTo>
                <a:lnTo>
                  <a:pt x="487079" y="1984099"/>
                </a:lnTo>
                <a:lnTo>
                  <a:pt x="483451" y="1989542"/>
                </a:lnTo>
                <a:lnTo>
                  <a:pt x="479370" y="1994986"/>
                </a:lnTo>
                <a:lnTo>
                  <a:pt x="475289" y="1999975"/>
                </a:lnTo>
                <a:lnTo>
                  <a:pt x="471207" y="2004965"/>
                </a:lnTo>
                <a:lnTo>
                  <a:pt x="466446" y="2009728"/>
                </a:lnTo>
                <a:lnTo>
                  <a:pt x="461911" y="2014264"/>
                </a:lnTo>
                <a:lnTo>
                  <a:pt x="456923" y="2018573"/>
                </a:lnTo>
                <a:lnTo>
                  <a:pt x="451481" y="2022429"/>
                </a:lnTo>
                <a:lnTo>
                  <a:pt x="446266" y="2026285"/>
                </a:lnTo>
                <a:lnTo>
                  <a:pt x="440598" y="2029914"/>
                </a:lnTo>
                <a:lnTo>
                  <a:pt x="434930" y="2033089"/>
                </a:lnTo>
                <a:lnTo>
                  <a:pt x="428808" y="2036264"/>
                </a:lnTo>
                <a:lnTo>
                  <a:pt x="422913" y="2038759"/>
                </a:lnTo>
                <a:lnTo>
                  <a:pt x="416791" y="2041481"/>
                </a:lnTo>
                <a:lnTo>
                  <a:pt x="410216" y="2043522"/>
                </a:lnTo>
                <a:lnTo>
                  <a:pt x="403867" y="2045336"/>
                </a:lnTo>
                <a:lnTo>
                  <a:pt x="397065" y="2046924"/>
                </a:lnTo>
                <a:lnTo>
                  <a:pt x="390263" y="2048285"/>
                </a:lnTo>
                <a:lnTo>
                  <a:pt x="383461" y="2048965"/>
                </a:lnTo>
                <a:lnTo>
                  <a:pt x="376659" y="2049419"/>
                </a:lnTo>
                <a:lnTo>
                  <a:pt x="369630" y="2049646"/>
                </a:lnTo>
                <a:lnTo>
                  <a:pt x="253088" y="2049646"/>
                </a:lnTo>
                <a:lnTo>
                  <a:pt x="253088" y="2315689"/>
                </a:lnTo>
                <a:lnTo>
                  <a:pt x="253542" y="2326349"/>
                </a:lnTo>
                <a:lnTo>
                  <a:pt x="254222" y="2336782"/>
                </a:lnTo>
                <a:lnTo>
                  <a:pt x="255582" y="2347215"/>
                </a:lnTo>
                <a:lnTo>
                  <a:pt x="257396" y="2357195"/>
                </a:lnTo>
                <a:lnTo>
                  <a:pt x="259664" y="2367401"/>
                </a:lnTo>
                <a:lnTo>
                  <a:pt x="262158" y="2376927"/>
                </a:lnTo>
                <a:lnTo>
                  <a:pt x="265559" y="2386679"/>
                </a:lnTo>
                <a:lnTo>
                  <a:pt x="269186" y="2395978"/>
                </a:lnTo>
                <a:lnTo>
                  <a:pt x="273494" y="2405051"/>
                </a:lnTo>
                <a:lnTo>
                  <a:pt x="278029" y="2414123"/>
                </a:lnTo>
                <a:lnTo>
                  <a:pt x="283017" y="2422515"/>
                </a:lnTo>
                <a:lnTo>
                  <a:pt x="288232" y="2430907"/>
                </a:lnTo>
                <a:lnTo>
                  <a:pt x="294127" y="2439072"/>
                </a:lnTo>
                <a:lnTo>
                  <a:pt x="300022" y="2446783"/>
                </a:lnTo>
                <a:lnTo>
                  <a:pt x="306598" y="2454268"/>
                </a:lnTo>
                <a:lnTo>
                  <a:pt x="313626" y="2461525"/>
                </a:lnTo>
                <a:lnTo>
                  <a:pt x="320655" y="2468330"/>
                </a:lnTo>
                <a:lnTo>
                  <a:pt x="328138" y="2474680"/>
                </a:lnTo>
                <a:lnTo>
                  <a:pt x="335847" y="2481031"/>
                </a:lnTo>
                <a:lnTo>
                  <a:pt x="344009" y="2486701"/>
                </a:lnTo>
                <a:lnTo>
                  <a:pt x="352171" y="2492144"/>
                </a:lnTo>
                <a:lnTo>
                  <a:pt x="361014" y="2497134"/>
                </a:lnTo>
                <a:lnTo>
                  <a:pt x="369857" y="2501443"/>
                </a:lnTo>
                <a:lnTo>
                  <a:pt x="378926" y="2505526"/>
                </a:lnTo>
                <a:lnTo>
                  <a:pt x="388222" y="2509608"/>
                </a:lnTo>
                <a:lnTo>
                  <a:pt x="397745" y="2512557"/>
                </a:lnTo>
                <a:lnTo>
                  <a:pt x="407722" y="2515505"/>
                </a:lnTo>
                <a:lnTo>
                  <a:pt x="417471" y="2517773"/>
                </a:lnTo>
                <a:lnTo>
                  <a:pt x="427674" y="2519588"/>
                </a:lnTo>
                <a:lnTo>
                  <a:pt x="438104" y="2520948"/>
                </a:lnTo>
                <a:lnTo>
                  <a:pt x="448307" y="2521629"/>
                </a:lnTo>
                <a:lnTo>
                  <a:pt x="458964" y="2521856"/>
                </a:lnTo>
                <a:lnTo>
                  <a:pt x="2030011" y="2521856"/>
                </a:lnTo>
                <a:lnTo>
                  <a:pt x="2040667" y="2521629"/>
                </a:lnTo>
                <a:lnTo>
                  <a:pt x="2051324" y="2520948"/>
                </a:lnTo>
                <a:lnTo>
                  <a:pt x="2061527" y="2519588"/>
                </a:lnTo>
                <a:lnTo>
                  <a:pt x="2071503" y="2517773"/>
                </a:lnTo>
                <a:lnTo>
                  <a:pt x="2081706" y="2515505"/>
                </a:lnTo>
                <a:lnTo>
                  <a:pt x="2091456" y="2512557"/>
                </a:lnTo>
                <a:lnTo>
                  <a:pt x="2100752" y="2509608"/>
                </a:lnTo>
                <a:lnTo>
                  <a:pt x="2110502" y="2505526"/>
                </a:lnTo>
                <a:lnTo>
                  <a:pt x="2119571" y="2501443"/>
                </a:lnTo>
                <a:lnTo>
                  <a:pt x="2128187" y="2497134"/>
                </a:lnTo>
                <a:lnTo>
                  <a:pt x="2136803" y="2492144"/>
                </a:lnTo>
                <a:lnTo>
                  <a:pt x="2145192" y="2486701"/>
                </a:lnTo>
                <a:lnTo>
                  <a:pt x="2153354" y="2481031"/>
                </a:lnTo>
                <a:lnTo>
                  <a:pt x="2161290" y="2474680"/>
                </a:lnTo>
                <a:lnTo>
                  <a:pt x="2168546" y="2468330"/>
                </a:lnTo>
                <a:lnTo>
                  <a:pt x="2175801" y="2461525"/>
                </a:lnTo>
                <a:lnTo>
                  <a:pt x="2182376" y="2454268"/>
                </a:lnTo>
                <a:lnTo>
                  <a:pt x="2188952" y="2446783"/>
                </a:lnTo>
                <a:lnTo>
                  <a:pt x="2195074" y="2439072"/>
                </a:lnTo>
                <a:lnTo>
                  <a:pt x="2200969" y="2430907"/>
                </a:lnTo>
                <a:lnTo>
                  <a:pt x="2206410" y="2422515"/>
                </a:lnTo>
                <a:lnTo>
                  <a:pt x="2211172" y="2414123"/>
                </a:lnTo>
                <a:lnTo>
                  <a:pt x="2215933" y="2405051"/>
                </a:lnTo>
                <a:lnTo>
                  <a:pt x="2219788" y="2395978"/>
                </a:lnTo>
                <a:lnTo>
                  <a:pt x="2223642" y="2386679"/>
                </a:lnTo>
                <a:lnTo>
                  <a:pt x="2226817" y="2376927"/>
                </a:lnTo>
                <a:lnTo>
                  <a:pt x="2229538" y="2367401"/>
                </a:lnTo>
                <a:lnTo>
                  <a:pt x="2232032" y="2357195"/>
                </a:lnTo>
                <a:lnTo>
                  <a:pt x="2233845" y="2347215"/>
                </a:lnTo>
                <a:lnTo>
                  <a:pt x="2235206" y="2336782"/>
                </a:lnTo>
                <a:lnTo>
                  <a:pt x="2235886" y="2326349"/>
                </a:lnTo>
                <a:lnTo>
                  <a:pt x="2236113" y="2315689"/>
                </a:lnTo>
                <a:lnTo>
                  <a:pt x="2236113" y="229074"/>
                </a:lnTo>
                <a:lnTo>
                  <a:pt x="2235886" y="218414"/>
                </a:lnTo>
                <a:lnTo>
                  <a:pt x="2235206" y="207754"/>
                </a:lnTo>
                <a:lnTo>
                  <a:pt x="2233845" y="197775"/>
                </a:lnTo>
                <a:lnTo>
                  <a:pt x="2232032" y="187568"/>
                </a:lnTo>
                <a:lnTo>
                  <a:pt x="2229538" y="177589"/>
                </a:lnTo>
                <a:lnTo>
                  <a:pt x="2226817" y="167836"/>
                </a:lnTo>
                <a:lnTo>
                  <a:pt x="2223642" y="158310"/>
                </a:lnTo>
                <a:lnTo>
                  <a:pt x="2219788" y="149011"/>
                </a:lnTo>
                <a:lnTo>
                  <a:pt x="2215933" y="139939"/>
                </a:lnTo>
                <a:lnTo>
                  <a:pt x="2211172" y="130867"/>
                </a:lnTo>
                <a:lnTo>
                  <a:pt x="2206410" y="122248"/>
                </a:lnTo>
                <a:lnTo>
                  <a:pt x="2200969" y="113856"/>
                </a:lnTo>
                <a:lnTo>
                  <a:pt x="2195074" y="105918"/>
                </a:lnTo>
                <a:lnTo>
                  <a:pt x="2188952" y="98207"/>
                </a:lnTo>
                <a:lnTo>
                  <a:pt x="2182376" y="90722"/>
                </a:lnTo>
                <a:lnTo>
                  <a:pt x="2175801" y="83238"/>
                </a:lnTo>
                <a:lnTo>
                  <a:pt x="2168546" y="76660"/>
                </a:lnTo>
                <a:lnTo>
                  <a:pt x="2161290" y="70083"/>
                </a:lnTo>
                <a:lnTo>
                  <a:pt x="2153354" y="63959"/>
                </a:lnTo>
                <a:lnTo>
                  <a:pt x="2145192" y="58289"/>
                </a:lnTo>
                <a:lnTo>
                  <a:pt x="2136803" y="52846"/>
                </a:lnTo>
                <a:lnTo>
                  <a:pt x="2128187" y="47856"/>
                </a:lnTo>
                <a:lnTo>
                  <a:pt x="2119571" y="43320"/>
                </a:lnTo>
                <a:lnTo>
                  <a:pt x="2110502" y="39237"/>
                </a:lnTo>
                <a:lnTo>
                  <a:pt x="2100752" y="35382"/>
                </a:lnTo>
                <a:lnTo>
                  <a:pt x="2091456" y="32206"/>
                </a:lnTo>
                <a:lnTo>
                  <a:pt x="2081706" y="29485"/>
                </a:lnTo>
                <a:lnTo>
                  <a:pt x="2071503" y="26990"/>
                </a:lnTo>
                <a:lnTo>
                  <a:pt x="2061527" y="25175"/>
                </a:lnTo>
                <a:lnTo>
                  <a:pt x="2051324" y="24041"/>
                </a:lnTo>
                <a:lnTo>
                  <a:pt x="2040667" y="23134"/>
                </a:lnTo>
                <a:lnTo>
                  <a:pt x="2030011" y="22907"/>
                </a:lnTo>
                <a:lnTo>
                  <a:pt x="458964" y="22907"/>
                </a:lnTo>
                <a:close/>
                <a:moveTo>
                  <a:pt x="458964" y="0"/>
                </a:moveTo>
                <a:lnTo>
                  <a:pt x="2030011" y="0"/>
                </a:lnTo>
                <a:lnTo>
                  <a:pt x="2042028" y="453"/>
                </a:lnTo>
                <a:lnTo>
                  <a:pt x="2053364" y="1134"/>
                </a:lnTo>
                <a:lnTo>
                  <a:pt x="2064701" y="2722"/>
                </a:lnTo>
                <a:lnTo>
                  <a:pt x="2076265" y="4763"/>
                </a:lnTo>
                <a:lnTo>
                  <a:pt x="2087148" y="7258"/>
                </a:lnTo>
                <a:lnTo>
                  <a:pt x="2098031" y="10433"/>
                </a:lnTo>
                <a:lnTo>
                  <a:pt x="2108688" y="14062"/>
                </a:lnTo>
                <a:lnTo>
                  <a:pt x="2118891" y="18371"/>
                </a:lnTo>
                <a:lnTo>
                  <a:pt x="2129094" y="22680"/>
                </a:lnTo>
                <a:lnTo>
                  <a:pt x="2138843" y="27897"/>
                </a:lnTo>
                <a:lnTo>
                  <a:pt x="2148593" y="33340"/>
                </a:lnTo>
                <a:lnTo>
                  <a:pt x="2157889" y="39237"/>
                </a:lnTo>
                <a:lnTo>
                  <a:pt x="2166959" y="45815"/>
                </a:lnTo>
                <a:lnTo>
                  <a:pt x="2175574" y="52392"/>
                </a:lnTo>
                <a:lnTo>
                  <a:pt x="2183737" y="59650"/>
                </a:lnTo>
                <a:lnTo>
                  <a:pt x="2191899" y="67361"/>
                </a:lnTo>
                <a:lnTo>
                  <a:pt x="2199382" y="75299"/>
                </a:lnTo>
                <a:lnTo>
                  <a:pt x="2206637" y="83691"/>
                </a:lnTo>
                <a:lnTo>
                  <a:pt x="2213212" y="92083"/>
                </a:lnTo>
                <a:lnTo>
                  <a:pt x="2219788" y="101155"/>
                </a:lnTo>
                <a:lnTo>
                  <a:pt x="2225683" y="110681"/>
                </a:lnTo>
                <a:lnTo>
                  <a:pt x="2231125" y="120207"/>
                </a:lnTo>
                <a:lnTo>
                  <a:pt x="2236340" y="129960"/>
                </a:lnTo>
                <a:lnTo>
                  <a:pt x="2241101" y="140166"/>
                </a:lnTo>
                <a:lnTo>
                  <a:pt x="2244955" y="150599"/>
                </a:lnTo>
                <a:lnTo>
                  <a:pt x="2248583" y="161032"/>
                </a:lnTo>
                <a:lnTo>
                  <a:pt x="2251758" y="172145"/>
                </a:lnTo>
                <a:lnTo>
                  <a:pt x="2254252" y="183032"/>
                </a:lnTo>
                <a:lnTo>
                  <a:pt x="2256292" y="194372"/>
                </a:lnTo>
                <a:lnTo>
                  <a:pt x="2257879" y="205713"/>
                </a:lnTo>
                <a:lnTo>
                  <a:pt x="2258786" y="217053"/>
                </a:lnTo>
                <a:lnTo>
                  <a:pt x="2259013" y="229074"/>
                </a:lnTo>
                <a:lnTo>
                  <a:pt x="2259013" y="2315689"/>
                </a:lnTo>
                <a:lnTo>
                  <a:pt x="2258786" y="2327483"/>
                </a:lnTo>
                <a:lnTo>
                  <a:pt x="2257879" y="2339050"/>
                </a:lnTo>
                <a:lnTo>
                  <a:pt x="2256292" y="2350617"/>
                </a:lnTo>
                <a:lnTo>
                  <a:pt x="2254252" y="2361958"/>
                </a:lnTo>
                <a:lnTo>
                  <a:pt x="2251758" y="2372844"/>
                </a:lnTo>
                <a:lnTo>
                  <a:pt x="2248583" y="2383731"/>
                </a:lnTo>
                <a:lnTo>
                  <a:pt x="2244955" y="2394391"/>
                </a:lnTo>
                <a:lnTo>
                  <a:pt x="2241101" y="2404824"/>
                </a:lnTo>
                <a:lnTo>
                  <a:pt x="2236340" y="2414803"/>
                </a:lnTo>
                <a:lnTo>
                  <a:pt x="2231125" y="2424783"/>
                </a:lnTo>
                <a:lnTo>
                  <a:pt x="2225683" y="2434309"/>
                </a:lnTo>
                <a:lnTo>
                  <a:pt x="2219788" y="2443608"/>
                </a:lnTo>
                <a:lnTo>
                  <a:pt x="2213212" y="2452680"/>
                </a:lnTo>
                <a:lnTo>
                  <a:pt x="2206637" y="2461299"/>
                </a:lnTo>
                <a:lnTo>
                  <a:pt x="2199382" y="2469464"/>
                </a:lnTo>
                <a:lnTo>
                  <a:pt x="2191899" y="2477629"/>
                </a:lnTo>
                <a:lnTo>
                  <a:pt x="2183737" y="2485113"/>
                </a:lnTo>
                <a:lnTo>
                  <a:pt x="2175574" y="2492371"/>
                </a:lnTo>
                <a:lnTo>
                  <a:pt x="2166959" y="2499175"/>
                </a:lnTo>
                <a:lnTo>
                  <a:pt x="2157889" y="2505526"/>
                </a:lnTo>
                <a:lnTo>
                  <a:pt x="2148593" y="2511649"/>
                </a:lnTo>
                <a:lnTo>
                  <a:pt x="2138843" y="2517093"/>
                </a:lnTo>
                <a:lnTo>
                  <a:pt x="2129094" y="2522309"/>
                </a:lnTo>
                <a:lnTo>
                  <a:pt x="2118891" y="2526619"/>
                </a:lnTo>
                <a:lnTo>
                  <a:pt x="2108688" y="2530701"/>
                </a:lnTo>
                <a:lnTo>
                  <a:pt x="2098031" y="2534330"/>
                </a:lnTo>
                <a:lnTo>
                  <a:pt x="2087148" y="2537505"/>
                </a:lnTo>
                <a:lnTo>
                  <a:pt x="2076265" y="2540000"/>
                </a:lnTo>
                <a:lnTo>
                  <a:pt x="2064701" y="2542268"/>
                </a:lnTo>
                <a:lnTo>
                  <a:pt x="2053364" y="2543402"/>
                </a:lnTo>
                <a:lnTo>
                  <a:pt x="2042028" y="2544536"/>
                </a:lnTo>
                <a:lnTo>
                  <a:pt x="2030011" y="2544763"/>
                </a:lnTo>
                <a:lnTo>
                  <a:pt x="458964" y="2544763"/>
                </a:lnTo>
                <a:lnTo>
                  <a:pt x="447400" y="2544536"/>
                </a:lnTo>
                <a:lnTo>
                  <a:pt x="435610" y="2543402"/>
                </a:lnTo>
                <a:lnTo>
                  <a:pt x="424273" y="2542268"/>
                </a:lnTo>
                <a:lnTo>
                  <a:pt x="413163" y="2540000"/>
                </a:lnTo>
                <a:lnTo>
                  <a:pt x="402053" y="2537505"/>
                </a:lnTo>
                <a:lnTo>
                  <a:pt x="391170" y="2534330"/>
                </a:lnTo>
                <a:lnTo>
                  <a:pt x="380513" y="2530701"/>
                </a:lnTo>
                <a:lnTo>
                  <a:pt x="370084" y="2526619"/>
                </a:lnTo>
                <a:lnTo>
                  <a:pt x="359880" y="2522309"/>
                </a:lnTo>
                <a:lnTo>
                  <a:pt x="350131" y="2517093"/>
                </a:lnTo>
                <a:lnTo>
                  <a:pt x="340608" y="2511649"/>
                </a:lnTo>
                <a:lnTo>
                  <a:pt x="331085" y="2505526"/>
                </a:lnTo>
                <a:lnTo>
                  <a:pt x="322469" y="2499175"/>
                </a:lnTo>
                <a:lnTo>
                  <a:pt x="313626" y="2492371"/>
                </a:lnTo>
                <a:lnTo>
                  <a:pt x="305237" y="2485113"/>
                </a:lnTo>
                <a:lnTo>
                  <a:pt x="297528" y="2477629"/>
                </a:lnTo>
                <a:lnTo>
                  <a:pt x="289819" y="2469464"/>
                </a:lnTo>
                <a:lnTo>
                  <a:pt x="282564" y="2461299"/>
                </a:lnTo>
                <a:lnTo>
                  <a:pt x="275762" y="2452680"/>
                </a:lnTo>
                <a:lnTo>
                  <a:pt x="269413" y="2443608"/>
                </a:lnTo>
                <a:lnTo>
                  <a:pt x="263518" y="2434309"/>
                </a:lnTo>
                <a:lnTo>
                  <a:pt x="257850" y="2424783"/>
                </a:lnTo>
                <a:lnTo>
                  <a:pt x="252862" y="2414803"/>
                </a:lnTo>
                <a:lnTo>
                  <a:pt x="248327" y="2404824"/>
                </a:lnTo>
                <a:lnTo>
                  <a:pt x="244019" y="2394391"/>
                </a:lnTo>
                <a:lnTo>
                  <a:pt x="240391" y="2383731"/>
                </a:lnTo>
                <a:lnTo>
                  <a:pt x="237444" y="2372844"/>
                </a:lnTo>
                <a:lnTo>
                  <a:pt x="234723" y="2361958"/>
                </a:lnTo>
                <a:lnTo>
                  <a:pt x="232682" y="2350617"/>
                </a:lnTo>
                <a:lnTo>
                  <a:pt x="231322" y="2339050"/>
                </a:lnTo>
                <a:lnTo>
                  <a:pt x="230415" y="2327483"/>
                </a:lnTo>
                <a:lnTo>
                  <a:pt x="230188" y="2315689"/>
                </a:lnTo>
                <a:lnTo>
                  <a:pt x="230188" y="2026965"/>
                </a:lnTo>
                <a:lnTo>
                  <a:pt x="369630" y="2026965"/>
                </a:lnTo>
                <a:lnTo>
                  <a:pt x="375298" y="2026738"/>
                </a:lnTo>
                <a:lnTo>
                  <a:pt x="381194" y="2026285"/>
                </a:lnTo>
                <a:lnTo>
                  <a:pt x="386862" y="2025604"/>
                </a:lnTo>
                <a:lnTo>
                  <a:pt x="392530" y="2024470"/>
                </a:lnTo>
                <a:lnTo>
                  <a:pt x="397972" y="2023336"/>
                </a:lnTo>
                <a:lnTo>
                  <a:pt x="403414" y="2021749"/>
                </a:lnTo>
                <a:lnTo>
                  <a:pt x="408628" y="2019934"/>
                </a:lnTo>
                <a:lnTo>
                  <a:pt x="413843" y="2017893"/>
                </a:lnTo>
                <a:lnTo>
                  <a:pt x="419058" y="2015852"/>
                </a:lnTo>
                <a:lnTo>
                  <a:pt x="424046" y="2013130"/>
                </a:lnTo>
                <a:lnTo>
                  <a:pt x="428581" y="2010408"/>
                </a:lnTo>
                <a:lnTo>
                  <a:pt x="433343" y="2007460"/>
                </a:lnTo>
                <a:lnTo>
                  <a:pt x="438104" y="2004285"/>
                </a:lnTo>
                <a:lnTo>
                  <a:pt x="442185" y="2000882"/>
                </a:lnTo>
                <a:lnTo>
                  <a:pt x="446266" y="1997254"/>
                </a:lnTo>
                <a:lnTo>
                  <a:pt x="450348" y="1993398"/>
                </a:lnTo>
                <a:lnTo>
                  <a:pt x="453975" y="1989542"/>
                </a:lnTo>
                <a:lnTo>
                  <a:pt x="457603" y="1985460"/>
                </a:lnTo>
                <a:lnTo>
                  <a:pt x="461004" y="1981377"/>
                </a:lnTo>
                <a:lnTo>
                  <a:pt x="464405" y="1976841"/>
                </a:lnTo>
                <a:lnTo>
                  <a:pt x="467353" y="1972305"/>
                </a:lnTo>
                <a:lnTo>
                  <a:pt x="470074" y="1967315"/>
                </a:lnTo>
                <a:lnTo>
                  <a:pt x="472794" y="1962552"/>
                </a:lnTo>
                <a:lnTo>
                  <a:pt x="474835" y="1957336"/>
                </a:lnTo>
                <a:lnTo>
                  <a:pt x="476876" y="1952119"/>
                </a:lnTo>
                <a:lnTo>
                  <a:pt x="478690" y="1947129"/>
                </a:lnTo>
                <a:lnTo>
                  <a:pt x="480277" y="1941686"/>
                </a:lnTo>
                <a:lnTo>
                  <a:pt x="481637" y="1936243"/>
                </a:lnTo>
                <a:lnTo>
                  <a:pt x="482544" y="1930799"/>
                </a:lnTo>
                <a:lnTo>
                  <a:pt x="483451" y="1924902"/>
                </a:lnTo>
                <a:lnTo>
                  <a:pt x="483904" y="1919232"/>
                </a:lnTo>
                <a:lnTo>
                  <a:pt x="483904" y="1913335"/>
                </a:lnTo>
                <a:lnTo>
                  <a:pt x="483904" y="1907665"/>
                </a:lnTo>
                <a:lnTo>
                  <a:pt x="483451" y="1901768"/>
                </a:lnTo>
                <a:lnTo>
                  <a:pt x="482544" y="1896325"/>
                </a:lnTo>
                <a:lnTo>
                  <a:pt x="481637" y="1890428"/>
                </a:lnTo>
                <a:lnTo>
                  <a:pt x="480277" y="1884985"/>
                </a:lnTo>
                <a:lnTo>
                  <a:pt x="478690" y="1879541"/>
                </a:lnTo>
                <a:lnTo>
                  <a:pt x="476876" y="1874325"/>
                </a:lnTo>
                <a:lnTo>
                  <a:pt x="474835" y="1869335"/>
                </a:lnTo>
                <a:lnTo>
                  <a:pt x="472794" y="1864345"/>
                </a:lnTo>
                <a:lnTo>
                  <a:pt x="470074" y="1859356"/>
                </a:lnTo>
                <a:lnTo>
                  <a:pt x="467353" y="1854366"/>
                </a:lnTo>
                <a:lnTo>
                  <a:pt x="464405" y="1850056"/>
                </a:lnTo>
                <a:lnTo>
                  <a:pt x="461004" y="1845747"/>
                </a:lnTo>
                <a:lnTo>
                  <a:pt x="457603" y="1841211"/>
                </a:lnTo>
                <a:lnTo>
                  <a:pt x="453975" y="1837129"/>
                </a:lnTo>
                <a:lnTo>
                  <a:pt x="450348" y="1833273"/>
                </a:lnTo>
                <a:lnTo>
                  <a:pt x="446266" y="1829417"/>
                </a:lnTo>
                <a:lnTo>
                  <a:pt x="442185" y="1826015"/>
                </a:lnTo>
                <a:lnTo>
                  <a:pt x="438104" y="1822613"/>
                </a:lnTo>
                <a:lnTo>
                  <a:pt x="433343" y="1819211"/>
                </a:lnTo>
                <a:lnTo>
                  <a:pt x="428581" y="1816262"/>
                </a:lnTo>
                <a:lnTo>
                  <a:pt x="424046" y="1813541"/>
                </a:lnTo>
                <a:lnTo>
                  <a:pt x="419058" y="1811273"/>
                </a:lnTo>
                <a:lnTo>
                  <a:pt x="413843" y="1808778"/>
                </a:lnTo>
                <a:lnTo>
                  <a:pt x="408628" y="1806737"/>
                </a:lnTo>
                <a:lnTo>
                  <a:pt x="403414" y="1804922"/>
                </a:lnTo>
                <a:lnTo>
                  <a:pt x="397972" y="1803334"/>
                </a:lnTo>
                <a:lnTo>
                  <a:pt x="392530" y="1801974"/>
                </a:lnTo>
                <a:lnTo>
                  <a:pt x="386862" y="1801293"/>
                </a:lnTo>
                <a:lnTo>
                  <a:pt x="381194" y="1800613"/>
                </a:lnTo>
                <a:lnTo>
                  <a:pt x="375298" y="1799932"/>
                </a:lnTo>
                <a:lnTo>
                  <a:pt x="369630" y="1799932"/>
                </a:lnTo>
                <a:lnTo>
                  <a:pt x="230188" y="1799932"/>
                </a:lnTo>
                <a:lnTo>
                  <a:pt x="230188" y="1385784"/>
                </a:lnTo>
                <a:lnTo>
                  <a:pt x="369630" y="1385784"/>
                </a:lnTo>
                <a:lnTo>
                  <a:pt x="375298" y="1385557"/>
                </a:lnTo>
                <a:lnTo>
                  <a:pt x="381194" y="1385331"/>
                </a:lnTo>
                <a:lnTo>
                  <a:pt x="386862" y="1384650"/>
                </a:lnTo>
                <a:lnTo>
                  <a:pt x="392530" y="1383516"/>
                </a:lnTo>
                <a:lnTo>
                  <a:pt x="397972" y="1382155"/>
                </a:lnTo>
                <a:lnTo>
                  <a:pt x="403414" y="1380795"/>
                </a:lnTo>
                <a:lnTo>
                  <a:pt x="408628" y="1378980"/>
                </a:lnTo>
                <a:lnTo>
                  <a:pt x="413843" y="1376712"/>
                </a:lnTo>
                <a:lnTo>
                  <a:pt x="419058" y="1374671"/>
                </a:lnTo>
                <a:lnTo>
                  <a:pt x="424046" y="1372176"/>
                </a:lnTo>
                <a:lnTo>
                  <a:pt x="428581" y="1369227"/>
                </a:lnTo>
                <a:lnTo>
                  <a:pt x="433343" y="1366506"/>
                </a:lnTo>
                <a:lnTo>
                  <a:pt x="438104" y="1363331"/>
                </a:lnTo>
                <a:lnTo>
                  <a:pt x="442185" y="1359928"/>
                </a:lnTo>
                <a:lnTo>
                  <a:pt x="446266" y="1356300"/>
                </a:lnTo>
                <a:lnTo>
                  <a:pt x="450348" y="1352671"/>
                </a:lnTo>
                <a:lnTo>
                  <a:pt x="453975" y="1348588"/>
                </a:lnTo>
                <a:lnTo>
                  <a:pt x="457603" y="1344732"/>
                </a:lnTo>
                <a:lnTo>
                  <a:pt x="461004" y="1340196"/>
                </a:lnTo>
                <a:lnTo>
                  <a:pt x="464405" y="1335887"/>
                </a:lnTo>
                <a:lnTo>
                  <a:pt x="467353" y="1331124"/>
                </a:lnTo>
                <a:lnTo>
                  <a:pt x="470074" y="1326588"/>
                </a:lnTo>
                <a:lnTo>
                  <a:pt x="472794" y="1321598"/>
                </a:lnTo>
                <a:lnTo>
                  <a:pt x="474835" y="1316608"/>
                </a:lnTo>
                <a:lnTo>
                  <a:pt x="476876" y="1311392"/>
                </a:lnTo>
                <a:lnTo>
                  <a:pt x="478690" y="1305949"/>
                </a:lnTo>
                <a:lnTo>
                  <a:pt x="480277" y="1300732"/>
                </a:lnTo>
                <a:lnTo>
                  <a:pt x="481637" y="1295289"/>
                </a:lnTo>
                <a:lnTo>
                  <a:pt x="482544" y="1289619"/>
                </a:lnTo>
                <a:lnTo>
                  <a:pt x="483451" y="1283948"/>
                </a:lnTo>
                <a:lnTo>
                  <a:pt x="483904" y="1278278"/>
                </a:lnTo>
                <a:lnTo>
                  <a:pt x="483904" y="1272381"/>
                </a:lnTo>
                <a:lnTo>
                  <a:pt x="483904" y="1266711"/>
                </a:lnTo>
                <a:lnTo>
                  <a:pt x="483451" y="1260814"/>
                </a:lnTo>
                <a:lnTo>
                  <a:pt x="482544" y="1255144"/>
                </a:lnTo>
                <a:lnTo>
                  <a:pt x="481637" y="1249474"/>
                </a:lnTo>
                <a:lnTo>
                  <a:pt x="480277" y="1244031"/>
                </a:lnTo>
                <a:lnTo>
                  <a:pt x="478690" y="1238814"/>
                </a:lnTo>
                <a:lnTo>
                  <a:pt x="476876" y="1233371"/>
                </a:lnTo>
                <a:lnTo>
                  <a:pt x="474835" y="1228154"/>
                </a:lnTo>
                <a:lnTo>
                  <a:pt x="472794" y="1223391"/>
                </a:lnTo>
                <a:lnTo>
                  <a:pt x="470074" y="1218401"/>
                </a:lnTo>
                <a:lnTo>
                  <a:pt x="467353" y="1213639"/>
                </a:lnTo>
                <a:lnTo>
                  <a:pt x="464405" y="1209102"/>
                </a:lnTo>
                <a:lnTo>
                  <a:pt x="461004" y="1204566"/>
                </a:lnTo>
                <a:lnTo>
                  <a:pt x="457603" y="1200257"/>
                </a:lnTo>
                <a:lnTo>
                  <a:pt x="453975" y="1196175"/>
                </a:lnTo>
                <a:lnTo>
                  <a:pt x="450348" y="1192092"/>
                </a:lnTo>
                <a:lnTo>
                  <a:pt x="446266" y="1188463"/>
                </a:lnTo>
                <a:lnTo>
                  <a:pt x="442185" y="1184834"/>
                </a:lnTo>
                <a:lnTo>
                  <a:pt x="438104" y="1181659"/>
                </a:lnTo>
                <a:lnTo>
                  <a:pt x="433343" y="1178484"/>
                </a:lnTo>
                <a:lnTo>
                  <a:pt x="428581" y="1175308"/>
                </a:lnTo>
                <a:lnTo>
                  <a:pt x="424046" y="1172813"/>
                </a:lnTo>
                <a:lnTo>
                  <a:pt x="419058" y="1170092"/>
                </a:lnTo>
                <a:lnTo>
                  <a:pt x="413843" y="1167824"/>
                </a:lnTo>
                <a:lnTo>
                  <a:pt x="408628" y="1165783"/>
                </a:lnTo>
                <a:lnTo>
                  <a:pt x="403414" y="1164195"/>
                </a:lnTo>
                <a:lnTo>
                  <a:pt x="397972" y="1162607"/>
                </a:lnTo>
                <a:lnTo>
                  <a:pt x="392530" y="1161246"/>
                </a:lnTo>
                <a:lnTo>
                  <a:pt x="386862" y="1160339"/>
                </a:lnTo>
                <a:lnTo>
                  <a:pt x="381194" y="1159432"/>
                </a:lnTo>
                <a:lnTo>
                  <a:pt x="375298" y="1158978"/>
                </a:lnTo>
                <a:lnTo>
                  <a:pt x="369630" y="1158978"/>
                </a:lnTo>
                <a:lnTo>
                  <a:pt x="230188" y="1158978"/>
                </a:lnTo>
                <a:lnTo>
                  <a:pt x="230188" y="744831"/>
                </a:lnTo>
                <a:lnTo>
                  <a:pt x="369630" y="744831"/>
                </a:lnTo>
                <a:lnTo>
                  <a:pt x="375298" y="744831"/>
                </a:lnTo>
                <a:lnTo>
                  <a:pt x="381194" y="744377"/>
                </a:lnTo>
                <a:lnTo>
                  <a:pt x="386862" y="743470"/>
                </a:lnTo>
                <a:lnTo>
                  <a:pt x="392530" y="742563"/>
                </a:lnTo>
                <a:lnTo>
                  <a:pt x="397972" y="741429"/>
                </a:lnTo>
                <a:lnTo>
                  <a:pt x="403414" y="739841"/>
                </a:lnTo>
                <a:lnTo>
                  <a:pt x="408628" y="738026"/>
                </a:lnTo>
                <a:lnTo>
                  <a:pt x="413843" y="735985"/>
                </a:lnTo>
                <a:lnTo>
                  <a:pt x="419058" y="733717"/>
                </a:lnTo>
                <a:lnTo>
                  <a:pt x="424046" y="731222"/>
                </a:lnTo>
                <a:lnTo>
                  <a:pt x="428581" y="728501"/>
                </a:lnTo>
                <a:lnTo>
                  <a:pt x="433343" y="725325"/>
                </a:lnTo>
                <a:lnTo>
                  <a:pt x="438104" y="722377"/>
                </a:lnTo>
                <a:lnTo>
                  <a:pt x="442185" y="718975"/>
                </a:lnTo>
                <a:lnTo>
                  <a:pt x="446266" y="715573"/>
                </a:lnTo>
                <a:lnTo>
                  <a:pt x="450348" y="711717"/>
                </a:lnTo>
                <a:lnTo>
                  <a:pt x="453975" y="707861"/>
                </a:lnTo>
                <a:lnTo>
                  <a:pt x="457603" y="703552"/>
                </a:lnTo>
                <a:lnTo>
                  <a:pt x="461004" y="699243"/>
                </a:lnTo>
                <a:lnTo>
                  <a:pt x="464405" y="694706"/>
                </a:lnTo>
                <a:lnTo>
                  <a:pt x="467353" y="690170"/>
                </a:lnTo>
                <a:lnTo>
                  <a:pt x="470074" y="685407"/>
                </a:lnTo>
                <a:lnTo>
                  <a:pt x="472794" y="680645"/>
                </a:lnTo>
                <a:lnTo>
                  <a:pt x="474835" y="675655"/>
                </a:lnTo>
                <a:lnTo>
                  <a:pt x="476876" y="670438"/>
                </a:lnTo>
                <a:lnTo>
                  <a:pt x="478690" y="665222"/>
                </a:lnTo>
                <a:lnTo>
                  <a:pt x="480277" y="659778"/>
                </a:lnTo>
                <a:lnTo>
                  <a:pt x="481637" y="654335"/>
                </a:lnTo>
                <a:lnTo>
                  <a:pt x="482544" y="648665"/>
                </a:lnTo>
                <a:lnTo>
                  <a:pt x="483451" y="642995"/>
                </a:lnTo>
                <a:lnTo>
                  <a:pt x="483904" y="637325"/>
                </a:lnTo>
                <a:lnTo>
                  <a:pt x="483904" y="631428"/>
                </a:lnTo>
                <a:lnTo>
                  <a:pt x="483904" y="625531"/>
                </a:lnTo>
                <a:lnTo>
                  <a:pt x="483451" y="619861"/>
                </a:lnTo>
                <a:lnTo>
                  <a:pt x="482544" y="614190"/>
                </a:lnTo>
                <a:lnTo>
                  <a:pt x="481637" y="608747"/>
                </a:lnTo>
                <a:lnTo>
                  <a:pt x="480277" y="603077"/>
                </a:lnTo>
                <a:lnTo>
                  <a:pt x="478690" y="597860"/>
                </a:lnTo>
                <a:lnTo>
                  <a:pt x="476876" y="592417"/>
                </a:lnTo>
                <a:lnTo>
                  <a:pt x="474835" y="587427"/>
                </a:lnTo>
                <a:lnTo>
                  <a:pt x="472794" y="582211"/>
                </a:lnTo>
                <a:lnTo>
                  <a:pt x="470074" y="577448"/>
                </a:lnTo>
                <a:lnTo>
                  <a:pt x="467353" y="572685"/>
                </a:lnTo>
                <a:lnTo>
                  <a:pt x="464405" y="567922"/>
                </a:lnTo>
                <a:lnTo>
                  <a:pt x="461004" y="563613"/>
                </a:lnTo>
                <a:lnTo>
                  <a:pt x="457603" y="559530"/>
                </a:lnTo>
                <a:lnTo>
                  <a:pt x="453975" y="555221"/>
                </a:lnTo>
                <a:lnTo>
                  <a:pt x="450348" y="551138"/>
                </a:lnTo>
                <a:lnTo>
                  <a:pt x="446266" y="547509"/>
                </a:lnTo>
                <a:lnTo>
                  <a:pt x="442185" y="543881"/>
                </a:lnTo>
                <a:lnTo>
                  <a:pt x="438104" y="540478"/>
                </a:lnTo>
                <a:lnTo>
                  <a:pt x="433343" y="537303"/>
                </a:lnTo>
                <a:lnTo>
                  <a:pt x="428581" y="534581"/>
                </a:lnTo>
                <a:lnTo>
                  <a:pt x="424046" y="531633"/>
                </a:lnTo>
                <a:lnTo>
                  <a:pt x="419058" y="529138"/>
                </a:lnTo>
                <a:lnTo>
                  <a:pt x="413843" y="527097"/>
                </a:lnTo>
                <a:lnTo>
                  <a:pt x="408628" y="525056"/>
                </a:lnTo>
                <a:lnTo>
                  <a:pt x="403414" y="523241"/>
                </a:lnTo>
                <a:lnTo>
                  <a:pt x="397972" y="521654"/>
                </a:lnTo>
                <a:lnTo>
                  <a:pt x="392530" y="520293"/>
                </a:lnTo>
                <a:lnTo>
                  <a:pt x="386862" y="519159"/>
                </a:lnTo>
                <a:lnTo>
                  <a:pt x="381194" y="518478"/>
                </a:lnTo>
                <a:lnTo>
                  <a:pt x="375298" y="518251"/>
                </a:lnTo>
                <a:lnTo>
                  <a:pt x="369630" y="518025"/>
                </a:lnTo>
                <a:lnTo>
                  <a:pt x="230188" y="518025"/>
                </a:lnTo>
                <a:lnTo>
                  <a:pt x="230188" y="229074"/>
                </a:lnTo>
                <a:lnTo>
                  <a:pt x="230415" y="217053"/>
                </a:lnTo>
                <a:lnTo>
                  <a:pt x="231322" y="205713"/>
                </a:lnTo>
                <a:lnTo>
                  <a:pt x="232682" y="194372"/>
                </a:lnTo>
                <a:lnTo>
                  <a:pt x="234723" y="183032"/>
                </a:lnTo>
                <a:lnTo>
                  <a:pt x="237444" y="172145"/>
                </a:lnTo>
                <a:lnTo>
                  <a:pt x="240391" y="161032"/>
                </a:lnTo>
                <a:lnTo>
                  <a:pt x="244019" y="150599"/>
                </a:lnTo>
                <a:lnTo>
                  <a:pt x="248327" y="140166"/>
                </a:lnTo>
                <a:lnTo>
                  <a:pt x="252862" y="129960"/>
                </a:lnTo>
                <a:lnTo>
                  <a:pt x="257850" y="120207"/>
                </a:lnTo>
                <a:lnTo>
                  <a:pt x="263518" y="110681"/>
                </a:lnTo>
                <a:lnTo>
                  <a:pt x="269413" y="101155"/>
                </a:lnTo>
                <a:lnTo>
                  <a:pt x="275762" y="92083"/>
                </a:lnTo>
                <a:lnTo>
                  <a:pt x="282564" y="83691"/>
                </a:lnTo>
                <a:lnTo>
                  <a:pt x="289819" y="75299"/>
                </a:lnTo>
                <a:lnTo>
                  <a:pt x="297528" y="67361"/>
                </a:lnTo>
                <a:lnTo>
                  <a:pt x="305237" y="59650"/>
                </a:lnTo>
                <a:lnTo>
                  <a:pt x="313626" y="52392"/>
                </a:lnTo>
                <a:lnTo>
                  <a:pt x="322469" y="45815"/>
                </a:lnTo>
                <a:lnTo>
                  <a:pt x="331085" y="39237"/>
                </a:lnTo>
                <a:lnTo>
                  <a:pt x="340608" y="33340"/>
                </a:lnTo>
                <a:lnTo>
                  <a:pt x="350131" y="27897"/>
                </a:lnTo>
                <a:lnTo>
                  <a:pt x="359880" y="22680"/>
                </a:lnTo>
                <a:lnTo>
                  <a:pt x="370084" y="18371"/>
                </a:lnTo>
                <a:lnTo>
                  <a:pt x="380513" y="14062"/>
                </a:lnTo>
                <a:lnTo>
                  <a:pt x="391170" y="10433"/>
                </a:lnTo>
                <a:lnTo>
                  <a:pt x="402053" y="7258"/>
                </a:lnTo>
                <a:lnTo>
                  <a:pt x="413163" y="4763"/>
                </a:lnTo>
                <a:lnTo>
                  <a:pt x="424273" y="2722"/>
                </a:lnTo>
                <a:lnTo>
                  <a:pt x="435610" y="1134"/>
                </a:lnTo>
                <a:lnTo>
                  <a:pt x="447400" y="453"/>
                </a:lnTo>
                <a:lnTo>
                  <a:pt x="458964"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Tm="10000">
        <p:blinds dir="vert"/>
      </p:transition>
    </mc:Choice>
    <mc:Fallback xmlns="">
      <p:transition spd="slow" advTm="10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0-#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22"/>
                                        </p:tgtEl>
                                        <p:attrNameLst>
                                          <p:attrName>style.visibility</p:attrName>
                                        </p:attrNameLst>
                                      </p:cBhvr>
                                      <p:to>
                                        <p:strVal val="visible"/>
                                      </p:to>
                                    </p:set>
                                    <p:anim calcmode="lin" valueType="num">
                                      <p:cBhvr>
                                        <p:cTn id="17"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22"/>
                                        </p:tgtEl>
                                        <p:attrNameLst>
                                          <p:attrName>ppt_y</p:attrName>
                                        </p:attrNameLst>
                                      </p:cBhvr>
                                      <p:tavLst>
                                        <p:tav tm="0">
                                          <p:val>
                                            <p:strVal val="#ppt_y"/>
                                          </p:val>
                                        </p:tav>
                                        <p:tav tm="100000">
                                          <p:val>
                                            <p:strVal val="#ppt_y"/>
                                          </p:val>
                                        </p:tav>
                                      </p:tavLst>
                                    </p:anim>
                                    <p:anim calcmode="lin" valueType="num">
                                      <p:cBhvr>
                                        <p:cTn id="19"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22"/>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0-#ppt_w/2"/>
                                          </p:val>
                                        </p:tav>
                                        <p:tav tm="100000">
                                          <p:val>
                                            <p:strVal val="#ppt_x"/>
                                          </p:val>
                                        </p:tav>
                                      </p:tavLst>
                                    </p:anim>
                                    <p:anim calcmode="lin" valueType="num">
                                      <p:cBhvr additive="base">
                                        <p:cTn id="27"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1000" fill="hold"/>
                                        <p:tgtEl>
                                          <p:spTgt spid="6"/>
                                        </p:tgtEl>
                                        <p:attrNameLst>
                                          <p:attrName>ppt_x</p:attrName>
                                        </p:attrNameLst>
                                      </p:cBhvr>
                                      <p:tavLst>
                                        <p:tav tm="0">
                                          <p:val>
                                            <p:strVal val="0-#ppt_w/2"/>
                                          </p:val>
                                        </p:tav>
                                        <p:tav tm="100000">
                                          <p:val>
                                            <p:strVal val="#ppt_x"/>
                                          </p:val>
                                        </p:tav>
                                      </p:tavLst>
                                    </p:anim>
                                    <p:anim calcmode="lin" valueType="num">
                                      <p:cBhvr additive="base">
                                        <p:cTn id="33" dur="1000" fill="hold"/>
                                        <p:tgtEl>
                                          <p:spTgt spid="6"/>
                                        </p:tgtEl>
                                        <p:attrNameLst>
                                          <p:attrName>ppt_y</p:attrName>
                                        </p:attrNameLst>
                                      </p:cBhvr>
                                      <p:tavLst>
                                        <p:tav tm="0">
                                          <p:val>
                                            <p:strVal val="#ppt_y"/>
                                          </p:val>
                                        </p:tav>
                                        <p:tav tm="100000">
                                          <p:val>
                                            <p:strVal val="#ppt_y"/>
                                          </p:val>
                                        </p:tav>
                                      </p:tavLst>
                                    </p:anim>
                                  </p:childTnLst>
                                </p:cTn>
                              </p:par>
                            </p:childTnLst>
                          </p:cTn>
                        </p:par>
                        <p:par>
                          <p:cTn id="34" fill="hold">
                            <p:stCondLst>
                              <p:cond delay="1000"/>
                            </p:stCondLst>
                            <p:childTnLst>
                              <p:par>
                                <p:cTn id="35" presetID="2" presetClass="entr" presetSubtype="8" fill="hold"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1000" fill="hold"/>
                                        <p:tgtEl>
                                          <p:spTgt spid="10"/>
                                        </p:tgtEl>
                                        <p:attrNameLst>
                                          <p:attrName>ppt_x</p:attrName>
                                        </p:attrNameLst>
                                      </p:cBhvr>
                                      <p:tavLst>
                                        <p:tav tm="0">
                                          <p:val>
                                            <p:strVal val="0-#ppt_w/2"/>
                                          </p:val>
                                        </p:tav>
                                        <p:tav tm="100000">
                                          <p:val>
                                            <p:strVal val="#ppt_x"/>
                                          </p:val>
                                        </p:tav>
                                      </p:tavLst>
                                    </p:anim>
                                    <p:anim calcmode="lin" valueType="num">
                                      <p:cBhvr additive="base">
                                        <p:cTn id="38" dur="10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2000"/>
                            </p:stCondLst>
                            <p:childTnLst>
                              <p:par>
                                <p:cTn id="40" presetID="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additive="base">
                                        <p:cTn id="42" dur="1000" fill="hold"/>
                                        <p:tgtEl>
                                          <p:spTgt spid="14"/>
                                        </p:tgtEl>
                                        <p:attrNameLst>
                                          <p:attrName>ppt_x</p:attrName>
                                        </p:attrNameLst>
                                      </p:cBhvr>
                                      <p:tavLst>
                                        <p:tav tm="0">
                                          <p:val>
                                            <p:strVal val="0-#ppt_w/2"/>
                                          </p:val>
                                        </p:tav>
                                        <p:tav tm="100000">
                                          <p:val>
                                            <p:strVal val="#ppt_x"/>
                                          </p:val>
                                        </p:tav>
                                      </p:tavLst>
                                    </p:anim>
                                    <p:anim calcmode="lin" valueType="num">
                                      <p:cBhvr additive="base">
                                        <p:cTn id="43" dur="1000" fill="hold"/>
                                        <p:tgtEl>
                                          <p:spTgt spid="14"/>
                                        </p:tgtEl>
                                        <p:attrNameLst>
                                          <p:attrName>ppt_y</p:attrName>
                                        </p:attrNameLst>
                                      </p:cBhvr>
                                      <p:tavLst>
                                        <p:tav tm="0">
                                          <p:val>
                                            <p:strVal val="#ppt_y"/>
                                          </p:val>
                                        </p:tav>
                                        <p:tav tm="100000">
                                          <p:val>
                                            <p:strVal val="#ppt_y"/>
                                          </p:val>
                                        </p:tav>
                                      </p:tavLst>
                                    </p:anim>
                                  </p:childTnLst>
                                </p:cTn>
                              </p:par>
                            </p:childTnLst>
                          </p:cTn>
                        </p:par>
                        <p:par>
                          <p:cTn id="44" fill="hold">
                            <p:stCondLst>
                              <p:cond delay="3000"/>
                            </p:stCondLst>
                            <p:childTnLst>
                              <p:par>
                                <p:cTn id="45" presetID="2" presetClass="entr" presetSubtype="8" fill="hold"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additive="base">
                                        <p:cTn id="47" dur="1000" fill="hold"/>
                                        <p:tgtEl>
                                          <p:spTgt spid="18"/>
                                        </p:tgtEl>
                                        <p:attrNameLst>
                                          <p:attrName>ppt_x</p:attrName>
                                        </p:attrNameLst>
                                      </p:cBhvr>
                                      <p:tavLst>
                                        <p:tav tm="0">
                                          <p:val>
                                            <p:strVal val="0-#ppt_w/2"/>
                                          </p:val>
                                        </p:tav>
                                        <p:tav tm="100000">
                                          <p:val>
                                            <p:strVal val="#ppt_x"/>
                                          </p:val>
                                        </p:tav>
                                      </p:tavLst>
                                    </p:anim>
                                    <p:anim calcmode="lin" valueType="num">
                                      <p:cBhvr additive="base">
                                        <p:cTn id="48" dur="10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1468590" y="333450"/>
            <a:ext cx="3262433" cy="461665"/>
          </a:xfrm>
          <a:prstGeom prst="rect">
            <a:avLst/>
          </a:prstGeom>
          <a:noFill/>
        </p:spPr>
        <p:txBody>
          <a:bodyPr wrap="none" rtlCol="0">
            <a:spAutoFit/>
          </a:bodyPr>
          <a:lstStyle/>
          <a:p>
            <a:r>
              <a:rPr lang="zh-CN" altLang="en-US" sz="2400" dirty="0">
                <a:solidFill>
                  <a:schemeClr val="bg1"/>
                </a:solidFill>
                <a:latin typeface="方正兰亭粗黑简体" panose="02000000000000000000" pitchFamily="2" charset="-122"/>
                <a:ea typeface="方正兰亭粗黑简体" panose="02000000000000000000" pitchFamily="2" charset="-122"/>
              </a:rPr>
              <a:t>点击输入您的标题内容</a:t>
            </a:r>
          </a:p>
        </p:txBody>
      </p:sp>
      <p:sp>
        <p:nvSpPr>
          <p:cNvPr id="20" name="矩形 19"/>
          <p:cNvSpPr/>
          <p:nvPr/>
        </p:nvSpPr>
        <p:spPr>
          <a:xfrm>
            <a:off x="0" y="117426"/>
            <a:ext cx="1418655" cy="9212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1" name="KSO_Shape"/>
          <p:cNvSpPr/>
          <p:nvPr/>
        </p:nvSpPr>
        <p:spPr bwMode="auto">
          <a:xfrm>
            <a:off x="502354" y="189434"/>
            <a:ext cx="772285" cy="792088"/>
          </a:xfrm>
          <a:custGeom>
            <a:avLst/>
            <a:gdLst>
              <a:gd name="T0" fmla="*/ 342531 w 2482850"/>
              <a:gd name="T1" fmla="*/ 1411756 h 2544763"/>
              <a:gd name="T2" fmla="*/ 306547 w 2482850"/>
              <a:gd name="T3" fmla="*/ 1492974 h 2544763"/>
              <a:gd name="T4" fmla="*/ 13579 w 2482850"/>
              <a:gd name="T5" fmla="*/ 1472457 h 2544763"/>
              <a:gd name="T6" fmla="*/ 20029 w 2482850"/>
              <a:gd name="T7" fmla="*/ 1384118 h 2544763"/>
              <a:gd name="T8" fmla="*/ 1841954 w 2482850"/>
              <a:gd name="T9" fmla="*/ 1334060 h 2544763"/>
              <a:gd name="T10" fmla="*/ 1837887 w 2482850"/>
              <a:gd name="T11" fmla="*/ 1604505 h 2544763"/>
              <a:gd name="T12" fmla="*/ 1149584 w 2482850"/>
              <a:gd name="T13" fmla="*/ 1082629 h 2544763"/>
              <a:gd name="T14" fmla="*/ 1326475 w 2482850"/>
              <a:gd name="T15" fmla="*/ 1289240 h 2544763"/>
              <a:gd name="T16" fmla="*/ 574873 w 2482850"/>
              <a:gd name="T17" fmla="*/ 1171589 h 2544763"/>
              <a:gd name="T18" fmla="*/ 1815518 w 2482850"/>
              <a:gd name="T19" fmla="*/ 969269 h 2544763"/>
              <a:gd name="T20" fmla="*/ 1853647 w 2482850"/>
              <a:gd name="T21" fmla="*/ 1234357 h 2544763"/>
              <a:gd name="T22" fmla="*/ 290931 w 2482850"/>
              <a:gd name="T23" fmla="*/ 886711 h 2544763"/>
              <a:gd name="T24" fmla="*/ 345416 w 2482850"/>
              <a:gd name="T25" fmla="*/ 956400 h 2544763"/>
              <a:gd name="T26" fmla="*/ 284141 w 2482850"/>
              <a:gd name="T27" fmla="*/ 1020493 h 2544763"/>
              <a:gd name="T28" fmla="*/ 3055 w 2482850"/>
              <a:gd name="T29" fmla="*/ 973186 h 2544763"/>
              <a:gd name="T30" fmla="*/ 38870 w 2482850"/>
              <a:gd name="T31" fmla="*/ 892137 h 2544763"/>
              <a:gd name="T32" fmla="*/ 1092019 w 2482850"/>
              <a:gd name="T33" fmla="*/ 666011 h 2544763"/>
              <a:gd name="T34" fmla="*/ 1142276 w 2482850"/>
              <a:gd name="T35" fmla="*/ 816768 h 2544763"/>
              <a:gd name="T36" fmla="*/ 1014427 w 2482850"/>
              <a:gd name="T37" fmla="*/ 1013872 h 2544763"/>
              <a:gd name="T38" fmla="*/ 872485 w 2482850"/>
              <a:gd name="T39" fmla="*/ 1026945 h 2544763"/>
              <a:gd name="T40" fmla="*/ 735127 w 2482850"/>
              <a:gd name="T41" fmla="*/ 831198 h 2544763"/>
              <a:gd name="T42" fmla="*/ 767726 w 2482850"/>
              <a:gd name="T43" fmla="*/ 705058 h 2544763"/>
              <a:gd name="T44" fmla="*/ 937004 w 2482850"/>
              <a:gd name="T45" fmla="*/ 631887 h 2544763"/>
              <a:gd name="T46" fmla="*/ 1839921 w 2482850"/>
              <a:gd name="T47" fmla="*/ 646042 h 2544763"/>
              <a:gd name="T48" fmla="*/ 1839921 w 2482850"/>
              <a:gd name="T49" fmla="*/ 916908 h 2544763"/>
              <a:gd name="T50" fmla="*/ 1041836 w 2482850"/>
              <a:gd name="T51" fmla="*/ 497072 h 2544763"/>
              <a:gd name="T52" fmla="*/ 1122120 w 2482850"/>
              <a:gd name="T53" fmla="*/ 564600 h 2544763"/>
              <a:gd name="T54" fmla="*/ 1106537 w 2482850"/>
              <a:gd name="T55" fmla="*/ 695751 h 2544763"/>
              <a:gd name="T56" fmla="*/ 1008639 w 2482850"/>
              <a:gd name="T57" fmla="*/ 596666 h 2544763"/>
              <a:gd name="T58" fmla="*/ 789300 w 2482850"/>
              <a:gd name="T59" fmla="*/ 616178 h 2544763"/>
              <a:gd name="T60" fmla="*/ 727987 w 2482850"/>
              <a:gd name="T61" fmla="*/ 682008 h 2544763"/>
              <a:gd name="T62" fmla="*/ 807762 w 2482850"/>
              <a:gd name="T63" fmla="*/ 502672 h 2544763"/>
              <a:gd name="T64" fmla="*/ 315373 w 2482850"/>
              <a:gd name="T65" fmla="*/ 416928 h 2544763"/>
              <a:gd name="T66" fmla="*/ 338797 w 2482850"/>
              <a:gd name="T67" fmla="*/ 502278 h 2544763"/>
              <a:gd name="T68" fmla="*/ 51431 w 2482850"/>
              <a:gd name="T69" fmla="*/ 538518 h 2544763"/>
              <a:gd name="T70" fmla="*/ 340 w 2482850"/>
              <a:gd name="T71" fmla="*/ 466038 h 2544763"/>
              <a:gd name="T72" fmla="*/ 65010 w 2482850"/>
              <a:gd name="T73" fmla="*/ 405412 h 2544763"/>
              <a:gd name="T74" fmla="*/ 1857375 w 2482850"/>
              <a:gd name="T75" fmla="*/ 519685 h 2544763"/>
              <a:gd name="T76" fmla="*/ 343343 w 2482850"/>
              <a:gd name="T77" fmla="*/ 17148 h 2544763"/>
              <a:gd name="T78" fmla="*/ 191196 w 2482850"/>
              <a:gd name="T79" fmla="*/ 148054 h 2544763"/>
              <a:gd name="T80" fmla="*/ 371159 w 2482850"/>
              <a:gd name="T81" fmla="*/ 432954 h 2544763"/>
              <a:gd name="T82" fmla="*/ 329603 w 2482850"/>
              <a:gd name="T83" fmla="*/ 559954 h 2544763"/>
              <a:gd name="T84" fmla="*/ 345547 w 2482850"/>
              <a:gd name="T85" fmla="*/ 876945 h 2544763"/>
              <a:gd name="T86" fmla="*/ 361661 w 2482850"/>
              <a:gd name="T87" fmla="*/ 1009548 h 2544763"/>
              <a:gd name="T88" fmla="*/ 306875 w 2482850"/>
              <a:gd name="T89" fmla="*/ 1334859 h 2544763"/>
              <a:gd name="T90" fmla="*/ 377944 w 2482850"/>
              <a:gd name="T91" fmla="*/ 1447766 h 2544763"/>
              <a:gd name="T92" fmla="*/ 276513 w 2482850"/>
              <a:gd name="T93" fmla="*/ 1534357 h 2544763"/>
              <a:gd name="T94" fmla="*/ 305009 w 2482850"/>
              <a:gd name="T95" fmla="*/ 1883098 h 2544763"/>
              <a:gd name="T96" fmla="*/ 1657699 w 2482850"/>
              <a:gd name="T97" fmla="*/ 1800412 h 2544763"/>
              <a:gd name="T98" fmla="*/ 1610885 w 2482850"/>
              <a:gd name="T99" fmla="*/ 47879 h 2544763"/>
              <a:gd name="T100" fmla="*/ 1621063 w 2482850"/>
              <a:gd name="T101" fmla="*/ 34297 h 2544763"/>
              <a:gd name="T102" fmla="*/ 1672965 w 2482850"/>
              <a:gd name="T103" fmla="*/ 1807712 h 2544763"/>
              <a:gd name="T104" fmla="*/ 300769 w 2482850"/>
              <a:gd name="T105" fmla="*/ 1899567 h 2544763"/>
              <a:gd name="T106" fmla="*/ 276513 w 2482850"/>
              <a:gd name="T107" fmla="*/ 1517378 h 2544763"/>
              <a:gd name="T108" fmla="*/ 360982 w 2482850"/>
              <a:gd name="T109" fmla="*/ 1445389 h 2544763"/>
              <a:gd name="T110" fmla="*/ 301787 w 2482850"/>
              <a:gd name="T111" fmla="*/ 1351158 h 2544763"/>
              <a:gd name="T112" fmla="*/ 347413 w 2482850"/>
              <a:gd name="T113" fmla="*/ 1000040 h 2544763"/>
              <a:gd name="T114" fmla="*/ 333843 w 2482850"/>
              <a:gd name="T115" fmla="*/ 889679 h 2544763"/>
              <a:gd name="T116" fmla="*/ 320614 w 2482850"/>
              <a:gd name="T117" fmla="*/ 545353 h 2544763"/>
              <a:gd name="T118" fmla="*/ 355215 w 2482850"/>
              <a:gd name="T119" fmla="*/ 439746 h 2544763"/>
              <a:gd name="T120" fmla="*/ 174065 w 2482850"/>
              <a:gd name="T121" fmla="*/ 145506 h 2544763"/>
              <a:gd name="T122" fmla="*/ 343343 w 2482850"/>
              <a:gd name="T123" fmla="*/ 0 h 254476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482850" h="2544763">
                <a:moveTo>
                  <a:pt x="86902" y="1822450"/>
                </a:moveTo>
                <a:lnTo>
                  <a:pt x="91667" y="1822450"/>
                </a:lnTo>
                <a:lnTo>
                  <a:pt x="370523" y="1822450"/>
                </a:lnTo>
                <a:lnTo>
                  <a:pt x="375061" y="1822450"/>
                </a:lnTo>
                <a:lnTo>
                  <a:pt x="379826" y="1822903"/>
                </a:lnTo>
                <a:lnTo>
                  <a:pt x="384137" y="1823583"/>
                </a:lnTo>
                <a:lnTo>
                  <a:pt x="388902" y="1824262"/>
                </a:lnTo>
                <a:lnTo>
                  <a:pt x="393213" y="1825395"/>
                </a:lnTo>
                <a:lnTo>
                  <a:pt x="397524" y="1826527"/>
                </a:lnTo>
                <a:lnTo>
                  <a:pt x="401835" y="1827886"/>
                </a:lnTo>
                <a:lnTo>
                  <a:pt x="405919" y="1829472"/>
                </a:lnTo>
                <a:lnTo>
                  <a:pt x="409777" y="1831284"/>
                </a:lnTo>
                <a:lnTo>
                  <a:pt x="414088" y="1833322"/>
                </a:lnTo>
                <a:lnTo>
                  <a:pt x="417718" y="1835587"/>
                </a:lnTo>
                <a:lnTo>
                  <a:pt x="421575" y="1838079"/>
                </a:lnTo>
                <a:lnTo>
                  <a:pt x="425206" y="1840344"/>
                </a:lnTo>
                <a:lnTo>
                  <a:pt x="428609" y="1843062"/>
                </a:lnTo>
                <a:lnTo>
                  <a:pt x="432013" y="1846006"/>
                </a:lnTo>
                <a:lnTo>
                  <a:pt x="434962" y="1848951"/>
                </a:lnTo>
                <a:lnTo>
                  <a:pt x="438139" y="1852122"/>
                </a:lnTo>
                <a:lnTo>
                  <a:pt x="441088" y="1855293"/>
                </a:lnTo>
                <a:lnTo>
                  <a:pt x="443584" y="1858691"/>
                </a:lnTo>
                <a:lnTo>
                  <a:pt x="446307" y="1862315"/>
                </a:lnTo>
                <a:lnTo>
                  <a:pt x="448803" y="1865939"/>
                </a:lnTo>
                <a:lnTo>
                  <a:pt x="450845" y="1869789"/>
                </a:lnTo>
                <a:lnTo>
                  <a:pt x="452887" y="1873640"/>
                </a:lnTo>
                <a:lnTo>
                  <a:pt x="454702" y="1877490"/>
                </a:lnTo>
                <a:lnTo>
                  <a:pt x="456291" y="1881794"/>
                </a:lnTo>
                <a:lnTo>
                  <a:pt x="457879" y="1885871"/>
                </a:lnTo>
                <a:lnTo>
                  <a:pt x="459240" y="1890401"/>
                </a:lnTo>
                <a:lnTo>
                  <a:pt x="460148" y="1894704"/>
                </a:lnTo>
                <a:lnTo>
                  <a:pt x="461055" y="1899008"/>
                </a:lnTo>
                <a:lnTo>
                  <a:pt x="461509" y="1903538"/>
                </a:lnTo>
                <a:lnTo>
                  <a:pt x="461736" y="1908068"/>
                </a:lnTo>
                <a:lnTo>
                  <a:pt x="461963" y="1912824"/>
                </a:lnTo>
                <a:lnTo>
                  <a:pt x="461736" y="1917581"/>
                </a:lnTo>
                <a:lnTo>
                  <a:pt x="461509" y="1922111"/>
                </a:lnTo>
                <a:lnTo>
                  <a:pt x="461055" y="1926641"/>
                </a:lnTo>
                <a:lnTo>
                  <a:pt x="460148" y="1930945"/>
                </a:lnTo>
                <a:lnTo>
                  <a:pt x="459240" y="1935248"/>
                </a:lnTo>
                <a:lnTo>
                  <a:pt x="457879" y="1939778"/>
                </a:lnTo>
                <a:lnTo>
                  <a:pt x="456291" y="1943855"/>
                </a:lnTo>
                <a:lnTo>
                  <a:pt x="454702" y="1947932"/>
                </a:lnTo>
                <a:lnTo>
                  <a:pt x="452887" y="1952009"/>
                </a:lnTo>
                <a:lnTo>
                  <a:pt x="450845" y="1955860"/>
                </a:lnTo>
                <a:lnTo>
                  <a:pt x="448803" y="1959710"/>
                </a:lnTo>
                <a:lnTo>
                  <a:pt x="446307" y="1963334"/>
                </a:lnTo>
                <a:lnTo>
                  <a:pt x="443584" y="1966958"/>
                </a:lnTo>
                <a:lnTo>
                  <a:pt x="441088" y="1970356"/>
                </a:lnTo>
                <a:lnTo>
                  <a:pt x="438139" y="1973753"/>
                </a:lnTo>
                <a:lnTo>
                  <a:pt x="434962" y="1976698"/>
                </a:lnTo>
                <a:lnTo>
                  <a:pt x="432013" y="1979643"/>
                </a:lnTo>
                <a:lnTo>
                  <a:pt x="428609" y="1982587"/>
                </a:lnTo>
                <a:lnTo>
                  <a:pt x="425206" y="1985305"/>
                </a:lnTo>
                <a:lnTo>
                  <a:pt x="421575" y="1988023"/>
                </a:lnTo>
                <a:lnTo>
                  <a:pt x="417718" y="1990288"/>
                </a:lnTo>
                <a:lnTo>
                  <a:pt x="414088" y="1992327"/>
                </a:lnTo>
                <a:lnTo>
                  <a:pt x="409777" y="1994365"/>
                </a:lnTo>
                <a:lnTo>
                  <a:pt x="405919" y="1996177"/>
                </a:lnTo>
                <a:lnTo>
                  <a:pt x="401835" y="1997763"/>
                </a:lnTo>
                <a:lnTo>
                  <a:pt x="397524" y="1999348"/>
                </a:lnTo>
                <a:lnTo>
                  <a:pt x="393213" y="2000254"/>
                </a:lnTo>
                <a:lnTo>
                  <a:pt x="388902" y="2001387"/>
                </a:lnTo>
                <a:lnTo>
                  <a:pt x="384137" y="2002066"/>
                </a:lnTo>
                <a:lnTo>
                  <a:pt x="379826" y="2002972"/>
                </a:lnTo>
                <a:lnTo>
                  <a:pt x="375061" y="2003199"/>
                </a:lnTo>
                <a:lnTo>
                  <a:pt x="370523" y="2003425"/>
                </a:lnTo>
                <a:lnTo>
                  <a:pt x="91667" y="2003425"/>
                </a:lnTo>
                <a:lnTo>
                  <a:pt x="86902" y="2003199"/>
                </a:lnTo>
                <a:lnTo>
                  <a:pt x="82364" y="2002972"/>
                </a:lnTo>
                <a:lnTo>
                  <a:pt x="77599" y="2002066"/>
                </a:lnTo>
                <a:lnTo>
                  <a:pt x="73288" y="2001387"/>
                </a:lnTo>
                <a:lnTo>
                  <a:pt x="68750" y="2000254"/>
                </a:lnTo>
                <a:lnTo>
                  <a:pt x="64439" y="1999348"/>
                </a:lnTo>
                <a:lnTo>
                  <a:pt x="60128" y="1997763"/>
                </a:lnTo>
                <a:lnTo>
                  <a:pt x="56044" y="1996177"/>
                </a:lnTo>
                <a:lnTo>
                  <a:pt x="51959" y="1994365"/>
                </a:lnTo>
                <a:lnTo>
                  <a:pt x="48102" y="1992327"/>
                </a:lnTo>
                <a:lnTo>
                  <a:pt x="44245" y="1990288"/>
                </a:lnTo>
                <a:lnTo>
                  <a:pt x="40615" y="1988023"/>
                </a:lnTo>
                <a:lnTo>
                  <a:pt x="36757" y="1985305"/>
                </a:lnTo>
                <a:lnTo>
                  <a:pt x="33581" y="1982587"/>
                </a:lnTo>
                <a:lnTo>
                  <a:pt x="30177" y="1979643"/>
                </a:lnTo>
                <a:lnTo>
                  <a:pt x="26774" y="1976698"/>
                </a:lnTo>
                <a:lnTo>
                  <a:pt x="23824" y="1973753"/>
                </a:lnTo>
                <a:lnTo>
                  <a:pt x="21101" y="1970356"/>
                </a:lnTo>
                <a:lnTo>
                  <a:pt x="18152" y="1966958"/>
                </a:lnTo>
                <a:lnTo>
                  <a:pt x="15656" y="1963334"/>
                </a:lnTo>
                <a:lnTo>
                  <a:pt x="13160" y="1959710"/>
                </a:lnTo>
                <a:lnTo>
                  <a:pt x="11118" y="1955860"/>
                </a:lnTo>
                <a:lnTo>
                  <a:pt x="9076" y="1952009"/>
                </a:lnTo>
                <a:lnTo>
                  <a:pt x="7261" y="1947932"/>
                </a:lnTo>
                <a:lnTo>
                  <a:pt x="5446" y="1943855"/>
                </a:lnTo>
                <a:lnTo>
                  <a:pt x="4084" y="1939778"/>
                </a:lnTo>
                <a:lnTo>
                  <a:pt x="2950" y="1935248"/>
                </a:lnTo>
                <a:lnTo>
                  <a:pt x="1815" y="1930945"/>
                </a:lnTo>
                <a:lnTo>
                  <a:pt x="1134" y="1926641"/>
                </a:lnTo>
                <a:lnTo>
                  <a:pt x="454" y="1922111"/>
                </a:lnTo>
                <a:lnTo>
                  <a:pt x="0" y="1917581"/>
                </a:lnTo>
                <a:lnTo>
                  <a:pt x="0" y="1912824"/>
                </a:lnTo>
                <a:lnTo>
                  <a:pt x="0" y="1908068"/>
                </a:lnTo>
                <a:lnTo>
                  <a:pt x="454" y="1903538"/>
                </a:lnTo>
                <a:lnTo>
                  <a:pt x="1134" y="1899008"/>
                </a:lnTo>
                <a:lnTo>
                  <a:pt x="1815" y="1894704"/>
                </a:lnTo>
                <a:lnTo>
                  <a:pt x="2950" y="1890401"/>
                </a:lnTo>
                <a:lnTo>
                  <a:pt x="4084" y="1885871"/>
                </a:lnTo>
                <a:lnTo>
                  <a:pt x="5446" y="1881794"/>
                </a:lnTo>
                <a:lnTo>
                  <a:pt x="7261" y="1877490"/>
                </a:lnTo>
                <a:lnTo>
                  <a:pt x="9076" y="1873640"/>
                </a:lnTo>
                <a:lnTo>
                  <a:pt x="11118" y="1869789"/>
                </a:lnTo>
                <a:lnTo>
                  <a:pt x="13160" y="1865939"/>
                </a:lnTo>
                <a:lnTo>
                  <a:pt x="15656" y="1862315"/>
                </a:lnTo>
                <a:lnTo>
                  <a:pt x="18152" y="1858691"/>
                </a:lnTo>
                <a:lnTo>
                  <a:pt x="21101" y="1855293"/>
                </a:lnTo>
                <a:lnTo>
                  <a:pt x="23824" y="1852122"/>
                </a:lnTo>
                <a:lnTo>
                  <a:pt x="26774" y="1848951"/>
                </a:lnTo>
                <a:lnTo>
                  <a:pt x="30177" y="1846006"/>
                </a:lnTo>
                <a:lnTo>
                  <a:pt x="33581" y="1843062"/>
                </a:lnTo>
                <a:lnTo>
                  <a:pt x="36757" y="1840344"/>
                </a:lnTo>
                <a:lnTo>
                  <a:pt x="40615" y="1838079"/>
                </a:lnTo>
                <a:lnTo>
                  <a:pt x="44245" y="1835587"/>
                </a:lnTo>
                <a:lnTo>
                  <a:pt x="48102" y="1833322"/>
                </a:lnTo>
                <a:lnTo>
                  <a:pt x="51959" y="1831284"/>
                </a:lnTo>
                <a:lnTo>
                  <a:pt x="56044" y="1829472"/>
                </a:lnTo>
                <a:lnTo>
                  <a:pt x="60128" y="1827886"/>
                </a:lnTo>
                <a:lnTo>
                  <a:pt x="64439" y="1826527"/>
                </a:lnTo>
                <a:lnTo>
                  <a:pt x="68750" y="1825395"/>
                </a:lnTo>
                <a:lnTo>
                  <a:pt x="73288" y="1824262"/>
                </a:lnTo>
                <a:lnTo>
                  <a:pt x="77599" y="1823583"/>
                </a:lnTo>
                <a:lnTo>
                  <a:pt x="82364" y="1822903"/>
                </a:lnTo>
                <a:lnTo>
                  <a:pt x="86902" y="1822450"/>
                </a:lnTo>
                <a:close/>
                <a:moveTo>
                  <a:pt x="2282825" y="1685925"/>
                </a:moveTo>
                <a:lnTo>
                  <a:pt x="2412173" y="1745797"/>
                </a:lnTo>
                <a:lnTo>
                  <a:pt x="2422140" y="1750786"/>
                </a:lnTo>
                <a:lnTo>
                  <a:pt x="2426897" y="1753281"/>
                </a:lnTo>
                <a:lnTo>
                  <a:pt x="2431201" y="1756002"/>
                </a:lnTo>
                <a:lnTo>
                  <a:pt x="2435732" y="1758724"/>
                </a:lnTo>
                <a:lnTo>
                  <a:pt x="2439583" y="1761445"/>
                </a:lnTo>
                <a:lnTo>
                  <a:pt x="2443434" y="1764166"/>
                </a:lnTo>
                <a:lnTo>
                  <a:pt x="2447058" y="1767115"/>
                </a:lnTo>
                <a:lnTo>
                  <a:pt x="2450456" y="1769836"/>
                </a:lnTo>
                <a:lnTo>
                  <a:pt x="2453628" y="1773011"/>
                </a:lnTo>
                <a:lnTo>
                  <a:pt x="2456799" y="1775959"/>
                </a:lnTo>
                <a:lnTo>
                  <a:pt x="2459518" y="1778907"/>
                </a:lnTo>
                <a:lnTo>
                  <a:pt x="2462236" y="1782082"/>
                </a:lnTo>
                <a:lnTo>
                  <a:pt x="2464501" y="1785257"/>
                </a:lnTo>
                <a:lnTo>
                  <a:pt x="2466766" y="1788432"/>
                </a:lnTo>
                <a:lnTo>
                  <a:pt x="2468805" y="1791607"/>
                </a:lnTo>
                <a:lnTo>
                  <a:pt x="2470617" y="1794782"/>
                </a:lnTo>
                <a:lnTo>
                  <a:pt x="2472430" y="1798184"/>
                </a:lnTo>
                <a:lnTo>
                  <a:pt x="2474015" y="1801813"/>
                </a:lnTo>
                <a:lnTo>
                  <a:pt x="2475601" y="1805215"/>
                </a:lnTo>
                <a:lnTo>
                  <a:pt x="2477866" y="1812245"/>
                </a:lnTo>
                <a:lnTo>
                  <a:pt x="2479905" y="1819502"/>
                </a:lnTo>
                <a:lnTo>
                  <a:pt x="2481264" y="1826986"/>
                </a:lnTo>
                <a:lnTo>
                  <a:pt x="2482397" y="1834697"/>
                </a:lnTo>
                <a:lnTo>
                  <a:pt x="2482850" y="1842861"/>
                </a:lnTo>
                <a:lnTo>
                  <a:pt x="2482850" y="1851025"/>
                </a:lnTo>
                <a:lnTo>
                  <a:pt x="2482850" y="2068286"/>
                </a:lnTo>
                <a:lnTo>
                  <a:pt x="2482850" y="2076677"/>
                </a:lnTo>
                <a:lnTo>
                  <a:pt x="2482397" y="2084388"/>
                </a:lnTo>
                <a:lnTo>
                  <a:pt x="2481264" y="2092326"/>
                </a:lnTo>
                <a:lnTo>
                  <a:pt x="2479905" y="2099810"/>
                </a:lnTo>
                <a:lnTo>
                  <a:pt x="2477866" y="2107067"/>
                </a:lnTo>
                <a:lnTo>
                  <a:pt x="2475601" y="2114324"/>
                </a:lnTo>
                <a:lnTo>
                  <a:pt x="2474015" y="2117726"/>
                </a:lnTo>
                <a:lnTo>
                  <a:pt x="2472430" y="2121127"/>
                </a:lnTo>
                <a:lnTo>
                  <a:pt x="2470617" y="2124302"/>
                </a:lnTo>
                <a:lnTo>
                  <a:pt x="2468805" y="2127704"/>
                </a:lnTo>
                <a:lnTo>
                  <a:pt x="2466766" y="2130879"/>
                </a:lnTo>
                <a:lnTo>
                  <a:pt x="2464501" y="2134281"/>
                </a:lnTo>
                <a:lnTo>
                  <a:pt x="2462236" y="2137456"/>
                </a:lnTo>
                <a:lnTo>
                  <a:pt x="2459518" y="2140404"/>
                </a:lnTo>
                <a:lnTo>
                  <a:pt x="2456799" y="2143352"/>
                </a:lnTo>
                <a:lnTo>
                  <a:pt x="2453628" y="2146527"/>
                </a:lnTo>
                <a:lnTo>
                  <a:pt x="2450456" y="2149249"/>
                </a:lnTo>
                <a:lnTo>
                  <a:pt x="2447058" y="2152197"/>
                </a:lnTo>
                <a:lnTo>
                  <a:pt x="2443434" y="2154919"/>
                </a:lnTo>
                <a:lnTo>
                  <a:pt x="2439583" y="2157867"/>
                </a:lnTo>
                <a:lnTo>
                  <a:pt x="2435732" y="2160588"/>
                </a:lnTo>
                <a:lnTo>
                  <a:pt x="2431201" y="2163310"/>
                </a:lnTo>
                <a:lnTo>
                  <a:pt x="2426897" y="2165804"/>
                </a:lnTo>
                <a:lnTo>
                  <a:pt x="2422140" y="2168526"/>
                </a:lnTo>
                <a:lnTo>
                  <a:pt x="2412173" y="2173742"/>
                </a:lnTo>
                <a:lnTo>
                  <a:pt x="2282825" y="2233613"/>
                </a:lnTo>
                <a:lnTo>
                  <a:pt x="2282825" y="1685925"/>
                </a:lnTo>
                <a:close/>
                <a:moveTo>
                  <a:pt x="1216535" y="1436687"/>
                </a:moveTo>
                <a:lnTo>
                  <a:pt x="1274253" y="1436687"/>
                </a:lnTo>
                <a:lnTo>
                  <a:pt x="1303338" y="1492629"/>
                </a:lnTo>
                <a:lnTo>
                  <a:pt x="1283046" y="1513778"/>
                </a:lnTo>
                <a:lnTo>
                  <a:pt x="1301534" y="1642262"/>
                </a:lnTo>
                <a:lnTo>
                  <a:pt x="1245394" y="1852612"/>
                </a:lnTo>
                <a:lnTo>
                  <a:pt x="1189254" y="1642262"/>
                </a:lnTo>
                <a:lnTo>
                  <a:pt x="1207516" y="1513778"/>
                </a:lnTo>
                <a:lnTo>
                  <a:pt x="1187450" y="1492629"/>
                </a:lnTo>
                <a:lnTo>
                  <a:pt x="1216535" y="1436687"/>
                </a:lnTo>
                <a:close/>
                <a:moveTo>
                  <a:pt x="1389519" y="1379537"/>
                </a:moveTo>
                <a:lnTo>
                  <a:pt x="1401785" y="1384753"/>
                </a:lnTo>
                <a:lnTo>
                  <a:pt x="1434494" y="1399267"/>
                </a:lnTo>
                <a:lnTo>
                  <a:pt x="1456754" y="1409246"/>
                </a:lnTo>
                <a:lnTo>
                  <a:pt x="1481740" y="1420358"/>
                </a:lnTo>
                <a:lnTo>
                  <a:pt x="1508543" y="1432831"/>
                </a:lnTo>
                <a:lnTo>
                  <a:pt x="1536709" y="1446212"/>
                </a:lnTo>
                <a:lnTo>
                  <a:pt x="1565557" y="1460273"/>
                </a:lnTo>
                <a:lnTo>
                  <a:pt x="1593950" y="1474560"/>
                </a:lnTo>
                <a:lnTo>
                  <a:pt x="1607578" y="1481818"/>
                </a:lnTo>
                <a:lnTo>
                  <a:pt x="1621207" y="1489075"/>
                </a:lnTo>
                <a:lnTo>
                  <a:pt x="1634154" y="1496105"/>
                </a:lnTo>
                <a:lnTo>
                  <a:pt x="1646647" y="1503362"/>
                </a:lnTo>
                <a:lnTo>
                  <a:pt x="1658232" y="1509939"/>
                </a:lnTo>
                <a:lnTo>
                  <a:pt x="1669589" y="1516743"/>
                </a:lnTo>
                <a:lnTo>
                  <a:pt x="1679584" y="1523546"/>
                </a:lnTo>
                <a:lnTo>
                  <a:pt x="1688669" y="1529669"/>
                </a:lnTo>
                <a:lnTo>
                  <a:pt x="1697074" y="1536019"/>
                </a:lnTo>
                <a:lnTo>
                  <a:pt x="1704115" y="1541689"/>
                </a:lnTo>
                <a:lnTo>
                  <a:pt x="1707068" y="1544410"/>
                </a:lnTo>
                <a:lnTo>
                  <a:pt x="1709794" y="1547132"/>
                </a:lnTo>
                <a:lnTo>
                  <a:pt x="1712292" y="1549853"/>
                </a:lnTo>
                <a:lnTo>
                  <a:pt x="1714337" y="1552348"/>
                </a:lnTo>
                <a:lnTo>
                  <a:pt x="1716154" y="1554843"/>
                </a:lnTo>
                <a:lnTo>
                  <a:pt x="1717971" y="1558018"/>
                </a:lnTo>
                <a:lnTo>
                  <a:pt x="1721833" y="1565048"/>
                </a:lnTo>
                <a:lnTo>
                  <a:pt x="1726148" y="1573666"/>
                </a:lnTo>
                <a:lnTo>
                  <a:pt x="1730237" y="1583191"/>
                </a:lnTo>
                <a:lnTo>
                  <a:pt x="1734326" y="1593850"/>
                </a:lnTo>
                <a:lnTo>
                  <a:pt x="1738869" y="1605416"/>
                </a:lnTo>
                <a:lnTo>
                  <a:pt x="1742957" y="1618116"/>
                </a:lnTo>
                <a:lnTo>
                  <a:pt x="1747500" y="1631269"/>
                </a:lnTo>
                <a:lnTo>
                  <a:pt x="1751816" y="1645330"/>
                </a:lnTo>
                <a:lnTo>
                  <a:pt x="1755904" y="1659844"/>
                </a:lnTo>
                <a:lnTo>
                  <a:pt x="1764536" y="1690460"/>
                </a:lnTo>
                <a:lnTo>
                  <a:pt x="1773168" y="1722210"/>
                </a:lnTo>
                <a:lnTo>
                  <a:pt x="1781118" y="1753960"/>
                </a:lnTo>
                <a:lnTo>
                  <a:pt x="1788613" y="1785030"/>
                </a:lnTo>
                <a:lnTo>
                  <a:pt x="1795428" y="1814966"/>
                </a:lnTo>
                <a:lnTo>
                  <a:pt x="1801561" y="1842180"/>
                </a:lnTo>
                <a:lnTo>
                  <a:pt x="1807012" y="1866446"/>
                </a:lnTo>
                <a:lnTo>
                  <a:pt x="1814962" y="1902505"/>
                </a:lnTo>
                <a:lnTo>
                  <a:pt x="1817688" y="1916112"/>
                </a:lnTo>
                <a:lnTo>
                  <a:pt x="1244600" y="1916112"/>
                </a:lnTo>
                <a:lnTo>
                  <a:pt x="1389519" y="1379537"/>
                </a:lnTo>
                <a:close/>
                <a:moveTo>
                  <a:pt x="1100083" y="1379537"/>
                </a:moveTo>
                <a:lnTo>
                  <a:pt x="1244600" y="1916112"/>
                </a:lnTo>
                <a:lnTo>
                  <a:pt x="673100" y="1916112"/>
                </a:lnTo>
                <a:lnTo>
                  <a:pt x="676045" y="1902505"/>
                </a:lnTo>
                <a:lnTo>
                  <a:pt x="683520" y="1866446"/>
                </a:lnTo>
                <a:lnTo>
                  <a:pt x="688956" y="1842180"/>
                </a:lnTo>
                <a:lnTo>
                  <a:pt x="695072" y="1814966"/>
                </a:lnTo>
                <a:lnTo>
                  <a:pt x="702094" y="1785030"/>
                </a:lnTo>
                <a:lnTo>
                  <a:pt x="709569" y="1753960"/>
                </a:lnTo>
                <a:lnTo>
                  <a:pt x="717724" y="1722210"/>
                </a:lnTo>
                <a:lnTo>
                  <a:pt x="725878" y="1690460"/>
                </a:lnTo>
                <a:lnTo>
                  <a:pt x="734486" y="1659844"/>
                </a:lnTo>
                <a:lnTo>
                  <a:pt x="739016" y="1645330"/>
                </a:lnTo>
                <a:lnTo>
                  <a:pt x="743320" y="1631269"/>
                </a:lnTo>
                <a:lnTo>
                  <a:pt x="747397" y="1618116"/>
                </a:lnTo>
                <a:lnTo>
                  <a:pt x="751928" y="1605416"/>
                </a:lnTo>
                <a:lnTo>
                  <a:pt x="756005" y="1593850"/>
                </a:lnTo>
                <a:lnTo>
                  <a:pt x="760082" y="1583191"/>
                </a:lnTo>
                <a:lnTo>
                  <a:pt x="764386" y="1573666"/>
                </a:lnTo>
                <a:lnTo>
                  <a:pt x="768463" y="1565048"/>
                </a:lnTo>
                <a:lnTo>
                  <a:pt x="772314" y="1558018"/>
                </a:lnTo>
                <a:lnTo>
                  <a:pt x="774353" y="1554843"/>
                </a:lnTo>
                <a:lnTo>
                  <a:pt x="776165" y="1552348"/>
                </a:lnTo>
                <a:lnTo>
                  <a:pt x="778203" y="1549853"/>
                </a:lnTo>
                <a:lnTo>
                  <a:pt x="780695" y="1547132"/>
                </a:lnTo>
                <a:lnTo>
                  <a:pt x="783413" y="1544410"/>
                </a:lnTo>
                <a:lnTo>
                  <a:pt x="786358" y="1541689"/>
                </a:lnTo>
                <a:lnTo>
                  <a:pt x="793607" y="1536019"/>
                </a:lnTo>
                <a:lnTo>
                  <a:pt x="801535" y="1529669"/>
                </a:lnTo>
                <a:lnTo>
                  <a:pt x="810822" y="1523546"/>
                </a:lnTo>
                <a:lnTo>
                  <a:pt x="821015" y="1516743"/>
                </a:lnTo>
                <a:lnTo>
                  <a:pt x="831888" y="1509939"/>
                </a:lnTo>
                <a:lnTo>
                  <a:pt x="843893" y="1503362"/>
                </a:lnTo>
                <a:lnTo>
                  <a:pt x="855898" y="1496105"/>
                </a:lnTo>
                <a:lnTo>
                  <a:pt x="869263" y="1489075"/>
                </a:lnTo>
                <a:lnTo>
                  <a:pt x="882401" y="1481818"/>
                </a:lnTo>
                <a:lnTo>
                  <a:pt x="896445" y="1474560"/>
                </a:lnTo>
                <a:lnTo>
                  <a:pt x="924533" y="1460273"/>
                </a:lnTo>
                <a:lnTo>
                  <a:pt x="953074" y="1446212"/>
                </a:lnTo>
                <a:lnTo>
                  <a:pt x="981388" y="1432831"/>
                </a:lnTo>
                <a:lnTo>
                  <a:pt x="1008117" y="1420358"/>
                </a:lnTo>
                <a:lnTo>
                  <a:pt x="1033034" y="1409246"/>
                </a:lnTo>
                <a:lnTo>
                  <a:pt x="1055006" y="1399267"/>
                </a:lnTo>
                <a:lnTo>
                  <a:pt x="1088077" y="1384753"/>
                </a:lnTo>
                <a:lnTo>
                  <a:pt x="1100083" y="1379537"/>
                </a:lnTo>
                <a:close/>
                <a:moveTo>
                  <a:pt x="2282825" y="1227137"/>
                </a:moveTo>
                <a:lnTo>
                  <a:pt x="2412173" y="1287064"/>
                </a:lnTo>
                <a:lnTo>
                  <a:pt x="2422140" y="1292285"/>
                </a:lnTo>
                <a:lnTo>
                  <a:pt x="2426897" y="1294782"/>
                </a:lnTo>
                <a:lnTo>
                  <a:pt x="2431201" y="1297505"/>
                </a:lnTo>
                <a:lnTo>
                  <a:pt x="2435732" y="1300002"/>
                </a:lnTo>
                <a:lnTo>
                  <a:pt x="2439583" y="1302953"/>
                </a:lnTo>
                <a:lnTo>
                  <a:pt x="2443434" y="1305677"/>
                </a:lnTo>
                <a:lnTo>
                  <a:pt x="2447058" y="1308628"/>
                </a:lnTo>
                <a:lnTo>
                  <a:pt x="2450456" y="1311352"/>
                </a:lnTo>
                <a:lnTo>
                  <a:pt x="2453628" y="1314303"/>
                </a:lnTo>
                <a:lnTo>
                  <a:pt x="2456799" y="1317481"/>
                </a:lnTo>
                <a:lnTo>
                  <a:pt x="2459518" y="1320205"/>
                </a:lnTo>
                <a:lnTo>
                  <a:pt x="2462236" y="1323383"/>
                </a:lnTo>
                <a:lnTo>
                  <a:pt x="2464501" y="1326561"/>
                </a:lnTo>
                <a:lnTo>
                  <a:pt x="2466766" y="1329966"/>
                </a:lnTo>
                <a:lnTo>
                  <a:pt x="2468805" y="1332917"/>
                </a:lnTo>
                <a:lnTo>
                  <a:pt x="2470617" y="1336322"/>
                </a:lnTo>
                <a:lnTo>
                  <a:pt x="2472430" y="1339727"/>
                </a:lnTo>
                <a:lnTo>
                  <a:pt x="2474015" y="1343132"/>
                </a:lnTo>
                <a:lnTo>
                  <a:pt x="2475601" y="1346537"/>
                </a:lnTo>
                <a:lnTo>
                  <a:pt x="2477866" y="1353800"/>
                </a:lnTo>
                <a:lnTo>
                  <a:pt x="2479905" y="1361064"/>
                </a:lnTo>
                <a:lnTo>
                  <a:pt x="2481264" y="1368555"/>
                </a:lnTo>
                <a:lnTo>
                  <a:pt x="2482397" y="1376273"/>
                </a:lnTo>
                <a:lnTo>
                  <a:pt x="2482850" y="1384445"/>
                </a:lnTo>
                <a:lnTo>
                  <a:pt x="2482850" y="1392390"/>
                </a:lnTo>
                <a:lnTo>
                  <a:pt x="2482850" y="1609852"/>
                </a:lnTo>
                <a:lnTo>
                  <a:pt x="2482850" y="1618251"/>
                </a:lnTo>
                <a:lnTo>
                  <a:pt x="2482397" y="1626196"/>
                </a:lnTo>
                <a:lnTo>
                  <a:pt x="2481264" y="1634141"/>
                </a:lnTo>
                <a:lnTo>
                  <a:pt x="2479905" y="1641632"/>
                </a:lnTo>
                <a:lnTo>
                  <a:pt x="2477866" y="1648895"/>
                </a:lnTo>
                <a:lnTo>
                  <a:pt x="2475601" y="1655932"/>
                </a:lnTo>
                <a:lnTo>
                  <a:pt x="2474015" y="1659337"/>
                </a:lnTo>
                <a:lnTo>
                  <a:pt x="2472430" y="1662969"/>
                </a:lnTo>
                <a:lnTo>
                  <a:pt x="2470617" y="1666147"/>
                </a:lnTo>
                <a:lnTo>
                  <a:pt x="2468805" y="1669325"/>
                </a:lnTo>
                <a:lnTo>
                  <a:pt x="2466766" y="1672730"/>
                </a:lnTo>
                <a:lnTo>
                  <a:pt x="2464501" y="1675908"/>
                </a:lnTo>
                <a:lnTo>
                  <a:pt x="2462236" y="1678859"/>
                </a:lnTo>
                <a:lnTo>
                  <a:pt x="2459518" y="1682037"/>
                </a:lnTo>
                <a:lnTo>
                  <a:pt x="2456799" y="1685215"/>
                </a:lnTo>
                <a:lnTo>
                  <a:pt x="2453628" y="1687939"/>
                </a:lnTo>
                <a:lnTo>
                  <a:pt x="2450456" y="1691117"/>
                </a:lnTo>
                <a:lnTo>
                  <a:pt x="2447058" y="1694068"/>
                </a:lnTo>
                <a:lnTo>
                  <a:pt x="2443434" y="1696792"/>
                </a:lnTo>
                <a:lnTo>
                  <a:pt x="2439583" y="1699743"/>
                </a:lnTo>
                <a:lnTo>
                  <a:pt x="2435732" y="1702240"/>
                </a:lnTo>
                <a:lnTo>
                  <a:pt x="2431201" y="1705190"/>
                </a:lnTo>
                <a:lnTo>
                  <a:pt x="2426897" y="1707687"/>
                </a:lnTo>
                <a:lnTo>
                  <a:pt x="2422140" y="1710411"/>
                </a:lnTo>
                <a:lnTo>
                  <a:pt x="2412173" y="1715178"/>
                </a:lnTo>
                <a:lnTo>
                  <a:pt x="2406963" y="1717675"/>
                </a:lnTo>
                <a:lnTo>
                  <a:pt x="2282825" y="1660018"/>
                </a:lnTo>
                <a:lnTo>
                  <a:pt x="2282825" y="1227137"/>
                </a:lnTo>
                <a:close/>
                <a:moveTo>
                  <a:pt x="91667" y="1182687"/>
                </a:moveTo>
                <a:lnTo>
                  <a:pt x="370523" y="1182687"/>
                </a:lnTo>
                <a:lnTo>
                  <a:pt x="375061" y="1182913"/>
                </a:lnTo>
                <a:lnTo>
                  <a:pt x="379826" y="1183140"/>
                </a:lnTo>
                <a:lnTo>
                  <a:pt x="384137" y="1183593"/>
                </a:lnTo>
                <a:lnTo>
                  <a:pt x="388902" y="1184499"/>
                </a:lnTo>
                <a:lnTo>
                  <a:pt x="393213" y="1185405"/>
                </a:lnTo>
                <a:lnTo>
                  <a:pt x="397524" y="1186764"/>
                </a:lnTo>
                <a:lnTo>
                  <a:pt x="401835" y="1188349"/>
                </a:lnTo>
                <a:lnTo>
                  <a:pt x="405919" y="1189935"/>
                </a:lnTo>
                <a:lnTo>
                  <a:pt x="409777" y="1191747"/>
                </a:lnTo>
                <a:lnTo>
                  <a:pt x="414088" y="1193785"/>
                </a:lnTo>
                <a:lnTo>
                  <a:pt x="417718" y="1195824"/>
                </a:lnTo>
                <a:lnTo>
                  <a:pt x="421575" y="1198089"/>
                </a:lnTo>
                <a:lnTo>
                  <a:pt x="425206" y="1200807"/>
                </a:lnTo>
                <a:lnTo>
                  <a:pt x="428609" y="1203298"/>
                </a:lnTo>
                <a:lnTo>
                  <a:pt x="432013" y="1206243"/>
                </a:lnTo>
                <a:lnTo>
                  <a:pt x="434962" y="1209187"/>
                </a:lnTo>
                <a:lnTo>
                  <a:pt x="438139" y="1212358"/>
                </a:lnTo>
                <a:lnTo>
                  <a:pt x="441088" y="1215756"/>
                </a:lnTo>
                <a:lnTo>
                  <a:pt x="443584" y="1219154"/>
                </a:lnTo>
                <a:lnTo>
                  <a:pt x="446307" y="1222778"/>
                </a:lnTo>
                <a:lnTo>
                  <a:pt x="448803" y="1226402"/>
                </a:lnTo>
                <a:lnTo>
                  <a:pt x="450845" y="1230026"/>
                </a:lnTo>
                <a:lnTo>
                  <a:pt x="452887" y="1233876"/>
                </a:lnTo>
                <a:lnTo>
                  <a:pt x="454702" y="1237953"/>
                </a:lnTo>
                <a:lnTo>
                  <a:pt x="456291" y="1242257"/>
                </a:lnTo>
                <a:lnTo>
                  <a:pt x="457879" y="1246334"/>
                </a:lnTo>
                <a:lnTo>
                  <a:pt x="459240" y="1250411"/>
                </a:lnTo>
                <a:lnTo>
                  <a:pt x="460148" y="1254941"/>
                </a:lnTo>
                <a:lnTo>
                  <a:pt x="461055" y="1259471"/>
                </a:lnTo>
                <a:lnTo>
                  <a:pt x="461509" y="1264001"/>
                </a:lnTo>
                <a:lnTo>
                  <a:pt x="461736" y="1268531"/>
                </a:lnTo>
                <a:lnTo>
                  <a:pt x="461963" y="1273061"/>
                </a:lnTo>
                <a:lnTo>
                  <a:pt x="461736" y="1277591"/>
                </a:lnTo>
                <a:lnTo>
                  <a:pt x="461509" y="1282348"/>
                </a:lnTo>
                <a:lnTo>
                  <a:pt x="461055" y="1286651"/>
                </a:lnTo>
                <a:lnTo>
                  <a:pt x="460148" y="1291408"/>
                </a:lnTo>
                <a:lnTo>
                  <a:pt x="459240" y="1295485"/>
                </a:lnTo>
                <a:lnTo>
                  <a:pt x="457879" y="1300015"/>
                </a:lnTo>
                <a:lnTo>
                  <a:pt x="456291" y="1304092"/>
                </a:lnTo>
                <a:lnTo>
                  <a:pt x="454702" y="1308169"/>
                </a:lnTo>
                <a:lnTo>
                  <a:pt x="452887" y="1312246"/>
                </a:lnTo>
                <a:lnTo>
                  <a:pt x="450845" y="1316323"/>
                </a:lnTo>
                <a:lnTo>
                  <a:pt x="448803" y="1319947"/>
                </a:lnTo>
                <a:lnTo>
                  <a:pt x="446307" y="1323571"/>
                </a:lnTo>
                <a:lnTo>
                  <a:pt x="443584" y="1327195"/>
                </a:lnTo>
                <a:lnTo>
                  <a:pt x="441088" y="1330366"/>
                </a:lnTo>
                <a:lnTo>
                  <a:pt x="438139" y="1333764"/>
                </a:lnTo>
                <a:lnTo>
                  <a:pt x="434962" y="1336935"/>
                </a:lnTo>
                <a:lnTo>
                  <a:pt x="432013" y="1340106"/>
                </a:lnTo>
                <a:lnTo>
                  <a:pt x="428609" y="1342824"/>
                </a:lnTo>
                <a:lnTo>
                  <a:pt x="425206" y="1345542"/>
                </a:lnTo>
                <a:lnTo>
                  <a:pt x="421575" y="1348033"/>
                </a:lnTo>
                <a:lnTo>
                  <a:pt x="417718" y="1350525"/>
                </a:lnTo>
                <a:lnTo>
                  <a:pt x="414088" y="1352563"/>
                </a:lnTo>
                <a:lnTo>
                  <a:pt x="409777" y="1354602"/>
                </a:lnTo>
                <a:lnTo>
                  <a:pt x="405919" y="1356414"/>
                </a:lnTo>
                <a:lnTo>
                  <a:pt x="401835" y="1357999"/>
                </a:lnTo>
                <a:lnTo>
                  <a:pt x="397524" y="1359585"/>
                </a:lnTo>
                <a:lnTo>
                  <a:pt x="393213" y="1360717"/>
                </a:lnTo>
                <a:lnTo>
                  <a:pt x="388902" y="1361850"/>
                </a:lnTo>
                <a:lnTo>
                  <a:pt x="384137" y="1362529"/>
                </a:lnTo>
                <a:lnTo>
                  <a:pt x="379826" y="1363209"/>
                </a:lnTo>
                <a:lnTo>
                  <a:pt x="375061" y="1363435"/>
                </a:lnTo>
                <a:lnTo>
                  <a:pt x="370523" y="1363662"/>
                </a:lnTo>
                <a:lnTo>
                  <a:pt x="91667" y="1363662"/>
                </a:lnTo>
                <a:lnTo>
                  <a:pt x="86902" y="1363435"/>
                </a:lnTo>
                <a:lnTo>
                  <a:pt x="82364" y="1363209"/>
                </a:lnTo>
                <a:lnTo>
                  <a:pt x="77599" y="1362529"/>
                </a:lnTo>
                <a:lnTo>
                  <a:pt x="73288" y="1361850"/>
                </a:lnTo>
                <a:lnTo>
                  <a:pt x="68750" y="1360717"/>
                </a:lnTo>
                <a:lnTo>
                  <a:pt x="64439" y="1359585"/>
                </a:lnTo>
                <a:lnTo>
                  <a:pt x="60128" y="1357999"/>
                </a:lnTo>
                <a:lnTo>
                  <a:pt x="56044" y="1356414"/>
                </a:lnTo>
                <a:lnTo>
                  <a:pt x="51959" y="1354602"/>
                </a:lnTo>
                <a:lnTo>
                  <a:pt x="48102" y="1352563"/>
                </a:lnTo>
                <a:lnTo>
                  <a:pt x="44245" y="1350525"/>
                </a:lnTo>
                <a:lnTo>
                  <a:pt x="40615" y="1348033"/>
                </a:lnTo>
                <a:lnTo>
                  <a:pt x="36757" y="1345542"/>
                </a:lnTo>
                <a:lnTo>
                  <a:pt x="33581" y="1342824"/>
                </a:lnTo>
                <a:lnTo>
                  <a:pt x="30177" y="1340106"/>
                </a:lnTo>
                <a:lnTo>
                  <a:pt x="26774" y="1336935"/>
                </a:lnTo>
                <a:lnTo>
                  <a:pt x="23824" y="1333764"/>
                </a:lnTo>
                <a:lnTo>
                  <a:pt x="21101" y="1330366"/>
                </a:lnTo>
                <a:lnTo>
                  <a:pt x="18152" y="1327195"/>
                </a:lnTo>
                <a:lnTo>
                  <a:pt x="15656" y="1323571"/>
                </a:lnTo>
                <a:lnTo>
                  <a:pt x="13160" y="1319947"/>
                </a:lnTo>
                <a:lnTo>
                  <a:pt x="11118" y="1316323"/>
                </a:lnTo>
                <a:lnTo>
                  <a:pt x="9076" y="1312246"/>
                </a:lnTo>
                <a:lnTo>
                  <a:pt x="7261" y="1308169"/>
                </a:lnTo>
                <a:lnTo>
                  <a:pt x="5446" y="1304092"/>
                </a:lnTo>
                <a:lnTo>
                  <a:pt x="4084" y="1300015"/>
                </a:lnTo>
                <a:lnTo>
                  <a:pt x="2950" y="1295485"/>
                </a:lnTo>
                <a:lnTo>
                  <a:pt x="1815" y="1291408"/>
                </a:lnTo>
                <a:lnTo>
                  <a:pt x="1134" y="1286651"/>
                </a:lnTo>
                <a:lnTo>
                  <a:pt x="454" y="1282348"/>
                </a:lnTo>
                <a:lnTo>
                  <a:pt x="0" y="1277591"/>
                </a:lnTo>
                <a:lnTo>
                  <a:pt x="0" y="1273061"/>
                </a:lnTo>
                <a:lnTo>
                  <a:pt x="0" y="1268531"/>
                </a:lnTo>
                <a:lnTo>
                  <a:pt x="454" y="1264001"/>
                </a:lnTo>
                <a:lnTo>
                  <a:pt x="1134" y="1259471"/>
                </a:lnTo>
                <a:lnTo>
                  <a:pt x="1815" y="1254941"/>
                </a:lnTo>
                <a:lnTo>
                  <a:pt x="2950" y="1250411"/>
                </a:lnTo>
                <a:lnTo>
                  <a:pt x="4084" y="1246334"/>
                </a:lnTo>
                <a:lnTo>
                  <a:pt x="5446" y="1242257"/>
                </a:lnTo>
                <a:lnTo>
                  <a:pt x="7261" y="1237953"/>
                </a:lnTo>
                <a:lnTo>
                  <a:pt x="9076" y="1233876"/>
                </a:lnTo>
                <a:lnTo>
                  <a:pt x="11118" y="1230026"/>
                </a:lnTo>
                <a:lnTo>
                  <a:pt x="13160" y="1226402"/>
                </a:lnTo>
                <a:lnTo>
                  <a:pt x="15656" y="1222778"/>
                </a:lnTo>
                <a:lnTo>
                  <a:pt x="18152" y="1219154"/>
                </a:lnTo>
                <a:lnTo>
                  <a:pt x="21101" y="1215756"/>
                </a:lnTo>
                <a:lnTo>
                  <a:pt x="23824" y="1212358"/>
                </a:lnTo>
                <a:lnTo>
                  <a:pt x="26774" y="1209187"/>
                </a:lnTo>
                <a:lnTo>
                  <a:pt x="30177" y="1206243"/>
                </a:lnTo>
                <a:lnTo>
                  <a:pt x="33581" y="1203298"/>
                </a:lnTo>
                <a:lnTo>
                  <a:pt x="36757" y="1200807"/>
                </a:lnTo>
                <a:lnTo>
                  <a:pt x="40615" y="1198089"/>
                </a:lnTo>
                <a:lnTo>
                  <a:pt x="44245" y="1195824"/>
                </a:lnTo>
                <a:lnTo>
                  <a:pt x="48102" y="1193785"/>
                </a:lnTo>
                <a:lnTo>
                  <a:pt x="51959" y="1191747"/>
                </a:lnTo>
                <a:lnTo>
                  <a:pt x="56044" y="1189935"/>
                </a:lnTo>
                <a:lnTo>
                  <a:pt x="60128" y="1188349"/>
                </a:lnTo>
                <a:lnTo>
                  <a:pt x="64439" y="1186764"/>
                </a:lnTo>
                <a:lnTo>
                  <a:pt x="68750" y="1185405"/>
                </a:lnTo>
                <a:lnTo>
                  <a:pt x="73288" y="1184499"/>
                </a:lnTo>
                <a:lnTo>
                  <a:pt x="77599" y="1183593"/>
                </a:lnTo>
                <a:lnTo>
                  <a:pt x="82364" y="1183140"/>
                </a:lnTo>
                <a:lnTo>
                  <a:pt x="86902" y="1182913"/>
                </a:lnTo>
                <a:lnTo>
                  <a:pt x="91667" y="1182687"/>
                </a:lnTo>
                <a:close/>
                <a:moveTo>
                  <a:pt x="1390308" y="782637"/>
                </a:moveTo>
                <a:lnTo>
                  <a:pt x="1396663" y="786039"/>
                </a:lnTo>
                <a:lnTo>
                  <a:pt x="1402564" y="789894"/>
                </a:lnTo>
                <a:lnTo>
                  <a:pt x="1408238" y="793749"/>
                </a:lnTo>
                <a:lnTo>
                  <a:pt x="1413458" y="797831"/>
                </a:lnTo>
                <a:lnTo>
                  <a:pt x="1418225" y="802140"/>
                </a:lnTo>
                <a:lnTo>
                  <a:pt x="1422764" y="806449"/>
                </a:lnTo>
                <a:lnTo>
                  <a:pt x="1426849" y="811439"/>
                </a:lnTo>
                <a:lnTo>
                  <a:pt x="1430935" y="816428"/>
                </a:lnTo>
                <a:lnTo>
                  <a:pt x="1434112" y="821417"/>
                </a:lnTo>
                <a:lnTo>
                  <a:pt x="1437516" y="826860"/>
                </a:lnTo>
                <a:lnTo>
                  <a:pt x="1440694" y="832303"/>
                </a:lnTo>
                <a:lnTo>
                  <a:pt x="1443644" y="837973"/>
                </a:lnTo>
                <a:lnTo>
                  <a:pt x="1446141" y="843869"/>
                </a:lnTo>
                <a:lnTo>
                  <a:pt x="1448411" y="849765"/>
                </a:lnTo>
                <a:lnTo>
                  <a:pt x="1450907" y="856115"/>
                </a:lnTo>
                <a:lnTo>
                  <a:pt x="1452723" y="862465"/>
                </a:lnTo>
                <a:lnTo>
                  <a:pt x="1454766" y="869042"/>
                </a:lnTo>
                <a:lnTo>
                  <a:pt x="1456581" y="875846"/>
                </a:lnTo>
                <a:lnTo>
                  <a:pt x="1459759" y="889680"/>
                </a:lnTo>
                <a:lnTo>
                  <a:pt x="1462709" y="904648"/>
                </a:lnTo>
                <a:lnTo>
                  <a:pt x="1465433" y="919842"/>
                </a:lnTo>
                <a:lnTo>
                  <a:pt x="1471107" y="952499"/>
                </a:lnTo>
                <a:lnTo>
                  <a:pt x="1474284" y="969735"/>
                </a:lnTo>
                <a:lnTo>
                  <a:pt x="1477462" y="987424"/>
                </a:lnTo>
                <a:lnTo>
                  <a:pt x="1483363" y="988785"/>
                </a:lnTo>
                <a:lnTo>
                  <a:pt x="1489037" y="990146"/>
                </a:lnTo>
                <a:lnTo>
                  <a:pt x="1494484" y="992187"/>
                </a:lnTo>
                <a:lnTo>
                  <a:pt x="1499704" y="994228"/>
                </a:lnTo>
                <a:lnTo>
                  <a:pt x="1504470" y="996949"/>
                </a:lnTo>
                <a:lnTo>
                  <a:pt x="1509237" y="999671"/>
                </a:lnTo>
                <a:lnTo>
                  <a:pt x="1513549" y="1003073"/>
                </a:lnTo>
                <a:lnTo>
                  <a:pt x="1517407" y="1006474"/>
                </a:lnTo>
                <a:lnTo>
                  <a:pt x="1521493" y="1010330"/>
                </a:lnTo>
                <a:lnTo>
                  <a:pt x="1525124" y="1014185"/>
                </a:lnTo>
                <a:lnTo>
                  <a:pt x="1528075" y="1018721"/>
                </a:lnTo>
                <a:lnTo>
                  <a:pt x="1530798" y="1023030"/>
                </a:lnTo>
                <a:lnTo>
                  <a:pt x="1533068" y="1027792"/>
                </a:lnTo>
                <a:lnTo>
                  <a:pt x="1535110" y="1032555"/>
                </a:lnTo>
                <a:lnTo>
                  <a:pt x="1536472" y="1037771"/>
                </a:lnTo>
                <a:lnTo>
                  <a:pt x="1537607" y="1043214"/>
                </a:lnTo>
                <a:lnTo>
                  <a:pt x="1538288" y="1048657"/>
                </a:lnTo>
                <a:lnTo>
                  <a:pt x="1538288" y="1054326"/>
                </a:lnTo>
                <a:lnTo>
                  <a:pt x="1537834" y="1060223"/>
                </a:lnTo>
                <a:lnTo>
                  <a:pt x="1536699" y="1066119"/>
                </a:lnTo>
                <a:lnTo>
                  <a:pt x="1535110" y="1072016"/>
                </a:lnTo>
                <a:lnTo>
                  <a:pt x="1533068" y="1078366"/>
                </a:lnTo>
                <a:lnTo>
                  <a:pt x="1530117" y="1084489"/>
                </a:lnTo>
                <a:lnTo>
                  <a:pt x="1526940" y="1091066"/>
                </a:lnTo>
                <a:lnTo>
                  <a:pt x="1522854" y="1097416"/>
                </a:lnTo>
                <a:lnTo>
                  <a:pt x="1518315" y="1103766"/>
                </a:lnTo>
                <a:lnTo>
                  <a:pt x="1512868" y="1110342"/>
                </a:lnTo>
                <a:lnTo>
                  <a:pt x="1506967" y="1116919"/>
                </a:lnTo>
                <a:lnTo>
                  <a:pt x="1500158" y="1123496"/>
                </a:lnTo>
                <a:lnTo>
                  <a:pt x="1492668" y="1129846"/>
                </a:lnTo>
                <a:lnTo>
                  <a:pt x="1484271" y="1136650"/>
                </a:lnTo>
                <a:lnTo>
                  <a:pt x="1474965" y="1143000"/>
                </a:lnTo>
                <a:lnTo>
                  <a:pt x="1472696" y="1155019"/>
                </a:lnTo>
                <a:lnTo>
                  <a:pt x="1469745" y="1167266"/>
                </a:lnTo>
                <a:lnTo>
                  <a:pt x="1466568" y="1179059"/>
                </a:lnTo>
                <a:lnTo>
                  <a:pt x="1462936" y="1190851"/>
                </a:lnTo>
                <a:lnTo>
                  <a:pt x="1459078" y="1202417"/>
                </a:lnTo>
                <a:lnTo>
                  <a:pt x="1454993" y="1213984"/>
                </a:lnTo>
                <a:lnTo>
                  <a:pt x="1450680" y="1225323"/>
                </a:lnTo>
                <a:lnTo>
                  <a:pt x="1445687" y="1236435"/>
                </a:lnTo>
                <a:lnTo>
                  <a:pt x="1440467" y="1247321"/>
                </a:lnTo>
                <a:lnTo>
                  <a:pt x="1435020" y="1257980"/>
                </a:lnTo>
                <a:lnTo>
                  <a:pt x="1429346" y="1268412"/>
                </a:lnTo>
                <a:lnTo>
                  <a:pt x="1423218" y="1278391"/>
                </a:lnTo>
                <a:lnTo>
                  <a:pt x="1416863" y="1288369"/>
                </a:lnTo>
                <a:lnTo>
                  <a:pt x="1410281" y="1297894"/>
                </a:lnTo>
                <a:lnTo>
                  <a:pt x="1403245" y="1307193"/>
                </a:lnTo>
                <a:lnTo>
                  <a:pt x="1395982" y="1316037"/>
                </a:lnTo>
                <a:lnTo>
                  <a:pt x="1388719" y="1324655"/>
                </a:lnTo>
                <a:lnTo>
                  <a:pt x="1381003" y="1332593"/>
                </a:lnTo>
                <a:lnTo>
                  <a:pt x="1373059" y="1340077"/>
                </a:lnTo>
                <a:lnTo>
                  <a:pt x="1364661" y="1347334"/>
                </a:lnTo>
                <a:lnTo>
                  <a:pt x="1356037" y="1354364"/>
                </a:lnTo>
                <a:lnTo>
                  <a:pt x="1347639" y="1360714"/>
                </a:lnTo>
                <a:lnTo>
                  <a:pt x="1338561" y="1366610"/>
                </a:lnTo>
                <a:lnTo>
                  <a:pt x="1329028" y="1371827"/>
                </a:lnTo>
                <a:lnTo>
                  <a:pt x="1319723" y="1376816"/>
                </a:lnTo>
                <a:lnTo>
                  <a:pt x="1310190" y="1380898"/>
                </a:lnTo>
                <a:lnTo>
                  <a:pt x="1300431" y="1384527"/>
                </a:lnTo>
                <a:lnTo>
                  <a:pt x="1295211" y="1386341"/>
                </a:lnTo>
                <a:lnTo>
                  <a:pt x="1290218" y="1387702"/>
                </a:lnTo>
                <a:lnTo>
                  <a:pt x="1284997" y="1389062"/>
                </a:lnTo>
                <a:lnTo>
                  <a:pt x="1279777" y="1390196"/>
                </a:lnTo>
                <a:lnTo>
                  <a:pt x="1274557" y="1391330"/>
                </a:lnTo>
                <a:lnTo>
                  <a:pt x="1269110" y="1392010"/>
                </a:lnTo>
                <a:lnTo>
                  <a:pt x="1264117" y="1392691"/>
                </a:lnTo>
                <a:lnTo>
                  <a:pt x="1258670" y="1393371"/>
                </a:lnTo>
                <a:lnTo>
                  <a:pt x="1253223" y="1393825"/>
                </a:lnTo>
                <a:lnTo>
                  <a:pt x="1247776" y="1393825"/>
                </a:lnTo>
                <a:lnTo>
                  <a:pt x="1242328" y="1393825"/>
                </a:lnTo>
                <a:lnTo>
                  <a:pt x="1236881" y="1393371"/>
                </a:lnTo>
                <a:lnTo>
                  <a:pt x="1231661" y="1392691"/>
                </a:lnTo>
                <a:lnTo>
                  <a:pt x="1226214" y="1392010"/>
                </a:lnTo>
                <a:lnTo>
                  <a:pt x="1220994" y="1391330"/>
                </a:lnTo>
                <a:lnTo>
                  <a:pt x="1215774" y="1390196"/>
                </a:lnTo>
                <a:lnTo>
                  <a:pt x="1210554" y="1389062"/>
                </a:lnTo>
                <a:lnTo>
                  <a:pt x="1205333" y="1387702"/>
                </a:lnTo>
                <a:lnTo>
                  <a:pt x="1200113" y="1386341"/>
                </a:lnTo>
                <a:lnTo>
                  <a:pt x="1195347" y="1384527"/>
                </a:lnTo>
                <a:lnTo>
                  <a:pt x="1185361" y="1380898"/>
                </a:lnTo>
                <a:lnTo>
                  <a:pt x="1175828" y="1376816"/>
                </a:lnTo>
                <a:lnTo>
                  <a:pt x="1166296" y="1371827"/>
                </a:lnTo>
                <a:lnTo>
                  <a:pt x="1157217" y="1366610"/>
                </a:lnTo>
                <a:lnTo>
                  <a:pt x="1148139" y="1360714"/>
                </a:lnTo>
                <a:lnTo>
                  <a:pt x="1139514" y="1354364"/>
                </a:lnTo>
                <a:lnTo>
                  <a:pt x="1130890" y="1347334"/>
                </a:lnTo>
                <a:lnTo>
                  <a:pt x="1122492" y="1340077"/>
                </a:lnTo>
                <a:lnTo>
                  <a:pt x="1114548" y="1332593"/>
                </a:lnTo>
                <a:lnTo>
                  <a:pt x="1106832" y="1324655"/>
                </a:lnTo>
                <a:lnTo>
                  <a:pt x="1099569" y="1316037"/>
                </a:lnTo>
                <a:lnTo>
                  <a:pt x="1092306" y="1307193"/>
                </a:lnTo>
                <a:lnTo>
                  <a:pt x="1085270" y="1297894"/>
                </a:lnTo>
                <a:lnTo>
                  <a:pt x="1078688" y="1288369"/>
                </a:lnTo>
                <a:lnTo>
                  <a:pt x="1072333" y="1278391"/>
                </a:lnTo>
                <a:lnTo>
                  <a:pt x="1066205" y="1268412"/>
                </a:lnTo>
                <a:lnTo>
                  <a:pt x="1060531" y="1257980"/>
                </a:lnTo>
                <a:lnTo>
                  <a:pt x="1055084" y="1247321"/>
                </a:lnTo>
                <a:lnTo>
                  <a:pt x="1049864" y="1236435"/>
                </a:lnTo>
                <a:lnTo>
                  <a:pt x="1045098" y="1225323"/>
                </a:lnTo>
                <a:lnTo>
                  <a:pt x="1040558" y="1213984"/>
                </a:lnTo>
                <a:lnTo>
                  <a:pt x="1036473" y="1202417"/>
                </a:lnTo>
                <a:lnTo>
                  <a:pt x="1032615" y="1190851"/>
                </a:lnTo>
                <a:lnTo>
                  <a:pt x="1028983" y="1179059"/>
                </a:lnTo>
                <a:lnTo>
                  <a:pt x="1025806" y="1167266"/>
                </a:lnTo>
                <a:lnTo>
                  <a:pt x="1022855" y="1155019"/>
                </a:lnTo>
                <a:lnTo>
                  <a:pt x="1020586" y="1143000"/>
                </a:lnTo>
                <a:lnTo>
                  <a:pt x="1011507" y="1136650"/>
                </a:lnTo>
                <a:lnTo>
                  <a:pt x="1003336" y="1129846"/>
                </a:lnTo>
                <a:lnTo>
                  <a:pt x="995620" y="1123496"/>
                </a:lnTo>
                <a:lnTo>
                  <a:pt x="988811" y="1116919"/>
                </a:lnTo>
                <a:lnTo>
                  <a:pt x="982683" y="1110342"/>
                </a:lnTo>
                <a:lnTo>
                  <a:pt x="977236" y="1103766"/>
                </a:lnTo>
                <a:lnTo>
                  <a:pt x="972696" y="1097416"/>
                </a:lnTo>
                <a:lnTo>
                  <a:pt x="968838" y="1091066"/>
                </a:lnTo>
                <a:lnTo>
                  <a:pt x="965434" y="1084489"/>
                </a:lnTo>
                <a:lnTo>
                  <a:pt x="962483" y="1078366"/>
                </a:lnTo>
                <a:lnTo>
                  <a:pt x="960440" y="1072016"/>
                </a:lnTo>
                <a:lnTo>
                  <a:pt x="958852" y="1066119"/>
                </a:lnTo>
                <a:lnTo>
                  <a:pt x="957944" y="1060223"/>
                </a:lnTo>
                <a:lnTo>
                  <a:pt x="957263" y="1054326"/>
                </a:lnTo>
                <a:lnTo>
                  <a:pt x="957263" y="1048657"/>
                </a:lnTo>
                <a:lnTo>
                  <a:pt x="958171" y="1043214"/>
                </a:lnTo>
                <a:lnTo>
                  <a:pt x="959079" y="1037771"/>
                </a:lnTo>
                <a:lnTo>
                  <a:pt x="960440" y="1032555"/>
                </a:lnTo>
                <a:lnTo>
                  <a:pt x="962483" y="1027792"/>
                </a:lnTo>
                <a:lnTo>
                  <a:pt x="964753" y="1023030"/>
                </a:lnTo>
                <a:lnTo>
                  <a:pt x="967476" y="1018721"/>
                </a:lnTo>
                <a:lnTo>
                  <a:pt x="970654" y="1014185"/>
                </a:lnTo>
                <a:lnTo>
                  <a:pt x="974285" y="1010330"/>
                </a:lnTo>
                <a:lnTo>
                  <a:pt x="978144" y="1006474"/>
                </a:lnTo>
                <a:lnTo>
                  <a:pt x="982002" y="1003073"/>
                </a:lnTo>
                <a:lnTo>
                  <a:pt x="986541" y="999671"/>
                </a:lnTo>
                <a:lnTo>
                  <a:pt x="991307" y="996949"/>
                </a:lnTo>
                <a:lnTo>
                  <a:pt x="996301" y="994228"/>
                </a:lnTo>
                <a:lnTo>
                  <a:pt x="1001521" y="992187"/>
                </a:lnTo>
                <a:lnTo>
                  <a:pt x="1006514" y="990146"/>
                </a:lnTo>
                <a:lnTo>
                  <a:pt x="1012415" y="988785"/>
                </a:lnTo>
                <a:lnTo>
                  <a:pt x="1018089" y="987424"/>
                </a:lnTo>
                <a:lnTo>
                  <a:pt x="1022401" y="964292"/>
                </a:lnTo>
                <a:lnTo>
                  <a:pt x="1026260" y="941840"/>
                </a:lnTo>
                <a:lnTo>
                  <a:pt x="1029891" y="920523"/>
                </a:lnTo>
                <a:lnTo>
                  <a:pt x="1033749" y="900339"/>
                </a:lnTo>
                <a:lnTo>
                  <a:pt x="1035792" y="890587"/>
                </a:lnTo>
                <a:lnTo>
                  <a:pt x="1037835" y="881289"/>
                </a:lnTo>
                <a:lnTo>
                  <a:pt x="1040104" y="872217"/>
                </a:lnTo>
                <a:lnTo>
                  <a:pt x="1042374" y="863373"/>
                </a:lnTo>
                <a:lnTo>
                  <a:pt x="1045325" y="854981"/>
                </a:lnTo>
                <a:lnTo>
                  <a:pt x="1048048" y="846817"/>
                </a:lnTo>
                <a:lnTo>
                  <a:pt x="1051453" y="838880"/>
                </a:lnTo>
                <a:lnTo>
                  <a:pt x="1055311" y="831396"/>
                </a:lnTo>
                <a:lnTo>
                  <a:pt x="1062574" y="834117"/>
                </a:lnTo>
                <a:lnTo>
                  <a:pt x="1072787" y="837065"/>
                </a:lnTo>
                <a:lnTo>
                  <a:pt x="1085270" y="840467"/>
                </a:lnTo>
                <a:lnTo>
                  <a:pt x="1092306" y="842281"/>
                </a:lnTo>
                <a:lnTo>
                  <a:pt x="1100023" y="843869"/>
                </a:lnTo>
                <a:lnTo>
                  <a:pt x="1108420" y="845456"/>
                </a:lnTo>
                <a:lnTo>
                  <a:pt x="1116818" y="847044"/>
                </a:lnTo>
                <a:lnTo>
                  <a:pt x="1126123" y="848178"/>
                </a:lnTo>
                <a:lnTo>
                  <a:pt x="1135883" y="849539"/>
                </a:lnTo>
                <a:lnTo>
                  <a:pt x="1145869" y="850673"/>
                </a:lnTo>
                <a:lnTo>
                  <a:pt x="1156309" y="851126"/>
                </a:lnTo>
                <a:lnTo>
                  <a:pt x="1167204" y="851580"/>
                </a:lnTo>
                <a:lnTo>
                  <a:pt x="1178552" y="851806"/>
                </a:lnTo>
                <a:lnTo>
                  <a:pt x="1190354" y="851580"/>
                </a:lnTo>
                <a:lnTo>
                  <a:pt x="1202156" y="851126"/>
                </a:lnTo>
                <a:lnTo>
                  <a:pt x="1214412" y="849992"/>
                </a:lnTo>
                <a:lnTo>
                  <a:pt x="1226895" y="848631"/>
                </a:lnTo>
                <a:lnTo>
                  <a:pt x="1239605" y="846364"/>
                </a:lnTo>
                <a:lnTo>
                  <a:pt x="1252542" y="844096"/>
                </a:lnTo>
                <a:lnTo>
                  <a:pt x="1265933" y="840921"/>
                </a:lnTo>
                <a:lnTo>
                  <a:pt x="1279323" y="837292"/>
                </a:lnTo>
                <a:lnTo>
                  <a:pt x="1292714" y="832983"/>
                </a:lnTo>
                <a:lnTo>
                  <a:pt x="1306559" y="827994"/>
                </a:lnTo>
                <a:lnTo>
                  <a:pt x="1313368" y="825499"/>
                </a:lnTo>
                <a:lnTo>
                  <a:pt x="1320404" y="822551"/>
                </a:lnTo>
                <a:lnTo>
                  <a:pt x="1327212" y="819603"/>
                </a:lnTo>
                <a:lnTo>
                  <a:pt x="1334248" y="816201"/>
                </a:lnTo>
                <a:lnTo>
                  <a:pt x="1341057" y="812799"/>
                </a:lnTo>
                <a:lnTo>
                  <a:pt x="1348093" y="809171"/>
                </a:lnTo>
                <a:lnTo>
                  <a:pt x="1355129" y="805315"/>
                </a:lnTo>
                <a:lnTo>
                  <a:pt x="1362165" y="801006"/>
                </a:lnTo>
                <a:lnTo>
                  <a:pt x="1369201" y="796924"/>
                </a:lnTo>
                <a:lnTo>
                  <a:pt x="1376463" y="792389"/>
                </a:lnTo>
                <a:lnTo>
                  <a:pt x="1383272" y="787626"/>
                </a:lnTo>
                <a:lnTo>
                  <a:pt x="1390308" y="782637"/>
                </a:lnTo>
                <a:close/>
                <a:moveTo>
                  <a:pt x="2282825" y="769937"/>
                </a:moveTo>
                <a:lnTo>
                  <a:pt x="2412173" y="829864"/>
                </a:lnTo>
                <a:lnTo>
                  <a:pt x="2422140" y="834858"/>
                </a:lnTo>
                <a:lnTo>
                  <a:pt x="2426897" y="837355"/>
                </a:lnTo>
                <a:lnTo>
                  <a:pt x="2431201" y="840078"/>
                </a:lnTo>
                <a:lnTo>
                  <a:pt x="2435732" y="842802"/>
                </a:lnTo>
                <a:lnTo>
                  <a:pt x="2439583" y="845526"/>
                </a:lnTo>
                <a:lnTo>
                  <a:pt x="2443434" y="848250"/>
                </a:lnTo>
                <a:lnTo>
                  <a:pt x="2447058" y="851201"/>
                </a:lnTo>
                <a:lnTo>
                  <a:pt x="2450456" y="853925"/>
                </a:lnTo>
                <a:lnTo>
                  <a:pt x="2453628" y="857103"/>
                </a:lnTo>
                <a:lnTo>
                  <a:pt x="2456799" y="860054"/>
                </a:lnTo>
                <a:lnTo>
                  <a:pt x="2459518" y="863005"/>
                </a:lnTo>
                <a:lnTo>
                  <a:pt x="2462236" y="866183"/>
                </a:lnTo>
                <a:lnTo>
                  <a:pt x="2464501" y="869361"/>
                </a:lnTo>
                <a:lnTo>
                  <a:pt x="2466766" y="872539"/>
                </a:lnTo>
                <a:lnTo>
                  <a:pt x="2468805" y="875717"/>
                </a:lnTo>
                <a:lnTo>
                  <a:pt x="2470617" y="878895"/>
                </a:lnTo>
                <a:lnTo>
                  <a:pt x="2472430" y="882300"/>
                </a:lnTo>
                <a:lnTo>
                  <a:pt x="2474015" y="885932"/>
                </a:lnTo>
                <a:lnTo>
                  <a:pt x="2475601" y="889337"/>
                </a:lnTo>
                <a:lnTo>
                  <a:pt x="2477866" y="896373"/>
                </a:lnTo>
                <a:lnTo>
                  <a:pt x="2479905" y="903637"/>
                </a:lnTo>
                <a:lnTo>
                  <a:pt x="2481264" y="911128"/>
                </a:lnTo>
                <a:lnTo>
                  <a:pt x="2482397" y="918846"/>
                </a:lnTo>
                <a:lnTo>
                  <a:pt x="2482850" y="927018"/>
                </a:lnTo>
                <a:lnTo>
                  <a:pt x="2482850" y="935190"/>
                </a:lnTo>
                <a:lnTo>
                  <a:pt x="2482850" y="1152652"/>
                </a:lnTo>
                <a:lnTo>
                  <a:pt x="2482850" y="1160824"/>
                </a:lnTo>
                <a:lnTo>
                  <a:pt x="2482397" y="1168768"/>
                </a:lnTo>
                <a:lnTo>
                  <a:pt x="2481264" y="1176486"/>
                </a:lnTo>
                <a:lnTo>
                  <a:pt x="2479905" y="1184204"/>
                </a:lnTo>
                <a:lnTo>
                  <a:pt x="2477866" y="1191468"/>
                </a:lnTo>
                <a:lnTo>
                  <a:pt x="2475601" y="1198732"/>
                </a:lnTo>
                <a:lnTo>
                  <a:pt x="2474015" y="1202137"/>
                </a:lnTo>
                <a:lnTo>
                  <a:pt x="2472430" y="1205315"/>
                </a:lnTo>
                <a:lnTo>
                  <a:pt x="2470617" y="1208720"/>
                </a:lnTo>
                <a:lnTo>
                  <a:pt x="2468805" y="1212125"/>
                </a:lnTo>
                <a:lnTo>
                  <a:pt x="2466766" y="1215303"/>
                </a:lnTo>
                <a:lnTo>
                  <a:pt x="2464501" y="1218708"/>
                </a:lnTo>
                <a:lnTo>
                  <a:pt x="2462236" y="1221658"/>
                </a:lnTo>
                <a:lnTo>
                  <a:pt x="2459518" y="1224836"/>
                </a:lnTo>
                <a:lnTo>
                  <a:pt x="2456799" y="1227787"/>
                </a:lnTo>
                <a:lnTo>
                  <a:pt x="2453628" y="1230738"/>
                </a:lnTo>
                <a:lnTo>
                  <a:pt x="2450456" y="1233689"/>
                </a:lnTo>
                <a:lnTo>
                  <a:pt x="2447058" y="1236640"/>
                </a:lnTo>
                <a:lnTo>
                  <a:pt x="2443434" y="1239364"/>
                </a:lnTo>
                <a:lnTo>
                  <a:pt x="2439583" y="1242315"/>
                </a:lnTo>
                <a:lnTo>
                  <a:pt x="2435732" y="1245039"/>
                </a:lnTo>
                <a:lnTo>
                  <a:pt x="2431201" y="1247763"/>
                </a:lnTo>
                <a:lnTo>
                  <a:pt x="2426897" y="1250260"/>
                </a:lnTo>
                <a:lnTo>
                  <a:pt x="2422140" y="1252984"/>
                </a:lnTo>
                <a:lnTo>
                  <a:pt x="2412173" y="1257978"/>
                </a:lnTo>
                <a:lnTo>
                  <a:pt x="2406963" y="1260475"/>
                </a:lnTo>
                <a:lnTo>
                  <a:pt x="2282825" y="1202818"/>
                </a:lnTo>
                <a:lnTo>
                  <a:pt x="2282825" y="769937"/>
                </a:lnTo>
                <a:close/>
                <a:moveTo>
                  <a:pt x="1247774" y="628650"/>
                </a:moveTo>
                <a:lnTo>
                  <a:pt x="1262265" y="628876"/>
                </a:lnTo>
                <a:lnTo>
                  <a:pt x="1276302" y="629556"/>
                </a:lnTo>
                <a:lnTo>
                  <a:pt x="1290113" y="631143"/>
                </a:lnTo>
                <a:lnTo>
                  <a:pt x="1303472" y="632956"/>
                </a:lnTo>
                <a:lnTo>
                  <a:pt x="1316830" y="635222"/>
                </a:lnTo>
                <a:lnTo>
                  <a:pt x="1329282" y="638169"/>
                </a:lnTo>
                <a:lnTo>
                  <a:pt x="1341282" y="641569"/>
                </a:lnTo>
                <a:lnTo>
                  <a:pt x="1353056" y="645195"/>
                </a:lnTo>
                <a:lnTo>
                  <a:pt x="1363923" y="649274"/>
                </a:lnTo>
                <a:lnTo>
                  <a:pt x="1374338" y="654034"/>
                </a:lnTo>
                <a:lnTo>
                  <a:pt x="1378866" y="656300"/>
                </a:lnTo>
                <a:lnTo>
                  <a:pt x="1383847" y="658794"/>
                </a:lnTo>
                <a:lnTo>
                  <a:pt x="1388149" y="661513"/>
                </a:lnTo>
                <a:lnTo>
                  <a:pt x="1392677" y="664006"/>
                </a:lnTo>
                <a:lnTo>
                  <a:pt x="1396753" y="666953"/>
                </a:lnTo>
                <a:lnTo>
                  <a:pt x="1400602" y="669672"/>
                </a:lnTo>
                <a:lnTo>
                  <a:pt x="1404451" y="672619"/>
                </a:lnTo>
                <a:lnTo>
                  <a:pt x="1407847" y="675565"/>
                </a:lnTo>
                <a:lnTo>
                  <a:pt x="1411243" y="678512"/>
                </a:lnTo>
                <a:lnTo>
                  <a:pt x="1414413" y="681685"/>
                </a:lnTo>
                <a:lnTo>
                  <a:pt x="1417130" y="685084"/>
                </a:lnTo>
                <a:lnTo>
                  <a:pt x="1419847" y="688257"/>
                </a:lnTo>
                <a:lnTo>
                  <a:pt x="1425507" y="688484"/>
                </a:lnTo>
                <a:lnTo>
                  <a:pt x="1430941" y="689164"/>
                </a:lnTo>
                <a:lnTo>
                  <a:pt x="1436148" y="690297"/>
                </a:lnTo>
                <a:lnTo>
                  <a:pt x="1441356" y="691430"/>
                </a:lnTo>
                <a:lnTo>
                  <a:pt x="1446110" y="693017"/>
                </a:lnTo>
                <a:lnTo>
                  <a:pt x="1450865" y="694830"/>
                </a:lnTo>
                <a:lnTo>
                  <a:pt x="1455167" y="697323"/>
                </a:lnTo>
                <a:lnTo>
                  <a:pt x="1459695" y="699816"/>
                </a:lnTo>
                <a:lnTo>
                  <a:pt x="1463544" y="702763"/>
                </a:lnTo>
                <a:lnTo>
                  <a:pt x="1467619" y="705709"/>
                </a:lnTo>
                <a:lnTo>
                  <a:pt x="1471242" y="708882"/>
                </a:lnTo>
                <a:lnTo>
                  <a:pt x="1474865" y="712508"/>
                </a:lnTo>
                <a:lnTo>
                  <a:pt x="1478261" y="716361"/>
                </a:lnTo>
                <a:lnTo>
                  <a:pt x="1481657" y="720668"/>
                </a:lnTo>
                <a:lnTo>
                  <a:pt x="1484827" y="724747"/>
                </a:lnTo>
                <a:lnTo>
                  <a:pt x="1487544" y="729053"/>
                </a:lnTo>
                <a:lnTo>
                  <a:pt x="1490487" y="733813"/>
                </a:lnTo>
                <a:lnTo>
                  <a:pt x="1492977" y="738799"/>
                </a:lnTo>
                <a:lnTo>
                  <a:pt x="1495468" y="743785"/>
                </a:lnTo>
                <a:lnTo>
                  <a:pt x="1497732" y="748998"/>
                </a:lnTo>
                <a:lnTo>
                  <a:pt x="1499996" y="754211"/>
                </a:lnTo>
                <a:lnTo>
                  <a:pt x="1502034" y="759877"/>
                </a:lnTo>
                <a:lnTo>
                  <a:pt x="1503845" y="765543"/>
                </a:lnTo>
                <a:lnTo>
                  <a:pt x="1505656" y="771436"/>
                </a:lnTo>
                <a:lnTo>
                  <a:pt x="1509053" y="783222"/>
                </a:lnTo>
                <a:lnTo>
                  <a:pt x="1511996" y="795460"/>
                </a:lnTo>
                <a:lnTo>
                  <a:pt x="1514260" y="808153"/>
                </a:lnTo>
                <a:lnTo>
                  <a:pt x="1516071" y="821071"/>
                </a:lnTo>
                <a:lnTo>
                  <a:pt x="1517656" y="833990"/>
                </a:lnTo>
                <a:lnTo>
                  <a:pt x="1519015" y="846909"/>
                </a:lnTo>
                <a:lnTo>
                  <a:pt x="1519694" y="860281"/>
                </a:lnTo>
                <a:lnTo>
                  <a:pt x="1520147" y="873200"/>
                </a:lnTo>
                <a:lnTo>
                  <a:pt x="1520826" y="886118"/>
                </a:lnTo>
                <a:lnTo>
                  <a:pt x="1520826" y="898584"/>
                </a:lnTo>
                <a:lnTo>
                  <a:pt x="1520373" y="910823"/>
                </a:lnTo>
                <a:lnTo>
                  <a:pt x="1520147" y="922608"/>
                </a:lnTo>
                <a:lnTo>
                  <a:pt x="1519241" y="945046"/>
                </a:lnTo>
                <a:lnTo>
                  <a:pt x="1517883" y="964311"/>
                </a:lnTo>
                <a:lnTo>
                  <a:pt x="1516524" y="981083"/>
                </a:lnTo>
                <a:lnTo>
                  <a:pt x="1514939" y="993321"/>
                </a:lnTo>
                <a:lnTo>
                  <a:pt x="1511996" y="991508"/>
                </a:lnTo>
                <a:lnTo>
                  <a:pt x="1508600" y="990148"/>
                </a:lnTo>
                <a:lnTo>
                  <a:pt x="1505204" y="988562"/>
                </a:lnTo>
                <a:lnTo>
                  <a:pt x="1501808" y="987202"/>
                </a:lnTo>
                <a:lnTo>
                  <a:pt x="1498185" y="985842"/>
                </a:lnTo>
                <a:lnTo>
                  <a:pt x="1494562" y="984936"/>
                </a:lnTo>
                <a:lnTo>
                  <a:pt x="1490713" y="983802"/>
                </a:lnTo>
                <a:lnTo>
                  <a:pt x="1487091" y="983349"/>
                </a:lnTo>
                <a:lnTo>
                  <a:pt x="1481657" y="946859"/>
                </a:lnTo>
                <a:lnTo>
                  <a:pt x="1479166" y="929408"/>
                </a:lnTo>
                <a:lnTo>
                  <a:pt x="1476223" y="912636"/>
                </a:lnTo>
                <a:lnTo>
                  <a:pt x="1473280" y="896544"/>
                </a:lnTo>
                <a:lnTo>
                  <a:pt x="1469657" y="881132"/>
                </a:lnTo>
                <a:lnTo>
                  <a:pt x="1467846" y="873653"/>
                </a:lnTo>
                <a:lnTo>
                  <a:pt x="1465808" y="866400"/>
                </a:lnTo>
                <a:lnTo>
                  <a:pt x="1463770" y="859374"/>
                </a:lnTo>
                <a:lnTo>
                  <a:pt x="1461506" y="852802"/>
                </a:lnTo>
                <a:lnTo>
                  <a:pt x="1459242" y="846002"/>
                </a:lnTo>
                <a:lnTo>
                  <a:pt x="1456299" y="839430"/>
                </a:lnTo>
                <a:lnTo>
                  <a:pt x="1453356" y="833310"/>
                </a:lnTo>
                <a:lnTo>
                  <a:pt x="1450412" y="826964"/>
                </a:lnTo>
                <a:lnTo>
                  <a:pt x="1447242" y="821071"/>
                </a:lnTo>
                <a:lnTo>
                  <a:pt x="1443620" y="815405"/>
                </a:lnTo>
                <a:lnTo>
                  <a:pt x="1439771" y="809966"/>
                </a:lnTo>
                <a:lnTo>
                  <a:pt x="1435922" y="804526"/>
                </a:lnTo>
                <a:lnTo>
                  <a:pt x="1431394" y="799313"/>
                </a:lnTo>
                <a:lnTo>
                  <a:pt x="1426865" y="794780"/>
                </a:lnTo>
                <a:lnTo>
                  <a:pt x="1421884" y="789794"/>
                </a:lnTo>
                <a:lnTo>
                  <a:pt x="1416677" y="785261"/>
                </a:lnTo>
                <a:lnTo>
                  <a:pt x="1411017" y="781182"/>
                </a:lnTo>
                <a:lnTo>
                  <a:pt x="1405130" y="777102"/>
                </a:lnTo>
                <a:lnTo>
                  <a:pt x="1398791" y="773249"/>
                </a:lnTo>
                <a:lnTo>
                  <a:pt x="1391998" y="769623"/>
                </a:lnTo>
                <a:lnTo>
                  <a:pt x="1384753" y="774609"/>
                </a:lnTo>
                <a:lnTo>
                  <a:pt x="1377508" y="779595"/>
                </a:lnTo>
                <a:lnTo>
                  <a:pt x="1370263" y="784355"/>
                </a:lnTo>
                <a:lnTo>
                  <a:pt x="1363018" y="788661"/>
                </a:lnTo>
                <a:lnTo>
                  <a:pt x="1355772" y="793194"/>
                </a:lnTo>
                <a:lnTo>
                  <a:pt x="1348301" y="797047"/>
                </a:lnTo>
                <a:lnTo>
                  <a:pt x="1341056" y="800900"/>
                </a:lnTo>
                <a:lnTo>
                  <a:pt x="1334037" y="804526"/>
                </a:lnTo>
                <a:lnTo>
                  <a:pt x="1326792" y="807926"/>
                </a:lnTo>
                <a:lnTo>
                  <a:pt x="1319547" y="811326"/>
                </a:lnTo>
                <a:lnTo>
                  <a:pt x="1312302" y="814045"/>
                </a:lnTo>
                <a:lnTo>
                  <a:pt x="1305283" y="816992"/>
                </a:lnTo>
                <a:lnTo>
                  <a:pt x="1298038" y="819711"/>
                </a:lnTo>
                <a:lnTo>
                  <a:pt x="1291245" y="822205"/>
                </a:lnTo>
                <a:lnTo>
                  <a:pt x="1277208" y="826511"/>
                </a:lnTo>
                <a:lnTo>
                  <a:pt x="1263397" y="830364"/>
                </a:lnTo>
                <a:lnTo>
                  <a:pt x="1249812" y="833537"/>
                </a:lnTo>
                <a:lnTo>
                  <a:pt x="1236454" y="836030"/>
                </a:lnTo>
                <a:lnTo>
                  <a:pt x="1223322" y="838296"/>
                </a:lnTo>
                <a:lnTo>
                  <a:pt x="1210417" y="839656"/>
                </a:lnTo>
                <a:lnTo>
                  <a:pt x="1197964" y="840789"/>
                </a:lnTo>
                <a:lnTo>
                  <a:pt x="1185511" y="841469"/>
                </a:lnTo>
                <a:lnTo>
                  <a:pt x="1173738" y="841469"/>
                </a:lnTo>
                <a:lnTo>
                  <a:pt x="1162191" y="841469"/>
                </a:lnTo>
                <a:lnTo>
                  <a:pt x="1151097" y="841016"/>
                </a:lnTo>
                <a:lnTo>
                  <a:pt x="1140229" y="840336"/>
                </a:lnTo>
                <a:lnTo>
                  <a:pt x="1129814" y="839203"/>
                </a:lnTo>
                <a:lnTo>
                  <a:pt x="1120079" y="837843"/>
                </a:lnTo>
                <a:lnTo>
                  <a:pt x="1110796" y="836710"/>
                </a:lnTo>
                <a:lnTo>
                  <a:pt x="1101739" y="835123"/>
                </a:lnTo>
                <a:lnTo>
                  <a:pt x="1093362" y="833310"/>
                </a:lnTo>
                <a:lnTo>
                  <a:pt x="1085438" y="831724"/>
                </a:lnTo>
                <a:lnTo>
                  <a:pt x="1078193" y="829910"/>
                </a:lnTo>
                <a:lnTo>
                  <a:pt x="1065514" y="826284"/>
                </a:lnTo>
                <a:lnTo>
                  <a:pt x="1055099" y="823111"/>
                </a:lnTo>
                <a:lnTo>
                  <a:pt x="1047401" y="820391"/>
                </a:lnTo>
                <a:lnTo>
                  <a:pt x="1043552" y="828097"/>
                </a:lnTo>
                <a:lnTo>
                  <a:pt x="1040156" y="836483"/>
                </a:lnTo>
                <a:lnTo>
                  <a:pt x="1036986" y="844869"/>
                </a:lnTo>
                <a:lnTo>
                  <a:pt x="1034043" y="853708"/>
                </a:lnTo>
                <a:lnTo>
                  <a:pt x="1031552" y="862774"/>
                </a:lnTo>
                <a:lnTo>
                  <a:pt x="1029288" y="872520"/>
                </a:lnTo>
                <a:lnTo>
                  <a:pt x="1027024" y="882265"/>
                </a:lnTo>
                <a:lnTo>
                  <a:pt x="1024986" y="892464"/>
                </a:lnTo>
                <a:lnTo>
                  <a:pt x="1021137" y="913316"/>
                </a:lnTo>
                <a:lnTo>
                  <a:pt x="1017288" y="935527"/>
                </a:lnTo>
                <a:lnTo>
                  <a:pt x="1013213" y="958871"/>
                </a:lnTo>
                <a:lnTo>
                  <a:pt x="1011175" y="970884"/>
                </a:lnTo>
                <a:lnTo>
                  <a:pt x="1008458" y="983349"/>
                </a:lnTo>
                <a:lnTo>
                  <a:pt x="1004609" y="984029"/>
                </a:lnTo>
                <a:lnTo>
                  <a:pt x="1000760" y="984936"/>
                </a:lnTo>
                <a:lnTo>
                  <a:pt x="997138" y="985842"/>
                </a:lnTo>
                <a:lnTo>
                  <a:pt x="993515" y="987202"/>
                </a:lnTo>
                <a:lnTo>
                  <a:pt x="989892" y="988789"/>
                </a:lnTo>
                <a:lnTo>
                  <a:pt x="986496" y="990375"/>
                </a:lnTo>
                <a:lnTo>
                  <a:pt x="983100" y="991962"/>
                </a:lnTo>
                <a:lnTo>
                  <a:pt x="979704" y="993775"/>
                </a:lnTo>
                <a:lnTo>
                  <a:pt x="977666" y="979723"/>
                </a:lnTo>
                <a:lnTo>
                  <a:pt x="976761" y="970657"/>
                </a:lnTo>
                <a:lnTo>
                  <a:pt x="975402" y="960458"/>
                </a:lnTo>
                <a:lnTo>
                  <a:pt x="974496" y="949352"/>
                </a:lnTo>
                <a:lnTo>
                  <a:pt x="973817" y="937340"/>
                </a:lnTo>
                <a:lnTo>
                  <a:pt x="973364" y="924421"/>
                </a:lnTo>
                <a:lnTo>
                  <a:pt x="973138" y="911049"/>
                </a:lnTo>
                <a:lnTo>
                  <a:pt x="973364" y="896771"/>
                </a:lnTo>
                <a:lnTo>
                  <a:pt x="974044" y="882039"/>
                </a:lnTo>
                <a:lnTo>
                  <a:pt x="975402" y="866854"/>
                </a:lnTo>
                <a:lnTo>
                  <a:pt x="977213" y="851442"/>
                </a:lnTo>
                <a:lnTo>
                  <a:pt x="978119" y="843736"/>
                </a:lnTo>
                <a:lnTo>
                  <a:pt x="979704" y="835577"/>
                </a:lnTo>
                <a:lnTo>
                  <a:pt x="981062" y="827871"/>
                </a:lnTo>
                <a:lnTo>
                  <a:pt x="982874" y="819711"/>
                </a:lnTo>
                <a:lnTo>
                  <a:pt x="984911" y="812006"/>
                </a:lnTo>
                <a:lnTo>
                  <a:pt x="986949" y="804073"/>
                </a:lnTo>
                <a:lnTo>
                  <a:pt x="989440" y="796140"/>
                </a:lnTo>
                <a:lnTo>
                  <a:pt x="991930" y="788208"/>
                </a:lnTo>
                <a:lnTo>
                  <a:pt x="994873" y="780502"/>
                </a:lnTo>
                <a:lnTo>
                  <a:pt x="997817" y="772569"/>
                </a:lnTo>
                <a:lnTo>
                  <a:pt x="1001213" y="765090"/>
                </a:lnTo>
                <a:lnTo>
                  <a:pt x="1004836" y="757384"/>
                </a:lnTo>
                <a:lnTo>
                  <a:pt x="1008685" y="749905"/>
                </a:lnTo>
                <a:lnTo>
                  <a:pt x="1012986" y="742652"/>
                </a:lnTo>
                <a:lnTo>
                  <a:pt x="1017288" y="735400"/>
                </a:lnTo>
                <a:lnTo>
                  <a:pt x="1022043" y="728147"/>
                </a:lnTo>
                <a:lnTo>
                  <a:pt x="1027024" y="721121"/>
                </a:lnTo>
                <a:lnTo>
                  <a:pt x="1032458" y="714095"/>
                </a:lnTo>
                <a:lnTo>
                  <a:pt x="1038118" y="707522"/>
                </a:lnTo>
                <a:lnTo>
                  <a:pt x="1044231" y="701176"/>
                </a:lnTo>
                <a:lnTo>
                  <a:pt x="1050344" y="694603"/>
                </a:lnTo>
                <a:lnTo>
                  <a:pt x="1057136" y="688711"/>
                </a:lnTo>
                <a:lnTo>
                  <a:pt x="1064382" y="682818"/>
                </a:lnTo>
                <a:lnTo>
                  <a:pt x="1071627" y="676925"/>
                </a:lnTo>
                <a:lnTo>
                  <a:pt x="1079778" y="671486"/>
                </a:lnTo>
                <a:lnTo>
                  <a:pt x="1087702" y="666726"/>
                </a:lnTo>
                <a:lnTo>
                  <a:pt x="1096306" y="661740"/>
                </a:lnTo>
                <a:lnTo>
                  <a:pt x="1105362" y="656980"/>
                </a:lnTo>
                <a:lnTo>
                  <a:pt x="1114645" y="652674"/>
                </a:lnTo>
                <a:lnTo>
                  <a:pt x="1124380" y="648821"/>
                </a:lnTo>
                <a:lnTo>
                  <a:pt x="1134795" y="645195"/>
                </a:lnTo>
                <a:lnTo>
                  <a:pt x="1145437" y="641795"/>
                </a:lnTo>
                <a:lnTo>
                  <a:pt x="1156531" y="638622"/>
                </a:lnTo>
                <a:lnTo>
                  <a:pt x="1168304" y="636129"/>
                </a:lnTo>
                <a:lnTo>
                  <a:pt x="1180304" y="634089"/>
                </a:lnTo>
                <a:lnTo>
                  <a:pt x="1192757" y="631823"/>
                </a:lnTo>
                <a:lnTo>
                  <a:pt x="1205662" y="630690"/>
                </a:lnTo>
                <a:lnTo>
                  <a:pt x="1219247" y="629330"/>
                </a:lnTo>
                <a:lnTo>
                  <a:pt x="1233058" y="628876"/>
                </a:lnTo>
                <a:lnTo>
                  <a:pt x="1247774" y="628650"/>
                </a:lnTo>
                <a:close/>
                <a:moveTo>
                  <a:pt x="91667" y="541337"/>
                </a:moveTo>
                <a:lnTo>
                  <a:pt x="370523" y="541337"/>
                </a:lnTo>
                <a:lnTo>
                  <a:pt x="375061" y="541563"/>
                </a:lnTo>
                <a:lnTo>
                  <a:pt x="379826" y="542015"/>
                </a:lnTo>
                <a:lnTo>
                  <a:pt x="384137" y="542468"/>
                </a:lnTo>
                <a:lnTo>
                  <a:pt x="388902" y="543373"/>
                </a:lnTo>
                <a:lnTo>
                  <a:pt x="393213" y="544278"/>
                </a:lnTo>
                <a:lnTo>
                  <a:pt x="397524" y="545635"/>
                </a:lnTo>
                <a:lnTo>
                  <a:pt x="401835" y="546992"/>
                </a:lnTo>
                <a:lnTo>
                  <a:pt x="405919" y="548576"/>
                </a:lnTo>
                <a:lnTo>
                  <a:pt x="409777" y="550386"/>
                </a:lnTo>
                <a:lnTo>
                  <a:pt x="414088" y="552421"/>
                </a:lnTo>
                <a:lnTo>
                  <a:pt x="417718" y="554684"/>
                </a:lnTo>
                <a:lnTo>
                  <a:pt x="421575" y="556946"/>
                </a:lnTo>
                <a:lnTo>
                  <a:pt x="425206" y="559434"/>
                </a:lnTo>
                <a:lnTo>
                  <a:pt x="428609" y="562149"/>
                </a:lnTo>
                <a:lnTo>
                  <a:pt x="432013" y="564864"/>
                </a:lnTo>
                <a:lnTo>
                  <a:pt x="434962" y="568031"/>
                </a:lnTo>
                <a:lnTo>
                  <a:pt x="438139" y="571198"/>
                </a:lnTo>
                <a:lnTo>
                  <a:pt x="441088" y="574591"/>
                </a:lnTo>
                <a:lnTo>
                  <a:pt x="443584" y="577984"/>
                </a:lnTo>
                <a:lnTo>
                  <a:pt x="446307" y="581604"/>
                </a:lnTo>
                <a:lnTo>
                  <a:pt x="448803" y="585223"/>
                </a:lnTo>
                <a:lnTo>
                  <a:pt x="450845" y="589069"/>
                </a:lnTo>
                <a:lnTo>
                  <a:pt x="452887" y="592915"/>
                </a:lnTo>
                <a:lnTo>
                  <a:pt x="454702" y="596760"/>
                </a:lnTo>
                <a:lnTo>
                  <a:pt x="456291" y="600832"/>
                </a:lnTo>
                <a:lnTo>
                  <a:pt x="457879" y="605130"/>
                </a:lnTo>
                <a:lnTo>
                  <a:pt x="459240" y="609429"/>
                </a:lnTo>
                <a:lnTo>
                  <a:pt x="460148" y="613727"/>
                </a:lnTo>
                <a:lnTo>
                  <a:pt x="461055" y="618251"/>
                </a:lnTo>
                <a:lnTo>
                  <a:pt x="461509" y="622549"/>
                </a:lnTo>
                <a:lnTo>
                  <a:pt x="461736" y="627300"/>
                </a:lnTo>
                <a:lnTo>
                  <a:pt x="461963" y="631824"/>
                </a:lnTo>
                <a:lnTo>
                  <a:pt x="461736" y="636575"/>
                </a:lnTo>
                <a:lnTo>
                  <a:pt x="461509" y="641099"/>
                </a:lnTo>
                <a:lnTo>
                  <a:pt x="461055" y="645624"/>
                </a:lnTo>
                <a:lnTo>
                  <a:pt x="460148" y="650148"/>
                </a:lnTo>
                <a:lnTo>
                  <a:pt x="459240" y="654446"/>
                </a:lnTo>
                <a:lnTo>
                  <a:pt x="457879" y="658518"/>
                </a:lnTo>
                <a:lnTo>
                  <a:pt x="456291" y="662816"/>
                </a:lnTo>
                <a:lnTo>
                  <a:pt x="454702" y="666888"/>
                </a:lnTo>
                <a:lnTo>
                  <a:pt x="452887" y="670960"/>
                </a:lnTo>
                <a:lnTo>
                  <a:pt x="450845" y="674806"/>
                </a:lnTo>
                <a:lnTo>
                  <a:pt x="448803" y="678652"/>
                </a:lnTo>
                <a:lnTo>
                  <a:pt x="446307" y="682271"/>
                </a:lnTo>
                <a:lnTo>
                  <a:pt x="443584" y="685664"/>
                </a:lnTo>
                <a:lnTo>
                  <a:pt x="441088" y="689284"/>
                </a:lnTo>
                <a:lnTo>
                  <a:pt x="438139" y="692451"/>
                </a:lnTo>
                <a:lnTo>
                  <a:pt x="434962" y="695618"/>
                </a:lnTo>
                <a:lnTo>
                  <a:pt x="432013" y="698559"/>
                </a:lnTo>
                <a:lnTo>
                  <a:pt x="428609" y="701500"/>
                </a:lnTo>
                <a:lnTo>
                  <a:pt x="425206" y="703988"/>
                </a:lnTo>
                <a:lnTo>
                  <a:pt x="421575" y="706703"/>
                </a:lnTo>
                <a:lnTo>
                  <a:pt x="417718" y="708965"/>
                </a:lnTo>
                <a:lnTo>
                  <a:pt x="414088" y="711227"/>
                </a:lnTo>
                <a:lnTo>
                  <a:pt x="409777" y="713489"/>
                </a:lnTo>
                <a:lnTo>
                  <a:pt x="405919" y="715299"/>
                </a:lnTo>
                <a:lnTo>
                  <a:pt x="401835" y="716883"/>
                </a:lnTo>
                <a:lnTo>
                  <a:pt x="397524" y="718014"/>
                </a:lnTo>
                <a:lnTo>
                  <a:pt x="393213" y="719371"/>
                </a:lnTo>
                <a:lnTo>
                  <a:pt x="388902" y="720502"/>
                </a:lnTo>
                <a:lnTo>
                  <a:pt x="384137" y="721181"/>
                </a:lnTo>
                <a:lnTo>
                  <a:pt x="379826" y="721633"/>
                </a:lnTo>
                <a:lnTo>
                  <a:pt x="375061" y="722312"/>
                </a:lnTo>
                <a:lnTo>
                  <a:pt x="370523" y="722312"/>
                </a:lnTo>
                <a:lnTo>
                  <a:pt x="91667" y="722312"/>
                </a:lnTo>
                <a:lnTo>
                  <a:pt x="86902" y="722312"/>
                </a:lnTo>
                <a:lnTo>
                  <a:pt x="82364" y="721633"/>
                </a:lnTo>
                <a:lnTo>
                  <a:pt x="77599" y="721181"/>
                </a:lnTo>
                <a:lnTo>
                  <a:pt x="73288" y="720502"/>
                </a:lnTo>
                <a:lnTo>
                  <a:pt x="68750" y="719371"/>
                </a:lnTo>
                <a:lnTo>
                  <a:pt x="64439" y="718014"/>
                </a:lnTo>
                <a:lnTo>
                  <a:pt x="60128" y="716883"/>
                </a:lnTo>
                <a:lnTo>
                  <a:pt x="56044" y="715299"/>
                </a:lnTo>
                <a:lnTo>
                  <a:pt x="51959" y="713489"/>
                </a:lnTo>
                <a:lnTo>
                  <a:pt x="48102" y="711227"/>
                </a:lnTo>
                <a:lnTo>
                  <a:pt x="44245" y="708965"/>
                </a:lnTo>
                <a:lnTo>
                  <a:pt x="40615" y="706703"/>
                </a:lnTo>
                <a:lnTo>
                  <a:pt x="36757" y="703988"/>
                </a:lnTo>
                <a:lnTo>
                  <a:pt x="33581" y="701500"/>
                </a:lnTo>
                <a:lnTo>
                  <a:pt x="30177" y="698559"/>
                </a:lnTo>
                <a:lnTo>
                  <a:pt x="26774" y="695618"/>
                </a:lnTo>
                <a:lnTo>
                  <a:pt x="23824" y="692451"/>
                </a:lnTo>
                <a:lnTo>
                  <a:pt x="21101" y="689284"/>
                </a:lnTo>
                <a:lnTo>
                  <a:pt x="18152" y="685664"/>
                </a:lnTo>
                <a:lnTo>
                  <a:pt x="15656" y="682271"/>
                </a:lnTo>
                <a:lnTo>
                  <a:pt x="13160" y="678652"/>
                </a:lnTo>
                <a:lnTo>
                  <a:pt x="11118" y="674806"/>
                </a:lnTo>
                <a:lnTo>
                  <a:pt x="9076" y="670960"/>
                </a:lnTo>
                <a:lnTo>
                  <a:pt x="7261" y="666888"/>
                </a:lnTo>
                <a:lnTo>
                  <a:pt x="5446" y="662816"/>
                </a:lnTo>
                <a:lnTo>
                  <a:pt x="4084" y="658518"/>
                </a:lnTo>
                <a:lnTo>
                  <a:pt x="2950" y="654446"/>
                </a:lnTo>
                <a:lnTo>
                  <a:pt x="1815" y="650148"/>
                </a:lnTo>
                <a:lnTo>
                  <a:pt x="1134" y="645624"/>
                </a:lnTo>
                <a:lnTo>
                  <a:pt x="454" y="641099"/>
                </a:lnTo>
                <a:lnTo>
                  <a:pt x="0" y="636575"/>
                </a:lnTo>
                <a:lnTo>
                  <a:pt x="0" y="631824"/>
                </a:lnTo>
                <a:lnTo>
                  <a:pt x="0" y="627300"/>
                </a:lnTo>
                <a:lnTo>
                  <a:pt x="454" y="622549"/>
                </a:lnTo>
                <a:lnTo>
                  <a:pt x="1134" y="618251"/>
                </a:lnTo>
                <a:lnTo>
                  <a:pt x="1815" y="613727"/>
                </a:lnTo>
                <a:lnTo>
                  <a:pt x="2950" y="609429"/>
                </a:lnTo>
                <a:lnTo>
                  <a:pt x="4084" y="605130"/>
                </a:lnTo>
                <a:lnTo>
                  <a:pt x="5446" y="600832"/>
                </a:lnTo>
                <a:lnTo>
                  <a:pt x="7261" y="596760"/>
                </a:lnTo>
                <a:lnTo>
                  <a:pt x="9076" y="592915"/>
                </a:lnTo>
                <a:lnTo>
                  <a:pt x="11118" y="589069"/>
                </a:lnTo>
                <a:lnTo>
                  <a:pt x="13160" y="585223"/>
                </a:lnTo>
                <a:lnTo>
                  <a:pt x="15656" y="581604"/>
                </a:lnTo>
                <a:lnTo>
                  <a:pt x="18152" y="577984"/>
                </a:lnTo>
                <a:lnTo>
                  <a:pt x="21101" y="574591"/>
                </a:lnTo>
                <a:lnTo>
                  <a:pt x="23824" y="571198"/>
                </a:lnTo>
                <a:lnTo>
                  <a:pt x="26774" y="568031"/>
                </a:lnTo>
                <a:lnTo>
                  <a:pt x="30177" y="564864"/>
                </a:lnTo>
                <a:lnTo>
                  <a:pt x="33581" y="562149"/>
                </a:lnTo>
                <a:lnTo>
                  <a:pt x="36757" y="559434"/>
                </a:lnTo>
                <a:lnTo>
                  <a:pt x="40615" y="556946"/>
                </a:lnTo>
                <a:lnTo>
                  <a:pt x="44245" y="554684"/>
                </a:lnTo>
                <a:lnTo>
                  <a:pt x="48102" y="552421"/>
                </a:lnTo>
                <a:lnTo>
                  <a:pt x="51959" y="550386"/>
                </a:lnTo>
                <a:lnTo>
                  <a:pt x="56044" y="548576"/>
                </a:lnTo>
                <a:lnTo>
                  <a:pt x="60128" y="546992"/>
                </a:lnTo>
                <a:lnTo>
                  <a:pt x="64439" y="545635"/>
                </a:lnTo>
                <a:lnTo>
                  <a:pt x="68750" y="544278"/>
                </a:lnTo>
                <a:lnTo>
                  <a:pt x="73288" y="543373"/>
                </a:lnTo>
                <a:lnTo>
                  <a:pt x="77599" y="542468"/>
                </a:lnTo>
                <a:lnTo>
                  <a:pt x="82364" y="542015"/>
                </a:lnTo>
                <a:lnTo>
                  <a:pt x="86902" y="541563"/>
                </a:lnTo>
                <a:lnTo>
                  <a:pt x="91667" y="541337"/>
                </a:lnTo>
                <a:close/>
                <a:moveTo>
                  <a:pt x="2282825" y="312737"/>
                </a:moveTo>
                <a:lnTo>
                  <a:pt x="2412173" y="372470"/>
                </a:lnTo>
                <a:lnTo>
                  <a:pt x="2422140" y="377674"/>
                </a:lnTo>
                <a:lnTo>
                  <a:pt x="2426897" y="380163"/>
                </a:lnTo>
                <a:lnTo>
                  <a:pt x="2431201" y="382878"/>
                </a:lnTo>
                <a:lnTo>
                  <a:pt x="2435732" y="385367"/>
                </a:lnTo>
                <a:lnTo>
                  <a:pt x="2439583" y="388308"/>
                </a:lnTo>
                <a:lnTo>
                  <a:pt x="2443434" y="391023"/>
                </a:lnTo>
                <a:lnTo>
                  <a:pt x="2447058" y="393964"/>
                </a:lnTo>
                <a:lnTo>
                  <a:pt x="2450456" y="396680"/>
                </a:lnTo>
                <a:lnTo>
                  <a:pt x="2453628" y="399621"/>
                </a:lnTo>
                <a:lnTo>
                  <a:pt x="2456799" y="402562"/>
                </a:lnTo>
                <a:lnTo>
                  <a:pt x="2459518" y="405504"/>
                </a:lnTo>
                <a:lnTo>
                  <a:pt x="2462236" y="408671"/>
                </a:lnTo>
                <a:lnTo>
                  <a:pt x="2464501" y="411839"/>
                </a:lnTo>
                <a:lnTo>
                  <a:pt x="2466766" y="415233"/>
                </a:lnTo>
                <a:lnTo>
                  <a:pt x="2468805" y="418174"/>
                </a:lnTo>
                <a:lnTo>
                  <a:pt x="2470617" y="421568"/>
                </a:lnTo>
                <a:lnTo>
                  <a:pt x="2472430" y="424962"/>
                </a:lnTo>
                <a:lnTo>
                  <a:pt x="2474015" y="428356"/>
                </a:lnTo>
                <a:lnTo>
                  <a:pt x="2475601" y="431750"/>
                </a:lnTo>
                <a:lnTo>
                  <a:pt x="2477866" y="438990"/>
                </a:lnTo>
                <a:lnTo>
                  <a:pt x="2479905" y="446231"/>
                </a:lnTo>
                <a:lnTo>
                  <a:pt x="2481264" y="453697"/>
                </a:lnTo>
                <a:lnTo>
                  <a:pt x="2482397" y="461390"/>
                </a:lnTo>
                <a:lnTo>
                  <a:pt x="2482850" y="469536"/>
                </a:lnTo>
                <a:lnTo>
                  <a:pt x="2482850" y="477455"/>
                </a:lnTo>
                <a:lnTo>
                  <a:pt x="2482850" y="694213"/>
                </a:lnTo>
                <a:lnTo>
                  <a:pt x="2482850" y="702584"/>
                </a:lnTo>
                <a:lnTo>
                  <a:pt x="2482397" y="710504"/>
                </a:lnTo>
                <a:lnTo>
                  <a:pt x="2481264" y="718423"/>
                </a:lnTo>
                <a:lnTo>
                  <a:pt x="2479905" y="725889"/>
                </a:lnTo>
                <a:lnTo>
                  <a:pt x="2477866" y="733130"/>
                </a:lnTo>
                <a:lnTo>
                  <a:pt x="2475601" y="740144"/>
                </a:lnTo>
                <a:lnTo>
                  <a:pt x="2474015" y="743311"/>
                </a:lnTo>
                <a:lnTo>
                  <a:pt x="2472430" y="746932"/>
                </a:lnTo>
                <a:lnTo>
                  <a:pt x="2470617" y="750326"/>
                </a:lnTo>
                <a:lnTo>
                  <a:pt x="2468805" y="753493"/>
                </a:lnTo>
                <a:lnTo>
                  <a:pt x="2466766" y="756887"/>
                </a:lnTo>
                <a:lnTo>
                  <a:pt x="2464501" y="760055"/>
                </a:lnTo>
                <a:lnTo>
                  <a:pt x="2462236" y="762996"/>
                </a:lnTo>
                <a:lnTo>
                  <a:pt x="2459518" y="766164"/>
                </a:lnTo>
                <a:lnTo>
                  <a:pt x="2456799" y="769331"/>
                </a:lnTo>
                <a:lnTo>
                  <a:pt x="2453628" y="772047"/>
                </a:lnTo>
                <a:lnTo>
                  <a:pt x="2450456" y="775214"/>
                </a:lnTo>
                <a:lnTo>
                  <a:pt x="2447058" y="778156"/>
                </a:lnTo>
                <a:lnTo>
                  <a:pt x="2443434" y="780871"/>
                </a:lnTo>
                <a:lnTo>
                  <a:pt x="2439583" y="783812"/>
                </a:lnTo>
                <a:lnTo>
                  <a:pt x="2435732" y="786301"/>
                </a:lnTo>
                <a:lnTo>
                  <a:pt x="2431201" y="789242"/>
                </a:lnTo>
                <a:lnTo>
                  <a:pt x="2426897" y="791731"/>
                </a:lnTo>
                <a:lnTo>
                  <a:pt x="2422140" y="794446"/>
                </a:lnTo>
                <a:lnTo>
                  <a:pt x="2412173" y="799198"/>
                </a:lnTo>
                <a:lnTo>
                  <a:pt x="2406963" y="801687"/>
                </a:lnTo>
                <a:lnTo>
                  <a:pt x="2282825" y="744216"/>
                </a:lnTo>
                <a:lnTo>
                  <a:pt x="2282825" y="312737"/>
                </a:lnTo>
                <a:close/>
                <a:moveTo>
                  <a:pt x="458964" y="22907"/>
                </a:moveTo>
                <a:lnTo>
                  <a:pt x="448307" y="23134"/>
                </a:lnTo>
                <a:lnTo>
                  <a:pt x="438104" y="24041"/>
                </a:lnTo>
                <a:lnTo>
                  <a:pt x="427674" y="25175"/>
                </a:lnTo>
                <a:lnTo>
                  <a:pt x="417471" y="26990"/>
                </a:lnTo>
                <a:lnTo>
                  <a:pt x="407722" y="29485"/>
                </a:lnTo>
                <a:lnTo>
                  <a:pt x="397745" y="32206"/>
                </a:lnTo>
                <a:lnTo>
                  <a:pt x="388222" y="35382"/>
                </a:lnTo>
                <a:lnTo>
                  <a:pt x="378926" y="39237"/>
                </a:lnTo>
                <a:lnTo>
                  <a:pt x="369857" y="43320"/>
                </a:lnTo>
                <a:lnTo>
                  <a:pt x="361014" y="47856"/>
                </a:lnTo>
                <a:lnTo>
                  <a:pt x="352171" y="52846"/>
                </a:lnTo>
                <a:lnTo>
                  <a:pt x="344009" y="58289"/>
                </a:lnTo>
                <a:lnTo>
                  <a:pt x="335847" y="63959"/>
                </a:lnTo>
                <a:lnTo>
                  <a:pt x="328138" y="70083"/>
                </a:lnTo>
                <a:lnTo>
                  <a:pt x="320655" y="76660"/>
                </a:lnTo>
                <a:lnTo>
                  <a:pt x="313626" y="83238"/>
                </a:lnTo>
                <a:lnTo>
                  <a:pt x="306598" y="90722"/>
                </a:lnTo>
                <a:lnTo>
                  <a:pt x="300022" y="98207"/>
                </a:lnTo>
                <a:lnTo>
                  <a:pt x="294127" y="105918"/>
                </a:lnTo>
                <a:lnTo>
                  <a:pt x="288232" y="113856"/>
                </a:lnTo>
                <a:lnTo>
                  <a:pt x="283017" y="122248"/>
                </a:lnTo>
                <a:lnTo>
                  <a:pt x="278029" y="130867"/>
                </a:lnTo>
                <a:lnTo>
                  <a:pt x="273494" y="139939"/>
                </a:lnTo>
                <a:lnTo>
                  <a:pt x="269186" y="149011"/>
                </a:lnTo>
                <a:lnTo>
                  <a:pt x="265559" y="158310"/>
                </a:lnTo>
                <a:lnTo>
                  <a:pt x="262158" y="167836"/>
                </a:lnTo>
                <a:lnTo>
                  <a:pt x="259664" y="177589"/>
                </a:lnTo>
                <a:lnTo>
                  <a:pt x="257396" y="187568"/>
                </a:lnTo>
                <a:lnTo>
                  <a:pt x="255582" y="197775"/>
                </a:lnTo>
                <a:lnTo>
                  <a:pt x="254222" y="207754"/>
                </a:lnTo>
                <a:lnTo>
                  <a:pt x="253542" y="218414"/>
                </a:lnTo>
                <a:lnTo>
                  <a:pt x="253088" y="229074"/>
                </a:lnTo>
                <a:lnTo>
                  <a:pt x="253088" y="495117"/>
                </a:lnTo>
                <a:lnTo>
                  <a:pt x="369630" y="495117"/>
                </a:lnTo>
                <a:lnTo>
                  <a:pt x="376659" y="495344"/>
                </a:lnTo>
                <a:lnTo>
                  <a:pt x="383461" y="496024"/>
                </a:lnTo>
                <a:lnTo>
                  <a:pt x="390263" y="496705"/>
                </a:lnTo>
                <a:lnTo>
                  <a:pt x="397065" y="498066"/>
                </a:lnTo>
                <a:lnTo>
                  <a:pt x="403867" y="499653"/>
                </a:lnTo>
                <a:lnTo>
                  <a:pt x="410216" y="501468"/>
                </a:lnTo>
                <a:lnTo>
                  <a:pt x="416791" y="503509"/>
                </a:lnTo>
                <a:lnTo>
                  <a:pt x="422913" y="505777"/>
                </a:lnTo>
                <a:lnTo>
                  <a:pt x="428808" y="508726"/>
                </a:lnTo>
                <a:lnTo>
                  <a:pt x="434930" y="511674"/>
                </a:lnTo>
                <a:lnTo>
                  <a:pt x="440598" y="514849"/>
                </a:lnTo>
                <a:lnTo>
                  <a:pt x="446266" y="518478"/>
                </a:lnTo>
                <a:lnTo>
                  <a:pt x="451481" y="522334"/>
                </a:lnTo>
                <a:lnTo>
                  <a:pt x="456923" y="526190"/>
                </a:lnTo>
                <a:lnTo>
                  <a:pt x="461911" y="530726"/>
                </a:lnTo>
                <a:lnTo>
                  <a:pt x="466446" y="535035"/>
                </a:lnTo>
                <a:lnTo>
                  <a:pt x="471207" y="539798"/>
                </a:lnTo>
                <a:lnTo>
                  <a:pt x="475289" y="545015"/>
                </a:lnTo>
                <a:lnTo>
                  <a:pt x="479370" y="549777"/>
                </a:lnTo>
                <a:lnTo>
                  <a:pt x="483451" y="555221"/>
                </a:lnTo>
                <a:lnTo>
                  <a:pt x="487079" y="560664"/>
                </a:lnTo>
                <a:lnTo>
                  <a:pt x="490026" y="566561"/>
                </a:lnTo>
                <a:lnTo>
                  <a:pt x="493201" y="572458"/>
                </a:lnTo>
                <a:lnTo>
                  <a:pt x="496148" y="578355"/>
                </a:lnTo>
                <a:lnTo>
                  <a:pt x="498416" y="584706"/>
                </a:lnTo>
                <a:lnTo>
                  <a:pt x="500683" y="591056"/>
                </a:lnTo>
                <a:lnTo>
                  <a:pt x="502497" y="597407"/>
                </a:lnTo>
                <a:lnTo>
                  <a:pt x="504084" y="603984"/>
                </a:lnTo>
                <a:lnTo>
                  <a:pt x="505218" y="610788"/>
                </a:lnTo>
                <a:lnTo>
                  <a:pt x="506125" y="617592"/>
                </a:lnTo>
                <a:lnTo>
                  <a:pt x="506578" y="624623"/>
                </a:lnTo>
                <a:lnTo>
                  <a:pt x="506578" y="631428"/>
                </a:lnTo>
                <a:lnTo>
                  <a:pt x="506578" y="638459"/>
                </a:lnTo>
                <a:lnTo>
                  <a:pt x="506125" y="645263"/>
                </a:lnTo>
                <a:lnTo>
                  <a:pt x="505218" y="652294"/>
                </a:lnTo>
                <a:lnTo>
                  <a:pt x="504084" y="659098"/>
                </a:lnTo>
                <a:lnTo>
                  <a:pt x="502497" y="665449"/>
                </a:lnTo>
                <a:lnTo>
                  <a:pt x="500683" y="672026"/>
                </a:lnTo>
                <a:lnTo>
                  <a:pt x="498416" y="678150"/>
                </a:lnTo>
                <a:lnTo>
                  <a:pt x="496148" y="684500"/>
                </a:lnTo>
                <a:lnTo>
                  <a:pt x="493201" y="690397"/>
                </a:lnTo>
                <a:lnTo>
                  <a:pt x="490026" y="696294"/>
                </a:lnTo>
                <a:lnTo>
                  <a:pt x="487079" y="701964"/>
                </a:lnTo>
                <a:lnTo>
                  <a:pt x="483451" y="707861"/>
                </a:lnTo>
                <a:lnTo>
                  <a:pt x="479370" y="712851"/>
                </a:lnTo>
                <a:lnTo>
                  <a:pt x="475289" y="718067"/>
                </a:lnTo>
                <a:lnTo>
                  <a:pt x="471207" y="723057"/>
                </a:lnTo>
                <a:lnTo>
                  <a:pt x="466446" y="727820"/>
                </a:lnTo>
                <a:lnTo>
                  <a:pt x="461911" y="732356"/>
                </a:lnTo>
                <a:lnTo>
                  <a:pt x="456923" y="736666"/>
                </a:lnTo>
                <a:lnTo>
                  <a:pt x="451481" y="740748"/>
                </a:lnTo>
                <a:lnTo>
                  <a:pt x="446266" y="744604"/>
                </a:lnTo>
                <a:lnTo>
                  <a:pt x="440598" y="748006"/>
                </a:lnTo>
                <a:lnTo>
                  <a:pt x="434930" y="751408"/>
                </a:lnTo>
                <a:lnTo>
                  <a:pt x="428808" y="754356"/>
                </a:lnTo>
                <a:lnTo>
                  <a:pt x="422913" y="757078"/>
                </a:lnTo>
                <a:lnTo>
                  <a:pt x="416791" y="759573"/>
                </a:lnTo>
                <a:lnTo>
                  <a:pt x="410216" y="761614"/>
                </a:lnTo>
                <a:lnTo>
                  <a:pt x="403867" y="763429"/>
                </a:lnTo>
                <a:lnTo>
                  <a:pt x="397065" y="765016"/>
                </a:lnTo>
                <a:lnTo>
                  <a:pt x="390263" y="766377"/>
                </a:lnTo>
                <a:lnTo>
                  <a:pt x="383461" y="767058"/>
                </a:lnTo>
                <a:lnTo>
                  <a:pt x="376659" y="767738"/>
                </a:lnTo>
                <a:lnTo>
                  <a:pt x="369630" y="767965"/>
                </a:lnTo>
                <a:lnTo>
                  <a:pt x="253088" y="767965"/>
                </a:lnTo>
                <a:lnTo>
                  <a:pt x="253088" y="1135844"/>
                </a:lnTo>
                <a:lnTo>
                  <a:pt x="369630" y="1135844"/>
                </a:lnTo>
                <a:lnTo>
                  <a:pt x="376659" y="1136071"/>
                </a:lnTo>
                <a:lnTo>
                  <a:pt x="383461" y="1136751"/>
                </a:lnTo>
                <a:lnTo>
                  <a:pt x="390263" y="1137659"/>
                </a:lnTo>
                <a:lnTo>
                  <a:pt x="397065" y="1138793"/>
                </a:lnTo>
                <a:lnTo>
                  <a:pt x="403867" y="1140380"/>
                </a:lnTo>
                <a:lnTo>
                  <a:pt x="410216" y="1142195"/>
                </a:lnTo>
                <a:lnTo>
                  <a:pt x="416791" y="1144236"/>
                </a:lnTo>
                <a:lnTo>
                  <a:pt x="422913" y="1146731"/>
                </a:lnTo>
                <a:lnTo>
                  <a:pt x="428808" y="1149452"/>
                </a:lnTo>
                <a:lnTo>
                  <a:pt x="434930" y="1152401"/>
                </a:lnTo>
                <a:lnTo>
                  <a:pt x="440598" y="1155803"/>
                </a:lnTo>
                <a:lnTo>
                  <a:pt x="446266" y="1159205"/>
                </a:lnTo>
                <a:lnTo>
                  <a:pt x="451481" y="1163061"/>
                </a:lnTo>
                <a:lnTo>
                  <a:pt x="456923" y="1167370"/>
                </a:lnTo>
                <a:lnTo>
                  <a:pt x="461911" y="1171453"/>
                </a:lnTo>
                <a:lnTo>
                  <a:pt x="466446" y="1175989"/>
                </a:lnTo>
                <a:lnTo>
                  <a:pt x="471207" y="1180752"/>
                </a:lnTo>
                <a:lnTo>
                  <a:pt x="475289" y="1185741"/>
                </a:lnTo>
                <a:lnTo>
                  <a:pt x="479370" y="1190958"/>
                </a:lnTo>
                <a:lnTo>
                  <a:pt x="483451" y="1196401"/>
                </a:lnTo>
                <a:lnTo>
                  <a:pt x="487079" y="1201845"/>
                </a:lnTo>
                <a:lnTo>
                  <a:pt x="490026" y="1207515"/>
                </a:lnTo>
                <a:lnTo>
                  <a:pt x="493201" y="1213412"/>
                </a:lnTo>
                <a:lnTo>
                  <a:pt x="496148" y="1219309"/>
                </a:lnTo>
                <a:lnTo>
                  <a:pt x="498416" y="1225659"/>
                </a:lnTo>
                <a:lnTo>
                  <a:pt x="500683" y="1231783"/>
                </a:lnTo>
                <a:lnTo>
                  <a:pt x="502497" y="1238360"/>
                </a:lnTo>
                <a:lnTo>
                  <a:pt x="504084" y="1245165"/>
                </a:lnTo>
                <a:lnTo>
                  <a:pt x="505218" y="1251742"/>
                </a:lnTo>
                <a:lnTo>
                  <a:pt x="506125" y="1258546"/>
                </a:lnTo>
                <a:lnTo>
                  <a:pt x="506578" y="1265350"/>
                </a:lnTo>
                <a:lnTo>
                  <a:pt x="506578" y="1272381"/>
                </a:lnTo>
                <a:lnTo>
                  <a:pt x="506578" y="1279639"/>
                </a:lnTo>
                <a:lnTo>
                  <a:pt x="506125" y="1286216"/>
                </a:lnTo>
                <a:lnTo>
                  <a:pt x="505218" y="1293021"/>
                </a:lnTo>
                <a:lnTo>
                  <a:pt x="504084" y="1299825"/>
                </a:lnTo>
                <a:lnTo>
                  <a:pt x="502497" y="1306629"/>
                </a:lnTo>
                <a:lnTo>
                  <a:pt x="500683" y="1312980"/>
                </a:lnTo>
                <a:lnTo>
                  <a:pt x="498416" y="1319330"/>
                </a:lnTo>
                <a:lnTo>
                  <a:pt x="496148" y="1325454"/>
                </a:lnTo>
                <a:lnTo>
                  <a:pt x="493201" y="1331351"/>
                </a:lnTo>
                <a:lnTo>
                  <a:pt x="490026" y="1337475"/>
                </a:lnTo>
                <a:lnTo>
                  <a:pt x="487079" y="1343145"/>
                </a:lnTo>
                <a:lnTo>
                  <a:pt x="483451" y="1348588"/>
                </a:lnTo>
                <a:lnTo>
                  <a:pt x="479370" y="1354031"/>
                </a:lnTo>
                <a:lnTo>
                  <a:pt x="475289" y="1359248"/>
                </a:lnTo>
                <a:lnTo>
                  <a:pt x="471207" y="1364011"/>
                </a:lnTo>
                <a:lnTo>
                  <a:pt x="466446" y="1368774"/>
                </a:lnTo>
                <a:lnTo>
                  <a:pt x="461911" y="1373537"/>
                </a:lnTo>
                <a:lnTo>
                  <a:pt x="456923" y="1377619"/>
                </a:lnTo>
                <a:lnTo>
                  <a:pt x="451481" y="1381702"/>
                </a:lnTo>
                <a:lnTo>
                  <a:pt x="446266" y="1385557"/>
                </a:lnTo>
                <a:lnTo>
                  <a:pt x="440598" y="1388960"/>
                </a:lnTo>
                <a:lnTo>
                  <a:pt x="434930" y="1392362"/>
                </a:lnTo>
                <a:lnTo>
                  <a:pt x="428808" y="1395537"/>
                </a:lnTo>
                <a:lnTo>
                  <a:pt x="422913" y="1398032"/>
                </a:lnTo>
                <a:lnTo>
                  <a:pt x="416791" y="1400300"/>
                </a:lnTo>
                <a:lnTo>
                  <a:pt x="410216" y="1402795"/>
                </a:lnTo>
                <a:lnTo>
                  <a:pt x="403867" y="1404609"/>
                </a:lnTo>
                <a:lnTo>
                  <a:pt x="397065" y="1406197"/>
                </a:lnTo>
                <a:lnTo>
                  <a:pt x="390263" y="1407104"/>
                </a:lnTo>
                <a:lnTo>
                  <a:pt x="383461" y="1408238"/>
                </a:lnTo>
                <a:lnTo>
                  <a:pt x="376659" y="1408692"/>
                </a:lnTo>
                <a:lnTo>
                  <a:pt x="369630" y="1408692"/>
                </a:lnTo>
                <a:lnTo>
                  <a:pt x="253088" y="1408692"/>
                </a:lnTo>
                <a:lnTo>
                  <a:pt x="253088" y="1777025"/>
                </a:lnTo>
                <a:lnTo>
                  <a:pt x="369630" y="1777025"/>
                </a:lnTo>
                <a:lnTo>
                  <a:pt x="376659" y="1777252"/>
                </a:lnTo>
                <a:lnTo>
                  <a:pt x="383461" y="1777705"/>
                </a:lnTo>
                <a:lnTo>
                  <a:pt x="390263" y="1778386"/>
                </a:lnTo>
                <a:lnTo>
                  <a:pt x="397065" y="1779747"/>
                </a:lnTo>
                <a:lnTo>
                  <a:pt x="403867" y="1781334"/>
                </a:lnTo>
                <a:lnTo>
                  <a:pt x="410216" y="1783149"/>
                </a:lnTo>
                <a:lnTo>
                  <a:pt x="416791" y="1785190"/>
                </a:lnTo>
                <a:lnTo>
                  <a:pt x="422913" y="1787912"/>
                </a:lnTo>
                <a:lnTo>
                  <a:pt x="428808" y="1790407"/>
                </a:lnTo>
                <a:lnTo>
                  <a:pt x="434930" y="1793582"/>
                </a:lnTo>
                <a:lnTo>
                  <a:pt x="440598" y="1796984"/>
                </a:lnTo>
                <a:lnTo>
                  <a:pt x="446266" y="1800159"/>
                </a:lnTo>
                <a:lnTo>
                  <a:pt x="451481" y="1804242"/>
                </a:lnTo>
                <a:lnTo>
                  <a:pt x="456923" y="1808324"/>
                </a:lnTo>
                <a:lnTo>
                  <a:pt x="461911" y="1812407"/>
                </a:lnTo>
                <a:lnTo>
                  <a:pt x="466446" y="1817170"/>
                </a:lnTo>
                <a:lnTo>
                  <a:pt x="471207" y="1821706"/>
                </a:lnTo>
                <a:lnTo>
                  <a:pt x="475289" y="1826695"/>
                </a:lnTo>
                <a:lnTo>
                  <a:pt x="479370" y="1831912"/>
                </a:lnTo>
                <a:lnTo>
                  <a:pt x="483451" y="1837129"/>
                </a:lnTo>
                <a:lnTo>
                  <a:pt x="487079" y="1842799"/>
                </a:lnTo>
                <a:lnTo>
                  <a:pt x="490026" y="1848469"/>
                </a:lnTo>
                <a:lnTo>
                  <a:pt x="493201" y="1854139"/>
                </a:lnTo>
                <a:lnTo>
                  <a:pt x="496148" y="1860490"/>
                </a:lnTo>
                <a:lnTo>
                  <a:pt x="498416" y="1866613"/>
                </a:lnTo>
                <a:lnTo>
                  <a:pt x="500683" y="1872964"/>
                </a:lnTo>
                <a:lnTo>
                  <a:pt x="502497" y="1879314"/>
                </a:lnTo>
                <a:lnTo>
                  <a:pt x="504084" y="1885892"/>
                </a:lnTo>
                <a:lnTo>
                  <a:pt x="505218" y="1892696"/>
                </a:lnTo>
                <a:lnTo>
                  <a:pt x="506125" y="1899273"/>
                </a:lnTo>
                <a:lnTo>
                  <a:pt x="506578" y="1906304"/>
                </a:lnTo>
                <a:lnTo>
                  <a:pt x="506578" y="1913335"/>
                </a:lnTo>
                <a:lnTo>
                  <a:pt x="506578" y="1920366"/>
                </a:lnTo>
                <a:lnTo>
                  <a:pt x="506125" y="1927397"/>
                </a:lnTo>
                <a:lnTo>
                  <a:pt x="505218" y="1933975"/>
                </a:lnTo>
                <a:lnTo>
                  <a:pt x="504084" y="1940779"/>
                </a:lnTo>
                <a:lnTo>
                  <a:pt x="502497" y="1947356"/>
                </a:lnTo>
                <a:lnTo>
                  <a:pt x="500683" y="1953707"/>
                </a:lnTo>
                <a:lnTo>
                  <a:pt x="498416" y="1960284"/>
                </a:lnTo>
                <a:lnTo>
                  <a:pt x="496148" y="1966408"/>
                </a:lnTo>
                <a:lnTo>
                  <a:pt x="493201" y="1972532"/>
                </a:lnTo>
                <a:lnTo>
                  <a:pt x="490026" y="1978429"/>
                </a:lnTo>
                <a:lnTo>
                  <a:pt x="487079" y="1984099"/>
                </a:lnTo>
                <a:lnTo>
                  <a:pt x="483451" y="1989542"/>
                </a:lnTo>
                <a:lnTo>
                  <a:pt x="479370" y="1994986"/>
                </a:lnTo>
                <a:lnTo>
                  <a:pt x="475289" y="1999975"/>
                </a:lnTo>
                <a:lnTo>
                  <a:pt x="471207" y="2004965"/>
                </a:lnTo>
                <a:lnTo>
                  <a:pt x="466446" y="2009728"/>
                </a:lnTo>
                <a:lnTo>
                  <a:pt x="461911" y="2014264"/>
                </a:lnTo>
                <a:lnTo>
                  <a:pt x="456923" y="2018573"/>
                </a:lnTo>
                <a:lnTo>
                  <a:pt x="451481" y="2022429"/>
                </a:lnTo>
                <a:lnTo>
                  <a:pt x="446266" y="2026285"/>
                </a:lnTo>
                <a:lnTo>
                  <a:pt x="440598" y="2029914"/>
                </a:lnTo>
                <a:lnTo>
                  <a:pt x="434930" y="2033089"/>
                </a:lnTo>
                <a:lnTo>
                  <a:pt x="428808" y="2036264"/>
                </a:lnTo>
                <a:lnTo>
                  <a:pt x="422913" y="2038759"/>
                </a:lnTo>
                <a:lnTo>
                  <a:pt x="416791" y="2041481"/>
                </a:lnTo>
                <a:lnTo>
                  <a:pt x="410216" y="2043522"/>
                </a:lnTo>
                <a:lnTo>
                  <a:pt x="403867" y="2045336"/>
                </a:lnTo>
                <a:lnTo>
                  <a:pt x="397065" y="2046924"/>
                </a:lnTo>
                <a:lnTo>
                  <a:pt x="390263" y="2048285"/>
                </a:lnTo>
                <a:lnTo>
                  <a:pt x="383461" y="2048965"/>
                </a:lnTo>
                <a:lnTo>
                  <a:pt x="376659" y="2049419"/>
                </a:lnTo>
                <a:lnTo>
                  <a:pt x="369630" y="2049646"/>
                </a:lnTo>
                <a:lnTo>
                  <a:pt x="253088" y="2049646"/>
                </a:lnTo>
                <a:lnTo>
                  <a:pt x="253088" y="2315689"/>
                </a:lnTo>
                <a:lnTo>
                  <a:pt x="253542" y="2326349"/>
                </a:lnTo>
                <a:lnTo>
                  <a:pt x="254222" y="2336782"/>
                </a:lnTo>
                <a:lnTo>
                  <a:pt x="255582" y="2347215"/>
                </a:lnTo>
                <a:lnTo>
                  <a:pt x="257396" y="2357195"/>
                </a:lnTo>
                <a:lnTo>
                  <a:pt x="259664" y="2367401"/>
                </a:lnTo>
                <a:lnTo>
                  <a:pt x="262158" y="2376927"/>
                </a:lnTo>
                <a:lnTo>
                  <a:pt x="265559" y="2386679"/>
                </a:lnTo>
                <a:lnTo>
                  <a:pt x="269186" y="2395978"/>
                </a:lnTo>
                <a:lnTo>
                  <a:pt x="273494" y="2405051"/>
                </a:lnTo>
                <a:lnTo>
                  <a:pt x="278029" y="2414123"/>
                </a:lnTo>
                <a:lnTo>
                  <a:pt x="283017" y="2422515"/>
                </a:lnTo>
                <a:lnTo>
                  <a:pt x="288232" y="2430907"/>
                </a:lnTo>
                <a:lnTo>
                  <a:pt x="294127" y="2439072"/>
                </a:lnTo>
                <a:lnTo>
                  <a:pt x="300022" y="2446783"/>
                </a:lnTo>
                <a:lnTo>
                  <a:pt x="306598" y="2454268"/>
                </a:lnTo>
                <a:lnTo>
                  <a:pt x="313626" y="2461525"/>
                </a:lnTo>
                <a:lnTo>
                  <a:pt x="320655" y="2468330"/>
                </a:lnTo>
                <a:lnTo>
                  <a:pt x="328138" y="2474680"/>
                </a:lnTo>
                <a:lnTo>
                  <a:pt x="335847" y="2481031"/>
                </a:lnTo>
                <a:lnTo>
                  <a:pt x="344009" y="2486701"/>
                </a:lnTo>
                <a:lnTo>
                  <a:pt x="352171" y="2492144"/>
                </a:lnTo>
                <a:lnTo>
                  <a:pt x="361014" y="2497134"/>
                </a:lnTo>
                <a:lnTo>
                  <a:pt x="369857" y="2501443"/>
                </a:lnTo>
                <a:lnTo>
                  <a:pt x="378926" y="2505526"/>
                </a:lnTo>
                <a:lnTo>
                  <a:pt x="388222" y="2509608"/>
                </a:lnTo>
                <a:lnTo>
                  <a:pt x="397745" y="2512557"/>
                </a:lnTo>
                <a:lnTo>
                  <a:pt x="407722" y="2515505"/>
                </a:lnTo>
                <a:lnTo>
                  <a:pt x="417471" y="2517773"/>
                </a:lnTo>
                <a:lnTo>
                  <a:pt x="427674" y="2519588"/>
                </a:lnTo>
                <a:lnTo>
                  <a:pt x="438104" y="2520948"/>
                </a:lnTo>
                <a:lnTo>
                  <a:pt x="448307" y="2521629"/>
                </a:lnTo>
                <a:lnTo>
                  <a:pt x="458964" y="2521856"/>
                </a:lnTo>
                <a:lnTo>
                  <a:pt x="2030011" y="2521856"/>
                </a:lnTo>
                <a:lnTo>
                  <a:pt x="2040667" y="2521629"/>
                </a:lnTo>
                <a:lnTo>
                  <a:pt x="2051324" y="2520948"/>
                </a:lnTo>
                <a:lnTo>
                  <a:pt x="2061527" y="2519588"/>
                </a:lnTo>
                <a:lnTo>
                  <a:pt x="2071503" y="2517773"/>
                </a:lnTo>
                <a:lnTo>
                  <a:pt x="2081706" y="2515505"/>
                </a:lnTo>
                <a:lnTo>
                  <a:pt x="2091456" y="2512557"/>
                </a:lnTo>
                <a:lnTo>
                  <a:pt x="2100752" y="2509608"/>
                </a:lnTo>
                <a:lnTo>
                  <a:pt x="2110502" y="2505526"/>
                </a:lnTo>
                <a:lnTo>
                  <a:pt x="2119571" y="2501443"/>
                </a:lnTo>
                <a:lnTo>
                  <a:pt x="2128187" y="2497134"/>
                </a:lnTo>
                <a:lnTo>
                  <a:pt x="2136803" y="2492144"/>
                </a:lnTo>
                <a:lnTo>
                  <a:pt x="2145192" y="2486701"/>
                </a:lnTo>
                <a:lnTo>
                  <a:pt x="2153354" y="2481031"/>
                </a:lnTo>
                <a:lnTo>
                  <a:pt x="2161290" y="2474680"/>
                </a:lnTo>
                <a:lnTo>
                  <a:pt x="2168546" y="2468330"/>
                </a:lnTo>
                <a:lnTo>
                  <a:pt x="2175801" y="2461525"/>
                </a:lnTo>
                <a:lnTo>
                  <a:pt x="2182376" y="2454268"/>
                </a:lnTo>
                <a:lnTo>
                  <a:pt x="2188952" y="2446783"/>
                </a:lnTo>
                <a:lnTo>
                  <a:pt x="2195074" y="2439072"/>
                </a:lnTo>
                <a:lnTo>
                  <a:pt x="2200969" y="2430907"/>
                </a:lnTo>
                <a:lnTo>
                  <a:pt x="2206410" y="2422515"/>
                </a:lnTo>
                <a:lnTo>
                  <a:pt x="2211172" y="2414123"/>
                </a:lnTo>
                <a:lnTo>
                  <a:pt x="2215933" y="2405051"/>
                </a:lnTo>
                <a:lnTo>
                  <a:pt x="2219788" y="2395978"/>
                </a:lnTo>
                <a:lnTo>
                  <a:pt x="2223642" y="2386679"/>
                </a:lnTo>
                <a:lnTo>
                  <a:pt x="2226817" y="2376927"/>
                </a:lnTo>
                <a:lnTo>
                  <a:pt x="2229538" y="2367401"/>
                </a:lnTo>
                <a:lnTo>
                  <a:pt x="2232032" y="2357195"/>
                </a:lnTo>
                <a:lnTo>
                  <a:pt x="2233845" y="2347215"/>
                </a:lnTo>
                <a:lnTo>
                  <a:pt x="2235206" y="2336782"/>
                </a:lnTo>
                <a:lnTo>
                  <a:pt x="2235886" y="2326349"/>
                </a:lnTo>
                <a:lnTo>
                  <a:pt x="2236113" y="2315689"/>
                </a:lnTo>
                <a:lnTo>
                  <a:pt x="2236113" y="229074"/>
                </a:lnTo>
                <a:lnTo>
                  <a:pt x="2235886" y="218414"/>
                </a:lnTo>
                <a:lnTo>
                  <a:pt x="2235206" y="207754"/>
                </a:lnTo>
                <a:lnTo>
                  <a:pt x="2233845" y="197775"/>
                </a:lnTo>
                <a:lnTo>
                  <a:pt x="2232032" y="187568"/>
                </a:lnTo>
                <a:lnTo>
                  <a:pt x="2229538" y="177589"/>
                </a:lnTo>
                <a:lnTo>
                  <a:pt x="2226817" y="167836"/>
                </a:lnTo>
                <a:lnTo>
                  <a:pt x="2223642" y="158310"/>
                </a:lnTo>
                <a:lnTo>
                  <a:pt x="2219788" y="149011"/>
                </a:lnTo>
                <a:lnTo>
                  <a:pt x="2215933" y="139939"/>
                </a:lnTo>
                <a:lnTo>
                  <a:pt x="2211172" y="130867"/>
                </a:lnTo>
                <a:lnTo>
                  <a:pt x="2206410" y="122248"/>
                </a:lnTo>
                <a:lnTo>
                  <a:pt x="2200969" y="113856"/>
                </a:lnTo>
                <a:lnTo>
                  <a:pt x="2195074" y="105918"/>
                </a:lnTo>
                <a:lnTo>
                  <a:pt x="2188952" y="98207"/>
                </a:lnTo>
                <a:lnTo>
                  <a:pt x="2182376" y="90722"/>
                </a:lnTo>
                <a:lnTo>
                  <a:pt x="2175801" y="83238"/>
                </a:lnTo>
                <a:lnTo>
                  <a:pt x="2168546" y="76660"/>
                </a:lnTo>
                <a:lnTo>
                  <a:pt x="2161290" y="70083"/>
                </a:lnTo>
                <a:lnTo>
                  <a:pt x="2153354" y="63959"/>
                </a:lnTo>
                <a:lnTo>
                  <a:pt x="2145192" y="58289"/>
                </a:lnTo>
                <a:lnTo>
                  <a:pt x="2136803" y="52846"/>
                </a:lnTo>
                <a:lnTo>
                  <a:pt x="2128187" y="47856"/>
                </a:lnTo>
                <a:lnTo>
                  <a:pt x="2119571" y="43320"/>
                </a:lnTo>
                <a:lnTo>
                  <a:pt x="2110502" y="39237"/>
                </a:lnTo>
                <a:lnTo>
                  <a:pt x="2100752" y="35382"/>
                </a:lnTo>
                <a:lnTo>
                  <a:pt x="2091456" y="32206"/>
                </a:lnTo>
                <a:lnTo>
                  <a:pt x="2081706" y="29485"/>
                </a:lnTo>
                <a:lnTo>
                  <a:pt x="2071503" y="26990"/>
                </a:lnTo>
                <a:lnTo>
                  <a:pt x="2061527" y="25175"/>
                </a:lnTo>
                <a:lnTo>
                  <a:pt x="2051324" y="24041"/>
                </a:lnTo>
                <a:lnTo>
                  <a:pt x="2040667" y="23134"/>
                </a:lnTo>
                <a:lnTo>
                  <a:pt x="2030011" y="22907"/>
                </a:lnTo>
                <a:lnTo>
                  <a:pt x="458964" y="22907"/>
                </a:lnTo>
                <a:close/>
                <a:moveTo>
                  <a:pt x="458964" y="0"/>
                </a:moveTo>
                <a:lnTo>
                  <a:pt x="2030011" y="0"/>
                </a:lnTo>
                <a:lnTo>
                  <a:pt x="2042028" y="453"/>
                </a:lnTo>
                <a:lnTo>
                  <a:pt x="2053364" y="1134"/>
                </a:lnTo>
                <a:lnTo>
                  <a:pt x="2064701" y="2722"/>
                </a:lnTo>
                <a:lnTo>
                  <a:pt x="2076265" y="4763"/>
                </a:lnTo>
                <a:lnTo>
                  <a:pt x="2087148" y="7258"/>
                </a:lnTo>
                <a:lnTo>
                  <a:pt x="2098031" y="10433"/>
                </a:lnTo>
                <a:lnTo>
                  <a:pt x="2108688" y="14062"/>
                </a:lnTo>
                <a:lnTo>
                  <a:pt x="2118891" y="18371"/>
                </a:lnTo>
                <a:lnTo>
                  <a:pt x="2129094" y="22680"/>
                </a:lnTo>
                <a:lnTo>
                  <a:pt x="2138843" y="27897"/>
                </a:lnTo>
                <a:lnTo>
                  <a:pt x="2148593" y="33340"/>
                </a:lnTo>
                <a:lnTo>
                  <a:pt x="2157889" y="39237"/>
                </a:lnTo>
                <a:lnTo>
                  <a:pt x="2166959" y="45815"/>
                </a:lnTo>
                <a:lnTo>
                  <a:pt x="2175574" y="52392"/>
                </a:lnTo>
                <a:lnTo>
                  <a:pt x="2183737" y="59650"/>
                </a:lnTo>
                <a:lnTo>
                  <a:pt x="2191899" y="67361"/>
                </a:lnTo>
                <a:lnTo>
                  <a:pt x="2199382" y="75299"/>
                </a:lnTo>
                <a:lnTo>
                  <a:pt x="2206637" y="83691"/>
                </a:lnTo>
                <a:lnTo>
                  <a:pt x="2213212" y="92083"/>
                </a:lnTo>
                <a:lnTo>
                  <a:pt x="2219788" y="101155"/>
                </a:lnTo>
                <a:lnTo>
                  <a:pt x="2225683" y="110681"/>
                </a:lnTo>
                <a:lnTo>
                  <a:pt x="2231125" y="120207"/>
                </a:lnTo>
                <a:lnTo>
                  <a:pt x="2236340" y="129960"/>
                </a:lnTo>
                <a:lnTo>
                  <a:pt x="2241101" y="140166"/>
                </a:lnTo>
                <a:lnTo>
                  <a:pt x="2244955" y="150599"/>
                </a:lnTo>
                <a:lnTo>
                  <a:pt x="2248583" y="161032"/>
                </a:lnTo>
                <a:lnTo>
                  <a:pt x="2251758" y="172145"/>
                </a:lnTo>
                <a:lnTo>
                  <a:pt x="2254252" y="183032"/>
                </a:lnTo>
                <a:lnTo>
                  <a:pt x="2256292" y="194372"/>
                </a:lnTo>
                <a:lnTo>
                  <a:pt x="2257879" y="205713"/>
                </a:lnTo>
                <a:lnTo>
                  <a:pt x="2258786" y="217053"/>
                </a:lnTo>
                <a:lnTo>
                  <a:pt x="2259013" y="229074"/>
                </a:lnTo>
                <a:lnTo>
                  <a:pt x="2259013" y="2315689"/>
                </a:lnTo>
                <a:lnTo>
                  <a:pt x="2258786" y="2327483"/>
                </a:lnTo>
                <a:lnTo>
                  <a:pt x="2257879" y="2339050"/>
                </a:lnTo>
                <a:lnTo>
                  <a:pt x="2256292" y="2350617"/>
                </a:lnTo>
                <a:lnTo>
                  <a:pt x="2254252" y="2361958"/>
                </a:lnTo>
                <a:lnTo>
                  <a:pt x="2251758" y="2372844"/>
                </a:lnTo>
                <a:lnTo>
                  <a:pt x="2248583" y="2383731"/>
                </a:lnTo>
                <a:lnTo>
                  <a:pt x="2244955" y="2394391"/>
                </a:lnTo>
                <a:lnTo>
                  <a:pt x="2241101" y="2404824"/>
                </a:lnTo>
                <a:lnTo>
                  <a:pt x="2236340" y="2414803"/>
                </a:lnTo>
                <a:lnTo>
                  <a:pt x="2231125" y="2424783"/>
                </a:lnTo>
                <a:lnTo>
                  <a:pt x="2225683" y="2434309"/>
                </a:lnTo>
                <a:lnTo>
                  <a:pt x="2219788" y="2443608"/>
                </a:lnTo>
                <a:lnTo>
                  <a:pt x="2213212" y="2452680"/>
                </a:lnTo>
                <a:lnTo>
                  <a:pt x="2206637" y="2461299"/>
                </a:lnTo>
                <a:lnTo>
                  <a:pt x="2199382" y="2469464"/>
                </a:lnTo>
                <a:lnTo>
                  <a:pt x="2191899" y="2477629"/>
                </a:lnTo>
                <a:lnTo>
                  <a:pt x="2183737" y="2485113"/>
                </a:lnTo>
                <a:lnTo>
                  <a:pt x="2175574" y="2492371"/>
                </a:lnTo>
                <a:lnTo>
                  <a:pt x="2166959" y="2499175"/>
                </a:lnTo>
                <a:lnTo>
                  <a:pt x="2157889" y="2505526"/>
                </a:lnTo>
                <a:lnTo>
                  <a:pt x="2148593" y="2511649"/>
                </a:lnTo>
                <a:lnTo>
                  <a:pt x="2138843" y="2517093"/>
                </a:lnTo>
                <a:lnTo>
                  <a:pt x="2129094" y="2522309"/>
                </a:lnTo>
                <a:lnTo>
                  <a:pt x="2118891" y="2526619"/>
                </a:lnTo>
                <a:lnTo>
                  <a:pt x="2108688" y="2530701"/>
                </a:lnTo>
                <a:lnTo>
                  <a:pt x="2098031" y="2534330"/>
                </a:lnTo>
                <a:lnTo>
                  <a:pt x="2087148" y="2537505"/>
                </a:lnTo>
                <a:lnTo>
                  <a:pt x="2076265" y="2540000"/>
                </a:lnTo>
                <a:lnTo>
                  <a:pt x="2064701" y="2542268"/>
                </a:lnTo>
                <a:lnTo>
                  <a:pt x="2053364" y="2543402"/>
                </a:lnTo>
                <a:lnTo>
                  <a:pt x="2042028" y="2544536"/>
                </a:lnTo>
                <a:lnTo>
                  <a:pt x="2030011" y="2544763"/>
                </a:lnTo>
                <a:lnTo>
                  <a:pt x="458964" y="2544763"/>
                </a:lnTo>
                <a:lnTo>
                  <a:pt x="447400" y="2544536"/>
                </a:lnTo>
                <a:lnTo>
                  <a:pt x="435610" y="2543402"/>
                </a:lnTo>
                <a:lnTo>
                  <a:pt x="424273" y="2542268"/>
                </a:lnTo>
                <a:lnTo>
                  <a:pt x="413163" y="2540000"/>
                </a:lnTo>
                <a:lnTo>
                  <a:pt x="402053" y="2537505"/>
                </a:lnTo>
                <a:lnTo>
                  <a:pt x="391170" y="2534330"/>
                </a:lnTo>
                <a:lnTo>
                  <a:pt x="380513" y="2530701"/>
                </a:lnTo>
                <a:lnTo>
                  <a:pt x="370084" y="2526619"/>
                </a:lnTo>
                <a:lnTo>
                  <a:pt x="359880" y="2522309"/>
                </a:lnTo>
                <a:lnTo>
                  <a:pt x="350131" y="2517093"/>
                </a:lnTo>
                <a:lnTo>
                  <a:pt x="340608" y="2511649"/>
                </a:lnTo>
                <a:lnTo>
                  <a:pt x="331085" y="2505526"/>
                </a:lnTo>
                <a:lnTo>
                  <a:pt x="322469" y="2499175"/>
                </a:lnTo>
                <a:lnTo>
                  <a:pt x="313626" y="2492371"/>
                </a:lnTo>
                <a:lnTo>
                  <a:pt x="305237" y="2485113"/>
                </a:lnTo>
                <a:lnTo>
                  <a:pt x="297528" y="2477629"/>
                </a:lnTo>
                <a:lnTo>
                  <a:pt x="289819" y="2469464"/>
                </a:lnTo>
                <a:lnTo>
                  <a:pt x="282564" y="2461299"/>
                </a:lnTo>
                <a:lnTo>
                  <a:pt x="275762" y="2452680"/>
                </a:lnTo>
                <a:lnTo>
                  <a:pt x="269413" y="2443608"/>
                </a:lnTo>
                <a:lnTo>
                  <a:pt x="263518" y="2434309"/>
                </a:lnTo>
                <a:lnTo>
                  <a:pt x="257850" y="2424783"/>
                </a:lnTo>
                <a:lnTo>
                  <a:pt x="252862" y="2414803"/>
                </a:lnTo>
                <a:lnTo>
                  <a:pt x="248327" y="2404824"/>
                </a:lnTo>
                <a:lnTo>
                  <a:pt x="244019" y="2394391"/>
                </a:lnTo>
                <a:lnTo>
                  <a:pt x="240391" y="2383731"/>
                </a:lnTo>
                <a:lnTo>
                  <a:pt x="237444" y="2372844"/>
                </a:lnTo>
                <a:lnTo>
                  <a:pt x="234723" y="2361958"/>
                </a:lnTo>
                <a:lnTo>
                  <a:pt x="232682" y="2350617"/>
                </a:lnTo>
                <a:lnTo>
                  <a:pt x="231322" y="2339050"/>
                </a:lnTo>
                <a:lnTo>
                  <a:pt x="230415" y="2327483"/>
                </a:lnTo>
                <a:lnTo>
                  <a:pt x="230188" y="2315689"/>
                </a:lnTo>
                <a:lnTo>
                  <a:pt x="230188" y="2026965"/>
                </a:lnTo>
                <a:lnTo>
                  <a:pt x="369630" y="2026965"/>
                </a:lnTo>
                <a:lnTo>
                  <a:pt x="375298" y="2026738"/>
                </a:lnTo>
                <a:lnTo>
                  <a:pt x="381194" y="2026285"/>
                </a:lnTo>
                <a:lnTo>
                  <a:pt x="386862" y="2025604"/>
                </a:lnTo>
                <a:lnTo>
                  <a:pt x="392530" y="2024470"/>
                </a:lnTo>
                <a:lnTo>
                  <a:pt x="397972" y="2023336"/>
                </a:lnTo>
                <a:lnTo>
                  <a:pt x="403414" y="2021749"/>
                </a:lnTo>
                <a:lnTo>
                  <a:pt x="408628" y="2019934"/>
                </a:lnTo>
                <a:lnTo>
                  <a:pt x="413843" y="2017893"/>
                </a:lnTo>
                <a:lnTo>
                  <a:pt x="419058" y="2015852"/>
                </a:lnTo>
                <a:lnTo>
                  <a:pt x="424046" y="2013130"/>
                </a:lnTo>
                <a:lnTo>
                  <a:pt x="428581" y="2010408"/>
                </a:lnTo>
                <a:lnTo>
                  <a:pt x="433343" y="2007460"/>
                </a:lnTo>
                <a:lnTo>
                  <a:pt x="438104" y="2004285"/>
                </a:lnTo>
                <a:lnTo>
                  <a:pt x="442185" y="2000882"/>
                </a:lnTo>
                <a:lnTo>
                  <a:pt x="446266" y="1997254"/>
                </a:lnTo>
                <a:lnTo>
                  <a:pt x="450348" y="1993398"/>
                </a:lnTo>
                <a:lnTo>
                  <a:pt x="453975" y="1989542"/>
                </a:lnTo>
                <a:lnTo>
                  <a:pt x="457603" y="1985460"/>
                </a:lnTo>
                <a:lnTo>
                  <a:pt x="461004" y="1981377"/>
                </a:lnTo>
                <a:lnTo>
                  <a:pt x="464405" y="1976841"/>
                </a:lnTo>
                <a:lnTo>
                  <a:pt x="467353" y="1972305"/>
                </a:lnTo>
                <a:lnTo>
                  <a:pt x="470074" y="1967315"/>
                </a:lnTo>
                <a:lnTo>
                  <a:pt x="472794" y="1962552"/>
                </a:lnTo>
                <a:lnTo>
                  <a:pt x="474835" y="1957336"/>
                </a:lnTo>
                <a:lnTo>
                  <a:pt x="476876" y="1952119"/>
                </a:lnTo>
                <a:lnTo>
                  <a:pt x="478690" y="1947129"/>
                </a:lnTo>
                <a:lnTo>
                  <a:pt x="480277" y="1941686"/>
                </a:lnTo>
                <a:lnTo>
                  <a:pt x="481637" y="1936243"/>
                </a:lnTo>
                <a:lnTo>
                  <a:pt x="482544" y="1930799"/>
                </a:lnTo>
                <a:lnTo>
                  <a:pt x="483451" y="1924902"/>
                </a:lnTo>
                <a:lnTo>
                  <a:pt x="483904" y="1919232"/>
                </a:lnTo>
                <a:lnTo>
                  <a:pt x="483904" y="1913335"/>
                </a:lnTo>
                <a:lnTo>
                  <a:pt x="483904" y="1907665"/>
                </a:lnTo>
                <a:lnTo>
                  <a:pt x="483451" y="1901768"/>
                </a:lnTo>
                <a:lnTo>
                  <a:pt x="482544" y="1896325"/>
                </a:lnTo>
                <a:lnTo>
                  <a:pt x="481637" y="1890428"/>
                </a:lnTo>
                <a:lnTo>
                  <a:pt x="480277" y="1884985"/>
                </a:lnTo>
                <a:lnTo>
                  <a:pt x="478690" y="1879541"/>
                </a:lnTo>
                <a:lnTo>
                  <a:pt x="476876" y="1874325"/>
                </a:lnTo>
                <a:lnTo>
                  <a:pt x="474835" y="1869335"/>
                </a:lnTo>
                <a:lnTo>
                  <a:pt x="472794" y="1864345"/>
                </a:lnTo>
                <a:lnTo>
                  <a:pt x="470074" y="1859356"/>
                </a:lnTo>
                <a:lnTo>
                  <a:pt x="467353" y="1854366"/>
                </a:lnTo>
                <a:lnTo>
                  <a:pt x="464405" y="1850056"/>
                </a:lnTo>
                <a:lnTo>
                  <a:pt x="461004" y="1845747"/>
                </a:lnTo>
                <a:lnTo>
                  <a:pt x="457603" y="1841211"/>
                </a:lnTo>
                <a:lnTo>
                  <a:pt x="453975" y="1837129"/>
                </a:lnTo>
                <a:lnTo>
                  <a:pt x="450348" y="1833273"/>
                </a:lnTo>
                <a:lnTo>
                  <a:pt x="446266" y="1829417"/>
                </a:lnTo>
                <a:lnTo>
                  <a:pt x="442185" y="1826015"/>
                </a:lnTo>
                <a:lnTo>
                  <a:pt x="438104" y="1822613"/>
                </a:lnTo>
                <a:lnTo>
                  <a:pt x="433343" y="1819211"/>
                </a:lnTo>
                <a:lnTo>
                  <a:pt x="428581" y="1816262"/>
                </a:lnTo>
                <a:lnTo>
                  <a:pt x="424046" y="1813541"/>
                </a:lnTo>
                <a:lnTo>
                  <a:pt x="419058" y="1811273"/>
                </a:lnTo>
                <a:lnTo>
                  <a:pt x="413843" y="1808778"/>
                </a:lnTo>
                <a:lnTo>
                  <a:pt x="408628" y="1806737"/>
                </a:lnTo>
                <a:lnTo>
                  <a:pt x="403414" y="1804922"/>
                </a:lnTo>
                <a:lnTo>
                  <a:pt x="397972" y="1803334"/>
                </a:lnTo>
                <a:lnTo>
                  <a:pt x="392530" y="1801974"/>
                </a:lnTo>
                <a:lnTo>
                  <a:pt x="386862" y="1801293"/>
                </a:lnTo>
                <a:lnTo>
                  <a:pt x="381194" y="1800613"/>
                </a:lnTo>
                <a:lnTo>
                  <a:pt x="375298" y="1799932"/>
                </a:lnTo>
                <a:lnTo>
                  <a:pt x="369630" y="1799932"/>
                </a:lnTo>
                <a:lnTo>
                  <a:pt x="230188" y="1799932"/>
                </a:lnTo>
                <a:lnTo>
                  <a:pt x="230188" y="1385784"/>
                </a:lnTo>
                <a:lnTo>
                  <a:pt x="369630" y="1385784"/>
                </a:lnTo>
                <a:lnTo>
                  <a:pt x="375298" y="1385557"/>
                </a:lnTo>
                <a:lnTo>
                  <a:pt x="381194" y="1385331"/>
                </a:lnTo>
                <a:lnTo>
                  <a:pt x="386862" y="1384650"/>
                </a:lnTo>
                <a:lnTo>
                  <a:pt x="392530" y="1383516"/>
                </a:lnTo>
                <a:lnTo>
                  <a:pt x="397972" y="1382155"/>
                </a:lnTo>
                <a:lnTo>
                  <a:pt x="403414" y="1380795"/>
                </a:lnTo>
                <a:lnTo>
                  <a:pt x="408628" y="1378980"/>
                </a:lnTo>
                <a:lnTo>
                  <a:pt x="413843" y="1376712"/>
                </a:lnTo>
                <a:lnTo>
                  <a:pt x="419058" y="1374671"/>
                </a:lnTo>
                <a:lnTo>
                  <a:pt x="424046" y="1372176"/>
                </a:lnTo>
                <a:lnTo>
                  <a:pt x="428581" y="1369227"/>
                </a:lnTo>
                <a:lnTo>
                  <a:pt x="433343" y="1366506"/>
                </a:lnTo>
                <a:lnTo>
                  <a:pt x="438104" y="1363331"/>
                </a:lnTo>
                <a:lnTo>
                  <a:pt x="442185" y="1359928"/>
                </a:lnTo>
                <a:lnTo>
                  <a:pt x="446266" y="1356300"/>
                </a:lnTo>
                <a:lnTo>
                  <a:pt x="450348" y="1352671"/>
                </a:lnTo>
                <a:lnTo>
                  <a:pt x="453975" y="1348588"/>
                </a:lnTo>
                <a:lnTo>
                  <a:pt x="457603" y="1344732"/>
                </a:lnTo>
                <a:lnTo>
                  <a:pt x="461004" y="1340196"/>
                </a:lnTo>
                <a:lnTo>
                  <a:pt x="464405" y="1335887"/>
                </a:lnTo>
                <a:lnTo>
                  <a:pt x="467353" y="1331124"/>
                </a:lnTo>
                <a:lnTo>
                  <a:pt x="470074" y="1326588"/>
                </a:lnTo>
                <a:lnTo>
                  <a:pt x="472794" y="1321598"/>
                </a:lnTo>
                <a:lnTo>
                  <a:pt x="474835" y="1316608"/>
                </a:lnTo>
                <a:lnTo>
                  <a:pt x="476876" y="1311392"/>
                </a:lnTo>
                <a:lnTo>
                  <a:pt x="478690" y="1305949"/>
                </a:lnTo>
                <a:lnTo>
                  <a:pt x="480277" y="1300732"/>
                </a:lnTo>
                <a:lnTo>
                  <a:pt x="481637" y="1295289"/>
                </a:lnTo>
                <a:lnTo>
                  <a:pt x="482544" y="1289619"/>
                </a:lnTo>
                <a:lnTo>
                  <a:pt x="483451" y="1283948"/>
                </a:lnTo>
                <a:lnTo>
                  <a:pt x="483904" y="1278278"/>
                </a:lnTo>
                <a:lnTo>
                  <a:pt x="483904" y="1272381"/>
                </a:lnTo>
                <a:lnTo>
                  <a:pt x="483904" y="1266711"/>
                </a:lnTo>
                <a:lnTo>
                  <a:pt x="483451" y="1260814"/>
                </a:lnTo>
                <a:lnTo>
                  <a:pt x="482544" y="1255144"/>
                </a:lnTo>
                <a:lnTo>
                  <a:pt x="481637" y="1249474"/>
                </a:lnTo>
                <a:lnTo>
                  <a:pt x="480277" y="1244031"/>
                </a:lnTo>
                <a:lnTo>
                  <a:pt x="478690" y="1238814"/>
                </a:lnTo>
                <a:lnTo>
                  <a:pt x="476876" y="1233371"/>
                </a:lnTo>
                <a:lnTo>
                  <a:pt x="474835" y="1228154"/>
                </a:lnTo>
                <a:lnTo>
                  <a:pt x="472794" y="1223391"/>
                </a:lnTo>
                <a:lnTo>
                  <a:pt x="470074" y="1218401"/>
                </a:lnTo>
                <a:lnTo>
                  <a:pt x="467353" y="1213639"/>
                </a:lnTo>
                <a:lnTo>
                  <a:pt x="464405" y="1209102"/>
                </a:lnTo>
                <a:lnTo>
                  <a:pt x="461004" y="1204566"/>
                </a:lnTo>
                <a:lnTo>
                  <a:pt x="457603" y="1200257"/>
                </a:lnTo>
                <a:lnTo>
                  <a:pt x="453975" y="1196175"/>
                </a:lnTo>
                <a:lnTo>
                  <a:pt x="450348" y="1192092"/>
                </a:lnTo>
                <a:lnTo>
                  <a:pt x="446266" y="1188463"/>
                </a:lnTo>
                <a:lnTo>
                  <a:pt x="442185" y="1184834"/>
                </a:lnTo>
                <a:lnTo>
                  <a:pt x="438104" y="1181659"/>
                </a:lnTo>
                <a:lnTo>
                  <a:pt x="433343" y="1178484"/>
                </a:lnTo>
                <a:lnTo>
                  <a:pt x="428581" y="1175308"/>
                </a:lnTo>
                <a:lnTo>
                  <a:pt x="424046" y="1172813"/>
                </a:lnTo>
                <a:lnTo>
                  <a:pt x="419058" y="1170092"/>
                </a:lnTo>
                <a:lnTo>
                  <a:pt x="413843" y="1167824"/>
                </a:lnTo>
                <a:lnTo>
                  <a:pt x="408628" y="1165783"/>
                </a:lnTo>
                <a:lnTo>
                  <a:pt x="403414" y="1164195"/>
                </a:lnTo>
                <a:lnTo>
                  <a:pt x="397972" y="1162607"/>
                </a:lnTo>
                <a:lnTo>
                  <a:pt x="392530" y="1161246"/>
                </a:lnTo>
                <a:lnTo>
                  <a:pt x="386862" y="1160339"/>
                </a:lnTo>
                <a:lnTo>
                  <a:pt x="381194" y="1159432"/>
                </a:lnTo>
                <a:lnTo>
                  <a:pt x="375298" y="1158978"/>
                </a:lnTo>
                <a:lnTo>
                  <a:pt x="369630" y="1158978"/>
                </a:lnTo>
                <a:lnTo>
                  <a:pt x="230188" y="1158978"/>
                </a:lnTo>
                <a:lnTo>
                  <a:pt x="230188" y="744831"/>
                </a:lnTo>
                <a:lnTo>
                  <a:pt x="369630" y="744831"/>
                </a:lnTo>
                <a:lnTo>
                  <a:pt x="375298" y="744831"/>
                </a:lnTo>
                <a:lnTo>
                  <a:pt x="381194" y="744377"/>
                </a:lnTo>
                <a:lnTo>
                  <a:pt x="386862" y="743470"/>
                </a:lnTo>
                <a:lnTo>
                  <a:pt x="392530" y="742563"/>
                </a:lnTo>
                <a:lnTo>
                  <a:pt x="397972" y="741429"/>
                </a:lnTo>
                <a:lnTo>
                  <a:pt x="403414" y="739841"/>
                </a:lnTo>
                <a:lnTo>
                  <a:pt x="408628" y="738026"/>
                </a:lnTo>
                <a:lnTo>
                  <a:pt x="413843" y="735985"/>
                </a:lnTo>
                <a:lnTo>
                  <a:pt x="419058" y="733717"/>
                </a:lnTo>
                <a:lnTo>
                  <a:pt x="424046" y="731222"/>
                </a:lnTo>
                <a:lnTo>
                  <a:pt x="428581" y="728501"/>
                </a:lnTo>
                <a:lnTo>
                  <a:pt x="433343" y="725325"/>
                </a:lnTo>
                <a:lnTo>
                  <a:pt x="438104" y="722377"/>
                </a:lnTo>
                <a:lnTo>
                  <a:pt x="442185" y="718975"/>
                </a:lnTo>
                <a:lnTo>
                  <a:pt x="446266" y="715573"/>
                </a:lnTo>
                <a:lnTo>
                  <a:pt x="450348" y="711717"/>
                </a:lnTo>
                <a:lnTo>
                  <a:pt x="453975" y="707861"/>
                </a:lnTo>
                <a:lnTo>
                  <a:pt x="457603" y="703552"/>
                </a:lnTo>
                <a:lnTo>
                  <a:pt x="461004" y="699243"/>
                </a:lnTo>
                <a:lnTo>
                  <a:pt x="464405" y="694706"/>
                </a:lnTo>
                <a:lnTo>
                  <a:pt x="467353" y="690170"/>
                </a:lnTo>
                <a:lnTo>
                  <a:pt x="470074" y="685407"/>
                </a:lnTo>
                <a:lnTo>
                  <a:pt x="472794" y="680645"/>
                </a:lnTo>
                <a:lnTo>
                  <a:pt x="474835" y="675655"/>
                </a:lnTo>
                <a:lnTo>
                  <a:pt x="476876" y="670438"/>
                </a:lnTo>
                <a:lnTo>
                  <a:pt x="478690" y="665222"/>
                </a:lnTo>
                <a:lnTo>
                  <a:pt x="480277" y="659778"/>
                </a:lnTo>
                <a:lnTo>
                  <a:pt x="481637" y="654335"/>
                </a:lnTo>
                <a:lnTo>
                  <a:pt x="482544" y="648665"/>
                </a:lnTo>
                <a:lnTo>
                  <a:pt x="483451" y="642995"/>
                </a:lnTo>
                <a:lnTo>
                  <a:pt x="483904" y="637325"/>
                </a:lnTo>
                <a:lnTo>
                  <a:pt x="483904" y="631428"/>
                </a:lnTo>
                <a:lnTo>
                  <a:pt x="483904" y="625531"/>
                </a:lnTo>
                <a:lnTo>
                  <a:pt x="483451" y="619861"/>
                </a:lnTo>
                <a:lnTo>
                  <a:pt x="482544" y="614190"/>
                </a:lnTo>
                <a:lnTo>
                  <a:pt x="481637" y="608747"/>
                </a:lnTo>
                <a:lnTo>
                  <a:pt x="480277" y="603077"/>
                </a:lnTo>
                <a:lnTo>
                  <a:pt x="478690" y="597860"/>
                </a:lnTo>
                <a:lnTo>
                  <a:pt x="476876" y="592417"/>
                </a:lnTo>
                <a:lnTo>
                  <a:pt x="474835" y="587427"/>
                </a:lnTo>
                <a:lnTo>
                  <a:pt x="472794" y="582211"/>
                </a:lnTo>
                <a:lnTo>
                  <a:pt x="470074" y="577448"/>
                </a:lnTo>
                <a:lnTo>
                  <a:pt x="467353" y="572685"/>
                </a:lnTo>
                <a:lnTo>
                  <a:pt x="464405" y="567922"/>
                </a:lnTo>
                <a:lnTo>
                  <a:pt x="461004" y="563613"/>
                </a:lnTo>
                <a:lnTo>
                  <a:pt x="457603" y="559530"/>
                </a:lnTo>
                <a:lnTo>
                  <a:pt x="453975" y="555221"/>
                </a:lnTo>
                <a:lnTo>
                  <a:pt x="450348" y="551138"/>
                </a:lnTo>
                <a:lnTo>
                  <a:pt x="446266" y="547509"/>
                </a:lnTo>
                <a:lnTo>
                  <a:pt x="442185" y="543881"/>
                </a:lnTo>
                <a:lnTo>
                  <a:pt x="438104" y="540478"/>
                </a:lnTo>
                <a:lnTo>
                  <a:pt x="433343" y="537303"/>
                </a:lnTo>
                <a:lnTo>
                  <a:pt x="428581" y="534581"/>
                </a:lnTo>
                <a:lnTo>
                  <a:pt x="424046" y="531633"/>
                </a:lnTo>
                <a:lnTo>
                  <a:pt x="419058" y="529138"/>
                </a:lnTo>
                <a:lnTo>
                  <a:pt x="413843" y="527097"/>
                </a:lnTo>
                <a:lnTo>
                  <a:pt x="408628" y="525056"/>
                </a:lnTo>
                <a:lnTo>
                  <a:pt x="403414" y="523241"/>
                </a:lnTo>
                <a:lnTo>
                  <a:pt x="397972" y="521654"/>
                </a:lnTo>
                <a:lnTo>
                  <a:pt x="392530" y="520293"/>
                </a:lnTo>
                <a:lnTo>
                  <a:pt x="386862" y="519159"/>
                </a:lnTo>
                <a:lnTo>
                  <a:pt x="381194" y="518478"/>
                </a:lnTo>
                <a:lnTo>
                  <a:pt x="375298" y="518251"/>
                </a:lnTo>
                <a:lnTo>
                  <a:pt x="369630" y="518025"/>
                </a:lnTo>
                <a:lnTo>
                  <a:pt x="230188" y="518025"/>
                </a:lnTo>
                <a:lnTo>
                  <a:pt x="230188" y="229074"/>
                </a:lnTo>
                <a:lnTo>
                  <a:pt x="230415" y="217053"/>
                </a:lnTo>
                <a:lnTo>
                  <a:pt x="231322" y="205713"/>
                </a:lnTo>
                <a:lnTo>
                  <a:pt x="232682" y="194372"/>
                </a:lnTo>
                <a:lnTo>
                  <a:pt x="234723" y="183032"/>
                </a:lnTo>
                <a:lnTo>
                  <a:pt x="237444" y="172145"/>
                </a:lnTo>
                <a:lnTo>
                  <a:pt x="240391" y="161032"/>
                </a:lnTo>
                <a:lnTo>
                  <a:pt x="244019" y="150599"/>
                </a:lnTo>
                <a:lnTo>
                  <a:pt x="248327" y="140166"/>
                </a:lnTo>
                <a:lnTo>
                  <a:pt x="252862" y="129960"/>
                </a:lnTo>
                <a:lnTo>
                  <a:pt x="257850" y="120207"/>
                </a:lnTo>
                <a:lnTo>
                  <a:pt x="263518" y="110681"/>
                </a:lnTo>
                <a:lnTo>
                  <a:pt x="269413" y="101155"/>
                </a:lnTo>
                <a:lnTo>
                  <a:pt x="275762" y="92083"/>
                </a:lnTo>
                <a:lnTo>
                  <a:pt x="282564" y="83691"/>
                </a:lnTo>
                <a:lnTo>
                  <a:pt x="289819" y="75299"/>
                </a:lnTo>
                <a:lnTo>
                  <a:pt x="297528" y="67361"/>
                </a:lnTo>
                <a:lnTo>
                  <a:pt x="305237" y="59650"/>
                </a:lnTo>
                <a:lnTo>
                  <a:pt x="313626" y="52392"/>
                </a:lnTo>
                <a:lnTo>
                  <a:pt x="322469" y="45815"/>
                </a:lnTo>
                <a:lnTo>
                  <a:pt x="331085" y="39237"/>
                </a:lnTo>
                <a:lnTo>
                  <a:pt x="340608" y="33340"/>
                </a:lnTo>
                <a:lnTo>
                  <a:pt x="350131" y="27897"/>
                </a:lnTo>
                <a:lnTo>
                  <a:pt x="359880" y="22680"/>
                </a:lnTo>
                <a:lnTo>
                  <a:pt x="370084" y="18371"/>
                </a:lnTo>
                <a:lnTo>
                  <a:pt x="380513" y="14062"/>
                </a:lnTo>
                <a:lnTo>
                  <a:pt x="391170" y="10433"/>
                </a:lnTo>
                <a:lnTo>
                  <a:pt x="402053" y="7258"/>
                </a:lnTo>
                <a:lnTo>
                  <a:pt x="413163" y="4763"/>
                </a:lnTo>
                <a:lnTo>
                  <a:pt x="424273" y="2722"/>
                </a:lnTo>
                <a:lnTo>
                  <a:pt x="435610" y="1134"/>
                </a:lnTo>
                <a:lnTo>
                  <a:pt x="447400" y="453"/>
                </a:lnTo>
                <a:lnTo>
                  <a:pt x="458964"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sp>
        <p:nvSpPr>
          <p:cNvPr id="22" name="Oval 6"/>
          <p:cNvSpPr>
            <a:spLocks noChangeArrowheads="1"/>
          </p:cNvSpPr>
          <p:nvPr/>
        </p:nvSpPr>
        <p:spPr bwMode="auto">
          <a:xfrm>
            <a:off x="1637729" y="1426517"/>
            <a:ext cx="5026025" cy="5027613"/>
          </a:xfrm>
          <a:prstGeom prst="ellipse">
            <a:avLst/>
          </a:prstGeom>
          <a:noFill/>
          <a:ln w="9">
            <a:solidFill>
              <a:srgbClr val="977201"/>
            </a:solidFill>
            <a:prstDash val="dash"/>
            <a:rou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b="1" dirty="0">
              <a:solidFill>
                <a:schemeClr val="tx1"/>
              </a:solidFill>
            </a:endParaRPr>
          </a:p>
        </p:txBody>
      </p:sp>
      <p:sp>
        <p:nvSpPr>
          <p:cNvPr id="23" name="Oval 10"/>
          <p:cNvSpPr>
            <a:spLocks noChangeArrowheads="1"/>
          </p:cNvSpPr>
          <p:nvPr/>
        </p:nvSpPr>
        <p:spPr bwMode="auto">
          <a:xfrm>
            <a:off x="5404866" y="1655117"/>
            <a:ext cx="585788" cy="585788"/>
          </a:xfrm>
          <a:prstGeom prst="ellipse">
            <a:avLst/>
          </a:prstGeom>
          <a:solidFill>
            <a:srgbClr val="00B0F0"/>
          </a:solidFill>
          <a:ln>
            <a:noFill/>
          </a:ln>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400" b="1" dirty="0">
                <a:solidFill>
                  <a:schemeClr val="bg1"/>
                </a:solidFill>
                <a:latin typeface="微软雅黑" panose="020B0503020204020204" pitchFamily="34" charset="-122"/>
              </a:rPr>
              <a:t>1</a:t>
            </a:r>
            <a:endParaRPr lang="zh-CN" altLang="en-US" sz="2400" b="1" dirty="0">
              <a:solidFill>
                <a:schemeClr val="bg1"/>
              </a:solidFill>
              <a:latin typeface="微软雅黑" panose="020B0503020204020204" pitchFamily="34" charset="-122"/>
            </a:endParaRPr>
          </a:p>
        </p:txBody>
      </p:sp>
      <p:sp>
        <p:nvSpPr>
          <p:cNvPr id="24" name="Oval 11"/>
          <p:cNvSpPr>
            <a:spLocks noChangeArrowheads="1"/>
          </p:cNvSpPr>
          <p:nvPr/>
        </p:nvSpPr>
        <p:spPr bwMode="auto">
          <a:xfrm>
            <a:off x="5404866" y="5639742"/>
            <a:ext cx="585788" cy="585788"/>
          </a:xfrm>
          <a:prstGeom prst="ellipse">
            <a:avLst/>
          </a:prstGeom>
          <a:solidFill>
            <a:srgbClr val="00B0F0"/>
          </a:solidFill>
          <a:ln>
            <a:noFill/>
          </a:ln>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400" b="1">
                <a:solidFill>
                  <a:schemeClr val="bg1"/>
                </a:solidFill>
                <a:latin typeface="微软雅黑" panose="020B0503020204020204" pitchFamily="34" charset="-122"/>
              </a:rPr>
              <a:t>5</a:t>
            </a:r>
            <a:endParaRPr lang="zh-CN" altLang="en-US" sz="2400" b="1">
              <a:solidFill>
                <a:schemeClr val="bg1"/>
              </a:solidFill>
              <a:latin typeface="微软雅黑" panose="020B0503020204020204" pitchFamily="34" charset="-122"/>
            </a:endParaRPr>
          </a:p>
        </p:txBody>
      </p:sp>
      <p:sp>
        <p:nvSpPr>
          <p:cNvPr id="25" name="Oval 12"/>
          <p:cNvSpPr>
            <a:spLocks noChangeArrowheads="1"/>
          </p:cNvSpPr>
          <p:nvPr/>
        </p:nvSpPr>
        <p:spPr bwMode="auto">
          <a:xfrm>
            <a:off x="6109716" y="4714230"/>
            <a:ext cx="587375" cy="585787"/>
          </a:xfrm>
          <a:prstGeom prst="ellipse">
            <a:avLst/>
          </a:prstGeom>
          <a:solidFill>
            <a:srgbClr val="00B0F0"/>
          </a:solidFill>
          <a:ln>
            <a:noFill/>
          </a:ln>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400" b="1" dirty="0">
                <a:solidFill>
                  <a:schemeClr val="bg1"/>
                </a:solidFill>
                <a:latin typeface="微软雅黑" panose="020B0503020204020204" pitchFamily="34" charset="-122"/>
              </a:rPr>
              <a:t>4</a:t>
            </a:r>
            <a:endParaRPr lang="zh-CN" altLang="en-US" sz="2400" b="1" dirty="0">
              <a:solidFill>
                <a:schemeClr val="bg1"/>
              </a:solidFill>
              <a:latin typeface="微软雅黑" panose="020B0503020204020204" pitchFamily="34" charset="-122"/>
            </a:endParaRPr>
          </a:p>
        </p:txBody>
      </p:sp>
      <p:sp>
        <p:nvSpPr>
          <p:cNvPr id="26" name="Oval 13"/>
          <p:cNvSpPr>
            <a:spLocks noChangeArrowheads="1"/>
          </p:cNvSpPr>
          <p:nvPr/>
        </p:nvSpPr>
        <p:spPr bwMode="auto">
          <a:xfrm>
            <a:off x="6109716" y="2580630"/>
            <a:ext cx="587375" cy="585787"/>
          </a:xfrm>
          <a:prstGeom prst="ellipse">
            <a:avLst/>
          </a:prstGeom>
          <a:solidFill>
            <a:srgbClr val="00B0F0"/>
          </a:solidFill>
          <a:ln>
            <a:noFill/>
          </a:ln>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400" b="1">
                <a:solidFill>
                  <a:schemeClr val="bg1"/>
                </a:solidFill>
                <a:latin typeface="微软雅黑" panose="020B0503020204020204" pitchFamily="34" charset="-122"/>
              </a:rPr>
              <a:t>2</a:t>
            </a:r>
            <a:endParaRPr lang="zh-CN" altLang="en-US" sz="2400" b="1">
              <a:solidFill>
                <a:schemeClr val="bg1"/>
              </a:solidFill>
              <a:latin typeface="微软雅黑" panose="020B0503020204020204" pitchFamily="34" charset="-122"/>
            </a:endParaRPr>
          </a:p>
        </p:txBody>
      </p:sp>
      <p:sp>
        <p:nvSpPr>
          <p:cNvPr id="27" name="Oval 14"/>
          <p:cNvSpPr>
            <a:spLocks noChangeArrowheads="1"/>
          </p:cNvSpPr>
          <p:nvPr/>
        </p:nvSpPr>
        <p:spPr bwMode="auto">
          <a:xfrm>
            <a:off x="6338316" y="3647430"/>
            <a:ext cx="585788" cy="585787"/>
          </a:xfrm>
          <a:prstGeom prst="ellipse">
            <a:avLst/>
          </a:prstGeom>
          <a:solidFill>
            <a:srgbClr val="00B0F0"/>
          </a:solidFill>
          <a:ln>
            <a:noFill/>
          </a:ln>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400" b="1">
                <a:solidFill>
                  <a:schemeClr val="bg1"/>
                </a:solidFill>
                <a:latin typeface="微软雅黑" panose="020B0503020204020204" pitchFamily="34" charset="-122"/>
              </a:rPr>
              <a:t>3</a:t>
            </a:r>
            <a:endParaRPr lang="zh-CN" altLang="en-US" sz="2400" b="1">
              <a:solidFill>
                <a:schemeClr val="bg1"/>
              </a:solidFill>
              <a:latin typeface="微软雅黑" panose="020B0503020204020204" pitchFamily="34" charset="-122"/>
            </a:endParaRPr>
          </a:p>
        </p:txBody>
      </p:sp>
      <p:sp>
        <p:nvSpPr>
          <p:cNvPr id="28" name="TextBox 19"/>
          <p:cNvSpPr txBox="1">
            <a:spLocks noChangeArrowheads="1"/>
          </p:cNvSpPr>
          <p:nvPr/>
        </p:nvSpPr>
        <p:spPr bwMode="auto">
          <a:xfrm>
            <a:off x="6338316" y="1426517"/>
            <a:ext cx="36147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b="1" dirty="0">
                <a:solidFill>
                  <a:schemeClr val="tx1"/>
                </a:solidFill>
                <a:latin typeface="微软雅黑" panose="020B0503020204020204" pitchFamily="34" charset="-122"/>
              </a:rPr>
              <a:t>这里可以添加主要内容这里可以添加主要内容</a:t>
            </a:r>
          </a:p>
        </p:txBody>
      </p:sp>
      <p:sp>
        <p:nvSpPr>
          <p:cNvPr id="29" name="TextBox 20"/>
          <p:cNvSpPr txBox="1">
            <a:spLocks noChangeArrowheads="1"/>
          </p:cNvSpPr>
          <p:nvPr/>
        </p:nvSpPr>
        <p:spPr bwMode="auto">
          <a:xfrm>
            <a:off x="6843141" y="2477442"/>
            <a:ext cx="36163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b="1">
                <a:solidFill>
                  <a:schemeClr val="tx1"/>
                </a:solidFill>
                <a:latin typeface="微软雅黑" panose="020B0503020204020204" pitchFamily="34" charset="-122"/>
              </a:rPr>
              <a:t>这里可以添加主要内容这里可以添加主要内容</a:t>
            </a:r>
          </a:p>
        </p:txBody>
      </p:sp>
      <p:sp>
        <p:nvSpPr>
          <p:cNvPr id="30" name="TextBox 21"/>
          <p:cNvSpPr txBox="1">
            <a:spLocks noChangeArrowheads="1"/>
          </p:cNvSpPr>
          <p:nvPr/>
        </p:nvSpPr>
        <p:spPr bwMode="auto">
          <a:xfrm>
            <a:off x="7020941" y="3610917"/>
            <a:ext cx="36147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b="1">
                <a:solidFill>
                  <a:schemeClr val="tx1"/>
                </a:solidFill>
                <a:latin typeface="微软雅黑" panose="020B0503020204020204" pitchFamily="34" charset="-122"/>
              </a:rPr>
              <a:t>这里可以添加主要内容这里可以添加主要内容</a:t>
            </a:r>
          </a:p>
        </p:txBody>
      </p:sp>
      <p:sp>
        <p:nvSpPr>
          <p:cNvPr id="31" name="TextBox 22"/>
          <p:cNvSpPr txBox="1">
            <a:spLocks noChangeArrowheads="1"/>
          </p:cNvSpPr>
          <p:nvPr/>
        </p:nvSpPr>
        <p:spPr bwMode="auto">
          <a:xfrm>
            <a:off x="6762179" y="4757092"/>
            <a:ext cx="36147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b="1">
                <a:solidFill>
                  <a:schemeClr val="tx1"/>
                </a:solidFill>
                <a:latin typeface="微软雅黑" panose="020B0503020204020204" pitchFamily="34" charset="-122"/>
              </a:rPr>
              <a:t>这里可以添加主要内容这里可以添加主要内容</a:t>
            </a:r>
          </a:p>
        </p:txBody>
      </p:sp>
      <p:sp>
        <p:nvSpPr>
          <p:cNvPr id="32" name="TextBox 23"/>
          <p:cNvSpPr txBox="1">
            <a:spLocks noChangeArrowheads="1"/>
          </p:cNvSpPr>
          <p:nvPr/>
        </p:nvSpPr>
        <p:spPr bwMode="auto">
          <a:xfrm>
            <a:off x="6270054" y="5698480"/>
            <a:ext cx="36147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b="1">
                <a:solidFill>
                  <a:schemeClr val="tx1"/>
                </a:solidFill>
                <a:latin typeface="微软雅黑" panose="020B0503020204020204" pitchFamily="34" charset="-122"/>
              </a:rPr>
              <a:t>这里可以添加主要内容这里可以添加主要内容</a:t>
            </a:r>
          </a:p>
        </p:txBody>
      </p:sp>
      <p:sp>
        <p:nvSpPr>
          <p:cNvPr id="33" name="Oval 7"/>
          <p:cNvSpPr>
            <a:spLocks noChangeArrowheads="1"/>
          </p:cNvSpPr>
          <p:nvPr/>
        </p:nvSpPr>
        <p:spPr bwMode="auto">
          <a:xfrm>
            <a:off x="1528191" y="1699567"/>
            <a:ext cx="4452938" cy="4449763"/>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b="1" dirty="0">
              <a:solidFill>
                <a:schemeClr val="tx1"/>
              </a:solidFill>
            </a:endParaRPr>
          </a:p>
        </p:txBody>
      </p:sp>
      <p:sp>
        <p:nvSpPr>
          <p:cNvPr id="34" name="Oval 8"/>
          <p:cNvSpPr>
            <a:spLocks noChangeArrowheads="1"/>
          </p:cNvSpPr>
          <p:nvPr/>
        </p:nvSpPr>
        <p:spPr bwMode="auto">
          <a:xfrm>
            <a:off x="1832991" y="2002780"/>
            <a:ext cx="3843338" cy="3843337"/>
          </a:xfrm>
          <a:prstGeom prst="ellipse">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b="1" dirty="0">
              <a:solidFill>
                <a:schemeClr val="tx1"/>
              </a:solidFill>
            </a:endParaRPr>
          </a:p>
        </p:txBody>
      </p:sp>
      <p:sp>
        <p:nvSpPr>
          <p:cNvPr id="35" name="Oval 9"/>
          <p:cNvSpPr>
            <a:spLocks noChangeArrowheads="1"/>
          </p:cNvSpPr>
          <p:nvPr/>
        </p:nvSpPr>
        <p:spPr bwMode="auto">
          <a:xfrm>
            <a:off x="1625029" y="4726930"/>
            <a:ext cx="1085850" cy="1085850"/>
          </a:xfrm>
          <a:prstGeom prst="ellipse">
            <a:avLst/>
          </a:prstGeom>
          <a:solidFill>
            <a:srgbClr val="00B0F0"/>
          </a:solidFill>
          <a:ln>
            <a:noFill/>
          </a:ln>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b="1" dirty="0">
              <a:solidFill>
                <a:schemeClr val="tx1"/>
              </a:solidFill>
            </a:endParaRPr>
          </a:p>
        </p:txBody>
      </p:sp>
      <p:sp>
        <p:nvSpPr>
          <p:cNvPr id="36" name="TextBox 18"/>
          <p:cNvSpPr txBox="1">
            <a:spLocks noChangeArrowheads="1"/>
          </p:cNvSpPr>
          <p:nvPr/>
        </p:nvSpPr>
        <p:spPr bwMode="auto">
          <a:xfrm>
            <a:off x="1780604" y="4911080"/>
            <a:ext cx="7747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b="1" dirty="0">
                <a:solidFill>
                  <a:schemeClr val="bg1"/>
                </a:solidFill>
                <a:latin typeface="微软雅黑" panose="020B0503020204020204" pitchFamily="34" charset="-122"/>
              </a:rPr>
              <a:t>添加</a:t>
            </a:r>
            <a:endParaRPr lang="en-US" altLang="zh-CN" b="1" dirty="0">
              <a:solidFill>
                <a:schemeClr val="bg1"/>
              </a:solidFill>
              <a:latin typeface="微软雅黑" panose="020B0503020204020204" pitchFamily="34" charset="-122"/>
            </a:endParaRPr>
          </a:p>
          <a:p>
            <a:pPr algn="ctr" eaLnBrk="1" hangingPunct="1">
              <a:spcBef>
                <a:spcPct val="0"/>
              </a:spcBef>
              <a:buFontTx/>
              <a:buNone/>
            </a:pPr>
            <a:r>
              <a:rPr lang="zh-CN" altLang="en-US" b="1" dirty="0">
                <a:solidFill>
                  <a:schemeClr val="bg1"/>
                </a:solidFill>
                <a:latin typeface="微软雅黑" panose="020B0503020204020204" pitchFamily="34" charset="-122"/>
              </a:rPr>
              <a:t>标题</a:t>
            </a:r>
            <a:endParaRPr lang="en-US" altLang="zh-CN" b="1" dirty="0">
              <a:solidFill>
                <a:schemeClr val="bg1"/>
              </a:solidFill>
              <a:latin typeface="微软雅黑" panose="020B0503020204020204" pitchFamily="34" charset="-122"/>
            </a:endParaRPr>
          </a:p>
        </p:txBody>
      </p:sp>
    </p:spTree>
  </p:cSld>
  <p:clrMapOvr>
    <a:masterClrMapping/>
  </p:clrMapOvr>
  <p:transition spd="slow" advTm="10000">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0-#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19"/>
                                        </p:tgtEl>
                                        <p:attrNameLst>
                                          <p:attrName>style.visibility</p:attrName>
                                        </p:attrNameLst>
                                      </p:cBhvr>
                                      <p:to>
                                        <p:strVal val="visible"/>
                                      </p:to>
                                    </p:set>
                                    <p:anim calcmode="lin" valueType="num">
                                      <p:cBhvr>
                                        <p:cTn id="17"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19"/>
                                        </p:tgtEl>
                                        <p:attrNameLst>
                                          <p:attrName>ppt_y</p:attrName>
                                        </p:attrNameLst>
                                      </p:cBhvr>
                                      <p:tavLst>
                                        <p:tav tm="0">
                                          <p:val>
                                            <p:strVal val="#ppt_y"/>
                                          </p:val>
                                        </p:tav>
                                        <p:tav tm="100000">
                                          <p:val>
                                            <p:strVal val="#ppt_y"/>
                                          </p:val>
                                        </p:tav>
                                      </p:tavLst>
                                    </p:anim>
                                    <p:anim calcmode="lin" valueType="num">
                                      <p:cBhvr>
                                        <p:cTn id="19"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19"/>
                                        </p:tgtEl>
                                      </p:cBhvr>
                                    </p:animEffect>
                                  </p:childTnLst>
                                </p:cTn>
                              </p:par>
                            </p:childTnLst>
                          </p:cTn>
                        </p:par>
                        <p:par>
                          <p:cTn id="22" fill="hold">
                            <p:stCondLst>
                              <p:cond delay="949"/>
                            </p:stCondLst>
                            <p:childTnLst>
                              <p:par>
                                <p:cTn id="23" presetID="21" presetClass="entr" presetSubtype="1" fill="hold" grpId="0" nodeType="after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wheel(1)">
                                      <p:cBhvr>
                                        <p:cTn id="25" dur="1000"/>
                                        <p:tgtEl>
                                          <p:spTgt spid="34"/>
                                        </p:tgtEl>
                                      </p:cBhvr>
                                    </p:animEffect>
                                  </p:childTnLst>
                                </p:cTn>
                              </p:par>
                              <p:par>
                                <p:cTn id="26" presetID="21" presetClass="entr" presetSubtype="1" fill="hold" grpId="0" nodeType="with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heel(1)">
                                      <p:cBhvr>
                                        <p:cTn id="28" dur="1000"/>
                                        <p:tgtEl>
                                          <p:spTgt spid="33"/>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500"/>
                            </p:stCondLst>
                            <p:childTnLst>
                              <p:par>
                                <p:cTn id="37" presetID="52" presetClass="entr" presetSubtype="0"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Scale>
                                      <p:cBhvr>
                                        <p:cTn id="39" dur="1000" decel="50000" fill="hold">
                                          <p:stCondLst>
                                            <p:cond delay="0"/>
                                          </p:stCondLst>
                                        </p:cTn>
                                        <p:tgtEl>
                                          <p:spTgt spid="3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40" dur="1000" decel="50000" fill="hold">
                                          <p:stCondLst>
                                            <p:cond delay="0"/>
                                          </p:stCondLst>
                                        </p:cTn>
                                        <p:tgtEl>
                                          <p:spTgt spid="35"/>
                                        </p:tgtEl>
                                        <p:attrNameLst>
                                          <p:attrName>ppt_x</p:attrName>
                                          <p:attrName>ppt_y</p:attrName>
                                        </p:attrNameLst>
                                      </p:cBhvr>
                                      <p:rCtr x="0" y="0"/>
                                    </p:animMotion>
                                    <p:animEffect transition="in" filter="fade">
                                      <p:cBhvr>
                                        <p:cTn id="41" dur="1000"/>
                                        <p:tgtEl>
                                          <p:spTgt spid="35"/>
                                        </p:tgtEl>
                                      </p:cBhvr>
                                    </p:animEffect>
                                  </p:childTnLst>
                                </p:cTn>
                              </p:par>
                              <p:par>
                                <p:cTn id="42" presetID="52"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Scale>
                                      <p:cBhvr>
                                        <p:cTn id="44" dur="1000" decel="50000" fill="hold">
                                          <p:stCondLst>
                                            <p:cond delay="0"/>
                                          </p:stCondLst>
                                        </p:cTn>
                                        <p:tgtEl>
                                          <p:spTgt spid="3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45" dur="1000" decel="50000" fill="hold">
                                          <p:stCondLst>
                                            <p:cond delay="0"/>
                                          </p:stCondLst>
                                        </p:cTn>
                                        <p:tgtEl>
                                          <p:spTgt spid="36"/>
                                        </p:tgtEl>
                                        <p:attrNameLst>
                                          <p:attrName>ppt_x</p:attrName>
                                          <p:attrName>ppt_y</p:attrName>
                                        </p:attrNameLst>
                                      </p:cBhvr>
                                      <p:rCtr x="0" y="0"/>
                                    </p:animMotion>
                                    <p:animEffect transition="in" filter="fade">
                                      <p:cBhvr>
                                        <p:cTn id="46" dur="1000"/>
                                        <p:tgtEl>
                                          <p:spTgt spid="36"/>
                                        </p:tgtEl>
                                      </p:cBhvr>
                                    </p:animEffect>
                                  </p:childTnLst>
                                </p:cTn>
                              </p:par>
                            </p:childTnLst>
                          </p:cTn>
                        </p:par>
                        <p:par>
                          <p:cTn id="47" fill="hold">
                            <p:stCondLst>
                              <p:cond delay="1500"/>
                            </p:stCondLst>
                            <p:childTnLst>
                              <p:par>
                                <p:cTn id="48" presetID="1" presetClass="entr" presetSubtype="0"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26"/>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25"/>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24"/>
                                        </p:tgtEl>
                                        <p:attrNameLst>
                                          <p:attrName>style.visibility</p:attrName>
                                        </p:attrNameLst>
                                      </p:cBhvr>
                                      <p:to>
                                        <p:strVal val="visible"/>
                                      </p:to>
                                    </p:set>
                                  </p:childTnLst>
                                </p:cTn>
                              </p:par>
                              <p:par>
                                <p:cTn id="58" presetID="35" presetClass="path" presetSubtype="0" accel="50000" decel="50000" fill="hold" grpId="1" nodeType="withEffect">
                                  <p:stCondLst>
                                    <p:cond delay="0"/>
                                  </p:stCondLst>
                                  <p:childTnLst>
                                    <p:animMotion origin="layout" path="M 2.29608E-6 1.11111E-6 L -0.17354 0.29051 " pathEditMode="relative" rAng="0" ptsTypes="AA">
                                      <p:cBhvr>
                                        <p:cTn id="59" dur="500" spd="-99900" fill="hold"/>
                                        <p:tgtEl>
                                          <p:spTgt spid="23"/>
                                        </p:tgtEl>
                                        <p:attrNameLst>
                                          <p:attrName>ppt_x</p:attrName>
                                          <p:attrName>ppt_y</p:attrName>
                                        </p:attrNameLst>
                                      </p:cBhvr>
                                      <p:rCtr x="-8600" y="14500"/>
                                    </p:animMotion>
                                  </p:childTnLst>
                                </p:cTn>
                              </p:par>
                              <p:par>
                                <p:cTn id="60" presetID="35" presetClass="path" presetSubtype="0" accel="50000" decel="50000" fill="hold" grpId="1" nodeType="withEffect">
                                  <p:stCondLst>
                                    <p:cond delay="0"/>
                                  </p:stCondLst>
                                  <p:childTnLst>
                                    <p:animMotion origin="layout" path="M 2.35202E-6 -2.59259E-6 L -0.23143 0.15556 " pathEditMode="relative" rAng="0" ptsTypes="AA">
                                      <p:cBhvr>
                                        <p:cTn id="61" dur="500" spd="-99900" fill="hold"/>
                                        <p:tgtEl>
                                          <p:spTgt spid="26"/>
                                        </p:tgtEl>
                                        <p:attrNameLst>
                                          <p:attrName>ppt_x</p:attrName>
                                          <p:attrName>ppt_y</p:attrName>
                                        </p:attrNameLst>
                                      </p:cBhvr>
                                      <p:rCtr x="-11500" y="7800"/>
                                    </p:animMotion>
                                  </p:childTnLst>
                                </p:cTn>
                              </p:par>
                              <p:par>
                                <p:cTn id="62" presetID="35" presetClass="path" presetSubtype="0" accel="50000" decel="50000" fill="hold" grpId="1" nodeType="withEffect">
                                  <p:stCondLst>
                                    <p:cond delay="0"/>
                                  </p:stCondLst>
                                  <p:childTnLst>
                                    <p:animMotion origin="layout" path="M 0 0 L -0.25 0 E" pathEditMode="relative" rAng="0" ptsTypes="">
                                      <p:cBhvr>
                                        <p:cTn id="63" dur="500" spd="-99900" fill="hold"/>
                                        <p:tgtEl>
                                          <p:spTgt spid="27"/>
                                        </p:tgtEl>
                                        <p:attrNameLst>
                                          <p:attrName>ppt_x</p:attrName>
                                          <p:attrName>ppt_y</p:attrName>
                                        </p:attrNameLst>
                                      </p:cBhvr>
                                      <p:rCtr x="0" y="0"/>
                                    </p:animMotion>
                                  </p:childTnLst>
                                </p:cTn>
                              </p:par>
                              <p:par>
                                <p:cTn id="64" presetID="35" presetClass="path" presetSubtype="0" accel="50000" decel="50000" fill="hold" grpId="1" nodeType="withEffect">
                                  <p:stCondLst>
                                    <p:cond delay="0"/>
                                  </p:stCondLst>
                                  <p:childTnLst>
                                    <p:animMotion origin="layout" path="M 2.35202E-6 -3.7037E-6 L -0.23143 -0.15555 " pathEditMode="relative" rAng="0" ptsTypes="AA">
                                      <p:cBhvr>
                                        <p:cTn id="65" dur="500" spd="-99900" fill="hold"/>
                                        <p:tgtEl>
                                          <p:spTgt spid="25"/>
                                        </p:tgtEl>
                                        <p:attrNameLst>
                                          <p:attrName>ppt_x</p:attrName>
                                          <p:attrName>ppt_y</p:attrName>
                                        </p:attrNameLst>
                                      </p:cBhvr>
                                      <p:rCtr x="-11500" y="-7700"/>
                                    </p:animMotion>
                                  </p:childTnLst>
                                </p:cTn>
                              </p:par>
                              <p:par>
                                <p:cTn id="66" presetID="35" presetClass="path" presetSubtype="0" accel="50000" decel="50000" fill="hold" grpId="1" nodeType="withEffect">
                                  <p:stCondLst>
                                    <p:cond delay="0"/>
                                  </p:stCondLst>
                                  <p:childTnLst>
                                    <p:animMotion origin="layout" path="M 2.29608E-6 2.59259E-6 L -0.17354 -0.29051 " pathEditMode="relative" rAng="0" ptsTypes="AA">
                                      <p:cBhvr>
                                        <p:cTn id="67" dur="500" spd="-99900" fill="hold"/>
                                        <p:tgtEl>
                                          <p:spTgt spid="24"/>
                                        </p:tgtEl>
                                        <p:attrNameLst>
                                          <p:attrName>ppt_x</p:attrName>
                                          <p:attrName>ppt_y</p:attrName>
                                        </p:attrNameLst>
                                      </p:cBhvr>
                                      <p:rCtr x="-8600" y="-14400"/>
                                    </p:animMotion>
                                  </p:childTnLst>
                                </p:cTn>
                              </p:par>
                            </p:childTnLst>
                          </p:cTn>
                        </p:par>
                        <p:par>
                          <p:cTn id="68" fill="hold">
                            <p:stCondLst>
                              <p:cond delay="150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par>
                                <p:cTn id="72" presetID="22" presetClass="entr" presetSubtype="8" fill="hold" grpId="0" nodeType="with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wipe(left)">
                                      <p:cBhvr>
                                        <p:cTn id="74" dur="500"/>
                                        <p:tgtEl>
                                          <p:spTgt spid="29"/>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wipe(left)">
                                      <p:cBhvr>
                                        <p:cTn id="77" dur="500"/>
                                        <p:tgtEl>
                                          <p:spTgt spid="30"/>
                                        </p:tgtEl>
                                      </p:cBhvr>
                                    </p:animEffect>
                                  </p:childTnLst>
                                </p:cTn>
                              </p:par>
                              <p:par>
                                <p:cTn id="78" presetID="22" presetClass="entr" presetSubtype="8" fill="hold" grpId="0" nodeType="withEffect">
                                  <p:stCondLst>
                                    <p:cond delay="0"/>
                                  </p:stCondLst>
                                  <p:childTnLst>
                                    <p:set>
                                      <p:cBhvr>
                                        <p:cTn id="79" dur="1" fill="hold">
                                          <p:stCondLst>
                                            <p:cond delay="0"/>
                                          </p:stCondLst>
                                        </p:cTn>
                                        <p:tgtEl>
                                          <p:spTgt spid="31"/>
                                        </p:tgtEl>
                                        <p:attrNameLst>
                                          <p:attrName>style.visibility</p:attrName>
                                        </p:attrNameLst>
                                      </p:cBhvr>
                                      <p:to>
                                        <p:strVal val="visible"/>
                                      </p:to>
                                    </p:set>
                                    <p:animEffect transition="in" filter="wipe(left)">
                                      <p:cBhvr>
                                        <p:cTn id="80" dur="500"/>
                                        <p:tgtEl>
                                          <p:spTgt spid="31"/>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left)">
                                      <p:cBhvr>
                                        <p:cTn id="8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animBg="1"/>
      <p:bldP spid="21" grpId="0" animBg="1"/>
      <p:bldP spid="22" grpId="0" animBg="1"/>
      <p:bldP spid="23" grpId="0" animBg="1" autoUpdateAnimBg="0"/>
      <p:bldP spid="23" grpId="1" animBg="1" autoUpdateAnimBg="0"/>
      <p:bldP spid="24" grpId="0" animBg="1" autoUpdateAnimBg="0"/>
      <p:bldP spid="24" grpId="1" animBg="1" autoUpdateAnimBg="0"/>
      <p:bldP spid="25" grpId="0" animBg="1" autoUpdateAnimBg="0"/>
      <p:bldP spid="25" grpId="1" animBg="1" autoUpdateAnimBg="0"/>
      <p:bldP spid="26" grpId="0" animBg="1" autoUpdateAnimBg="0"/>
      <p:bldP spid="26" grpId="1" animBg="1" autoUpdateAnimBg="0"/>
      <p:bldP spid="27" grpId="0" animBg="1" autoUpdateAnimBg="0"/>
      <p:bldP spid="27" grpId="1" animBg="1" autoUpdateAnimBg="0"/>
      <p:bldP spid="28" grpId="0" autoUpdateAnimBg="0"/>
      <p:bldP spid="29" grpId="0" autoUpdateAnimBg="0"/>
      <p:bldP spid="30" grpId="0" autoUpdateAnimBg="0"/>
      <p:bldP spid="31" grpId="0" autoUpdateAnimBg="0"/>
      <p:bldP spid="32" grpId="0" autoUpdateAnimBg="0"/>
      <p:bldP spid="33" grpId="0" animBg="1" autoUpdateAnimBg="0"/>
      <p:bldP spid="34" grpId="0" animBg="1" autoUpdateAnimBg="0"/>
      <p:bldP spid="35" grpId="0" animBg="1" autoUpdateAnimBg="0"/>
      <p:bldP spid="36"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68590" y="333450"/>
            <a:ext cx="3262433" cy="461665"/>
          </a:xfrm>
          <a:prstGeom prst="rect">
            <a:avLst/>
          </a:prstGeom>
          <a:noFill/>
        </p:spPr>
        <p:txBody>
          <a:bodyPr wrap="none" rtlCol="0">
            <a:spAutoFit/>
          </a:bodyPr>
          <a:lstStyle/>
          <a:p>
            <a:r>
              <a:rPr lang="zh-CN" altLang="en-US" sz="2400" dirty="0">
                <a:solidFill>
                  <a:schemeClr val="bg1"/>
                </a:solidFill>
                <a:latin typeface="方正兰亭粗黑简体" panose="02000000000000000000" pitchFamily="2" charset="-122"/>
                <a:ea typeface="方正兰亭粗黑简体" panose="02000000000000000000" pitchFamily="2" charset="-122"/>
              </a:rPr>
              <a:t>点击输入您的标题内容</a:t>
            </a:r>
          </a:p>
        </p:txBody>
      </p:sp>
      <p:sp>
        <p:nvSpPr>
          <p:cNvPr id="3" name="矩形 2"/>
          <p:cNvSpPr/>
          <p:nvPr/>
        </p:nvSpPr>
        <p:spPr>
          <a:xfrm>
            <a:off x="0" y="117426"/>
            <a:ext cx="1418655" cy="9212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4" name="KSO_Shape"/>
          <p:cNvSpPr/>
          <p:nvPr/>
        </p:nvSpPr>
        <p:spPr bwMode="auto">
          <a:xfrm>
            <a:off x="502354" y="189434"/>
            <a:ext cx="772285" cy="792088"/>
          </a:xfrm>
          <a:custGeom>
            <a:avLst/>
            <a:gdLst>
              <a:gd name="T0" fmla="*/ 342531 w 2482850"/>
              <a:gd name="T1" fmla="*/ 1411756 h 2544763"/>
              <a:gd name="T2" fmla="*/ 306547 w 2482850"/>
              <a:gd name="T3" fmla="*/ 1492974 h 2544763"/>
              <a:gd name="T4" fmla="*/ 13579 w 2482850"/>
              <a:gd name="T5" fmla="*/ 1472457 h 2544763"/>
              <a:gd name="T6" fmla="*/ 20029 w 2482850"/>
              <a:gd name="T7" fmla="*/ 1384118 h 2544763"/>
              <a:gd name="T8" fmla="*/ 1841954 w 2482850"/>
              <a:gd name="T9" fmla="*/ 1334060 h 2544763"/>
              <a:gd name="T10" fmla="*/ 1837887 w 2482850"/>
              <a:gd name="T11" fmla="*/ 1604505 h 2544763"/>
              <a:gd name="T12" fmla="*/ 1149584 w 2482850"/>
              <a:gd name="T13" fmla="*/ 1082629 h 2544763"/>
              <a:gd name="T14" fmla="*/ 1326475 w 2482850"/>
              <a:gd name="T15" fmla="*/ 1289240 h 2544763"/>
              <a:gd name="T16" fmla="*/ 574873 w 2482850"/>
              <a:gd name="T17" fmla="*/ 1171589 h 2544763"/>
              <a:gd name="T18" fmla="*/ 1815518 w 2482850"/>
              <a:gd name="T19" fmla="*/ 969269 h 2544763"/>
              <a:gd name="T20" fmla="*/ 1853647 w 2482850"/>
              <a:gd name="T21" fmla="*/ 1234357 h 2544763"/>
              <a:gd name="T22" fmla="*/ 290931 w 2482850"/>
              <a:gd name="T23" fmla="*/ 886711 h 2544763"/>
              <a:gd name="T24" fmla="*/ 345416 w 2482850"/>
              <a:gd name="T25" fmla="*/ 956400 h 2544763"/>
              <a:gd name="T26" fmla="*/ 284141 w 2482850"/>
              <a:gd name="T27" fmla="*/ 1020493 h 2544763"/>
              <a:gd name="T28" fmla="*/ 3055 w 2482850"/>
              <a:gd name="T29" fmla="*/ 973186 h 2544763"/>
              <a:gd name="T30" fmla="*/ 38870 w 2482850"/>
              <a:gd name="T31" fmla="*/ 892137 h 2544763"/>
              <a:gd name="T32" fmla="*/ 1092019 w 2482850"/>
              <a:gd name="T33" fmla="*/ 666011 h 2544763"/>
              <a:gd name="T34" fmla="*/ 1142276 w 2482850"/>
              <a:gd name="T35" fmla="*/ 816768 h 2544763"/>
              <a:gd name="T36" fmla="*/ 1014427 w 2482850"/>
              <a:gd name="T37" fmla="*/ 1013872 h 2544763"/>
              <a:gd name="T38" fmla="*/ 872485 w 2482850"/>
              <a:gd name="T39" fmla="*/ 1026945 h 2544763"/>
              <a:gd name="T40" fmla="*/ 735127 w 2482850"/>
              <a:gd name="T41" fmla="*/ 831198 h 2544763"/>
              <a:gd name="T42" fmla="*/ 767726 w 2482850"/>
              <a:gd name="T43" fmla="*/ 705058 h 2544763"/>
              <a:gd name="T44" fmla="*/ 937004 w 2482850"/>
              <a:gd name="T45" fmla="*/ 631887 h 2544763"/>
              <a:gd name="T46" fmla="*/ 1839921 w 2482850"/>
              <a:gd name="T47" fmla="*/ 646042 h 2544763"/>
              <a:gd name="T48" fmla="*/ 1839921 w 2482850"/>
              <a:gd name="T49" fmla="*/ 916908 h 2544763"/>
              <a:gd name="T50" fmla="*/ 1041836 w 2482850"/>
              <a:gd name="T51" fmla="*/ 497072 h 2544763"/>
              <a:gd name="T52" fmla="*/ 1122120 w 2482850"/>
              <a:gd name="T53" fmla="*/ 564600 h 2544763"/>
              <a:gd name="T54" fmla="*/ 1106537 w 2482850"/>
              <a:gd name="T55" fmla="*/ 695751 h 2544763"/>
              <a:gd name="T56" fmla="*/ 1008639 w 2482850"/>
              <a:gd name="T57" fmla="*/ 596666 h 2544763"/>
              <a:gd name="T58" fmla="*/ 789300 w 2482850"/>
              <a:gd name="T59" fmla="*/ 616178 h 2544763"/>
              <a:gd name="T60" fmla="*/ 727987 w 2482850"/>
              <a:gd name="T61" fmla="*/ 682008 h 2544763"/>
              <a:gd name="T62" fmla="*/ 807762 w 2482850"/>
              <a:gd name="T63" fmla="*/ 502672 h 2544763"/>
              <a:gd name="T64" fmla="*/ 315373 w 2482850"/>
              <a:gd name="T65" fmla="*/ 416928 h 2544763"/>
              <a:gd name="T66" fmla="*/ 338797 w 2482850"/>
              <a:gd name="T67" fmla="*/ 502278 h 2544763"/>
              <a:gd name="T68" fmla="*/ 51431 w 2482850"/>
              <a:gd name="T69" fmla="*/ 538518 h 2544763"/>
              <a:gd name="T70" fmla="*/ 340 w 2482850"/>
              <a:gd name="T71" fmla="*/ 466038 h 2544763"/>
              <a:gd name="T72" fmla="*/ 65010 w 2482850"/>
              <a:gd name="T73" fmla="*/ 405412 h 2544763"/>
              <a:gd name="T74" fmla="*/ 1857375 w 2482850"/>
              <a:gd name="T75" fmla="*/ 519685 h 2544763"/>
              <a:gd name="T76" fmla="*/ 343343 w 2482850"/>
              <a:gd name="T77" fmla="*/ 17148 h 2544763"/>
              <a:gd name="T78" fmla="*/ 191196 w 2482850"/>
              <a:gd name="T79" fmla="*/ 148054 h 2544763"/>
              <a:gd name="T80" fmla="*/ 371159 w 2482850"/>
              <a:gd name="T81" fmla="*/ 432954 h 2544763"/>
              <a:gd name="T82" fmla="*/ 329603 w 2482850"/>
              <a:gd name="T83" fmla="*/ 559954 h 2544763"/>
              <a:gd name="T84" fmla="*/ 345547 w 2482850"/>
              <a:gd name="T85" fmla="*/ 876945 h 2544763"/>
              <a:gd name="T86" fmla="*/ 361661 w 2482850"/>
              <a:gd name="T87" fmla="*/ 1009548 h 2544763"/>
              <a:gd name="T88" fmla="*/ 306875 w 2482850"/>
              <a:gd name="T89" fmla="*/ 1334859 h 2544763"/>
              <a:gd name="T90" fmla="*/ 377944 w 2482850"/>
              <a:gd name="T91" fmla="*/ 1447766 h 2544763"/>
              <a:gd name="T92" fmla="*/ 276513 w 2482850"/>
              <a:gd name="T93" fmla="*/ 1534357 h 2544763"/>
              <a:gd name="T94" fmla="*/ 305009 w 2482850"/>
              <a:gd name="T95" fmla="*/ 1883098 h 2544763"/>
              <a:gd name="T96" fmla="*/ 1657699 w 2482850"/>
              <a:gd name="T97" fmla="*/ 1800412 h 2544763"/>
              <a:gd name="T98" fmla="*/ 1610885 w 2482850"/>
              <a:gd name="T99" fmla="*/ 47879 h 2544763"/>
              <a:gd name="T100" fmla="*/ 1621063 w 2482850"/>
              <a:gd name="T101" fmla="*/ 34297 h 2544763"/>
              <a:gd name="T102" fmla="*/ 1672965 w 2482850"/>
              <a:gd name="T103" fmla="*/ 1807712 h 2544763"/>
              <a:gd name="T104" fmla="*/ 300769 w 2482850"/>
              <a:gd name="T105" fmla="*/ 1899567 h 2544763"/>
              <a:gd name="T106" fmla="*/ 276513 w 2482850"/>
              <a:gd name="T107" fmla="*/ 1517378 h 2544763"/>
              <a:gd name="T108" fmla="*/ 360982 w 2482850"/>
              <a:gd name="T109" fmla="*/ 1445389 h 2544763"/>
              <a:gd name="T110" fmla="*/ 301787 w 2482850"/>
              <a:gd name="T111" fmla="*/ 1351158 h 2544763"/>
              <a:gd name="T112" fmla="*/ 347413 w 2482850"/>
              <a:gd name="T113" fmla="*/ 1000040 h 2544763"/>
              <a:gd name="T114" fmla="*/ 333843 w 2482850"/>
              <a:gd name="T115" fmla="*/ 889679 h 2544763"/>
              <a:gd name="T116" fmla="*/ 320614 w 2482850"/>
              <a:gd name="T117" fmla="*/ 545353 h 2544763"/>
              <a:gd name="T118" fmla="*/ 355215 w 2482850"/>
              <a:gd name="T119" fmla="*/ 439746 h 2544763"/>
              <a:gd name="T120" fmla="*/ 174065 w 2482850"/>
              <a:gd name="T121" fmla="*/ 145506 h 2544763"/>
              <a:gd name="T122" fmla="*/ 343343 w 2482850"/>
              <a:gd name="T123" fmla="*/ 0 h 254476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482850" h="2544763">
                <a:moveTo>
                  <a:pt x="86902" y="1822450"/>
                </a:moveTo>
                <a:lnTo>
                  <a:pt x="91667" y="1822450"/>
                </a:lnTo>
                <a:lnTo>
                  <a:pt x="370523" y="1822450"/>
                </a:lnTo>
                <a:lnTo>
                  <a:pt x="375061" y="1822450"/>
                </a:lnTo>
                <a:lnTo>
                  <a:pt x="379826" y="1822903"/>
                </a:lnTo>
                <a:lnTo>
                  <a:pt x="384137" y="1823583"/>
                </a:lnTo>
                <a:lnTo>
                  <a:pt x="388902" y="1824262"/>
                </a:lnTo>
                <a:lnTo>
                  <a:pt x="393213" y="1825395"/>
                </a:lnTo>
                <a:lnTo>
                  <a:pt x="397524" y="1826527"/>
                </a:lnTo>
                <a:lnTo>
                  <a:pt x="401835" y="1827886"/>
                </a:lnTo>
                <a:lnTo>
                  <a:pt x="405919" y="1829472"/>
                </a:lnTo>
                <a:lnTo>
                  <a:pt x="409777" y="1831284"/>
                </a:lnTo>
                <a:lnTo>
                  <a:pt x="414088" y="1833322"/>
                </a:lnTo>
                <a:lnTo>
                  <a:pt x="417718" y="1835587"/>
                </a:lnTo>
                <a:lnTo>
                  <a:pt x="421575" y="1838079"/>
                </a:lnTo>
                <a:lnTo>
                  <a:pt x="425206" y="1840344"/>
                </a:lnTo>
                <a:lnTo>
                  <a:pt x="428609" y="1843062"/>
                </a:lnTo>
                <a:lnTo>
                  <a:pt x="432013" y="1846006"/>
                </a:lnTo>
                <a:lnTo>
                  <a:pt x="434962" y="1848951"/>
                </a:lnTo>
                <a:lnTo>
                  <a:pt x="438139" y="1852122"/>
                </a:lnTo>
                <a:lnTo>
                  <a:pt x="441088" y="1855293"/>
                </a:lnTo>
                <a:lnTo>
                  <a:pt x="443584" y="1858691"/>
                </a:lnTo>
                <a:lnTo>
                  <a:pt x="446307" y="1862315"/>
                </a:lnTo>
                <a:lnTo>
                  <a:pt x="448803" y="1865939"/>
                </a:lnTo>
                <a:lnTo>
                  <a:pt x="450845" y="1869789"/>
                </a:lnTo>
                <a:lnTo>
                  <a:pt x="452887" y="1873640"/>
                </a:lnTo>
                <a:lnTo>
                  <a:pt x="454702" y="1877490"/>
                </a:lnTo>
                <a:lnTo>
                  <a:pt x="456291" y="1881794"/>
                </a:lnTo>
                <a:lnTo>
                  <a:pt x="457879" y="1885871"/>
                </a:lnTo>
                <a:lnTo>
                  <a:pt x="459240" y="1890401"/>
                </a:lnTo>
                <a:lnTo>
                  <a:pt x="460148" y="1894704"/>
                </a:lnTo>
                <a:lnTo>
                  <a:pt x="461055" y="1899008"/>
                </a:lnTo>
                <a:lnTo>
                  <a:pt x="461509" y="1903538"/>
                </a:lnTo>
                <a:lnTo>
                  <a:pt x="461736" y="1908068"/>
                </a:lnTo>
                <a:lnTo>
                  <a:pt x="461963" y="1912824"/>
                </a:lnTo>
                <a:lnTo>
                  <a:pt x="461736" y="1917581"/>
                </a:lnTo>
                <a:lnTo>
                  <a:pt x="461509" y="1922111"/>
                </a:lnTo>
                <a:lnTo>
                  <a:pt x="461055" y="1926641"/>
                </a:lnTo>
                <a:lnTo>
                  <a:pt x="460148" y="1930945"/>
                </a:lnTo>
                <a:lnTo>
                  <a:pt x="459240" y="1935248"/>
                </a:lnTo>
                <a:lnTo>
                  <a:pt x="457879" y="1939778"/>
                </a:lnTo>
                <a:lnTo>
                  <a:pt x="456291" y="1943855"/>
                </a:lnTo>
                <a:lnTo>
                  <a:pt x="454702" y="1947932"/>
                </a:lnTo>
                <a:lnTo>
                  <a:pt x="452887" y="1952009"/>
                </a:lnTo>
                <a:lnTo>
                  <a:pt x="450845" y="1955860"/>
                </a:lnTo>
                <a:lnTo>
                  <a:pt x="448803" y="1959710"/>
                </a:lnTo>
                <a:lnTo>
                  <a:pt x="446307" y="1963334"/>
                </a:lnTo>
                <a:lnTo>
                  <a:pt x="443584" y="1966958"/>
                </a:lnTo>
                <a:lnTo>
                  <a:pt x="441088" y="1970356"/>
                </a:lnTo>
                <a:lnTo>
                  <a:pt x="438139" y="1973753"/>
                </a:lnTo>
                <a:lnTo>
                  <a:pt x="434962" y="1976698"/>
                </a:lnTo>
                <a:lnTo>
                  <a:pt x="432013" y="1979643"/>
                </a:lnTo>
                <a:lnTo>
                  <a:pt x="428609" y="1982587"/>
                </a:lnTo>
                <a:lnTo>
                  <a:pt x="425206" y="1985305"/>
                </a:lnTo>
                <a:lnTo>
                  <a:pt x="421575" y="1988023"/>
                </a:lnTo>
                <a:lnTo>
                  <a:pt x="417718" y="1990288"/>
                </a:lnTo>
                <a:lnTo>
                  <a:pt x="414088" y="1992327"/>
                </a:lnTo>
                <a:lnTo>
                  <a:pt x="409777" y="1994365"/>
                </a:lnTo>
                <a:lnTo>
                  <a:pt x="405919" y="1996177"/>
                </a:lnTo>
                <a:lnTo>
                  <a:pt x="401835" y="1997763"/>
                </a:lnTo>
                <a:lnTo>
                  <a:pt x="397524" y="1999348"/>
                </a:lnTo>
                <a:lnTo>
                  <a:pt x="393213" y="2000254"/>
                </a:lnTo>
                <a:lnTo>
                  <a:pt x="388902" y="2001387"/>
                </a:lnTo>
                <a:lnTo>
                  <a:pt x="384137" y="2002066"/>
                </a:lnTo>
                <a:lnTo>
                  <a:pt x="379826" y="2002972"/>
                </a:lnTo>
                <a:lnTo>
                  <a:pt x="375061" y="2003199"/>
                </a:lnTo>
                <a:lnTo>
                  <a:pt x="370523" y="2003425"/>
                </a:lnTo>
                <a:lnTo>
                  <a:pt x="91667" y="2003425"/>
                </a:lnTo>
                <a:lnTo>
                  <a:pt x="86902" y="2003199"/>
                </a:lnTo>
                <a:lnTo>
                  <a:pt x="82364" y="2002972"/>
                </a:lnTo>
                <a:lnTo>
                  <a:pt x="77599" y="2002066"/>
                </a:lnTo>
                <a:lnTo>
                  <a:pt x="73288" y="2001387"/>
                </a:lnTo>
                <a:lnTo>
                  <a:pt x="68750" y="2000254"/>
                </a:lnTo>
                <a:lnTo>
                  <a:pt x="64439" y="1999348"/>
                </a:lnTo>
                <a:lnTo>
                  <a:pt x="60128" y="1997763"/>
                </a:lnTo>
                <a:lnTo>
                  <a:pt x="56044" y="1996177"/>
                </a:lnTo>
                <a:lnTo>
                  <a:pt x="51959" y="1994365"/>
                </a:lnTo>
                <a:lnTo>
                  <a:pt x="48102" y="1992327"/>
                </a:lnTo>
                <a:lnTo>
                  <a:pt x="44245" y="1990288"/>
                </a:lnTo>
                <a:lnTo>
                  <a:pt x="40615" y="1988023"/>
                </a:lnTo>
                <a:lnTo>
                  <a:pt x="36757" y="1985305"/>
                </a:lnTo>
                <a:lnTo>
                  <a:pt x="33581" y="1982587"/>
                </a:lnTo>
                <a:lnTo>
                  <a:pt x="30177" y="1979643"/>
                </a:lnTo>
                <a:lnTo>
                  <a:pt x="26774" y="1976698"/>
                </a:lnTo>
                <a:lnTo>
                  <a:pt x="23824" y="1973753"/>
                </a:lnTo>
                <a:lnTo>
                  <a:pt x="21101" y="1970356"/>
                </a:lnTo>
                <a:lnTo>
                  <a:pt x="18152" y="1966958"/>
                </a:lnTo>
                <a:lnTo>
                  <a:pt x="15656" y="1963334"/>
                </a:lnTo>
                <a:lnTo>
                  <a:pt x="13160" y="1959710"/>
                </a:lnTo>
                <a:lnTo>
                  <a:pt x="11118" y="1955860"/>
                </a:lnTo>
                <a:lnTo>
                  <a:pt x="9076" y="1952009"/>
                </a:lnTo>
                <a:lnTo>
                  <a:pt x="7261" y="1947932"/>
                </a:lnTo>
                <a:lnTo>
                  <a:pt x="5446" y="1943855"/>
                </a:lnTo>
                <a:lnTo>
                  <a:pt x="4084" y="1939778"/>
                </a:lnTo>
                <a:lnTo>
                  <a:pt x="2950" y="1935248"/>
                </a:lnTo>
                <a:lnTo>
                  <a:pt x="1815" y="1930945"/>
                </a:lnTo>
                <a:lnTo>
                  <a:pt x="1134" y="1926641"/>
                </a:lnTo>
                <a:lnTo>
                  <a:pt x="454" y="1922111"/>
                </a:lnTo>
                <a:lnTo>
                  <a:pt x="0" y="1917581"/>
                </a:lnTo>
                <a:lnTo>
                  <a:pt x="0" y="1912824"/>
                </a:lnTo>
                <a:lnTo>
                  <a:pt x="0" y="1908068"/>
                </a:lnTo>
                <a:lnTo>
                  <a:pt x="454" y="1903538"/>
                </a:lnTo>
                <a:lnTo>
                  <a:pt x="1134" y="1899008"/>
                </a:lnTo>
                <a:lnTo>
                  <a:pt x="1815" y="1894704"/>
                </a:lnTo>
                <a:lnTo>
                  <a:pt x="2950" y="1890401"/>
                </a:lnTo>
                <a:lnTo>
                  <a:pt x="4084" y="1885871"/>
                </a:lnTo>
                <a:lnTo>
                  <a:pt x="5446" y="1881794"/>
                </a:lnTo>
                <a:lnTo>
                  <a:pt x="7261" y="1877490"/>
                </a:lnTo>
                <a:lnTo>
                  <a:pt x="9076" y="1873640"/>
                </a:lnTo>
                <a:lnTo>
                  <a:pt x="11118" y="1869789"/>
                </a:lnTo>
                <a:lnTo>
                  <a:pt x="13160" y="1865939"/>
                </a:lnTo>
                <a:lnTo>
                  <a:pt x="15656" y="1862315"/>
                </a:lnTo>
                <a:lnTo>
                  <a:pt x="18152" y="1858691"/>
                </a:lnTo>
                <a:lnTo>
                  <a:pt x="21101" y="1855293"/>
                </a:lnTo>
                <a:lnTo>
                  <a:pt x="23824" y="1852122"/>
                </a:lnTo>
                <a:lnTo>
                  <a:pt x="26774" y="1848951"/>
                </a:lnTo>
                <a:lnTo>
                  <a:pt x="30177" y="1846006"/>
                </a:lnTo>
                <a:lnTo>
                  <a:pt x="33581" y="1843062"/>
                </a:lnTo>
                <a:lnTo>
                  <a:pt x="36757" y="1840344"/>
                </a:lnTo>
                <a:lnTo>
                  <a:pt x="40615" y="1838079"/>
                </a:lnTo>
                <a:lnTo>
                  <a:pt x="44245" y="1835587"/>
                </a:lnTo>
                <a:lnTo>
                  <a:pt x="48102" y="1833322"/>
                </a:lnTo>
                <a:lnTo>
                  <a:pt x="51959" y="1831284"/>
                </a:lnTo>
                <a:lnTo>
                  <a:pt x="56044" y="1829472"/>
                </a:lnTo>
                <a:lnTo>
                  <a:pt x="60128" y="1827886"/>
                </a:lnTo>
                <a:lnTo>
                  <a:pt x="64439" y="1826527"/>
                </a:lnTo>
                <a:lnTo>
                  <a:pt x="68750" y="1825395"/>
                </a:lnTo>
                <a:lnTo>
                  <a:pt x="73288" y="1824262"/>
                </a:lnTo>
                <a:lnTo>
                  <a:pt x="77599" y="1823583"/>
                </a:lnTo>
                <a:lnTo>
                  <a:pt x="82364" y="1822903"/>
                </a:lnTo>
                <a:lnTo>
                  <a:pt x="86902" y="1822450"/>
                </a:lnTo>
                <a:close/>
                <a:moveTo>
                  <a:pt x="2282825" y="1685925"/>
                </a:moveTo>
                <a:lnTo>
                  <a:pt x="2412173" y="1745797"/>
                </a:lnTo>
                <a:lnTo>
                  <a:pt x="2422140" y="1750786"/>
                </a:lnTo>
                <a:lnTo>
                  <a:pt x="2426897" y="1753281"/>
                </a:lnTo>
                <a:lnTo>
                  <a:pt x="2431201" y="1756002"/>
                </a:lnTo>
                <a:lnTo>
                  <a:pt x="2435732" y="1758724"/>
                </a:lnTo>
                <a:lnTo>
                  <a:pt x="2439583" y="1761445"/>
                </a:lnTo>
                <a:lnTo>
                  <a:pt x="2443434" y="1764166"/>
                </a:lnTo>
                <a:lnTo>
                  <a:pt x="2447058" y="1767115"/>
                </a:lnTo>
                <a:lnTo>
                  <a:pt x="2450456" y="1769836"/>
                </a:lnTo>
                <a:lnTo>
                  <a:pt x="2453628" y="1773011"/>
                </a:lnTo>
                <a:lnTo>
                  <a:pt x="2456799" y="1775959"/>
                </a:lnTo>
                <a:lnTo>
                  <a:pt x="2459518" y="1778907"/>
                </a:lnTo>
                <a:lnTo>
                  <a:pt x="2462236" y="1782082"/>
                </a:lnTo>
                <a:lnTo>
                  <a:pt x="2464501" y="1785257"/>
                </a:lnTo>
                <a:lnTo>
                  <a:pt x="2466766" y="1788432"/>
                </a:lnTo>
                <a:lnTo>
                  <a:pt x="2468805" y="1791607"/>
                </a:lnTo>
                <a:lnTo>
                  <a:pt x="2470617" y="1794782"/>
                </a:lnTo>
                <a:lnTo>
                  <a:pt x="2472430" y="1798184"/>
                </a:lnTo>
                <a:lnTo>
                  <a:pt x="2474015" y="1801813"/>
                </a:lnTo>
                <a:lnTo>
                  <a:pt x="2475601" y="1805215"/>
                </a:lnTo>
                <a:lnTo>
                  <a:pt x="2477866" y="1812245"/>
                </a:lnTo>
                <a:lnTo>
                  <a:pt x="2479905" y="1819502"/>
                </a:lnTo>
                <a:lnTo>
                  <a:pt x="2481264" y="1826986"/>
                </a:lnTo>
                <a:lnTo>
                  <a:pt x="2482397" y="1834697"/>
                </a:lnTo>
                <a:lnTo>
                  <a:pt x="2482850" y="1842861"/>
                </a:lnTo>
                <a:lnTo>
                  <a:pt x="2482850" y="1851025"/>
                </a:lnTo>
                <a:lnTo>
                  <a:pt x="2482850" y="2068286"/>
                </a:lnTo>
                <a:lnTo>
                  <a:pt x="2482850" y="2076677"/>
                </a:lnTo>
                <a:lnTo>
                  <a:pt x="2482397" y="2084388"/>
                </a:lnTo>
                <a:lnTo>
                  <a:pt x="2481264" y="2092326"/>
                </a:lnTo>
                <a:lnTo>
                  <a:pt x="2479905" y="2099810"/>
                </a:lnTo>
                <a:lnTo>
                  <a:pt x="2477866" y="2107067"/>
                </a:lnTo>
                <a:lnTo>
                  <a:pt x="2475601" y="2114324"/>
                </a:lnTo>
                <a:lnTo>
                  <a:pt x="2474015" y="2117726"/>
                </a:lnTo>
                <a:lnTo>
                  <a:pt x="2472430" y="2121127"/>
                </a:lnTo>
                <a:lnTo>
                  <a:pt x="2470617" y="2124302"/>
                </a:lnTo>
                <a:lnTo>
                  <a:pt x="2468805" y="2127704"/>
                </a:lnTo>
                <a:lnTo>
                  <a:pt x="2466766" y="2130879"/>
                </a:lnTo>
                <a:lnTo>
                  <a:pt x="2464501" y="2134281"/>
                </a:lnTo>
                <a:lnTo>
                  <a:pt x="2462236" y="2137456"/>
                </a:lnTo>
                <a:lnTo>
                  <a:pt x="2459518" y="2140404"/>
                </a:lnTo>
                <a:lnTo>
                  <a:pt x="2456799" y="2143352"/>
                </a:lnTo>
                <a:lnTo>
                  <a:pt x="2453628" y="2146527"/>
                </a:lnTo>
                <a:lnTo>
                  <a:pt x="2450456" y="2149249"/>
                </a:lnTo>
                <a:lnTo>
                  <a:pt x="2447058" y="2152197"/>
                </a:lnTo>
                <a:lnTo>
                  <a:pt x="2443434" y="2154919"/>
                </a:lnTo>
                <a:lnTo>
                  <a:pt x="2439583" y="2157867"/>
                </a:lnTo>
                <a:lnTo>
                  <a:pt x="2435732" y="2160588"/>
                </a:lnTo>
                <a:lnTo>
                  <a:pt x="2431201" y="2163310"/>
                </a:lnTo>
                <a:lnTo>
                  <a:pt x="2426897" y="2165804"/>
                </a:lnTo>
                <a:lnTo>
                  <a:pt x="2422140" y="2168526"/>
                </a:lnTo>
                <a:lnTo>
                  <a:pt x="2412173" y="2173742"/>
                </a:lnTo>
                <a:lnTo>
                  <a:pt x="2282825" y="2233613"/>
                </a:lnTo>
                <a:lnTo>
                  <a:pt x="2282825" y="1685925"/>
                </a:lnTo>
                <a:close/>
                <a:moveTo>
                  <a:pt x="1216535" y="1436687"/>
                </a:moveTo>
                <a:lnTo>
                  <a:pt x="1274253" y="1436687"/>
                </a:lnTo>
                <a:lnTo>
                  <a:pt x="1303338" y="1492629"/>
                </a:lnTo>
                <a:lnTo>
                  <a:pt x="1283046" y="1513778"/>
                </a:lnTo>
                <a:lnTo>
                  <a:pt x="1301534" y="1642262"/>
                </a:lnTo>
                <a:lnTo>
                  <a:pt x="1245394" y="1852612"/>
                </a:lnTo>
                <a:lnTo>
                  <a:pt x="1189254" y="1642262"/>
                </a:lnTo>
                <a:lnTo>
                  <a:pt x="1207516" y="1513778"/>
                </a:lnTo>
                <a:lnTo>
                  <a:pt x="1187450" y="1492629"/>
                </a:lnTo>
                <a:lnTo>
                  <a:pt x="1216535" y="1436687"/>
                </a:lnTo>
                <a:close/>
                <a:moveTo>
                  <a:pt x="1389519" y="1379537"/>
                </a:moveTo>
                <a:lnTo>
                  <a:pt x="1401785" y="1384753"/>
                </a:lnTo>
                <a:lnTo>
                  <a:pt x="1434494" y="1399267"/>
                </a:lnTo>
                <a:lnTo>
                  <a:pt x="1456754" y="1409246"/>
                </a:lnTo>
                <a:lnTo>
                  <a:pt x="1481740" y="1420358"/>
                </a:lnTo>
                <a:lnTo>
                  <a:pt x="1508543" y="1432831"/>
                </a:lnTo>
                <a:lnTo>
                  <a:pt x="1536709" y="1446212"/>
                </a:lnTo>
                <a:lnTo>
                  <a:pt x="1565557" y="1460273"/>
                </a:lnTo>
                <a:lnTo>
                  <a:pt x="1593950" y="1474560"/>
                </a:lnTo>
                <a:lnTo>
                  <a:pt x="1607578" y="1481818"/>
                </a:lnTo>
                <a:lnTo>
                  <a:pt x="1621207" y="1489075"/>
                </a:lnTo>
                <a:lnTo>
                  <a:pt x="1634154" y="1496105"/>
                </a:lnTo>
                <a:lnTo>
                  <a:pt x="1646647" y="1503362"/>
                </a:lnTo>
                <a:lnTo>
                  <a:pt x="1658232" y="1509939"/>
                </a:lnTo>
                <a:lnTo>
                  <a:pt x="1669589" y="1516743"/>
                </a:lnTo>
                <a:lnTo>
                  <a:pt x="1679584" y="1523546"/>
                </a:lnTo>
                <a:lnTo>
                  <a:pt x="1688669" y="1529669"/>
                </a:lnTo>
                <a:lnTo>
                  <a:pt x="1697074" y="1536019"/>
                </a:lnTo>
                <a:lnTo>
                  <a:pt x="1704115" y="1541689"/>
                </a:lnTo>
                <a:lnTo>
                  <a:pt x="1707068" y="1544410"/>
                </a:lnTo>
                <a:lnTo>
                  <a:pt x="1709794" y="1547132"/>
                </a:lnTo>
                <a:lnTo>
                  <a:pt x="1712292" y="1549853"/>
                </a:lnTo>
                <a:lnTo>
                  <a:pt x="1714337" y="1552348"/>
                </a:lnTo>
                <a:lnTo>
                  <a:pt x="1716154" y="1554843"/>
                </a:lnTo>
                <a:lnTo>
                  <a:pt x="1717971" y="1558018"/>
                </a:lnTo>
                <a:lnTo>
                  <a:pt x="1721833" y="1565048"/>
                </a:lnTo>
                <a:lnTo>
                  <a:pt x="1726148" y="1573666"/>
                </a:lnTo>
                <a:lnTo>
                  <a:pt x="1730237" y="1583191"/>
                </a:lnTo>
                <a:lnTo>
                  <a:pt x="1734326" y="1593850"/>
                </a:lnTo>
                <a:lnTo>
                  <a:pt x="1738869" y="1605416"/>
                </a:lnTo>
                <a:lnTo>
                  <a:pt x="1742957" y="1618116"/>
                </a:lnTo>
                <a:lnTo>
                  <a:pt x="1747500" y="1631269"/>
                </a:lnTo>
                <a:lnTo>
                  <a:pt x="1751816" y="1645330"/>
                </a:lnTo>
                <a:lnTo>
                  <a:pt x="1755904" y="1659844"/>
                </a:lnTo>
                <a:lnTo>
                  <a:pt x="1764536" y="1690460"/>
                </a:lnTo>
                <a:lnTo>
                  <a:pt x="1773168" y="1722210"/>
                </a:lnTo>
                <a:lnTo>
                  <a:pt x="1781118" y="1753960"/>
                </a:lnTo>
                <a:lnTo>
                  <a:pt x="1788613" y="1785030"/>
                </a:lnTo>
                <a:lnTo>
                  <a:pt x="1795428" y="1814966"/>
                </a:lnTo>
                <a:lnTo>
                  <a:pt x="1801561" y="1842180"/>
                </a:lnTo>
                <a:lnTo>
                  <a:pt x="1807012" y="1866446"/>
                </a:lnTo>
                <a:lnTo>
                  <a:pt x="1814962" y="1902505"/>
                </a:lnTo>
                <a:lnTo>
                  <a:pt x="1817688" y="1916112"/>
                </a:lnTo>
                <a:lnTo>
                  <a:pt x="1244600" y="1916112"/>
                </a:lnTo>
                <a:lnTo>
                  <a:pt x="1389519" y="1379537"/>
                </a:lnTo>
                <a:close/>
                <a:moveTo>
                  <a:pt x="1100083" y="1379537"/>
                </a:moveTo>
                <a:lnTo>
                  <a:pt x="1244600" y="1916112"/>
                </a:lnTo>
                <a:lnTo>
                  <a:pt x="673100" y="1916112"/>
                </a:lnTo>
                <a:lnTo>
                  <a:pt x="676045" y="1902505"/>
                </a:lnTo>
                <a:lnTo>
                  <a:pt x="683520" y="1866446"/>
                </a:lnTo>
                <a:lnTo>
                  <a:pt x="688956" y="1842180"/>
                </a:lnTo>
                <a:lnTo>
                  <a:pt x="695072" y="1814966"/>
                </a:lnTo>
                <a:lnTo>
                  <a:pt x="702094" y="1785030"/>
                </a:lnTo>
                <a:lnTo>
                  <a:pt x="709569" y="1753960"/>
                </a:lnTo>
                <a:lnTo>
                  <a:pt x="717724" y="1722210"/>
                </a:lnTo>
                <a:lnTo>
                  <a:pt x="725878" y="1690460"/>
                </a:lnTo>
                <a:lnTo>
                  <a:pt x="734486" y="1659844"/>
                </a:lnTo>
                <a:lnTo>
                  <a:pt x="739016" y="1645330"/>
                </a:lnTo>
                <a:lnTo>
                  <a:pt x="743320" y="1631269"/>
                </a:lnTo>
                <a:lnTo>
                  <a:pt x="747397" y="1618116"/>
                </a:lnTo>
                <a:lnTo>
                  <a:pt x="751928" y="1605416"/>
                </a:lnTo>
                <a:lnTo>
                  <a:pt x="756005" y="1593850"/>
                </a:lnTo>
                <a:lnTo>
                  <a:pt x="760082" y="1583191"/>
                </a:lnTo>
                <a:lnTo>
                  <a:pt x="764386" y="1573666"/>
                </a:lnTo>
                <a:lnTo>
                  <a:pt x="768463" y="1565048"/>
                </a:lnTo>
                <a:lnTo>
                  <a:pt x="772314" y="1558018"/>
                </a:lnTo>
                <a:lnTo>
                  <a:pt x="774353" y="1554843"/>
                </a:lnTo>
                <a:lnTo>
                  <a:pt x="776165" y="1552348"/>
                </a:lnTo>
                <a:lnTo>
                  <a:pt x="778203" y="1549853"/>
                </a:lnTo>
                <a:lnTo>
                  <a:pt x="780695" y="1547132"/>
                </a:lnTo>
                <a:lnTo>
                  <a:pt x="783413" y="1544410"/>
                </a:lnTo>
                <a:lnTo>
                  <a:pt x="786358" y="1541689"/>
                </a:lnTo>
                <a:lnTo>
                  <a:pt x="793607" y="1536019"/>
                </a:lnTo>
                <a:lnTo>
                  <a:pt x="801535" y="1529669"/>
                </a:lnTo>
                <a:lnTo>
                  <a:pt x="810822" y="1523546"/>
                </a:lnTo>
                <a:lnTo>
                  <a:pt x="821015" y="1516743"/>
                </a:lnTo>
                <a:lnTo>
                  <a:pt x="831888" y="1509939"/>
                </a:lnTo>
                <a:lnTo>
                  <a:pt x="843893" y="1503362"/>
                </a:lnTo>
                <a:lnTo>
                  <a:pt x="855898" y="1496105"/>
                </a:lnTo>
                <a:lnTo>
                  <a:pt x="869263" y="1489075"/>
                </a:lnTo>
                <a:lnTo>
                  <a:pt x="882401" y="1481818"/>
                </a:lnTo>
                <a:lnTo>
                  <a:pt x="896445" y="1474560"/>
                </a:lnTo>
                <a:lnTo>
                  <a:pt x="924533" y="1460273"/>
                </a:lnTo>
                <a:lnTo>
                  <a:pt x="953074" y="1446212"/>
                </a:lnTo>
                <a:lnTo>
                  <a:pt x="981388" y="1432831"/>
                </a:lnTo>
                <a:lnTo>
                  <a:pt x="1008117" y="1420358"/>
                </a:lnTo>
                <a:lnTo>
                  <a:pt x="1033034" y="1409246"/>
                </a:lnTo>
                <a:lnTo>
                  <a:pt x="1055006" y="1399267"/>
                </a:lnTo>
                <a:lnTo>
                  <a:pt x="1088077" y="1384753"/>
                </a:lnTo>
                <a:lnTo>
                  <a:pt x="1100083" y="1379537"/>
                </a:lnTo>
                <a:close/>
                <a:moveTo>
                  <a:pt x="2282825" y="1227137"/>
                </a:moveTo>
                <a:lnTo>
                  <a:pt x="2412173" y="1287064"/>
                </a:lnTo>
                <a:lnTo>
                  <a:pt x="2422140" y="1292285"/>
                </a:lnTo>
                <a:lnTo>
                  <a:pt x="2426897" y="1294782"/>
                </a:lnTo>
                <a:lnTo>
                  <a:pt x="2431201" y="1297505"/>
                </a:lnTo>
                <a:lnTo>
                  <a:pt x="2435732" y="1300002"/>
                </a:lnTo>
                <a:lnTo>
                  <a:pt x="2439583" y="1302953"/>
                </a:lnTo>
                <a:lnTo>
                  <a:pt x="2443434" y="1305677"/>
                </a:lnTo>
                <a:lnTo>
                  <a:pt x="2447058" y="1308628"/>
                </a:lnTo>
                <a:lnTo>
                  <a:pt x="2450456" y="1311352"/>
                </a:lnTo>
                <a:lnTo>
                  <a:pt x="2453628" y="1314303"/>
                </a:lnTo>
                <a:lnTo>
                  <a:pt x="2456799" y="1317481"/>
                </a:lnTo>
                <a:lnTo>
                  <a:pt x="2459518" y="1320205"/>
                </a:lnTo>
                <a:lnTo>
                  <a:pt x="2462236" y="1323383"/>
                </a:lnTo>
                <a:lnTo>
                  <a:pt x="2464501" y="1326561"/>
                </a:lnTo>
                <a:lnTo>
                  <a:pt x="2466766" y="1329966"/>
                </a:lnTo>
                <a:lnTo>
                  <a:pt x="2468805" y="1332917"/>
                </a:lnTo>
                <a:lnTo>
                  <a:pt x="2470617" y="1336322"/>
                </a:lnTo>
                <a:lnTo>
                  <a:pt x="2472430" y="1339727"/>
                </a:lnTo>
                <a:lnTo>
                  <a:pt x="2474015" y="1343132"/>
                </a:lnTo>
                <a:lnTo>
                  <a:pt x="2475601" y="1346537"/>
                </a:lnTo>
                <a:lnTo>
                  <a:pt x="2477866" y="1353800"/>
                </a:lnTo>
                <a:lnTo>
                  <a:pt x="2479905" y="1361064"/>
                </a:lnTo>
                <a:lnTo>
                  <a:pt x="2481264" y="1368555"/>
                </a:lnTo>
                <a:lnTo>
                  <a:pt x="2482397" y="1376273"/>
                </a:lnTo>
                <a:lnTo>
                  <a:pt x="2482850" y="1384445"/>
                </a:lnTo>
                <a:lnTo>
                  <a:pt x="2482850" y="1392390"/>
                </a:lnTo>
                <a:lnTo>
                  <a:pt x="2482850" y="1609852"/>
                </a:lnTo>
                <a:lnTo>
                  <a:pt x="2482850" y="1618251"/>
                </a:lnTo>
                <a:lnTo>
                  <a:pt x="2482397" y="1626196"/>
                </a:lnTo>
                <a:lnTo>
                  <a:pt x="2481264" y="1634141"/>
                </a:lnTo>
                <a:lnTo>
                  <a:pt x="2479905" y="1641632"/>
                </a:lnTo>
                <a:lnTo>
                  <a:pt x="2477866" y="1648895"/>
                </a:lnTo>
                <a:lnTo>
                  <a:pt x="2475601" y="1655932"/>
                </a:lnTo>
                <a:lnTo>
                  <a:pt x="2474015" y="1659337"/>
                </a:lnTo>
                <a:lnTo>
                  <a:pt x="2472430" y="1662969"/>
                </a:lnTo>
                <a:lnTo>
                  <a:pt x="2470617" y="1666147"/>
                </a:lnTo>
                <a:lnTo>
                  <a:pt x="2468805" y="1669325"/>
                </a:lnTo>
                <a:lnTo>
                  <a:pt x="2466766" y="1672730"/>
                </a:lnTo>
                <a:lnTo>
                  <a:pt x="2464501" y="1675908"/>
                </a:lnTo>
                <a:lnTo>
                  <a:pt x="2462236" y="1678859"/>
                </a:lnTo>
                <a:lnTo>
                  <a:pt x="2459518" y="1682037"/>
                </a:lnTo>
                <a:lnTo>
                  <a:pt x="2456799" y="1685215"/>
                </a:lnTo>
                <a:lnTo>
                  <a:pt x="2453628" y="1687939"/>
                </a:lnTo>
                <a:lnTo>
                  <a:pt x="2450456" y="1691117"/>
                </a:lnTo>
                <a:lnTo>
                  <a:pt x="2447058" y="1694068"/>
                </a:lnTo>
                <a:lnTo>
                  <a:pt x="2443434" y="1696792"/>
                </a:lnTo>
                <a:lnTo>
                  <a:pt x="2439583" y="1699743"/>
                </a:lnTo>
                <a:lnTo>
                  <a:pt x="2435732" y="1702240"/>
                </a:lnTo>
                <a:lnTo>
                  <a:pt x="2431201" y="1705190"/>
                </a:lnTo>
                <a:lnTo>
                  <a:pt x="2426897" y="1707687"/>
                </a:lnTo>
                <a:lnTo>
                  <a:pt x="2422140" y="1710411"/>
                </a:lnTo>
                <a:lnTo>
                  <a:pt x="2412173" y="1715178"/>
                </a:lnTo>
                <a:lnTo>
                  <a:pt x="2406963" y="1717675"/>
                </a:lnTo>
                <a:lnTo>
                  <a:pt x="2282825" y="1660018"/>
                </a:lnTo>
                <a:lnTo>
                  <a:pt x="2282825" y="1227137"/>
                </a:lnTo>
                <a:close/>
                <a:moveTo>
                  <a:pt x="91667" y="1182687"/>
                </a:moveTo>
                <a:lnTo>
                  <a:pt x="370523" y="1182687"/>
                </a:lnTo>
                <a:lnTo>
                  <a:pt x="375061" y="1182913"/>
                </a:lnTo>
                <a:lnTo>
                  <a:pt x="379826" y="1183140"/>
                </a:lnTo>
                <a:lnTo>
                  <a:pt x="384137" y="1183593"/>
                </a:lnTo>
                <a:lnTo>
                  <a:pt x="388902" y="1184499"/>
                </a:lnTo>
                <a:lnTo>
                  <a:pt x="393213" y="1185405"/>
                </a:lnTo>
                <a:lnTo>
                  <a:pt x="397524" y="1186764"/>
                </a:lnTo>
                <a:lnTo>
                  <a:pt x="401835" y="1188349"/>
                </a:lnTo>
                <a:lnTo>
                  <a:pt x="405919" y="1189935"/>
                </a:lnTo>
                <a:lnTo>
                  <a:pt x="409777" y="1191747"/>
                </a:lnTo>
                <a:lnTo>
                  <a:pt x="414088" y="1193785"/>
                </a:lnTo>
                <a:lnTo>
                  <a:pt x="417718" y="1195824"/>
                </a:lnTo>
                <a:lnTo>
                  <a:pt x="421575" y="1198089"/>
                </a:lnTo>
                <a:lnTo>
                  <a:pt x="425206" y="1200807"/>
                </a:lnTo>
                <a:lnTo>
                  <a:pt x="428609" y="1203298"/>
                </a:lnTo>
                <a:lnTo>
                  <a:pt x="432013" y="1206243"/>
                </a:lnTo>
                <a:lnTo>
                  <a:pt x="434962" y="1209187"/>
                </a:lnTo>
                <a:lnTo>
                  <a:pt x="438139" y="1212358"/>
                </a:lnTo>
                <a:lnTo>
                  <a:pt x="441088" y="1215756"/>
                </a:lnTo>
                <a:lnTo>
                  <a:pt x="443584" y="1219154"/>
                </a:lnTo>
                <a:lnTo>
                  <a:pt x="446307" y="1222778"/>
                </a:lnTo>
                <a:lnTo>
                  <a:pt x="448803" y="1226402"/>
                </a:lnTo>
                <a:lnTo>
                  <a:pt x="450845" y="1230026"/>
                </a:lnTo>
                <a:lnTo>
                  <a:pt x="452887" y="1233876"/>
                </a:lnTo>
                <a:lnTo>
                  <a:pt x="454702" y="1237953"/>
                </a:lnTo>
                <a:lnTo>
                  <a:pt x="456291" y="1242257"/>
                </a:lnTo>
                <a:lnTo>
                  <a:pt x="457879" y="1246334"/>
                </a:lnTo>
                <a:lnTo>
                  <a:pt x="459240" y="1250411"/>
                </a:lnTo>
                <a:lnTo>
                  <a:pt x="460148" y="1254941"/>
                </a:lnTo>
                <a:lnTo>
                  <a:pt x="461055" y="1259471"/>
                </a:lnTo>
                <a:lnTo>
                  <a:pt x="461509" y="1264001"/>
                </a:lnTo>
                <a:lnTo>
                  <a:pt x="461736" y="1268531"/>
                </a:lnTo>
                <a:lnTo>
                  <a:pt x="461963" y="1273061"/>
                </a:lnTo>
                <a:lnTo>
                  <a:pt x="461736" y="1277591"/>
                </a:lnTo>
                <a:lnTo>
                  <a:pt x="461509" y="1282348"/>
                </a:lnTo>
                <a:lnTo>
                  <a:pt x="461055" y="1286651"/>
                </a:lnTo>
                <a:lnTo>
                  <a:pt x="460148" y="1291408"/>
                </a:lnTo>
                <a:lnTo>
                  <a:pt x="459240" y="1295485"/>
                </a:lnTo>
                <a:lnTo>
                  <a:pt x="457879" y="1300015"/>
                </a:lnTo>
                <a:lnTo>
                  <a:pt x="456291" y="1304092"/>
                </a:lnTo>
                <a:lnTo>
                  <a:pt x="454702" y="1308169"/>
                </a:lnTo>
                <a:lnTo>
                  <a:pt x="452887" y="1312246"/>
                </a:lnTo>
                <a:lnTo>
                  <a:pt x="450845" y="1316323"/>
                </a:lnTo>
                <a:lnTo>
                  <a:pt x="448803" y="1319947"/>
                </a:lnTo>
                <a:lnTo>
                  <a:pt x="446307" y="1323571"/>
                </a:lnTo>
                <a:lnTo>
                  <a:pt x="443584" y="1327195"/>
                </a:lnTo>
                <a:lnTo>
                  <a:pt x="441088" y="1330366"/>
                </a:lnTo>
                <a:lnTo>
                  <a:pt x="438139" y="1333764"/>
                </a:lnTo>
                <a:lnTo>
                  <a:pt x="434962" y="1336935"/>
                </a:lnTo>
                <a:lnTo>
                  <a:pt x="432013" y="1340106"/>
                </a:lnTo>
                <a:lnTo>
                  <a:pt x="428609" y="1342824"/>
                </a:lnTo>
                <a:lnTo>
                  <a:pt x="425206" y="1345542"/>
                </a:lnTo>
                <a:lnTo>
                  <a:pt x="421575" y="1348033"/>
                </a:lnTo>
                <a:lnTo>
                  <a:pt x="417718" y="1350525"/>
                </a:lnTo>
                <a:lnTo>
                  <a:pt x="414088" y="1352563"/>
                </a:lnTo>
                <a:lnTo>
                  <a:pt x="409777" y="1354602"/>
                </a:lnTo>
                <a:lnTo>
                  <a:pt x="405919" y="1356414"/>
                </a:lnTo>
                <a:lnTo>
                  <a:pt x="401835" y="1357999"/>
                </a:lnTo>
                <a:lnTo>
                  <a:pt x="397524" y="1359585"/>
                </a:lnTo>
                <a:lnTo>
                  <a:pt x="393213" y="1360717"/>
                </a:lnTo>
                <a:lnTo>
                  <a:pt x="388902" y="1361850"/>
                </a:lnTo>
                <a:lnTo>
                  <a:pt x="384137" y="1362529"/>
                </a:lnTo>
                <a:lnTo>
                  <a:pt x="379826" y="1363209"/>
                </a:lnTo>
                <a:lnTo>
                  <a:pt x="375061" y="1363435"/>
                </a:lnTo>
                <a:lnTo>
                  <a:pt x="370523" y="1363662"/>
                </a:lnTo>
                <a:lnTo>
                  <a:pt x="91667" y="1363662"/>
                </a:lnTo>
                <a:lnTo>
                  <a:pt x="86902" y="1363435"/>
                </a:lnTo>
                <a:lnTo>
                  <a:pt x="82364" y="1363209"/>
                </a:lnTo>
                <a:lnTo>
                  <a:pt x="77599" y="1362529"/>
                </a:lnTo>
                <a:lnTo>
                  <a:pt x="73288" y="1361850"/>
                </a:lnTo>
                <a:lnTo>
                  <a:pt x="68750" y="1360717"/>
                </a:lnTo>
                <a:lnTo>
                  <a:pt x="64439" y="1359585"/>
                </a:lnTo>
                <a:lnTo>
                  <a:pt x="60128" y="1357999"/>
                </a:lnTo>
                <a:lnTo>
                  <a:pt x="56044" y="1356414"/>
                </a:lnTo>
                <a:lnTo>
                  <a:pt x="51959" y="1354602"/>
                </a:lnTo>
                <a:lnTo>
                  <a:pt x="48102" y="1352563"/>
                </a:lnTo>
                <a:lnTo>
                  <a:pt x="44245" y="1350525"/>
                </a:lnTo>
                <a:lnTo>
                  <a:pt x="40615" y="1348033"/>
                </a:lnTo>
                <a:lnTo>
                  <a:pt x="36757" y="1345542"/>
                </a:lnTo>
                <a:lnTo>
                  <a:pt x="33581" y="1342824"/>
                </a:lnTo>
                <a:lnTo>
                  <a:pt x="30177" y="1340106"/>
                </a:lnTo>
                <a:lnTo>
                  <a:pt x="26774" y="1336935"/>
                </a:lnTo>
                <a:lnTo>
                  <a:pt x="23824" y="1333764"/>
                </a:lnTo>
                <a:lnTo>
                  <a:pt x="21101" y="1330366"/>
                </a:lnTo>
                <a:lnTo>
                  <a:pt x="18152" y="1327195"/>
                </a:lnTo>
                <a:lnTo>
                  <a:pt x="15656" y="1323571"/>
                </a:lnTo>
                <a:lnTo>
                  <a:pt x="13160" y="1319947"/>
                </a:lnTo>
                <a:lnTo>
                  <a:pt x="11118" y="1316323"/>
                </a:lnTo>
                <a:lnTo>
                  <a:pt x="9076" y="1312246"/>
                </a:lnTo>
                <a:lnTo>
                  <a:pt x="7261" y="1308169"/>
                </a:lnTo>
                <a:lnTo>
                  <a:pt x="5446" y="1304092"/>
                </a:lnTo>
                <a:lnTo>
                  <a:pt x="4084" y="1300015"/>
                </a:lnTo>
                <a:lnTo>
                  <a:pt x="2950" y="1295485"/>
                </a:lnTo>
                <a:lnTo>
                  <a:pt x="1815" y="1291408"/>
                </a:lnTo>
                <a:lnTo>
                  <a:pt x="1134" y="1286651"/>
                </a:lnTo>
                <a:lnTo>
                  <a:pt x="454" y="1282348"/>
                </a:lnTo>
                <a:lnTo>
                  <a:pt x="0" y="1277591"/>
                </a:lnTo>
                <a:lnTo>
                  <a:pt x="0" y="1273061"/>
                </a:lnTo>
                <a:lnTo>
                  <a:pt x="0" y="1268531"/>
                </a:lnTo>
                <a:lnTo>
                  <a:pt x="454" y="1264001"/>
                </a:lnTo>
                <a:lnTo>
                  <a:pt x="1134" y="1259471"/>
                </a:lnTo>
                <a:lnTo>
                  <a:pt x="1815" y="1254941"/>
                </a:lnTo>
                <a:lnTo>
                  <a:pt x="2950" y="1250411"/>
                </a:lnTo>
                <a:lnTo>
                  <a:pt x="4084" y="1246334"/>
                </a:lnTo>
                <a:lnTo>
                  <a:pt x="5446" y="1242257"/>
                </a:lnTo>
                <a:lnTo>
                  <a:pt x="7261" y="1237953"/>
                </a:lnTo>
                <a:lnTo>
                  <a:pt x="9076" y="1233876"/>
                </a:lnTo>
                <a:lnTo>
                  <a:pt x="11118" y="1230026"/>
                </a:lnTo>
                <a:lnTo>
                  <a:pt x="13160" y="1226402"/>
                </a:lnTo>
                <a:lnTo>
                  <a:pt x="15656" y="1222778"/>
                </a:lnTo>
                <a:lnTo>
                  <a:pt x="18152" y="1219154"/>
                </a:lnTo>
                <a:lnTo>
                  <a:pt x="21101" y="1215756"/>
                </a:lnTo>
                <a:lnTo>
                  <a:pt x="23824" y="1212358"/>
                </a:lnTo>
                <a:lnTo>
                  <a:pt x="26774" y="1209187"/>
                </a:lnTo>
                <a:lnTo>
                  <a:pt x="30177" y="1206243"/>
                </a:lnTo>
                <a:lnTo>
                  <a:pt x="33581" y="1203298"/>
                </a:lnTo>
                <a:lnTo>
                  <a:pt x="36757" y="1200807"/>
                </a:lnTo>
                <a:lnTo>
                  <a:pt x="40615" y="1198089"/>
                </a:lnTo>
                <a:lnTo>
                  <a:pt x="44245" y="1195824"/>
                </a:lnTo>
                <a:lnTo>
                  <a:pt x="48102" y="1193785"/>
                </a:lnTo>
                <a:lnTo>
                  <a:pt x="51959" y="1191747"/>
                </a:lnTo>
                <a:lnTo>
                  <a:pt x="56044" y="1189935"/>
                </a:lnTo>
                <a:lnTo>
                  <a:pt x="60128" y="1188349"/>
                </a:lnTo>
                <a:lnTo>
                  <a:pt x="64439" y="1186764"/>
                </a:lnTo>
                <a:lnTo>
                  <a:pt x="68750" y="1185405"/>
                </a:lnTo>
                <a:lnTo>
                  <a:pt x="73288" y="1184499"/>
                </a:lnTo>
                <a:lnTo>
                  <a:pt x="77599" y="1183593"/>
                </a:lnTo>
                <a:lnTo>
                  <a:pt x="82364" y="1183140"/>
                </a:lnTo>
                <a:lnTo>
                  <a:pt x="86902" y="1182913"/>
                </a:lnTo>
                <a:lnTo>
                  <a:pt x="91667" y="1182687"/>
                </a:lnTo>
                <a:close/>
                <a:moveTo>
                  <a:pt x="1390308" y="782637"/>
                </a:moveTo>
                <a:lnTo>
                  <a:pt x="1396663" y="786039"/>
                </a:lnTo>
                <a:lnTo>
                  <a:pt x="1402564" y="789894"/>
                </a:lnTo>
                <a:lnTo>
                  <a:pt x="1408238" y="793749"/>
                </a:lnTo>
                <a:lnTo>
                  <a:pt x="1413458" y="797831"/>
                </a:lnTo>
                <a:lnTo>
                  <a:pt x="1418225" y="802140"/>
                </a:lnTo>
                <a:lnTo>
                  <a:pt x="1422764" y="806449"/>
                </a:lnTo>
                <a:lnTo>
                  <a:pt x="1426849" y="811439"/>
                </a:lnTo>
                <a:lnTo>
                  <a:pt x="1430935" y="816428"/>
                </a:lnTo>
                <a:lnTo>
                  <a:pt x="1434112" y="821417"/>
                </a:lnTo>
                <a:lnTo>
                  <a:pt x="1437516" y="826860"/>
                </a:lnTo>
                <a:lnTo>
                  <a:pt x="1440694" y="832303"/>
                </a:lnTo>
                <a:lnTo>
                  <a:pt x="1443644" y="837973"/>
                </a:lnTo>
                <a:lnTo>
                  <a:pt x="1446141" y="843869"/>
                </a:lnTo>
                <a:lnTo>
                  <a:pt x="1448411" y="849765"/>
                </a:lnTo>
                <a:lnTo>
                  <a:pt x="1450907" y="856115"/>
                </a:lnTo>
                <a:lnTo>
                  <a:pt x="1452723" y="862465"/>
                </a:lnTo>
                <a:lnTo>
                  <a:pt x="1454766" y="869042"/>
                </a:lnTo>
                <a:lnTo>
                  <a:pt x="1456581" y="875846"/>
                </a:lnTo>
                <a:lnTo>
                  <a:pt x="1459759" y="889680"/>
                </a:lnTo>
                <a:lnTo>
                  <a:pt x="1462709" y="904648"/>
                </a:lnTo>
                <a:lnTo>
                  <a:pt x="1465433" y="919842"/>
                </a:lnTo>
                <a:lnTo>
                  <a:pt x="1471107" y="952499"/>
                </a:lnTo>
                <a:lnTo>
                  <a:pt x="1474284" y="969735"/>
                </a:lnTo>
                <a:lnTo>
                  <a:pt x="1477462" y="987424"/>
                </a:lnTo>
                <a:lnTo>
                  <a:pt x="1483363" y="988785"/>
                </a:lnTo>
                <a:lnTo>
                  <a:pt x="1489037" y="990146"/>
                </a:lnTo>
                <a:lnTo>
                  <a:pt x="1494484" y="992187"/>
                </a:lnTo>
                <a:lnTo>
                  <a:pt x="1499704" y="994228"/>
                </a:lnTo>
                <a:lnTo>
                  <a:pt x="1504470" y="996949"/>
                </a:lnTo>
                <a:lnTo>
                  <a:pt x="1509237" y="999671"/>
                </a:lnTo>
                <a:lnTo>
                  <a:pt x="1513549" y="1003073"/>
                </a:lnTo>
                <a:lnTo>
                  <a:pt x="1517407" y="1006474"/>
                </a:lnTo>
                <a:lnTo>
                  <a:pt x="1521493" y="1010330"/>
                </a:lnTo>
                <a:lnTo>
                  <a:pt x="1525124" y="1014185"/>
                </a:lnTo>
                <a:lnTo>
                  <a:pt x="1528075" y="1018721"/>
                </a:lnTo>
                <a:lnTo>
                  <a:pt x="1530798" y="1023030"/>
                </a:lnTo>
                <a:lnTo>
                  <a:pt x="1533068" y="1027792"/>
                </a:lnTo>
                <a:lnTo>
                  <a:pt x="1535110" y="1032555"/>
                </a:lnTo>
                <a:lnTo>
                  <a:pt x="1536472" y="1037771"/>
                </a:lnTo>
                <a:lnTo>
                  <a:pt x="1537607" y="1043214"/>
                </a:lnTo>
                <a:lnTo>
                  <a:pt x="1538288" y="1048657"/>
                </a:lnTo>
                <a:lnTo>
                  <a:pt x="1538288" y="1054326"/>
                </a:lnTo>
                <a:lnTo>
                  <a:pt x="1537834" y="1060223"/>
                </a:lnTo>
                <a:lnTo>
                  <a:pt x="1536699" y="1066119"/>
                </a:lnTo>
                <a:lnTo>
                  <a:pt x="1535110" y="1072016"/>
                </a:lnTo>
                <a:lnTo>
                  <a:pt x="1533068" y="1078366"/>
                </a:lnTo>
                <a:lnTo>
                  <a:pt x="1530117" y="1084489"/>
                </a:lnTo>
                <a:lnTo>
                  <a:pt x="1526940" y="1091066"/>
                </a:lnTo>
                <a:lnTo>
                  <a:pt x="1522854" y="1097416"/>
                </a:lnTo>
                <a:lnTo>
                  <a:pt x="1518315" y="1103766"/>
                </a:lnTo>
                <a:lnTo>
                  <a:pt x="1512868" y="1110342"/>
                </a:lnTo>
                <a:lnTo>
                  <a:pt x="1506967" y="1116919"/>
                </a:lnTo>
                <a:lnTo>
                  <a:pt x="1500158" y="1123496"/>
                </a:lnTo>
                <a:lnTo>
                  <a:pt x="1492668" y="1129846"/>
                </a:lnTo>
                <a:lnTo>
                  <a:pt x="1484271" y="1136650"/>
                </a:lnTo>
                <a:lnTo>
                  <a:pt x="1474965" y="1143000"/>
                </a:lnTo>
                <a:lnTo>
                  <a:pt x="1472696" y="1155019"/>
                </a:lnTo>
                <a:lnTo>
                  <a:pt x="1469745" y="1167266"/>
                </a:lnTo>
                <a:lnTo>
                  <a:pt x="1466568" y="1179059"/>
                </a:lnTo>
                <a:lnTo>
                  <a:pt x="1462936" y="1190851"/>
                </a:lnTo>
                <a:lnTo>
                  <a:pt x="1459078" y="1202417"/>
                </a:lnTo>
                <a:lnTo>
                  <a:pt x="1454993" y="1213984"/>
                </a:lnTo>
                <a:lnTo>
                  <a:pt x="1450680" y="1225323"/>
                </a:lnTo>
                <a:lnTo>
                  <a:pt x="1445687" y="1236435"/>
                </a:lnTo>
                <a:lnTo>
                  <a:pt x="1440467" y="1247321"/>
                </a:lnTo>
                <a:lnTo>
                  <a:pt x="1435020" y="1257980"/>
                </a:lnTo>
                <a:lnTo>
                  <a:pt x="1429346" y="1268412"/>
                </a:lnTo>
                <a:lnTo>
                  <a:pt x="1423218" y="1278391"/>
                </a:lnTo>
                <a:lnTo>
                  <a:pt x="1416863" y="1288369"/>
                </a:lnTo>
                <a:lnTo>
                  <a:pt x="1410281" y="1297894"/>
                </a:lnTo>
                <a:lnTo>
                  <a:pt x="1403245" y="1307193"/>
                </a:lnTo>
                <a:lnTo>
                  <a:pt x="1395982" y="1316037"/>
                </a:lnTo>
                <a:lnTo>
                  <a:pt x="1388719" y="1324655"/>
                </a:lnTo>
                <a:lnTo>
                  <a:pt x="1381003" y="1332593"/>
                </a:lnTo>
                <a:lnTo>
                  <a:pt x="1373059" y="1340077"/>
                </a:lnTo>
                <a:lnTo>
                  <a:pt x="1364661" y="1347334"/>
                </a:lnTo>
                <a:lnTo>
                  <a:pt x="1356037" y="1354364"/>
                </a:lnTo>
                <a:lnTo>
                  <a:pt x="1347639" y="1360714"/>
                </a:lnTo>
                <a:lnTo>
                  <a:pt x="1338561" y="1366610"/>
                </a:lnTo>
                <a:lnTo>
                  <a:pt x="1329028" y="1371827"/>
                </a:lnTo>
                <a:lnTo>
                  <a:pt x="1319723" y="1376816"/>
                </a:lnTo>
                <a:lnTo>
                  <a:pt x="1310190" y="1380898"/>
                </a:lnTo>
                <a:lnTo>
                  <a:pt x="1300431" y="1384527"/>
                </a:lnTo>
                <a:lnTo>
                  <a:pt x="1295211" y="1386341"/>
                </a:lnTo>
                <a:lnTo>
                  <a:pt x="1290218" y="1387702"/>
                </a:lnTo>
                <a:lnTo>
                  <a:pt x="1284997" y="1389062"/>
                </a:lnTo>
                <a:lnTo>
                  <a:pt x="1279777" y="1390196"/>
                </a:lnTo>
                <a:lnTo>
                  <a:pt x="1274557" y="1391330"/>
                </a:lnTo>
                <a:lnTo>
                  <a:pt x="1269110" y="1392010"/>
                </a:lnTo>
                <a:lnTo>
                  <a:pt x="1264117" y="1392691"/>
                </a:lnTo>
                <a:lnTo>
                  <a:pt x="1258670" y="1393371"/>
                </a:lnTo>
                <a:lnTo>
                  <a:pt x="1253223" y="1393825"/>
                </a:lnTo>
                <a:lnTo>
                  <a:pt x="1247776" y="1393825"/>
                </a:lnTo>
                <a:lnTo>
                  <a:pt x="1242328" y="1393825"/>
                </a:lnTo>
                <a:lnTo>
                  <a:pt x="1236881" y="1393371"/>
                </a:lnTo>
                <a:lnTo>
                  <a:pt x="1231661" y="1392691"/>
                </a:lnTo>
                <a:lnTo>
                  <a:pt x="1226214" y="1392010"/>
                </a:lnTo>
                <a:lnTo>
                  <a:pt x="1220994" y="1391330"/>
                </a:lnTo>
                <a:lnTo>
                  <a:pt x="1215774" y="1390196"/>
                </a:lnTo>
                <a:lnTo>
                  <a:pt x="1210554" y="1389062"/>
                </a:lnTo>
                <a:lnTo>
                  <a:pt x="1205333" y="1387702"/>
                </a:lnTo>
                <a:lnTo>
                  <a:pt x="1200113" y="1386341"/>
                </a:lnTo>
                <a:lnTo>
                  <a:pt x="1195347" y="1384527"/>
                </a:lnTo>
                <a:lnTo>
                  <a:pt x="1185361" y="1380898"/>
                </a:lnTo>
                <a:lnTo>
                  <a:pt x="1175828" y="1376816"/>
                </a:lnTo>
                <a:lnTo>
                  <a:pt x="1166296" y="1371827"/>
                </a:lnTo>
                <a:lnTo>
                  <a:pt x="1157217" y="1366610"/>
                </a:lnTo>
                <a:lnTo>
                  <a:pt x="1148139" y="1360714"/>
                </a:lnTo>
                <a:lnTo>
                  <a:pt x="1139514" y="1354364"/>
                </a:lnTo>
                <a:lnTo>
                  <a:pt x="1130890" y="1347334"/>
                </a:lnTo>
                <a:lnTo>
                  <a:pt x="1122492" y="1340077"/>
                </a:lnTo>
                <a:lnTo>
                  <a:pt x="1114548" y="1332593"/>
                </a:lnTo>
                <a:lnTo>
                  <a:pt x="1106832" y="1324655"/>
                </a:lnTo>
                <a:lnTo>
                  <a:pt x="1099569" y="1316037"/>
                </a:lnTo>
                <a:lnTo>
                  <a:pt x="1092306" y="1307193"/>
                </a:lnTo>
                <a:lnTo>
                  <a:pt x="1085270" y="1297894"/>
                </a:lnTo>
                <a:lnTo>
                  <a:pt x="1078688" y="1288369"/>
                </a:lnTo>
                <a:lnTo>
                  <a:pt x="1072333" y="1278391"/>
                </a:lnTo>
                <a:lnTo>
                  <a:pt x="1066205" y="1268412"/>
                </a:lnTo>
                <a:lnTo>
                  <a:pt x="1060531" y="1257980"/>
                </a:lnTo>
                <a:lnTo>
                  <a:pt x="1055084" y="1247321"/>
                </a:lnTo>
                <a:lnTo>
                  <a:pt x="1049864" y="1236435"/>
                </a:lnTo>
                <a:lnTo>
                  <a:pt x="1045098" y="1225323"/>
                </a:lnTo>
                <a:lnTo>
                  <a:pt x="1040558" y="1213984"/>
                </a:lnTo>
                <a:lnTo>
                  <a:pt x="1036473" y="1202417"/>
                </a:lnTo>
                <a:lnTo>
                  <a:pt x="1032615" y="1190851"/>
                </a:lnTo>
                <a:lnTo>
                  <a:pt x="1028983" y="1179059"/>
                </a:lnTo>
                <a:lnTo>
                  <a:pt x="1025806" y="1167266"/>
                </a:lnTo>
                <a:lnTo>
                  <a:pt x="1022855" y="1155019"/>
                </a:lnTo>
                <a:lnTo>
                  <a:pt x="1020586" y="1143000"/>
                </a:lnTo>
                <a:lnTo>
                  <a:pt x="1011507" y="1136650"/>
                </a:lnTo>
                <a:lnTo>
                  <a:pt x="1003336" y="1129846"/>
                </a:lnTo>
                <a:lnTo>
                  <a:pt x="995620" y="1123496"/>
                </a:lnTo>
                <a:lnTo>
                  <a:pt x="988811" y="1116919"/>
                </a:lnTo>
                <a:lnTo>
                  <a:pt x="982683" y="1110342"/>
                </a:lnTo>
                <a:lnTo>
                  <a:pt x="977236" y="1103766"/>
                </a:lnTo>
                <a:lnTo>
                  <a:pt x="972696" y="1097416"/>
                </a:lnTo>
                <a:lnTo>
                  <a:pt x="968838" y="1091066"/>
                </a:lnTo>
                <a:lnTo>
                  <a:pt x="965434" y="1084489"/>
                </a:lnTo>
                <a:lnTo>
                  <a:pt x="962483" y="1078366"/>
                </a:lnTo>
                <a:lnTo>
                  <a:pt x="960440" y="1072016"/>
                </a:lnTo>
                <a:lnTo>
                  <a:pt x="958852" y="1066119"/>
                </a:lnTo>
                <a:lnTo>
                  <a:pt x="957944" y="1060223"/>
                </a:lnTo>
                <a:lnTo>
                  <a:pt x="957263" y="1054326"/>
                </a:lnTo>
                <a:lnTo>
                  <a:pt x="957263" y="1048657"/>
                </a:lnTo>
                <a:lnTo>
                  <a:pt x="958171" y="1043214"/>
                </a:lnTo>
                <a:lnTo>
                  <a:pt x="959079" y="1037771"/>
                </a:lnTo>
                <a:lnTo>
                  <a:pt x="960440" y="1032555"/>
                </a:lnTo>
                <a:lnTo>
                  <a:pt x="962483" y="1027792"/>
                </a:lnTo>
                <a:lnTo>
                  <a:pt x="964753" y="1023030"/>
                </a:lnTo>
                <a:lnTo>
                  <a:pt x="967476" y="1018721"/>
                </a:lnTo>
                <a:lnTo>
                  <a:pt x="970654" y="1014185"/>
                </a:lnTo>
                <a:lnTo>
                  <a:pt x="974285" y="1010330"/>
                </a:lnTo>
                <a:lnTo>
                  <a:pt x="978144" y="1006474"/>
                </a:lnTo>
                <a:lnTo>
                  <a:pt x="982002" y="1003073"/>
                </a:lnTo>
                <a:lnTo>
                  <a:pt x="986541" y="999671"/>
                </a:lnTo>
                <a:lnTo>
                  <a:pt x="991307" y="996949"/>
                </a:lnTo>
                <a:lnTo>
                  <a:pt x="996301" y="994228"/>
                </a:lnTo>
                <a:lnTo>
                  <a:pt x="1001521" y="992187"/>
                </a:lnTo>
                <a:lnTo>
                  <a:pt x="1006514" y="990146"/>
                </a:lnTo>
                <a:lnTo>
                  <a:pt x="1012415" y="988785"/>
                </a:lnTo>
                <a:lnTo>
                  <a:pt x="1018089" y="987424"/>
                </a:lnTo>
                <a:lnTo>
                  <a:pt x="1022401" y="964292"/>
                </a:lnTo>
                <a:lnTo>
                  <a:pt x="1026260" y="941840"/>
                </a:lnTo>
                <a:lnTo>
                  <a:pt x="1029891" y="920523"/>
                </a:lnTo>
                <a:lnTo>
                  <a:pt x="1033749" y="900339"/>
                </a:lnTo>
                <a:lnTo>
                  <a:pt x="1035792" y="890587"/>
                </a:lnTo>
                <a:lnTo>
                  <a:pt x="1037835" y="881289"/>
                </a:lnTo>
                <a:lnTo>
                  <a:pt x="1040104" y="872217"/>
                </a:lnTo>
                <a:lnTo>
                  <a:pt x="1042374" y="863373"/>
                </a:lnTo>
                <a:lnTo>
                  <a:pt x="1045325" y="854981"/>
                </a:lnTo>
                <a:lnTo>
                  <a:pt x="1048048" y="846817"/>
                </a:lnTo>
                <a:lnTo>
                  <a:pt x="1051453" y="838880"/>
                </a:lnTo>
                <a:lnTo>
                  <a:pt x="1055311" y="831396"/>
                </a:lnTo>
                <a:lnTo>
                  <a:pt x="1062574" y="834117"/>
                </a:lnTo>
                <a:lnTo>
                  <a:pt x="1072787" y="837065"/>
                </a:lnTo>
                <a:lnTo>
                  <a:pt x="1085270" y="840467"/>
                </a:lnTo>
                <a:lnTo>
                  <a:pt x="1092306" y="842281"/>
                </a:lnTo>
                <a:lnTo>
                  <a:pt x="1100023" y="843869"/>
                </a:lnTo>
                <a:lnTo>
                  <a:pt x="1108420" y="845456"/>
                </a:lnTo>
                <a:lnTo>
                  <a:pt x="1116818" y="847044"/>
                </a:lnTo>
                <a:lnTo>
                  <a:pt x="1126123" y="848178"/>
                </a:lnTo>
                <a:lnTo>
                  <a:pt x="1135883" y="849539"/>
                </a:lnTo>
                <a:lnTo>
                  <a:pt x="1145869" y="850673"/>
                </a:lnTo>
                <a:lnTo>
                  <a:pt x="1156309" y="851126"/>
                </a:lnTo>
                <a:lnTo>
                  <a:pt x="1167204" y="851580"/>
                </a:lnTo>
                <a:lnTo>
                  <a:pt x="1178552" y="851806"/>
                </a:lnTo>
                <a:lnTo>
                  <a:pt x="1190354" y="851580"/>
                </a:lnTo>
                <a:lnTo>
                  <a:pt x="1202156" y="851126"/>
                </a:lnTo>
                <a:lnTo>
                  <a:pt x="1214412" y="849992"/>
                </a:lnTo>
                <a:lnTo>
                  <a:pt x="1226895" y="848631"/>
                </a:lnTo>
                <a:lnTo>
                  <a:pt x="1239605" y="846364"/>
                </a:lnTo>
                <a:lnTo>
                  <a:pt x="1252542" y="844096"/>
                </a:lnTo>
                <a:lnTo>
                  <a:pt x="1265933" y="840921"/>
                </a:lnTo>
                <a:lnTo>
                  <a:pt x="1279323" y="837292"/>
                </a:lnTo>
                <a:lnTo>
                  <a:pt x="1292714" y="832983"/>
                </a:lnTo>
                <a:lnTo>
                  <a:pt x="1306559" y="827994"/>
                </a:lnTo>
                <a:lnTo>
                  <a:pt x="1313368" y="825499"/>
                </a:lnTo>
                <a:lnTo>
                  <a:pt x="1320404" y="822551"/>
                </a:lnTo>
                <a:lnTo>
                  <a:pt x="1327212" y="819603"/>
                </a:lnTo>
                <a:lnTo>
                  <a:pt x="1334248" y="816201"/>
                </a:lnTo>
                <a:lnTo>
                  <a:pt x="1341057" y="812799"/>
                </a:lnTo>
                <a:lnTo>
                  <a:pt x="1348093" y="809171"/>
                </a:lnTo>
                <a:lnTo>
                  <a:pt x="1355129" y="805315"/>
                </a:lnTo>
                <a:lnTo>
                  <a:pt x="1362165" y="801006"/>
                </a:lnTo>
                <a:lnTo>
                  <a:pt x="1369201" y="796924"/>
                </a:lnTo>
                <a:lnTo>
                  <a:pt x="1376463" y="792389"/>
                </a:lnTo>
                <a:lnTo>
                  <a:pt x="1383272" y="787626"/>
                </a:lnTo>
                <a:lnTo>
                  <a:pt x="1390308" y="782637"/>
                </a:lnTo>
                <a:close/>
                <a:moveTo>
                  <a:pt x="2282825" y="769937"/>
                </a:moveTo>
                <a:lnTo>
                  <a:pt x="2412173" y="829864"/>
                </a:lnTo>
                <a:lnTo>
                  <a:pt x="2422140" y="834858"/>
                </a:lnTo>
                <a:lnTo>
                  <a:pt x="2426897" y="837355"/>
                </a:lnTo>
                <a:lnTo>
                  <a:pt x="2431201" y="840078"/>
                </a:lnTo>
                <a:lnTo>
                  <a:pt x="2435732" y="842802"/>
                </a:lnTo>
                <a:lnTo>
                  <a:pt x="2439583" y="845526"/>
                </a:lnTo>
                <a:lnTo>
                  <a:pt x="2443434" y="848250"/>
                </a:lnTo>
                <a:lnTo>
                  <a:pt x="2447058" y="851201"/>
                </a:lnTo>
                <a:lnTo>
                  <a:pt x="2450456" y="853925"/>
                </a:lnTo>
                <a:lnTo>
                  <a:pt x="2453628" y="857103"/>
                </a:lnTo>
                <a:lnTo>
                  <a:pt x="2456799" y="860054"/>
                </a:lnTo>
                <a:lnTo>
                  <a:pt x="2459518" y="863005"/>
                </a:lnTo>
                <a:lnTo>
                  <a:pt x="2462236" y="866183"/>
                </a:lnTo>
                <a:lnTo>
                  <a:pt x="2464501" y="869361"/>
                </a:lnTo>
                <a:lnTo>
                  <a:pt x="2466766" y="872539"/>
                </a:lnTo>
                <a:lnTo>
                  <a:pt x="2468805" y="875717"/>
                </a:lnTo>
                <a:lnTo>
                  <a:pt x="2470617" y="878895"/>
                </a:lnTo>
                <a:lnTo>
                  <a:pt x="2472430" y="882300"/>
                </a:lnTo>
                <a:lnTo>
                  <a:pt x="2474015" y="885932"/>
                </a:lnTo>
                <a:lnTo>
                  <a:pt x="2475601" y="889337"/>
                </a:lnTo>
                <a:lnTo>
                  <a:pt x="2477866" y="896373"/>
                </a:lnTo>
                <a:lnTo>
                  <a:pt x="2479905" y="903637"/>
                </a:lnTo>
                <a:lnTo>
                  <a:pt x="2481264" y="911128"/>
                </a:lnTo>
                <a:lnTo>
                  <a:pt x="2482397" y="918846"/>
                </a:lnTo>
                <a:lnTo>
                  <a:pt x="2482850" y="927018"/>
                </a:lnTo>
                <a:lnTo>
                  <a:pt x="2482850" y="935190"/>
                </a:lnTo>
                <a:lnTo>
                  <a:pt x="2482850" y="1152652"/>
                </a:lnTo>
                <a:lnTo>
                  <a:pt x="2482850" y="1160824"/>
                </a:lnTo>
                <a:lnTo>
                  <a:pt x="2482397" y="1168768"/>
                </a:lnTo>
                <a:lnTo>
                  <a:pt x="2481264" y="1176486"/>
                </a:lnTo>
                <a:lnTo>
                  <a:pt x="2479905" y="1184204"/>
                </a:lnTo>
                <a:lnTo>
                  <a:pt x="2477866" y="1191468"/>
                </a:lnTo>
                <a:lnTo>
                  <a:pt x="2475601" y="1198732"/>
                </a:lnTo>
                <a:lnTo>
                  <a:pt x="2474015" y="1202137"/>
                </a:lnTo>
                <a:lnTo>
                  <a:pt x="2472430" y="1205315"/>
                </a:lnTo>
                <a:lnTo>
                  <a:pt x="2470617" y="1208720"/>
                </a:lnTo>
                <a:lnTo>
                  <a:pt x="2468805" y="1212125"/>
                </a:lnTo>
                <a:lnTo>
                  <a:pt x="2466766" y="1215303"/>
                </a:lnTo>
                <a:lnTo>
                  <a:pt x="2464501" y="1218708"/>
                </a:lnTo>
                <a:lnTo>
                  <a:pt x="2462236" y="1221658"/>
                </a:lnTo>
                <a:lnTo>
                  <a:pt x="2459518" y="1224836"/>
                </a:lnTo>
                <a:lnTo>
                  <a:pt x="2456799" y="1227787"/>
                </a:lnTo>
                <a:lnTo>
                  <a:pt x="2453628" y="1230738"/>
                </a:lnTo>
                <a:lnTo>
                  <a:pt x="2450456" y="1233689"/>
                </a:lnTo>
                <a:lnTo>
                  <a:pt x="2447058" y="1236640"/>
                </a:lnTo>
                <a:lnTo>
                  <a:pt x="2443434" y="1239364"/>
                </a:lnTo>
                <a:lnTo>
                  <a:pt x="2439583" y="1242315"/>
                </a:lnTo>
                <a:lnTo>
                  <a:pt x="2435732" y="1245039"/>
                </a:lnTo>
                <a:lnTo>
                  <a:pt x="2431201" y="1247763"/>
                </a:lnTo>
                <a:lnTo>
                  <a:pt x="2426897" y="1250260"/>
                </a:lnTo>
                <a:lnTo>
                  <a:pt x="2422140" y="1252984"/>
                </a:lnTo>
                <a:lnTo>
                  <a:pt x="2412173" y="1257978"/>
                </a:lnTo>
                <a:lnTo>
                  <a:pt x="2406963" y="1260475"/>
                </a:lnTo>
                <a:lnTo>
                  <a:pt x="2282825" y="1202818"/>
                </a:lnTo>
                <a:lnTo>
                  <a:pt x="2282825" y="769937"/>
                </a:lnTo>
                <a:close/>
                <a:moveTo>
                  <a:pt x="1247774" y="628650"/>
                </a:moveTo>
                <a:lnTo>
                  <a:pt x="1262265" y="628876"/>
                </a:lnTo>
                <a:lnTo>
                  <a:pt x="1276302" y="629556"/>
                </a:lnTo>
                <a:lnTo>
                  <a:pt x="1290113" y="631143"/>
                </a:lnTo>
                <a:lnTo>
                  <a:pt x="1303472" y="632956"/>
                </a:lnTo>
                <a:lnTo>
                  <a:pt x="1316830" y="635222"/>
                </a:lnTo>
                <a:lnTo>
                  <a:pt x="1329282" y="638169"/>
                </a:lnTo>
                <a:lnTo>
                  <a:pt x="1341282" y="641569"/>
                </a:lnTo>
                <a:lnTo>
                  <a:pt x="1353056" y="645195"/>
                </a:lnTo>
                <a:lnTo>
                  <a:pt x="1363923" y="649274"/>
                </a:lnTo>
                <a:lnTo>
                  <a:pt x="1374338" y="654034"/>
                </a:lnTo>
                <a:lnTo>
                  <a:pt x="1378866" y="656300"/>
                </a:lnTo>
                <a:lnTo>
                  <a:pt x="1383847" y="658794"/>
                </a:lnTo>
                <a:lnTo>
                  <a:pt x="1388149" y="661513"/>
                </a:lnTo>
                <a:lnTo>
                  <a:pt x="1392677" y="664006"/>
                </a:lnTo>
                <a:lnTo>
                  <a:pt x="1396753" y="666953"/>
                </a:lnTo>
                <a:lnTo>
                  <a:pt x="1400602" y="669672"/>
                </a:lnTo>
                <a:lnTo>
                  <a:pt x="1404451" y="672619"/>
                </a:lnTo>
                <a:lnTo>
                  <a:pt x="1407847" y="675565"/>
                </a:lnTo>
                <a:lnTo>
                  <a:pt x="1411243" y="678512"/>
                </a:lnTo>
                <a:lnTo>
                  <a:pt x="1414413" y="681685"/>
                </a:lnTo>
                <a:lnTo>
                  <a:pt x="1417130" y="685084"/>
                </a:lnTo>
                <a:lnTo>
                  <a:pt x="1419847" y="688257"/>
                </a:lnTo>
                <a:lnTo>
                  <a:pt x="1425507" y="688484"/>
                </a:lnTo>
                <a:lnTo>
                  <a:pt x="1430941" y="689164"/>
                </a:lnTo>
                <a:lnTo>
                  <a:pt x="1436148" y="690297"/>
                </a:lnTo>
                <a:lnTo>
                  <a:pt x="1441356" y="691430"/>
                </a:lnTo>
                <a:lnTo>
                  <a:pt x="1446110" y="693017"/>
                </a:lnTo>
                <a:lnTo>
                  <a:pt x="1450865" y="694830"/>
                </a:lnTo>
                <a:lnTo>
                  <a:pt x="1455167" y="697323"/>
                </a:lnTo>
                <a:lnTo>
                  <a:pt x="1459695" y="699816"/>
                </a:lnTo>
                <a:lnTo>
                  <a:pt x="1463544" y="702763"/>
                </a:lnTo>
                <a:lnTo>
                  <a:pt x="1467619" y="705709"/>
                </a:lnTo>
                <a:lnTo>
                  <a:pt x="1471242" y="708882"/>
                </a:lnTo>
                <a:lnTo>
                  <a:pt x="1474865" y="712508"/>
                </a:lnTo>
                <a:lnTo>
                  <a:pt x="1478261" y="716361"/>
                </a:lnTo>
                <a:lnTo>
                  <a:pt x="1481657" y="720668"/>
                </a:lnTo>
                <a:lnTo>
                  <a:pt x="1484827" y="724747"/>
                </a:lnTo>
                <a:lnTo>
                  <a:pt x="1487544" y="729053"/>
                </a:lnTo>
                <a:lnTo>
                  <a:pt x="1490487" y="733813"/>
                </a:lnTo>
                <a:lnTo>
                  <a:pt x="1492977" y="738799"/>
                </a:lnTo>
                <a:lnTo>
                  <a:pt x="1495468" y="743785"/>
                </a:lnTo>
                <a:lnTo>
                  <a:pt x="1497732" y="748998"/>
                </a:lnTo>
                <a:lnTo>
                  <a:pt x="1499996" y="754211"/>
                </a:lnTo>
                <a:lnTo>
                  <a:pt x="1502034" y="759877"/>
                </a:lnTo>
                <a:lnTo>
                  <a:pt x="1503845" y="765543"/>
                </a:lnTo>
                <a:lnTo>
                  <a:pt x="1505656" y="771436"/>
                </a:lnTo>
                <a:lnTo>
                  <a:pt x="1509053" y="783222"/>
                </a:lnTo>
                <a:lnTo>
                  <a:pt x="1511996" y="795460"/>
                </a:lnTo>
                <a:lnTo>
                  <a:pt x="1514260" y="808153"/>
                </a:lnTo>
                <a:lnTo>
                  <a:pt x="1516071" y="821071"/>
                </a:lnTo>
                <a:lnTo>
                  <a:pt x="1517656" y="833990"/>
                </a:lnTo>
                <a:lnTo>
                  <a:pt x="1519015" y="846909"/>
                </a:lnTo>
                <a:lnTo>
                  <a:pt x="1519694" y="860281"/>
                </a:lnTo>
                <a:lnTo>
                  <a:pt x="1520147" y="873200"/>
                </a:lnTo>
                <a:lnTo>
                  <a:pt x="1520826" y="886118"/>
                </a:lnTo>
                <a:lnTo>
                  <a:pt x="1520826" y="898584"/>
                </a:lnTo>
                <a:lnTo>
                  <a:pt x="1520373" y="910823"/>
                </a:lnTo>
                <a:lnTo>
                  <a:pt x="1520147" y="922608"/>
                </a:lnTo>
                <a:lnTo>
                  <a:pt x="1519241" y="945046"/>
                </a:lnTo>
                <a:lnTo>
                  <a:pt x="1517883" y="964311"/>
                </a:lnTo>
                <a:lnTo>
                  <a:pt x="1516524" y="981083"/>
                </a:lnTo>
                <a:lnTo>
                  <a:pt x="1514939" y="993321"/>
                </a:lnTo>
                <a:lnTo>
                  <a:pt x="1511996" y="991508"/>
                </a:lnTo>
                <a:lnTo>
                  <a:pt x="1508600" y="990148"/>
                </a:lnTo>
                <a:lnTo>
                  <a:pt x="1505204" y="988562"/>
                </a:lnTo>
                <a:lnTo>
                  <a:pt x="1501808" y="987202"/>
                </a:lnTo>
                <a:lnTo>
                  <a:pt x="1498185" y="985842"/>
                </a:lnTo>
                <a:lnTo>
                  <a:pt x="1494562" y="984936"/>
                </a:lnTo>
                <a:lnTo>
                  <a:pt x="1490713" y="983802"/>
                </a:lnTo>
                <a:lnTo>
                  <a:pt x="1487091" y="983349"/>
                </a:lnTo>
                <a:lnTo>
                  <a:pt x="1481657" y="946859"/>
                </a:lnTo>
                <a:lnTo>
                  <a:pt x="1479166" y="929408"/>
                </a:lnTo>
                <a:lnTo>
                  <a:pt x="1476223" y="912636"/>
                </a:lnTo>
                <a:lnTo>
                  <a:pt x="1473280" y="896544"/>
                </a:lnTo>
                <a:lnTo>
                  <a:pt x="1469657" y="881132"/>
                </a:lnTo>
                <a:lnTo>
                  <a:pt x="1467846" y="873653"/>
                </a:lnTo>
                <a:lnTo>
                  <a:pt x="1465808" y="866400"/>
                </a:lnTo>
                <a:lnTo>
                  <a:pt x="1463770" y="859374"/>
                </a:lnTo>
                <a:lnTo>
                  <a:pt x="1461506" y="852802"/>
                </a:lnTo>
                <a:lnTo>
                  <a:pt x="1459242" y="846002"/>
                </a:lnTo>
                <a:lnTo>
                  <a:pt x="1456299" y="839430"/>
                </a:lnTo>
                <a:lnTo>
                  <a:pt x="1453356" y="833310"/>
                </a:lnTo>
                <a:lnTo>
                  <a:pt x="1450412" y="826964"/>
                </a:lnTo>
                <a:lnTo>
                  <a:pt x="1447242" y="821071"/>
                </a:lnTo>
                <a:lnTo>
                  <a:pt x="1443620" y="815405"/>
                </a:lnTo>
                <a:lnTo>
                  <a:pt x="1439771" y="809966"/>
                </a:lnTo>
                <a:lnTo>
                  <a:pt x="1435922" y="804526"/>
                </a:lnTo>
                <a:lnTo>
                  <a:pt x="1431394" y="799313"/>
                </a:lnTo>
                <a:lnTo>
                  <a:pt x="1426865" y="794780"/>
                </a:lnTo>
                <a:lnTo>
                  <a:pt x="1421884" y="789794"/>
                </a:lnTo>
                <a:lnTo>
                  <a:pt x="1416677" y="785261"/>
                </a:lnTo>
                <a:lnTo>
                  <a:pt x="1411017" y="781182"/>
                </a:lnTo>
                <a:lnTo>
                  <a:pt x="1405130" y="777102"/>
                </a:lnTo>
                <a:lnTo>
                  <a:pt x="1398791" y="773249"/>
                </a:lnTo>
                <a:lnTo>
                  <a:pt x="1391998" y="769623"/>
                </a:lnTo>
                <a:lnTo>
                  <a:pt x="1384753" y="774609"/>
                </a:lnTo>
                <a:lnTo>
                  <a:pt x="1377508" y="779595"/>
                </a:lnTo>
                <a:lnTo>
                  <a:pt x="1370263" y="784355"/>
                </a:lnTo>
                <a:lnTo>
                  <a:pt x="1363018" y="788661"/>
                </a:lnTo>
                <a:lnTo>
                  <a:pt x="1355772" y="793194"/>
                </a:lnTo>
                <a:lnTo>
                  <a:pt x="1348301" y="797047"/>
                </a:lnTo>
                <a:lnTo>
                  <a:pt x="1341056" y="800900"/>
                </a:lnTo>
                <a:lnTo>
                  <a:pt x="1334037" y="804526"/>
                </a:lnTo>
                <a:lnTo>
                  <a:pt x="1326792" y="807926"/>
                </a:lnTo>
                <a:lnTo>
                  <a:pt x="1319547" y="811326"/>
                </a:lnTo>
                <a:lnTo>
                  <a:pt x="1312302" y="814045"/>
                </a:lnTo>
                <a:lnTo>
                  <a:pt x="1305283" y="816992"/>
                </a:lnTo>
                <a:lnTo>
                  <a:pt x="1298038" y="819711"/>
                </a:lnTo>
                <a:lnTo>
                  <a:pt x="1291245" y="822205"/>
                </a:lnTo>
                <a:lnTo>
                  <a:pt x="1277208" y="826511"/>
                </a:lnTo>
                <a:lnTo>
                  <a:pt x="1263397" y="830364"/>
                </a:lnTo>
                <a:lnTo>
                  <a:pt x="1249812" y="833537"/>
                </a:lnTo>
                <a:lnTo>
                  <a:pt x="1236454" y="836030"/>
                </a:lnTo>
                <a:lnTo>
                  <a:pt x="1223322" y="838296"/>
                </a:lnTo>
                <a:lnTo>
                  <a:pt x="1210417" y="839656"/>
                </a:lnTo>
                <a:lnTo>
                  <a:pt x="1197964" y="840789"/>
                </a:lnTo>
                <a:lnTo>
                  <a:pt x="1185511" y="841469"/>
                </a:lnTo>
                <a:lnTo>
                  <a:pt x="1173738" y="841469"/>
                </a:lnTo>
                <a:lnTo>
                  <a:pt x="1162191" y="841469"/>
                </a:lnTo>
                <a:lnTo>
                  <a:pt x="1151097" y="841016"/>
                </a:lnTo>
                <a:lnTo>
                  <a:pt x="1140229" y="840336"/>
                </a:lnTo>
                <a:lnTo>
                  <a:pt x="1129814" y="839203"/>
                </a:lnTo>
                <a:lnTo>
                  <a:pt x="1120079" y="837843"/>
                </a:lnTo>
                <a:lnTo>
                  <a:pt x="1110796" y="836710"/>
                </a:lnTo>
                <a:lnTo>
                  <a:pt x="1101739" y="835123"/>
                </a:lnTo>
                <a:lnTo>
                  <a:pt x="1093362" y="833310"/>
                </a:lnTo>
                <a:lnTo>
                  <a:pt x="1085438" y="831724"/>
                </a:lnTo>
                <a:lnTo>
                  <a:pt x="1078193" y="829910"/>
                </a:lnTo>
                <a:lnTo>
                  <a:pt x="1065514" y="826284"/>
                </a:lnTo>
                <a:lnTo>
                  <a:pt x="1055099" y="823111"/>
                </a:lnTo>
                <a:lnTo>
                  <a:pt x="1047401" y="820391"/>
                </a:lnTo>
                <a:lnTo>
                  <a:pt x="1043552" y="828097"/>
                </a:lnTo>
                <a:lnTo>
                  <a:pt x="1040156" y="836483"/>
                </a:lnTo>
                <a:lnTo>
                  <a:pt x="1036986" y="844869"/>
                </a:lnTo>
                <a:lnTo>
                  <a:pt x="1034043" y="853708"/>
                </a:lnTo>
                <a:lnTo>
                  <a:pt x="1031552" y="862774"/>
                </a:lnTo>
                <a:lnTo>
                  <a:pt x="1029288" y="872520"/>
                </a:lnTo>
                <a:lnTo>
                  <a:pt x="1027024" y="882265"/>
                </a:lnTo>
                <a:lnTo>
                  <a:pt x="1024986" y="892464"/>
                </a:lnTo>
                <a:lnTo>
                  <a:pt x="1021137" y="913316"/>
                </a:lnTo>
                <a:lnTo>
                  <a:pt x="1017288" y="935527"/>
                </a:lnTo>
                <a:lnTo>
                  <a:pt x="1013213" y="958871"/>
                </a:lnTo>
                <a:lnTo>
                  <a:pt x="1011175" y="970884"/>
                </a:lnTo>
                <a:lnTo>
                  <a:pt x="1008458" y="983349"/>
                </a:lnTo>
                <a:lnTo>
                  <a:pt x="1004609" y="984029"/>
                </a:lnTo>
                <a:lnTo>
                  <a:pt x="1000760" y="984936"/>
                </a:lnTo>
                <a:lnTo>
                  <a:pt x="997138" y="985842"/>
                </a:lnTo>
                <a:lnTo>
                  <a:pt x="993515" y="987202"/>
                </a:lnTo>
                <a:lnTo>
                  <a:pt x="989892" y="988789"/>
                </a:lnTo>
                <a:lnTo>
                  <a:pt x="986496" y="990375"/>
                </a:lnTo>
                <a:lnTo>
                  <a:pt x="983100" y="991962"/>
                </a:lnTo>
                <a:lnTo>
                  <a:pt x="979704" y="993775"/>
                </a:lnTo>
                <a:lnTo>
                  <a:pt x="977666" y="979723"/>
                </a:lnTo>
                <a:lnTo>
                  <a:pt x="976761" y="970657"/>
                </a:lnTo>
                <a:lnTo>
                  <a:pt x="975402" y="960458"/>
                </a:lnTo>
                <a:lnTo>
                  <a:pt x="974496" y="949352"/>
                </a:lnTo>
                <a:lnTo>
                  <a:pt x="973817" y="937340"/>
                </a:lnTo>
                <a:lnTo>
                  <a:pt x="973364" y="924421"/>
                </a:lnTo>
                <a:lnTo>
                  <a:pt x="973138" y="911049"/>
                </a:lnTo>
                <a:lnTo>
                  <a:pt x="973364" y="896771"/>
                </a:lnTo>
                <a:lnTo>
                  <a:pt x="974044" y="882039"/>
                </a:lnTo>
                <a:lnTo>
                  <a:pt x="975402" y="866854"/>
                </a:lnTo>
                <a:lnTo>
                  <a:pt x="977213" y="851442"/>
                </a:lnTo>
                <a:lnTo>
                  <a:pt x="978119" y="843736"/>
                </a:lnTo>
                <a:lnTo>
                  <a:pt x="979704" y="835577"/>
                </a:lnTo>
                <a:lnTo>
                  <a:pt x="981062" y="827871"/>
                </a:lnTo>
                <a:lnTo>
                  <a:pt x="982874" y="819711"/>
                </a:lnTo>
                <a:lnTo>
                  <a:pt x="984911" y="812006"/>
                </a:lnTo>
                <a:lnTo>
                  <a:pt x="986949" y="804073"/>
                </a:lnTo>
                <a:lnTo>
                  <a:pt x="989440" y="796140"/>
                </a:lnTo>
                <a:lnTo>
                  <a:pt x="991930" y="788208"/>
                </a:lnTo>
                <a:lnTo>
                  <a:pt x="994873" y="780502"/>
                </a:lnTo>
                <a:lnTo>
                  <a:pt x="997817" y="772569"/>
                </a:lnTo>
                <a:lnTo>
                  <a:pt x="1001213" y="765090"/>
                </a:lnTo>
                <a:lnTo>
                  <a:pt x="1004836" y="757384"/>
                </a:lnTo>
                <a:lnTo>
                  <a:pt x="1008685" y="749905"/>
                </a:lnTo>
                <a:lnTo>
                  <a:pt x="1012986" y="742652"/>
                </a:lnTo>
                <a:lnTo>
                  <a:pt x="1017288" y="735400"/>
                </a:lnTo>
                <a:lnTo>
                  <a:pt x="1022043" y="728147"/>
                </a:lnTo>
                <a:lnTo>
                  <a:pt x="1027024" y="721121"/>
                </a:lnTo>
                <a:lnTo>
                  <a:pt x="1032458" y="714095"/>
                </a:lnTo>
                <a:lnTo>
                  <a:pt x="1038118" y="707522"/>
                </a:lnTo>
                <a:lnTo>
                  <a:pt x="1044231" y="701176"/>
                </a:lnTo>
                <a:lnTo>
                  <a:pt x="1050344" y="694603"/>
                </a:lnTo>
                <a:lnTo>
                  <a:pt x="1057136" y="688711"/>
                </a:lnTo>
                <a:lnTo>
                  <a:pt x="1064382" y="682818"/>
                </a:lnTo>
                <a:lnTo>
                  <a:pt x="1071627" y="676925"/>
                </a:lnTo>
                <a:lnTo>
                  <a:pt x="1079778" y="671486"/>
                </a:lnTo>
                <a:lnTo>
                  <a:pt x="1087702" y="666726"/>
                </a:lnTo>
                <a:lnTo>
                  <a:pt x="1096306" y="661740"/>
                </a:lnTo>
                <a:lnTo>
                  <a:pt x="1105362" y="656980"/>
                </a:lnTo>
                <a:lnTo>
                  <a:pt x="1114645" y="652674"/>
                </a:lnTo>
                <a:lnTo>
                  <a:pt x="1124380" y="648821"/>
                </a:lnTo>
                <a:lnTo>
                  <a:pt x="1134795" y="645195"/>
                </a:lnTo>
                <a:lnTo>
                  <a:pt x="1145437" y="641795"/>
                </a:lnTo>
                <a:lnTo>
                  <a:pt x="1156531" y="638622"/>
                </a:lnTo>
                <a:lnTo>
                  <a:pt x="1168304" y="636129"/>
                </a:lnTo>
                <a:lnTo>
                  <a:pt x="1180304" y="634089"/>
                </a:lnTo>
                <a:lnTo>
                  <a:pt x="1192757" y="631823"/>
                </a:lnTo>
                <a:lnTo>
                  <a:pt x="1205662" y="630690"/>
                </a:lnTo>
                <a:lnTo>
                  <a:pt x="1219247" y="629330"/>
                </a:lnTo>
                <a:lnTo>
                  <a:pt x="1233058" y="628876"/>
                </a:lnTo>
                <a:lnTo>
                  <a:pt x="1247774" y="628650"/>
                </a:lnTo>
                <a:close/>
                <a:moveTo>
                  <a:pt x="91667" y="541337"/>
                </a:moveTo>
                <a:lnTo>
                  <a:pt x="370523" y="541337"/>
                </a:lnTo>
                <a:lnTo>
                  <a:pt x="375061" y="541563"/>
                </a:lnTo>
                <a:lnTo>
                  <a:pt x="379826" y="542015"/>
                </a:lnTo>
                <a:lnTo>
                  <a:pt x="384137" y="542468"/>
                </a:lnTo>
                <a:lnTo>
                  <a:pt x="388902" y="543373"/>
                </a:lnTo>
                <a:lnTo>
                  <a:pt x="393213" y="544278"/>
                </a:lnTo>
                <a:lnTo>
                  <a:pt x="397524" y="545635"/>
                </a:lnTo>
                <a:lnTo>
                  <a:pt x="401835" y="546992"/>
                </a:lnTo>
                <a:lnTo>
                  <a:pt x="405919" y="548576"/>
                </a:lnTo>
                <a:lnTo>
                  <a:pt x="409777" y="550386"/>
                </a:lnTo>
                <a:lnTo>
                  <a:pt x="414088" y="552421"/>
                </a:lnTo>
                <a:lnTo>
                  <a:pt x="417718" y="554684"/>
                </a:lnTo>
                <a:lnTo>
                  <a:pt x="421575" y="556946"/>
                </a:lnTo>
                <a:lnTo>
                  <a:pt x="425206" y="559434"/>
                </a:lnTo>
                <a:lnTo>
                  <a:pt x="428609" y="562149"/>
                </a:lnTo>
                <a:lnTo>
                  <a:pt x="432013" y="564864"/>
                </a:lnTo>
                <a:lnTo>
                  <a:pt x="434962" y="568031"/>
                </a:lnTo>
                <a:lnTo>
                  <a:pt x="438139" y="571198"/>
                </a:lnTo>
                <a:lnTo>
                  <a:pt x="441088" y="574591"/>
                </a:lnTo>
                <a:lnTo>
                  <a:pt x="443584" y="577984"/>
                </a:lnTo>
                <a:lnTo>
                  <a:pt x="446307" y="581604"/>
                </a:lnTo>
                <a:lnTo>
                  <a:pt x="448803" y="585223"/>
                </a:lnTo>
                <a:lnTo>
                  <a:pt x="450845" y="589069"/>
                </a:lnTo>
                <a:lnTo>
                  <a:pt x="452887" y="592915"/>
                </a:lnTo>
                <a:lnTo>
                  <a:pt x="454702" y="596760"/>
                </a:lnTo>
                <a:lnTo>
                  <a:pt x="456291" y="600832"/>
                </a:lnTo>
                <a:lnTo>
                  <a:pt x="457879" y="605130"/>
                </a:lnTo>
                <a:lnTo>
                  <a:pt x="459240" y="609429"/>
                </a:lnTo>
                <a:lnTo>
                  <a:pt x="460148" y="613727"/>
                </a:lnTo>
                <a:lnTo>
                  <a:pt x="461055" y="618251"/>
                </a:lnTo>
                <a:lnTo>
                  <a:pt x="461509" y="622549"/>
                </a:lnTo>
                <a:lnTo>
                  <a:pt x="461736" y="627300"/>
                </a:lnTo>
                <a:lnTo>
                  <a:pt x="461963" y="631824"/>
                </a:lnTo>
                <a:lnTo>
                  <a:pt x="461736" y="636575"/>
                </a:lnTo>
                <a:lnTo>
                  <a:pt x="461509" y="641099"/>
                </a:lnTo>
                <a:lnTo>
                  <a:pt x="461055" y="645624"/>
                </a:lnTo>
                <a:lnTo>
                  <a:pt x="460148" y="650148"/>
                </a:lnTo>
                <a:lnTo>
                  <a:pt x="459240" y="654446"/>
                </a:lnTo>
                <a:lnTo>
                  <a:pt x="457879" y="658518"/>
                </a:lnTo>
                <a:lnTo>
                  <a:pt x="456291" y="662816"/>
                </a:lnTo>
                <a:lnTo>
                  <a:pt x="454702" y="666888"/>
                </a:lnTo>
                <a:lnTo>
                  <a:pt x="452887" y="670960"/>
                </a:lnTo>
                <a:lnTo>
                  <a:pt x="450845" y="674806"/>
                </a:lnTo>
                <a:lnTo>
                  <a:pt x="448803" y="678652"/>
                </a:lnTo>
                <a:lnTo>
                  <a:pt x="446307" y="682271"/>
                </a:lnTo>
                <a:lnTo>
                  <a:pt x="443584" y="685664"/>
                </a:lnTo>
                <a:lnTo>
                  <a:pt x="441088" y="689284"/>
                </a:lnTo>
                <a:lnTo>
                  <a:pt x="438139" y="692451"/>
                </a:lnTo>
                <a:lnTo>
                  <a:pt x="434962" y="695618"/>
                </a:lnTo>
                <a:lnTo>
                  <a:pt x="432013" y="698559"/>
                </a:lnTo>
                <a:lnTo>
                  <a:pt x="428609" y="701500"/>
                </a:lnTo>
                <a:lnTo>
                  <a:pt x="425206" y="703988"/>
                </a:lnTo>
                <a:lnTo>
                  <a:pt x="421575" y="706703"/>
                </a:lnTo>
                <a:lnTo>
                  <a:pt x="417718" y="708965"/>
                </a:lnTo>
                <a:lnTo>
                  <a:pt x="414088" y="711227"/>
                </a:lnTo>
                <a:lnTo>
                  <a:pt x="409777" y="713489"/>
                </a:lnTo>
                <a:lnTo>
                  <a:pt x="405919" y="715299"/>
                </a:lnTo>
                <a:lnTo>
                  <a:pt x="401835" y="716883"/>
                </a:lnTo>
                <a:lnTo>
                  <a:pt x="397524" y="718014"/>
                </a:lnTo>
                <a:lnTo>
                  <a:pt x="393213" y="719371"/>
                </a:lnTo>
                <a:lnTo>
                  <a:pt x="388902" y="720502"/>
                </a:lnTo>
                <a:lnTo>
                  <a:pt x="384137" y="721181"/>
                </a:lnTo>
                <a:lnTo>
                  <a:pt x="379826" y="721633"/>
                </a:lnTo>
                <a:lnTo>
                  <a:pt x="375061" y="722312"/>
                </a:lnTo>
                <a:lnTo>
                  <a:pt x="370523" y="722312"/>
                </a:lnTo>
                <a:lnTo>
                  <a:pt x="91667" y="722312"/>
                </a:lnTo>
                <a:lnTo>
                  <a:pt x="86902" y="722312"/>
                </a:lnTo>
                <a:lnTo>
                  <a:pt x="82364" y="721633"/>
                </a:lnTo>
                <a:lnTo>
                  <a:pt x="77599" y="721181"/>
                </a:lnTo>
                <a:lnTo>
                  <a:pt x="73288" y="720502"/>
                </a:lnTo>
                <a:lnTo>
                  <a:pt x="68750" y="719371"/>
                </a:lnTo>
                <a:lnTo>
                  <a:pt x="64439" y="718014"/>
                </a:lnTo>
                <a:lnTo>
                  <a:pt x="60128" y="716883"/>
                </a:lnTo>
                <a:lnTo>
                  <a:pt x="56044" y="715299"/>
                </a:lnTo>
                <a:lnTo>
                  <a:pt x="51959" y="713489"/>
                </a:lnTo>
                <a:lnTo>
                  <a:pt x="48102" y="711227"/>
                </a:lnTo>
                <a:lnTo>
                  <a:pt x="44245" y="708965"/>
                </a:lnTo>
                <a:lnTo>
                  <a:pt x="40615" y="706703"/>
                </a:lnTo>
                <a:lnTo>
                  <a:pt x="36757" y="703988"/>
                </a:lnTo>
                <a:lnTo>
                  <a:pt x="33581" y="701500"/>
                </a:lnTo>
                <a:lnTo>
                  <a:pt x="30177" y="698559"/>
                </a:lnTo>
                <a:lnTo>
                  <a:pt x="26774" y="695618"/>
                </a:lnTo>
                <a:lnTo>
                  <a:pt x="23824" y="692451"/>
                </a:lnTo>
                <a:lnTo>
                  <a:pt x="21101" y="689284"/>
                </a:lnTo>
                <a:lnTo>
                  <a:pt x="18152" y="685664"/>
                </a:lnTo>
                <a:lnTo>
                  <a:pt x="15656" y="682271"/>
                </a:lnTo>
                <a:lnTo>
                  <a:pt x="13160" y="678652"/>
                </a:lnTo>
                <a:lnTo>
                  <a:pt x="11118" y="674806"/>
                </a:lnTo>
                <a:lnTo>
                  <a:pt x="9076" y="670960"/>
                </a:lnTo>
                <a:lnTo>
                  <a:pt x="7261" y="666888"/>
                </a:lnTo>
                <a:lnTo>
                  <a:pt x="5446" y="662816"/>
                </a:lnTo>
                <a:lnTo>
                  <a:pt x="4084" y="658518"/>
                </a:lnTo>
                <a:lnTo>
                  <a:pt x="2950" y="654446"/>
                </a:lnTo>
                <a:lnTo>
                  <a:pt x="1815" y="650148"/>
                </a:lnTo>
                <a:lnTo>
                  <a:pt x="1134" y="645624"/>
                </a:lnTo>
                <a:lnTo>
                  <a:pt x="454" y="641099"/>
                </a:lnTo>
                <a:lnTo>
                  <a:pt x="0" y="636575"/>
                </a:lnTo>
                <a:lnTo>
                  <a:pt x="0" y="631824"/>
                </a:lnTo>
                <a:lnTo>
                  <a:pt x="0" y="627300"/>
                </a:lnTo>
                <a:lnTo>
                  <a:pt x="454" y="622549"/>
                </a:lnTo>
                <a:lnTo>
                  <a:pt x="1134" y="618251"/>
                </a:lnTo>
                <a:lnTo>
                  <a:pt x="1815" y="613727"/>
                </a:lnTo>
                <a:lnTo>
                  <a:pt x="2950" y="609429"/>
                </a:lnTo>
                <a:lnTo>
                  <a:pt x="4084" y="605130"/>
                </a:lnTo>
                <a:lnTo>
                  <a:pt x="5446" y="600832"/>
                </a:lnTo>
                <a:lnTo>
                  <a:pt x="7261" y="596760"/>
                </a:lnTo>
                <a:lnTo>
                  <a:pt x="9076" y="592915"/>
                </a:lnTo>
                <a:lnTo>
                  <a:pt x="11118" y="589069"/>
                </a:lnTo>
                <a:lnTo>
                  <a:pt x="13160" y="585223"/>
                </a:lnTo>
                <a:lnTo>
                  <a:pt x="15656" y="581604"/>
                </a:lnTo>
                <a:lnTo>
                  <a:pt x="18152" y="577984"/>
                </a:lnTo>
                <a:lnTo>
                  <a:pt x="21101" y="574591"/>
                </a:lnTo>
                <a:lnTo>
                  <a:pt x="23824" y="571198"/>
                </a:lnTo>
                <a:lnTo>
                  <a:pt x="26774" y="568031"/>
                </a:lnTo>
                <a:lnTo>
                  <a:pt x="30177" y="564864"/>
                </a:lnTo>
                <a:lnTo>
                  <a:pt x="33581" y="562149"/>
                </a:lnTo>
                <a:lnTo>
                  <a:pt x="36757" y="559434"/>
                </a:lnTo>
                <a:lnTo>
                  <a:pt x="40615" y="556946"/>
                </a:lnTo>
                <a:lnTo>
                  <a:pt x="44245" y="554684"/>
                </a:lnTo>
                <a:lnTo>
                  <a:pt x="48102" y="552421"/>
                </a:lnTo>
                <a:lnTo>
                  <a:pt x="51959" y="550386"/>
                </a:lnTo>
                <a:lnTo>
                  <a:pt x="56044" y="548576"/>
                </a:lnTo>
                <a:lnTo>
                  <a:pt x="60128" y="546992"/>
                </a:lnTo>
                <a:lnTo>
                  <a:pt x="64439" y="545635"/>
                </a:lnTo>
                <a:lnTo>
                  <a:pt x="68750" y="544278"/>
                </a:lnTo>
                <a:lnTo>
                  <a:pt x="73288" y="543373"/>
                </a:lnTo>
                <a:lnTo>
                  <a:pt x="77599" y="542468"/>
                </a:lnTo>
                <a:lnTo>
                  <a:pt x="82364" y="542015"/>
                </a:lnTo>
                <a:lnTo>
                  <a:pt x="86902" y="541563"/>
                </a:lnTo>
                <a:lnTo>
                  <a:pt x="91667" y="541337"/>
                </a:lnTo>
                <a:close/>
                <a:moveTo>
                  <a:pt x="2282825" y="312737"/>
                </a:moveTo>
                <a:lnTo>
                  <a:pt x="2412173" y="372470"/>
                </a:lnTo>
                <a:lnTo>
                  <a:pt x="2422140" y="377674"/>
                </a:lnTo>
                <a:lnTo>
                  <a:pt x="2426897" y="380163"/>
                </a:lnTo>
                <a:lnTo>
                  <a:pt x="2431201" y="382878"/>
                </a:lnTo>
                <a:lnTo>
                  <a:pt x="2435732" y="385367"/>
                </a:lnTo>
                <a:lnTo>
                  <a:pt x="2439583" y="388308"/>
                </a:lnTo>
                <a:lnTo>
                  <a:pt x="2443434" y="391023"/>
                </a:lnTo>
                <a:lnTo>
                  <a:pt x="2447058" y="393964"/>
                </a:lnTo>
                <a:lnTo>
                  <a:pt x="2450456" y="396680"/>
                </a:lnTo>
                <a:lnTo>
                  <a:pt x="2453628" y="399621"/>
                </a:lnTo>
                <a:lnTo>
                  <a:pt x="2456799" y="402562"/>
                </a:lnTo>
                <a:lnTo>
                  <a:pt x="2459518" y="405504"/>
                </a:lnTo>
                <a:lnTo>
                  <a:pt x="2462236" y="408671"/>
                </a:lnTo>
                <a:lnTo>
                  <a:pt x="2464501" y="411839"/>
                </a:lnTo>
                <a:lnTo>
                  <a:pt x="2466766" y="415233"/>
                </a:lnTo>
                <a:lnTo>
                  <a:pt x="2468805" y="418174"/>
                </a:lnTo>
                <a:lnTo>
                  <a:pt x="2470617" y="421568"/>
                </a:lnTo>
                <a:lnTo>
                  <a:pt x="2472430" y="424962"/>
                </a:lnTo>
                <a:lnTo>
                  <a:pt x="2474015" y="428356"/>
                </a:lnTo>
                <a:lnTo>
                  <a:pt x="2475601" y="431750"/>
                </a:lnTo>
                <a:lnTo>
                  <a:pt x="2477866" y="438990"/>
                </a:lnTo>
                <a:lnTo>
                  <a:pt x="2479905" y="446231"/>
                </a:lnTo>
                <a:lnTo>
                  <a:pt x="2481264" y="453697"/>
                </a:lnTo>
                <a:lnTo>
                  <a:pt x="2482397" y="461390"/>
                </a:lnTo>
                <a:lnTo>
                  <a:pt x="2482850" y="469536"/>
                </a:lnTo>
                <a:lnTo>
                  <a:pt x="2482850" y="477455"/>
                </a:lnTo>
                <a:lnTo>
                  <a:pt x="2482850" y="694213"/>
                </a:lnTo>
                <a:lnTo>
                  <a:pt x="2482850" y="702584"/>
                </a:lnTo>
                <a:lnTo>
                  <a:pt x="2482397" y="710504"/>
                </a:lnTo>
                <a:lnTo>
                  <a:pt x="2481264" y="718423"/>
                </a:lnTo>
                <a:lnTo>
                  <a:pt x="2479905" y="725889"/>
                </a:lnTo>
                <a:lnTo>
                  <a:pt x="2477866" y="733130"/>
                </a:lnTo>
                <a:lnTo>
                  <a:pt x="2475601" y="740144"/>
                </a:lnTo>
                <a:lnTo>
                  <a:pt x="2474015" y="743311"/>
                </a:lnTo>
                <a:lnTo>
                  <a:pt x="2472430" y="746932"/>
                </a:lnTo>
                <a:lnTo>
                  <a:pt x="2470617" y="750326"/>
                </a:lnTo>
                <a:lnTo>
                  <a:pt x="2468805" y="753493"/>
                </a:lnTo>
                <a:lnTo>
                  <a:pt x="2466766" y="756887"/>
                </a:lnTo>
                <a:lnTo>
                  <a:pt x="2464501" y="760055"/>
                </a:lnTo>
                <a:lnTo>
                  <a:pt x="2462236" y="762996"/>
                </a:lnTo>
                <a:lnTo>
                  <a:pt x="2459518" y="766164"/>
                </a:lnTo>
                <a:lnTo>
                  <a:pt x="2456799" y="769331"/>
                </a:lnTo>
                <a:lnTo>
                  <a:pt x="2453628" y="772047"/>
                </a:lnTo>
                <a:lnTo>
                  <a:pt x="2450456" y="775214"/>
                </a:lnTo>
                <a:lnTo>
                  <a:pt x="2447058" y="778156"/>
                </a:lnTo>
                <a:lnTo>
                  <a:pt x="2443434" y="780871"/>
                </a:lnTo>
                <a:lnTo>
                  <a:pt x="2439583" y="783812"/>
                </a:lnTo>
                <a:lnTo>
                  <a:pt x="2435732" y="786301"/>
                </a:lnTo>
                <a:lnTo>
                  <a:pt x="2431201" y="789242"/>
                </a:lnTo>
                <a:lnTo>
                  <a:pt x="2426897" y="791731"/>
                </a:lnTo>
                <a:lnTo>
                  <a:pt x="2422140" y="794446"/>
                </a:lnTo>
                <a:lnTo>
                  <a:pt x="2412173" y="799198"/>
                </a:lnTo>
                <a:lnTo>
                  <a:pt x="2406963" y="801687"/>
                </a:lnTo>
                <a:lnTo>
                  <a:pt x="2282825" y="744216"/>
                </a:lnTo>
                <a:lnTo>
                  <a:pt x="2282825" y="312737"/>
                </a:lnTo>
                <a:close/>
                <a:moveTo>
                  <a:pt x="458964" y="22907"/>
                </a:moveTo>
                <a:lnTo>
                  <a:pt x="448307" y="23134"/>
                </a:lnTo>
                <a:lnTo>
                  <a:pt x="438104" y="24041"/>
                </a:lnTo>
                <a:lnTo>
                  <a:pt x="427674" y="25175"/>
                </a:lnTo>
                <a:lnTo>
                  <a:pt x="417471" y="26990"/>
                </a:lnTo>
                <a:lnTo>
                  <a:pt x="407722" y="29485"/>
                </a:lnTo>
                <a:lnTo>
                  <a:pt x="397745" y="32206"/>
                </a:lnTo>
                <a:lnTo>
                  <a:pt x="388222" y="35382"/>
                </a:lnTo>
                <a:lnTo>
                  <a:pt x="378926" y="39237"/>
                </a:lnTo>
                <a:lnTo>
                  <a:pt x="369857" y="43320"/>
                </a:lnTo>
                <a:lnTo>
                  <a:pt x="361014" y="47856"/>
                </a:lnTo>
                <a:lnTo>
                  <a:pt x="352171" y="52846"/>
                </a:lnTo>
                <a:lnTo>
                  <a:pt x="344009" y="58289"/>
                </a:lnTo>
                <a:lnTo>
                  <a:pt x="335847" y="63959"/>
                </a:lnTo>
                <a:lnTo>
                  <a:pt x="328138" y="70083"/>
                </a:lnTo>
                <a:lnTo>
                  <a:pt x="320655" y="76660"/>
                </a:lnTo>
                <a:lnTo>
                  <a:pt x="313626" y="83238"/>
                </a:lnTo>
                <a:lnTo>
                  <a:pt x="306598" y="90722"/>
                </a:lnTo>
                <a:lnTo>
                  <a:pt x="300022" y="98207"/>
                </a:lnTo>
                <a:lnTo>
                  <a:pt x="294127" y="105918"/>
                </a:lnTo>
                <a:lnTo>
                  <a:pt x="288232" y="113856"/>
                </a:lnTo>
                <a:lnTo>
                  <a:pt x="283017" y="122248"/>
                </a:lnTo>
                <a:lnTo>
                  <a:pt x="278029" y="130867"/>
                </a:lnTo>
                <a:lnTo>
                  <a:pt x="273494" y="139939"/>
                </a:lnTo>
                <a:lnTo>
                  <a:pt x="269186" y="149011"/>
                </a:lnTo>
                <a:lnTo>
                  <a:pt x="265559" y="158310"/>
                </a:lnTo>
                <a:lnTo>
                  <a:pt x="262158" y="167836"/>
                </a:lnTo>
                <a:lnTo>
                  <a:pt x="259664" y="177589"/>
                </a:lnTo>
                <a:lnTo>
                  <a:pt x="257396" y="187568"/>
                </a:lnTo>
                <a:lnTo>
                  <a:pt x="255582" y="197775"/>
                </a:lnTo>
                <a:lnTo>
                  <a:pt x="254222" y="207754"/>
                </a:lnTo>
                <a:lnTo>
                  <a:pt x="253542" y="218414"/>
                </a:lnTo>
                <a:lnTo>
                  <a:pt x="253088" y="229074"/>
                </a:lnTo>
                <a:lnTo>
                  <a:pt x="253088" y="495117"/>
                </a:lnTo>
                <a:lnTo>
                  <a:pt x="369630" y="495117"/>
                </a:lnTo>
                <a:lnTo>
                  <a:pt x="376659" y="495344"/>
                </a:lnTo>
                <a:lnTo>
                  <a:pt x="383461" y="496024"/>
                </a:lnTo>
                <a:lnTo>
                  <a:pt x="390263" y="496705"/>
                </a:lnTo>
                <a:lnTo>
                  <a:pt x="397065" y="498066"/>
                </a:lnTo>
                <a:lnTo>
                  <a:pt x="403867" y="499653"/>
                </a:lnTo>
                <a:lnTo>
                  <a:pt x="410216" y="501468"/>
                </a:lnTo>
                <a:lnTo>
                  <a:pt x="416791" y="503509"/>
                </a:lnTo>
                <a:lnTo>
                  <a:pt x="422913" y="505777"/>
                </a:lnTo>
                <a:lnTo>
                  <a:pt x="428808" y="508726"/>
                </a:lnTo>
                <a:lnTo>
                  <a:pt x="434930" y="511674"/>
                </a:lnTo>
                <a:lnTo>
                  <a:pt x="440598" y="514849"/>
                </a:lnTo>
                <a:lnTo>
                  <a:pt x="446266" y="518478"/>
                </a:lnTo>
                <a:lnTo>
                  <a:pt x="451481" y="522334"/>
                </a:lnTo>
                <a:lnTo>
                  <a:pt x="456923" y="526190"/>
                </a:lnTo>
                <a:lnTo>
                  <a:pt x="461911" y="530726"/>
                </a:lnTo>
                <a:lnTo>
                  <a:pt x="466446" y="535035"/>
                </a:lnTo>
                <a:lnTo>
                  <a:pt x="471207" y="539798"/>
                </a:lnTo>
                <a:lnTo>
                  <a:pt x="475289" y="545015"/>
                </a:lnTo>
                <a:lnTo>
                  <a:pt x="479370" y="549777"/>
                </a:lnTo>
                <a:lnTo>
                  <a:pt x="483451" y="555221"/>
                </a:lnTo>
                <a:lnTo>
                  <a:pt x="487079" y="560664"/>
                </a:lnTo>
                <a:lnTo>
                  <a:pt x="490026" y="566561"/>
                </a:lnTo>
                <a:lnTo>
                  <a:pt x="493201" y="572458"/>
                </a:lnTo>
                <a:lnTo>
                  <a:pt x="496148" y="578355"/>
                </a:lnTo>
                <a:lnTo>
                  <a:pt x="498416" y="584706"/>
                </a:lnTo>
                <a:lnTo>
                  <a:pt x="500683" y="591056"/>
                </a:lnTo>
                <a:lnTo>
                  <a:pt x="502497" y="597407"/>
                </a:lnTo>
                <a:lnTo>
                  <a:pt x="504084" y="603984"/>
                </a:lnTo>
                <a:lnTo>
                  <a:pt x="505218" y="610788"/>
                </a:lnTo>
                <a:lnTo>
                  <a:pt x="506125" y="617592"/>
                </a:lnTo>
                <a:lnTo>
                  <a:pt x="506578" y="624623"/>
                </a:lnTo>
                <a:lnTo>
                  <a:pt x="506578" y="631428"/>
                </a:lnTo>
                <a:lnTo>
                  <a:pt x="506578" y="638459"/>
                </a:lnTo>
                <a:lnTo>
                  <a:pt x="506125" y="645263"/>
                </a:lnTo>
                <a:lnTo>
                  <a:pt x="505218" y="652294"/>
                </a:lnTo>
                <a:lnTo>
                  <a:pt x="504084" y="659098"/>
                </a:lnTo>
                <a:lnTo>
                  <a:pt x="502497" y="665449"/>
                </a:lnTo>
                <a:lnTo>
                  <a:pt x="500683" y="672026"/>
                </a:lnTo>
                <a:lnTo>
                  <a:pt x="498416" y="678150"/>
                </a:lnTo>
                <a:lnTo>
                  <a:pt x="496148" y="684500"/>
                </a:lnTo>
                <a:lnTo>
                  <a:pt x="493201" y="690397"/>
                </a:lnTo>
                <a:lnTo>
                  <a:pt x="490026" y="696294"/>
                </a:lnTo>
                <a:lnTo>
                  <a:pt x="487079" y="701964"/>
                </a:lnTo>
                <a:lnTo>
                  <a:pt x="483451" y="707861"/>
                </a:lnTo>
                <a:lnTo>
                  <a:pt x="479370" y="712851"/>
                </a:lnTo>
                <a:lnTo>
                  <a:pt x="475289" y="718067"/>
                </a:lnTo>
                <a:lnTo>
                  <a:pt x="471207" y="723057"/>
                </a:lnTo>
                <a:lnTo>
                  <a:pt x="466446" y="727820"/>
                </a:lnTo>
                <a:lnTo>
                  <a:pt x="461911" y="732356"/>
                </a:lnTo>
                <a:lnTo>
                  <a:pt x="456923" y="736666"/>
                </a:lnTo>
                <a:lnTo>
                  <a:pt x="451481" y="740748"/>
                </a:lnTo>
                <a:lnTo>
                  <a:pt x="446266" y="744604"/>
                </a:lnTo>
                <a:lnTo>
                  <a:pt x="440598" y="748006"/>
                </a:lnTo>
                <a:lnTo>
                  <a:pt x="434930" y="751408"/>
                </a:lnTo>
                <a:lnTo>
                  <a:pt x="428808" y="754356"/>
                </a:lnTo>
                <a:lnTo>
                  <a:pt x="422913" y="757078"/>
                </a:lnTo>
                <a:lnTo>
                  <a:pt x="416791" y="759573"/>
                </a:lnTo>
                <a:lnTo>
                  <a:pt x="410216" y="761614"/>
                </a:lnTo>
                <a:lnTo>
                  <a:pt x="403867" y="763429"/>
                </a:lnTo>
                <a:lnTo>
                  <a:pt x="397065" y="765016"/>
                </a:lnTo>
                <a:lnTo>
                  <a:pt x="390263" y="766377"/>
                </a:lnTo>
                <a:lnTo>
                  <a:pt x="383461" y="767058"/>
                </a:lnTo>
                <a:lnTo>
                  <a:pt x="376659" y="767738"/>
                </a:lnTo>
                <a:lnTo>
                  <a:pt x="369630" y="767965"/>
                </a:lnTo>
                <a:lnTo>
                  <a:pt x="253088" y="767965"/>
                </a:lnTo>
                <a:lnTo>
                  <a:pt x="253088" y="1135844"/>
                </a:lnTo>
                <a:lnTo>
                  <a:pt x="369630" y="1135844"/>
                </a:lnTo>
                <a:lnTo>
                  <a:pt x="376659" y="1136071"/>
                </a:lnTo>
                <a:lnTo>
                  <a:pt x="383461" y="1136751"/>
                </a:lnTo>
                <a:lnTo>
                  <a:pt x="390263" y="1137659"/>
                </a:lnTo>
                <a:lnTo>
                  <a:pt x="397065" y="1138793"/>
                </a:lnTo>
                <a:lnTo>
                  <a:pt x="403867" y="1140380"/>
                </a:lnTo>
                <a:lnTo>
                  <a:pt x="410216" y="1142195"/>
                </a:lnTo>
                <a:lnTo>
                  <a:pt x="416791" y="1144236"/>
                </a:lnTo>
                <a:lnTo>
                  <a:pt x="422913" y="1146731"/>
                </a:lnTo>
                <a:lnTo>
                  <a:pt x="428808" y="1149452"/>
                </a:lnTo>
                <a:lnTo>
                  <a:pt x="434930" y="1152401"/>
                </a:lnTo>
                <a:lnTo>
                  <a:pt x="440598" y="1155803"/>
                </a:lnTo>
                <a:lnTo>
                  <a:pt x="446266" y="1159205"/>
                </a:lnTo>
                <a:lnTo>
                  <a:pt x="451481" y="1163061"/>
                </a:lnTo>
                <a:lnTo>
                  <a:pt x="456923" y="1167370"/>
                </a:lnTo>
                <a:lnTo>
                  <a:pt x="461911" y="1171453"/>
                </a:lnTo>
                <a:lnTo>
                  <a:pt x="466446" y="1175989"/>
                </a:lnTo>
                <a:lnTo>
                  <a:pt x="471207" y="1180752"/>
                </a:lnTo>
                <a:lnTo>
                  <a:pt x="475289" y="1185741"/>
                </a:lnTo>
                <a:lnTo>
                  <a:pt x="479370" y="1190958"/>
                </a:lnTo>
                <a:lnTo>
                  <a:pt x="483451" y="1196401"/>
                </a:lnTo>
                <a:lnTo>
                  <a:pt x="487079" y="1201845"/>
                </a:lnTo>
                <a:lnTo>
                  <a:pt x="490026" y="1207515"/>
                </a:lnTo>
                <a:lnTo>
                  <a:pt x="493201" y="1213412"/>
                </a:lnTo>
                <a:lnTo>
                  <a:pt x="496148" y="1219309"/>
                </a:lnTo>
                <a:lnTo>
                  <a:pt x="498416" y="1225659"/>
                </a:lnTo>
                <a:lnTo>
                  <a:pt x="500683" y="1231783"/>
                </a:lnTo>
                <a:lnTo>
                  <a:pt x="502497" y="1238360"/>
                </a:lnTo>
                <a:lnTo>
                  <a:pt x="504084" y="1245165"/>
                </a:lnTo>
                <a:lnTo>
                  <a:pt x="505218" y="1251742"/>
                </a:lnTo>
                <a:lnTo>
                  <a:pt x="506125" y="1258546"/>
                </a:lnTo>
                <a:lnTo>
                  <a:pt x="506578" y="1265350"/>
                </a:lnTo>
                <a:lnTo>
                  <a:pt x="506578" y="1272381"/>
                </a:lnTo>
                <a:lnTo>
                  <a:pt x="506578" y="1279639"/>
                </a:lnTo>
                <a:lnTo>
                  <a:pt x="506125" y="1286216"/>
                </a:lnTo>
                <a:lnTo>
                  <a:pt x="505218" y="1293021"/>
                </a:lnTo>
                <a:lnTo>
                  <a:pt x="504084" y="1299825"/>
                </a:lnTo>
                <a:lnTo>
                  <a:pt x="502497" y="1306629"/>
                </a:lnTo>
                <a:lnTo>
                  <a:pt x="500683" y="1312980"/>
                </a:lnTo>
                <a:lnTo>
                  <a:pt x="498416" y="1319330"/>
                </a:lnTo>
                <a:lnTo>
                  <a:pt x="496148" y="1325454"/>
                </a:lnTo>
                <a:lnTo>
                  <a:pt x="493201" y="1331351"/>
                </a:lnTo>
                <a:lnTo>
                  <a:pt x="490026" y="1337475"/>
                </a:lnTo>
                <a:lnTo>
                  <a:pt x="487079" y="1343145"/>
                </a:lnTo>
                <a:lnTo>
                  <a:pt x="483451" y="1348588"/>
                </a:lnTo>
                <a:lnTo>
                  <a:pt x="479370" y="1354031"/>
                </a:lnTo>
                <a:lnTo>
                  <a:pt x="475289" y="1359248"/>
                </a:lnTo>
                <a:lnTo>
                  <a:pt x="471207" y="1364011"/>
                </a:lnTo>
                <a:lnTo>
                  <a:pt x="466446" y="1368774"/>
                </a:lnTo>
                <a:lnTo>
                  <a:pt x="461911" y="1373537"/>
                </a:lnTo>
                <a:lnTo>
                  <a:pt x="456923" y="1377619"/>
                </a:lnTo>
                <a:lnTo>
                  <a:pt x="451481" y="1381702"/>
                </a:lnTo>
                <a:lnTo>
                  <a:pt x="446266" y="1385557"/>
                </a:lnTo>
                <a:lnTo>
                  <a:pt x="440598" y="1388960"/>
                </a:lnTo>
                <a:lnTo>
                  <a:pt x="434930" y="1392362"/>
                </a:lnTo>
                <a:lnTo>
                  <a:pt x="428808" y="1395537"/>
                </a:lnTo>
                <a:lnTo>
                  <a:pt x="422913" y="1398032"/>
                </a:lnTo>
                <a:lnTo>
                  <a:pt x="416791" y="1400300"/>
                </a:lnTo>
                <a:lnTo>
                  <a:pt x="410216" y="1402795"/>
                </a:lnTo>
                <a:lnTo>
                  <a:pt x="403867" y="1404609"/>
                </a:lnTo>
                <a:lnTo>
                  <a:pt x="397065" y="1406197"/>
                </a:lnTo>
                <a:lnTo>
                  <a:pt x="390263" y="1407104"/>
                </a:lnTo>
                <a:lnTo>
                  <a:pt x="383461" y="1408238"/>
                </a:lnTo>
                <a:lnTo>
                  <a:pt x="376659" y="1408692"/>
                </a:lnTo>
                <a:lnTo>
                  <a:pt x="369630" y="1408692"/>
                </a:lnTo>
                <a:lnTo>
                  <a:pt x="253088" y="1408692"/>
                </a:lnTo>
                <a:lnTo>
                  <a:pt x="253088" y="1777025"/>
                </a:lnTo>
                <a:lnTo>
                  <a:pt x="369630" y="1777025"/>
                </a:lnTo>
                <a:lnTo>
                  <a:pt x="376659" y="1777252"/>
                </a:lnTo>
                <a:lnTo>
                  <a:pt x="383461" y="1777705"/>
                </a:lnTo>
                <a:lnTo>
                  <a:pt x="390263" y="1778386"/>
                </a:lnTo>
                <a:lnTo>
                  <a:pt x="397065" y="1779747"/>
                </a:lnTo>
                <a:lnTo>
                  <a:pt x="403867" y="1781334"/>
                </a:lnTo>
                <a:lnTo>
                  <a:pt x="410216" y="1783149"/>
                </a:lnTo>
                <a:lnTo>
                  <a:pt x="416791" y="1785190"/>
                </a:lnTo>
                <a:lnTo>
                  <a:pt x="422913" y="1787912"/>
                </a:lnTo>
                <a:lnTo>
                  <a:pt x="428808" y="1790407"/>
                </a:lnTo>
                <a:lnTo>
                  <a:pt x="434930" y="1793582"/>
                </a:lnTo>
                <a:lnTo>
                  <a:pt x="440598" y="1796984"/>
                </a:lnTo>
                <a:lnTo>
                  <a:pt x="446266" y="1800159"/>
                </a:lnTo>
                <a:lnTo>
                  <a:pt x="451481" y="1804242"/>
                </a:lnTo>
                <a:lnTo>
                  <a:pt x="456923" y="1808324"/>
                </a:lnTo>
                <a:lnTo>
                  <a:pt x="461911" y="1812407"/>
                </a:lnTo>
                <a:lnTo>
                  <a:pt x="466446" y="1817170"/>
                </a:lnTo>
                <a:lnTo>
                  <a:pt x="471207" y="1821706"/>
                </a:lnTo>
                <a:lnTo>
                  <a:pt x="475289" y="1826695"/>
                </a:lnTo>
                <a:lnTo>
                  <a:pt x="479370" y="1831912"/>
                </a:lnTo>
                <a:lnTo>
                  <a:pt x="483451" y="1837129"/>
                </a:lnTo>
                <a:lnTo>
                  <a:pt x="487079" y="1842799"/>
                </a:lnTo>
                <a:lnTo>
                  <a:pt x="490026" y="1848469"/>
                </a:lnTo>
                <a:lnTo>
                  <a:pt x="493201" y="1854139"/>
                </a:lnTo>
                <a:lnTo>
                  <a:pt x="496148" y="1860490"/>
                </a:lnTo>
                <a:lnTo>
                  <a:pt x="498416" y="1866613"/>
                </a:lnTo>
                <a:lnTo>
                  <a:pt x="500683" y="1872964"/>
                </a:lnTo>
                <a:lnTo>
                  <a:pt x="502497" y="1879314"/>
                </a:lnTo>
                <a:lnTo>
                  <a:pt x="504084" y="1885892"/>
                </a:lnTo>
                <a:lnTo>
                  <a:pt x="505218" y="1892696"/>
                </a:lnTo>
                <a:lnTo>
                  <a:pt x="506125" y="1899273"/>
                </a:lnTo>
                <a:lnTo>
                  <a:pt x="506578" y="1906304"/>
                </a:lnTo>
                <a:lnTo>
                  <a:pt x="506578" y="1913335"/>
                </a:lnTo>
                <a:lnTo>
                  <a:pt x="506578" y="1920366"/>
                </a:lnTo>
                <a:lnTo>
                  <a:pt x="506125" y="1927397"/>
                </a:lnTo>
                <a:lnTo>
                  <a:pt x="505218" y="1933975"/>
                </a:lnTo>
                <a:lnTo>
                  <a:pt x="504084" y="1940779"/>
                </a:lnTo>
                <a:lnTo>
                  <a:pt x="502497" y="1947356"/>
                </a:lnTo>
                <a:lnTo>
                  <a:pt x="500683" y="1953707"/>
                </a:lnTo>
                <a:lnTo>
                  <a:pt x="498416" y="1960284"/>
                </a:lnTo>
                <a:lnTo>
                  <a:pt x="496148" y="1966408"/>
                </a:lnTo>
                <a:lnTo>
                  <a:pt x="493201" y="1972532"/>
                </a:lnTo>
                <a:lnTo>
                  <a:pt x="490026" y="1978429"/>
                </a:lnTo>
                <a:lnTo>
                  <a:pt x="487079" y="1984099"/>
                </a:lnTo>
                <a:lnTo>
                  <a:pt x="483451" y="1989542"/>
                </a:lnTo>
                <a:lnTo>
                  <a:pt x="479370" y="1994986"/>
                </a:lnTo>
                <a:lnTo>
                  <a:pt x="475289" y="1999975"/>
                </a:lnTo>
                <a:lnTo>
                  <a:pt x="471207" y="2004965"/>
                </a:lnTo>
                <a:lnTo>
                  <a:pt x="466446" y="2009728"/>
                </a:lnTo>
                <a:lnTo>
                  <a:pt x="461911" y="2014264"/>
                </a:lnTo>
                <a:lnTo>
                  <a:pt x="456923" y="2018573"/>
                </a:lnTo>
                <a:lnTo>
                  <a:pt x="451481" y="2022429"/>
                </a:lnTo>
                <a:lnTo>
                  <a:pt x="446266" y="2026285"/>
                </a:lnTo>
                <a:lnTo>
                  <a:pt x="440598" y="2029914"/>
                </a:lnTo>
                <a:lnTo>
                  <a:pt x="434930" y="2033089"/>
                </a:lnTo>
                <a:lnTo>
                  <a:pt x="428808" y="2036264"/>
                </a:lnTo>
                <a:lnTo>
                  <a:pt x="422913" y="2038759"/>
                </a:lnTo>
                <a:lnTo>
                  <a:pt x="416791" y="2041481"/>
                </a:lnTo>
                <a:lnTo>
                  <a:pt x="410216" y="2043522"/>
                </a:lnTo>
                <a:lnTo>
                  <a:pt x="403867" y="2045336"/>
                </a:lnTo>
                <a:lnTo>
                  <a:pt x="397065" y="2046924"/>
                </a:lnTo>
                <a:lnTo>
                  <a:pt x="390263" y="2048285"/>
                </a:lnTo>
                <a:lnTo>
                  <a:pt x="383461" y="2048965"/>
                </a:lnTo>
                <a:lnTo>
                  <a:pt x="376659" y="2049419"/>
                </a:lnTo>
                <a:lnTo>
                  <a:pt x="369630" y="2049646"/>
                </a:lnTo>
                <a:lnTo>
                  <a:pt x="253088" y="2049646"/>
                </a:lnTo>
                <a:lnTo>
                  <a:pt x="253088" y="2315689"/>
                </a:lnTo>
                <a:lnTo>
                  <a:pt x="253542" y="2326349"/>
                </a:lnTo>
                <a:lnTo>
                  <a:pt x="254222" y="2336782"/>
                </a:lnTo>
                <a:lnTo>
                  <a:pt x="255582" y="2347215"/>
                </a:lnTo>
                <a:lnTo>
                  <a:pt x="257396" y="2357195"/>
                </a:lnTo>
                <a:lnTo>
                  <a:pt x="259664" y="2367401"/>
                </a:lnTo>
                <a:lnTo>
                  <a:pt x="262158" y="2376927"/>
                </a:lnTo>
                <a:lnTo>
                  <a:pt x="265559" y="2386679"/>
                </a:lnTo>
                <a:lnTo>
                  <a:pt x="269186" y="2395978"/>
                </a:lnTo>
                <a:lnTo>
                  <a:pt x="273494" y="2405051"/>
                </a:lnTo>
                <a:lnTo>
                  <a:pt x="278029" y="2414123"/>
                </a:lnTo>
                <a:lnTo>
                  <a:pt x="283017" y="2422515"/>
                </a:lnTo>
                <a:lnTo>
                  <a:pt x="288232" y="2430907"/>
                </a:lnTo>
                <a:lnTo>
                  <a:pt x="294127" y="2439072"/>
                </a:lnTo>
                <a:lnTo>
                  <a:pt x="300022" y="2446783"/>
                </a:lnTo>
                <a:lnTo>
                  <a:pt x="306598" y="2454268"/>
                </a:lnTo>
                <a:lnTo>
                  <a:pt x="313626" y="2461525"/>
                </a:lnTo>
                <a:lnTo>
                  <a:pt x="320655" y="2468330"/>
                </a:lnTo>
                <a:lnTo>
                  <a:pt x="328138" y="2474680"/>
                </a:lnTo>
                <a:lnTo>
                  <a:pt x="335847" y="2481031"/>
                </a:lnTo>
                <a:lnTo>
                  <a:pt x="344009" y="2486701"/>
                </a:lnTo>
                <a:lnTo>
                  <a:pt x="352171" y="2492144"/>
                </a:lnTo>
                <a:lnTo>
                  <a:pt x="361014" y="2497134"/>
                </a:lnTo>
                <a:lnTo>
                  <a:pt x="369857" y="2501443"/>
                </a:lnTo>
                <a:lnTo>
                  <a:pt x="378926" y="2505526"/>
                </a:lnTo>
                <a:lnTo>
                  <a:pt x="388222" y="2509608"/>
                </a:lnTo>
                <a:lnTo>
                  <a:pt x="397745" y="2512557"/>
                </a:lnTo>
                <a:lnTo>
                  <a:pt x="407722" y="2515505"/>
                </a:lnTo>
                <a:lnTo>
                  <a:pt x="417471" y="2517773"/>
                </a:lnTo>
                <a:lnTo>
                  <a:pt x="427674" y="2519588"/>
                </a:lnTo>
                <a:lnTo>
                  <a:pt x="438104" y="2520948"/>
                </a:lnTo>
                <a:lnTo>
                  <a:pt x="448307" y="2521629"/>
                </a:lnTo>
                <a:lnTo>
                  <a:pt x="458964" y="2521856"/>
                </a:lnTo>
                <a:lnTo>
                  <a:pt x="2030011" y="2521856"/>
                </a:lnTo>
                <a:lnTo>
                  <a:pt x="2040667" y="2521629"/>
                </a:lnTo>
                <a:lnTo>
                  <a:pt x="2051324" y="2520948"/>
                </a:lnTo>
                <a:lnTo>
                  <a:pt x="2061527" y="2519588"/>
                </a:lnTo>
                <a:lnTo>
                  <a:pt x="2071503" y="2517773"/>
                </a:lnTo>
                <a:lnTo>
                  <a:pt x="2081706" y="2515505"/>
                </a:lnTo>
                <a:lnTo>
                  <a:pt x="2091456" y="2512557"/>
                </a:lnTo>
                <a:lnTo>
                  <a:pt x="2100752" y="2509608"/>
                </a:lnTo>
                <a:lnTo>
                  <a:pt x="2110502" y="2505526"/>
                </a:lnTo>
                <a:lnTo>
                  <a:pt x="2119571" y="2501443"/>
                </a:lnTo>
                <a:lnTo>
                  <a:pt x="2128187" y="2497134"/>
                </a:lnTo>
                <a:lnTo>
                  <a:pt x="2136803" y="2492144"/>
                </a:lnTo>
                <a:lnTo>
                  <a:pt x="2145192" y="2486701"/>
                </a:lnTo>
                <a:lnTo>
                  <a:pt x="2153354" y="2481031"/>
                </a:lnTo>
                <a:lnTo>
                  <a:pt x="2161290" y="2474680"/>
                </a:lnTo>
                <a:lnTo>
                  <a:pt x="2168546" y="2468330"/>
                </a:lnTo>
                <a:lnTo>
                  <a:pt x="2175801" y="2461525"/>
                </a:lnTo>
                <a:lnTo>
                  <a:pt x="2182376" y="2454268"/>
                </a:lnTo>
                <a:lnTo>
                  <a:pt x="2188952" y="2446783"/>
                </a:lnTo>
                <a:lnTo>
                  <a:pt x="2195074" y="2439072"/>
                </a:lnTo>
                <a:lnTo>
                  <a:pt x="2200969" y="2430907"/>
                </a:lnTo>
                <a:lnTo>
                  <a:pt x="2206410" y="2422515"/>
                </a:lnTo>
                <a:lnTo>
                  <a:pt x="2211172" y="2414123"/>
                </a:lnTo>
                <a:lnTo>
                  <a:pt x="2215933" y="2405051"/>
                </a:lnTo>
                <a:lnTo>
                  <a:pt x="2219788" y="2395978"/>
                </a:lnTo>
                <a:lnTo>
                  <a:pt x="2223642" y="2386679"/>
                </a:lnTo>
                <a:lnTo>
                  <a:pt x="2226817" y="2376927"/>
                </a:lnTo>
                <a:lnTo>
                  <a:pt x="2229538" y="2367401"/>
                </a:lnTo>
                <a:lnTo>
                  <a:pt x="2232032" y="2357195"/>
                </a:lnTo>
                <a:lnTo>
                  <a:pt x="2233845" y="2347215"/>
                </a:lnTo>
                <a:lnTo>
                  <a:pt x="2235206" y="2336782"/>
                </a:lnTo>
                <a:lnTo>
                  <a:pt x="2235886" y="2326349"/>
                </a:lnTo>
                <a:lnTo>
                  <a:pt x="2236113" y="2315689"/>
                </a:lnTo>
                <a:lnTo>
                  <a:pt x="2236113" y="229074"/>
                </a:lnTo>
                <a:lnTo>
                  <a:pt x="2235886" y="218414"/>
                </a:lnTo>
                <a:lnTo>
                  <a:pt x="2235206" y="207754"/>
                </a:lnTo>
                <a:lnTo>
                  <a:pt x="2233845" y="197775"/>
                </a:lnTo>
                <a:lnTo>
                  <a:pt x="2232032" y="187568"/>
                </a:lnTo>
                <a:lnTo>
                  <a:pt x="2229538" y="177589"/>
                </a:lnTo>
                <a:lnTo>
                  <a:pt x="2226817" y="167836"/>
                </a:lnTo>
                <a:lnTo>
                  <a:pt x="2223642" y="158310"/>
                </a:lnTo>
                <a:lnTo>
                  <a:pt x="2219788" y="149011"/>
                </a:lnTo>
                <a:lnTo>
                  <a:pt x="2215933" y="139939"/>
                </a:lnTo>
                <a:lnTo>
                  <a:pt x="2211172" y="130867"/>
                </a:lnTo>
                <a:lnTo>
                  <a:pt x="2206410" y="122248"/>
                </a:lnTo>
                <a:lnTo>
                  <a:pt x="2200969" y="113856"/>
                </a:lnTo>
                <a:lnTo>
                  <a:pt x="2195074" y="105918"/>
                </a:lnTo>
                <a:lnTo>
                  <a:pt x="2188952" y="98207"/>
                </a:lnTo>
                <a:lnTo>
                  <a:pt x="2182376" y="90722"/>
                </a:lnTo>
                <a:lnTo>
                  <a:pt x="2175801" y="83238"/>
                </a:lnTo>
                <a:lnTo>
                  <a:pt x="2168546" y="76660"/>
                </a:lnTo>
                <a:lnTo>
                  <a:pt x="2161290" y="70083"/>
                </a:lnTo>
                <a:lnTo>
                  <a:pt x="2153354" y="63959"/>
                </a:lnTo>
                <a:lnTo>
                  <a:pt x="2145192" y="58289"/>
                </a:lnTo>
                <a:lnTo>
                  <a:pt x="2136803" y="52846"/>
                </a:lnTo>
                <a:lnTo>
                  <a:pt x="2128187" y="47856"/>
                </a:lnTo>
                <a:lnTo>
                  <a:pt x="2119571" y="43320"/>
                </a:lnTo>
                <a:lnTo>
                  <a:pt x="2110502" y="39237"/>
                </a:lnTo>
                <a:lnTo>
                  <a:pt x="2100752" y="35382"/>
                </a:lnTo>
                <a:lnTo>
                  <a:pt x="2091456" y="32206"/>
                </a:lnTo>
                <a:lnTo>
                  <a:pt x="2081706" y="29485"/>
                </a:lnTo>
                <a:lnTo>
                  <a:pt x="2071503" y="26990"/>
                </a:lnTo>
                <a:lnTo>
                  <a:pt x="2061527" y="25175"/>
                </a:lnTo>
                <a:lnTo>
                  <a:pt x="2051324" y="24041"/>
                </a:lnTo>
                <a:lnTo>
                  <a:pt x="2040667" y="23134"/>
                </a:lnTo>
                <a:lnTo>
                  <a:pt x="2030011" y="22907"/>
                </a:lnTo>
                <a:lnTo>
                  <a:pt x="458964" y="22907"/>
                </a:lnTo>
                <a:close/>
                <a:moveTo>
                  <a:pt x="458964" y="0"/>
                </a:moveTo>
                <a:lnTo>
                  <a:pt x="2030011" y="0"/>
                </a:lnTo>
                <a:lnTo>
                  <a:pt x="2042028" y="453"/>
                </a:lnTo>
                <a:lnTo>
                  <a:pt x="2053364" y="1134"/>
                </a:lnTo>
                <a:lnTo>
                  <a:pt x="2064701" y="2722"/>
                </a:lnTo>
                <a:lnTo>
                  <a:pt x="2076265" y="4763"/>
                </a:lnTo>
                <a:lnTo>
                  <a:pt x="2087148" y="7258"/>
                </a:lnTo>
                <a:lnTo>
                  <a:pt x="2098031" y="10433"/>
                </a:lnTo>
                <a:lnTo>
                  <a:pt x="2108688" y="14062"/>
                </a:lnTo>
                <a:lnTo>
                  <a:pt x="2118891" y="18371"/>
                </a:lnTo>
                <a:lnTo>
                  <a:pt x="2129094" y="22680"/>
                </a:lnTo>
                <a:lnTo>
                  <a:pt x="2138843" y="27897"/>
                </a:lnTo>
                <a:lnTo>
                  <a:pt x="2148593" y="33340"/>
                </a:lnTo>
                <a:lnTo>
                  <a:pt x="2157889" y="39237"/>
                </a:lnTo>
                <a:lnTo>
                  <a:pt x="2166959" y="45815"/>
                </a:lnTo>
                <a:lnTo>
                  <a:pt x="2175574" y="52392"/>
                </a:lnTo>
                <a:lnTo>
                  <a:pt x="2183737" y="59650"/>
                </a:lnTo>
                <a:lnTo>
                  <a:pt x="2191899" y="67361"/>
                </a:lnTo>
                <a:lnTo>
                  <a:pt x="2199382" y="75299"/>
                </a:lnTo>
                <a:lnTo>
                  <a:pt x="2206637" y="83691"/>
                </a:lnTo>
                <a:lnTo>
                  <a:pt x="2213212" y="92083"/>
                </a:lnTo>
                <a:lnTo>
                  <a:pt x="2219788" y="101155"/>
                </a:lnTo>
                <a:lnTo>
                  <a:pt x="2225683" y="110681"/>
                </a:lnTo>
                <a:lnTo>
                  <a:pt x="2231125" y="120207"/>
                </a:lnTo>
                <a:lnTo>
                  <a:pt x="2236340" y="129960"/>
                </a:lnTo>
                <a:lnTo>
                  <a:pt x="2241101" y="140166"/>
                </a:lnTo>
                <a:lnTo>
                  <a:pt x="2244955" y="150599"/>
                </a:lnTo>
                <a:lnTo>
                  <a:pt x="2248583" y="161032"/>
                </a:lnTo>
                <a:lnTo>
                  <a:pt x="2251758" y="172145"/>
                </a:lnTo>
                <a:lnTo>
                  <a:pt x="2254252" y="183032"/>
                </a:lnTo>
                <a:lnTo>
                  <a:pt x="2256292" y="194372"/>
                </a:lnTo>
                <a:lnTo>
                  <a:pt x="2257879" y="205713"/>
                </a:lnTo>
                <a:lnTo>
                  <a:pt x="2258786" y="217053"/>
                </a:lnTo>
                <a:lnTo>
                  <a:pt x="2259013" y="229074"/>
                </a:lnTo>
                <a:lnTo>
                  <a:pt x="2259013" y="2315689"/>
                </a:lnTo>
                <a:lnTo>
                  <a:pt x="2258786" y="2327483"/>
                </a:lnTo>
                <a:lnTo>
                  <a:pt x="2257879" y="2339050"/>
                </a:lnTo>
                <a:lnTo>
                  <a:pt x="2256292" y="2350617"/>
                </a:lnTo>
                <a:lnTo>
                  <a:pt x="2254252" y="2361958"/>
                </a:lnTo>
                <a:lnTo>
                  <a:pt x="2251758" y="2372844"/>
                </a:lnTo>
                <a:lnTo>
                  <a:pt x="2248583" y="2383731"/>
                </a:lnTo>
                <a:lnTo>
                  <a:pt x="2244955" y="2394391"/>
                </a:lnTo>
                <a:lnTo>
                  <a:pt x="2241101" y="2404824"/>
                </a:lnTo>
                <a:lnTo>
                  <a:pt x="2236340" y="2414803"/>
                </a:lnTo>
                <a:lnTo>
                  <a:pt x="2231125" y="2424783"/>
                </a:lnTo>
                <a:lnTo>
                  <a:pt x="2225683" y="2434309"/>
                </a:lnTo>
                <a:lnTo>
                  <a:pt x="2219788" y="2443608"/>
                </a:lnTo>
                <a:lnTo>
                  <a:pt x="2213212" y="2452680"/>
                </a:lnTo>
                <a:lnTo>
                  <a:pt x="2206637" y="2461299"/>
                </a:lnTo>
                <a:lnTo>
                  <a:pt x="2199382" y="2469464"/>
                </a:lnTo>
                <a:lnTo>
                  <a:pt x="2191899" y="2477629"/>
                </a:lnTo>
                <a:lnTo>
                  <a:pt x="2183737" y="2485113"/>
                </a:lnTo>
                <a:lnTo>
                  <a:pt x="2175574" y="2492371"/>
                </a:lnTo>
                <a:lnTo>
                  <a:pt x="2166959" y="2499175"/>
                </a:lnTo>
                <a:lnTo>
                  <a:pt x="2157889" y="2505526"/>
                </a:lnTo>
                <a:lnTo>
                  <a:pt x="2148593" y="2511649"/>
                </a:lnTo>
                <a:lnTo>
                  <a:pt x="2138843" y="2517093"/>
                </a:lnTo>
                <a:lnTo>
                  <a:pt x="2129094" y="2522309"/>
                </a:lnTo>
                <a:lnTo>
                  <a:pt x="2118891" y="2526619"/>
                </a:lnTo>
                <a:lnTo>
                  <a:pt x="2108688" y="2530701"/>
                </a:lnTo>
                <a:lnTo>
                  <a:pt x="2098031" y="2534330"/>
                </a:lnTo>
                <a:lnTo>
                  <a:pt x="2087148" y="2537505"/>
                </a:lnTo>
                <a:lnTo>
                  <a:pt x="2076265" y="2540000"/>
                </a:lnTo>
                <a:lnTo>
                  <a:pt x="2064701" y="2542268"/>
                </a:lnTo>
                <a:lnTo>
                  <a:pt x="2053364" y="2543402"/>
                </a:lnTo>
                <a:lnTo>
                  <a:pt x="2042028" y="2544536"/>
                </a:lnTo>
                <a:lnTo>
                  <a:pt x="2030011" y="2544763"/>
                </a:lnTo>
                <a:lnTo>
                  <a:pt x="458964" y="2544763"/>
                </a:lnTo>
                <a:lnTo>
                  <a:pt x="447400" y="2544536"/>
                </a:lnTo>
                <a:lnTo>
                  <a:pt x="435610" y="2543402"/>
                </a:lnTo>
                <a:lnTo>
                  <a:pt x="424273" y="2542268"/>
                </a:lnTo>
                <a:lnTo>
                  <a:pt x="413163" y="2540000"/>
                </a:lnTo>
                <a:lnTo>
                  <a:pt x="402053" y="2537505"/>
                </a:lnTo>
                <a:lnTo>
                  <a:pt x="391170" y="2534330"/>
                </a:lnTo>
                <a:lnTo>
                  <a:pt x="380513" y="2530701"/>
                </a:lnTo>
                <a:lnTo>
                  <a:pt x="370084" y="2526619"/>
                </a:lnTo>
                <a:lnTo>
                  <a:pt x="359880" y="2522309"/>
                </a:lnTo>
                <a:lnTo>
                  <a:pt x="350131" y="2517093"/>
                </a:lnTo>
                <a:lnTo>
                  <a:pt x="340608" y="2511649"/>
                </a:lnTo>
                <a:lnTo>
                  <a:pt x="331085" y="2505526"/>
                </a:lnTo>
                <a:lnTo>
                  <a:pt x="322469" y="2499175"/>
                </a:lnTo>
                <a:lnTo>
                  <a:pt x="313626" y="2492371"/>
                </a:lnTo>
                <a:lnTo>
                  <a:pt x="305237" y="2485113"/>
                </a:lnTo>
                <a:lnTo>
                  <a:pt x="297528" y="2477629"/>
                </a:lnTo>
                <a:lnTo>
                  <a:pt x="289819" y="2469464"/>
                </a:lnTo>
                <a:lnTo>
                  <a:pt x="282564" y="2461299"/>
                </a:lnTo>
                <a:lnTo>
                  <a:pt x="275762" y="2452680"/>
                </a:lnTo>
                <a:lnTo>
                  <a:pt x="269413" y="2443608"/>
                </a:lnTo>
                <a:lnTo>
                  <a:pt x="263518" y="2434309"/>
                </a:lnTo>
                <a:lnTo>
                  <a:pt x="257850" y="2424783"/>
                </a:lnTo>
                <a:lnTo>
                  <a:pt x="252862" y="2414803"/>
                </a:lnTo>
                <a:lnTo>
                  <a:pt x="248327" y="2404824"/>
                </a:lnTo>
                <a:lnTo>
                  <a:pt x="244019" y="2394391"/>
                </a:lnTo>
                <a:lnTo>
                  <a:pt x="240391" y="2383731"/>
                </a:lnTo>
                <a:lnTo>
                  <a:pt x="237444" y="2372844"/>
                </a:lnTo>
                <a:lnTo>
                  <a:pt x="234723" y="2361958"/>
                </a:lnTo>
                <a:lnTo>
                  <a:pt x="232682" y="2350617"/>
                </a:lnTo>
                <a:lnTo>
                  <a:pt x="231322" y="2339050"/>
                </a:lnTo>
                <a:lnTo>
                  <a:pt x="230415" y="2327483"/>
                </a:lnTo>
                <a:lnTo>
                  <a:pt x="230188" y="2315689"/>
                </a:lnTo>
                <a:lnTo>
                  <a:pt x="230188" y="2026965"/>
                </a:lnTo>
                <a:lnTo>
                  <a:pt x="369630" y="2026965"/>
                </a:lnTo>
                <a:lnTo>
                  <a:pt x="375298" y="2026738"/>
                </a:lnTo>
                <a:lnTo>
                  <a:pt x="381194" y="2026285"/>
                </a:lnTo>
                <a:lnTo>
                  <a:pt x="386862" y="2025604"/>
                </a:lnTo>
                <a:lnTo>
                  <a:pt x="392530" y="2024470"/>
                </a:lnTo>
                <a:lnTo>
                  <a:pt x="397972" y="2023336"/>
                </a:lnTo>
                <a:lnTo>
                  <a:pt x="403414" y="2021749"/>
                </a:lnTo>
                <a:lnTo>
                  <a:pt x="408628" y="2019934"/>
                </a:lnTo>
                <a:lnTo>
                  <a:pt x="413843" y="2017893"/>
                </a:lnTo>
                <a:lnTo>
                  <a:pt x="419058" y="2015852"/>
                </a:lnTo>
                <a:lnTo>
                  <a:pt x="424046" y="2013130"/>
                </a:lnTo>
                <a:lnTo>
                  <a:pt x="428581" y="2010408"/>
                </a:lnTo>
                <a:lnTo>
                  <a:pt x="433343" y="2007460"/>
                </a:lnTo>
                <a:lnTo>
                  <a:pt x="438104" y="2004285"/>
                </a:lnTo>
                <a:lnTo>
                  <a:pt x="442185" y="2000882"/>
                </a:lnTo>
                <a:lnTo>
                  <a:pt x="446266" y="1997254"/>
                </a:lnTo>
                <a:lnTo>
                  <a:pt x="450348" y="1993398"/>
                </a:lnTo>
                <a:lnTo>
                  <a:pt x="453975" y="1989542"/>
                </a:lnTo>
                <a:lnTo>
                  <a:pt x="457603" y="1985460"/>
                </a:lnTo>
                <a:lnTo>
                  <a:pt x="461004" y="1981377"/>
                </a:lnTo>
                <a:lnTo>
                  <a:pt x="464405" y="1976841"/>
                </a:lnTo>
                <a:lnTo>
                  <a:pt x="467353" y="1972305"/>
                </a:lnTo>
                <a:lnTo>
                  <a:pt x="470074" y="1967315"/>
                </a:lnTo>
                <a:lnTo>
                  <a:pt x="472794" y="1962552"/>
                </a:lnTo>
                <a:lnTo>
                  <a:pt x="474835" y="1957336"/>
                </a:lnTo>
                <a:lnTo>
                  <a:pt x="476876" y="1952119"/>
                </a:lnTo>
                <a:lnTo>
                  <a:pt x="478690" y="1947129"/>
                </a:lnTo>
                <a:lnTo>
                  <a:pt x="480277" y="1941686"/>
                </a:lnTo>
                <a:lnTo>
                  <a:pt x="481637" y="1936243"/>
                </a:lnTo>
                <a:lnTo>
                  <a:pt x="482544" y="1930799"/>
                </a:lnTo>
                <a:lnTo>
                  <a:pt x="483451" y="1924902"/>
                </a:lnTo>
                <a:lnTo>
                  <a:pt x="483904" y="1919232"/>
                </a:lnTo>
                <a:lnTo>
                  <a:pt x="483904" y="1913335"/>
                </a:lnTo>
                <a:lnTo>
                  <a:pt x="483904" y="1907665"/>
                </a:lnTo>
                <a:lnTo>
                  <a:pt x="483451" y="1901768"/>
                </a:lnTo>
                <a:lnTo>
                  <a:pt x="482544" y="1896325"/>
                </a:lnTo>
                <a:lnTo>
                  <a:pt x="481637" y="1890428"/>
                </a:lnTo>
                <a:lnTo>
                  <a:pt x="480277" y="1884985"/>
                </a:lnTo>
                <a:lnTo>
                  <a:pt x="478690" y="1879541"/>
                </a:lnTo>
                <a:lnTo>
                  <a:pt x="476876" y="1874325"/>
                </a:lnTo>
                <a:lnTo>
                  <a:pt x="474835" y="1869335"/>
                </a:lnTo>
                <a:lnTo>
                  <a:pt x="472794" y="1864345"/>
                </a:lnTo>
                <a:lnTo>
                  <a:pt x="470074" y="1859356"/>
                </a:lnTo>
                <a:lnTo>
                  <a:pt x="467353" y="1854366"/>
                </a:lnTo>
                <a:lnTo>
                  <a:pt x="464405" y="1850056"/>
                </a:lnTo>
                <a:lnTo>
                  <a:pt x="461004" y="1845747"/>
                </a:lnTo>
                <a:lnTo>
                  <a:pt x="457603" y="1841211"/>
                </a:lnTo>
                <a:lnTo>
                  <a:pt x="453975" y="1837129"/>
                </a:lnTo>
                <a:lnTo>
                  <a:pt x="450348" y="1833273"/>
                </a:lnTo>
                <a:lnTo>
                  <a:pt x="446266" y="1829417"/>
                </a:lnTo>
                <a:lnTo>
                  <a:pt x="442185" y="1826015"/>
                </a:lnTo>
                <a:lnTo>
                  <a:pt x="438104" y="1822613"/>
                </a:lnTo>
                <a:lnTo>
                  <a:pt x="433343" y="1819211"/>
                </a:lnTo>
                <a:lnTo>
                  <a:pt x="428581" y="1816262"/>
                </a:lnTo>
                <a:lnTo>
                  <a:pt x="424046" y="1813541"/>
                </a:lnTo>
                <a:lnTo>
                  <a:pt x="419058" y="1811273"/>
                </a:lnTo>
                <a:lnTo>
                  <a:pt x="413843" y="1808778"/>
                </a:lnTo>
                <a:lnTo>
                  <a:pt x="408628" y="1806737"/>
                </a:lnTo>
                <a:lnTo>
                  <a:pt x="403414" y="1804922"/>
                </a:lnTo>
                <a:lnTo>
                  <a:pt x="397972" y="1803334"/>
                </a:lnTo>
                <a:lnTo>
                  <a:pt x="392530" y="1801974"/>
                </a:lnTo>
                <a:lnTo>
                  <a:pt x="386862" y="1801293"/>
                </a:lnTo>
                <a:lnTo>
                  <a:pt x="381194" y="1800613"/>
                </a:lnTo>
                <a:lnTo>
                  <a:pt x="375298" y="1799932"/>
                </a:lnTo>
                <a:lnTo>
                  <a:pt x="369630" y="1799932"/>
                </a:lnTo>
                <a:lnTo>
                  <a:pt x="230188" y="1799932"/>
                </a:lnTo>
                <a:lnTo>
                  <a:pt x="230188" y="1385784"/>
                </a:lnTo>
                <a:lnTo>
                  <a:pt x="369630" y="1385784"/>
                </a:lnTo>
                <a:lnTo>
                  <a:pt x="375298" y="1385557"/>
                </a:lnTo>
                <a:lnTo>
                  <a:pt x="381194" y="1385331"/>
                </a:lnTo>
                <a:lnTo>
                  <a:pt x="386862" y="1384650"/>
                </a:lnTo>
                <a:lnTo>
                  <a:pt x="392530" y="1383516"/>
                </a:lnTo>
                <a:lnTo>
                  <a:pt x="397972" y="1382155"/>
                </a:lnTo>
                <a:lnTo>
                  <a:pt x="403414" y="1380795"/>
                </a:lnTo>
                <a:lnTo>
                  <a:pt x="408628" y="1378980"/>
                </a:lnTo>
                <a:lnTo>
                  <a:pt x="413843" y="1376712"/>
                </a:lnTo>
                <a:lnTo>
                  <a:pt x="419058" y="1374671"/>
                </a:lnTo>
                <a:lnTo>
                  <a:pt x="424046" y="1372176"/>
                </a:lnTo>
                <a:lnTo>
                  <a:pt x="428581" y="1369227"/>
                </a:lnTo>
                <a:lnTo>
                  <a:pt x="433343" y="1366506"/>
                </a:lnTo>
                <a:lnTo>
                  <a:pt x="438104" y="1363331"/>
                </a:lnTo>
                <a:lnTo>
                  <a:pt x="442185" y="1359928"/>
                </a:lnTo>
                <a:lnTo>
                  <a:pt x="446266" y="1356300"/>
                </a:lnTo>
                <a:lnTo>
                  <a:pt x="450348" y="1352671"/>
                </a:lnTo>
                <a:lnTo>
                  <a:pt x="453975" y="1348588"/>
                </a:lnTo>
                <a:lnTo>
                  <a:pt x="457603" y="1344732"/>
                </a:lnTo>
                <a:lnTo>
                  <a:pt x="461004" y="1340196"/>
                </a:lnTo>
                <a:lnTo>
                  <a:pt x="464405" y="1335887"/>
                </a:lnTo>
                <a:lnTo>
                  <a:pt x="467353" y="1331124"/>
                </a:lnTo>
                <a:lnTo>
                  <a:pt x="470074" y="1326588"/>
                </a:lnTo>
                <a:lnTo>
                  <a:pt x="472794" y="1321598"/>
                </a:lnTo>
                <a:lnTo>
                  <a:pt x="474835" y="1316608"/>
                </a:lnTo>
                <a:lnTo>
                  <a:pt x="476876" y="1311392"/>
                </a:lnTo>
                <a:lnTo>
                  <a:pt x="478690" y="1305949"/>
                </a:lnTo>
                <a:lnTo>
                  <a:pt x="480277" y="1300732"/>
                </a:lnTo>
                <a:lnTo>
                  <a:pt x="481637" y="1295289"/>
                </a:lnTo>
                <a:lnTo>
                  <a:pt x="482544" y="1289619"/>
                </a:lnTo>
                <a:lnTo>
                  <a:pt x="483451" y="1283948"/>
                </a:lnTo>
                <a:lnTo>
                  <a:pt x="483904" y="1278278"/>
                </a:lnTo>
                <a:lnTo>
                  <a:pt x="483904" y="1272381"/>
                </a:lnTo>
                <a:lnTo>
                  <a:pt x="483904" y="1266711"/>
                </a:lnTo>
                <a:lnTo>
                  <a:pt x="483451" y="1260814"/>
                </a:lnTo>
                <a:lnTo>
                  <a:pt x="482544" y="1255144"/>
                </a:lnTo>
                <a:lnTo>
                  <a:pt x="481637" y="1249474"/>
                </a:lnTo>
                <a:lnTo>
                  <a:pt x="480277" y="1244031"/>
                </a:lnTo>
                <a:lnTo>
                  <a:pt x="478690" y="1238814"/>
                </a:lnTo>
                <a:lnTo>
                  <a:pt x="476876" y="1233371"/>
                </a:lnTo>
                <a:lnTo>
                  <a:pt x="474835" y="1228154"/>
                </a:lnTo>
                <a:lnTo>
                  <a:pt x="472794" y="1223391"/>
                </a:lnTo>
                <a:lnTo>
                  <a:pt x="470074" y="1218401"/>
                </a:lnTo>
                <a:lnTo>
                  <a:pt x="467353" y="1213639"/>
                </a:lnTo>
                <a:lnTo>
                  <a:pt x="464405" y="1209102"/>
                </a:lnTo>
                <a:lnTo>
                  <a:pt x="461004" y="1204566"/>
                </a:lnTo>
                <a:lnTo>
                  <a:pt x="457603" y="1200257"/>
                </a:lnTo>
                <a:lnTo>
                  <a:pt x="453975" y="1196175"/>
                </a:lnTo>
                <a:lnTo>
                  <a:pt x="450348" y="1192092"/>
                </a:lnTo>
                <a:lnTo>
                  <a:pt x="446266" y="1188463"/>
                </a:lnTo>
                <a:lnTo>
                  <a:pt x="442185" y="1184834"/>
                </a:lnTo>
                <a:lnTo>
                  <a:pt x="438104" y="1181659"/>
                </a:lnTo>
                <a:lnTo>
                  <a:pt x="433343" y="1178484"/>
                </a:lnTo>
                <a:lnTo>
                  <a:pt x="428581" y="1175308"/>
                </a:lnTo>
                <a:lnTo>
                  <a:pt x="424046" y="1172813"/>
                </a:lnTo>
                <a:lnTo>
                  <a:pt x="419058" y="1170092"/>
                </a:lnTo>
                <a:lnTo>
                  <a:pt x="413843" y="1167824"/>
                </a:lnTo>
                <a:lnTo>
                  <a:pt x="408628" y="1165783"/>
                </a:lnTo>
                <a:lnTo>
                  <a:pt x="403414" y="1164195"/>
                </a:lnTo>
                <a:lnTo>
                  <a:pt x="397972" y="1162607"/>
                </a:lnTo>
                <a:lnTo>
                  <a:pt x="392530" y="1161246"/>
                </a:lnTo>
                <a:lnTo>
                  <a:pt x="386862" y="1160339"/>
                </a:lnTo>
                <a:lnTo>
                  <a:pt x="381194" y="1159432"/>
                </a:lnTo>
                <a:lnTo>
                  <a:pt x="375298" y="1158978"/>
                </a:lnTo>
                <a:lnTo>
                  <a:pt x="369630" y="1158978"/>
                </a:lnTo>
                <a:lnTo>
                  <a:pt x="230188" y="1158978"/>
                </a:lnTo>
                <a:lnTo>
                  <a:pt x="230188" y="744831"/>
                </a:lnTo>
                <a:lnTo>
                  <a:pt x="369630" y="744831"/>
                </a:lnTo>
                <a:lnTo>
                  <a:pt x="375298" y="744831"/>
                </a:lnTo>
                <a:lnTo>
                  <a:pt x="381194" y="744377"/>
                </a:lnTo>
                <a:lnTo>
                  <a:pt x="386862" y="743470"/>
                </a:lnTo>
                <a:lnTo>
                  <a:pt x="392530" y="742563"/>
                </a:lnTo>
                <a:lnTo>
                  <a:pt x="397972" y="741429"/>
                </a:lnTo>
                <a:lnTo>
                  <a:pt x="403414" y="739841"/>
                </a:lnTo>
                <a:lnTo>
                  <a:pt x="408628" y="738026"/>
                </a:lnTo>
                <a:lnTo>
                  <a:pt x="413843" y="735985"/>
                </a:lnTo>
                <a:lnTo>
                  <a:pt x="419058" y="733717"/>
                </a:lnTo>
                <a:lnTo>
                  <a:pt x="424046" y="731222"/>
                </a:lnTo>
                <a:lnTo>
                  <a:pt x="428581" y="728501"/>
                </a:lnTo>
                <a:lnTo>
                  <a:pt x="433343" y="725325"/>
                </a:lnTo>
                <a:lnTo>
                  <a:pt x="438104" y="722377"/>
                </a:lnTo>
                <a:lnTo>
                  <a:pt x="442185" y="718975"/>
                </a:lnTo>
                <a:lnTo>
                  <a:pt x="446266" y="715573"/>
                </a:lnTo>
                <a:lnTo>
                  <a:pt x="450348" y="711717"/>
                </a:lnTo>
                <a:lnTo>
                  <a:pt x="453975" y="707861"/>
                </a:lnTo>
                <a:lnTo>
                  <a:pt x="457603" y="703552"/>
                </a:lnTo>
                <a:lnTo>
                  <a:pt x="461004" y="699243"/>
                </a:lnTo>
                <a:lnTo>
                  <a:pt x="464405" y="694706"/>
                </a:lnTo>
                <a:lnTo>
                  <a:pt x="467353" y="690170"/>
                </a:lnTo>
                <a:lnTo>
                  <a:pt x="470074" y="685407"/>
                </a:lnTo>
                <a:lnTo>
                  <a:pt x="472794" y="680645"/>
                </a:lnTo>
                <a:lnTo>
                  <a:pt x="474835" y="675655"/>
                </a:lnTo>
                <a:lnTo>
                  <a:pt x="476876" y="670438"/>
                </a:lnTo>
                <a:lnTo>
                  <a:pt x="478690" y="665222"/>
                </a:lnTo>
                <a:lnTo>
                  <a:pt x="480277" y="659778"/>
                </a:lnTo>
                <a:lnTo>
                  <a:pt x="481637" y="654335"/>
                </a:lnTo>
                <a:lnTo>
                  <a:pt x="482544" y="648665"/>
                </a:lnTo>
                <a:lnTo>
                  <a:pt x="483451" y="642995"/>
                </a:lnTo>
                <a:lnTo>
                  <a:pt x="483904" y="637325"/>
                </a:lnTo>
                <a:lnTo>
                  <a:pt x="483904" y="631428"/>
                </a:lnTo>
                <a:lnTo>
                  <a:pt x="483904" y="625531"/>
                </a:lnTo>
                <a:lnTo>
                  <a:pt x="483451" y="619861"/>
                </a:lnTo>
                <a:lnTo>
                  <a:pt x="482544" y="614190"/>
                </a:lnTo>
                <a:lnTo>
                  <a:pt x="481637" y="608747"/>
                </a:lnTo>
                <a:lnTo>
                  <a:pt x="480277" y="603077"/>
                </a:lnTo>
                <a:lnTo>
                  <a:pt x="478690" y="597860"/>
                </a:lnTo>
                <a:lnTo>
                  <a:pt x="476876" y="592417"/>
                </a:lnTo>
                <a:lnTo>
                  <a:pt x="474835" y="587427"/>
                </a:lnTo>
                <a:lnTo>
                  <a:pt x="472794" y="582211"/>
                </a:lnTo>
                <a:lnTo>
                  <a:pt x="470074" y="577448"/>
                </a:lnTo>
                <a:lnTo>
                  <a:pt x="467353" y="572685"/>
                </a:lnTo>
                <a:lnTo>
                  <a:pt x="464405" y="567922"/>
                </a:lnTo>
                <a:lnTo>
                  <a:pt x="461004" y="563613"/>
                </a:lnTo>
                <a:lnTo>
                  <a:pt x="457603" y="559530"/>
                </a:lnTo>
                <a:lnTo>
                  <a:pt x="453975" y="555221"/>
                </a:lnTo>
                <a:lnTo>
                  <a:pt x="450348" y="551138"/>
                </a:lnTo>
                <a:lnTo>
                  <a:pt x="446266" y="547509"/>
                </a:lnTo>
                <a:lnTo>
                  <a:pt x="442185" y="543881"/>
                </a:lnTo>
                <a:lnTo>
                  <a:pt x="438104" y="540478"/>
                </a:lnTo>
                <a:lnTo>
                  <a:pt x="433343" y="537303"/>
                </a:lnTo>
                <a:lnTo>
                  <a:pt x="428581" y="534581"/>
                </a:lnTo>
                <a:lnTo>
                  <a:pt x="424046" y="531633"/>
                </a:lnTo>
                <a:lnTo>
                  <a:pt x="419058" y="529138"/>
                </a:lnTo>
                <a:lnTo>
                  <a:pt x="413843" y="527097"/>
                </a:lnTo>
                <a:lnTo>
                  <a:pt x="408628" y="525056"/>
                </a:lnTo>
                <a:lnTo>
                  <a:pt x="403414" y="523241"/>
                </a:lnTo>
                <a:lnTo>
                  <a:pt x="397972" y="521654"/>
                </a:lnTo>
                <a:lnTo>
                  <a:pt x="392530" y="520293"/>
                </a:lnTo>
                <a:lnTo>
                  <a:pt x="386862" y="519159"/>
                </a:lnTo>
                <a:lnTo>
                  <a:pt x="381194" y="518478"/>
                </a:lnTo>
                <a:lnTo>
                  <a:pt x="375298" y="518251"/>
                </a:lnTo>
                <a:lnTo>
                  <a:pt x="369630" y="518025"/>
                </a:lnTo>
                <a:lnTo>
                  <a:pt x="230188" y="518025"/>
                </a:lnTo>
                <a:lnTo>
                  <a:pt x="230188" y="229074"/>
                </a:lnTo>
                <a:lnTo>
                  <a:pt x="230415" y="217053"/>
                </a:lnTo>
                <a:lnTo>
                  <a:pt x="231322" y="205713"/>
                </a:lnTo>
                <a:lnTo>
                  <a:pt x="232682" y="194372"/>
                </a:lnTo>
                <a:lnTo>
                  <a:pt x="234723" y="183032"/>
                </a:lnTo>
                <a:lnTo>
                  <a:pt x="237444" y="172145"/>
                </a:lnTo>
                <a:lnTo>
                  <a:pt x="240391" y="161032"/>
                </a:lnTo>
                <a:lnTo>
                  <a:pt x="244019" y="150599"/>
                </a:lnTo>
                <a:lnTo>
                  <a:pt x="248327" y="140166"/>
                </a:lnTo>
                <a:lnTo>
                  <a:pt x="252862" y="129960"/>
                </a:lnTo>
                <a:lnTo>
                  <a:pt x="257850" y="120207"/>
                </a:lnTo>
                <a:lnTo>
                  <a:pt x="263518" y="110681"/>
                </a:lnTo>
                <a:lnTo>
                  <a:pt x="269413" y="101155"/>
                </a:lnTo>
                <a:lnTo>
                  <a:pt x="275762" y="92083"/>
                </a:lnTo>
                <a:lnTo>
                  <a:pt x="282564" y="83691"/>
                </a:lnTo>
                <a:lnTo>
                  <a:pt x="289819" y="75299"/>
                </a:lnTo>
                <a:lnTo>
                  <a:pt x="297528" y="67361"/>
                </a:lnTo>
                <a:lnTo>
                  <a:pt x="305237" y="59650"/>
                </a:lnTo>
                <a:lnTo>
                  <a:pt x="313626" y="52392"/>
                </a:lnTo>
                <a:lnTo>
                  <a:pt x="322469" y="45815"/>
                </a:lnTo>
                <a:lnTo>
                  <a:pt x="331085" y="39237"/>
                </a:lnTo>
                <a:lnTo>
                  <a:pt x="340608" y="33340"/>
                </a:lnTo>
                <a:lnTo>
                  <a:pt x="350131" y="27897"/>
                </a:lnTo>
                <a:lnTo>
                  <a:pt x="359880" y="22680"/>
                </a:lnTo>
                <a:lnTo>
                  <a:pt x="370084" y="18371"/>
                </a:lnTo>
                <a:lnTo>
                  <a:pt x="380513" y="14062"/>
                </a:lnTo>
                <a:lnTo>
                  <a:pt x="391170" y="10433"/>
                </a:lnTo>
                <a:lnTo>
                  <a:pt x="402053" y="7258"/>
                </a:lnTo>
                <a:lnTo>
                  <a:pt x="413163" y="4763"/>
                </a:lnTo>
                <a:lnTo>
                  <a:pt x="424273" y="2722"/>
                </a:lnTo>
                <a:lnTo>
                  <a:pt x="435610" y="1134"/>
                </a:lnTo>
                <a:lnTo>
                  <a:pt x="447400" y="453"/>
                </a:lnTo>
                <a:lnTo>
                  <a:pt x="458964"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sp>
        <p:nvSpPr>
          <p:cNvPr id="5" name="矩形 3"/>
          <p:cNvSpPr>
            <a:spLocks noChangeArrowheads="1"/>
          </p:cNvSpPr>
          <p:nvPr/>
        </p:nvSpPr>
        <p:spPr bwMode="auto">
          <a:xfrm>
            <a:off x="914599" y="1197546"/>
            <a:ext cx="10399960" cy="2866228"/>
          </a:xfrm>
          <a:prstGeom prst="rect">
            <a:avLst/>
          </a:prstGeom>
          <a:blipFill dpi="0" rotWithShape="1">
            <a:blip r:embed="rId2"/>
            <a:srcRect/>
            <a:stretch>
              <a:fillRect/>
            </a:stretch>
          </a:blipFill>
          <a:ln w="9525">
            <a:noFill/>
            <a:bevel/>
          </a:ln>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dirty="0">
              <a:solidFill>
                <a:schemeClr val="tx1"/>
              </a:solidFill>
            </a:endParaRPr>
          </a:p>
        </p:txBody>
      </p:sp>
      <p:sp>
        <p:nvSpPr>
          <p:cNvPr id="6" name="单圆角矩形 4"/>
          <p:cNvSpPr/>
          <p:nvPr/>
        </p:nvSpPr>
        <p:spPr bwMode="auto">
          <a:xfrm>
            <a:off x="914599" y="4176556"/>
            <a:ext cx="3392500" cy="2061550"/>
          </a:xfrm>
          <a:custGeom>
            <a:avLst/>
            <a:gdLst>
              <a:gd name="T0" fmla="*/ 0 w 3486972"/>
              <a:gd name="T1" fmla="*/ 0 h 2329590"/>
              <a:gd name="T2" fmla="*/ 3246003 w 3486972"/>
              <a:gd name="T3" fmla="*/ 0 h 2329590"/>
              <a:gd name="T4" fmla="*/ 3486150 w 3486972"/>
              <a:gd name="T5" fmla="*/ 240293 h 2329590"/>
              <a:gd name="T6" fmla="*/ 3486150 w 3486972"/>
              <a:gd name="T7" fmla="*/ 2330450 h 2329590"/>
              <a:gd name="T8" fmla="*/ 0 w 3486972"/>
              <a:gd name="T9" fmla="*/ 2330450 h 2329590"/>
              <a:gd name="T10" fmla="*/ 0 w 3486972"/>
              <a:gd name="T11" fmla="*/ 0 h 23295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86972" h="2329590">
                <a:moveTo>
                  <a:pt x="0" y="0"/>
                </a:moveTo>
                <a:lnTo>
                  <a:pt x="3246768" y="0"/>
                </a:lnTo>
                <a:cubicBezTo>
                  <a:pt x="3379429" y="0"/>
                  <a:pt x="3486972" y="107543"/>
                  <a:pt x="3486972" y="240204"/>
                </a:cubicBezTo>
                <a:lnTo>
                  <a:pt x="3486972" y="2329590"/>
                </a:lnTo>
                <a:lnTo>
                  <a:pt x="0" y="2329590"/>
                </a:lnTo>
                <a:lnTo>
                  <a:pt x="0" y="0"/>
                </a:lnTo>
                <a:close/>
              </a:path>
            </a:pathLst>
          </a:custGeom>
          <a:solidFill>
            <a:schemeClr val="bg1">
              <a:lumMod val="85000"/>
            </a:schemeClr>
          </a:solidFill>
          <a:ln w="9525" cap="flat" cmpd="sng">
            <a:noFill/>
            <a:bevel/>
          </a:ln>
        </p:spPr>
        <p:txBody>
          <a:bodyPr/>
          <a:lstStyle/>
          <a:p>
            <a:endParaRPr lang="zh-CN" altLang="en-US" dirty="0">
              <a:ea typeface="微软雅黑" panose="020B0503020204020204" pitchFamily="34" charset="-122"/>
            </a:endParaRPr>
          </a:p>
        </p:txBody>
      </p:sp>
      <p:sp>
        <p:nvSpPr>
          <p:cNvPr id="7" name="单圆角矩形 5"/>
          <p:cNvSpPr/>
          <p:nvPr/>
        </p:nvSpPr>
        <p:spPr bwMode="auto">
          <a:xfrm>
            <a:off x="4412149" y="4176556"/>
            <a:ext cx="3392500" cy="2061550"/>
          </a:xfrm>
          <a:custGeom>
            <a:avLst/>
            <a:gdLst>
              <a:gd name="T0" fmla="*/ 0 w 3486972"/>
              <a:gd name="T1" fmla="*/ 0 h 2329590"/>
              <a:gd name="T2" fmla="*/ 3246003 w 3486972"/>
              <a:gd name="T3" fmla="*/ 0 h 2329590"/>
              <a:gd name="T4" fmla="*/ 3486150 w 3486972"/>
              <a:gd name="T5" fmla="*/ 240293 h 2329590"/>
              <a:gd name="T6" fmla="*/ 3486150 w 3486972"/>
              <a:gd name="T7" fmla="*/ 2330450 h 2329590"/>
              <a:gd name="T8" fmla="*/ 0 w 3486972"/>
              <a:gd name="T9" fmla="*/ 2330450 h 2329590"/>
              <a:gd name="T10" fmla="*/ 0 w 3486972"/>
              <a:gd name="T11" fmla="*/ 0 h 23295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86972" h="2329590">
                <a:moveTo>
                  <a:pt x="0" y="0"/>
                </a:moveTo>
                <a:lnTo>
                  <a:pt x="3246768" y="0"/>
                </a:lnTo>
                <a:cubicBezTo>
                  <a:pt x="3379429" y="0"/>
                  <a:pt x="3486972" y="107543"/>
                  <a:pt x="3486972" y="240204"/>
                </a:cubicBezTo>
                <a:lnTo>
                  <a:pt x="3486972" y="2329590"/>
                </a:lnTo>
                <a:lnTo>
                  <a:pt x="0" y="2329590"/>
                </a:lnTo>
                <a:lnTo>
                  <a:pt x="0" y="0"/>
                </a:lnTo>
                <a:close/>
              </a:path>
            </a:pathLst>
          </a:custGeom>
          <a:solidFill>
            <a:schemeClr val="bg1">
              <a:lumMod val="85000"/>
            </a:schemeClr>
          </a:solidFill>
          <a:ln w="9525" cap="flat" cmpd="sng">
            <a:noFill/>
            <a:bevel/>
          </a:ln>
        </p:spPr>
        <p:txBody>
          <a:bodyPr/>
          <a:lstStyle/>
          <a:p>
            <a:endParaRPr lang="zh-CN" altLang="en-US" dirty="0">
              <a:ea typeface="微软雅黑" panose="020B0503020204020204" pitchFamily="34" charset="-122"/>
            </a:endParaRPr>
          </a:p>
        </p:txBody>
      </p:sp>
      <p:sp>
        <p:nvSpPr>
          <p:cNvPr id="8" name="单圆角矩形 6"/>
          <p:cNvSpPr/>
          <p:nvPr/>
        </p:nvSpPr>
        <p:spPr bwMode="auto">
          <a:xfrm>
            <a:off x="7909700" y="4176556"/>
            <a:ext cx="3394046" cy="2061550"/>
          </a:xfrm>
          <a:custGeom>
            <a:avLst/>
            <a:gdLst>
              <a:gd name="T0" fmla="*/ 0 w 3486972"/>
              <a:gd name="T1" fmla="*/ 0 h 2329590"/>
              <a:gd name="T2" fmla="*/ 3247481 w 3486972"/>
              <a:gd name="T3" fmla="*/ 0 h 2329590"/>
              <a:gd name="T4" fmla="*/ 3487738 w 3486972"/>
              <a:gd name="T5" fmla="*/ 240293 h 2329590"/>
              <a:gd name="T6" fmla="*/ 3487738 w 3486972"/>
              <a:gd name="T7" fmla="*/ 2330450 h 2329590"/>
              <a:gd name="T8" fmla="*/ 0 w 3486972"/>
              <a:gd name="T9" fmla="*/ 2330450 h 2329590"/>
              <a:gd name="T10" fmla="*/ 0 w 3486972"/>
              <a:gd name="T11" fmla="*/ 0 h 23295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86972" h="2329590">
                <a:moveTo>
                  <a:pt x="0" y="0"/>
                </a:moveTo>
                <a:lnTo>
                  <a:pt x="3246768" y="0"/>
                </a:lnTo>
                <a:cubicBezTo>
                  <a:pt x="3379429" y="0"/>
                  <a:pt x="3486972" y="107543"/>
                  <a:pt x="3486972" y="240204"/>
                </a:cubicBezTo>
                <a:lnTo>
                  <a:pt x="3486972" y="2329590"/>
                </a:lnTo>
                <a:lnTo>
                  <a:pt x="0" y="2329590"/>
                </a:lnTo>
                <a:lnTo>
                  <a:pt x="0" y="0"/>
                </a:lnTo>
                <a:close/>
              </a:path>
            </a:pathLst>
          </a:custGeom>
          <a:solidFill>
            <a:schemeClr val="bg1">
              <a:lumMod val="85000"/>
            </a:schemeClr>
          </a:solidFill>
          <a:ln w="9525" cap="flat" cmpd="sng">
            <a:noFill/>
            <a:bevel/>
          </a:ln>
        </p:spPr>
        <p:txBody>
          <a:bodyPr/>
          <a:lstStyle/>
          <a:p>
            <a:endParaRPr lang="zh-CN" altLang="en-US" dirty="0">
              <a:ea typeface="微软雅黑" panose="020B0503020204020204" pitchFamily="34" charset="-122"/>
            </a:endParaRPr>
          </a:p>
        </p:txBody>
      </p:sp>
      <p:sp>
        <p:nvSpPr>
          <p:cNvPr id="15" name="TextBox 14"/>
          <p:cNvSpPr txBox="1">
            <a:spLocks noChangeArrowheads="1"/>
          </p:cNvSpPr>
          <p:nvPr/>
        </p:nvSpPr>
        <p:spPr bwMode="auto">
          <a:xfrm>
            <a:off x="1110796" y="4645601"/>
            <a:ext cx="3055722"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dirty="0">
                <a:solidFill>
                  <a:schemeClr val="tx1"/>
                </a:solidFill>
                <a:latin typeface="微软雅黑" panose="020B0503020204020204" pitchFamily="34" charset="-122"/>
              </a:rPr>
              <a:t>上面的图片可自行更换，动画效果不变，方法是对图片点右键</a:t>
            </a:r>
            <a:r>
              <a:rPr lang="en-US" altLang="zh-CN" sz="1800" dirty="0">
                <a:solidFill>
                  <a:schemeClr val="tx1"/>
                </a:solidFill>
                <a:latin typeface="微软雅黑" panose="020B0503020204020204" pitchFamily="34" charset="-122"/>
              </a:rPr>
              <a:t>-&gt;</a:t>
            </a:r>
            <a:r>
              <a:rPr lang="zh-CN" altLang="en-US" sz="1800" dirty="0">
                <a:solidFill>
                  <a:schemeClr val="tx1"/>
                </a:solidFill>
                <a:latin typeface="微软雅黑" panose="020B0503020204020204" pitchFamily="34" charset="-122"/>
              </a:rPr>
              <a:t>设置对象格式</a:t>
            </a:r>
            <a:r>
              <a:rPr lang="en-US" altLang="zh-CN" sz="1800" dirty="0">
                <a:solidFill>
                  <a:schemeClr val="tx1"/>
                </a:solidFill>
                <a:latin typeface="微软雅黑" panose="020B0503020204020204" pitchFamily="34" charset="-122"/>
              </a:rPr>
              <a:t>-&gt;</a:t>
            </a:r>
            <a:r>
              <a:rPr lang="zh-CN" altLang="en-US" sz="1800" dirty="0">
                <a:solidFill>
                  <a:schemeClr val="tx1"/>
                </a:solidFill>
                <a:latin typeface="微软雅黑" panose="020B0503020204020204" pitchFamily="34" charset="-122"/>
              </a:rPr>
              <a:t>填充</a:t>
            </a:r>
            <a:r>
              <a:rPr lang="en-US" altLang="zh-CN" sz="1800" dirty="0">
                <a:solidFill>
                  <a:schemeClr val="tx1"/>
                </a:solidFill>
                <a:latin typeface="微软雅黑" panose="020B0503020204020204" pitchFamily="34" charset="-122"/>
              </a:rPr>
              <a:t>-&gt;</a:t>
            </a:r>
            <a:r>
              <a:rPr lang="zh-CN" altLang="en-US" sz="1800" dirty="0">
                <a:solidFill>
                  <a:schemeClr val="tx1"/>
                </a:solidFill>
                <a:latin typeface="微软雅黑" panose="020B0503020204020204" pitchFamily="34" charset="-122"/>
              </a:rPr>
              <a:t>填充效果</a:t>
            </a:r>
            <a:r>
              <a:rPr lang="en-US" altLang="zh-CN" sz="1800" dirty="0">
                <a:solidFill>
                  <a:schemeClr val="tx1"/>
                </a:solidFill>
                <a:latin typeface="微软雅黑" panose="020B0503020204020204" pitchFamily="34" charset="-122"/>
              </a:rPr>
              <a:t>-&gt;</a:t>
            </a:r>
            <a:r>
              <a:rPr lang="zh-CN" altLang="en-US" sz="1800" dirty="0">
                <a:solidFill>
                  <a:schemeClr val="tx1"/>
                </a:solidFill>
                <a:latin typeface="微软雅黑" panose="020B0503020204020204" pitchFamily="34" charset="-122"/>
              </a:rPr>
              <a:t>图片，选择事先准备好的图片即可。</a:t>
            </a:r>
          </a:p>
        </p:txBody>
      </p:sp>
      <p:sp>
        <p:nvSpPr>
          <p:cNvPr id="16" name="TextBox 15"/>
          <p:cNvSpPr txBox="1">
            <a:spLocks noChangeArrowheads="1"/>
          </p:cNvSpPr>
          <p:nvPr/>
        </p:nvSpPr>
        <p:spPr bwMode="auto">
          <a:xfrm>
            <a:off x="4577449" y="4645601"/>
            <a:ext cx="3057266"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dirty="0">
                <a:solidFill>
                  <a:schemeClr val="tx1"/>
                </a:solidFill>
                <a:latin typeface="微软雅黑" panose="020B0503020204020204" pitchFamily="34" charset="-122"/>
              </a:rPr>
              <a:t>上面的图片可自行更换，动画效果不变，方法是对图片点右键</a:t>
            </a:r>
            <a:r>
              <a:rPr lang="en-US" altLang="zh-CN" sz="1800" dirty="0">
                <a:solidFill>
                  <a:schemeClr val="tx1"/>
                </a:solidFill>
                <a:latin typeface="微软雅黑" panose="020B0503020204020204" pitchFamily="34" charset="-122"/>
              </a:rPr>
              <a:t>-&gt;</a:t>
            </a:r>
            <a:r>
              <a:rPr lang="zh-CN" altLang="en-US" sz="1800" dirty="0">
                <a:solidFill>
                  <a:schemeClr val="tx1"/>
                </a:solidFill>
                <a:latin typeface="微软雅黑" panose="020B0503020204020204" pitchFamily="34" charset="-122"/>
              </a:rPr>
              <a:t>设置对象格式</a:t>
            </a:r>
            <a:r>
              <a:rPr lang="en-US" altLang="zh-CN" sz="1800" dirty="0">
                <a:solidFill>
                  <a:schemeClr val="tx1"/>
                </a:solidFill>
                <a:latin typeface="微软雅黑" panose="020B0503020204020204" pitchFamily="34" charset="-122"/>
              </a:rPr>
              <a:t>-&gt;</a:t>
            </a:r>
            <a:r>
              <a:rPr lang="zh-CN" altLang="en-US" sz="1800" dirty="0">
                <a:solidFill>
                  <a:schemeClr val="tx1"/>
                </a:solidFill>
                <a:latin typeface="微软雅黑" panose="020B0503020204020204" pitchFamily="34" charset="-122"/>
              </a:rPr>
              <a:t>填充</a:t>
            </a:r>
            <a:r>
              <a:rPr lang="en-US" altLang="zh-CN" sz="1800" dirty="0">
                <a:solidFill>
                  <a:schemeClr val="tx1"/>
                </a:solidFill>
                <a:latin typeface="微软雅黑" panose="020B0503020204020204" pitchFamily="34" charset="-122"/>
              </a:rPr>
              <a:t>-&gt;</a:t>
            </a:r>
            <a:r>
              <a:rPr lang="zh-CN" altLang="en-US" sz="1800" dirty="0">
                <a:solidFill>
                  <a:schemeClr val="tx1"/>
                </a:solidFill>
                <a:latin typeface="微软雅黑" panose="020B0503020204020204" pitchFamily="34" charset="-122"/>
              </a:rPr>
              <a:t>填充效果</a:t>
            </a:r>
            <a:r>
              <a:rPr lang="en-US" altLang="zh-CN" sz="1800" dirty="0">
                <a:solidFill>
                  <a:schemeClr val="tx1"/>
                </a:solidFill>
                <a:latin typeface="微软雅黑" panose="020B0503020204020204" pitchFamily="34" charset="-122"/>
              </a:rPr>
              <a:t>-&gt;</a:t>
            </a:r>
            <a:r>
              <a:rPr lang="zh-CN" altLang="en-US" sz="1800" dirty="0">
                <a:solidFill>
                  <a:schemeClr val="tx1"/>
                </a:solidFill>
                <a:latin typeface="微软雅黑" panose="020B0503020204020204" pitchFamily="34" charset="-122"/>
              </a:rPr>
              <a:t>图片，选择事先准备好的图片即可。</a:t>
            </a:r>
          </a:p>
        </p:txBody>
      </p:sp>
      <p:sp>
        <p:nvSpPr>
          <p:cNvPr id="17" name="TextBox 16"/>
          <p:cNvSpPr txBox="1">
            <a:spLocks noChangeArrowheads="1"/>
          </p:cNvSpPr>
          <p:nvPr/>
        </p:nvSpPr>
        <p:spPr bwMode="auto">
          <a:xfrm>
            <a:off x="8090448" y="4645601"/>
            <a:ext cx="3057266"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dirty="0">
                <a:solidFill>
                  <a:schemeClr val="tx1"/>
                </a:solidFill>
                <a:latin typeface="微软雅黑" panose="020B0503020204020204" pitchFamily="34" charset="-122"/>
              </a:rPr>
              <a:t>上面的图片可自行更换，动画效果不变，方法是对图片点右键</a:t>
            </a:r>
            <a:r>
              <a:rPr lang="en-US" altLang="zh-CN" sz="1800" dirty="0">
                <a:solidFill>
                  <a:schemeClr val="tx1"/>
                </a:solidFill>
                <a:latin typeface="微软雅黑" panose="020B0503020204020204" pitchFamily="34" charset="-122"/>
              </a:rPr>
              <a:t>-&gt;</a:t>
            </a:r>
            <a:r>
              <a:rPr lang="zh-CN" altLang="en-US" sz="1800" dirty="0">
                <a:solidFill>
                  <a:schemeClr val="tx1"/>
                </a:solidFill>
                <a:latin typeface="微软雅黑" panose="020B0503020204020204" pitchFamily="34" charset="-122"/>
              </a:rPr>
              <a:t>设置对象格式</a:t>
            </a:r>
            <a:r>
              <a:rPr lang="en-US" altLang="zh-CN" sz="1800" dirty="0">
                <a:solidFill>
                  <a:schemeClr val="tx1"/>
                </a:solidFill>
                <a:latin typeface="微软雅黑" panose="020B0503020204020204" pitchFamily="34" charset="-122"/>
              </a:rPr>
              <a:t>-&gt;</a:t>
            </a:r>
            <a:r>
              <a:rPr lang="zh-CN" altLang="en-US" sz="1800" dirty="0">
                <a:solidFill>
                  <a:schemeClr val="tx1"/>
                </a:solidFill>
                <a:latin typeface="微软雅黑" panose="020B0503020204020204" pitchFamily="34" charset="-122"/>
              </a:rPr>
              <a:t>填充</a:t>
            </a:r>
            <a:r>
              <a:rPr lang="en-US" altLang="zh-CN" sz="1800" dirty="0">
                <a:solidFill>
                  <a:schemeClr val="tx1"/>
                </a:solidFill>
                <a:latin typeface="微软雅黑" panose="020B0503020204020204" pitchFamily="34" charset="-122"/>
              </a:rPr>
              <a:t>-&gt;</a:t>
            </a:r>
            <a:r>
              <a:rPr lang="zh-CN" altLang="en-US" sz="1800" dirty="0">
                <a:solidFill>
                  <a:schemeClr val="tx1"/>
                </a:solidFill>
                <a:latin typeface="微软雅黑" panose="020B0503020204020204" pitchFamily="34" charset="-122"/>
              </a:rPr>
              <a:t>填充效果</a:t>
            </a:r>
            <a:r>
              <a:rPr lang="en-US" altLang="zh-CN" sz="1800" dirty="0">
                <a:solidFill>
                  <a:schemeClr val="tx1"/>
                </a:solidFill>
                <a:latin typeface="微软雅黑" panose="020B0503020204020204" pitchFamily="34" charset="-122"/>
              </a:rPr>
              <a:t>-&gt;</a:t>
            </a:r>
            <a:r>
              <a:rPr lang="zh-CN" altLang="en-US" sz="1800" dirty="0">
                <a:solidFill>
                  <a:schemeClr val="tx1"/>
                </a:solidFill>
                <a:latin typeface="微软雅黑" panose="020B0503020204020204" pitchFamily="34" charset="-122"/>
              </a:rPr>
              <a:t>图片，选择事先准备好的图片即可。</a:t>
            </a:r>
          </a:p>
        </p:txBody>
      </p:sp>
      <p:grpSp>
        <p:nvGrpSpPr>
          <p:cNvPr id="19" name="组合 48"/>
          <p:cNvGrpSpPr/>
          <p:nvPr/>
        </p:nvGrpSpPr>
        <p:grpSpPr bwMode="auto">
          <a:xfrm>
            <a:off x="2232857" y="3821996"/>
            <a:ext cx="755984" cy="755650"/>
            <a:chOff x="6378550" y="995815"/>
            <a:chExt cx="755970" cy="755970"/>
          </a:xfrm>
        </p:grpSpPr>
        <p:grpSp>
          <p:nvGrpSpPr>
            <p:cNvPr id="20" name="组合 49"/>
            <p:cNvGrpSpPr/>
            <p:nvPr/>
          </p:nvGrpSpPr>
          <p:grpSpPr bwMode="auto">
            <a:xfrm>
              <a:off x="6378550" y="995815"/>
              <a:ext cx="755970" cy="755970"/>
              <a:chOff x="4921135" y="2265218"/>
              <a:chExt cx="2360814" cy="2360814"/>
            </a:xfrm>
          </p:grpSpPr>
          <p:sp>
            <p:nvSpPr>
              <p:cNvPr id="22" name="椭圆 21"/>
              <p:cNvSpPr/>
              <p:nvPr/>
            </p:nvSpPr>
            <p:spPr>
              <a:xfrm>
                <a:off x="4921135" y="2265218"/>
                <a:ext cx="2359771" cy="2360814"/>
              </a:xfrm>
              <a:prstGeom prst="ellipse">
                <a:avLst/>
              </a:prstGeom>
              <a:solidFill>
                <a:srgbClr val="1557A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3" name="椭圆 22"/>
              <p:cNvSpPr/>
              <p:nvPr/>
            </p:nvSpPr>
            <p:spPr>
              <a:xfrm>
                <a:off x="5059945" y="2404089"/>
                <a:ext cx="2082151" cy="2083071"/>
              </a:xfrm>
              <a:prstGeom prst="ellipse">
                <a:avLst/>
              </a:prstGeom>
              <a:gradFill>
                <a:gsLst>
                  <a:gs pos="0">
                    <a:srgbClr val="FEFFFF"/>
                  </a:gs>
                  <a:gs pos="100000">
                    <a:srgbClr val="D0D0D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4" name="椭圆 23"/>
              <p:cNvSpPr/>
              <p:nvPr/>
            </p:nvSpPr>
            <p:spPr>
              <a:xfrm>
                <a:off x="5287990" y="2632235"/>
                <a:ext cx="1626061" cy="1626779"/>
              </a:xfrm>
              <a:prstGeom prst="ellipse">
                <a:avLst/>
              </a:prstGeom>
              <a:gradFill>
                <a:gsLst>
                  <a:gs pos="0">
                    <a:srgbClr val="DCDCDC"/>
                  </a:gs>
                  <a:gs pos="100000">
                    <a:srgbClr val="FBFBF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grpSp>
        <p:sp>
          <p:nvSpPr>
            <p:cNvPr id="21" name="文本框 50"/>
            <p:cNvSpPr txBox="1"/>
            <p:nvPr/>
          </p:nvSpPr>
          <p:spPr>
            <a:xfrm>
              <a:off x="6523138" y="1142968"/>
              <a:ext cx="466794" cy="461665"/>
            </a:xfrm>
            <a:prstGeom prst="rect">
              <a:avLst/>
            </a:prstGeom>
            <a:noFill/>
            <a:ln>
              <a:noFill/>
            </a:ln>
          </p:spPr>
          <p:txBody>
            <a:bodyPr wrap="none">
              <a:spAutoFit/>
            </a:bodyPr>
            <a:lstStyle/>
            <a:p>
              <a:pPr eaLnBrk="1" fontAlgn="auto" hangingPunct="1">
                <a:spcBef>
                  <a:spcPts val="0"/>
                </a:spcBef>
                <a:spcAft>
                  <a:spcPts val="0"/>
                </a:spcAft>
                <a:defRPr/>
              </a:pPr>
              <a:r>
                <a:rPr lang="en-US" altLang="zh-CN" sz="2400" dirty="0">
                  <a:solidFill>
                    <a:srgbClr val="1557A5"/>
                  </a:solidFill>
                  <a:effectLst>
                    <a:innerShdw blurRad="114300">
                      <a:prstClr val="black"/>
                    </a:innerShdw>
                  </a:effectLst>
                  <a:latin typeface="Impact" panose="020B0806030902050204" pitchFamily="34" charset="0"/>
                  <a:ea typeface="微软雅黑" panose="020B0503020204020204" pitchFamily="34" charset="-122"/>
                </a:rPr>
                <a:t>01</a:t>
              </a:r>
              <a:endParaRPr lang="zh-CN" altLang="en-US" sz="2400" dirty="0">
                <a:solidFill>
                  <a:srgbClr val="1557A5"/>
                </a:solidFill>
                <a:effectLst>
                  <a:innerShdw blurRad="114300">
                    <a:prstClr val="black"/>
                  </a:innerShdw>
                </a:effectLst>
                <a:latin typeface="Impact" panose="020B0806030902050204" pitchFamily="34" charset="0"/>
                <a:ea typeface="微软雅黑" panose="020B0503020204020204" pitchFamily="34" charset="-122"/>
              </a:endParaRPr>
            </a:p>
          </p:txBody>
        </p:sp>
      </p:grpSp>
      <p:grpSp>
        <p:nvGrpSpPr>
          <p:cNvPr id="25" name="组合 54"/>
          <p:cNvGrpSpPr/>
          <p:nvPr/>
        </p:nvGrpSpPr>
        <p:grpSpPr bwMode="auto">
          <a:xfrm>
            <a:off x="5728090" y="3807468"/>
            <a:ext cx="755984" cy="755650"/>
            <a:chOff x="6378550" y="995815"/>
            <a:chExt cx="755970" cy="755970"/>
          </a:xfrm>
        </p:grpSpPr>
        <p:grpSp>
          <p:nvGrpSpPr>
            <p:cNvPr id="26" name="组合 55"/>
            <p:cNvGrpSpPr/>
            <p:nvPr/>
          </p:nvGrpSpPr>
          <p:grpSpPr bwMode="auto">
            <a:xfrm>
              <a:off x="6378550" y="995815"/>
              <a:ext cx="755970" cy="755970"/>
              <a:chOff x="4921135" y="2265218"/>
              <a:chExt cx="2360814" cy="2360814"/>
            </a:xfrm>
          </p:grpSpPr>
          <p:sp>
            <p:nvSpPr>
              <p:cNvPr id="28" name="椭圆 27"/>
              <p:cNvSpPr/>
              <p:nvPr/>
            </p:nvSpPr>
            <p:spPr>
              <a:xfrm>
                <a:off x="4921135" y="2265218"/>
                <a:ext cx="2359771" cy="2360814"/>
              </a:xfrm>
              <a:prstGeom prst="ellipse">
                <a:avLst/>
              </a:prstGeom>
              <a:solidFill>
                <a:srgbClr val="1557A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9" name="椭圆 28"/>
              <p:cNvSpPr/>
              <p:nvPr/>
            </p:nvSpPr>
            <p:spPr>
              <a:xfrm>
                <a:off x="5059945" y="2404089"/>
                <a:ext cx="2082151" cy="2083071"/>
              </a:xfrm>
              <a:prstGeom prst="ellipse">
                <a:avLst/>
              </a:prstGeom>
              <a:gradFill>
                <a:gsLst>
                  <a:gs pos="0">
                    <a:srgbClr val="FEFFFF"/>
                  </a:gs>
                  <a:gs pos="100000">
                    <a:srgbClr val="D0D0D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椭圆 29"/>
              <p:cNvSpPr/>
              <p:nvPr/>
            </p:nvSpPr>
            <p:spPr>
              <a:xfrm>
                <a:off x="5287990" y="2632235"/>
                <a:ext cx="1626061" cy="1626779"/>
              </a:xfrm>
              <a:prstGeom prst="ellipse">
                <a:avLst/>
              </a:prstGeom>
              <a:gradFill>
                <a:gsLst>
                  <a:gs pos="0">
                    <a:srgbClr val="DCDCDC"/>
                  </a:gs>
                  <a:gs pos="100000">
                    <a:srgbClr val="FBFBF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grpSp>
        <p:sp>
          <p:nvSpPr>
            <p:cNvPr id="27" name="文本框 56"/>
            <p:cNvSpPr txBox="1"/>
            <p:nvPr/>
          </p:nvSpPr>
          <p:spPr>
            <a:xfrm>
              <a:off x="6523138" y="1142968"/>
              <a:ext cx="503664" cy="461665"/>
            </a:xfrm>
            <a:prstGeom prst="rect">
              <a:avLst/>
            </a:prstGeom>
            <a:noFill/>
            <a:ln>
              <a:noFill/>
            </a:ln>
          </p:spPr>
          <p:txBody>
            <a:bodyPr wrap="none">
              <a:spAutoFit/>
            </a:bodyPr>
            <a:lstStyle/>
            <a:p>
              <a:pPr eaLnBrk="1" fontAlgn="auto" hangingPunct="1">
                <a:spcBef>
                  <a:spcPts val="0"/>
                </a:spcBef>
                <a:spcAft>
                  <a:spcPts val="0"/>
                </a:spcAft>
                <a:defRPr/>
              </a:pPr>
              <a:r>
                <a:rPr lang="en-US" altLang="zh-CN" sz="2400" dirty="0">
                  <a:solidFill>
                    <a:srgbClr val="1557A5"/>
                  </a:solidFill>
                  <a:effectLst>
                    <a:innerShdw blurRad="114300">
                      <a:prstClr val="black"/>
                    </a:innerShdw>
                  </a:effectLst>
                  <a:latin typeface="Impact" panose="020B0806030902050204" pitchFamily="34" charset="0"/>
                  <a:ea typeface="微软雅黑" panose="020B0503020204020204" pitchFamily="34" charset="-122"/>
                </a:rPr>
                <a:t>02</a:t>
              </a:r>
              <a:endParaRPr lang="zh-CN" altLang="en-US" sz="2400" dirty="0">
                <a:solidFill>
                  <a:srgbClr val="1557A5"/>
                </a:solidFill>
                <a:effectLst>
                  <a:innerShdw blurRad="114300">
                    <a:prstClr val="black"/>
                  </a:innerShdw>
                </a:effectLst>
                <a:latin typeface="Impact" panose="020B0806030902050204" pitchFamily="34" charset="0"/>
                <a:ea typeface="微软雅黑" panose="020B0503020204020204" pitchFamily="34" charset="-122"/>
              </a:endParaRPr>
            </a:p>
          </p:txBody>
        </p:sp>
      </p:grpSp>
      <p:grpSp>
        <p:nvGrpSpPr>
          <p:cNvPr id="31" name="组合 60"/>
          <p:cNvGrpSpPr/>
          <p:nvPr/>
        </p:nvGrpSpPr>
        <p:grpSpPr bwMode="auto">
          <a:xfrm>
            <a:off x="9241089" y="3809673"/>
            <a:ext cx="755984" cy="755650"/>
            <a:chOff x="6378550" y="995815"/>
            <a:chExt cx="755970" cy="755970"/>
          </a:xfrm>
        </p:grpSpPr>
        <p:grpSp>
          <p:nvGrpSpPr>
            <p:cNvPr id="32" name="组合 61"/>
            <p:cNvGrpSpPr/>
            <p:nvPr/>
          </p:nvGrpSpPr>
          <p:grpSpPr bwMode="auto">
            <a:xfrm>
              <a:off x="6378550" y="995815"/>
              <a:ext cx="755970" cy="755970"/>
              <a:chOff x="4921135" y="2265218"/>
              <a:chExt cx="2360814" cy="2360814"/>
            </a:xfrm>
          </p:grpSpPr>
          <p:sp>
            <p:nvSpPr>
              <p:cNvPr id="34" name="椭圆 33"/>
              <p:cNvSpPr/>
              <p:nvPr/>
            </p:nvSpPr>
            <p:spPr>
              <a:xfrm>
                <a:off x="4921135" y="2265218"/>
                <a:ext cx="2359771" cy="2360814"/>
              </a:xfrm>
              <a:prstGeom prst="ellipse">
                <a:avLst/>
              </a:prstGeom>
              <a:solidFill>
                <a:srgbClr val="1557A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5" name="椭圆 34"/>
              <p:cNvSpPr/>
              <p:nvPr/>
            </p:nvSpPr>
            <p:spPr>
              <a:xfrm>
                <a:off x="5059945" y="2404089"/>
                <a:ext cx="2082151" cy="2083071"/>
              </a:xfrm>
              <a:prstGeom prst="ellipse">
                <a:avLst/>
              </a:prstGeom>
              <a:gradFill>
                <a:gsLst>
                  <a:gs pos="0">
                    <a:srgbClr val="FEFFFF"/>
                  </a:gs>
                  <a:gs pos="100000">
                    <a:srgbClr val="D0D0D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6" name="椭圆 35"/>
              <p:cNvSpPr/>
              <p:nvPr/>
            </p:nvSpPr>
            <p:spPr>
              <a:xfrm>
                <a:off x="5287990" y="2632235"/>
                <a:ext cx="1626061" cy="1626779"/>
              </a:xfrm>
              <a:prstGeom prst="ellipse">
                <a:avLst/>
              </a:prstGeom>
              <a:gradFill>
                <a:gsLst>
                  <a:gs pos="0">
                    <a:srgbClr val="DCDCDC"/>
                  </a:gs>
                  <a:gs pos="100000">
                    <a:srgbClr val="FBFBF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grpSp>
        <p:sp>
          <p:nvSpPr>
            <p:cNvPr id="33" name="文本框 62"/>
            <p:cNvSpPr txBox="1"/>
            <p:nvPr/>
          </p:nvSpPr>
          <p:spPr>
            <a:xfrm>
              <a:off x="6523138" y="1142968"/>
              <a:ext cx="513282" cy="461665"/>
            </a:xfrm>
            <a:prstGeom prst="rect">
              <a:avLst/>
            </a:prstGeom>
            <a:noFill/>
            <a:ln>
              <a:noFill/>
            </a:ln>
          </p:spPr>
          <p:txBody>
            <a:bodyPr wrap="none">
              <a:spAutoFit/>
            </a:bodyPr>
            <a:lstStyle/>
            <a:p>
              <a:pPr eaLnBrk="1" fontAlgn="auto" hangingPunct="1">
                <a:spcBef>
                  <a:spcPts val="0"/>
                </a:spcBef>
                <a:spcAft>
                  <a:spcPts val="0"/>
                </a:spcAft>
                <a:defRPr/>
              </a:pPr>
              <a:r>
                <a:rPr lang="en-US" altLang="zh-CN" sz="2400" dirty="0">
                  <a:solidFill>
                    <a:srgbClr val="1557A5"/>
                  </a:solidFill>
                  <a:effectLst>
                    <a:innerShdw blurRad="114300">
                      <a:prstClr val="black"/>
                    </a:innerShdw>
                  </a:effectLst>
                  <a:latin typeface="Impact" panose="020B0806030902050204" pitchFamily="34" charset="0"/>
                  <a:ea typeface="微软雅黑" panose="020B0503020204020204" pitchFamily="34" charset="-122"/>
                </a:rPr>
                <a:t>03</a:t>
              </a:r>
              <a:endParaRPr lang="zh-CN" altLang="en-US" sz="2400" dirty="0">
                <a:solidFill>
                  <a:srgbClr val="1557A5"/>
                </a:solidFill>
                <a:effectLst>
                  <a:innerShdw blurRad="114300">
                    <a:prstClr val="black"/>
                  </a:innerShdw>
                </a:effectLst>
                <a:latin typeface="Impact" panose="020B0806030902050204" pitchFamily="34" charset="0"/>
                <a:ea typeface="微软雅黑" panose="020B0503020204020204" pitchFamily="34" charset="-122"/>
              </a:endParaRPr>
            </a:p>
          </p:txBody>
        </p:sp>
      </p:grpSp>
    </p:spTree>
  </p:cSld>
  <p:clrMapOvr>
    <a:masterClrMapping/>
  </p:clrMapOvr>
  <p:transition spd="slow" advTm="10000">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2"/>
                                        </p:tgtEl>
                                        <p:attrNameLst>
                                          <p:attrName>ppt_y</p:attrName>
                                        </p:attrNameLst>
                                      </p:cBhvr>
                                      <p:tavLst>
                                        <p:tav tm="0">
                                          <p:val>
                                            <p:strVal val="#ppt_y"/>
                                          </p:val>
                                        </p:tav>
                                        <p:tav tm="100000">
                                          <p:val>
                                            <p:strVal val="#ppt_y"/>
                                          </p:val>
                                        </p:tav>
                                      </p:tavLst>
                                    </p:anim>
                                    <p:anim calcmode="lin" valueType="num">
                                      <p:cBhvr>
                                        <p:cTn id="1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randombar(horizontal)">
                                      <p:cBhvr>
                                        <p:cTn id="26" dur="75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50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50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ppt_x"/>
                                          </p:val>
                                        </p:tav>
                                        <p:tav tm="100000">
                                          <p:val>
                                            <p:strVal val="#ppt_x"/>
                                          </p:val>
                                        </p:tav>
                                      </p:tavLst>
                                    </p:anim>
                                    <p:anim calcmode="lin" valueType="num">
                                      <p:cBhvr additive="base">
                                        <p:cTn id="36" dur="500" fill="hold"/>
                                        <p:tgtEl>
                                          <p:spTgt spid="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50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fill="hold"/>
                                        <p:tgtEl>
                                          <p:spTgt spid="8"/>
                                        </p:tgtEl>
                                        <p:attrNameLst>
                                          <p:attrName>ppt_x</p:attrName>
                                        </p:attrNameLst>
                                      </p:cBhvr>
                                      <p:tavLst>
                                        <p:tav tm="0">
                                          <p:val>
                                            <p:strVal val="#ppt_x"/>
                                          </p:val>
                                        </p:tav>
                                        <p:tav tm="100000">
                                          <p:val>
                                            <p:strVal val="#ppt_x"/>
                                          </p:val>
                                        </p:tav>
                                      </p:tavLst>
                                    </p:anim>
                                    <p:anim calcmode="lin" valueType="num">
                                      <p:cBhvr additive="base">
                                        <p:cTn id="40" dur="500" fill="hold"/>
                                        <p:tgtEl>
                                          <p:spTgt spid="8"/>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50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ppt_x"/>
                                          </p:val>
                                        </p:tav>
                                        <p:tav tm="100000">
                                          <p:val>
                                            <p:strVal val="#ppt_x"/>
                                          </p:val>
                                        </p:tav>
                                      </p:tavLst>
                                    </p:anim>
                                    <p:anim calcmode="lin" valueType="num">
                                      <p:cBhvr additive="base">
                                        <p:cTn id="44" dur="500" fill="hold"/>
                                        <p:tgtEl>
                                          <p:spTgt spid="19"/>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500"/>
                                  </p:stCondLst>
                                  <p:childTnLst>
                                    <p:set>
                                      <p:cBhvr>
                                        <p:cTn id="46" dur="1" fill="hold">
                                          <p:stCondLst>
                                            <p:cond delay="0"/>
                                          </p:stCondLst>
                                        </p:cTn>
                                        <p:tgtEl>
                                          <p:spTgt spid="25"/>
                                        </p:tgtEl>
                                        <p:attrNameLst>
                                          <p:attrName>style.visibility</p:attrName>
                                        </p:attrNameLst>
                                      </p:cBhvr>
                                      <p:to>
                                        <p:strVal val="visible"/>
                                      </p:to>
                                    </p:set>
                                    <p:anim calcmode="lin" valueType="num">
                                      <p:cBhvr additive="base">
                                        <p:cTn id="47" dur="500" fill="hold"/>
                                        <p:tgtEl>
                                          <p:spTgt spid="25"/>
                                        </p:tgtEl>
                                        <p:attrNameLst>
                                          <p:attrName>ppt_x</p:attrName>
                                        </p:attrNameLst>
                                      </p:cBhvr>
                                      <p:tavLst>
                                        <p:tav tm="0">
                                          <p:val>
                                            <p:strVal val="#ppt_x"/>
                                          </p:val>
                                        </p:tav>
                                        <p:tav tm="100000">
                                          <p:val>
                                            <p:strVal val="#ppt_x"/>
                                          </p:val>
                                        </p:tav>
                                      </p:tavLst>
                                    </p:anim>
                                    <p:anim calcmode="lin" valueType="num">
                                      <p:cBhvr additive="base">
                                        <p:cTn id="48" dur="500" fill="hold"/>
                                        <p:tgtEl>
                                          <p:spTgt spid="25"/>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50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500" fill="hold"/>
                                        <p:tgtEl>
                                          <p:spTgt spid="31"/>
                                        </p:tgtEl>
                                        <p:attrNameLst>
                                          <p:attrName>ppt_x</p:attrName>
                                        </p:attrNameLst>
                                      </p:cBhvr>
                                      <p:tavLst>
                                        <p:tav tm="0">
                                          <p:val>
                                            <p:strVal val="#ppt_x"/>
                                          </p:val>
                                        </p:tav>
                                        <p:tav tm="100000">
                                          <p:val>
                                            <p:strVal val="#ppt_x"/>
                                          </p:val>
                                        </p:tav>
                                      </p:tavLst>
                                    </p:anim>
                                    <p:anim calcmode="lin" valueType="num">
                                      <p:cBhvr additive="base">
                                        <p:cTn id="52" dur="500" fill="hold"/>
                                        <p:tgtEl>
                                          <p:spTgt spid="31"/>
                                        </p:tgtEl>
                                        <p:attrNameLst>
                                          <p:attrName>ppt_y</p:attrName>
                                        </p:attrNameLst>
                                      </p:cBhvr>
                                      <p:tavLst>
                                        <p:tav tm="0">
                                          <p:val>
                                            <p:strVal val="1+#ppt_h/2"/>
                                          </p:val>
                                        </p:tav>
                                        <p:tav tm="100000">
                                          <p:val>
                                            <p:strVal val="#ppt_y"/>
                                          </p:val>
                                        </p:tav>
                                      </p:tavLst>
                                    </p:anim>
                                  </p:childTnLst>
                                </p:cTn>
                              </p:par>
                              <p:par>
                                <p:cTn id="53" presetID="41" presetClass="entr" presetSubtype="0" fill="hold" grpId="0" nodeType="withEffect">
                                  <p:stCondLst>
                                    <p:cond delay="1000"/>
                                  </p:stCondLst>
                                  <p:iterate type="lt">
                                    <p:tmPct val="10000"/>
                                  </p:iterate>
                                  <p:childTnLst>
                                    <p:set>
                                      <p:cBhvr>
                                        <p:cTn id="54" dur="1" fill="hold">
                                          <p:stCondLst>
                                            <p:cond delay="0"/>
                                          </p:stCondLst>
                                        </p:cTn>
                                        <p:tgtEl>
                                          <p:spTgt spid="15"/>
                                        </p:tgtEl>
                                        <p:attrNameLst>
                                          <p:attrName>style.visibility</p:attrName>
                                        </p:attrNameLst>
                                      </p:cBhvr>
                                      <p:to>
                                        <p:strVal val="visible"/>
                                      </p:to>
                                    </p:set>
                                    <p:anim calcmode="lin" valueType="num">
                                      <p:cBhvr>
                                        <p:cTn id="55"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56" dur="500" fill="hold"/>
                                        <p:tgtEl>
                                          <p:spTgt spid="15"/>
                                        </p:tgtEl>
                                        <p:attrNameLst>
                                          <p:attrName>ppt_y</p:attrName>
                                        </p:attrNameLst>
                                      </p:cBhvr>
                                      <p:tavLst>
                                        <p:tav tm="0">
                                          <p:val>
                                            <p:strVal val="#ppt_y"/>
                                          </p:val>
                                        </p:tav>
                                        <p:tav tm="100000">
                                          <p:val>
                                            <p:strVal val="#ppt_y"/>
                                          </p:val>
                                        </p:tav>
                                      </p:tavLst>
                                    </p:anim>
                                    <p:anim calcmode="lin" valueType="num">
                                      <p:cBhvr>
                                        <p:cTn id="57"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58"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59" dur="500" tmFilter="0,0; .5, 1; 1, 1"/>
                                        <p:tgtEl>
                                          <p:spTgt spid="15"/>
                                        </p:tgtEl>
                                      </p:cBhvr>
                                    </p:animEffect>
                                  </p:childTnLst>
                                </p:cTn>
                              </p:par>
                              <p:par>
                                <p:cTn id="60" presetID="41" presetClass="entr" presetSubtype="0" fill="hold" grpId="0" nodeType="withEffect">
                                  <p:stCondLst>
                                    <p:cond delay="1000"/>
                                  </p:stCondLst>
                                  <p:iterate type="lt">
                                    <p:tmPct val="10000"/>
                                  </p:iterate>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63" dur="500" fill="hold"/>
                                        <p:tgtEl>
                                          <p:spTgt spid="16"/>
                                        </p:tgtEl>
                                        <p:attrNameLst>
                                          <p:attrName>ppt_y</p:attrName>
                                        </p:attrNameLst>
                                      </p:cBhvr>
                                      <p:tavLst>
                                        <p:tav tm="0">
                                          <p:val>
                                            <p:strVal val="#ppt_y"/>
                                          </p:val>
                                        </p:tav>
                                        <p:tav tm="100000">
                                          <p:val>
                                            <p:strVal val="#ppt_y"/>
                                          </p:val>
                                        </p:tav>
                                      </p:tavLst>
                                    </p:anim>
                                    <p:anim calcmode="lin" valueType="num">
                                      <p:cBhvr>
                                        <p:cTn id="64"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65"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66" dur="500" tmFilter="0,0; .5, 1; 1, 1"/>
                                        <p:tgtEl>
                                          <p:spTgt spid="16"/>
                                        </p:tgtEl>
                                      </p:cBhvr>
                                    </p:animEffect>
                                  </p:childTnLst>
                                </p:cTn>
                              </p:par>
                              <p:par>
                                <p:cTn id="67" presetID="41" presetClass="entr" presetSubtype="0" fill="hold" grpId="0" nodeType="withEffect">
                                  <p:stCondLst>
                                    <p:cond delay="1000"/>
                                  </p:stCondLst>
                                  <p:iterate type="lt">
                                    <p:tmPct val="10000"/>
                                  </p:iterate>
                                  <p:childTnLst>
                                    <p:set>
                                      <p:cBhvr>
                                        <p:cTn id="68" dur="1" fill="hold">
                                          <p:stCondLst>
                                            <p:cond delay="0"/>
                                          </p:stCondLst>
                                        </p:cTn>
                                        <p:tgtEl>
                                          <p:spTgt spid="17"/>
                                        </p:tgtEl>
                                        <p:attrNameLst>
                                          <p:attrName>style.visibility</p:attrName>
                                        </p:attrNameLst>
                                      </p:cBhvr>
                                      <p:to>
                                        <p:strVal val="visible"/>
                                      </p:to>
                                    </p:set>
                                    <p:anim calcmode="lin" valueType="num">
                                      <p:cBhvr>
                                        <p:cTn id="69"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70" dur="500" fill="hold"/>
                                        <p:tgtEl>
                                          <p:spTgt spid="17"/>
                                        </p:tgtEl>
                                        <p:attrNameLst>
                                          <p:attrName>ppt_y</p:attrName>
                                        </p:attrNameLst>
                                      </p:cBhvr>
                                      <p:tavLst>
                                        <p:tav tm="0">
                                          <p:val>
                                            <p:strVal val="#ppt_y"/>
                                          </p:val>
                                        </p:tav>
                                        <p:tav tm="100000">
                                          <p:val>
                                            <p:strVal val="#ppt_y"/>
                                          </p:val>
                                        </p:tav>
                                      </p:tavLst>
                                    </p:anim>
                                    <p:anim calcmode="lin" valueType="num">
                                      <p:cBhvr>
                                        <p:cTn id="71"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72"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73" dur="500" tmFilter="0,0; .5, 1; 1, 1"/>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P spid="7" grpId="0" animBg="1"/>
      <p:bldP spid="8" grpId="0" animBg="1"/>
      <p:bldP spid="15" grpId="0"/>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68590" y="333450"/>
            <a:ext cx="3262433" cy="461665"/>
          </a:xfrm>
          <a:prstGeom prst="rect">
            <a:avLst/>
          </a:prstGeom>
          <a:noFill/>
        </p:spPr>
        <p:txBody>
          <a:bodyPr wrap="none" rtlCol="0">
            <a:spAutoFit/>
          </a:bodyPr>
          <a:lstStyle/>
          <a:p>
            <a:r>
              <a:rPr lang="zh-CN" altLang="en-US" sz="2400" dirty="0">
                <a:solidFill>
                  <a:schemeClr val="bg1"/>
                </a:solidFill>
                <a:latin typeface="方正兰亭粗黑简体" panose="02000000000000000000" pitchFamily="2" charset="-122"/>
                <a:ea typeface="方正兰亭粗黑简体" panose="02000000000000000000" pitchFamily="2" charset="-122"/>
              </a:rPr>
              <a:t>点击输入您的标题内容</a:t>
            </a:r>
          </a:p>
        </p:txBody>
      </p:sp>
      <p:sp>
        <p:nvSpPr>
          <p:cNvPr id="3" name="矩形 2"/>
          <p:cNvSpPr/>
          <p:nvPr/>
        </p:nvSpPr>
        <p:spPr>
          <a:xfrm>
            <a:off x="0" y="117426"/>
            <a:ext cx="1418655" cy="9212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4" name="KSO_Shape"/>
          <p:cNvSpPr/>
          <p:nvPr/>
        </p:nvSpPr>
        <p:spPr bwMode="auto">
          <a:xfrm>
            <a:off x="502354" y="189434"/>
            <a:ext cx="772285" cy="792088"/>
          </a:xfrm>
          <a:custGeom>
            <a:avLst/>
            <a:gdLst>
              <a:gd name="T0" fmla="*/ 342531 w 2482850"/>
              <a:gd name="T1" fmla="*/ 1411756 h 2544763"/>
              <a:gd name="T2" fmla="*/ 306547 w 2482850"/>
              <a:gd name="T3" fmla="*/ 1492974 h 2544763"/>
              <a:gd name="T4" fmla="*/ 13579 w 2482850"/>
              <a:gd name="T5" fmla="*/ 1472457 h 2544763"/>
              <a:gd name="T6" fmla="*/ 20029 w 2482850"/>
              <a:gd name="T7" fmla="*/ 1384118 h 2544763"/>
              <a:gd name="T8" fmla="*/ 1841954 w 2482850"/>
              <a:gd name="T9" fmla="*/ 1334060 h 2544763"/>
              <a:gd name="T10" fmla="*/ 1837887 w 2482850"/>
              <a:gd name="T11" fmla="*/ 1604505 h 2544763"/>
              <a:gd name="T12" fmla="*/ 1149584 w 2482850"/>
              <a:gd name="T13" fmla="*/ 1082629 h 2544763"/>
              <a:gd name="T14" fmla="*/ 1326475 w 2482850"/>
              <a:gd name="T15" fmla="*/ 1289240 h 2544763"/>
              <a:gd name="T16" fmla="*/ 574873 w 2482850"/>
              <a:gd name="T17" fmla="*/ 1171589 h 2544763"/>
              <a:gd name="T18" fmla="*/ 1815518 w 2482850"/>
              <a:gd name="T19" fmla="*/ 969269 h 2544763"/>
              <a:gd name="T20" fmla="*/ 1853647 w 2482850"/>
              <a:gd name="T21" fmla="*/ 1234357 h 2544763"/>
              <a:gd name="T22" fmla="*/ 290931 w 2482850"/>
              <a:gd name="T23" fmla="*/ 886711 h 2544763"/>
              <a:gd name="T24" fmla="*/ 345416 w 2482850"/>
              <a:gd name="T25" fmla="*/ 956400 h 2544763"/>
              <a:gd name="T26" fmla="*/ 284141 w 2482850"/>
              <a:gd name="T27" fmla="*/ 1020493 h 2544763"/>
              <a:gd name="T28" fmla="*/ 3055 w 2482850"/>
              <a:gd name="T29" fmla="*/ 973186 h 2544763"/>
              <a:gd name="T30" fmla="*/ 38870 w 2482850"/>
              <a:gd name="T31" fmla="*/ 892137 h 2544763"/>
              <a:gd name="T32" fmla="*/ 1092019 w 2482850"/>
              <a:gd name="T33" fmla="*/ 666011 h 2544763"/>
              <a:gd name="T34" fmla="*/ 1142276 w 2482850"/>
              <a:gd name="T35" fmla="*/ 816768 h 2544763"/>
              <a:gd name="T36" fmla="*/ 1014427 w 2482850"/>
              <a:gd name="T37" fmla="*/ 1013872 h 2544763"/>
              <a:gd name="T38" fmla="*/ 872485 w 2482850"/>
              <a:gd name="T39" fmla="*/ 1026945 h 2544763"/>
              <a:gd name="T40" fmla="*/ 735127 w 2482850"/>
              <a:gd name="T41" fmla="*/ 831198 h 2544763"/>
              <a:gd name="T42" fmla="*/ 767726 w 2482850"/>
              <a:gd name="T43" fmla="*/ 705058 h 2544763"/>
              <a:gd name="T44" fmla="*/ 937004 w 2482850"/>
              <a:gd name="T45" fmla="*/ 631887 h 2544763"/>
              <a:gd name="T46" fmla="*/ 1839921 w 2482850"/>
              <a:gd name="T47" fmla="*/ 646042 h 2544763"/>
              <a:gd name="T48" fmla="*/ 1839921 w 2482850"/>
              <a:gd name="T49" fmla="*/ 916908 h 2544763"/>
              <a:gd name="T50" fmla="*/ 1041836 w 2482850"/>
              <a:gd name="T51" fmla="*/ 497072 h 2544763"/>
              <a:gd name="T52" fmla="*/ 1122120 w 2482850"/>
              <a:gd name="T53" fmla="*/ 564600 h 2544763"/>
              <a:gd name="T54" fmla="*/ 1106537 w 2482850"/>
              <a:gd name="T55" fmla="*/ 695751 h 2544763"/>
              <a:gd name="T56" fmla="*/ 1008639 w 2482850"/>
              <a:gd name="T57" fmla="*/ 596666 h 2544763"/>
              <a:gd name="T58" fmla="*/ 789300 w 2482850"/>
              <a:gd name="T59" fmla="*/ 616178 h 2544763"/>
              <a:gd name="T60" fmla="*/ 727987 w 2482850"/>
              <a:gd name="T61" fmla="*/ 682008 h 2544763"/>
              <a:gd name="T62" fmla="*/ 807762 w 2482850"/>
              <a:gd name="T63" fmla="*/ 502672 h 2544763"/>
              <a:gd name="T64" fmla="*/ 315373 w 2482850"/>
              <a:gd name="T65" fmla="*/ 416928 h 2544763"/>
              <a:gd name="T66" fmla="*/ 338797 w 2482850"/>
              <a:gd name="T67" fmla="*/ 502278 h 2544763"/>
              <a:gd name="T68" fmla="*/ 51431 w 2482850"/>
              <a:gd name="T69" fmla="*/ 538518 h 2544763"/>
              <a:gd name="T70" fmla="*/ 340 w 2482850"/>
              <a:gd name="T71" fmla="*/ 466038 h 2544763"/>
              <a:gd name="T72" fmla="*/ 65010 w 2482850"/>
              <a:gd name="T73" fmla="*/ 405412 h 2544763"/>
              <a:gd name="T74" fmla="*/ 1857375 w 2482850"/>
              <a:gd name="T75" fmla="*/ 519685 h 2544763"/>
              <a:gd name="T76" fmla="*/ 343343 w 2482850"/>
              <a:gd name="T77" fmla="*/ 17148 h 2544763"/>
              <a:gd name="T78" fmla="*/ 191196 w 2482850"/>
              <a:gd name="T79" fmla="*/ 148054 h 2544763"/>
              <a:gd name="T80" fmla="*/ 371159 w 2482850"/>
              <a:gd name="T81" fmla="*/ 432954 h 2544763"/>
              <a:gd name="T82" fmla="*/ 329603 w 2482850"/>
              <a:gd name="T83" fmla="*/ 559954 h 2544763"/>
              <a:gd name="T84" fmla="*/ 345547 w 2482850"/>
              <a:gd name="T85" fmla="*/ 876945 h 2544763"/>
              <a:gd name="T86" fmla="*/ 361661 w 2482850"/>
              <a:gd name="T87" fmla="*/ 1009548 h 2544763"/>
              <a:gd name="T88" fmla="*/ 306875 w 2482850"/>
              <a:gd name="T89" fmla="*/ 1334859 h 2544763"/>
              <a:gd name="T90" fmla="*/ 377944 w 2482850"/>
              <a:gd name="T91" fmla="*/ 1447766 h 2544763"/>
              <a:gd name="T92" fmla="*/ 276513 w 2482850"/>
              <a:gd name="T93" fmla="*/ 1534357 h 2544763"/>
              <a:gd name="T94" fmla="*/ 305009 w 2482850"/>
              <a:gd name="T95" fmla="*/ 1883098 h 2544763"/>
              <a:gd name="T96" fmla="*/ 1657699 w 2482850"/>
              <a:gd name="T97" fmla="*/ 1800412 h 2544763"/>
              <a:gd name="T98" fmla="*/ 1610885 w 2482850"/>
              <a:gd name="T99" fmla="*/ 47879 h 2544763"/>
              <a:gd name="T100" fmla="*/ 1621063 w 2482850"/>
              <a:gd name="T101" fmla="*/ 34297 h 2544763"/>
              <a:gd name="T102" fmla="*/ 1672965 w 2482850"/>
              <a:gd name="T103" fmla="*/ 1807712 h 2544763"/>
              <a:gd name="T104" fmla="*/ 300769 w 2482850"/>
              <a:gd name="T105" fmla="*/ 1899567 h 2544763"/>
              <a:gd name="T106" fmla="*/ 276513 w 2482850"/>
              <a:gd name="T107" fmla="*/ 1517378 h 2544763"/>
              <a:gd name="T108" fmla="*/ 360982 w 2482850"/>
              <a:gd name="T109" fmla="*/ 1445389 h 2544763"/>
              <a:gd name="T110" fmla="*/ 301787 w 2482850"/>
              <a:gd name="T111" fmla="*/ 1351158 h 2544763"/>
              <a:gd name="T112" fmla="*/ 347413 w 2482850"/>
              <a:gd name="T113" fmla="*/ 1000040 h 2544763"/>
              <a:gd name="T114" fmla="*/ 333843 w 2482850"/>
              <a:gd name="T115" fmla="*/ 889679 h 2544763"/>
              <a:gd name="T116" fmla="*/ 320614 w 2482850"/>
              <a:gd name="T117" fmla="*/ 545353 h 2544763"/>
              <a:gd name="T118" fmla="*/ 355215 w 2482850"/>
              <a:gd name="T119" fmla="*/ 439746 h 2544763"/>
              <a:gd name="T120" fmla="*/ 174065 w 2482850"/>
              <a:gd name="T121" fmla="*/ 145506 h 2544763"/>
              <a:gd name="T122" fmla="*/ 343343 w 2482850"/>
              <a:gd name="T123" fmla="*/ 0 h 254476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482850" h="2544763">
                <a:moveTo>
                  <a:pt x="86902" y="1822450"/>
                </a:moveTo>
                <a:lnTo>
                  <a:pt x="91667" y="1822450"/>
                </a:lnTo>
                <a:lnTo>
                  <a:pt x="370523" y="1822450"/>
                </a:lnTo>
                <a:lnTo>
                  <a:pt x="375061" y="1822450"/>
                </a:lnTo>
                <a:lnTo>
                  <a:pt x="379826" y="1822903"/>
                </a:lnTo>
                <a:lnTo>
                  <a:pt x="384137" y="1823583"/>
                </a:lnTo>
                <a:lnTo>
                  <a:pt x="388902" y="1824262"/>
                </a:lnTo>
                <a:lnTo>
                  <a:pt x="393213" y="1825395"/>
                </a:lnTo>
                <a:lnTo>
                  <a:pt x="397524" y="1826527"/>
                </a:lnTo>
                <a:lnTo>
                  <a:pt x="401835" y="1827886"/>
                </a:lnTo>
                <a:lnTo>
                  <a:pt x="405919" y="1829472"/>
                </a:lnTo>
                <a:lnTo>
                  <a:pt x="409777" y="1831284"/>
                </a:lnTo>
                <a:lnTo>
                  <a:pt x="414088" y="1833322"/>
                </a:lnTo>
                <a:lnTo>
                  <a:pt x="417718" y="1835587"/>
                </a:lnTo>
                <a:lnTo>
                  <a:pt x="421575" y="1838079"/>
                </a:lnTo>
                <a:lnTo>
                  <a:pt x="425206" y="1840344"/>
                </a:lnTo>
                <a:lnTo>
                  <a:pt x="428609" y="1843062"/>
                </a:lnTo>
                <a:lnTo>
                  <a:pt x="432013" y="1846006"/>
                </a:lnTo>
                <a:lnTo>
                  <a:pt x="434962" y="1848951"/>
                </a:lnTo>
                <a:lnTo>
                  <a:pt x="438139" y="1852122"/>
                </a:lnTo>
                <a:lnTo>
                  <a:pt x="441088" y="1855293"/>
                </a:lnTo>
                <a:lnTo>
                  <a:pt x="443584" y="1858691"/>
                </a:lnTo>
                <a:lnTo>
                  <a:pt x="446307" y="1862315"/>
                </a:lnTo>
                <a:lnTo>
                  <a:pt x="448803" y="1865939"/>
                </a:lnTo>
                <a:lnTo>
                  <a:pt x="450845" y="1869789"/>
                </a:lnTo>
                <a:lnTo>
                  <a:pt x="452887" y="1873640"/>
                </a:lnTo>
                <a:lnTo>
                  <a:pt x="454702" y="1877490"/>
                </a:lnTo>
                <a:lnTo>
                  <a:pt x="456291" y="1881794"/>
                </a:lnTo>
                <a:lnTo>
                  <a:pt x="457879" y="1885871"/>
                </a:lnTo>
                <a:lnTo>
                  <a:pt x="459240" y="1890401"/>
                </a:lnTo>
                <a:lnTo>
                  <a:pt x="460148" y="1894704"/>
                </a:lnTo>
                <a:lnTo>
                  <a:pt x="461055" y="1899008"/>
                </a:lnTo>
                <a:lnTo>
                  <a:pt x="461509" y="1903538"/>
                </a:lnTo>
                <a:lnTo>
                  <a:pt x="461736" y="1908068"/>
                </a:lnTo>
                <a:lnTo>
                  <a:pt x="461963" y="1912824"/>
                </a:lnTo>
                <a:lnTo>
                  <a:pt x="461736" y="1917581"/>
                </a:lnTo>
                <a:lnTo>
                  <a:pt x="461509" y="1922111"/>
                </a:lnTo>
                <a:lnTo>
                  <a:pt x="461055" y="1926641"/>
                </a:lnTo>
                <a:lnTo>
                  <a:pt x="460148" y="1930945"/>
                </a:lnTo>
                <a:lnTo>
                  <a:pt x="459240" y="1935248"/>
                </a:lnTo>
                <a:lnTo>
                  <a:pt x="457879" y="1939778"/>
                </a:lnTo>
                <a:lnTo>
                  <a:pt x="456291" y="1943855"/>
                </a:lnTo>
                <a:lnTo>
                  <a:pt x="454702" y="1947932"/>
                </a:lnTo>
                <a:lnTo>
                  <a:pt x="452887" y="1952009"/>
                </a:lnTo>
                <a:lnTo>
                  <a:pt x="450845" y="1955860"/>
                </a:lnTo>
                <a:lnTo>
                  <a:pt x="448803" y="1959710"/>
                </a:lnTo>
                <a:lnTo>
                  <a:pt x="446307" y="1963334"/>
                </a:lnTo>
                <a:lnTo>
                  <a:pt x="443584" y="1966958"/>
                </a:lnTo>
                <a:lnTo>
                  <a:pt x="441088" y="1970356"/>
                </a:lnTo>
                <a:lnTo>
                  <a:pt x="438139" y="1973753"/>
                </a:lnTo>
                <a:lnTo>
                  <a:pt x="434962" y="1976698"/>
                </a:lnTo>
                <a:lnTo>
                  <a:pt x="432013" y="1979643"/>
                </a:lnTo>
                <a:lnTo>
                  <a:pt x="428609" y="1982587"/>
                </a:lnTo>
                <a:lnTo>
                  <a:pt x="425206" y="1985305"/>
                </a:lnTo>
                <a:lnTo>
                  <a:pt x="421575" y="1988023"/>
                </a:lnTo>
                <a:lnTo>
                  <a:pt x="417718" y="1990288"/>
                </a:lnTo>
                <a:lnTo>
                  <a:pt x="414088" y="1992327"/>
                </a:lnTo>
                <a:lnTo>
                  <a:pt x="409777" y="1994365"/>
                </a:lnTo>
                <a:lnTo>
                  <a:pt x="405919" y="1996177"/>
                </a:lnTo>
                <a:lnTo>
                  <a:pt x="401835" y="1997763"/>
                </a:lnTo>
                <a:lnTo>
                  <a:pt x="397524" y="1999348"/>
                </a:lnTo>
                <a:lnTo>
                  <a:pt x="393213" y="2000254"/>
                </a:lnTo>
                <a:lnTo>
                  <a:pt x="388902" y="2001387"/>
                </a:lnTo>
                <a:lnTo>
                  <a:pt x="384137" y="2002066"/>
                </a:lnTo>
                <a:lnTo>
                  <a:pt x="379826" y="2002972"/>
                </a:lnTo>
                <a:lnTo>
                  <a:pt x="375061" y="2003199"/>
                </a:lnTo>
                <a:lnTo>
                  <a:pt x="370523" y="2003425"/>
                </a:lnTo>
                <a:lnTo>
                  <a:pt x="91667" y="2003425"/>
                </a:lnTo>
                <a:lnTo>
                  <a:pt x="86902" y="2003199"/>
                </a:lnTo>
                <a:lnTo>
                  <a:pt x="82364" y="2002972"/>
                </a:lnTo>
                <a:lnTo>
                  <a:pt x="77599" y="2002066"/>
                </a:lnTo>
                <a:lnTo>
                  <a:pt x="73288" y="2001387"/>
                </a:lnTo>
                <a:lnTo>
                  <a:pt x="68750" y="2000254"/>
                </a:lnTo>
                <a:lnTo>
                  <a:pt x="64439" y="1999348"/>
                </a:lnTo>
                <a:lnTo>
                  <a:pt x="60128" y="1997763"/>
                </a:lnTo>
                <a:lnTo>
                  <a:pt x="56044" y="1996177"/>
                </a:lnTo>
                <a:lnTo>
                  <a:pt x="51959" y="1994365"/>
                </a:lnTo>
                <a:lnTo>
                  <a:pt x="48102" y="1992327"/>
                </a:lnTo>
                <a:lnTo>
                  <a:pt x="44245" y="1990288"/>
                </a:lnTo>
                <a:lnTo>
                  <a:pt x="40615" y="1988023"/>
                </a:lnTo>
                <a:lnTo>
                  <a:pt x="36757" y="1985305"/>
                </a:lnTo>
                <a:lnTo>
                  <a:pt x="33581" y="1982587"/>
                </a:lnTo>
                <a:lnTo>
                  <a:pt x="30177" y="1979643"/>
                </a:lnTo>
                <a:lnTo>
                  <a:pt x="26774" y="1976698"/>
                </a:lnTo>
                <a:lnTo>
                  <a:pt x="23824" y="1973753"/>
                </a:lnTo>
                <a:lnTo>
                  <a:pt x="21101" y="1970356"/>
                </a:lnTo>
                <a:lnTo>
                  <a:pt x="18152" y="1966958"/>
                </a:lnTo>
                <a:lnTo>
                  <a:pt x="15656" y="1963334"/>
                </a:lnTo>
                <a:lnTo>
                  <a:pt x="13160" y="1959710"/>
                </a:lnTo>
                <a:lnTo>
                  <a:pt x="11118" y="1955860"/>
                </a:lnTo>
                <a:lnTo>
                  <a:pt x="9076" y="1952009"/>
                </a:lnTo>
                <a:lnTo>
                  <a:pt x="7261" y="1947932"/>
                </a:lnTo>
                <a:lnTo>
                  <a:pt x="5446" y="1943855"/>
                </a:lnTo>
                <a:lnTo>
                  <a:pt x="4084" y="1939778"/>
                </a:lnTo>
                <a:lnTo>
                  <a:pt x="2950" y="1935248"/>
                </a:lnTo>
                <a:lnTo>
                  <a:pt x="1815" y="1930945"/>
                </a:lnTo>
                <a:lnTo>
                  <a:pt x="1134" y="1926641"/>
                </a:lnTo>
                <a:lnTo>
                  <a:pt x="454" y="1922111"/>
                </a:lnTo>
                <a:lnTo>
                  <a:pt x="0" y="1917581"/>
                </a:lnTo>
                <a:lnTo>
                  <a:pt x="0" y="1912824"/>
                </a:lnTo>
                <a:lnTo>
                  <a:pt x="0" y="1908068"/>
                </a:lnTo>
                <a:lnTo>
                  <a:pt x="454" y="1903538"/>
                </a:lnTo>
                <a:lnTo>
                  <a:pt x="1134" y="1899008"/>
                </a:lnTo>
                <a:lnTo>
                  <a:pt x="1815" y="1894704"/>
                </a:lnTo>
                <a:lnTo>
                  <a:pt x="2950" y="1890401"/>
                </a:lnTo>
                <a:lnTo>
                  <a:pt x="4084" y="1885871"/>
                </a:lnTo>
                <a:lnTo>
                  <a:pt x="5446" y="1881794"/>
                </a:lnTo>
                <a:lnTo>
                  <a:pt x="7261" y="1877490"/>
                </a:lnTo>
                <a:lnTo>
                  <a:pt x="9076" y="1873640"/>
                </a:lnTo>
                <a:lnTo>
                  <a:pt x="11118" y="1869789"/>
                </a:lnTo>
                <a:lnTo>
                  <a:pt x="13160" y="1865939"/>
                </a:lnTo>
                <a:lnTo>
                  <a:pt x="15656" y="1862315"/>
                </a:lnTo>
                <a:lnTo>
                  <a:pt x="18152" y="1858691"/>
                </a:lnTo>
                <a:lnTo>
                  <a:pt x="21101" y="1855293"/>
                </a:lnTo>
                <a:lnTo>
                  <a:pt x="23824" y="1852122"/>
                </a:lnTo>
                <a:lnTo>
                  <a:pt x="26774" y="1848951"/>
                </a:lnTo>
                <a:lnTo>
                  <a:pt x="30177" y="1846006"/>
                </a:lnTo>
                <a:lnTo>
                  <a:pt x="33581" y="1843062"/>
                </a:lnTo>
                <a:lnTo>
                  <a:pt x="36757" y="1840344"/>
                </a:lnTo>
                <a:lnTo>
                  <a:pt x="40615" y="1838079"/>
                </a:lnTo>
                <a:lnTo>
                  <a:pt x="44245" y="1835587"/>
                </a:lnTo>
                <a:lnTo>
                  <a:pt x="48102" y="1833322"/>
                </a:lnTo>
                <a:lnTo>
                  <a:pt x="51959" y="1831284"/>
                </a:lnTo>
                <a:lnTo>
                  <a:pt x="56044" y="1829472"/>
                </a:lnTo>
                <a:lnTo>
                  <a:pt x="60128" y="1827886"/>
                </a:lnTo>
                <a:lnTo>
                  <a:pt x="64439" y="1826527"/>
                </a:lnTo>
                <a:lnTo>
                  <a:pt x="68750" y="1825395"/>
                </a:lnTo>
                <a:lnTo>
                  <a:pt x="73288" y="1824262"/>
                </a:lnTo>
                <a:lnTo>
                  <a:pt x="77599" y="1823583"/>
                </a:lnTo>
                <a:lnTo>
                  <a:pt x="82364" y="1822903"/>
                </a:lnTo>
                <a:lnTo>
                  <a:pt x="86902" y="1822450"/>
                </a:lnTo>
                <a:close/>
                <a:moveTo>
                  <a:pt x="2282825" y="1685925"/>
                </a:moveTo>
                <a:lnTo>
                  <a:pt x="2412173" y="1745797"/>
                </a:lnTo>
                <a:lnTo>
                  <a:pt x="2422140" y="1750786"/>
                </a:lnTo>
                <a:lnTo>
                  <a:pt x="2426897" y="1753281"/>
                </a:lnTo>
                <a:lnTo>
                  <a:pt x="2431201" y="1756002"/>
                </a:lnTo>
                <a:lnTo>
                  <a:pt x="2435732" y="1758724"/>
                </a:lnTo>
                <a:lnTo>
                  <a:pt x="2439583" y="1761445"/>
                </a:lnTo>
                <a:lnTo>
                  <a:pt x="2443434" y="1764166"/>
                </a:lnTo>
                <a:lnTo>
                  <a:pt x="2447058" y="1767115"/>
                </a:lnTo>
                <a:lnTo>
                  <a:pt x="2450456" y="1769836"/>
                </a:lnTo>
                <a:lnTo>
                  <a:pt x="2453628" y="1773011"/>
                </a:lnTo>
                <a:lnTo>
                  <a:pt x="2456799" y="1775959"/>
                </a:lnTo>
                <a:lnTo>
                  <a:pt x="2459518" y="1778907"/>
                </a:lnTo>
                <a:lnTo>
                  <a:pt x="2462236" y="1782082"/>
                </a:lnTo>
                <a:lnTo>
                  <a:pt x="2464501" y="1785257"/>
                </a:lnTo>
                <a:lnTo>
                  <a:pt x="2466766" y="1788432"/>
                </a:lnTo>
                <a:lnTo>
                  <a:pt x="2468805" y="1791607"/>
                </a:lnTo>
                <a:lnTo>
                  <a:pt x="2470617" y="1794782"/>
                </a:lnTo>
                <a:lnTo>
                  <a:pt x="2472430" y="1798184"/>
                </a:lnTo>
                <a:lnTo>
                  <a:pt x="2474015" y="1801813"/>
                </a:lnTo>
                <a:lnTo>
                  <a:pt x="2475601" y="1805215"/>
                </a:lnTo>
                <a:lnTo>
                  <a:pt x="2477866" y="1812245"/>
                </a:lnTo>
                <a:lnTo>
                  <a:pt x="2479905" y="1819502"/>
                </a:lnTo>
                <a:lnTo>
                  <a:pt x="2481264" y="1826986"/>
                </a:lnTo>
                <a:lnTo>
                  <a:pt x="2482397" y="1834697"/>
                </a:lnTo>
                <a:lnTo>
                  <a:pt x="2482850" y="1842861"/>
                </a:lnTo>
                <a:lnTo>
                  <a:pt x="2482850" y="1851025"/>
                </a:lnTo>
                <a:lnTo>
                  <a:pt x="2482850" y="2068286"/>
                </a:lnTo>
                <a:lnTo>
                  <a:pt x="2482850" y="2076677"/>
                </a:lnTo>
                <a:lnTo>
                  <a:pt x="2482397" y="2084388"/>
                </a:lnTo>
                <a:lnTo>
                  <a:pt x="2481264" y="2092326"/>
                </a:lnTo>
                <a:lnTo>
                  <a:pt x="2479905" y="2099810"/>
                </a:lnTo>
                <a:lnTo>
                  <a:pt x="2477866" y="2107067"/>
                </a:lnTo>
                <a:lnTo>
                  <a:pt x="2475601" y="2114324"/>
                </a:lnTo>
                <a:lnTo>
                  <a:pt x="2474015" y="2117726"/>
                </a:lnTo>
                <a:lnTo>
                  <a:pt x="2472430" y="2121127"/>
                </a:lnTo>
                <a:lnTo>
                  <a:pt x="2470617" y="2124302"/>
                </a:lnTo>
                <a:lnTo>
                  <a:pt x="2468805" y="2127704"/>
                </a:lnTo>
                <a:lnTo>
                  <a:pt x="2466766" y="2130879"/>
                </a:lnTo>
                <a:lnTo>
                  <a:pt x="2464501" y="2134281"/>
                </a:lnTo>
                <a:lnTo>
                  <a:pt x="2462236" y="2137456"/>
                </a:lnTo>
                <a:lnTo>
                  <a:pt x="2459518" y="2140404"/>
                </a:lnTo>
                <a:lnTo>
                  <a:pt x="2456799" y="2143352"/>
                </a:lnTo>
                <a:lnTo>
                  <a:pt x="2453628" y="2146527"/>
                </a:lnTo>
                <a:lnTo>
                  <a:pt x="2450456" y="2149249"/>
                </a:lnTo>
                <a:lnTo>
                  <a:pt x="2447058" y="2152197"/>
                </a:lnTo>
                <a:lnTo>
                  <a:pt x="2443434" y="2154919"/>
                </a:lnTo>
                <a:lnTo>
                  <a:pt x="2439583" y="2157867"/>
                </a:lnTo>
                <a:lnTo>
                  <a:pt x="2435732" y="2160588"/>
                </a:lnTo>
                <a:lnTo>
                  <a:pt x="2431201" y="2163310"/>
                </a:lnTo>
                <a:lnTo>
                  <a:pt x="2426897" y="2165804"/>
                </a:lnTo>
                <a:lnTo>
                  <a:pt x="2422140" y="2168526"/>
                </a:lnTo>
                <a:lnTo>
                  <a:pt x="2412173" y="2173742"/>
                </a:lnTo>
                <a:lnTo>
                  <a:pt x="2282825" y="2233613"/>
                </a:lnTo>
                <a:lnTo>
                  <a:pt x="2282825" y="1685925"/>
                </a:lnTo>
                <a:close/>
                <a:moveTo>
                  <a:pt x="1216535" y="1436687"/>
                </a:moveTo>
                <a:lnTo>
                  <a:pt x="1274253" y="1436687"/>
                </a:lnTo>
                <a:lnTo>
                  <a:pt x="1303338" y="1492629"/>
                </a:lnTo>
                <a:lnTo>
                  <a:pt x="1283046" y="1513778"/>
                </a:lnTo>
                <a:lnTo>
                  <a:pt x="1301534" y="1642262"/>
                </a:lnTo>
                <a:lnTo>
                  <a:pt x="1245394" y="1852612"/>
                </a:lnTo>
                <a:lnTo>
                  <a:pt x="1189254" y="1642262"/>
                </a:lnTo>
                <a:lnTo>
                  <a:pt x="1207516" y="1513778"/>
                </a:lnTo>
                <a:lnTo>
                  <a:pt x="1187450" y="1492629"/>
                </a:lnTo>
                <a:lnTo>
                  <a:pt x="1216535" y="1436687"/>
                </a:lnTo>
                <a:close/>
                <a:moveTo>
                  <a:pt x="1389519" y="1379537"/>
                </a:moveTo>
                <a:lnTo>
                  <a:pt x="1401785" y="1384753"/>
                </a:lnTo>
                <a:lnTo>
                  <a:pt x="1434494" y="1399267"/>
                </a:lnTo>
                <a:lnTo>
                  <a:pt x="1456754" y="1409246"/>
                </a:lnTo>
                <a:lnTo>
                  <a:pt x="1481740" y="1420358"/>
                </a:lnTo>
                <a:lnTo>
                  <a:pt x="1508543" y="1432831"/>
                </a:lnTo>
                <a:lnTo>
                  <a:pt x="1536709" y="1446212"/>
                </a:lnTo>
                <a:lnTo>
                  <a:pt x="1565557" y="1460273"/>
                </a:lnTo>
                <a:lnTo>
                  <a:pt x="1593950" y="1474560"/>
                </a:lnTo>
                <a:lnTo>
                  <a:pt x="1607578" y="1481818"/>
                </a:lnTo>
                <a:lnTo>
                  <a:pt x="1621207" y="1489075"/>
                </a:lnTo>
                <a:lnTo>
                  <a:pt x="1634154" y="1496105"/>
                </a:lnTo>
                <a:lnTo>
                  <a:pt x="1646647" y="1503362"/>
                </a:lnTo>
                <a:lnTo>
                  <a:pt x="1658232" y="1509939"/>
                </a:lnTo>
                <a:lnTo>
                  <a:pt x="1669589" y="1516743"/>
                </a:lnTo>
                <a:lnTo>
                  <a:pt x="1679584" y="1523546"/>
                </a:lnTo>
                <a:lnTo>
                  <a:pt x="1688669" y="1529669"/>
                </a:lnTo>
                <a:lnTo>
                  <a:pt x="1697074" y="1536019"/>
                </a:lnTo>
                <a:lnTo>
                  <a:pt x="1704115" y="1541689"/>
                </a:lnTo>
                <a:lnTo>
                  <a:pt x="1707068" y="1544410"/>
                </a:lnTo>
                <a:lnTo>
                  <a:pt x="1709794" y="1547132"/>
                </a:lnTo>
                <a:lnTo>
                  <a:pt x="1712292" y="1549853"/>
                </a:lnTo>
                <a:lnTo>
                  <a:pt x="1714337" y="1552348"/>
                </a:lnTo>
                <a:lnTo>
                  <a:pt x="1716154" y="1554843"/>
                </a:lnTo>
                <a:lnTo>
                  <a:pt x="1717971" y="1558018"/>
                </a:lnTo>
                <a:lnTo>
                  <a:pt x="1721833" y="1565048"/>
                </a:lnTo>
                <a:lnTo>
                  <a:pt x="1726148" y="1573666"/>
                </a:lnTo>
                <a:lnTo>
                  <a:pt x="1730237" y="1583191"/>
                </a:lnTo>
                <a:lnTo>
                  <a:pt x="1734326" y="1593850"/>
                </a:lnTo>
                <a:lnTo>
                  <a:pt x="1738869" y="1605416"/>
                </a:lnTo>
                <a:lnTo>
                  <a:pt x="1742957" y="1618116"/>
                </a:lnTo>
                <a:lnTo>
                  <a:pt x="1747500" y="1631269"/>
                </a:lnTo>
                <a:lnTo>
                  <a:pt x="1751816" y="1645330"/>
                </a:lnTo>
                <a:lnTo>
                  <a:pt x="1755904" y="1659844"/>
                </a:lnTo>
                <a:lnTo>
                  <a:pt x="1764536" y="1690460"/>
                </a:lnTo>
                <a:lnTo>
                  <a:pt x="1773168" y="1722210"/>
                </a:lnTo>
                <a:lnTo>
                  <a:pt x="1781118" y="1753960"/>
                </a:lnTo>
                <a:lnTo>
                  <a:pt x="1788613" y="1785030"/>
                </a:lnTo>
                <a:lnTo>
                  <a:pt x="1795428" y="1814966"/>
                </a:lnTo>
                <a:lnTo>
                  <a:pt x="1801561" y="1842180"/>
                </a:lnTo>
                <a:lnTo>
                  <a:pt x="1807012" y="1866446"/>
                </a:lnTo>
                <a:lnTo>
                  <a:pt x="1814962" y="1902505"/>
                </a:lnTo>
                <a:lnTo>
                  <a:pt x="1817688" y="1916112"/>
                </a:lnTo>
                <a:lnTo>
                  <a:pt x="1244600" y="1916112"/>
                </a:lnTo>
                <a:lnTo>
                  <a:pt x="1389519" y="1379537"/>
                </a:lnTo>
                <a:close/>
                <a:moveTo>
                  <a:pt x="1100083" y="1379537"/>
                </a:moveTo>
                <a:lnTo>
                  <a:pt x="1244600" y="1916112"/>
                </a:lnTo>
                <a:lnTo>
                  <a:pt x="673100" y="1916112"/>
                </a:lnTo>
                <a:lnTo>
                  <a:pt x="676045" y="1902505"/>
                </a:lnTo>
                <a:lnTo>
                  <a:pt x="683520" y="1866446"/>
                </a:lnTo>
                <a:lnTo>
                  <a:pt x="688956" y="1842180"/>
                </a:lnTo>
                <a:lnTo>
                  <a:pt x="695072" y="1814966"/>
                </a:lnTo>
                <a:lnTo>
                  <a:pt x="702094" y="1785030"/>
                </a:lnTo>
                <a:lnTo>
                  <a:pt x="709569" y="1753960"/>
                </a:lnTo>
                <a:lnTo>
                  <a:pt x="717724" y="1722210"/>
                </a:lnTo>
                <a:lnTo>
                  <a:pt x="725878" y="1690460"/>
                </a:lnTo>
                <a:lnTo>
                  <a:pt x="734486" y="1659844"/>
                </a:lnTo>
                <a:lnTo>
                  <a:pt x="739016" y="1645330"/>
                </a:lnTo>
                <a:lnTo>
                  <a:pt x="743320" y="1631269"/>
                </a:lnTo>
                <a:lnTo>
                  <a:pt x="747397" y="1618116"/>
                </a:lnTo>
                <a:lnTo>
                  <a:pt x="751928" y="1605416"/>
                </a:lnTo>
                <a:lnTo>
                  <a:pt x="756005" y="1593850"/>
                </a:lnTo>
                <a:lnTo>
                  <a:pt x="760082" y="1583191"/>
                </a:lnTo>
                <a:lnTo>
                  <a:pt x="764386" y="1573666"/>
                </a:lnTo>
                <a:lnTo>
                  <a:pt x="768463" y="1565048"/>
                </a:lnTo>
                <a:lnTo>
                  <a:pt x="772314" y="1558018"/>
                </a:lnTo>
                <a:lnTo>
                  <a:pt x="774353" y="1554843"/>
                </a:lnTo>
                <a:lnTo>
                  <a:pt x="776165" y="1552348"/>
                </a:lnTo>
                <a:lnTo>
                  <a:pt x="778203" y="1549853"/>
                </a:lnTo>
                <a:lnTo>
                  <a:pt x="780695" y="1547132"/>
                </a:lnTo>
                <a:lnTo>
                  <a:pt x="783413" y="1544410"/>
                </a:lnTo>
                <a:lnTo>
                  <a:pt x="786358" y="1541689"/>
                </a:lnTo>
                <a:lnTo>
                  <a:pt x="793607" y="1536019"/>
                </a:lnTo>
                <a:lnTo>
                  <a:pt x="801535" y="1529669"/>
                </a:lnTo>
                <a:lnTo>
                  <a:pt x="810822" y="1523546"/>
                </a:lnTo>
                <a:lnTo>
                  <a:pt x="821015" y="1516743"/>
                </a:lnTo>
                <a:lnTo>
                  <a:pt x="831888" y="1509939"/>
                </a:lnTo>
                <a:lnTo>
                  <a:pt x="843893" y="1503362"/>
                </a:lnTo>
                <a:lnTo>
                  <a:pt x="855898" y="1496105"/>
                </a:lnTo>
                <a:lnTo>
                  <a:pt x="869263" y="1489075"/>
                </a:lnTo>
                <a:lnTo>
                  <a:pt x="882401" y="1481818"/>
                </a:lnTo>
                <a:lnTo>
                  <a:pt x="896445" y="1474560"/>
                </a:lnTo>
                <a:lnTo>
                  <a:pt x="924533" y="1460273"/>
                </a:lnTo>
                <a:lnTo>
                  <a:pt x="953074" y="1446212"/>
                </a:lnTo>
                <a:lnTo>
                  <a:pt x="981388" y="1432831"/>
                </a:lnTo>
                <a:lnTo>
                  <a:pt x="1008117" y="1420358"/>
                </a:lnTo>
                <a:lnTo>
                  <a:pt x="1033034" y="1409246"/>
                </a:lnTo>
                <a:lnTo>
                  <a:pt x="1055006" y="1399267"/>
                </a:lnTo>
                <a:lnTo>
                  <a:pt x="1088077" y="1384753"/>
                </a:lnTo>
                <a:lnTo>
                  <a:pt x="1100083" y="1379537"/>
                </a:lnTo>
                <a:close/>
                <a:moveTo>
                  <a:pt x="2282825" y="1227137"/>
                </a:moveTo>
                <a:lnTo>
                  <a:pt x="2412173" y="1287064"/>
                </a:lnTo>
                <a:lnTo>
                  <a:pt x="2422140" y="1292285"/>
                </a:lnTo>
                <a:lnTo>
                  <a:pt x="2426897" y="1294782"/>
                </a:lnTo>
                <a:lnTo>
                  <a:pt x="2431201" y="1297505"/>
                </a:lnTo>
                <a:lnTo>
                  <a:pt x="2435732" y="1300002"/>
                </a:lnTo>
                <a:lnTo>
                  <a:pt x="2439583" y="1302953"/>
                </a:lnTo>
                <a:lnTo>
                  <a:pt x="2443434" y="1305677"/>
                </a:lnTo>
                <a:lnTo>
                  <a:pt x="2447058" y="1308628"/>
                </a:lnTo>
                <a:lnTo>
                  <a:pt x="2450456" y="1311352"/>
                </a:lnTo>
                <a:lnTo>
                  <a:pt x="2453628" y="1314303"/>
                </a:lnTo>
                <a:lnTo>
                  <a:pt x="2456799" y="1317481"/>
                </a:lnTo>
                <a:lnTo>
                  <a:pt x="2459518" y="1320205"/>
                </a:lnTo>
                <a:lnTo>
                  <a:pt x="2462236" y="1323383"/>
                </a:lnTo>
                <a:lnTo>
                  <a:pt x="2464501" y="1326561"/>
                </a:lnTo>
                <a:lnTo>
                  <a:pt x="2466766" y="1329966"/>
                </a:lnTo>
                <a:lnTo>
                  <a:pt x="2468805" y="1332917"/>
                </a:lnTo>
                <a:lnTo>
                  <a:pt x="2470617" y="1336322"/>
                </a:lnTo>
                <a:lnTo>
                  <a:pt x="2472430" y="1339727"/>
                </a:lnTo>
                <a:lnTo>
                  <a:pt x="2474015" y="1343132"/>
                </a:lnTo>
                <a:lnTo>
                  <a:pt x="2475601" y="1346537"/>
                </a:lnTo>
                <a:lnTo>
                  <a:pt x="2477866" y="1353800"/>
                </a:lnTo>
                <a:lnTo>
                  <a:pt x="2479905" y="1361064"/>
                </a:lnTo>
                <a:lnTo>
                  <a:pt x="2481264" y="1368555"/>
                </a:lnTo>
                <a:lnTo>
                  <a:pt x="2482397" y="1376273"/>
                </a:lnTo>
                <a:lnTo>
                  <a:pt x="2482850" y="1384445"/>
                </a:lnTo>
                <a:lnTo>
                  <a:pt x="2482850" y="1392390"/>
                </a:lnTo>
                <a:lnTo>
                  <a:pt x="2482850" y="1609852"/>
                </a:lnTo>
                <a:lnTo>
                  <a:pt x="2482850" y="1618251"/>
                </a:lnTo>
                <a:lnTo>
                  <a:pt x="2482397" y="1626196"/>
                </a:lnTo>
                <a:lnTo>
                  <a:pt x="2481264" y="1634141"/>
                </a:lnTo>
                <a:lnTo>
                  <a:pt x="2479905" y="1641632"/>
                </a:lnTo>
                <a:lnTo>
                  <a:pt x="2477866" y="1648895"/>
                </a:lnTo>
                <a:lnTo>
                  <a:pt x="2475601" y="1655932"/>
                </a:lnTo>
                <a:lnTo>
                  <a:pt x="2474015" y="1659337"/>
                </a:lnTo>
                <a:lnTo>
                  <a:pt x="2472430" y="1662969"/>
                </a:lnTo>
                <a:lnTo>
                  <a:pt x="2470617" y="1666147"/>
                </a:lnTo>
                <a:lnTo>
                  <a:pt x="2468805" y="1669325"/>
                </a:lnTo>
                <a:lnTo>
                  <a:pt x="2466766" y="1672730"/>
                </a:lnTo>
                <a:lnTo>
                  <a:pt x="2464501" y="1675908"/>
                </a:lnTo>
                <a:lnTo>
                  <a:pt x="2462236" y="1678859"/>
                </a:lnTo>
                <a:lnTo>
                  <a:pt x="2459518" y="1682037"/>
                </a:lnTo>
                <a:lnTo>
                  <a:pt x="2456799" y="1685215"/>
                </a:lnTo>
                <a:lnTo>
                  <a:pt x="2453628" y="1687939"/>
                </a:lnTo>
                <a:lnTo>
                  <a:pt x="2450456" y="1691117"/>
                </a:lnTo>
                <a:lnTo>
                  <a:pt x="2447058" y="1694068"/>
                </a:lnTo>
                <a:lnTo>
                  <a:pt x="2443434" y="1696792"/>
                </a:lnTo>
                <a:lnTo>
                  <a:pt x="2439583" y="1699743"/>
                </a:lnTo>
                <a:lnTo>
                  <a:pt x="2435732" y="1702240"/>
                </a:lnTo>
                <a:lnTo>
                  <a:pt x="2431201" y="1705190"/>
                </a:lnTo>
                <a:lnTo>
                  <a:pt x="2426897" y="1707687"/>
                </a:lnTo>
                <a:lnTo>
                  <a:pt x="2422140" y="1710411"/>
                </a:lnTo>
                <a:lnTo>
                  <a:pt x="2412173" y="1715178"/>
                </a:lnTo>
                <a:lnTo>
                  <a:pt x="2406963" y="1717675"/>
                </a:lnTo>
                <a:lnTo>
                  <a:pt x="2282825" y="1660018"/>
                </a:lnTo>
                <a:lnTo>
                  <a:pt x="2282825" y="1227137"/>
                </a:lnTo>
                <a:close/>
                <a:moveTo>
                  <a:pt x="91667" y="1182687"/>
                </a:moveTo>
                <a:lnTo>
                  <a:pt x="370523" y="1182687"/>
                </a:lnTo>
                <a:lnTo>
                  <a:pt x="375061" y="1182913"/>
                </a:lnTo>
                <a:lnTo>
                  <a:pt x="379826" y="1183140"/>
                </a:lnTo>
                <a:lnTo>
                  <a:pt x="384137" y="1183593"/>
                </a:lnTo>
                <a:lnTo>
                  <a:pt x="388902" y="1184499"/>
                </a:lnTo>
                <a:lnTo>
                  <a:pt x="393213" y="1185405"/>
                </a:lnTo>
                <a:lnTo>
                  <a:pt x="397524" y="1186764"/>
                </a:lnTo>
                <a:lnTo>
                  <a:pt x="401835" y="1188349"/>
                </a:lnTo>
                <a:lnTo>
                  <a:pt x="405919" y="1189935"/>
                </a:lnTo>
                <a:lnTo>
                  <a:pt x="409777" y="1191747"/>
                </a:lnTo>
                <a:lnTo>
                  <a:pt x="414088" y="1193785"/>
                </a:lnTo>
                <a:lnTo>
                  <a:pt x="417718" y="1195824"/>
                </a:lnTo>
                <a:lnTo>
                  <a:pt x="421575" y="1198089"/>
                </a:lnTo>
                <a:lnTo>
                  <a:pt x="425206" y="1200807"/>
                </a:lnTo>
                <a:lnTo>
                  <a:pt x="428609" y="1203298"/>
                </a:lnTo>
                <a:lnTo>
                  <a:pt x="432013" y="1206243"/>
                </a:lnTo>
                <a:lnTo>
                  <a:pt x="434962" y="1209187"/>
                </a:lnTo>
                <a:lnTo>
                  <a:pt x="438139" y="1212358"/>
                </a:lnTo>
                <a:lnTo>
                  <a:pt x="441088" y="1215756"/>
                </a:lnTo>
                <a:lnTo>
                  <a:pt x="443584" y="1219154"/>
                </a:lnTo>
                <a:lnTo>
                  <a:pt x="446307" y="1222778"/>
                </a:lnTo>
                <a:lnTo>
                  <a:pt x="448803" y="1226402"/>
                </a:lnTo>
                <a:lnTo>
                  <a:pt x="450845" y="1230026"/>
                </a:lnTo>
                <a:lnTo>
                  <a:pt x="452887" y="1233876"/>
                </a:lnTo>
                <a:lnTo>
                  <a:pt x="454702" y="1237953"/>
                </a:lnTo>
                <a:lnTo>
                  <a:pt x="456291" y="1242257"/>
                </a:lnTo>
                <a:lnTo>
                  <a:pt x="457879" y="1246334"/>
                </a:lnTo>
                <a:lnTo>
                  <a:pt x="459240" y="1250411"/>
                </a:lnTo>
                <a:lnTo>
                  <a:pt x="460148" y="1254941"/>
                </a:lnTo>
                <a:lnTo>
                  <a:pt x="461055" y="1259471"/>
                </a:lnTo>
                <a:lnTo>
                  <a:pt x="461509" y="1264001"/>
                </a:lnTo>
                <a:lnTo>
                  <a:pt x="461736" y="1268531"/>
                </a:lnTo>
                <a:lnTo>
                  <a:pt x="461963" y="1273061"/>
                </a:lnTo>
                <a:lnTo>
                  <a:pt x="461736" y="1277591"/>
                </a:lnTo>
                <a:lnTo>
                  <a:pt x="461509" y="1282348"/>
                </a:lnTo>
                <a:lnTo>
                  <a:pt x="461055" y="1286651"/>
                </a:lnTo>
                <a:lnTo>
                  <a:pt x="460148" y="1291408"/>
                </a:lnTo>
                <a:lnTo>
                  <a:pt x="459240" y="1295485"/>
                </a:lnTo>
                <a:lnTo>
                  <a:pt x="457879" y="1300015"/>
                </a:lnTo>
                <a:lnTo>
                  <a:pt x="456291" y="1304092"/>
                </a:lnTo>
                <a:lnTo>
                  <a:pt x="454702" y="1308169"/>
                </a:lnTo>
                <a:lnTo>
                  <a:pt x="452887" y="1312246"/>
                </a:lnTo>
                <a:lnTo>
                  <a:pt x="450845" y="1316323"/>
                </a:lnTo>
                <a:lnTo>
                  <a:pt x="448803" y="1319947"/>
                </a:lnTo>
                <a:lnTo>
                  <a:pt x="446307" y="1323571"/>
                </a:lnTo>
                <a:lnTo>
                  <a:pt x="443584" y="1327195"/>
                </a:lnTo>
                <a:lnTo>
                  <a:pt x="441088" y="1330366"/>
                </a:lnTo>
                <a:lnTo>
                  <a:pt x="438139" y="1333764"/>
                </a:lnTo>
                <a:lnTo>
                  <a:pt x="434962" y="1336935"/>
                </a:lnTo>
                <a:lnTo>
                  <a:pt x="432013" y="1340106"/>
                </a:lnTo>
                <a:lnTo>
                  <a:pt x="428609" y="1342824"/>
                </a:lnTo>
                <a:lnTo>
                  <a:pt x="425206" y="1345542"/>
                </a:lnTo>
                <a:lnTo>
                  <a:pt x="421575" y="1348033"/>
                </a:lnTo>
                <a:lnTo>
                  <a:pt x="417718" y="1350525"/>
                </a:lnTo>
                <a:lnTo>
                  <a:pt x="414088" y="1352563"/>
                </a:lnTo>
                <a:lnTo>
                  <a:pt x="409777" y="1354602"/>
                </a:lnTo>
                <a:lnTo>
                  <a:pt x="405919" y="1356414"/>
                </a:lnTo>
                <a:lnTo>
                  <a:pt x="401835" y="1357999"/>
                </a:lnTo>
                <a:lnTo>
                  <a:pt x="397524" y="1359585"/>
                </a:lnTo>
                <a:lnTo>
                  <a:pt x="393213" y="1360717"/>
                </a:lnTo>
                <a:lnTo>
                  <a:pt x="388902" y="1361850"/>
                </a:lnTo>
                <a:lnTo>
                  <a:pt x="384137" y="1362529"/>
                </a:lnTo>
                <a:lnTo>
                  <a:pt x="379826" y="1363209"/>
                </a:lnTo>
                <a:lnTo>
                  <a:pt x="375061" y="1363435"/>
                </a:lnTo>
                <a:lnTo>
                  <a:pt x="370523" y="1363662"/>
                </a:lnTo>
                <a:lnTo>
                  <a:pt x="91667" y="1363662"/>
                </a:lnTo>
                <a:lnTo>
                  <a:pt x="86902" y="1363435"/>
                </a:lnTo>
                <a:lnTo>
                  <a:pt x="82364" y="1363209"/>
                </a:lnTo>
                <a:lnTo>
                  <a:pt x="77599" y="1362529"/>
                </a:lnTo>
                <a:lnTo>
                  <a:pt x="73288" y="1361850"/>
                </a:lnTo>
                <a:lnTo>
                  <a:pt x="68750" y="1360717"/>
                </a:lnTo>
                <a:lnTo>
                  <a:pt x="64439" y="1359585"/>
                </a:lnTo>
                <a:lnTo>
                  <a:pt x="60128" y="1357999"/>
                </a:lnTo>
                <a:lnTo>
                  <a:pt x="56044" y="1356414"/>
                </a:lnTo>
                <a:lnTo>
                  <a:pt x="51959" y="1354602"/>
                </a:lnTo>
                <a:lnTo>
                  <a:pt x="48102" y="1352563"/>
                </a:lnTo>
                <a:lnTo>
                  <a:pt x="44245" y="1350525"/>
                </a:lnTo>
                <a:lnTo>
                  <a:pt x="40615" y="1348033"/>
                </a:lnTo>
                <a:lnTo>
                  <a:pt x="36757" y="1345542"/>
                </a:lnTo>
                <a:lnTo>
                  <a:pt x="33581" y="1342824"/>
                </a:lnTo>
                <a:lnTo>
                  <a:pt x="30177" y="1340106"/>
                </a:lnTo>
                <a:lnTo>
                  <a:pt x="26774" y="1336935"/>
                </a:lnTo>
                <a:lnTo>
                  <a:pt x="23824" y="1333764"/>
                </a:lnTo>
                <a:lnTo>
                  <a:pt x="21101" y="1330366"/>
                </a:lnTo>
                <a:lnTo>
                  <a:pt x="18152" y="1327195"/>
                </a:lnTo>
                <a:lnTo>
                  <a:pt x="15656" y="1323571"/>
                </a:lnTo>
                <a:lnTo>
                  <a:pt x="13160" y="1319947"/>
                </a:lnTo>
                <a:lnTo>
                  <a:pt x="11118" y="1316323"/>
                </a:lnTo>
                <a:lnTo>
                  <a:pt x="9076" y="1312246"/>
                </a:lnTo>
                <a:lnTo>
                  <a:pt x="7261" y="1308169"/>
                </a:lnTo>
                <a:lnTo>
                  <a:pt x="5446" y="1304092"/>
                </a:lnTo>
                <a:lnTo>
                  <a:pt x="4084" y="1300015"/>
                </a:lnTo>
                <a:lnTo>
                  <a:pt x="2950" y="1295485"/>
                </a:lnTo>
                <a:lnTo>
                  <a:pt x="1815" y="1291408"/>
                </a:lnTo>
                <a:lnTo>
                  <a:pt x="1134" y="1286651"/>
                </a:lnTo>
                <a:lnTo>
                  <a:pt x="454" y="1282348"/>
                </a:lnTo>
                <a:lnTo>
                  <a:pt x="0" y="1277591"/>
                </a:lnTo>
                <a:lnTo>
                  <a:pt x="0" y="1273061"/>
                </a:lnTo>
                <a:lnTo>
                  <a:pt x="0" y="1268531"/>
                </a:lnTo>
                <a:lnTo>
                  <a:pt x="454" y="1264001"/>
                </a:lnTo>
                <a:lnTo>
                  <a:pt x="1134" y="1259471"/>
                </a:lnTo>
                <a:lnTo>
                  <a:pt x="1815" y="1254941"/>
                </a:lnTo>
                <a:lnTo>
                  <a:pt x="2950" y="1250411"/>
                </a:lnTo>
                <a:lnTo>
                  <a:pt x="4084" y="1246334"/>
                </a:lnTo>
                <a:lnTo>
                  <a:pt x="5446" y="1242257"/>
                </a:lnTo>
                <a:lnTo>
                  <a:pt x="7261" y="1237953"/>
                </a:lnTo>
                <a:lnTo>
                  <a:pt x="9076" y="1233876"/>
                </a:lnTo>
                <a:lnTo>
                  <a:pt x="11118" y="1230026"/>
                </a:lnTo>
                <a:lnTo>
                  <a:pt x="13160" y="1226402"/>
                </a:lnTo>
                <a:lnTo>
                  <a:pt x="15656" y="1222778"/>
                </a:lnTo>
                <a:lnTo>
                  <a:pt x="18152" y="1219154"/>
                </a:lnTo>
                <a:lnTo>
                  <a:pt x="21101" y="1215756"/>
                </a:lnTo>
                <a:lnTo>
                  <a:pt x="23824" y="1212358"/>
                </a:lnTo>
                <a:lnTo>
                  <a:pt x="26774" y="1209187"/>
                </a:lnTo>
                <a:lnTo>
                  <a:pt x="30177" y="1206243"/>
                </a:lnTo>
                <a:lnTo>
                  <a:pt x="33581" y="1203298"/>
                </a:lnTo>
                <a:lnTo>
                  <a:pt x="36757" y="1200807"/>
                </a:lnTo>
                <a:lnTo>
                  <a:pt x="40615" y="1198089"/>
                </a:lnTo>
                <a:lnTo>
                  <a:pt x="44245" y="1195824"/>
                </a:lnTo>
                <a:lnTo>
                  <a:pt x="48102" y="1193785"/>
                </a:lnTo>
                <a:lnTo>
                  <a:pt x="51959" y="1191747"/>
                </a:lnTo>
                <a:lnTo>
                  <a:pt x="56044" y="1189935"/>
                </a:lnTo>
                <a:lnTo>
                  <a:pt x="60128" y="1188349"/>
                </a:lnTo>
                <a:lnTo>
                  <a:pt x="64439" y="1186764"/>
                </a:lnTo>
                <a:lnTo>
                  <a:pt x="68750" y="1185405"/>
                </a:lnTo>
                <a:lnTo>
                  <a:pt x="73288" y="1184499"/>
                </a:lnTo>
                <a:lnTo>
                  <a:pt x="77599" y="1183593"/>
                </a:lnTo>
                <a:lnTo>
                  <a:pt x="82364" y="1183140"/>
                </a:lnTo>
                <a:lnTo>
                  <a:pt x="86902" y="1182913"/>
                </a:lnTo>
                <a:lnTo>
                  <a:pt x="91667" y="1182687"/>
                </a:lnTo>
                <a:close/>
                <a:moveTo>
                  <a:pt x="1390308" y="782637"/>
                </a:moveTo>
                <a:lnTo>
                  <a:pt x="1396663" y="786039"/>
                </a:lnTo>
                <a:lnTo>
                  <a:pt x="1402564" y="789894"/>
                </a:lnTo>
                <a:lnTo>
                  <a:pt x="1408238" y="793749"/>
                </a:lnTo>
                <a:lnTo>
                  <a:pt x="1413458" y="797831"/>
                </a:lnTo>
                <a:lnTo>
                  <a:pt x="1418225" y="802140"/>
                </a:lnTo>
                <a:lnTo>
                  <a:pt x="1422764" y="806449"/>
                </a:lnTo>
                <a:lnTo>
                  <a:pt x="1426849" y="811439"/>
                </a:lnTo>
                <a:lnTo>
                  <a:pt x="1430935" y="816428"/>
                </a:lnTo>
                <a:lnTo>
                  <a:pt x="1434112" y="821417"/>
                </a:lnTo>
                <a:lnTo>
                  <a:pt x="1437516" y="826860"/>
                </a:lnTo>
                <a:lnTo>
                  <a:pt x="1440694" y="832303"/>
                </a:lnTo>
                <a:lnTo>
                  <a:pt x="1443644" y="837973"/>
                </a:lnTo>
                <a:lnTo>
                  <a:pt x="1446141" y="843869"/>
                </a:lnTo>
                <a:lnTo>
                  <a:pt x="1448411" y="849765"/>
                </a:lnTo>
                <a:lnTo>
                  <a:pt x="1450907" y="856115"/>
                </a:lnTo>
                <a:lnTo>
                  <a:pt x="1452723" y="862465"/>
                </a:lnTo>
                <a:lnTo>
                  <a:pt x="1454766" y="869042"/>
                </a:lnTo>
                <a:lnTo>
                  <a:pt x="1456581" y="875846"/>
                </a:lnTo>
                <a:lnTo>
                  <a:pt x="1459759" y="889680"/>
                </a:lnTo>
                <a:lnTo>
                  <a:pt x="1462709" y="904648"/>
                </a:lnTo>
                <a:lnTo>
                  <a:pt x="1465433" y="919842"/>
                </a:lnTo>
                <a:lnTo>
                  <a:pt x="1471107" y="952499"/>
                </a:lnTo>
                <a:lnTo>
                  <a:pt x="1474284" y="969735"/>
                </a:lnTo>
                <a:lnTo>
                  <a:pt x="1477462" y="987424"/>
                </a:lnTo>
                <a:lnTo>
                  <a:pt x="1483363" y="988785"/>
                </a:lnTo>
                <a:lnTo>
                  <a:pt x="1489037" y="990146"/>
                </a:lnTo>
                <a:lnTo>
                  <a:pt x="1494484" y="992187"/>
                </a:lnTo>
                <a:lnTo>
                  <a:pt x="1499704" y="994228"/>
                </a:lnTo>
                <a:lnTo>
                  <a:pt x="1504470" y="996949"/>
                </a:lnTo>
                <a:lnTo>
                  <a:pt x="1509237" y="999671"/>
                </a:lnTo>
                <a:lnTo>
                  <a:pt x="1513549" y="1003073"/>
                </a:lnTo>
                <a:lnTo>
                  <a:pt x="1517407" y="1006474"/>
                </a:lnTo>
                <a:lnTo>
                  <a:pt x="1521493" y="1010330"/>
                </a:lnTo>
                <a:lnTo>
                  <a:pt x="1525124" y="1014185"/>
                </a:lnTo>
                <a:lnTo>
                  <a:pt x="1528075" y="1018721"/>
                </a:lnTo>
                <a:lnTo>
                  <a:pt x="1530798" y="1023030"/>
                </a:lnTo>
                <a:lnTo>
                  <a:pt x="1533068" y="1027792"/>
                </a:lnTo>
                <a:lnTo>
                  <a:pt x="1535110" y="1032555"/>
                </a:lnTo>
                <a:lnTo>
                  <a:pt x="1536472" y="1037771"/>
                </a:lnTo>
                <a:lnTo>
                  <a:pt x="1537607" y="1043214"/>
                </a:lnTo>
                <a:lnTo>
                  <a:pt x="1538288" y="1048657"/>
                </a:lnTo>
                <a:lnTo>
                  <a:pt x="1538288" y="1054326"/>
                </a:lnTo>
                <a:lnTo>
                  <a:pt x="1537834" y="1060223"/>
                </a:lnTo>
                <a:lnTo>
                  <a:pt x="1536699" y="1066119"/>
                </a:lnTo>
                <a:lnTo>
                  <a:pt x="1535110" y="1072016"/>
                </a:lnTo>
                <a:lnTo>
                  <a:pt x="1533068" y="1078366"/>
                </a:lnTo>
                <a:lnTo>
                  <a:pt x="1530117" y="1084489"/>
                </a:lnTo>
                <a:lnTo>
                  <a:pt x="1526940" y="1091066"/>
                </a:lnTo>
                <a:lnTo>
                  <a:pt x="1522854" y="1097416"/>
                </a:lnTo>
                <a:lnTo>
                  <a:pt x="1518315" y="1103766"/>
                </a:lnTo>
                <a:lnTo>
                  <a:pt x="1512868" y="1110342"/>
                </a:lnTo>
                <a:lnTo>
                  <a:pt x="1506967" y="1116919"/>
                </a:lnTo>
                <a:lnTo>
                  <a:pt x="1500158" y="1123496"/>
                </a:lnTo>
                <a:lnTo>
                  <a:pt x="1492668" y="1129846"/>
                </a:lnTo>
                <a:lnTo>
                  <a:pt x="1484271" y="1136650"/>
                </a:lnTo>
                <a:lnTo>
                  <a:pt x="1474965" y="1143000"/>
                </a:lnTo>
                <a:lnTo>
                  <a:pt x="1472696" y="1155019"/>
                </a:lnTo>
                <a:lnTo>
                  <a:pt x="1469745" y="1167266"/>
                </a:lnTo>
                <a:lnTo>
                  <a:pt x="1466568" y="1179059"/>
                </a:lnTo>
                <a:lnTo>
                  <a:pt x="1462936" y="1190851"/>
                </a:lnTo>
                <a:lnTo>
                  <a:pt x="1459078" y="1202417"/>
                </a:lnTo>
                <a:lnTo>
                  <a:pt x="1454993" y="1213984"/>
                </a:lnTo>
                <a:lnTo>
                  <a:pt x="1450680" y="1225323"/>
                </a:lnTo>
                <a:lnTo>
                  <a:pt x="1445687" y="1236435"/>
                </a:lnTo>
                <a:lnTo>
                  <a:pt x="1440467" y="1247321"/>
                </a:lnTo>
                <a:lnTo>
                  <a:pt x="1435020" y="1257980"/>
                </a:lnTo>
                <a:lnTo>
                  <a:pt x="1429346" y="1268412"/>
                </a:lnTo>
                <a:lnTo>
                  <a:pt x="1423218" y="1278391"/>
                </a:lnTo>
                <a:lnTo>
                  <a:pt x="1416863" y="1288369"/>
                </a:lnTo>
                <a:lnTo>
                  <a:pt x="1410281" y="1297894"/>
                </a:lnTo>
                <a:lnTo>
                  <a:pt x="1403245" y="1307193"/>
                </a:lnTo>
                <a:lnTo>
                  <a:pt x="1395982" y="1316037"/>
                </a:lnTo>
                <a:lnTo>
                  <a:pt x="1388719" y="1324655"/>
                </a:lnTo>
                <a:lnTo>
                  <a:pt x="1381003" y="1332593"/>
                </a:lnTo>
                <a:lnTo>
                  <a:pt x="1373059" y="1340077"/>
                </a:lnTo>
                <a:lnTo>
                  <a:pt x="1364661" y="1347334"/>
                </a:lnTo>
                <a:lnTo>
                  <a:pt x="1356037" y="1354364"/>
                </a:lnTo>
                <a:lnTo>
                  <a:pt x="1347639" y="1360714"/>
                </a:lnTo>
                <a:lnTo>
                  <a:pt x="1338561" y="1366610"/>
                </a:lnTo>
                <a:lnTo>
                  <a:pt x="1329028" y="1371827"/>
                </a:lnTo>
                <a:lnTo>
                  <a:pt x="1319723" y="1376816"/>
                </a:lnTo>
                <a:lnTo>
                  <a:pt x="1310190" y="1380898"/>
                </a:lnTo>
                <a:lnTo>
                  <a:pt x="1300431" y="1384527"/>
                </a:lnTo>
                <a:lnTo>
                  <a:pt x="1295211" y="1386341"/>
                </a:lnTo>
                <a:lnTo>
                  <a:pt x="1290218" y="1387702"/>
                </a:lnTo>
                <a:lnTo>
                  <a:pt x="1284997" y="1389062"/>
                </a:lnTo>
                <a:lnTo>
                  <a:pt x="1279777" y="1390196"/>
                </a:lnTo>
                <a:lnTo>
                  <a:pt x="1274557" y="1391330"/>
                </a:lnTo>
                <a:lnTo>
                  <a:pt x="1269110" y="1392010"/>
                </a:lnTo>
                <a:lnTo>
                  <a:pt x="1264117" y="1392691"/>
                </a:lnTo>
                <a:lnTo>
                  <a:pt x="1258670" y="1393371"/>
                </a:lnTo>
                <a:lnTo>
                  <a:pt x="1253223" y="1393825"/>
                </a:lnTo>
                <a:lnTo>
                  <a:pt x="1247776" y="1393825"/>
                </a:lnTo>
                <a:lnTo>
                  <a:pt x="1242328" y="1393825"/>
                </a:lnTo>
                <a:lnTo>
                  <a:pt x="1236881" y="1393371"/>
                </a:lnTo>
                <a:lnTo>
                  <a:pt x="1231661" y="1392691"/>
                </a:lnTo>
                <a:lnTo>
                  <a:pt x="1226214" y="1392010"/>
                </a:lnTo>
                <a:lnTo>
                  <a:pt x="1220994" y="1391330"/>
                </a:lnTo>
                <a:lnTo>
                  <a:pt x="1215774" y="1390196"/>
                </a:lnTo>
                <a:lnTo>
                  <a:pt x="1210554" y="1389062"/>
                </a:lnTo>
                <a:lnTo>
                  <a:pt x="1205333" y="1387702"/>
                </a:lnTo>
                <a:lnTo>
                  <a:pt x="1200113" y="1386341"/>
                </a:lnTo>
                <a:lnTo>
                  <a:pt x="1195347" y="1384527"/>
                </a:lnTo>
                <a:lnTo>
                  <a:pt x="1185361" y="1380898"/>
                </a:lnTo>
                <a:lnTo>
                  <a:pt x="1175828" y="1376816"/>
                </a:lnTo>
                <a:lnTo>
                  <a:pt x="1166296" y="1371827"/>
                </a:lnTo>
                <a:lnTo>
                  <a:pt x="1157217" y="1366610"/>
                </a:lnTo>
                <a:lnTo>
                  <a:pt x="1148139" y="1360714"/>
                </a:lnTo>
                <a:lnTo>
                  <a:pt x="1139514" y="1354364"/>
                </a:lnTo>
                <a:lnTo>
                  <a:pt x="1130890" y="1347334"/>
                </a:lnTo>
                <a:lnTo>
                  <a:pt x="1122492" y="1340077"/>
                </a:lnTo>
                <a:lnTo>
                  <a:pt x="1114548" y="1332593"/>
                </a:lnTo>
                <a:lnTo>
                  <a:pt x="1106832" y="1324655"/>
                </a:lnTo>
                <a:lnTo>
                  <a:pt x="1099569" y="1316037"/>
                </a:lnTo>
                <a:lnTo>
                  <a:pt x="1092306" y="1307193"/>
                </a:lnTo>
                <a:lnTo>
                  <a:pt x="1085270" y="1297894"/>
                </a:lnTo>
                <a:lnTo>
                  <a:pt x="1078688" y="1288369"/>
                </a:lnTo>
                <a:lnTo>
                  <a:pt x="1072333" y="1278391"/>
                </a:lnTo>
                <a:lnTo>
                  <a:pt x="1066205" y="1268412"/>
                </a:lnTo>
                <a:lnTo>
                  <a:pt x="1060531" y="1257980"/>
                </a:lnTo>
                <a:lnTo>
                  <a:pt x="1055084" y="1247321"/>
                </a:lnTo>
                <a:lnTo>
                  <a:pt x="1049864" y="1236435"/>
                </a:lnTo>
                <a:lnTo>
                  <a:pt x="1045098" y="1225323"/>
                </a:lnTo>
                <a:lnTo>
                  <a:pt x="1040558" y="1213984"/>
                </a:lnTo>
                <a:lnTo>
                  <a:pt x="1036473" y="1202417"/>
                </a:lnTo>
                <a:lnTo>
                  <a:pt x="1032615" y="1190851"/>
                </a:lnTo>
                <a:lnTo>
                  <a:pt x="1028983" y="1179059"/>
                </a:lnTo>
                <a:lnTo>
                  <a:pt x="1025806" y="1167266"/>
                </a:lnTo>
                <a:lnTo>
                  <a:pt x="1022855" y="1155019"/>
                </a:lnTo>
                <a:lnTo>
                  <a:pt x="1020586" y="1143000"/>
                </a:lnTo>
                <a:lnTo>
                  <a:pt x="1011507" y="1136650"/>
                </a:lnTo>
                <a:lnTo>
                  <a:pt x="1003336" y="1129846"/>
                </a:lnTo>
                <a:lnTo>
                  <a:pt x="995620" y="1123496"/>
                </a:lnTo>
                <a:lnTo>
                  <a:pt x="988811" y="1116919"/>
                </a:lnTo>
                <a:lnTo>
                  <a:pt x="982683" y="1110342"/>
                </a:lnTo>
                <a:lnTo>
                  <a:pt x="977236" y="1103766"/>
                </a:lnTo>
                <a:lnTo>
                  <a:pt x="972696" y="1097416"/>
                </a:lnTo>
                <a:lnTo>
                  <a:pt x="968838" y="1091066"/>
                </a:lnTo>
                <a:lnTo>
                  <a:pt x="965434" y="1084489"/>
                </a:lnTo>
                <a:lnTo>
                  <a:pt x="962483" y="1078366"/>
                </a:lnTo>
                <a:lnTo>
                  <a:pt x="960440" y="1072016"/>
                </a:lnTo>
                <a:lnTo>
                  <a:pt x="958852" y="1066119"/>
                </a:lnTo>
                <a:lnTo>
                  <a:pt x="957944" y="1060223"/>
                </a:lnTo>
                <a:lnTo>
                  <a:pt x="957263" y="1054326"/>
                </a:lnTo>
                <a:lnTo>
                  <a:pt x="957263" y="1048657"/>
                </a:lnTo>
                <a:lnTo>
                  <a:pt x="958171" y="1043214"/>
                </a:lnTo>
                <a:lnTo>
                  <a:pt x="959079" y="1037771"/>
                </a:lnTo>
                <a:lnTo>
                  <a:pt x="960440" y="1032555"/>
                </a:lnTo>
                <a:lnTo>
                  <a:pt x="962483" y="1027792"/>
                </a:lnTo>
                <a:lnTo>
                  <a:pt x="964753" y="1023030"/>
                </a:lnTo>
                <a:lnTo>
                  <a:pt x="967476" y="1018721"/>
                </a:lnTo>
                <a:lnTo>
                  <a:pt x="970654" y="1014185"/>
                </a:lnTo>
                <a:lnTo>
                  <a:pt x="974285" y="1010330"/>
                </a:lnTo>
                <a:lnTo>
                  <a:pt x="978144" y="1006474"/>
                </a:lnTo>
                <a:lnTo>
                  <a:pt x="982002" y="1003073"/>
                </a:lnTo>
                <a:lnTo>
                  <a:pt x="986541" y="999671"/>
                </a:lnTo>
                <a:lnTo>
                  <a:pt x="991307" y="996949"/>
                </a:lnTo>
                <a:lnTo>
                  <a:pt x="996301" y="994228"/>
                </a:lnTo>
                <a:lnTo>
                  <a:pt x="1001521" y="992187"/>
                </a:lnTo>
                <a:lnTo>
                  <a:pt x="1006514" y="990146"/>
                </a:lnTo>
                <a:lnTo>
                  <a:pt x="1012415" y="988785"/>
                </a:lnTo>
                <a:lnTo>
                  <a:pt x="1018089" y="987424"/>
                </a:lnTo>
                <a:lnTo>
                  <a:pt x="1022401" y="964292"/>
                </a:lnTo>
                <a:lnTo>
                  <a:pt x="1026260" y="941840"/>
                </a:lnTo>
                <a:lnTo>
                  <a:pt x="1029891" y="920523"/>
                </a:lnTo>
                <a:lnTo>
                  <a:pt x="1033749" y="900339"/>
                </a:lnTo>
                <a:lnTo>
                  <a:pt x="1035792" y="890587"/>
                </a:lnTo>
                <a:lnTo>
                  <a:pt x="1037835" y="881289"/>
                </a:lnTo>
                <a:lnTo>
                  <a:pt x="1040104" y="872217"/>
                </a:lnTo>
                <a:lnTo>
                  <a:pt x="1042374" y="863373"/>
                </a:lnTo>
                <a:lnTo>
                  <a:pt x="1045325" y="854981"/>
                </a:lnTo>
                <a:lnTo>
                  <a:pt x="1048048" y="846817"/>
                </a:lnTo>
                <a:lnTo>
                  <a:pt x="1051453" y="838880"/>
                </a:lnTo>
                <a:lnTo>
                  <a:pt x="1055311" y="831396"/>
                </a:lnTo>
                <a:lnTo>
                  <a:pt x="1062574" y="834117"/>
                </a:lnTo>
                <a:lnTo>
                  <a:pt x="1072787" y="837065"/>
                </a:lnTo>
                <a:lnTo>
                  <a:pt x="1085270" y="840467"/>
                </a:lnTo>
                <a:lnTo>
                  <a:pt x="1092306" y="842281"/>
                </a:lnTo>
                <a:lnTo>
                  <a:pt x="1100023" y="843869"/>
                </a:lnTo>
                <a:lnTo>
                  <a:pt x="1108420" y="845456"/>
                </a:lnTo>
                <a:lnTo>
                  <a:pt x="1116818" y="847044"/>
                </a:lnTo>
                <a:lnTo>
                  <a:pt x="1126123" y="848178"/>
                </a:lnTo>
                <a:lnTo>
                  <a:pt x="1135883" y="849539"/>
                </a:lnTo>
                <a:lnTo>
                  <a:pt x="1145869" y="850673"/>
                </a:lnTo>
                <a:lnTo>
                  <a:pt x="1156309" y="851126"/>
                </a:lnTo>
                <a:lnTo>
                  <a:pt x="1167204" y="851580"/>
                </a:lnTo>
                <a:lnTo>
                  <a:pt x="1178552" y="851806"/>
                </a:lnTo>
                <a:lnTo>
                  <a:pt x="1190354" y="851580"/>
                </a:lnTo>
                <a:lnTo>
                  <a:pt x="1202156" y="851126"/>
                </a:lnTo>
                <a:lnTo>
                  <a:pt x="1214412" y="849992"/>
                </a:lnTo>
                <a:lnTo>
                  <a:pt x="1226895" y="848631"/>
                </a:lnTo>
                <a:lnTo>
                  <a:pt x="1239605" y="846364"/>
                </a:lnTo>
                <a:lnTo>
                  <a:pt x="1252542" y="844096"/>
                </a:lnTo>
                <a:lnTo>
                  <a:pt x="1265933" y="840921"/>
                </a:lnTo>
                <a:lnTo>
                  <a:pt x="1279323" y="837292"/>
                </a:lnTo>
                <a:lnTo>
                  <a:pt x="1292714" y="832983"/>
                </a:lnTo>
                <a:lnTo>
                  <a:pt x="1306559" y="827994"/>
                </a:lnTo>
                <a:lnTo>
                  <a:pt x="1313368" y="825499"/>
                </a:lnTo>
                <a:lnTo>
                  <a:pt x="1320404" y="822551"/>
                </a:lnTo>
                <a:lnTo>
                  <a:pt x="1327212" y="819603"/>
                </a:lnTo>
                <a:lnTo>
                  <a:pt x="1334248" y="816201"/>
                </a:lnTo>
                <a:lnTo>
                  <a:pt x="1341057" y="812799"/>
                </a:lnTo>
                <a:lnTo>
                  <a:pt x="1348093" y="809171"/>
                </a:lnTo>
                <a:lnTo>
                  <a:pt x="1355129" y="805315"/>
                </a:lnTo>
                <a:lnTo>
                  <a:pt x="1362165" y="801006"/>
                </a:lnTo>
                <a:lnTo>
                  <a:pt x="1369201" y="796924"/>
                </a:lnTo>
                <a:lnTo>
                  <a:pt x="1376463" y="792389"/>
                </a:lnTo>
                <a:lnTo>
                  <a:pt x="1383272" y="787626"/>
                </a:lnTo>
                <a:lnTo>
                  <a:pt x="1390308" y="782637"/>
                </a:lnTo>
                <a:close/>
                <a:moveTo>
                  <a:pt x="2282825" y="769937"/>
                </a:moveTo>
                <a:lnTo>
                  <a:pt x="2412173" y="829864"/>
                </a:lnTo>
                <a:lnTo>
                  <a:pt x="2422140" y="834858"/>
                </a:lnTo>
                <a:lnTo>
                  <a:pt x="2426897" y="837355"/>
                </a:lnTo>
                <a:lnTo>
                  <a:pt x="2431201" y="840078"/>
                </a:lnTo>
                <a:lnTo>
                  <a:pt x="2435732" y="842802"/>
                </a:lnTo>
                <a:lnTo>
                  <a:pt x="2439583" y="845526"/>
                </a:lnTo>
                <a:lnTo>
                  <a:pt x="2443434" y="848250"/>
                </a:lnTo>
                <a:lnTo>
                  <a:pt x="2447058" y="851201"/>
                </a:lnTo>
                <a:lnTo>
                  <a:pt x="2450456" y="853925"/>
                </a:lnTo>
                <a:lnTo>
                  <a:pt x="2453628" y="857103"/>
                </a:lnTo>
                <a:lnTo>
                  <a:pt x="2456799" y="860054"/>
                </a:lnTo>
                <a:lnTo>
                  <a:pt x="2459518" y="863005"/>
                </a:lnTo>
                <a:lnTo>
                  <a:pt x="2462236" y="866183"/>
                </a:lnTo>
                <a:lnTo>
                  <a:pt x="2464501" y="869361"/>
                </a:lnTo>
                <a:lnTo>
                  <a:pt x="2466766" y="872539"/>
                </a:lnTo>
                <a:lnTo>
                  <a:pt x="2468805" y="875717"/>
                </a:lnTo>
                <a:lnTo>
                  <a:pt x="2470617" y="878895"/>
                </a:lnTo>
                <a:lnTo>
                  <a:pt x="2472430" y="882300"/>
                </a:lnTo>
                <a:lnTo>
                  <a:pt x="2474015" y="885932"/>
                </a:lnTo>
                <a:lnTo>
                  <a:pt x="2475601" y="889337"/>
                </a:lnTo>
                <a:lnTo>
                  <a:pt x="2477866" y="896373"/>
                </a:lnTo>
                <a:lnTo>
                  <a:pt x="2479905" y="903637"/>
                </a:lnTo>
                <a:lnTo>
                  <a:pt x="2481264" y="911128"/>
                </a:lnTo>
                <a:lnTo>
                  <a:pt x="2482397" y="918846"/>
                </a:lnTo>
                <a:lnTo>
                  <a:pt x="2482850" y="927018"/>
                </a:lnTo>
                <a:lnTo>
                  <a:pt x="2482850" y="935190"/>
                </a:lnTo>
                <a:lnTo>
                  <a:pt x="2482850" y="1152652"/>
                </a:lnTo>
                <a:lnTo>
                  <a:pt x="2482850" y="1160824"/>
                </a:lnTo>
                <a:lnTo>
                  <a:pt x="2482397" y="1168768"/>
                </a:lnTo>
                <a:lnTo>
                  <a:pt x="2481264" y="1176486"/>
                </a:lnTo>
                <a:lnTo>
                  <a:pt x="2479905" y="1184204"/>
                </a:lnTo>
                <a:lnTo>
                  <a:pt x="2477866" y="1191468"/>
                </a:lnTo>
                <a:lnTo>
                  <a:pt x="2475601" y="1198732"/>
                </a:lnTo>
                <a:lnTo>
                  <a:pt x="2474015" y="1202137"/>
                </a:lnTo>
                <a:lnTo>
                  <a:pt x="2472430" y="1205315"/>
                </a:lnTo>
                <a:lnTo>
                  <a:pt x="2470617" y="1208720"/>
                </a:lnTo>
                <a:lnTo>
                  <a:pt x="2468805" y="1212125"/>
                </a:lnTo>
                <a:lnTo>
                  <a:pt x="2466766" y="1215303"/>
                </a:lnTo>
                <a:lnTo>
                  <a:pt x="2464501" y="1218708"/>
                </a:lnTo>
                <a:lnTo>
                  <a:pt x="2462236" y="1221658"/>
                </a:lnTo>
                <a:lnTo>
                  <a:pt x="2459518" y="1224836"/>
                </a:lnTo>
                <a:lnTo>
                  <a:pt x="2456799" y="1227787"/>
                </a:lnTo>
                <a:lnTo>
                  <a:pt x="2453628" y="1230738"/>
                </a:lnTo>
                <a:lnTo>
                  <a:pt x="2450456" y="1233689"/>
                </a:lnTo>
                <a:lnTo>
                  <a:pt x="2447058" y="1236640"/>
                </a:lnTo>
                <a:lnTo>
                  <a:pt x="2443434" y="1239364"/>
                </a:lnTo>
                <a:lnTo>
                  <a:pt x="2439583" y="1242315"/>
                </a:lnTo>
                <a:lnTo>
                  <a:pt x="2435732" y="1245039"/>
                </a:lnTo>
                <a:lnTo>
                  <a:pt x="2431201" y="1247763"/>
                </a:lnTo>
                <a:lnTo>
                  <a:pt x="2426897" y="1250260"/>
                </a:lnTo>
                <a:lnTo>
                  <a:pt x="2422140" y="1252984"/>
                </a:lnTo>
                <a:lnTo>
                  <a:pt x="2412173" y="1257978"/>
                </a:lnTo>
                <a:lnTo>
                  <a:pt x="2406963" y="1260475"/>
                </a:lnTo>
                <a:lnTo>
                  <a:pt x="2282825" y="1202818"/>
                </a:lnTo>
                <a:lnTo>
                  <a:pt x="2282825" y="769937"/>
                </a:lnTo>
                <a:close/>
                <a:moveTo>
                  <a:pt x="1247774" y="628650"/>
                </a:moveTo>
                <a:lnTo>
                  <a:pt x="1262265" y="628876"/>
                </a:lnTo>
                <a:lnTo>
                  <a:pt x="1276302" y="629556"/>
                </a:lnTo>
                <a:lnTo>
                  <a:pt x="1290113" y="631143"/>
                </a:lnTo>
                <a:lnTo>
                  <a:pt x="1303472" y="632956"/>
                </a:lnTo>
                <a:lnTo>
                  <a:pt x="1316830" y="635222"/>
                </a:lnTo>
                <a:lnTo>
                  <a:pt x="1329282" y="638169"/>
                </a:lnTo>
                <a:lnTo>
                  <a:pt x="1341282" y="641569"/>
                </a:lnTo>
                <a:lnTo>
                  <a:pt x="1353056" y="645195"/>
                </a:lnTo>
                <a:lnTo>
                  <a:pt x="1363923" y="649274"/>
                </a:lnTo>
                <a:lnTo>
                  <a:pt x="1374338" y="654034"/>
                </a:lnTo>
                <a:lnTo>
                  <a:pt x="1378866" y="656300"/>
                </a:lnTo>
                <a:lnTo>
                  <a:pt x="1383847" y="658794"/>
                </a:lnTo>
                <a:lnTo>
                  <a:pt x="1388149" y="661513"/>
                </a:lnTo>
                <a:lnTo>
                  <a:pt x="1392677" y="664006"/>
                </a:lnTo>
                <a:lnTo>
                  <a:pt x="1396753" y="666953"/>
                </a:lnTo>
                <a:lnTo>
                  <a:pt x="1400602" y="669672"/>
                </a:lnTo>
                <a:lnTo>
                  <a:pt x="1404451" y="672619"/>
                </a:lnTo>
                <a:lnTo>
                  <a:pt x="1407847" y="675565"/>
                </a:lnTo>
                <a:lnTo>
                  <a:pt x="1411243" y="678512"/>
                </a:lnTo>
                <a:lnTo>
                  <a:pt x="1414413" y="681685"/>
                </a:lnTo>
                <a:lnTo>
                  <a:pt x="1417130" y="685084"/>
                </a:lnTo>
                <a:lnTo>
                  <a:pt x="1419847" y="688257"/>
                </a:lnTo>
                <a:lnTo>
                  <a:pt x="1425507" y="688484"/>
                </a:lnTo>
                <a:lnTo>
                  <a:pt x="1430941" y="689164"/>
                </a:lnTo>
                <a:lnTo>
                  <a:pt x="1436148" y="690297"/>
                </a:lnTo>
                <a:lnTo>
                  <a:pt x="1441356" y="691430"/>
                </a:lnTo>
                <a:lnTo>
                  <a:pt x="1446110" y="693017"/>
                </a:lnTo>
                <a:lnTo>
                  <a:pt x="1450865" y="694830"/>
                </a:lnTo>
                <a:lnTo>
                  <a:pt x="1455167" y="697323"/>
                </a:lnTo>
                <a:lnTo>
                  <a:pt x="1459695" y="699816"/>
                </a:lnTo>
                <a:lnTo>
                  <a:pt x="1463544" y="702763"/>
                </a:lnTo>
                <a:lnTo>
                  <a:pt x="1467619" y="705709"/>
                </a:lnTo>
                <a:lnTo>
                  <a:pt x="1471242" y="708882"/>
                </a:lnTo>
                <a:lnTo>
                  <a:pt x="1474865" y="712508"/>
                </a:lnTo>
                <a:lnTo>
                  <a:pt x="1478261" y="716361"/>
                </a:lnTo>
                <a:lnTo>
                  <a:pt x="1481657" y="720668"/>
                </a:lnTo>
                <a:lnTo>
                  <a:pt x="1484827" y="724747"/>
                </a:lnTo>
                <a:lnTo>
                  <a:pt x="1487544" y="729053"/>
                </a:lnTo>
                <a:lnTo>
                  <a:pt x="1490487" y="733813"/>
                </a:lnTo>
                <a:lnTo>
                  <a:pt x="1492977" y="738799"/>
                </a:lnTo>
                <a:lnTo>
                  <a:pt x="1495468" y="743785"/>
                </a:lnTo>
                <a:lnTo>
                  <a:pt x="1497732" y="748998"/>
                </a:lnTo>
                <a:lnTo>
                  <a:pt x="1499996" y="754211"/>
                </a:lnTo>
                <a:lnTo>
                  <a:pt x="1502034" y="759877"/>
                </a:lnTo>
                <a:lnTo>
                  <a:pt x="1503845" y="765543"/>
                </a:lnTo>
                <a:lnTo>
                  <a:pt x="1505656" y="771436"/>
                </a:lnTo>
                <a:lnTo>
                  <a:pt x="1509053" y="783222"/>
                </a:lnTo>
                <a:lnTo>
                  <a:pt x="1511996" y="795460"/>
                </a:lnTo>
                <a:lnTo>
                  <a:pt x="1514260" y="808153"/>
                </a:lnTo>
                <a:lnTo>
                  <a:pt x="1516071" y="821071"/>
                </a:lnTo>
                <a:lnTo>
                  <a:pt x="1517656" y="833990"/>
                </a:lnTo>
                <a:lnTo>
                  <a:pt x="1519015" y="846909"/>
                </a:lnTo>
                <a:lnTo>
                  <a:pt x="1519694" y="860281"/>
                </a:lnTo>
                <a:lnTo>
                  <a:pt x="1520147" y="873200"/>
                </a:lnTo>
                <a:lnTo>
                  <a:pt x="1520826" y="886118"/>
                </a:lnTo>
                <a:lnTo>
                  <a:pt x="1520826" y="898584"/>
                </a:lnTo>
                <a:lnTo>
                  <a:pt x="1520373" y="910823"/>
                </a:lnTo>
                <a:lnTo>
                  <a:pt x="1520147" y="922608"/>
                </a:lnTo>
                <a:lnTo>
                  <a:pt x="1519241" y="945046"/>
                </a:lnTo>
                <a:lnTo>
                  <a:pt x="1517883" y="964311"/>
                </a:lnTo>
                <a:lnTo>
                  <a:pt x="1516524" y="981083"/>
                </a:lnTo>
                <a:lnTo>
                  <a:pt x="1514939" y="993321"/>
                </a:lnTo>
                <a:lnTo>
                  <a:pt x="1511996" y="991508"/>
                </a:lnTo>
                <a:lnTo>
                  <a:pt x="1508600" y="990148"/>
                </a:lnTo>
                <a:lnTo>
                  <a:pt x="1505204" y="988562"/>
                </a:lnTo>
                <a:lnTo>
                  <a:pt x="1501808" y="987202"/>
                </a:lnTo>
                <a:lnTo>
                  <a:pt x="1498185" y="985842"/>
                </a:lnTo>
                <a:lnTo>
                  <a:pt x="1494562" y="984936"/>
                </a:lnTo>
                <a:lnTo>
                  <a:pt x="1490713" y="983802"/>
                </a:lnTo>
                <a:lnTo>
                  <a:pt x="1487091" y="983349"/>
                </a:lnTo>
                <a:lnTo>
                  <a:pt x="1481657" y="946859"/>
                </a:lnTo>
                <a:lnTo>
                  <a:pt x="1479166" y="929408"/>
                </a:lnTo>
                <a:lnTo>
                  <a:pt x="1476223" y="912636"/>
                </a:lnTo>
                <a:lnTo>
                  <a:pt x="1473280" y="896544"/>
                </a:lnTo>
                <a:lnTo>
                  <a:pt x="1469657" y="881132"/>
                </a:lnTo>
                <a:lnTo>
                  <a:pt x="1467846" y="873653"/>
                </a:lnTo>
                <a:lnTo>
                  <a:pt x="1465808" y="866400"/>
                </a:lnTo>
                <a:lnTo>
                  <a:pt x="1463770" y="859374"/>
                </a:lnTo>
                <a:lnTo>
                  <a:pt x="1461506" y="852802"/>
                </a:lnTo>
                <a:lnTo>
                  <a:pt x="1459242" y="846002"/>
                </a:lnTo>
                <a:lnTo>
                  <a:pt x="1456299" y="839430"/>
                </a:lnTo>
                <a:lnTo>
                  <a:pt x="1453356" y="833310"/>
                </a:lnTo>
                <a:lnTo>
                  <a:pt x="1450412" y="826964"/>
                </a:lnTo>
                <a:lnTo>
                  <a:pt x="1447242" y="821071"/>
                </a:lnTo>
                <a:lnTo>
                  <a:pt x="1443620" y="815405"/>
                </a:lnTo>
                <a:lnTo>
                  <a:pt x="1439771" y="809966"/>
                </a:lnTo>
                <a:lnTo>
                  <a:pt x="1435922" y="804526"/>
                </a:lnTo>
                <a:lnTo>
                  <a:pt x="1431394" y="799313"/>
                </a:lnTo>
                <a:lnTo>
                  <a:pt x="1426865" y="794780"/>
                </a:lnTo>
                <a:lnTo>
                  <a:pt x="1421884" y="789794"/>
                </a:lnTo>
                <a:lnTo>
                  <a:pt x="1416677" y="785261"/>
                </a:lnTo>
                <a:lnTo>
                  <a:pt x="1411017" y="781182"/>
                </a:lnTo>
                <a:lnTo>
                  <a:pt x="1405130" y="777102"/>
                </a:lnTo>
                <a:lnTo>
                  <a:pt x="1398791" y="773249"/>
                </a:lnTo>
                <a:lnTo>
                  <a:pt x="1391998" y="769623"/>
                </a:lnTo>
                <a:lnTo>
                  <a:pt x="1384753" y="774609"/>
                </a:lnTo>
                <a:lnTo>
                  <a:pt x="1377508" y="779595"/>
                </a:lnTo>
                <a:lnTo>
                  <a:pt x="1370263" y="784355"/>
                </a:lnTo>
                <a:lnTo>
                  <a:pt x="1363018" y="788661"/>
                </a:lnTo>
                <a:lnTo>
                  <a:pt x="1355772" y="793194"/>
                </a:lnTo>
                <a:lnTo>
                  <a:pt x="1348301" y="797047"/>
                </a:lnTo>
                <a:lnTo>
                  <a:pt x="1341056" y="800900"/>
                </a:lnTo>
                <a:lnTo>
                  <a:pt x="1334037" y="804526"/>
                </a:lnTo>
                <a:lnTo>
                  <a:pt x="1326792" y="807926"/>
                </a:lnTo>
                <a:lnTo>
                  <a:pt x="1319547" y="811326"/>
                </a:lnTo>
                <a:lnTo>
                  <a:pt x="1312302" y="814045"/>
                </a:lnTo>
                <a:lnTo>
                  <a:pt x="1305283" y="816992"/>
                </a:lnTo>
                <a:lnTo>
                  <a:pt x="1298038" y="819711"/>
                </a:lnTo>
                <a:lnTo>
                  <a:pt x="1291245" y="822205"/>
                </a:lnTo>
                <a:lnTo>
                  <a:pt x="1277208" y="826511"/>
                </a:lnTo>
                <a:lnTo>
                  <a:pt x="1263397" y="830364"/>
                </a:lnTo>
                <a:lnTo>
                  <a:pt x="1249812" y="833537"/>
                </a:lnTo>
                <a:lnTo>
                  <a:pt x="1236454" y="836030"/>
                </a:lnTo>
                <a:lnTo>
                  <a:pt x="1223322" y="838296"/>
                </a:lnTo>
                <a:lnTo>
                  <a:pt x="1210417" y="839656"/>
                </a:lnTo>
                <a:lnTo>
                  <a:pt x="1197964" y="840789"/>
                </a:lnTo>
                <a:lnTo>
                  <a:pt x="1185511" y="841469"/>
                </a:lnTo>
                <a:lnTo>
                  <a:pt x="1173738" y="841469"/>
                </a:lnTo>
                <a:lnTo>
                  <a:pt x="1162191" y="841469"/>
                </a:lnTo>
                <a:lnTo>
                  <a:pt x="1151097" y="841016"/>
                </a:lnTo>
                <a:lnTo>
                  <a:pt x="1140229" y="840336"/>
                </a:lnTo>
                <a:lnTo>
                  <a:pt x="1129814" y="839203"/>
                </a:lnTo>
                <a:lnTo>
                  <a:pt x="1120079" y="837843"/>
                </a:lnTo>
                <a:lnTo>
                  <a:pt x="1110796" y="836710"/>
                </a:lnTo>
                <a:lnTo>
                  <a:pt x="1101739" y="835123"/>
                </a:lnTo>
                <a:lnTo>
                  <a:pt x="1093362" y="833310"/>
                </a:lnTo>
                <a:lnTo>
                  <a:pt x="1085438" y="831724"/>
                </a:lnTo>
                <a:lnTo>
                  <a:pt x="1078193" y="829910"/>
                </a:lnTo>
                <a:lnTo>
                  <a:pt x="1065514" y="826284"/>
                </a:lnTo>
                <a:lnTo>
                  <a:pt x="1055099" y="823111"/>
                </a:lnTo>
                <a:lnTo>
                  <a:pt x="1047401" y="820391"/>
                </a:lnTo>
                <a:lnTo>
                  <a:pt x="1043552" y="828097"/>
                </a:lnTo>
                <a:lnTo>
                  <a:pt x="1040156" y="836483"/>
                </a:lnTo>
                <a:lnTo>
                  <a:pt x="1036986" y="844869"/>
                </a:lnTo>
                <a:lnTo>
                  <a:pt x="1034043" y="853708"/>
                </a:lnTo>
                <a:lnTo>
                  <a:pt x="1031552" y="862774"/>
                </a:lnTo>
                <a:lnTo>
                  <a:pt x="1029288" y="872520"/>
                </a:lnTo>
                <a:lnTo>
                  <a:pt x="1027024" y="882265"/>
                </a:lnTo>
                <a:lnTo>
                  <a:pt x="1024986" y="892464"/>
                </a:lnTo>
                <a:lnTo>
                  <a:pt x="1021137" y="913316"/>
                </a:lnTo>
                <a:lnTo>
                  <a:pt x="1017288" y="935527"/>
                </a:lnTo>
                <a:lnTo>
                  <a:pt x="1013213" y="958871"/>
                </a:lnTo>
                <a:lnTo>
                  <a:pt x="1011175" y="970884"/>
                </a:lnTo>
                <a:lnTo>
                  <a:pt x="1008458" y="983349"/>
                </a:lnTo>
                <a:lnTo>
                  <a:pt x="1004609" y="984029"/>
                </a:lnTo>
                <a:lnTo>
                  <a:pt x="1000760" y="984936"/>
                </a:lnTo>
                <a:lnTo>
                  <a:pt x="997138" y="985842"/>
                </a:lnTo>
                <a:lnTo>
                  <a:pt x="993515" y="987202"/>
                </a:lnTo>
                <a:lnTo>
                  <a:pt x="989892" y="988789"/>
                </a:lnTo>
                <a:lnTo>
                  <a:pt x="986496" y="990375"/>
                </a:lnTo>
                <a:lnTo>
                  <a:pt x="983100" y="991962"/>
                </a:lnTo>
                <a:lnTo>
                  <a:pt x="979704" y="993775"/>
                </a:lnTo>
                <a:lnTo>
                  <a:pt x="977666" y="979723"/>
                </a:lnTo>
                <a:lnTo>
                  <a:pt x="976761" y="970657"/>
                </a:lnTo>
                <a:lnTo>
                  <a:pt x="975402" y="960458"/>
                </a:lnTo>
                <a:lnTo>
                  <a:pt x="974496" y="949352"/>
                </a:lnTo>
                <a:lnTo>
                  <a:pt x="973817" y="937340"/>
                </a:lnTo>
                <a:lnTo>
                  <a:pt x="973364" y="924421"/>
                </a:lnTo>
                <a:lnTo>
                  <a:pt x="973138" y="911049"/>
                </a:lnTo>
                <a:lnTo>
                  <a:pt x="973364" y="896771"/>
                </a:lnTo>
                <a:lnTo>
                  <a:pt x="974044" y="882039"/>
                </a:lnTo>
                <a:lnTo>
                  <a:pt x="975402" y="866854"/>
                </a:lnTo>
                <a:lnTo>
                  <a:pt x="977213" y="851442"/>
                </a:lnTo>
                <a:lnTo>
                  <a:pt x="978119" y="843736"/>
                </a:lnTo>
                <a:lnTo>
                  <a:pt x="979704" y="835577"/>
                </a:lnTo>
                <a:lnTo>
                  <a:pt x="981062" y="827871"/>
                </a:lnTo>
                <a:lnTo>
                  <a:pt x="982874" y="819711"/>
                </a:lnTo>
                <a:lnTo>
                  <a:pt x="984911" y="812006"/>
                </a:lnTo>
                <a:lnTo>
                  <a:pt x="986949" y="804073"/>
                </a:lnTo>
                <a:lnTo>
                  <a:pt x="989440" y="796140"/>
                </a:lnTo>
                <a:lnTo>
                  <a:pt x="991930" y="788208"/>
                </a:lnTo>
                <a:lnTo>
                  <a:pt x="994873" y="780502"/>
                </a:lnTo>
                <a:lnTo>
                  <a:pt x="997817" y="772569"/>
                </a:lnTo>
                <a:lnTo>
                  <a:pt x="1001213" y="765090"/>
                </a:lnTo>
                <a:lnTo>
                  <a:pt x="1004836" y="757384"/>
                </a:lnTo>
                <a:lnTo>
                  <a:pt x="1008685" y="749905"/>
                </a:lnTo>
                <a:lnTo>
                  <a:pt x="1012986" y="742652"/>
                </a:lnTo>
                <a:lnTo>
                  <a:pt x="1017288" y="735400"/>
                </a:lnTo>
                <a:lnTo>
                  <a:pt x="1022043" y="728147"/>
                </a:lnTo>
                <a:lnTo>
                  <a:pt x="1027024" y="721121"/>
                </a:lnTo>
                <a:lnTo>
                  <a:pt x="1032458" y="714095"/>
                </a:lnTo>
                <a:lnTo>
                  <a:pt x="1038118" y="707522"/>
                </a:lnTo>
                <a:lnTo>
                  <a:pt x="1044231" y="701176"/>
                </a:lnTo>
                <a:lnTo>
                  <a:pt x="1050344" y="694603"/>
                </a:lnTo>
                <a:lnTo>
                  <a:pt x="1057136" y="688711"/>
                </a:lnTo>
                <a:lnTo>
                  <a:pt x="1064382" y="682818"/>
                </a:lnTo>
                <a:lnTo>
                  <a:pt x="1071627" y="676925"/>
                </a:lnTo>
                <a:lnTo>
                  <a:pt x="1079778" y="671486"/>
                </a:lnTo>
                <a:lnTo>
                  <a:pt x="1087702" y="666726"/>
                </a:lnTo>
                <a:lnTo>
                  <a:pt x="1096306" y="661740"/>
                </a:lnTo>
                <a:lnTo>
                  <a:pt x="1105362" y="656980"/>
                </a:lnTo>
                <a:lnTo>
                  <a:pt x="1114645" y="652674"/>
                </a:lnTo>
                <a:lnTo>
                  <a:pt x="1124380" y="648821"/>
                </a:lnTo>
                <a:lnTo>
                  <a:pt x="1134795" y="645195"/>
                </a:lnTo>
                <a:lnTo>
                  <a:pt x="1145437" y="641795"/>
                </a:lnTo>
                <a:lnTo>
                  <a:pt x="1156531" y="638622"/>
                </a:lnTo>
                <a:lnTo>
                  <a:pt x="1168304" y="636129"/>
                </a:lnTo>
                <a:lnTo>
                  <a:pt x="1180304" y="634089"/>
                </a:lnTo>
                <a:lnTo>
                  <a:pt x="1192757" y="631823"/>
                </a:lnTo>
                <a:lnTo>
                  <a:pt x="1205662" y="630690"/>
                </a:lnTo>
                <a:lnTo>
                  <a:pt x="1219247" y="629330"/>
                </a:lnTo>
                <a:lnTo>
                  <a:pt x="1233058" y="628876"/>
                </a:lnTo>
                <a:lnTo>
                  <a:pt x="1247774" y="628650"/>
                </a:lnTo>
                <a:close/>
                <a:moveTo>
                  <a:pt x="91667" y="541337"/>
                </a:moveTo>
                <a:lnTo>
                  <a:pt x="370523" y="541337"/>
                </a:lnTo>
                <a:lnTo>
                  <a:pt x="375061" y="541563"/>
                </a:lnTo>
                <a:lnTo>
                  <a:pt x="379826" y="542015"/>
                </a:lnTo>
                <a:lnTo>
                  <a:pt x="384137" y="542468"/>
                </a:lnTo>
                <a:lnTo>
                  <a:pt x="388902" y="543373"/>
                </a:lnTo>
                <a:lnTo>
                  <a:pt x="393213" y="544278"/>
                </a:lnTo>
                <a:lnTo>
                  <a:pt x="397524" y="545635"/>
                </a:lnTo>
                <a:lnTo>
                  <a:pt x="401835" y="546992"/>
                </a:lnTo>
                <a:lnTo>
                  <a:pt x="405919" y="548576"/>
                </a:lnTo>
                <a:lnTo>
                  <a:pt x="409777" y="550386"/>
                </a:lnTo>
                <a:lnTo>
                  <a:pt x="414088" y="552421"/>
                </a:lnTo>
                <a:lnTo>
                  <a:pt x="417718" y="554684"/>
                </a:lnTo>
                <a:lnTo>
                  <a:pt x="421575" y="556946"/>
                </a:lnTo>
                <a:lnTo>
                  <a:pt x="425206" y="559434"/>
                </a:lnTo>
                <a:lnTo>
                  <a:pt x="428609" y="562149"/>
                </a:lnTo>
                <a:lnTo>
                  <a:pt x="432013" y="564864"/>
                </a:lnTo>
                <a:lnTo>
                  <a:pt x="434962" y="568031"/>
                </a:lnTo>
                <a:lnTo>
                  <a:pt x="438139" y="571198"/>
                </a:lnTo>
                <a:lnTo>
                  <a:pt x="441088" y="574591"/>
                </a:lnTo>
                <a:lnTo>
                  <a:pt x="443584" y="577984"/>
                </a:lnTo>
                <a:lnTo>
                  <a:pt x="446307" y="581604"/>
                </a:lnTo>
                <a:lnTo>
                  <a:pt x="448803" y="585223"/>
                </a:lnTo>
                <a:lnTo>
                  <a:pt x="450845" y="589069"/>
                </a:lnTo>
                <a:lnTo>
                  <a:pt x="452887" y="592915"/>
                </a:lnTo>
                <a:lnTo>
                  <a:pt x="454702" y="596760"/>
                </a:lnTo>
                <a:lnTo>
                  <a:pt x="456291" y="600832"/>
                </a:lnTo>
                <a:lnTo>
                  <a:pt x="457879" y="605130"/>
                </a:lnTo>
                <a:lnTo>
                  <a:pt x="459240" y="609429"/>
                </a:lnTo>
                <a:lnTo>
                  <a:pt x="460148" y="613727"/>
                </a:lnTo>
                <a:lnTo>
                  <a:pt x="461055" y="618251"/>
                </a:lnTo>
                <a:lnTo>
                  <a:pt x="461509" y="622549"/>
                </a:lnTo>
                <a:lnTo>
                  <a:pt x="461736" y="627300"/>
                </a:lnTo>
                <a:lnTo>
                  <a:pt x="461963" y="631824"/>
                </a:lnTo>
                <a:lnTo>
                  <a:pt x="461736" y="636575"/>
                </a:lnTo>
                <a:lnTo>
                  <a:pt x="461509" y="641099"/>
                </a:lnTo>
                <a:lnTo>
                  <a:pt x="461055" y="645624"/>
                </a:lnTo>
                <a:lnTo>
                  <a:pt x="460148" y="650148"/>
                </a:lnTo>
                <a:lnTo>
                  <a:pt x="459240" y="654446"/>
                </a:lnTo>
                <a:lnTo>
                  <a:pt x="457879" y="658518"/>
                </a:lnTo>
                <a:lnTo>
                  <a:pt x="456291" y="662816"/>
                </a:lnTo>
                <a:lnTo>
                  <a:pt x="454702" y="666888"/>
                </a:lnTo>
                <a:lnTo>
                  <a:pt x="452887" y="670960"/>
                </a:lnTo>
                <a:lnTo>
                  <a:pt x="450845" y="674806"/>
                </a:lnTo>
                <a:lnTo>
                  <a:pt x="448803" y="678652"/>
                </a:lnTo>
                <a:lnTo>
                  <a:pt x="446307" y="682271"/>
                </a:lnTo>
                <a:lnTo>
                  <a:pt x="443584" y="685664"/>
                </a:lnTo>
                <a:lnTo>
                  <a:pt x="441088" y="689284"/>
                </a:lnTo>
                <a:lnTo>
                  <a:pt x="438139" y="692451"/>
                </a:lnTo>
                <a:lnTo>
                  <a:pt x="434962" y="695618"/>
                </a:lnTo>
                <a:lnTo>
                  <a:pt x="432013" y="698559"/>
                </a:lnTo>
                <a:lnTo>
                  <a:pt x="428609" y="701500"/>
                </a:lnTo>
                <a:lnTo>
                  <a:pt x="425206" y="703988"/>
                </a:lnTo>
                <a:lnTo>
                  <a:pt x="421575" y="706703"/>
                </a:lnTo>
                <a:lnTo>
                  <a:pt x="417718" y="708965"/>
                </a:lnTo>
                <a:lnTo>
                  <a:pt x="414088" y="711227"/>
                </a:lnTo>
                <a:lnTo>
                  <a:pt x="409777" y="713489"/>
                </a:lnTo>
                <a:lnTo>
                  <a:pt x="405919" y="715299"/>
                </a:lnTo>
                <a:lnTo>
                  <a:pt x="401835" y="716883"/>
                </a:lnTo>
                <a:lnTo>
                  <a:pt x="397524" y="718014"/>
                </a:lnTo>
                <a:lnTo>
                  <a:pt x="393213" y="719371"/>
                </a:lnTo>
                <a:lnTo>
                  <a:pt x="388902" y="720502"/>
                </a:lnTo>
                <a:lnTo>
                  <a:pt x="384137" y="721181"/>
                </a:lnTo>
                <a:lnTo>
                  <a:pt x="379826" y="721633"/>
                </a:lnTo>
                <a:lnTo>
                  <a:pt x="375061" y="722312"/>
                </a:lnTo>
                <a:lnTo>
                  <a:pt x="370523" y="722312"/>
                </a:lnTo>
                <a:lnTo>
                  <a:pt x="91667" y="722312"/>
                </a:lnTo>
                <a:lnTo>
                  <a:pt x="86902" y="722312"/>
                </a:lnTo>
                <a:lnTo>
                  <a:pt x="82364" y="721633"/>
                </a:lnTo>
                <a:lnTo>
                  <a:pt x="77599" y="721181"/>
                </a:lnTo>
                <a:lnTo>
                  <a:pt x="73288" y="720502"/>
                </a:lnTo>
                <a:lnTo>
                  <a:pt x="68750" y="719371"/>
                </a:lnTo>
                <a:lnTo>
                  <a:pt x="64439" y="718014"/>
                </a:lnTo>
                <a:lnTo>
                  <a:pt x="60128" y="716883"/>
                </a:lnTo>
                <a:lnTo>
                  <a:pt x="56044" y="715299"/>
                </a:lnTo>
                <a:lnTo>
                  <a:pt x="51959" y="713489"/>
                </a:lnTo>
                <a:lnTo>
                  <a:pt x="48102" y="711227"/>
                </a:lnTo>
                <a:lnTo>
                  <a:pt x="44245" y="708965"/>
                </a:lnTo>
                <a:lnTo>
                  <a:pt x="40615" y="706703"/>
                </a:lnTo>
                <a:lnTo>
                  <a:pt x="36757" y="703988"/>
                </a:lnTo>
                <a:lnTo>
                  <a:pt x="33581" y="701500"/>
                </a:lnTo>
                <a:lnTo>
                  <a:pt x="30177" y="698559"/>
                </a:lnTo>
                <a:lnTo>
                  <a:pt x="26774" y="695618"/>
                </a:lnTo>
                <a:lnTo>
                  <a:pt x="23824" y="692451"/>
                </a:lnTo>
                <a:lnTo>
                  <a:pt x="21101" y="689284"/>
                </a:lnTo>
                <a:lnTo>
                  <a:pt x="18152" y="685664"/>
                </a:lnTo>
                <a:lnTo>
                  <a:pt x="15656" y="682271"/>
                </a:lnTo>
                <a:lnTo>
                  <a:pt x="13160" y="678652"/>
                </a:lnTo>
                <a:lnTo>
                  <a:pt x="11118" y="674806"/>
                </a:lnTo>
                <a:lnTo>
                  <a:pt x="9076" y="670960"/>
                </a:lnTo>
                <a:lnTo>
                  <a:pt x="7261" y="666888"/>
                </a:lnTo>
                <a:lnTo>
                  <a:pt x="5446" y="662816"/>
                </a:lnTo>
                <a:lnTo>
                  <a:pt x="4084" y="658518"/>
                </a:lnTo>
                <a:lnTo>
                  <a:pt x="2950" y="654446"/>
                </a:lnTo>
                <a:lnTo>
                  <a:pt x="1815" y="650148"/>
                </a:lnTo>
                <a:lnTo>
                  <a:pt x="1134" y="645624"/>
                </a:lnTo>
                <a:lnTo>
                  <a:pt x="454" y="641099"/>
                </a:lnTo>
                <a:lnTo>
                  <a:pt x="0" y="636575"/>
                </a:lnTo>
                <a:lnTo>
                  <a:pt x="0" y="631824"/>
                </a:lnTo>
                <a:lnTo>
                  <a:pt x="0" y="627300"/>
                </a:lnTo>
                <a:lnTo>
                  <a:pt x="454" y="622549"/>
                </a:lnTo>
                <a:lnTo>
                  <a:pt x="1134" y="618251"/>
                </a:lnTo>
                <a:lnTo>
                  <a:pt x="1815" y="613727"/>
                </a:lnTo>
                <a:lnTo>
                  <a:pt x="2950" y="609429"/>
                </a:lnTo>
                <a:lnTo>
                  <a:pt x="4084" y="605130"/>
                </a:lnTo>
                <a:lnTo>
                  <a:pt x="5446" y="600832"/>
                </a:lnTo>
                <a:lnTo>
                  <a:pt x="7261" y="596760"/>
                </a:lnTo>
                <a:lnTo>
                  <a:pt x="9076" y="592915"/>
                </a:lnTo>
                <a:lnTo>
                  <a:pt x="11118" y="589069"/>
                </a:lnTo>
                <a:lnTo>
                  <a:pt x="13160" y="585223"/>
                </a:lnTo>
                <a:lnTo>
                  <a:pt x="15656" y="581604"/>
                </a:lnTo>
                <a:lnTo>
                  <a:pt x="18152" y="577984"/>
                </a:lnTo>
                <a:lnTo>
                  <a:pt x="21101" y="574591"/>
                </a:lnTo>
                <a:lnTo>
                  <a:pt x="23824" y="571198"/>
                </a:lnTo>
                <a:lnTo>
                  <a:pt x="26774" y="568031"/>
                </a:lnTo>
                <a:lnTo>
                  <a:pt x="30177" y="564864"/>
                </a:lnTo>
                <a:lnTo>
                  <a:pt x="33581" y="562149"/>
                </a:lnTo>
                <a:lnTo>
                  <a:pt x="36757" y="559434"/>
                </a:lnTo>
                <a:lnTo>
                  <a:pt x="40615" y="556946"/>
                </a:lnTo>
                <a:lnTo>
                  <a:pt x="44245" y="554684"/>
                </a:lnTo>
                <a:lnTo>
                  <a:pt x="48102" y="552421"/>
                </a:lnTo>
                <a:lnTo>
                  <a:pt x="51959" y="550386"/>
                </a:lnTo>
                <a:lnTo>
                  <a:pt x="56044" y="548576"/>
                </a:lnTo>
                <a:lnTo>
                  <a:pt x="60128" y="546992"/>
                </a:lnTo>
                <a:lnTo>
                  <a:pt x="64439" y="545635"/>
                </a:lnTo>
                <a:lnTo>
                  <a:pt x="68750" y="544278"/>
                </a:lnTo>
                <a:lnTo>
                  <a:pt x="73288" y="543373"/>
                </a:lnTo>
                <a:lnTo>
                  <a:pt x="77599" y="542468"/>
                </a:lnTo>
                <a:lnTo>
                  <a:pt x="82364" y="542015"/>
                </a:lnTo>
                <a:lnTo>
                  <a:pt x="86902" y="541563"/>
                </a:lnTo>
                <a:lnTo>
                  <a:pt x="91667" y="541337"/>
                </a:lnTo>
                <a:close/>
                <a:moveTo>
                  <a:pt x="2282825" y="312737"/>
                </a:moveTo>
                <a:lnTo>
                  <a:pt x="2412173" y="372470"/>
                </a:lnTo>
                <a:lnTo>
                  <a:pt x="2422140" y="377674"/>
                </a:lnTo>
                <a:lnTo>
                  <a:pt x="2426897" y="380163"/>
                </a:lnTo>
                <a:lnTo>
                  <a:pt x="2431201" y="382878"/>
                </a:lnTo>
                <a:lnTo>
                  <a:pt x="2435732" y="385367"/>
                </a:lnTo>
                <a:lnTo>
                  <a:pt x="2439583" y="388308"/>
                </a:lnTo>
                <a:lnTo>
                  <a:pt x="2443434" y="391023"/>
                </a:lnTo>
                <a:lnTo>
                  <a:pt x="2447058" y="393964"/>
                </a:lnTo>
                <a:lnTo>
                  <a:pt x="2450456" y="396680"/>
                </a:lnTo>
                <a:lnTo>
                  <a:pt x="2453628" y="399621"/>
                </a:lnTo>
                <a:lnTo>
                  <a:pt x="2456799" y="402562"/>
                </a:lnTo>
                <a:lnTo>
                  <a:pt x="2459518" y="405504"/>
                </a:lnTo>
                <a:lnTo>
                  <a:pt x="2462236" y="408671"/>
                </a:lnTo>
                <a:lnTo>
                  <a:pt x="2464501" y="411839"/>
                </a:lnTo>
                <a:lnTo>
                  <a:pt x="2466766" y="415233"/>
                </a:lnTo>
                <a:lnTo>
                  <a:pt x="2468805" y="418174"/>
                </a:lnTo>
                <a:lnTo>
                  <a:pt x="2470617" y="421568"/>
                </a:lnTo>
                <a:lnTo>
                  <a:pt x="2472430" y="424962"/>
                </a:lnTo>
                <a:lnTo>
                  <a:pt x="2474015" y="428356"/>
                </a:lnTo>
                <a:lnTo>
                  <a:pt x="2475601" y="431750"/>
                </a:lnTo>
                <a:lnTo>
                  <a:pt x="2477866" y="438990"/>
                </a:lnTo>
                <a:lnTo>
                  <a:pt x="2479905" y="446231"/>
                </a:lnTo>
                <a:lnTo>
                  <a:pt x="2481264" y="453697"/>
                </a:lnTo>
                <a:lnTo>
                  <a:pt x="2482397" y="461390"/>
                </a:lnTo>
                <a:lnTo>
                  <a:pt x="2482850" y="469536"/>
                </a:lnTo>
                <a:lnTo>
                  <a:pt x="2482850" y="477455"/>
                </a:lnTo>
                <a:lnTo>
                  <a:pt x="2482850" y="694213"/>
                </a:lnTo>
                <a:lnTo>
                  <a:pt x="2482850" y="702584"/>
                </a:lnTo>
                <a:lnTo>
                  <a:pt x="2482397" y="710504"/>
                </a:lnTo>
                <a:lnTo>
                  <a:pt x="2481264" y="718423"/>
                </a:lnTo>
                <a:lnTo>
                  <a:pt x="2479905" y="725889"/>
                </a:lnTo>
                <a:lnTo>
                  <a:pt x="2477866" y="733130"/>
                </a:lnTo>
                <a:lnTo>
                  <a:pt x="2475601" y="740144"/>
                </a:lnTo>
                <a:lnTo>
                  <a:pt x="2474015" y="743311"/>
                </a:lnTo>
                <a:lnTo>
                  <a:pt x="2472430" y="746932"/>
                </a:lnTo>
                <a:lnTo>
                  <a:pt x="2470617" y="750326"/>
                </a:lnTo>
                <a:lnTo>
                  <a:pt x="2468805" y="753493"/>
                </a:lnTo>
                <a:lnTo>
                  <a:pt x="2466766" y="756887"/>
                </a:lnTo>
                <a:lnTo>
                  <a:pt x="2464501" y="760055"/>
                </a:lnTo>
                <a:lnTo>
                  <a:pt x="2462236" y="762996"/>
                </a:lnTo>
                <a:lnTo>
                  <a:pt x="2459518" y="766164"/>
                </a:lnTo>
                <a:lnTo>
                  <a:pt x="2456799" y="769331"/>
                </a:lnTo>
                <a:lnTo>
                  <a:pt x="2453628" y="772047"/>
                </a:lnTo>
                <a:lnTo>
                  <a:pt x="2450456" y="775214"/>
                </a:lnTo>
                <a:lnTo>
                  <a:pt x="2447058" y="778156"/>
                </a:lnTo>
                <a:lnTo>
                  <a:pt x="2443434" y="780871"/>
                </a:lnTo>
                <a:lnTo>
                  <a:pt x="2439583" y="783812"/>
                </a:lnTo>
                <a:lnTo>
                  <a:pt x="2435732" y="786301"/>
                </a:lnTo>
                <a:lnTo>
                  <a:pt x="2431201" y="789242"/>
                </a:lnTo>
                <a:lnTo>
                  <a:pt x="2426897" y="791731"/>
                </a:lnTo>
                <a:lnTo>
                  <a:pt x="2422140" y="794446"/>
                </a:lnTo>
                <a:lnTo>
                  <a:pt x="2412173" y="799198"/>
                </a:lnTo>
                <a:lnTo>
                  <a:pt x="2406963" y="801687"/>
                </a:lnTo>
                <a:lnTo>
                  <a:pt x="2282825" y="744216"/>
                </a:lnTo>
                <a:lnTo>
                  <a:pt x="2282825" y="312737"/>
                </a:lnTo>
                <a:close/>
                <a:moveTo>
                  <a:pt x="458964" y="22907"/>
                </a:moveTo>
                <a:lnTo>
                  <a:pt x="448307" y="23134"/>
                </a:lnTo>
                <a:lnTo>
                  <a:pt x="438104" y="24041"/>
                </a:lnTo>
                <a:lnTo>
                  <a:pt x="427674" y="25175"/>
                </a:lnTo>
                <a:lnTo>
                  <a:pt x="417471" y="26990"/>
                </a:lnTo>
                <a:lnTo>
                  <a:pt x="407722" y="29485"/>
                </a:lnTo>
                <a:lnTo>
                  <a:pt x="397745" y="32206"/>
                </a:lnTo>
                <a:lnTo>
                  <a:pt x="388222" y="35382"/>
                </a:lnTo>
                <a:lnTo>
                  <a:pt x="378926" y="39237"/>
                </a:lnTo>
                <a:lnTo>
                  <a:pt x="369857" y="43320"/>
                </a:lnTo>
                <a:lnTo>
                  <a:pt x="361014" y="47856"/>
                </a:lnTo>
                <a:lnTo>
                  <a:pt x="352171" y="52846"/>
                </a:lnTo>
                <a:lnTo>
                  <a:pt x="344009" y="58289"/>
                </a:lnTo>
                <a:lnTo>
                  <a:pt x="335847" y="63959"/>
                </a:lnTo>
                <a:lnTo>
                  <a:pt x="328138" y="70083"/>
                </a:lnTo>
                <a:lnTo>
                  <a:pt x="320655" y="76660"/>
                </a:lnTo>
                <a:lnTo>
                  <a:pt x="313626" y="83238"/>
                </a:lnTo>
                <a:lnTo>
                  <a:pt x="306598" y="90722"/>
                </a:lnTo>
                <a:lnTo>
                  <a:pt x="300022" y="98207"/>
                </a:lnTo>
                <a:lnTo>
                  <a:pt x="294127" y="105918"/>
                </a:lnTo>
                <a:lnTo>
                  <a:pt x="288232" y="113856"/>
                </a:lnTo>
                <a:lnTo>
                  <a:pt x="283017" y="122248"/>
                </a:lnTo>
                <a:lnTo>
                  <a:pt x="278029" y="130867"/>
                </a:lnTo>
                <a:lnTo>
                  <a:pt x="273494" y="139939"/>
                </a:lnTo>
                <a:lnTo>
                  <a:pt x="269186" y="149011"/>
                </a:lnTo>
                <a:lnTo>
                  <a:pt x="265559" y="158310"/>
                </a:lnTo>
                <a:lnTo>
                  <a:pt x="262158" y="167836"/>
                </a:lnTo>
                <a:lnTo>
                  <a:pt x="259664" y="177589"/>
                </a:lnTo>
                <a:lnTo>
                  <a:pt x="257396" y="187568"/>
                </a:lnTo>
                <a:lnTo>
                  <a:pt x="255582" y="197775"/>
                </a:lnTo>
                <a:lnTo>
                  <a:pt x="254222" y="207754"/>
                </a:lnTo>
                <a:lnTo>
                  <a:pt x="253542" y="218414"/>
                </a:lnTo>
                <a:lnTo>
                  <a:pt x="253088" y="229074"/>
                </a:lnTo>
                <a:lnTo>
                  <a:pt x="253088" y="495117"/>
                </a:lnTo>
                <a:lnTo>
                  <a:pt x="369630" y="495117"/>
                </a:lnTo>
                <a:lnTo>
                  <a:pt x="376659" y="495344"/>
                </a:lnTo>
                <a:lnTo>
                  <a:pt x="383461" y="496024"/>
                </a:lnTo>
                <a:lnTo>
                  <a:pt x="390263" y="496705"/>
                </a:lnTo>
                <a:lnTo>
                  <a:pt x="397065" y="498066"/>
                </a:lnTo>
                <a:lnTo>
                  <a:pt x="403867" y="499653"/>
                </a:lnTo>
                <a:lnTo>
                  <a:pt x="410216" y="501468"/>
                </a:lnTo>
                <a:lnTo>
                  <a:pt x="416791" y="503509"/>
                </a:lnTo>
                <a:lnTo>
                  <a:pt x="422913" y="505777"/>
                </a:lnTo>
                <a:lnTo>
                  <a:pt x="428808" y="508726"/>
                </a:lnTo>
                <a:lnTo>
                  <a:pt x="434930" y="511674"/>
                </a:lnTo>
                <a:lnTo>
                  <a:pt x="440598" y="514849"/>
                </a:lnTo>
                <a:lnTo>
                  <a:pt x="446266" y="518478"/>
                </a:lnTo>
                <a:lnTo>
                  <a:pt x="451481" y="522334"/>
                </a:lnTo>
                <a:lnTo>
                  <a:pt x="456923" y="526190"/>
                </a:lnTo>
                <a:lnTo>
                  <a:pt x="461911" y="530726"/>
                </a:lnTo>
                <a:lnTo>
                  <a:pt x="466446" y="535035"/>
                </a:lnTo>
                <a:lnTo>
                  <a:pt x="471207" y="539798"/>
                </a:lnTo>
                <a:lnTo>
                  <a:pt x="475289" y="545015"/>
                </a:lnTo>
                <a:lnTo>
                  <a:pt x="479370" y="549777"/>
                </a:lnTo>
                <a:lnTo>
                  <a:pt x="483451" y="555221"/>
                </a:lnTo>
                <a:lnTo>
                  <a:pt x="487079" y="560664"/>
                </a:lnTo>
                <a:lnTo>
                  <a:pt x="490026" y="566561"/>
                </a:lnTo>
                <a:lnTo>
                  <a:pt x="493201" y="572458"/>
                </a:lnTo>
                <a:lnTo>
                  <a:pt x="496148" y="578355"/>
                </a:lnTo>
                <a:lnTo>
                  <a:pt x="498416" y="584706"/>
                </a:lnTo>
                <a:lnTo>
                  <a:pt x="500683" y="591056"/>
                </a:lnTo>
                <a:lnTo>
                  <a:pt x="502497" y="597407"/>
                </a:lnTo>
                <a:lnTo>
                  <a:pt x="504084" y="603984"/>
                </a:lnTo>
                <a:lnTo>
                  <a:pt x="505218" y="610788"/>
                </a:lnTo>
                <a:lnTo>
                  <a:pt x="506125" y="617592"/>
                </a:lnTo>
                <a:lnTo>
                  <a:pt x="506578" y="624623"/>
                </a:lnTo>
                <a:lnTo>
                  <a:pt x="506578" y="631428"/>
                </a:lnTo>
                <a:lnTo>
                  <a:pt x="506578" y="638459"/>
                </a:lnTo>
                <a:lnTo>
                  <a:pt x="506125" y="645263"/>
                </a:lnTo>
                <a:lnTo>
                  <a:pt x="505218" y="652294"/>
                </a:lnTo>
                <a:lnTo>
                  <a:pt x="504084" y="659098"/>
                </a:lnTo>
                <a:lnTo>
                  <a:pt x="502497" y="665449"/>
                </a:lnTo>
                <a:lnTo>
                  <a:pt x="500683" y="672026"/>
                </a:lnTo>
                <a:lnTo>
                  <a:pt x="498416" y="678150"/>
                </a:lnTo>
                <a:lnTo>
                  <a:pt x="496148" y="684500"/>
                </a:lnTo>
                <a:lnTo>
                  <a:pt x="493201" y="690397"/>
                </a:lnTo>
                <a:lnTo>
                  <a:pt x="490026" y="696294"/>
                </a:lnTo>
                <a:lnTo>
                  <a:pt x="487079" y="701964"/>
                </a:lnTo>
                <a:lnTo>
                  <a:pt x="483451" y="707861"/>
                </a:lnTo>
                <a:lnTo>
                  <a:pt x="479370" y="712851"/>
                </a:lnTo>
                <a:lnTo>
                  <a:pt x="475289" y="718067"/>
                </a:lnTo>
                <a:lnTo>
                  <a:pt x="471207" y="723057"/>
                </a:lnTo>
                <a:lnTo>
                  <a:pt x="466446" y="727820"/>
                </a:lnTo>
                <a:lnTo>
                  <a:pt x="461911" y="732356"/>
                </a:lnTo>
                <a:lnTo>
                  <a:pt x="456923" y="736666"/>
                </a:lnTo>
                <a:lnTo>
                  <a:pt x="451481" y="740748"/>
                </a:lnTo>
                <a:lnTo>
                  <a:pt x="446266" y="744604"/>
                </a:lnTo>
                <a:lnTo>
                  <a:pt x="440598" y="748006"/>
                </a:lnTo>
                <a:lnTo>
                  <a:pt x="434930" y="751408"/>
                </a:lnTo>
                <a:lnTo>
                  <a:pt x="428808" y="754356"/>
                </a:lnTo>
                <a:lnTo>
                  <a:pt x="422913" y="757078"/>
                </a:lnTo>
                <a:lnTo>
                  <a:pt x="416791" y="759573"/>
                </a:lnTo>
                <a:lnTo>
                  <a:pt x="410216" y="761614"/>
                </a:lnTo>
                <a:lnTo>
                  <a:pt x="403867" y="763429"/>
                </a:lnTo>
                <a:lnTo>
                  <a:pt x="397065" y="765016"/>
                </a:lnTo>
                <a:lnTo>
                  <a:pt x="390263" y="766377"/>
                </a:lnTo>
                <a:lnTo>
                  <a:pt x="383461" y="767058"/>
                </a:lnTo>
                <a:lnTo>
                  <a:pt x="376659" y="767738"/>
                </a:lnTo>
                <a:lnTo>
                  <a:pt x="369630" y="767965"/>
                </a:lnTo>
                <a:lnTo>
                  <a:pt x="253088" y="767965"/>
                </a:lnTo>
                <a:lnTo>
                  <a:pt x="253088" y="1135844"/>
                </a:lnTo>
                <a:lnTo>
                  <a:pt x="369630" y="1135844"/>
                </a:lnTo>
                <a:lnTo>
                  <a:pt x="376659" y="1136071"/>
                </a:lnTo>
                <a:lnTo>
                  <a:pt x="383461" y="1136751"/>
                </a:lnTo>
                <a:lnTo>
                  <a:pt x="390263" y="1137659"/>
                </a:lnTo>
                <a:lnTo>
                  <a:pt x="397065" y="1138793"/>
                </a:lnTo>
                <a:lnTo>
                  <a:pt x="403867" y="1140380"/>
                </a:lnTo>
                <a:lnTo>
                  <a:pt x="410216" y="1142195"/>
                </a:lnTo>
                <a:lnTo>
                  <a:pt x="416791" y="1144236"/>
                </a:lnTo>
                <a:lnTo>
                  <a:pt x="422913" y="1146731"/>
                </a:lnTo>
                <a:lnTo>
                  <a:pt x="428808" y="1149452"/>
                </a:lnTo>
                <a:lnTo>
                  <a:pt x="434930" y="1152401"/>
                </a:lnTo>
                <a:lnTo>
                  <a:pt x="440598" y="1155803"/>
                </a:lnTo>
                <a:lnTo>
                  <a:pt x="446266" y="1159205"/>
                </a:lnTo>
                <a:lnTo>
                  <a:pt x="451481" y="1163061"/>
                </a:lnTo>
                <a:lnTo>
                  <a:pt x="456923" y="1167370"/>
                </a:lnTo>
                <a:lnTo>
                  <a:pt x="461911" y="1171453"/>
                </a:lnTo>
                <a:lnTo>
                  <a:pt x="466446" y="1175989"/>
                </a:lnTo>
                <a:lnTo>
                  <a:pt x="471207" y="1180752"/>
                </a:lnTo>
                <a:lnTo>
                  <a:pt x="475289" y="1185741"/>
                </a:lnTo>
                <a:lnTo>
                  <a:pt x="479370" y="1190958"/>
                </a:lnTo>
                <a:lnTo>
                  <a:pt x="483451" y="1196401"/>
                </a:lnTo>
                <a:lnTo>
                  <a:pt x="487079" y="1201845"/>
                </a:lnTo>
                <a:lnTo>
                  <a:pt x="490026" y="1207515"/>
                </a:lnTo>
                <a:lnTo>
                  <a:pt x="493201" y="1213412"/>
                </a:lnTo>
                <a:lnTo>
                  <a:pt x="496148" y="1219309"/>
                </a:lnTo>
                <a:lnTo>
                  <a:pt x="498416" y="1225659"/>
                </a:lnTo>
                <a:lnTo>
                  <a:pt x="500683" y="1231783"/>
                </a:lnTo>
                <a:lnTo>
                  <a:pt x="502497" y="1238360"/>
                </a:lnTo>
                <a:lnTo>
                  <a:pt x="504084" y="1245165"/>
                </a:lnTo>
                <a:lnTo>
                  <a:pt x="505218" y="1251742"/>
                </a:lnTo>
                <a:lnTo>
                  <a:pt x="506125" y="1258546"/>
                </a:lnTo>
                <a:lnTo>
                  <a:pt x="506578" y="1265350"/>
                </a:lnTo>
                <a:lnTo>
                  <a:pt x="506578" y="1272381"/>
                </a:lnTo>
                <a:lnTo>
                  <a:pt x="506578" y="1279639"/>
                </a:lnTo>
                <a:lnTo>
                  <a:pt x="506125" y="1286216"/>
                </a:lnTo>
                <a:lnTo>
                  <a:pt x="505218" y="1293021"/>
                </a:lnTo>
                <a:lnTo>
                  <a:pt x="504084" y="1299825"/>
                </a:lnTo>
                <a:lnTo>
                  <a:pt x="502497" y="1306629"/>
                </a:lnTo>
                <a:lnTo>
                  <a:pt x="500683" y="1312980"/>
                </a:lnTo>
                <a:lnTo>
                  <a:pt x="498416" y="1319330"/>
                </a:lnTo>
                <a:lnTo>
                  <a:pt x="496148" y="1325454"/>
                </a:lnTo>
                <a:lnTo>
                  <a:pt x="493201" y="1331351"/>
                </a:lnTo>
                <a:lnTo>
                  <a:pt x="490026" y="1337475"/>
                </a:lnTo>
                <a:lnTo>
                  <a:pt x="487079" y="1343145"/>
                </a:lnTo>
                <a:lnTo>
                  <a:pt x="483451" y="1348588"/>
                </a:lnTo>
                <a:lnTo>
                  <a:pt x="479370" y="1354031"/>
                </a:lnTo>
                <a:lnTo>
                  <a:pt x="475289" y="1359248"/>
                </a:lnTo>
                <a:lnTo>
                  <a:pt x="471207" y="1364011"/>
                </a:lnTo>
                <a:lnTo>
                  <a:pt x="466446" y="1368774"/>
                </a:lnTo>
                <a:lnTo>
                  <a:pt x="461911" y="1373537"/>
                </a:lnTo>
                <a:lnTo>
                  <a:pt x="456923" y="1377619"/>
                </a:lnTo>
                <a:lnTo>
                  <a:pt x="451481" y="1381702"/>
                </a:lnTo>
                <a:lnTo>
                  <a:pt x="446266" y="1385557"/>
                </a:lnTo>
                <a:lnTo>
                  <a:pt x="440598" y="1388960"/>
                </a:lnTo>
                <a:lnTo>
                  <a:pt x="434930" y="1392362"/>
                </a:lnTo>
                <a:lnTo>
                  <a:pt x="428808" y="1395537"/>
                </a:lnTo>
                <a:lnTo>
                  <a:pt x="422913" y="1398032"/>
                </a:lnTo>
                <a:lnTo>
                  <a:pt x="416791" y="1400300"/>
                </a:lnTo>
                <a:lnTo>
                  <a:pt x="410216" y="1402795"/>
                </a:lnTo>
                <a:lnTo>
                  <a:pt x="403867" y="1404609"/>
                </a:lnTo>
                <a:lnTo>
                  <a:pt x="397065" y="1406197"/>
                </a:lnTo>
                <a:lnTo>
                  <a:pt x="390263" y="1407104"/>
                </a:lnTo>
                <a:lnTo>
                  <a:pt x="383461" y="1408238"/>
                </a:lnTo>
                <a:lnTo>
                  <a:pt x="376659" y="1408692"/>
                </a:lnTo>
                <a:lnTo>
                  <a:pt x="369630" y="1408692"/>
                </a:lnTo>
                <a:lnTo>
                  <a:pt x="253088" y="1408692"/>
                </a:lnTo>
                <a:lnTo>
                  <a:pt x="253088" y="1777025"/>
                </a:lnTo>
                <a:lnTo>
                  <a:pt x="369630" y="1777025"/>
                </a:lnTo>
                <a:lnTo>
                  <a:pt x="376659" y="1777252"/>
                </a:lnTo>
                <a:lnTo>
                  <a:pt x="383461" y="1777705"/>
                </a:lnTo>
                <a:lnTo>
                  <a:pt x="390263" y="1778386"/>
                </a:lnTo>
                <a:lnTo>
                  <a:pt x="397065" y="1779747"/>
                </a:lnTo>
                <a:lnTo>
                  <a:pt x="403867" y="1781334"/>
                </a:lnTo>
                <a:lnTo>
                  <a:pt x="410216" y="1783149"/>
                </a:lnTo>
                <a:lnTo>
                  <a:pt x="416791" y="1785190"/>
                </a:lnTo>
                <a:lnTo>
                  <a:pt x="422913" y="1787912"/>
                </a:lnTo>
                <a:lnTo>
                  <a:pt x="428808" y="1790407"/>
                </a:lnTo>
                <a:lnTo>
                  <a:pt x="434930" y="1793582"/>
                </a:lnTo>
                <a:lnTo>
                  <a:pt x="440598" y="1796984"/>
                </a:lnTo>
                <a:lnTo>
                  <a:pt x="446266" y="1800159"/>
                </a:lnTo>
                <a:lnTo>
                  <a:pt x="451481" y="1804242"/>
                </a:lnTo>
                <a:lnTo>
                  <a:pt x="456923" y="1808324"/>
                </a:lnTo>
                <a:lnTo>
                  <a:pt x="461911" y="1812407"/>
                </a:lnTo>
                <a:lnTo>
                  <a:pt x="466446" y="1817170"/>
                </a:lnTo>
                <a:lnTo>
                  <a:pt x="471207" y="1821706"/>
                </a:lnTo>
                <a:lnTo>
                  <a:pt x="475289" y="1826695"/>
                </a:lnTo>
                <a:lnTo>
                  <a:pt x="479370" y="1831912"/>
                </a:lnTo>
                <a:lnTo>
                  <a:pt x="483451" y="1837129"/>
                </a:lnTo>
                <a:lnTo>
                  <a:pt x="487079" y="1842799"/>
                </a:lnTo>
                <a:lnTo>
                  <a:pt x="490026" y="1848469"/>
                </a:lnTo>
                <a:lnTo>
                  <a:pt x="493201" y="1854139"/>
                </a:lnTo>
                <a:lnTo>
                  <a:pt x="496148" y="1860490"/>
                </a:lnTo>
                <a:lnTo>
                  <a:pt x="498416" y="1866613"/>
                </a:lnTo>
                <a:lnTo>
                  <a:pt x="500683" y="1872964"/>
                </a:lnTo>
                <a:lnTo>
                  <a:pt x="502497" y="1879314"/>
                </a:lnTo>
                <a:lnTo>
                  <a:pt x="504084" y="1885892"/>
                </a:lnTo>
                <a:lnTo>
                  <a:pt x="505218" y="1892696"/>
                </a:lnTo>
                <a:lnTo>
                  <a:pt x="506125" y="1899273"/>
                </a:lnTo>
                <a:lnTo>
                  <a:pt x="506578" y="1906304"/>
                </a:lnTo>
                <a:lnTo>
                  <a:pt x="506578" y="1913335"/>
                </a:lnTo>
                <a:lnTo>
                  <a:pt x="506578" y="1920366"/>
                </a:lnTo>
                <a:lnTo>
                  <a:pt x="506125" y="1927397"/>
                </a:lnTo>
                <a:lnTo>
                  <a:pt x="505218" y="1933975"/>
                </a:lnTo>
                <a:lnTo>
                  <a:pt x="504084" y="1940779"/>
                </a:lnTo>
                <a:lnTo>
                  <a:pt x="502497" y="1947356"/>
                </a:lnTo>
                <a:lnTo>
                  <a:pt x="500683" y="1953707"/>
                </a:lnTo>
                <a:lnTo>
                  <a:pt x="498416" y="1960284"/>
                </a:lnTo>
                <a:lnTo>
                  <a:pt x="496148" y="1966408"/>
                </a:lnTo>
                <a:lnTo>
                  <a:pt x="493201" y="1972532"/>
                </a:lnTo>
                <a:lnTo>
                  <a:pt x="490026" y="1978429"/>
                </a:lnTo>
                <a:lnTo>
                  <a:pt x="487079" y="1984099"/>
                </a:lnTo>
                <a:lnTo>
                  <a:pt x="483451" y="1989542"/>
                </a:lnTo>
                <a:lnTo>
                  <a:pt x="479370" y="1994986"/>
                </a:lnTo>
                <a:lnTo>
                  <a:pt x="475289" y="1999975"/>
                </a:lnTo>
                <a:lnTo>
                  <a:pt x="471207" y="2004965"/>
                </a:lnTo>
                <a:lnTo>
                  <a:pt x="466446" y="2009728"/>
                </a:lnTo>
                <a:lnTo>
                  <a:pt x="461911" y="2014264"/>
                </a:lnTo>
                <a:lnTo>
                  <a:pt x="456923" y="2018573"/>
                </a:lnTo>
                <a:lnTo>
                  <a:pt x="451481" y="2022429"/>
                </a:lnTo>
                <a:lnTo>
                  <a:pt x="446266" y="2026285"/>
                </a:lnTo>
                <a:lnTo>
                  <a:pt x="440598" y="2029914"/>
                </a:lnTo>
                <a:lnTo>
                  <a:pt x="434930" y="2033089"/>
                </a:lnTo>
                <a:lnTo>
                  <a:pt x="428808" y="2036264"/>
                </a:lnTo>
                <a:lnTo>
                  <a:pt x="422913" y="2038759"/>
                </a:lnTo>
                <a:lnTo>
                  <a:pt x="416791" y="2041481"/>
                </a:lnTo>
                <a:lnTo>
                  <a:pt x="410216" y="2043522"/>
                </a:lnTo>
                <a:lnTo>
                  <a:pt x="403867" y="2045336"/>
                </a:lnTo>
                <a:lnTo>
                  <a:pt x="397065" y="2046924"/>
                </a:lnTo>
                <a:lnTo>
                  <a:pt x="390263" y="2048285"/>
                </a:lnTo>
                <a:lnTo>
                  <a:pt x="383461" y="2048965"/>
                </a:lnTo>
                <a:lnTo>
                  <a:pt x="376659" y="2049419"/>
                </a:lnTo>
                <a:lnTo>
                  <a:pt x="369630" y="2049646"/>
                </a:lnTo>
                <a:lnTo>
                  <a:pt x="253088" y="2049646"/>
                </a:lnTo>
                <a:lnTo>
                  <a:pt x="253088" y="2315689"/>
                </a:lnTo>
                <a:lnTo>
                  <a:pt x="253542" y="2326349"/>
                </a:lnTo>
                <a:lnTo>
                  <a:pt x="254222" y="2336782"/>
                </a:lnTo>
                <a:lnTo>
                  <a:pt x="255582" y="2347215"/>
                </a:lnTo>
                <a:lnTo>
                  <a:pt x="257396" y="2357195"/>
                </a:lnTo>
                <a:lnTo>
                  <a:pt x="259664" y="2367401"/>
                </a:lnTo>
                <a:lnTo>
                  <a:pt x="262158" y="2376927"/>
                </a:lnTo>
                <a:lnTo>
                  <a:pt x="265559" y="2386679"/>
                </a:lnTo>
                <a:lnTo>
                  <a:pt x="269186" y="2395978"/>
                </a:lnTo>
                <a:lnTo>
                  <a:pt x="273494" y="2405051"/>
                </a:lnTo>
                <a:lnTo>
                  <a:pt x="278029" y="2414123"/>
                </a:lnTo>
                <a:lnTo>
                  <a:pt x="283017" y="2422515"/>
                </a:lnTo>
                <a:lnTo>
                  <a:pt x="288232" y="2430907"/>
                </a:lnTo>
                <a:lnTo>
                  <a:pt x="294127" y="2439072"/>
                </a:lnTo>
                <a:lnTo>
                  <a:pt x="300022" y="2446783"/>
                </a:lnTo>
                <a:lnTo>
                  <a:pt x="306598" y="2454268"/>
                </a:lnTo>
                <a:lnTo>
                  <a:pt x="313626" y="2461525"/>
                </a:lnTo>
                <a:lnTo>
                  <a:pt x="320655" y="2468330"/>
                </a:lnTo>
                <a:lnTo>
                  <a:pt x="328138" y="2474680"/>
                </a:lnTo>
                <a:lnTo>
                  <a:pt x="335847" y="2481031"/>
                </a:lnTo>
                <a:lnTo>
                  <a:pt x="344009" y="2486701"/>
                </a:lnTo>
                <a:lnTo>
                  <a:pt x="352171" y="2492144"/>
                </a:lnTo>
                <a:lnTo>
                  <a:pt x="361014" y="2497134"/>
                </a:lnTo>
                <a:lnTo>
                  <a:pt x="369857" y="2501443"/>
                </a:lnTo>
                <a:lnTo>
                  <a:pt x="378926" y="2505526"/>
                </a:lnTo>
                <a:lnTo>
                  <a:pt x="388222" y="2509608"/>
                </a:lnTo>
                <a:lnTo>
                  <a:pt x="397745" y="2512557"/>
                </a:lnTo>
                <a:lnTo>
                  <a:pt x="407722" y="2515505"/>
                </a:lnTo>
                <a:lnTo>
                  <a:pt x="417471" y="2517773"/>
                </a:lnTo>
                <a:lnTo>
                  <a:pt x="427674" y="2519588"/>
                </a:lnTo>
                <a:lnTo>
                  <a:pt x="438104" y="2520948"/>
                </a:lnTo>
                <a:lnTo>
                  <a:pt x="448307" y="2521629"/>
                </a:lnTo>
                <a:lnTo>
                  <a:pt x="458964" y="2521856"/>
                </a:lnTo>
                <a:lnTo>
                  <a:pt x="2030011" y="2521856"/>
                </a:lnTo>
                <a:lnTo>
                  <a:pt x="2040667" y="2521629"/>
                </a:lnTo>
                <a:lnTo>
                  <a:pt x="2051324" y="2520948"/>
                </a:lnTo>
                <a:lnTo>
                  <a:pt x="2061527" y="2519588"/>
                </a:lnTo>
                <a:lnTo>
                  <a:pt x="2071503" y="2517773"/>
                </a:lnTo>
                <a:lnTo>
                  <a:pt x="2081706" y="2515505"/>
                </a:lnTo>
                <a:lnTo>
                  <a:pt x="2091456" y="2512557"/>
                </a:lnTo>
                <a:lnTo>
                  <a:pt x="2100752" y="2509608"/>
                </a:lnTo>
                <a:lnTo>
                  <a:pt x="2110502" y="2505526"/>
                </a:lnTo>
                <a:lnTo>
                  <a:pt x="2119571" y="2501443"/>
                </a:lnTo>
                <a:lnTo>
                  <a:pt x="2128187" y="2497134"/>
                </a:lnTo>
                <a:lnTo>
                  <a:pt x="2136803" y="2492144"/>
                </a:lnTo>
                <a:lnTo>
                  <a:pt x="2145192" y="2486701"/>
                </a:lnTo>
                <a:lnTo>
                  <a:pt x="2153354" y="2481031"/>
                </a:lnTo>
                <a:lnTo>
                  <a:pt x="2161290" y="2474680"/>
                </a:lnTo>
                <a:lnTo>
                  <a:pt x="2168546" y="2468330"/>
                </a:lnTo>
                <a:lnTo>
                  <a:pt x="2175801" y="2461525"/>
                </a:lnTo>
                <a:lnTo>
                  <a:pt x="2182376" y="2454268"/>
                </a:lnTo>
                <a:lnTo>
                  <a:pt x="2188952" y="2446783"/>
                </a:lnTo>
                <a:lnTo>
                  <a:pt x="2195074" y="2439072"/>
                </a:lnTo>
                <a:lnTo>
                  <a:pt x="2200969" y="2430907"/>
                </a:lnTo>
                <a:lnTo>
                  <a:pt x="2206410" y="2422515"/>
                </a:lnTo>
                <a:lnTo>
                  <a:pt x="2211172" y="2414123"/>
                </a:lnTo>
                <a:lnTo>
                  <a:pt x="2215933" y="2405051"/>
                </a:lnTo>
                <a:lnTo>
                  <a:pt x="2219788" y="2395978"/>
                </a:lnTo>
                <a:lnTo>
                  <a:pt x="2223642" y="2386679"/>
                </a:lnTo>
                <a:lnTo>
                  <a:pt x="2226817" y="2376927"/>
                </a:lnTo>
                <a:lnTo>
                  <a:pt x="2229538" y="2367401"/>
                </a:lnTo>
                <a:lnTo>
                  <a:pt x="2232032" y="2357195"/>
                </a:lnTo>
                <a:lnTo>
                  <a:pt x="2233845" y="2347215"/>
                </a:lnTo>
                <a:lnTo>
                  <a:pt x="2235206" y="2336782"/>
                </a:lnTo>
                <a:lnTo>
                  <a:pt x="2235886" y="2326349"/>
                </a:lnTo>
                <a:lnTo>
                  <a:pt x="2236113" y="2315689"/>
                </a:lnTo>
                <a:lnTo>
                  <a:pt x="2236113" y="229074"/>
                </a:lnTo>
                <a:lnTo>
                  <a:pt x="2235886" y="218414"/>
                </a:lnTo>
                <a:lnTo>
                  <a:pt x="2235206" y="207754"/>
                </a:lnTo>
                <a:lnTo>
                  <a:pt x="2233845" y="197775"/>
                </a:lnTo>
                <a:lnTo>
                  <a:pt x="2232032" y="187568"/>
                </a:lnTo>
                <a:lnTo>
                  <a:pt x="2229538" y="177589"/>
                </a:lnTo>
                <a:lnTo>
                  <a:pt x="2226817" y="167836"/>
                </a:lnTo>
                <a:lnTo>
                  <a:pt x="2223642" y="158310"/>
                </a:lnTo>
                <a:lnTo>
                  <a:pt x="2219788" y="149011"/>
                </a:lnTo>
                <a:lnTo>
                  <a:pt x="2215933" y="139939"/>
                </a:lnTo>
                <a:lnTo>
                  <a:pt x="2211172" y="130867"/>
                </a:lnTo>
                <a:lnTo>
                  <a:pt x="2206410" y="122248"/>
                </a:lnTo>
                <a:lnTo>
                  <a:pt x="2200969" y="113856"/>
                </a:lnTo>
                <a:lnTo>
                  <a:pt x="2195074" y="105918"/>
                </a:lnTo>
                <a:lnTo>
                  <a:pt x="2188952" y="98207"/>
                </a:lnTo>
                <a:lnTo>
                  <a:pt x="2182376" y="90722"/>
                </a:lnTo>
                <a:lnTo>
                  <a:pt x="2175801" y="83238"/>
                </a:lnTo>
                <a:lnTo>
                  <a:pt x="2168546" y="76660"/>
                </a:lnTo>
                <a:lnTo>
                  <a:pt x="2161290" y="70083"/>
                </a:lnTo>
                <a:lnTo>
                  <a:pt x="2153354" y="63959"/>
                </a:lnTo>
                <a:lnTo>
                  <a:pt x="2145192" y="58289"/>
                </a:lnTo>
                <a:lnTo>
                  <a:pt x="2136803" y="52846"/>
                </a:lnTo>
                <a:lnTo>
                  <a:pt x="2128187" y="47856"/>
                </a:lnTo>
                <a:lnTo>
                  <a:pt x="2119571" y="43320"/>
                </a:lnTo>
                <a:lnTo>
                  <a:pt x="2110502" y="39237"/>
                </a:lnTo>
                <a:lnTo>
                  <a:pt x="2100752" y="35382"/>
                </a:lnTo>
                <a:lnTo>
                  <a:pt x="2091456" y="32206"/>
                </a:lnTo>
                <a:lnTo>
                  <a:pt x="2081706" y="29485"/>
                </a:lnTo>
                <a:lnTo>
                  <a:pt x="2071503" y="26990"/>
                </a:lnTo>
                <a:lnTo>
                  <a:pt x="2061527" y="25175"/>
                </a:lnTo>
                <a:lnTo>
                  <a:pt x="2051324" y="24041"/>
                </a:lnTo>
                <a:lnTo>
                  <a:pt x="2040667" y="23134"/>
                </a:lnTo>
                <a:lnTo>
                  <a:pt x="2030011" y="22907"/>
                </a:lnTo>
                <a:lnTo>
                  <a:pt x="458964" y="22907"/>
                </a:lnTo>
                <a:close/>
                <a:moveTo>
                  <a:pt x="458964" y="0"/>
                </a:moveTo>
                <a:lnTo>
                  <a:pt x="2030011" y="0"/>
                </a:lnTo>
                <a:lnTo>
                  <a:pt x="2042028" y="453"/>
                </a:lnTo>
                <a:lnTo>
                  <a:pt x="2053364" y="1134"/>
                </a:lnTo>
                <a:lnTo>
                  <a:pt x="2064701" y="2722"/>
                </a:lnTo>
                <a:lnTo>
                  <a:pt x="2076265" y="4763"/>
                </a:lnTo>
                <a:lnTo>
                  <a:pt x="2087148" y="7258"/>
                </a:lnTo>
                <a:lnTo>
                  <a:pt x="2098031" y="10433"/>
                </a:lnTo>
                <a:lnTo>
                  <a:pt x="2108688" y="14062"/>
                </a:lnTo>
                <a:lnTo>
                  <a:pt x="2118891" y="18371"/>
                </a:lnTo>
                <a:lnTo>
                  <a:pt x="2129094" y="22680"/>
                </a:lnTo>
                <a:lnTo>
                  <a:pt x="2138843" y="27897"/>
                </a:lnTo>
                <a:lnTo>
                  <a:pt x="2148593" y="33340"/>
                </a:lnTo>
                <a:lnTo>
                  <a:pt x="2157889" y="39237"/>
                </a:lnTo>
                <a:lnTo>
                  <a:pt x="2166959" y="45815"/>
                </a:lnTo>
                <a:lnTo>
                  <a:pt x="2175574" y="52392"/>
                </a:lnTo>
                <a:lnTo>
                  <a:pt x="2183737" y="59650"/>
                </a:lnTo>
                <a:lnTo>
                  <a:pt x="2191899" y="67361"/>
                </a:lnTo>
                <a:lnTo>
                  <a:pt x="2199382" y="75299"/>
                </a:lnTo>
                <a:lnTo>
                  <a:pt x="2206637" y="83691"/>
                </a:lnTo>
                <a:lnTo>
                  <a:pt x="2213212" y="92083"/>
                </a:lnTo>
                <a:lnTo>
                  <a:pt x="2219788" y="101155"/>
                </a:lnTo>
                <a:lnTo>
                  <a:pt x="2225683" y="110681"/>
                </a:lnTo>
                <a:lnTo>
                  <a:pt x="2231125" y="120207"/>
                </a:lnTo>
                <a:lnTo>
                  <a:pt x="2236340" y="129960"/>
                </a:lnTo>
                <a:lnTo>
                  <a:pt x="2241101" y="140166"/>
                </a:lnTo>
                <a:lnTo>
                  <a:pt x="2244955" y="150599"/>
                </a:lnTo>
                <a:lnTo>
                  <a:pt x="2248583" y="161032"/>
                </a:lnTo>
                <a:lnTo>
                  <a:pt x="2251758" y="172145"/>
                </a:lnTo>
                <a:lnTo>
                  <a:pt x="2254252" y="183032"/>
                </a:lnTo>
                <a:lnTo>
                  <a:pt x="2256292" y="194372"/>
                </a:lnTo>
                <a:lnTo>
                  <a:pt x="2257879" y="205713"/>
                </a:lnTo>
                <a:lnTo>
                  <a:pt x="2258786" y="217053"/>
                </a:lnTo>
                <a:lnTo>
                  <a:pt x="2259013" y="229074"/>
                </a:lnTo>
                <a:lnTo>
                  <a:pt x="2259013" y="2315689"/>
                </a:lnTo>
                <a:lnTo>
                  <a:pt x="2258786" y="2327483"/>
                </a:lnTo>
                <a:lnTo>
                  <a:pt x="2257879" y="2339050"/>
                </a:lnTo>
                <a:lnTo>
                  <a:pt x="2256292" y="2350617"/>
                </a:lnTo>
                <a:lnTo>
                  <a:pt x="2254252" y="2361958"/>
                </a:lnTo>
                <a:lnTo>
                  <a:pt x="2251758" y="2372844"/>
                </a:lnTo>
                <a:lnTo>
                  <a:pt x="2248583" y="2383731"/>
                </a:lnTo>
                <a:lnTo>
                  <a:pt x="2244955" y="2394391"/>
                </a:lnTo>
                <a:lnTo>
                  <a:pt x="2241101" y="2404824"/>
                </a:lnTo>
                <a:lnTo>
                  <a:pt x="2236340" y="2414803"/>
                </a:lnTo>
                <a:lnTo>
                  <a:pt x="2231125" y="2424783"/>
                </a:lnTo>
                <a:lnTo>
                  <a:pt x="2225683" y="2434309"/>
                </a:lnTo>
                <a:lnTo>
                  <a:pt x="2219788" y="2443608"/>
                </a:lnTo>
                <a:lnTo>
                  <a:pt x="2213212" y="2452680"/>
                </a:lnTo>
                <a:lnTo>
                  <a:pt x="2206637" y="2461299"/>
                </a:lnTo>
                <a:lnTo>
                  <a:pt x="2199382" y="2469464"/>
                </a:lnTo>
                <a:lnTo>
                  <a:pt x="2191899" y="2477629"/>
                </a:lnTo>
                <a:lnTo>
                  <a:pt x="2183737" y="2485113"/>
                </a:lnTo>
                <a:lnTo>
                  <a:pt x="2175574" y="2492371"/>
                </a:lnTo>
                <a:lnTo>
                  <a:pt x="2166959" y="2499175"/>
                </a:lnTo>
                <a:lnTo>
                  <a:pt x="2157889" y="2505526"/>
                </a:lnTo>
                <a:lnTo>
                  <a:pt x="2148593" y="2511649"/>
                </a:lnTo>
                <a:lnTo>
                  <a:pt x="2138843" y="2517093"/>
                </a:lnTo>
                <a:lnTo>
                  <a:pt x="2129094" y="2522309"/>
                </a:lnTo>
                <a:lnTo>
                  <a:pt x="2118891" y="2526619"/>
                </a:lnTo>
                <a:lnTo>
                  <a:pt x="2108688" y="2530701"/>
                </a:lnTo>
                <a:lnTo>
                  <a:pt x="2098031" y="2534330"/>
                </a:lnTo>
                <a:lnTo>
                  <a:pt x="2087148" y="2537505"/>
                </a:lnTo>
                <a:lnTo>
                  <a:pt x="2076265" y="2540000"/>
                </a:lnTo>
                <a:lnTo>
                  <a:pt x="2064701" y="2542268"/>
                </a:lnTo>
                <a:lnTo>
                  <a:pt x="2053364" y="2543402"/>
                </a:lnTo>
                <a:lnTo>
                  <a:pt x="2042028" y="2544536"/>
                </a:lnTo>
                <a:lnTo>
                  <a:pt x="2030011" y="2544763"/>
                </a:lnTo>
                <a:lnTo>
                  <a:pt x="458964" y="2544763"/>
                </a:lnTo>
                <a:lnTo>
                  <a:pt x="447400" y="2544536"/>
                </a:lnTo>
                <a:lnTo>
                  <a:pt x="435610" y="2543402"/>
                </a:lnTo>
                <a:lnTo>
                  <a:pt x="424273" y="2542268"/>
                </a:lnTo>
                <a:lnTo>
                  <a:pt x="413163" y="2540000"/>
                </a:lnTo>
                <a:lnTo>
                  <a:pt x="402053" y="2537505"/>
                </a:lnTo>
                <a:lnTo>
                  <a:pt x="391170" y="2534330"/>
                </a:lnTo>
                <a:lnTo>
                  <a:pt x="380513" y="2530701"/>
                </a:lnTo>
                <a:lnTo>
                  <a:pt x="370084" y="2526619"/>
                </a:lnTo>
                <a:lnTo>
                  <a:pt x="359880" y="2522309"/>
                </a:lnTo>
                <a:lnTo>
                  <a:pt x="350131" y="2517093"/>
                </a:lnTo>
                <a:lnTo>
                  <a:pt x="340608" y="2511649"/>
                </a:lnTo>
                <a:lnTo>
                  <a:pt x="331085" y="2505526"/>
                </a:lnTo>
                <a:lnTo>
                  <a:pt x="322469" y="2499175"/>
                </a:lnTo>
                <a:lnTo>
                  <a:pt x="313626" y="2492371"/>
                </a:lnTo>
                <a:lnTo>
                  <a:pt x="305237" y="2485113"/>
                </a:lnTo>
                <a:lnTo>
                  <a:pt x="297528" y="2477629"/>
                </a:lnTo>
                <a:lnTo>
                  <a:pt x="289819" y="2469464"/>
                </a:lnTo>
                <a:lnTo>
                  <a:pt x="282564" y="2461299"/>
                </a:lnTo>
                <a:lnTo>
                  <a:pt x="275762" y="2452680"/>
                </a:lnTo>
                <a:lnTo>
                  <a:pt x="269413" y="2443608"/>
                </a:lnTo>
                <a:lnTo>
                  <a:pt x="263518" y="2434309"/>
                </a:lnTo>
                <a:lnTo>
                  <a:pt x="257850" y="2424783"/>
                </a:lnTo>
                <a:lnTo>
                  <a:pt x="252862" y="2414803"/>
                </a:lnTo>
                <a:lnTo>
                  <a:pt x="248327" y="2404824"/>
                </a:lnTo>
                <a:lnTo>
                  <a:pt x="244019" y="2394391"/>
                </a:lnTo>
                <a:lnTo>
                  <a:pt x="240391" y="2383731"/>
                </a:lnTo>
                <a:lnTo>
                  <a:pt x="237444" y="2372844"/>
                </a:lnTo>
                <a:lnTo>
                  <a:pt x="234723" y="2361958"/>
                </a:lnTo>
                <a:lnTo>
                  <a:pt x="232682" y="2350617"/>
                </a:lnTo>
                <a:lnTo>
                  <a:pt x="231322" y="2339050"/>
                </a:lnTo>
                <a:lnTo>
                  <a:pt x="230415" y="2327483"/>
                </a:lnTo>
                <a:lnTo>
                  <a:pt x="230188" y="2315689"/>
                </a:lnTo>
                <a:lnTo>
                  <a:pt x="230188" y="2026965"/>
                </a:lnTo>
                <a:lnTo>
                  <a:pt x="369630" y="2026965"/>
                </a:lnTo>
                <a:lnTo>
                  <a:pt x="375298" y="2026738"/>
                </a:lnTo>
                <a:lnTo>
                  <a:pt x="381194" y="2026285"/>
                </a:lnTo>
                <a:lnTo>
                  <a:pt x="386862" y="2025604"/>
                </a:lnTo>
                <a:lnTo>
                  <a:pt x="392530" y="2024470"/>
                </a:lnTo>
                <a:lnTo>
                  <a:pt x="397972" y="2023336"/>
                </a:lnTo>
                <a:lnTo>
                  <a:pt x="403414" y="2021749"/>
                </a:lnTo>
                <a:lnTo>
                  <a:pt x="408628" y="2019934"/>
                </a:lnTo>
                <a:lnTo>
                  <a:pt x="413843" y="2017893"/>
                </a:lnTo>
                <a:lnTo>
                  <a:pt x="419058" y="2015852"/>
                </a:lnTo>
                <a:lnTo>
                  <a:pt x="424046" y="2013130"/>
                </a:lnTo>
                <a:lnTo>
                  <a:pt x="428581" y="2010408"/>
                </a:lnTo>
                <a:lnTo>
                  <a:pt x="433343" y="2007460"/>
                </a:lnTo>
                <a:lnTo>
                  <a:pt x="438104" y="2004285"/>
                </a:lnTo>
                <a:lnTo>
                  <a:pt x="442185" y="2000882"/>
                </a:lnTo>
                <a:lnTo>
                  <a:pt x="446266" y="1997254"/>
                </a:lnTo>
                <a:lnTo>
                  <a:pt x="450348" y="1993398"/>
                </a:lnTo>
                <a:lnTo>
                  <a:pt x="453975" y="1989542"/>
                </a:lnTo>
                <a:lnTo>
                  <a:pt x="457603" y="1985460"/>
                </a:lnTo>
                <a:lnTo>
                  <a:pt x="461004" y="1981377"/>
                </a:lnTo>
                <a:lnTo>
                  <a:pt x="464405" y="1976841"/>
                </a:lnTo>
                <a:lnTo>
                  <a:pt x="467353" y="1972305"/>
                </a:lnTo>
                <a:lnTo>
                  <a:pt x="470074" y="1967315"/>
                </a:lnTo>
                <a:lnTo>
                  <a:pt x="472794" y="1962552"/>
                </a:lnTo>
                <a:lnTo>
                  <a:pt x="474835" y="1957336"/>
                </a:lnTo>
                <a:lnTo>
                  <a:pt x="476876" y="1952119"/>
                </a:lnTo>
                <a:lnTo>
                  <a:pt x="478690" y="1947129"/>
                </a:lnTo>
                <a:lnTo>
                  <a:pt x="480277" y="1941686"/>
                </a:lnTo>
                <a:lnTo>
                  <a:pt x="481637" y="1936243"/>
                </a:lnTo>
                <a:lnTo>
                  <a:pt x="482544" y="1930799"/>
                </a:lnTo>
                <a:lnTo>
                  <a:pt x="483451" y="1924902"/>
                </a:lnTo>
                <a:lnTo>
                  <a:pt x="483904" y="1919232"/>
                </a:lnTo>
                <a:lnTo>
                  <a:pt x="483904" y="1913335"/>
                </a:lnTo>
                <a:lnTo>
                  <a:pt x="483904" y="1907665"/>
                </a:lnTo>
                <a:lnTo>
                  <a:pt x="483451" y="1901768"/>
                </a:lnTo>
                <a:lnTo>
                  <a:pt x="482544" y="1896325"/>
                </a:lnTo>
                <a:lnTo>
                  <a:pt x="481637" y="1890428"/>
                </a:lnTo>
                <a:lnTo>
                  <a:pt x="480277" y="1884985"/>
                </a:lnTo>
                <a:lnTo>
                  <a:pt x="478690" y="1879541"/>
                </a:lnTo>
                <a:lnTo>
                  <a:pt x="476876" y="1874325"/>
                </a:lnTo>
                <a:lnTo>
                  <a:pt x="474835" y="1869335"/>
                </a:lnTo>
                <a:lnTo>
                  <a:pt x="472794" y="1864345"/>
                </a:lnTo>
                <a:lnTo>
                  <a:pt x="470074" y="1859356"/>
                </a:lnTo>
                <a:lnTo>
                  <a:pt x="467353" y="1854366"/>
                </a:lnTo>
                <a:lnTo>
                  <a:pt x="464405" y="1850056"/>
                </a:lnTo>
                <a:lnTo>
                  <a:pt x="461004" y="1845747"/>
                </a:lnTo>
                <a:lnTo>
                  <a:pt x="457603" y="1841211"/>
                </a:lnTo>
                <a:lnTo>
                  <a:pt x="453975" y="1837129"/>
                </a:lnTo>
                <a:lnTo>
                  <a:pt x="450348" y="1833273"/>
                </a:lnTo>
                <a:lnTo>
                  <a:pt x="446266" y="1829417"/>
                </a:lnTo>
                <a:lnTo>
                  <a:pt x="442185" y="1826015"/>
                </a:lnTo>
                <a:lnTo>
                  <a:pt x="438104" y="1822613"/>
                </a:lnTo>
                <a:lnTo>
                  <a:pt x="433343" y="1819211"/>
                </a:lnTo>
                <a:lnTo>
                  <a:pt x="428581" y="1816262"/>
                </a:lnTo>
                <a:lnTo>
                  <a:pt x="424046" y="1813541"/>
                </a:lnTo>
                <a:lnTo>
                  <a:pt x="419058" y="1811273"/>
                </a:lnTo>
                <a:lnTo>
                  <a:pt x="413843" y="1808778"/>
                </a:lnTo>
                <a:lnTo>
                  <a:pt x="408628" y="1806737"/>
                </a:lnTo>
                <a:lnTo>
                  <a:pt x="403414" y="1804922"/>
                </a:lnTo>
                <a:lnTo>
                  <a:pt x="397972" y="1803334"/>
                </a:lnTo>
                <a:lnTo>
                  <a:pt x="392530" y="1801974"/>
                </a:lnTo>
                <a:lnTo>
                  <a:pt x="386862" y="1801293"/>
                </a:lnTo>
                <a:lnTo>
                  <a:pt x="381194" y="1800613"/>
                </a:lnTo>
                <a:lnTo>
                  <a:pt x="375298" y="1799932"/>
                </a:lnTo>
                <a:lnTo>
                  <a:pt x="369630" y="1799932"/>
                </a:lnTo>
                <a:lnTo>
                  <a:pt x="230188" y="1799932"/>
                </a:lnTo>
                <a:lnTo>
                  <a:pt x="230188" y="1385784"/>
                </a:lnTo>
                <a:lnTo>
                  <a:pt x="369630" y="1385784"/>
                </a:lnTo>
                <a:lnTo>
                  <a:pt x="375298" y="1385557"/>
                </a:lnTo>
                <a:lnTo>
                  <a:pt x="381194" y="1385331"/>
                </a:lnTo>
                <a:lnTo>
                  <a:pt x="386862" y="1384650"/>
                </a:lnTo>
                <a:lnTo>
                  <a:pt x="392530" y="1383516"/>
                </a:lnTo>
                <a:lnTo>
                  <a:pt x="397972" y="1382155"/>
                </a:lnTo>
                <a:lnTo>
                  <a:pt x="403414" y="1380795"/>
                </a:lnTo>
                <a:lnTo>
                  <a:pt x="408628" y="1378980"/>
                </a:lnTo>
                <a:lnTo>
                  <a:pt x="413843" y="1376712"/>
                </a:lnTo>
                <a:lnTo>
                  <a:pt x="419058" y="1374671"/>
                </a:lnTo>
                <a:lnTo>
                  <a:pt x="424046" y="1372176"/>
                </a:lnTo>
                <a:lnTo>
                  <a:pt x="428581" y="1369227"/>
                </a:lnTo>
                <a:lnTo>
                  <a:pt x="433343" y="1366506"/>
                </a:lnTo>
                <a:lnTo>
                  <a:pt x="438104" y="1363331"/>
                </a:lnTo>
                <a:lnTo>
                  <a:pt x="442185" y="1359928"/>
                </a:lnTo>
                <a:lnTo>
                  <a:pt x="446266" y="1356300"/>
                </a:lnTo>
                <a:lnTo>
                  <a:pt x="450348" y="1352671"/>
                </a:lnTo>
                <a:lnTo>
                  <a:pt x="453975" y="1348588"/>
                </a:lnTo>
                <a:lnTo>
                  <a:pt x="457603" y="1344732"/>
                </a:lnTo>
                <a:lnTo>
                  <a:pt x="461004" y="1340196"/>
                </a:lnTo>
                <a:lnTo>
                  <a:pt x="464405" y="1335887"/>
                </a:lnTo>
                <a:lnTo>
                  <a:pt x="467353" y="1331124"/>
                </a:lnTo>
                <a:lnTo>
                  <a:pt x="470074" y="1326588"/>
                </a:lnTo>
                <a:lnTo>
                  <a:pt x="472794" y="1321598"/>
                </a:lnTo>
                <a:lnTo>
                  <a:pt x="474835" y="1316608"/>
                </a:lnTo>
                <a:lnTo>
                  <a:pt x="476876" y="1311392"/>
                </a:lnTo>
                <a:lnTo>
                  <a:pt x="478690" y="1305949"/>
                </a:lnTo>
                <a:lnTo>
                  <a:pt x="480277" y="1300732"/>
                </a:lnTo>
                <a:lnTo>
                  <a:pt x="481637" y="1295289"/>
                </a:lnTo>
                <a:lnTo>
                  <a:pt x="482544" y="1289619"/>
                </a:lnTo>
                <a:lnTo>
                  <a:pt x="483451" y="1283948"/>
                </a:lnTo>
                <a:lnTo>
                  <a:pt x="483904" y="1278278"/>
                </a:lnTo>
                <a:lnTo>
                  <a:pt x="483904" y="1272381"/>
                </a:lnTo>
                <a:lnTo>
                  <a:pt x="483904" y="1266711"/>
                </a:lnTo>
                <a:lnTo>
                  <a:pt x="483451" y="1260814"/>
                </a:lnTo>
                <a:lnTo>
                  <a:pt x="482544" y="1255144"/>
                </a:lnTo>
                <a:lnTo>
                  <a:pt x="481637" y="1249474"/>
                </a:lnTo>
                <a:lnTo>
                  <a:pt x="480277" y="1244031"/>
                </a:lnTo>
                <a:lnTo>
                  <a:pt x="478690" y="1238814"/>
                </a:lnTo>
                <a:lnTo>
                  <a:pt x="476876" y="1233371"/>
                </a:lnTo>
                <a:lnTo>
                  <a:pt x="474835" y="1228154"/>
                </a:lnTo>
                <a:lnTo>
                  <a:pt x="472794" y="1223391"/>
                </a:lnTo>
                <a:lnTo>
                  <a:pt x="470074" y="1218401"/>
                </a:lnTo>
                <a:lnTo>
                  <a:pt x="467353" y="1213639"/>
                </a:lnTo>
                <a:lnTo>
                  <a:pt x="464405" y="1209102"/>
                </a:lnTo>
                <a:lnTo>
                  <a:pt x="461004" y="1204566"/>
                </a:lnTo>
                <a:lnTo>
                  <a:pt x="457603" y="1200257"/>
                </a:lnTo>
                <a:lnTo>
                  <a:pt x="453975" y="1196175"/>
                </a:lnTo>
                <a:lnTo>
                  <a:pt x="450348" y="1192092"/>
                </a:lnTo>
                <a:lnTo>
                  <a:pt x="446266" y="1188463"/>
                </a:lnTo>
                <a:lnTo>
                  <a:pt x="442185" y="1184834"/>
                </a:lnTo>
                <a:lnTo>
                  <a:pt x="438104" y="1181659"/>
                </a:lnTo>
                <a:lnTo>
                  <a:pt x="433343" y="1178484"/>
                </a:lnTo>
                <a:lnTo>
                  <a:pt x="428581" y="1175308"/>
                </a:lnTo>
                <a:lnTo>
                  <a:pt x="424046" y="1172813"/>
                </a:lnTo>
                <a:lnTo>
                  <a:pt x="419058" y="1170092"/>
                </a:lnTo>
                <a:lnTo>
                  <a:pt x="413843" y="1167824"/>
                </a:lnTo>
                <a:lnTo>
                  <a:pt x="408628" y="1165783"/>
                </a:lnTo>
                <a:lnTo>
                  <a:pt x="403414" y="1164195"/>
                </a:lnTo>
                <a:lnTo>
                  <a:pt x="397972" y="1162607"/>
                </a:lnTo>
                <a:lnTo>
                  <a:pt x="392530" y="1161246"/>
                </a:lnTo>
                <a:lnTo>
                  <a:pt x="386862" y="1160339"/>
                </a:lnTo>
                <a:lnTo>
                  <a:pt x="381194" y="1159432"/>
                </a:lnTo>
                <a:lnTo>
                  <a:pt x="375298" y="1158978"/>
                </a:lnTo>
                <a:lnTo>
                  <a:pt x="369630" y="1158978"/>
                </a:lnTo>
                <a:lnTo>
                  <a:pt x="230188" y="1158978"/>
                </a:lnTo>
                <a:lnTo>
                  <a:pt x="230188" y="744831"/>
                </a:lnTo>
                <a:lnTo>
                  <a:pt x="369630" y="744831"/>
                </a:lnTo>
                <a:lnTo>
                  <a:pt x="375298" y="744831"/>
                </a:lnTo>
                <a:lnTo>
                  <a:pt x="381194" y="744377"/>
                </a:lnTo>
                <a:lnTo>
                  <a:pt x="386862" y="743470"/>
                </a:lnTo>
                <a:lnTo>
                  <a:pt x="392530" y="742563"/>
                </a:lnTo>
                <a:lnTo>
                  <a:pt x="397972" y="741429"/>
                </a:lnTo>
                <a:lnTo>
                  <a:pt x="403414" y="739841"/>
                </a:lnTo>
                <a:lnTo>
                  <a:pt x="408628" y="738026"/>
                </a:lnTo>
                <a:lnTo>
                  <a:pt x="413843" y="735985"/>
                </a:lnTo>
                <a:lnTo>
                  <a:pt x="419058" y="733717"/>
                </a:lnTo>
                <a:lnTo>
                  <a:pt x="424046" y="731222"/>
                </a:lnTo>
                <a:lnTo>
                  <a:pt x="428581" y="728501"/>
                </a:lnTo>
                <a:lnTo>
                  <a:pt x="433343" y="725325"/>
                </a:lnTo>
                <a:lnTo>
                  <a:pt x="438104" y="722377"/>
                </a:lnTo>
                <a:lnTo>
                  <a:pt x="442185" y="718975"/>
                </a:lnTo>
                <a:lnTo>
                  <a:pt x="446266" y="715573"/>
                </a:lnTo>
                <a:lnTo>
                  <a:pt x="450348" y="711717"/>
                </a:lnTo>
                <a:lnTo>
                  <a:pt x="453975" y="707861"/>
                </a:lnTo>
                <a:lnTo>
                  <a:pt x="457603" y="703552"/>
                </a:lnTo>
                <a:lnTo>
                  <a:pt x="461004" y="699243"/>
                </a:lnTo>
                <a:lnTo>
                  <a:pt x="464405" y="694706"/>
                </a:lnTo>
                <a:lnTo>
                  <a:pt x="467353" y="690170"/>
                </a:lnTo>
                <a:lnTo>
                  <a:pt x="470074" y="685407"/>
                </a:lnTo>
                <a:lnTo>
                  <a:pt x="472794" y="680645"/>
                </a:lnTo>
                <a:lnTo>
                  <a:pt x="474835" y="675655"/>
                </a:lnTo>
                <a:lnTo>
                  <a:pt x="476876" y="670438"/>
                </a:lnTo>
                <a:lnTo>
                  <a:pt x="478690" y="665222"/>
                </a:lnTo>
                <a:lnTo>
                  <a:pt x="480277" y="659778"/>
                </a:lnTo>
                <a:lnTo>
                  <a:pt x="481637" y="654335"/>
                </a:lnTo>
                <a:lnTo>
                  <a:pt x="482544" y="648665"/>
                </a:lnTo>
                <a:lnTo>
                  <a:pt x="483451" y="642995"/>
                </a:lnTo>
                <a:lnTo>
                  <a:pt x="483904" y="637325"/>
                </a:lnTo>
                <a:lnTo>
                  <a:pt x="483904" y="631428"/>
                </a:lnTo>
                <a:lnTo>
                  <a:pt x="483904" y="625531"/>
                </a:lnTo>
                <a:lnTo>
                  <a:pt x="483451" y="619861"/>
                </a:lnTo>
                <a:lnTo>
                  <a:pt x="482544" y="614190"/>
                </a:lnTo>
                <a:lnTo>
                  <a:pt x="481637" y="608747"/>
                </a:lnTo>
                <a:lnTo>
                  <a:pt x="480277" y="603077"/>
                </a:lnTo>
                <a:lnTo>
                  <a:pt x="478690" y="597860"/>
                </a:lnTo>
                <a:lnTo>
                  <a:pt x="476876" y="592417"/>
                </a:lnTo>
                <a:lnTo>
                  <a:pt x="474835" y="587427"/>
                </a:lnTo>
                <a:lnTo>
                  <a:pt x="472794" y="582211"/>
                </a:lnTo>
                <a:lnTo>
                  <a:pt x="470074" y="577448"/>
                </a:lnTo>
                <a:lnTo>
                  <a:pt x="467353" y="572685"/>
                </a:lnTo>
                <a:lnTo>
                  <a:pt x="464405" y="567922"/>
                </a:lnTo>
                <a:lnTo>
                  <a:pt x="461004" y="563613"/>
                </a:lnTo>
                <a:lnTo>
                  <a:pt x="457603" y="559530"/>
                </a:lnTo>
                <a:lnTo>
                  <a:pt x="453975" y="555221"/>
                </a:lnTo>
                <a:lnTo>
                  <a:pt x="450348" y="551138"/>
                </a:lnTo>
                <a:lnTo>
                  <a:pt x="446266" y="547509"/>
                </a:lnTo>
                <a:lnTo>
                  <a:pt x="442185" y="543881"/>
                </a:lnTo>
                <a:lnTo>
                  <a:pt x="438104" y="540478"/>
                </a:lnTo>
                <a:lnTo>
                  <a:pt x="433343" y="537303"/>
                </a:lnTo>
                <a:lnTo>
                  <a:pt x="428581" y="534581"/>
                </a:lnTo>
                <a:lnTo>
                  <a:pt x="424046" y="531633"/>
                </a:lnTo>
                <a:lnTo>
                  <a:pt x="419058" y="529138"/>
                </a:lnTo>
                <a:lnTo>
                  <a:pt x="413843" y="527097"/>
                </a:lnTo>
                <a:lnTo>
                  <a:pt x="408628" y="525056"/>
                </a:lnTo>
                <a:lnTo>
                  <a:pt x="403414" y="523241"/>
                </a:lnTo>
                <a:lnTo>
                  <a:pt x="397972" y="521654"/>
                </a:lnTo>
                <a:lnTo>
                  <a:pt x="392530" y="520293"/>
                </a:lnTo>
                <a:lnTo>
                  <a:pt x="386862" y="519159"/>
                </a:lnTo>
                <a:lnTo>
                  <a:pt x="381194" y="518478"/>
                </a:lnTo>
                <a:lnTo>
                  <a:pt x="375298" y="518251"/>
                </a:lnTo>
                <a:lnTo>
                  <a:pt x="369630" y="518025"/>
                </a:lnTo>
                <a:lnTo>
                  <a:pt x="230188" y="518025"/>
                </a:lnTo>
                <a:lnTo>
                  <a:pt x="230188" y="229074"/>
                </a:lnTo>
                <a:lnTo>
                  <a:pt x="230415" y="217053"/>
                </a:lnTo>
                <a:lnTo>
                  <a:pt x="231322" y="205713"/>
                </a:lnTo>
                <a:lnTo>
                  <a:pt x="232682" y="194372"/>
                </a:lnTo>
                <a:lnTo>
                  <a:pt x="234723" y="183032"/>
                </a:lnTo>
                <a:lnTo>
                  <a:pt x="237444" y="172145"/>
                </a:lnTo>
                <a:lnTo>
                  <a:pt x="240391" y="161032"/>
                </a:lnTo>
                <a:lnTo>
                  <a:pt x="244019" y="150599"/>
                </a:lnTo>
                <a:lnTo>
                  <a:pt x="248327" y="140166"/>
                </a:lnTo>
                <a:lnTo>
                  <a:pt x="252862" y="129960"/>
                </a:lnTo>
                <a:lnTo>
                  <a:pt x="257850" y="120207"/>
                </a:lnTo>
                <a:lnTo>
                  <a:pt x="263518" y="110681"/>
                </a:lnTo>
                <a:lnTo>
                  <a:pt x="269413" y="101155"/>
                </a:lnTo>
                <a:lnTo>
                  <a:pt x="275762" y="92083"/>
                </a:lnTo>
                <a:lnTo>
                  <a:pt x="282564" y="83691"/>
                </a:lnTo>
                <a:lnTo>
                  <a:pt x="289819" y="75299"/>
                </a:lnTo>
                <a:lnTo>
                  <a:pt x="297528" y="67361"/>
                </a:lnTo>
                <a:lnTo>
                  <a:pt x="305237" y="59650"/>
                </a:lnTo>
                <a:lnTo>
                  <a:pt x="313626" y="52392"/>
                </a:lnTo>
                <a:lnTo>
                  <a:pt x="322469" y="45815"/>
                </a:lnTo>
                <a:lnTo>
                  <a:pt x="331085" y="39237"/>
                </a:lnTo>
                <a:lnTo>
                  <a:pt x="340608" y="33340"/>
                </a:lnTo>
                <a:lnTo>
                  <a:pt x="350131" y="27897"/>
                </a:lnTo>
                <a:lnTo>
                  <a:pt x="359880" y="22680"/>
                </a:lnTo>
                <a:lnTo>
                  <a:pt x="370084" y="18371"/>
                </a:lnTo>
                <a:lnTo>
                  <a:pt x="380513" y="14062"/>
                </a:lnTo>
                <a:lnTo>
                  <a:pt x="391170" y="10433"/>
                </a:lnTo>
                <a:lnTo>
                  <a:pt x="402053" y="7258"/>
                </a:lnTo>
                <a:lnTo>
                  <a:pt x="413163" y="4763"/>
                </a:lnTo>
                <a:lnTo>
                  <a:pt x="424273" y="2722"/>
                </a:lnTo>
                <a:lnTo>
                  <a:pt x="435610" y="1134"/>
                </a:lnTo>
                <a:lnTo>
                  <a:pt x="447400" y="453"/>
                </a:lnTo>
                <a:lnTo>
                  <a:pt x="458964"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sp>
        <p:nvSpPr>
          <p:cNvPr id="5" name="Freeform 42"/>
          <p:cNvSpPr/>
          <p:nvPr/>
        </p:nvSpPr>
        <p:spPr bwMode="auto">
          <a:xfrm>
            <a:off x="2103438" y="1721991"/>
            <a:ext cx="3246437" cy="739775"/>
          </a:xfrm>
          <a:custGeom>
            <a:avLst/>
            <a:gdLst>
              <a:gd name="T0" fmla="*/ 0 w 4673"/>
              <a:gd name="T1" fmla="*/ 739775 h 1547"/>
              <a:gd name="T2" fmla="*/ 0 w 4673"/>
              <a:gd name="T3" fmla="*/ 0 h 1547"/>
              <a:gd name="T4" fmla="*/ 3246437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a:lstStyle/>
          <a:p>
            <a:endParaRPr lang="zh-CN" altLang="en-US" dirty="0">
              <a:ea typeface="微软雅黑" panose="020B0503020204020204" pitchFamily="34" charset="-122"/>
            </a:endParaRPr>
          </a:p>
        </p:txBody>
      </p:sp>
      <p:sp>
        <p:nvSpPr>
          <p:cNvPr id="6" name="Freeform 42"/>
          <p:cNvSpPr/>
          <p:nvPr/>
        </p:nvSpPr>
        <p:spPr bwMode="auto">
          <a:xfrm flipH="1">
            <a:off x="6454775" y="1721991"/>
            <a:ext cx="3246438" cy="739775"/>
          </a:xfrm>
          <a:custGeom>
            <a:avLst/>
            <a:gdLst>
              <a:gd name="T0" fmla="*/ 0 w 4673"/>
              <a:gd name="T1" fmla="*/ 739775 h 1547"/>
              <a:gd name="T2" fmla="*/ 0 w 4673"/>
              <a:gd name="T3" fmla="*/ 0 h 1547"/>
              <a:gd name="T4" fmla="*/ 3246438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a:lstStyle/>
          <a:p>
            <a:endParaRPr lang="zh-CN" altLang="en-US" dirty="0">
              <a:ea typeface="微软雅黑" panose="020B0503020204020204" pitchFamily="34" charset="-122"/>
            </a:endParaRPr>
          </a:p>
        </p:txBody>
      </p:sp>
      <p:sp>
        <p:nvSpPr>
          <p:cNvPr id="7" name="Freeform 42"/>
          <p:cNvSpPr/>
          <p:nvPr/>
        </p:nvSpPr>
        <p:spPr bwMode="auto">
          <a:xfrm flipV="1">
            <a:off x="2103438" y="5054154"/>
            <a:ext cx="3246437" cy="738187"/>
          </a:xfrm>
          <a:custGeom>
            <a:avLst/>
            <a:gdLst>
              <a:gd name="T0" fmla="*/ 0 w 4673"/>
              <a:gd name="T1" fmla="*/ 738187 h 1547"/>
              <a:gd name="T2" fmla="*/ 0 w 4673"/>
              <a:gd name="T3" fmla="*/ 0 h 1547"/>
              <a:gd name="T4" fmla="*/ 3246437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a:lstStyle/>
          <a:p>
            <a:endParaRPr lang="zh-CN" altLang="en-US" dirty="0">
              <a:ea typeface="微软雅黑" panose="020B0503020204020204" pitchFamily="34" charset="-122"/>
            </a:endParaRPr>
          </a:p>
        </p:txBody>
      </p:sp>
      <p:sp>
        <p:nvSpPr>
          <p:cNvPr id="8" name="Freeform 42"/>
          <p:cNvSpPr/>
          <p:nvPr/>
        </p:nvSpPr>
        <p:spPr bwMode="auto">
          <a:xfrm flipH="1" flipV="1">
            <a:off x="6454775" y="5054154"/>
            <a:ext cx="3246438" cy="738187"/>
          </a:xfrm>
          <a:custGeom>
            <a:avLst/>
            <a:gdLst>
              <a:gd name="T0" fmla="*/ 0 w 4673"/>
              <a:gd name="T1" fmla="*/ 738187 h 1547"/>
              <a:gd name="T2" fmla="*/ 0 w 4673"/>
              <a:gd name="T3" fmla="*/ 0 h 1547"/>
              <a:gd name="T4" fmla="*/ 3246438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a:lstStyle/>
          <a:p>
            <a:endParaRPr lang="zh-CN" altLang="en-US" dirty="0">
              <a:ea typeface="微软雅黑" panose="020B0503020204020204" pitchFamily="34" charset="-122"/>
            </a:endParaRPr>
          </a:p>
        </p:txBody>
      </p:sp>
      <p:sp>
        <p:nvSpPr>
          <p:cNvPr id="9" name="矩形 32"/>
          <p:cNvSpPr>
            <a:spLocks noChangeArrowheads="1"/>
          </p:cNvSpPr>
          <p:nvPr/>
        </p:nvSpPr>
        <p:spPr bwMode="auto">
          <a:xfrm>
            <a:off x="0" y="3253929"/>
            <a:ext cx="12196763" cy="1150937"/>
          </a:xfrm>
          <a:prstGeom prst="rect">
            <a:avLst/>
          </a:prstGeom>
          <a:solidFill>
            <a:srgbClr val="00B0F0"/>
          </a:solidFill>
          <a:ln>
            <a:noFill/>
          </a:ln>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dirty="0">
              <a:solidFill>
                <a:schemeClr val="tx1"/>
              </a:solidFill>
            </a:endParaRPr>
          </a:p>
        </p:txBody>
      </p:sp>
      <p:sp>
        <p:nvSpPr>
          <p:cNvPr id="10" name="TextBox 33"/>
          <p:cNvSpPr txBox="1">
            <a:spLocks noChangeArrowheads="1"/>
          </p:cNvSpPr>
          <p:nvPr/>
        </p:nvSpPr>
        <p:spPr bwMode="auto">
          <a:xfrm>
            <a:off x="3217863" y="3580954"/>
            <a:ext cx="5314275" cy="553998"/>
          </a:xfrm>
          <a:prstGeom prst="rect">
            <a:avLst/>
          </a:prstGeom>
          <a:solidFill>
            <a:srgbClr val="00B0F0"/>
          </a:solidFill>
          <a:ln>
            <a:noFill/>
          </a:ln>
        </p:spPr>
        <p:txBody>
          <a:bodyPr wrap="none">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3000" b="1" dirty="0">
                <a:solidFill>
                  <a:schemeClr val="bg1"/>
                </a:solidFill>
                <a:latin typeface="微软雅黑" panose="020B0503020204020204" pitchFamily="34" charset="-122"/>
              </a:rPr>
              <a:t>20XX</a:t>
            </a:r>
            <a:r>
              <a:rPr lang="zh-CN" altLang="en-US" sz="3000" b="1" dirty="0">
                <a:solidFill>
                  <a:schemeClr val="bg1"/>
                </a:solidFill>
                <a:latin typeface="微软雅黑" panose="020B0503020204020204" pitchFamily="34" charset="-122"/>
              </a:rPr>
              <a:t>年</a:t>
            </a:r>
            <a:r>
              <a:rPr lang="en-US" altLang="zh-CN" sz="3000" b="1" dirty="0">
                <a:solidFill>
                  <a:schemeClr val="bg1"/>
                </a:solidFill>
                <a:latin typeface="微软雅黑" panose="020B0503020204020204" pitchFamily="34" charset="-122"/>
              </a:rPr>
              <a:t>X</a:t>
            </a:r>
            <a:r>
              <a:rPr lang="zh-CN" altLang="en-US" sz="3000" b="1" dirty="0">
                <a:solidFill>
                  <a:schemeClr val="bg1"/>
                </a:solidFill>
                <a:latin typeface="微软雅黑" panose="020B0503020204020204" pitchFamily="34" charset="-122"/>
              </a:rPr>
              <a:t>月，我们的工作简述</a:t>
            </a:r>
          </a:p>
        </p:txBody>
      </p:sp>
      <p:grpSp>
        <p:nvGrpSpPr>
          <p:cNvPr id="11" name="组合 34"/>
          <p:cNvGrpSpPr/>
          <p:nvPr/>
        </p:nvGrpSpPr>
        <p:grpSpPr bwMode="auto">
          <a:xfrm>
            <a:off x="1543050" y="2390329"/>
            <a:ext cx="1154113" cy="1155700"/>
            <a:chOff x="0" y="0"/>
            <a:chExt cx="1154113" cy="1155699"/>
          </a:xfrm>
          <a:solidFill>
            <a:schemeClr val="bg1">
              <a:lumMod val="65000"/>
            </a:schemeClr>
          </a:solidFill>
        </p:grpSpPr>
        <p:sp>
          <p:nvSpPr>
            <p:cNvPr id="12" name="Oval 30"/>
            <p:cNvSpPr>
              <a:spLocks noChangeArrowheads="1"/>
            </p:cNvSpPr>
            <p:nvPr/>
          </p:nvSpPr>
          <p:spPr bwMode="auto">
            <a:xfrm>
              <a:off x="0" y="0"/>
              <a:ext cx="1154113" cy="1155699"/>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dirty="0">
                <a:solidFill>
                  <a:schemeClr val="tx1"/>
                </a:solidFill>
              </a:endParaRPr>
            </a:p>
          </p:txBody>
        </p:sp>
        <p:sp>
          <p:nvSpPr>
            <p:cNvPr id="13" name="Freeform 34"/>
            <p:cNvSpPr>
              <a:spLocks noEditPoints="1"/>
            </p:cNvSpPr>
            <p:nvPr/>
          </p:nvSpPr>
          <p:spPr bwMode="auto">
            <a:xfrm>
              <a:off x="266700" y="128587"/>
              <a:ext cx="638175" cy="868362"/>
            </a:xfrm>
            <a:custGeom>
              <a:avLst/>
              <a:gdLst>
                <a:gd name="T0" fmla="*/ 128715 w 709"/>
                <a:gd name="T1" fmla="*/ 322149 h 965"/>
                <a:gd name="T2" fmla="*/ 196223 w 709"/>
                <a:gd name="T3" fmla="*/ 480524 h 965"/>
                <a:gd name="T4" fmla="*/ 251130 w 709"/>
                <a:gd name="T5" fmla="*/ 607403 h 965"/>
                <a:gd name="T6" fmla="*/ 374444 w 709"/>
                <a:gd name="T7" fmla="*/ 611003 h 965"/>
                <a:gd name="T8" fmla="*/ 401447 w 709"/>
                <a:gd name="T9" fmla="*/ 560611 h 965"/>
                <a:gd name="T10" fmla="*/ 469855 w 709"/>
                <a:gd name="T11" fmla="*/ 432831 h 965"/>
                <a:gd name="T12" fmla="*/ 319538 w 709"/>
                <a:gd name="T13" fmla="*/ 132279 h 965"/>
                <a:gd name="T14" fmla="*/ 264631 w 709"/>
                <a:gd name="T15" fmla="*/ 650597 h 965"/>
                <a:gd name="T16" fmla="*/ 201624 w 709"/>
                <a:gd name="T17" fmla="*/ 578608 h 965"/>
                <a:gd name="T18" fmla="*/ 135916 w 709"/>
                <a:gd name="T19" fmla="*/ 455328 h 965"/>
                <a:gd name="T20" fmla="*/ 319538 w 709"/>
                <a:gd name="T21" fmla="*/ 91785 h 965"/>
                <a:gd name="T22" fmla="*/ 503159 w 709"/>
                <a:gd name="T23" fmla="*/ 455328 h 965"/>
                <a:gd name="T24" fmla="*/ 436551 w 709"/>
                <a:gd name="T25" fmla="*/ 578608 h 965"/>
                <a:gd name="T26" fmla="*/ 374444 w 709"/>
                <a:gd name="T27" fmla="*/ 650597 h 965"/>
                <a:gd name="T28" fmla="*/ 228627 w 709"/>
                <a:gd name="T29" fmla="*/ 778376 h 965"/>
                <a:gd name="T30" fmla="*/ 383445 w 709"/>
                <a:gd name="T31" fmla="*/ 807172 h 965"/>
                <a:gd name="T32" fmla="*/ 383445 w 709"/>
                <a:gd name="T33" fmla="*/ 748681 h 965"/>
                <a:gd name="T34" fmla="*/ 246629 w 709"/>
                <a:gd name="T35" fmla="*/ 796373 h 965"/>
                <a:gd name="T36" fmla="*/ 395146 w 709"/>
                <a:gd name="T37" fmla="*/ 796373 h 965"/>
                <a:gd name="T38" fmla="*/ 413149 w 709"/>
                <a:gd name="T39" fmla="*/ 778376 h 965"/>
                <a:gd name="T40" fmla="*/ 228627 w 709"/>
                <a:gd name="T41" fmla="*/ 685691 h 965"/>
                <a:gd name="T42" fmla="*/ 413149 w 709"/>
                <a:gd name="T43" fmla="*/ 778376 h 965"/>
                <a:gd name="T44" fmla="*/ 411348 w 709"/>
                <a:gd name="T45" fmla="*/ 362642 h 965"/>
                <a:gd name="T46" fmla="*/ 349241 w 709"/>
                <a:gd name="T47" fmla="*/ 424733 h 965"/>
                <a:gd name="T48" fmla="*/ 288934 w 709"/>
                <a:gd name="T49" fmla="*/ 424733 h 965"/>
                <a:gd name="T50" fmla="*/ 226827 w 709"/>
                <a:gd name="T51" fmla="*/ 362642 h 965"/>
                <a:gd name="T52" fmla="*/ 226827 w 709"/>
                <a:gd name="T53" fmla="*/ 302352 h 965"/>
                <a:gd name="T54" fmla="*/ 288934 w 709"/>
                <a:gd name="T55" fmla="*/ 239362 h 965"/>
                <a:gd name="T56" fmla="*/ 349241 w 709"/>
                <a:gd name="T57" fmla="*/ 239362 h 965"/>
                <a:gd name="T58" fmla="*/ 411348 w 709"/>
                <a:gd name="T59" fmla="*/ 302352 h 965"/>
                <a:gd name="T60" fmla="*/ 612972 w 709"/>
                <a:gd name="T61" fmla="*/ 293353 h 965"/>
                <a:gd name="T62" fmla="*/ 580568 w 709"/>
                <a:gd name="T63" fmla="*/ 322149 h 965"/>
                <a:gd name="T64" fmla="*/ 612972 w 709"/>
                <a:gd name="T65" fmla="*/ 341046 h 965"/>
                <a:gd name="T66" fmla="*/ 612972 w 709"/>
                <a:gd name="T67" fmla="*/ 293353 h 965"/>
                <a:gd name="T68" fmla="*/ 542764 w 709"/>
                <a:gd name="T69" fmla="*/ 127780 h 965"/>
                <a:gd name="T70" fmla="*/ 509460 w 709"/>
                <a:gd name="T71" fmla="*/ 94485 h 965"/>
                <a:gd name="T72" fmla="*/ 518461 w 709"/>
                <a:gd name="T73" fmla="*/ 152976 h 965"/>
                <a:gd name="T74" fmla="*/ 342040 w 709"/>
                <a:gd name="T75" fmla="*/ 61190 h 965"/>
                <a:gd name="T76" fmla="*/ 318637 w 709"/>
                <a:gd name="T77" fmla="*/ 0 h 965"/>
                <a:gd name="T78" fmla="*/ 294335 w 709"/>
                <a:gd name="T79" fmla="*/ 61190 h 965"/>
                <a:gd name="T80" fmla="*/ 117014 w 709"/>
                <a:gd name="T81" fmla="*/ 155675 h 965"/>
                <a:gd name="T82" fmla="*/ 127815 w 709"/>
                <a:gd name="T83" fmla="*/ 98084 h 965"/>
                <a:gd name="T84" fmla="*/ 93611 w 709"/>
                <a:gd name="T85" fmla="*/ 132279 h 965"/>
                <a:gd name="T86" fmla="*/ 57607 w 709"/>
                <a:gd name="T87" fmla="*/ 322149 h 965"/>
                <a:gd name="T88" fmla="*/ 25203 w 709"/>
                <a:gd name="T89" fmla="*/ 293353 h 965"/>
                <a:gd name="T90" fmla="*/ 25203 w 709"/>
                <a:gd name="T91" fmla="*/ 341046 h 965"/>
                <a:gd name="T92" fmla="*/ 57607 w 709"/>
                <a:gd name="T93" fmla="*/ 322149 h 96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09" h="965">
                  <a:moveTo>
                    <a:pt x="355" y="147"/>
                  </a:moveTo>
                  <a:cubicBezTo>
                    <a:pt x="238" y="147"/>
                    <a:pt x="143" y="241"/>
                    <a:pt x="143" y="358"/>
                  </a:cubicBezTo>
                  <a:cubicBezTo>
                    <a:pt x="143" y="414"/>
                    <a:pt x="187" y="481"/>
                    <a:pt x="188" y="481"/>
                  </a:cubicBezTo>
                  <a:cubicBezTo>
                    <a:pt x="197" y="496"/>
                    <a:pt x="210" y="519"/>
                    <a:pt x="218" y="534"/>
                  </a:cubicBezTo>
                  <a:lnTo>
                    <a:pt x="264" y="623"/>
                  </a:lnTo>
                  <a:cubicBezTo>
                    <a:pt x="272" y="639"/>
                    <a:pt x="279" y="662"/>
                    <a:pt x="279" y="675"/>
                  </a:cubicBezTo>
                  <a:cubicBezTo>
                    <a:pt x="279" y="675"/>
                    <a:pt x="284" y="679"/>
                    <a:pt x="294" y="679"/>
                  </a:cubicBezTo>
                  <a:lnTo>
                    <a:pt x="416" y="679"/>
                  </a:lnTo>
                  <a:cubicBezTo>
                    <a:pt x="425" y="679"/>
                    <a:pt x="430" y="675"/>
                    <a:pt x="431" y="674"/>
                  </a:cubicBezTo>
                  <a:cubicBezTo>
                    <a:pt x="430" y="662"/>
                    <a:pt x="437" y="639"/>
                    <a:pt x="446" y="623"/>
                  </a:cubicBezTo>
                  <a:lnTo>
                    <a:pt x="491" y="534"/>
                  </a:lnTo>
                  <a:cubicBezTo>
                    <a:pt x="499" y="519"/>
                    <a:pt x="513" y="495"/>
                    <a:pt x="522" y="481"/>
                  </a:cubicBezTo>
                  <a:cubicBezTo>
                    <a:pt x="537" y="458"/>
                    <a:pt x="566" y="402"/>
                    <a:pt x="566" y="358"/>
                  </a:cubicBezTo>
                  <a:cubicBezTo>
                    <a:pt x="566" y="241"/>
                    <a:pt x="471" y="147"/>
                    <a:pt x="355" y="147"/>
                  </a:cubicBezTo>
                  <a:close/>
                  <a:moveTo>
                    <a:pt x="416" y="723"/>
                  </a:moveTo>
                  <a:lnTo>
                    <a:pt x="294" y="723"/>
                  </a:lnTo>
                  <a:cubicBezTo>
                    <a:pt x="261" y="723"/>
                    <a:pt x="235" y="702"/>
                    <a:pt x="235" y="675"/>
                  </a:cubicBezTo>
                  <a:cubicBezTo>
                    <a:pt x="235" y="671"/>
                    <a:pt x="231" y="656"/>
                    <a:pt x="224" y="643"/>
                  </a:cubicBezTo>
                  <a:lnTo>
                    <a:pt x="179" y="554"/>
                  </a:lnTo>
                  <a:cubicBezTo>
                    <a:pt x="172" y="540"/>
                    <a:pt x="159" y="519"/>
                    <a:pt x="151" y="506"/>
                  </a:cubicBezTo>
                  <a:cubicBezTo>
                    <a:pt x="145" y="498"/>
                    <a:pt x="99" y="425"/>
                    <a:pt x="99" y="358"/>
                  </a:cubicBezTo>
                  <a:cubicBezTo>
                    <a:pt x="99" y="217"/>
                    <a:pt x="214" y="102"/>
                    <a:pt x="355" y="102"/>
                  </a:cubicBezTo>
                  <a:cubicBezTo>
                    <a:pt x="495" y="102"/>
                    <a:pt x="610" y="217"/>
                    <a:pt x="610" y="358"/>
                  </a:cubicBezTo>
                  <a:cubicBezTo>
                    <a:pt x="610" y="425"/>
                    <a:pt x="564" y="498"/>
                    <a:pt x="559" y="506"/>
                  </a:cubicBezTo>
                  <a:cubicBezTo>
                    <a:pt x="550" y="518"/>
                    <a:pt x="537" y="541"/>
                    <a:pt x="530" y="554"/>
                  </a:cubicBezTo>
                  <a:lnTo>
                    <a:pt x="485" y="643"/>
                  </a:lnTo>
                  <a:cubicBezTo>
                    <a:pt x="478" y="656"/>
                    <a:pt x="475" y="671"/>
                    <a:pt x="475" y="675"/>
                  </a:cubicBezTo>
                  <a:cubicBezTo>
                    <a:pt x="475" y="702"/>
                    <a:pt x="449" y="723"/>
                    <a:pt x="416" y="723"/>
                  </a:cubicBezTo>
                  <a:close/>
                  <a:moveTo>
                    <a:pt x="287" y="832"/>
                  </a:moveTo>
                  <a:cubicBezTo>
                    <a:pt x="269" y="832"/>
                    <a:pt x="254" y="846"/>
                    <a:pt x="254" y="865"/>
                  </a:cubicBezTo>
                  <a:cubicBezTo>
                    <a:pt x="254" y="883"/>
                    <a:pt x="269" y="897"/>
                    <a:pt x="287" y="897"/>
                  </a:cubicBezTo>
                  <a:lnTo>
                    <a:pt x="426" y="897"/>
                  </a:lnTo>
                  <a:cubicBezTo>
                    <a:pt x="444" y="897"/>
                    <a:pt x="459" y="883"/>
                    <a:pt x="459" y="865"/>
                  </a:cubicBezTo>
                  <a:cubicBezTo>
                    <a:pt x="459" y="846"/>
                    <a:pt x="444" y="832"/>
                    <a:pt x="426" y="832"/>
                  </a:cubicBezTo>
                  <a:lnTo>
                    <a:pt x="287" y="832"/>
                  </a:lnTo>
                  <a:close/>
                  <a:moveTo>
                    <a:pt x="274" y="885"/>
                  </a:moveTo>
                  <a:cubicBezTo>
                    <a:pt x="276" y="929"/>
                    <a:pt x="312" y="965"/>
                    <a:pt x="356" y="965"/>
                  </a:cubicBezTo>
                  <a:cubicBezTo>
                    <a:pt x="401" y="965"/>
                    <a:pt x="437" y="929"/>
                    <a:pt x="439" y="885"/>
                  </a:cubicBezTo>
                  <a:lnTo>
                    <a:pt x="274" y="885"/>
                  </a:lnTo>
                  <a:close/>
                  <a:moveTo>
                    <a:pt x="459" y="865"/>
                  </a:moveTo>
                  <a:lnTo>
                    <a:pt x="254" y="865"/>
                  </a:lnTo>
                  <a:lnTo>
                    <a:pt x="254" y="762"/>
                  </a:lnTo>
                  <a:lnTo>
                    <a:pt x="459" y="762"/>
                  </a:lnTo>
                  <a:lnTo>
                    <a:pt x="459" y="865"/>
                  </a:lnTo>
                  <a:close/>
                  <a:moveTo>
                    <a:pt x="491" y="369"/>
                  </a:moveTo>
                  <a:cubicBezTo>
                    <a:pt x="491" y="388"/>
                    <a:pt x="476" y="403"/>
                    <a:pt x="457" y="403"/>
                  </a:cubicBezTo>
                  <a:lnTo>
                    <a:pt x="388" y="403"/>
                  </a:lnTo>
                  <a:lnTo>
                    <a:pt x="388" y="472"/>
                  </a:lnTo>
                  <a:cubicBezTo>
                    <a:pt x="388" y="491"/>
                    <a:pt x="373" y="506"/>
                    <a:pt x="355" y="506"/>
                  </a:cubicBezTo>
                  <a:cubicBezTo>
                    <a:pt x="336" y="506"/>
                    <a:pt x="321" y="491"/>
                    <a:pt x="321" y="472"/>
                  </a:cubicBezTo>
                  <a:lnTo>
                    <a:pt x="321" y="403"/>
                  </a:lnTo>
                  <a:lnTo>
                    <a:pt x="252" y="403"/>
                  </a:lnTo>
                  <a:cubicBezTo>
                    <a:pt x="233" y="403"/>
                    <a:pt x="218" y="388"/>
                    <a:pt x="218" y="369"/>
                  </a:cubicBezTo>
                  <a:cubicBezTo>
                    <a:pt x="218" y="351"/>
                    <a:pt x="233" y="336"/>
                    <a:pt x="252" y="336"/>
                  </a:cubicBezTo>
                  <a:lnTo>
                    <a:pt x="321" y="336"/>
                  </a:lnTo>
                  <a:lnTo>
                    <a:pt x="321" y="266"/>
                  </a:lnTo>
                  <a:cubicBezTo>
                    <a:pt x="321" y="248"/>
                    <a:pt x="336" y="233"/>
                    <a:pt x="355" y="233"/>
                  </a:cubicBezTo>
                  <a:cubicBezTo>
                    <a:pt x="373" y="233"/>
                    <a:pt x="388" y="248"/>
                    <a:pt x="388" y="266"/>
                  </a:cubicBezTo>
                  <a:lnTo>
                    <a:pt x="388" y="336"/>
                  </a:lnTo>
                  <a:lnTo>
                    <a:pt x="457" y="336"/>
                  </a:lnTo>
                  <a:cubicBezTo>
                    <a:pt x="476" y="336"/>
                    <a:pt x="491" y="351"/>
                    <a:pt x="491" y="369"/>
                  </a:cubicBezTo>
                  <a:close/>
                  <a:moveTo>
                    <a:pt x="681" y="326"/>
                  </a:moveTo>
                  <a:lnTo>
                    <a:pt x="643" y="326"/>
                  </a:lnTo>
                  <a:cubicBezTo>
                    <a:pt x="644" y="336"/>
                    <a:pt x="645" y="347"/>
                    <a:pt x="645" y="358"/>
                  </a:cubicBezTo>
                  <a:cubicBezTo>
                    <a:pt x="645" y="365"/>
                    <a:pt x="644" y="372"/>
                    <a:pt x="643" y="379"/>
                  </a:cubicBezTo>
                  <a:lnTo>
                    <a:pt x="681" y="379"/>
                  </a:lnTo>
                  <a:cubicBezTo>
                    <a:pt x="696" y="379"/>
                    <a:pt x="709" y="367"/>
                    <a:pt x="709" y="352"/>
                  </a:cubicBezTo>
                  <a:cubicBezTo>
                    <a:pt x="709" y="338"/>
                    <a:pt x="696" y="326"/>
                    <a:pt x="681" y="326"/>
                  </a:cubicBezTo>
                  <a:close/>
                  <a:moveTo>
                    <a:pt x="576" y="170"/>
                  </a:moveTo>
                  <a:lnTo>
                    <a:pt x="603" y="142"/>
                  </a:lnTo>
                  <a:cubicBezTo>
                    <a:pt x="614" y="131"/>
                    <a:pt x="614" y="114"/>
                    <a:pt x="604" y="104"/>
                  </a:cubicBezTo>
                  <a:cubicBezTo>
                    <a:pt x="594" y="94"/>
                    <a:pt x="577" y="94"/>
                    <a:pt x="566" y="105"/>
                  </a:cubicBezTo>
                  <a:lnTo>
                    <a:pt x="538" y="132"/>
                  </a:lnTo>
                  <a:cubicBezTo>
                    <a:pt x="552" y="144"/>
                    <a:pt x="564" y="156"/>
                    <a:pt x="576" y="170"/>
                  </a:cubicBezTo>
                  <a:close/>
                  <a:moveTo>
                    <a:pt x="354" y="67"/>
                  </a:moveTo>
                  <a:cubicBezTo>
                    <a:pt x="363" y="67"/>
                    <a:pt x="372" y="68"/>
                    <a:pt x="380" y="68"/>
                  </a:cubicBezTo>
                  <a:lnTo>
                    <a:pt x="380" y="27"/>
                  </a:lnTo>
                  <a:cubicBezTo>
                    <a:pt x="380" y="12"/>
                    <a:pt x="368" y="0"/>
                    <a:pt x="354" y="0"/>
                  </a:cubicBezTo>
                  <a:cubicBezTo>
                    <a:pt x="339" y="0"/>
                    <a:pt x="327" y="12"/>
                    <a:pt x="327" y="27"/>
                  </a:cubicBezTo>
                  <a:lnTo>
                    <a:pt x="327" y="68"/>
                  </a:lnTo>
                  <a:cubicBezTo>
                    <a:pt x="336" y="68"/>
                    <a:pt x="345" y="67"/>
                    <a:pt x="354" y="67"/>
                  </a:cubicBezTo>
                  <a:close/>
                  <a:moveTo>
                    <a:pt x="130" y="173"/>
                  </a:moveTo>
                  <a:cubicBezTo>
                    <a:pt x="142" y="159"/>
                    <a:pt x="154" y="147"/>
                    <a:pt x="168" y="135"/>
                  </a:cubicBezTo>
                  <a:lnTo>
                    <a:pt x="142" y="109"/>
                  </a:lnTo>
                  <a:cubicBezTo>
                    <a:pt x="131" y="99"/>
                    <a:pt x="114" y="98"/>
                    <a:pt x="104" y="109"/>
                  </a:cubicBezTo>
                  <a:cubicBezTo>
                    <a:pt x="93" y="119"/>
                    <a:pt x="94" y="136"/>
                    <a:pt x="104" y="147"/>
                  </a:cubicBezTo>
                  <a:lnTo>
                    <a:pt x="130" y="173"/>
                  </a:lnTo>
                  <a:close/>
                  <a:moveTo>
                    <a:pt x="64" y="358"/>
                  </a:moveTo>
                  <a:cubicBezTo>
                    <a:pt x="64" y="347"/>
                    <a:pt x="64" y="336"/>
                    <a:pt x="66" y="326"/>
                  </a:cubicBezTo>
                  <a:lnTo>
                    <a:pt x="28" y="326"/>
                  </a:lnTo>
                  <a:cubicBezTo>
                    <a:pt x="13" y="326"/>
                    <a:pt x="0" y="338"/>
                    <a:pt x="0" y="352"/>
                  </a:cubicBezTo>
                  <a:cubicBezTo>
                    <a:pt x="0" y="367"/>
                    <a:pt x="13" y="379"/>
                    <a:pt x="28" y="379"/>
                  </a:cubicBezTo>
                  <a:lnTo>
                    <a:pt x="65" y="379"/>
                  </a:lnTo>
                  <a:cubicBezTo>
                    <a:pt x="64" y="372"/>
                    <a:pt x="64" y="365"/>
                    <a:pt x="64" y="35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微软雅黑" panose="020B0503020204020204" pitchFamily="34" charset="-122"/>
              </a:endParaRPr>
            </a:p>
          </p:txBody>
        </p:sp>
      </p:grpSp>
      <p:grpSp>
        <p:nvGrpSpPr>
          <p:cNvPr id="14" name="组合 37"/>
          <p:cNvGrpSpPr/>
          <p:nvPr/>
        </p:nvGrpSpPr>
        <p:grpSpPr bwMode="auto">
          <a:xfrm>
            <a:off x="1568450" y="3965129"/>
            <a:ext cx="1154113" cy="1155700"/>
            <a:chOff x="0" y="0"/>
            <a:chExt cx="1154113" cy="1155698"/>
          </a:xfrm>
          <a:solidFill>
            <a:schemeClr val="bg1">
              <a:lumMod val="65000"/>
            </a:schemeClr>
          </a:solidFill>
        </p:grpSpPr>
        <p:sp>
          <p:nvSpPr>
            <p:cNvPr id="15" name="Oval 31"/>
            <p:cNvSpPr>
              <a:spLocks noChangeArrowheads="1"/>
            </p:cNvSpPr>
            <p:nvPr/>
          </p:nvSpPr>
          <p:spPr bwMode="auto">
            <a:xfrm>
              <a:off x="0" y="0"/>
              <a:ext cx="1154113" cy="1155699"/>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dirty="0">
                <a:solidFill>
                  <a:schemeClr val="tx1"/>
                </a:solidFill>
              </a:endParaRPr>
            </a:p>
          </p:txBody>
        </p:sp>
        <p:sp>
          <p:nvSpPr>
            <p:cNvPr id="16" name="Freeform 35"/>
            <p:cNvSpPr>
              <a:spLocks noEditPoints="1"/>
            </p:cNvSpPr>
            <p:nvPr/>
          </p:nvSpPr>
          <p:spPr bwMode="auto">
            <a:xfrm>
              <a:off x="269875" y="169862"/>
              <a:ext cx="563563" cy="766762"/>
            </a:xfrm>
            <a:custGeom>
              <a:avLst/>
              <a:gdLst>
                <a:gd name="T0" fmla="*/ 73939 w 625"/>
                <a:gd name="T1" fmla="*/ 124194 h 852"/>
                <a:gd name="T2" fmla="*/ 62217 w 625"/>
                <a:gd name="T3" fmla="*/ 766762 h 852"/>
                <a:gd name="T4" fmla="*/ 563563 w 625"/>
                <a:gd name="T5" fmla="*/ 188091 h 852"/>
                <a:gd name="T6" fmla="*/ 520281 w 625"/>
                <a:gd name="T7" fmla="*/ 201590 h 852"/>
                <a:gd name="T8" fmla="*/ 64021 w 625"/>
                <a:gd name="T9" fmla="*/ 722664 h 852"/>
                <a:gd name="T10" fmla="*/ 243459 w 625"/>
                <a:gd name="T11" fmla="*/ 81896 h 852"/>
                <a:gd name="T12" fmla="*/ 320104 w 625"/>
                <a:gd name="T13" fmla="*/ 81896 h 852"/>
                <a:gd name="T14" fmla="*/ 280429 w 625"/>
                <a:gd name="T15" fmla="*/ 122394 h 852"/>
                <a:gd name="T16" fmla="*/ 196571 w 625"/>
                <a:gd name="T17" fmla="*/ 83696 h 852"/>
                <a:gd name="T18" fmla="*/ 103696 w 625"/>
                <a:gd name="T19" fmla="*/ 194390 h 852"/>
                <a:gd name="T20" fmla="*/ 459867 w 625"/>
                <a:gd name="T21" fmla="*/ 194390 h 852"/>
                <a:gd name="T22" fmla="*/ 366992 w 625"/>
                <a:gd name="T23" fmla="*/ 83696 h 852"/>
                <a:gd name="T24" fmla="*/ 196571 w 625"/>
                <a:gd name="T25" fmla="*/ 83696 h 852"/>
                <a:gd name="T26" fmla="*/ 199276 w 625"/>
                <a:gd name="T27" fmla="*/ 582271 h 852"/>
                <a:gd name="T28" fmla="*/ 136157 w 625"/>
                <a:gd name="T29" fmla="*/ 600270 h 852"/>
                <a:gd name="T30" fmla="*/ 122631 w 625"/>
                <a:gd name="T31" fmla="*/ 613770 h 852"/>
                <a:gd name="T32" fmla="*/ 199276 w 625"/>
                <a:gd name="T33" fmla="*/ 619169 h 852"/>
                <a:gd name="T34" fmla="*/ 119025 w 625"/>
                <a:gd name="T35" fmla="*/ 658767 h 852"/>
                <a:gd name="T36" fmla="*/ 218212 w 625"/>
                <a:gd name="T37" fmla="*/ 610170 h 852"/>
                <a:gd name="T38" fmla="*/ 218212 w 625"/>
                <a:gd name="T39" fmla="*/ 578671 h 852"/>
                <a:gd name="T40" fmla="*/ 99187 w 625"/>
                <a:gd name="T41" fmla="*/ 584971 h 852"/>
                <a:gd name="T42" fmla="*/ 192964 w 625"/>
                <a:gd name="T43" fmla="*/ 683966 h 852"/>
                <a:gd name="T44" fmla="*/ 192964 w 625"/>
                <a:gd name="T45" fmla="*/ 301485 h 852"/>
                <a:gd name="T46" fmla="*/ 136157 w 625"/>
                <a:gd name="T47" fmla="*/ 318584 h 852"/>
                <a:gd name="T48" fmla="*/ 155994 w 625"/>
                <a:gd name="T49" fmla="*/ 368982 h 852"/>
                <a:gd name="T50" fmla="*/ 119025 w 625"/>
                <a:gd name="T51" fmla="*/ 382481 h 852"/>
                <a:gd name="T52" fmla="*/ 192964 w 625"/>
                <a:gd name="T53" fmla="*/ 281686 h 852"/>
                <a:gd name="T54" fmla="*/ 99187 w 625"/>
                <a:gd name="T55" fmla="*/ 380681 h 852"/>
                <a:gd name="T56" fmla="*/ 217310 w 625"/>
                <a:gd name="T57" fmla="*/ 323084 h 852"/>
                <a:gd name="T58" fmla="*/ 216408 w 625"/>
                <a:gd name="T59" fmla="*/ 296985 h 852"/>
                <a:gd name="T60" fmla="*/ 199276 w 625"/>
                <a:gd name="T61" fmla="*/ 452678 h 852"/>
                <a:gd name="T62" fmla="*/ 122631 w 625"/>
                <a:gd name="T63" fmla="*/ 471577 h 852"/>
                <a:gd name="T64" fmla="*/ 199276 w 625"/>
                <a:gd name="T65" fmla="*/ 522874 h 852"/>
                <a:gd name="T66" fmla="*/ 218212 w 625"/>
                <a:gd name="T67" fmla="*/ 438278 h 852"/>
                <a:gd name="T68" fmla="*/ 99187 w 625"/>
                <a:gd name="T69" fmla="*/ 442778 h 852"/>
                <a:gd name="T70" fmla="*/ 199276 w 625"/>
                <a:gd name="T71" fmla="*/ 541773 h 852"/>
                <a:gd name="T72" fmla="*/ 260592 w 625"/>
                <a:gd name="T73" fmla="*/ 418479 h 852"/>
                <a:gd name="T74" fmla="*/ 294856 w 625"/>
                <a:gd name="T75" fmla="*/ 650668 h 852"/>
                <a:gd name="T76" fmla="*/ 452654 w 625"/>
                <a:gd name="T77" fmla="*/ 602070 h 852"/>
                <a:gd name="T78" fmla="*/ 288544 w 625"/>
                <a:gd name="T79" fmla="*/ 644368 h 852"/>
                <a:gd name="T80" fmla="*/ 452654 w 625"/>
                <a:gd name="T81" fmla="*/ 456277 h 852"/>
                <a:gd name="T82" fmla="*/ 288544 w 625"/>
                <a:gd name="T83" fmla="*/ 368982 h 852"/>
                <a:gd name="T84" fmla="*/ 288544 w 625"/>
                <a:gd name="T85" fmla="*/ 316784 h 85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 h="852">
                  <a:moveTo>
                    <a:pt x="48" y="224"/>
                  </a:moveTo>
                  <a:cubicBezTo>
                    <a:pt x="48" y="200"/>
                    <a:pt x="59" y="188"/>
                    <a:pt x="82" y="188"/>
                  </a:cubicBezTo>
                  <a:lnTo>
                    <a:pt x="82" y="138"/>
                  </a:lnTo>
                  <a:cubicBezTo>
                    <a:pt x="39" y="139"/>
                    <a:pt x="0" y="167"/>
                    <a:pt x="0" y="209"/>
                  </a:cubicBezTo>
                  <a:lnTo>
                    <a:pt x="0" y="783"/>
                  </a:lnTo>
                  <a:cubicBezTo>
                    <a:pt x="0" y="818"/>
                    <a:pt x="34" y="852"/>
                    <a:pt x="69" y="852"/>
                  </a:cubicBezTo>
                  <a:lnTo>
                    <a:pt x="556" y="852"/>
                  </a:lnTo>
                  <a:cubicBezTo>
                    <a:pt x="591" y="852"/>
                    <a:pt x="625" y="818"/>
                    <a:pt x="625" y="783"/>
                  </a:cubicBezTo>
                  <a:lnTo>
                    <a:pt x="625" y="209"/>
                  </a:lnTo>
                  <a:cubicBezTo>
                    <a:pt x="625" y="167"/>
                    <a:pt x="586" y="139"/>
                    <a:pt x="543" y="138"/>
                  </a:cubicBezTo>
                  <a:lnTo>
                    <a:pt x="543" y="188"/>
                  </a:lnTo>
                  <a:cubicBezTo>
                    <a:pt x="566" y="188"/>
                    <a:pt x="577" y="200"/>
                    <a:pt x="577" y="224"/>
                  </a:cubicBezTo>
                  <a:lnTo>
                    <a:pt x="577" y="768"/>
                  </a:lnTo>
                  <a:cubicBezTo>
                    <a:pt x="577" y="785"/>
                    <a:pt x="570" y="803"/>
                    <a:pt x="554" y="803"/>
                  </a:cubicBezTo>
                  <a:lnTo>
                    <a:pt x="71" y="803"/>
                  </a:lnTo>
                  <a:cubicBezTo>
                    <a:pt x="53" y="803"/>
                    <a:pt x="48" y="783"/>
                    <a:pt x="48" y="764"/>
                  </a:cubicBezTo>
                  <a:lnTo>
                    <a:pt x="48" y="224"/>
                  </a:lnTo>
                  <a:close/>
                  <a:moveTo>
                    <a:pt x="270" y="91"/>
                  </a:moveTo>
                  <a:cubicBezTo>
                    <a:pt x="270" y="71"/>
                    <a:pt x="289" y="52"/>
                    <a:pt x="309" y="52"/>
                  </a:cubicBezTo>
                  <a:lnTo>
                    <a:pt x="316" y="52"/>
                  </a:lnTo>
                  <a:cubicBezTo>
                    <a:pt x="336" y="52"/>
                    <a:pt x="355" y="71"/>
                    <a:pt x="355" y="91"/>
                  </a:cubicBezTo>
                  <a:lnTo>
                    <a:pt x="355" y="95"/>
                  </a:lnTo>
                  <a:cubicBezTo>
                    <a:pt x="355" y="117"/>
                    <a:pt x="336" y="136"/>
                    <a:pt x="314" y="136"/>
                  </a:cubicBezTo>
                  <a:lnTo>
                    <a:pt x="311" y="136"/>
                  </a:lnTo>
                  <a:cubicBezTo>
                    <a:pt x="289" y="136"/>
                    <a:pt x="270" y="117"/>
                    <a:pt x="270" y="95"/>
                  </a:cubicBezTo>
                  <a:lnTo>
                    <a:pt x="270" y="91"/>
                  </a:lnTo>
                  <a:close/>
                  <a:moveTo>
                    <a:pt x="218" y="93"/>
                  </a:moveTo>
                  <a:lnTo>
                    <a:pt x="149" y="93"/>
                  </a:lnTo>
                  <a:cubicBezTo>
                    <a:pt x="126" y="93"/>
                    <a:pt x="115" y="104"/>
                    <a:pt x="115" y="127"/>
                  </a:cubicBezTo>
                  <a:lnTo>
                    <a:pt x="115" y="216"/>
                  </a:lnTo>
                  <a:cubicBezTo>
                    <a:pt x="115" y="231"/>
                    <a:pt x="124" y="246"/>
                    <a:pt x="138" y="246"/>
                  </a:cubicBezTo>
                  <a:lnTo>
                    <a:pt x="487" y="246"/>
                  </a:lnTo>
                  <a:cubicBezTo>
                    <a:pt x="501" y="246"/>
                    <a:pt x="510" y="231"/>
                    <a:pt x="510" y="216"/>
                  </a:cubicBezTo>
                  <a:lnTo>
                    <a:pt x="510" y="127"/>
                  </a:lnTo>
                  <a:cubicBezTo>
                    <a:pt x="510" y="104"/>
                    <a:pt x="499" y="93"/>
                    <a:pt x="476" y="93"/>
                  </a:cubicBezTo>
                  <a:lnTo>
                    <a:pt x="407" y="93"/>
                  </a:lnTo>
                  <a:cubicBezTo>
                    <a:pt x="407" y="45"/>
                    <a:pt x="366" y="0"/>
                    <a:pt x="320" y="0"/>
                  </a:cubicBezTo>
                  <a:lnTo>
                    <a:pt x="305" y="0"/>
                  </a:lnTo>
                  <a:cubicBezTo>
                    <a:pt x="259" y="0"/>
                    <a:pt x="218" y="45"/>
                    <a:pt x="218" y="93"/>
                  </a:cubicBezTo>
                  <a:close/>
                  <a:moveTo>
                    <a:pt x="132" y="654"/>
                  </a:moveTo>
                  <a:cubicBezTo>
                    <a:pt x="132" y="649"/>
                    <a:pt x="133" y="647"/>
                    <a:pt x="138" y="647"/>
                  </a:cubicBezTo>
                  <a:lnTo>
                    <a:pt x="221" y="647"/>
                  </a:lnTo>
                  <a:lnTo>
                    <a:pt x="221" y="654"/>
                  </a:lnTo>
                  <a:cubicBezTo>
                    <a:pt x="221" y="661"/>
                    <a:pt x="186" y="680"/>
                    <a:pt x="180" y="684"/>
                  </a:cubicBezTo>
                  <a:cubicBezTo>
                    <a:pt x="174" y="679"/>
                    <a:pt x="161" y="667"/>
                    <a:pt x="151" y="667"/>
                  </a:cubicBezTo>
                  <a:lnTo>
                    <a:pt x="149" y="667"/>
                  </a:lnTo>
                  <a:cubicBezTo>
                    <a:pt x="144" y="667"/>
                    <a:pt x="136" y="675"/>
                    <a:pt x="136" y="680"/>
                  </a:cubicBezTo>
                  <a:lnTo>
                    <a:pt x="136" y="682"/>
                  </a:lnTo>
                  <a:cubicBezTo>
                    <a:pt x="136" y="688"/>
                    <a:pt x="167" y="721"/>
                    <a:pt x="173" y="721"/>
                  </a:cubicBezTo>
                  <a:lnTo>
                    <a:pt x="175" y="721"/>
                  </a:lnTo>
                  <a:cubicBezTo>
                    <a:pt x="180" y="721"/>
                    <a:pt x="214" y="693"/>
                    <a:pt x="221" y="688"/>
                  </a:cubicBezTo>
                  <a:cubicBezTo>
                    <a:pt x="221" y="700"/>
                    <a:pt x="225" y="738"/>
                    <a:pt x="214" y="738"/>
                  </a:cubicBezTo>
                  <a:lnTo>
                    <a:pt x="138" y="738"/>
                  </a:lnTo>
                  <a:cubicBezTo>
                    <a:pt x="133" y="738"/>
                    <a:pt x="132" y="737"/>
                    <a:pt x="132" y="732"/>
                  </a:cubicBezTo>
                  <a:lnTo>
                    <a:pt x="132" y="654"/>
                  </a:lnTo>
                  <a:close/>
                  <a:moveTo>
                    <a:pt x="214" y="760"/>
                  </a:moveTo>
                  <a:cubicBezTo>
                    <a:pt x="255" y="760"/>
                    <a:pt x="240" y="715"/>
                    <a:pt x="242" y="678"/>
                  </a:cubicBezTo>
                  <a:cubicBezTo>
                    <a:pt x="243" y="658"/>
                    <a:pt x="292" y="642"/>
                    <a:pt x="296" y="624"/>
                  </a:cubicBezTo>
                  <a:lnTo>
                    <a:pt x="290" y="624"/>
                  </a:lnTo>
                  <a:cubicBezTo>
                    <a:pt x="275" y="624"/>
                    <a:pt x="253" y="637"/>
                    <a:pt x="242" y="643"/>
                  </a:cubicBezTo>
                  <a:cubicBezTo>
                    <a:pt x="237" y="635"/>
                    <a:pt x="232" y="626"/>
                    <a:pt x="218" y="626"/>
                  </a:cubicBezTo>
                  <a:lnTo>
                    <a:pt x="134" y="626"/>
                  </a:lnTo>
                  <a:cubicBezTo>
                    <a:pt x="122" y="626"/>
                    <a:pt x="110" y="637"/>
                    <a:pt x="110" y="650"/>
                  </a:cubicBezTo>
                  <a:lnTo>
                    <a:pt x="110" y="736"/>
                  </a:lnTo>
                  <a:cubicBezTo>
                    <a:pt x="110" y="750"/>
                    <a:pt x="123" y="760"/>
                    <a:pt x="138" y="760"/>
                  </a:cubicBezTo>
                  <a:lnTo>
                    <a:pt x="214" y="760"/>
                  </a:lnTo>
                  <a:close/>
                  <a:moveTo>
                    <a:pt x="132" y="341"/>
                  </a:moveTo>
                  <a:cubicBezTo>
                    <a:pt x="132" y="336"/>
                    <a:pt x="133" y="335"/>
                    <a:pt x="138" y="335"/>
                  </a:cubicBezTo>
                  <a:lnTo>
                    <a:pt x="214" y="335"/>
                  </a:lnTo>
                  <a:cubicBezTo>
                    <a:pt x="219" y="335"/>
                    <a:pt x="221" y="336"/>
                    <a:pt x="221" y="341"/>
                  </a:cubicBezTo>
                  <a:cubicBezTo>
                    <a:pt x="221" y="346"/>
                    <a:pt x="184" y="371"/>
                    <a:pt x="180" y="371"/>
                  </a:cubicBezTo>
                  <a:cubicBezTo>
                    <a:pt x="175" y="371"/>
                    <a:pt x="164" y="354"/>
                    <a:pt x="151" y="354"/>
                  </a:cubicBezTo>
                  <a:cubicBezTo>
                    <a:pt x="145" y="354"/>
                    <a:pt x="136" y="361"/>
                    <a:pt x="136" y="367"/>
                  </a:cubicBezTo>
                  <a:lnTo>
                    <a:pt x="136" y="369"/>
                  </a:lnTo>
                  <a:cubicBezTo>
                    <a:pt x="136" y="378"/>
                    <a:pt x="166" y="406"/>
                    <a:pt x="173" y="410"/>
                  </a:cubicBezTo>
                  <a:lnTo>
                    <a:pt x="221" y="376"/>
                  </a:lnTo>
                  <a:lnTo>
                    <a:pt x="221" y="425"/>
                  </a:lnTo>
                  <a:lnTo>
                    <a:pt x="132" y="425"/>
                  </a:lnTo>
                  <a:lnTo>
                    <a:pt x="132" y="341"/>
                  </a:lnTo>
                  <a:close/>
                  <a:moveTo>
                    <a:pt x="240" y="330"/>
                  </a:moveTo>
                  <a:cubicBezTo>
                    <a:pt x="237" y="319"/>
                    <a:pt x="228" y="313"/>
                    <a:pt x="214" y="313"/>
                  </a:cubicBezTo>
                  <a:lnTo>
                    <a:pt x="138" y="313"/>
                  </a:lnTo>
                  <a:cubicBezTo>
                    <a:pt x="123" y="313"/>
                    <a:pt x="110" y="322"/>
                    <a:pt x="110" y="337"/>
                  </a:cubicBezTo>
                  <a:lnTo>
                    <a:pt x="110" y="423"/>
                  </a:lnTo>
                  <a:cubicBezTo>
                    <a:pt x="110" y="436"/>
                    <a:pt x="122" y="447"/>
                    <a:pt x="134" y="447"/>
                  </a:cubicBezTo>
                  <a:lnTo>
                    <a:pt x="218" y="447"/>
                  </a:lnTo>
                  <a:cubicBezTo>
                    <a:pt x="252" y="447"/>
                    <a:pt x="242" y="393"/>
                    <a:pt x="241" y="359"/>
                  </a:cubicBezTo>
                  <a:lnTo>
                    <a:pt x="296" y="313"/>
                  </a:lnTo>
                  <a:cubicBezTo>
                    <a:pt x="296" y="313"/>
                    <a:pt x="292" y="311"/>
                    <a:pt x="292" y="311"/>
                  </a:cubicBezTo>
                  <a:cubicBezTo>
                    <a:pt x="271" y="311"/>
                    <a:pt x="253" y="329"/>
                    <a:pt x="240" y="330"/>
                  </a:cubicBezTo>
                  <a:close/>
                  <a:moveTo>
                    <a:pt x="132" y="492"/>
                  </a:moveTo>
                  <a:lnTo>
                    <a:pt x="221" y="492"/>
                  </a:lnTo>
                  <a:lnTo>
                    <a:pt x="221" y="503"/>
                  </a:lnTo>
                  <a:lnTo>
                    <a:pt x="180" y="529"/>
                  </a:lnTo>
                  <a:lnTo>
                    <a:pt x="152" y="508"/>
                  </a:lnTo>
                  <a:cubicBezTo>
                    <a:pt x="145" y="513"/>
                    <a:pt x="136" y="515"/>
                    <a:pt x="136" y="524"/>
                  </a:cubicBezTo>
                  <a:cubicBezTo>
                    <a:pt x="136" y="531"/>
                    <a:pt x="167" y="565"/>
                    <a:pt x="173" y="565"/>
                  </a:cubicBezTo>
                  <a:cubicBezTo>
                    <a:pt x="183" y="565"/>
                    <a:pt x="209" y="536"/>
                    <a:pt x="221" y="533"/>
                  </a:cubicBezTo>
                  <a:lnTo>
                    <a:pt x="221" y="581"/>
                  </a:lnTo>
                  <a:lnTo>
                    <a:pt x="132" y="581"/>
                  </a:lnTo>
                  <a:lnTo>
                    <a:pt x="132" y="492"/>
                  </a:lnTo>
                  <a:close/>
                  <a:moveTo>
                    <a:pt x="242" y="487"/>
                  </a:moveTo>
                  <a:cubicBezTo>
                    <a:pt x="238" y="480"/>
                    <a:pt x="233" y="470"/>
                    <a:pt x="221" y="470"/>
                  </a:cubicBezTo>
                  <a:lnTo>
                    <a:pt x="132" y="470"/>
                  </a:lnTo>
                  <a:cubicBezTo>
                    <a:pt x="121" y="470"/>
                    <a:pt x="110" y="481"/>
                    <a:pt x="110" y="492"/>
                  </a:cubicBezTo>
                  <a:lnTo>
                    <a:pt x="110" y="581"/>
                  </a:lnTo>
                  <a:cubicBezTo>
                    <a:pt x="110" y="591"/>
                    <a:pt x="121" y="602"/>
                    <a:pt x="132" y="602"/>
                  </a:cubicBezTo>
                  <a:lnTo>
                    <a:pt x="221" y="602"/>
                  </a:lnTo>
                  <a:cubicBezTo>
                    <a:pt x="252" y="602"/>
                    <a:pt x="242" y="547"/>
                    <a:pt x="242" y="515"/>
                  </a:cubicBezTo>
                  <a:lnTo>
                    <a:pt x="296" y="469"/>
                  </a:lnTo>
                  <a:lnTo>
                    <a:pt x="289" y="465"/>
                  </a:lnTo>
                  <a:lnTo>
                    <a:pt x="242" y="487"/>
                  </a:lnTo>
                  <a:close/>
                  <a:moveTo>
                    <a:pt x="320" y="716"/>
                  </a:moveTo>
                  <a:cubicBezTo>
                    <a:pt x="320" y="721"/>
                    <a:pt x="322" y="723"/>
                    <a:pt x="327" y="723"/>
                  </a:cubicBezTo>
                  <a:lnTo>
                    <a:pt x="495" y="723"/>
                  </a:lnTo>
                  <a:cubicBezTo>
                    <a:pt x="500" y="723"/>
                    <a:pt x="502" y="721"/>
                    <a:pt x="502" y="716"/>
                  </a:cubicBezTo>
                  <a:lnTo>
                    <a:pt x="502" y="669"/>
                  </a:lnTo>
                  <a:cubicBezTo>
                    <a:pt x="502" y="664"/>
                    <a:pt x="500" y="663"/>
                    <a:pt x="495" y="663"/>
                  </a:cubicBezTo>
                  <a:lnTo>
                    <a:pt x="320" y="663"/>
                  </a:lnTo>
                  <a:lnTo>
                    <a:pt x="320" y="716"/>
                  </a:lnTo>
                  <a:close/>
                  <a:moveTo>
                    <a:pt x="320" y="565"/>
                  </a:moveTo>
                  <a:lnTo>
                    <a:pt x="502" y="565"/>
                  </a:lnTo>
                  <a:lnTo>
                    <a:pt x="502" y="507"/>
                  </a:lnTo>
                  <a:lnTo>
                    <a:pt x="320" y="507"/>
                  </a:lnTo>
                  <a:lnTo>
                    <a:pt x="320" y="565"/>
                  </a:lnTo>
                  <a:close/>
                  <a:moveTo>
                    <a:pt x="320" y="410"/>
                  </a:moveTo>
                  <a:lnTo>
                    <a:pt x="452" y="410"/>
                  </a:lnTo>
                  <a:lnTo>
                    <a:pt x="452" y="352"/>
                  </a:lnTo>
                  <a:lnTo>
                    <a:pt x="320" y="352"/>
                  </a:lnTo>
                  <a:lnTo>
                    <a:pt x="320" y="41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微软雅黑" panose="020B0503020204020204" pitchFamily="34" charset="-122"/>
              </a:endParaRPr>
            </a:p>
          </p:txBody>
        </p:sp>
      </p:grpSp>
      <p:grpSp>
        <p:nvGrpSpPr>
          <p:cNvPr id="17" name="组合 40"/>
          <p:cNvGrpSpPr/>
          <p:nvPr/>
        </p:nvGrpSpPr>
        <p:grpSpPr bwMode="auto">
          <a:xfrm>
            <a:off x="9077325" y="2422079"/>
            <a:ext cx="1155700" cy="1155700"/>
            <a:chOff x="0" y="0"/>
            <a:chExt cx="1155700" cy="1155698"/>
          </a:xfrm>
          <a:solidFill>
            <a:schemeClr val="bg1">
              <a:lumMod val="65000"/>
            </a:schemeClr>
          </a:solidFill>
        </p:grpSpPr>
        <p:sp>
          <p:nvSpPr>
            <p:cNvPr id="18" name="Oval 33"/>
            <p:cNvSpPr>
              <a:spLocks noChangeArrowheads="1"/>
            </p:cNvSpPr>
            <p:nvPr/>
          </p:nvSpPr>
          <p:spPr bwMode="auto">
            <a:xfrm>
              <a:off x="0" y="0"/>
              <a:ext cx="1155700" cy="115569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dirty="0">
                <a:solidFill>
                  <a:schemeClr val="tx1"/>
                </a:solidFill>
              </a:endParaRPr>
            </a:p>
          </p:txBody>
        </p:sp>
        <p:sp>
          <p:nvSpPr>
            <p:cNvPr id="19" name="Freeform 36"/>
            <p:cNvSpPr>
              <a:spLocks noEditPoints="1"/>
            </p:cNvSpPr>
            <p:nvPr/>
          </p:nvSpPr>
          <p:spPr bwMode="auto">
            <a:xfrm>
              <a:off x="261937" y="217487"/>
              <a:ext cx="712788" cy="701675"/>
            </a:xfrm>
            <a:custGeom>
              <a:avLst/>
              <a:gdLst>
                <a:gd name="T0" fmla="*/ 188097 w 792"/>
                <a:gd name="T1" fmla="*/ 307152 h 779"/>
                <a:gd name="T2" fmla="*/ 249296 w 792"/>
                <a:gd name="T3" fmla="*/ 200865 h 779"/>
                <a:gd name="T4" fmla="*/ 350994 w 792"/>
                <a:gd name="T5" fmla="*/ 290938 h 779"/>
                <a:gd name="T6" fmla="*/ 264596 w 792"/>
                <a:gd name="T7" fmla="*/ 182850 h 779"/>
                <a:gd name="T8" fmla="*/ 350994 w 792"/>
                <a:gd name="T9" fmla="*/ 290938 h 779"/>
                <a:gd name="T10" fmla="*/ 350994 w 792"/>
                <a:gd name="T11" fmla="*/ 290938 h 779"/>
                <a:gd name="T12" fmla="*/ 420293 w 792"/>
                <a:gd name="T13" fmla="*/ 174743 h 779"/>
                <a:gd name="T14" fmla="*/ 442793 w 792"/>
                <a:gd name="T15" fmla="*/ 163034 h 779"/>
                <a:gd name="T16" fmla="*/ 445493 w 792"/>
                <a:gd name="T17" fmla="*/ 182850 h 779"/>
                <a:gd name="T18" fmla="*/ 439193 w 792"/>
                <a:gd name="T19" fmla="*/ 215276 h 779"/>
                <a:gd name="T20" fmla="*/ 418493 w 792"/>
                <a:gd name="T21" fmla="*/ 207170 h 779"/>
                <a:gd name="T22" fmla="*/ 393293 w 792"/>
                <a:gd name="T23" fmla="*/ 185552 h 779"/>
                <a:gd name="T24" fmla="*/ 410393 w 792"/>
                <a:gd name="T25" fmla="*/ 172942 h 779"/>
                <a:gd name="T26" fmla="*/ 442793 w 792"/>
                <a:gd name="T27" fmla="*/ 163034 h 779"/>
                <a:gd name="T28" fmla="*/ 337494 w 792"/>
                <a:gd name="T29" fmla="*/ 308953 h 779"/>
                <a:gd name="T30" fmla="*/ 325795 w 792"/>
                <a:gd name="T31" fmla="*/ 440461 h 779"/>
                <a:gd name="T32" fmla="*/ 371694 w 792"/>
                <a:gd name="T33" fmla="*/ 320663 h 779"/>
                <a:gd name="T34" fmla="*/ 280795 w 792"/>
                <a:gd name="T35" fmla="*/ 268420 h 779"/>
                <a:gd name="T36" fmla="*/ 246596 w 792"/>
                <a:gd name="T37" fmla="*/ 280130 h 779"/>
                <a:gd name="T38" fmla="*/ 292495 w 792"/>
                <a:gd name="T39" fmla="*/ 440461 h 779"/>
                <a:gd name="T40" fmla="*/ 280795 w 792"/>
                <a:gd name="T41" fmla="*/ 268420 h 779"/>
                <a:gd name="T42" fmla="*/ 416693 w 792"/>
                <a:gd name="T43" fmla="*/ 240497 h 779"/>
                <a:gd name="T44" fmla="*/ 404993 w 792"/>
                <a:gd name="T45" fmla="*/ 440461 h 779"/>
                <a:gd name="T46" fmla="*/ 450892 w 792"/>
                <a:gd name="T47" fmla="*/ 253107 h 779"/>
                <a:gd name="T48" fmla="*/ 201597 w 792"/>
                <a:gd name="T49" fmla="*/ 351288 h 779"/>
                <a:gd name="T50" fmla="*/ 167397 w 792"/>
                <a:gd name="T51" fmla="*/ 362997 h 779"/>
                <a:gd name="T52" fmla="*/ 213296 w 792"/>
                <a:gd name="T53" fmla="*/ 440461 h 779"/>
                <a:gd name="T54" fmla="*/ 201597 w 792"/>
                <a:gd name="T55" fmla="*/ 351288 h 779"/>
                <a:gd name="T56" fmla="*/ 122398 w 792"/>
                <a:gd name="T57" fmla="*/ 440461 h 779"/>
                <a:gd name="T58" fmla="*/ 110698 w 792"/>
                <a:gd name="T59" fmla="*/ 170240 h 779"/>
                <a:gd name="T60" fmla="*/ 134098 w 792"/>
                <a:gd name="T61" fmla="*/ 170240 h 779"/>
                <a:gd name="T62" fmla="*/ 477892 w 792"/>
                <a:gd name="T63" fmla="*/ 417042 h 779"/>
                <a:gd name="T64" fmla="*/ 477892 w 792"/>
                <a:gd name="T65" fmla="*/ 440461 h 779"/>
                <a:gd name="T66" fmla="*/ 110698 w 792"/>
                <a:gd name="T67" fmla="*/ 428751 h 779"/>
                <a:gd name="T68" fmla="*/ 477892 w 792"/>
                <a:gd name="T69" fmla="*/ 417042 h 779"/>
                <a:gd name="T70" fmla="*/ 611990 w 792"/>
                <a:gd name="T71" fmla="*/ 701675 h 779"/>
                <a:gd name="T72" fmla="*/ 436493 w 792"/>
                <a:gd name="T73" fmla="*/ 566564 h 779"/>
                <a:gd name="T74" fmla="*/ 0 w 792"/>
                <a:gd name="T75" fmla="*/ 299045 h 779"/>
                <a:gd name="T76" fmla="*/ 599390 w 792"/>
                <a:gd name="T77" fmla="*/ 299045 h 779"/>
                <a:gd name="T78" fmla="*/ 677689 w 792"/>
                <a:gd name="T79" fmla="*/ 544947 h 779"/>
                <a:gd name="T80" fmla="*/ 300595 w 792"/>
                <a:gd name="T81" fmla="*/ 561160 h 779"/>
                <a:gd name="T82" fmla="*/ 561591 w 792"/>
                <a:gd name="T83" fmla="*/ 299045 h 779"/>
                <a:gd name="T84" fmla="*/ 38699 w 792"/>
                <a:gd name="T85" fmla="*/ 299045 h 77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92" h="779">
                  <a:moveTo>
                    <a:pt x="297" y="240"/>
                  </a:moveTo>
                  <a:lnTo>
                    <a:pt x="209" y="341"/>
                  </a:lnTo>
                  <a:lnTo>
                    <a:pt x="188" y="323"/>
                  </a:lnTo>
                  <a:lnTo>
                    <a:pt x="277" y="223"/>
                  </a:lnTo>
                  <a:lnTo>
                    <a:pt x="297" y="240"/>
                  </a:lnTo>
                  <a:close/>
                  <a:moveTo>
                    <a:pt x="390" y="323"/>
                  </a:moveTo>
                  <a:lnTo>
                    <a:pt x="276" y="224"/>
                  </a:lnTo>
                  <a:lnTo>
                    <a:pt x="294" y="203"/>
                  </a:lnTo>
                  <a:lnTo>
                    <a:pt x="408" y="303"/>
                  </a:lnTo>
                  <a:lnTo>
                    <a:pt x="390" y="323"/>
                  </a:lnTo>
                  <a:close/>
                  <a:moveTo>
                    <a:pt x="487" y="212"/>
                  </a:moveTo>
                  <a:lnTo>
                    <a:pt x="390" y="323"/>
                  </a:lnTo>
                  <a:lnTo>
                    <a:pt x="369" y="305"/>
                  </a:lnTo>
                  <a:lnTo>
                    <a:pt x="467" y="194"/>
                  </a:lnTo>
                  <a:lnTo>
                    <a:pt x="487" y="212"/>
                  </a:lnTo>
                  <a:close/>
                  <a:moveTo>
                    <a:pt x="492" y="181"/>
                  </a:moveTo>
                  <a:cubicBezTo>
                    <a:pt x="497" y="179"/>
                    <a:pt x="500" y="182"/>
                    <a:pt x="499" y="187"/>
                  </a:cubicBezTo>
                  <a:lnTo>
                    <a:pt x="495" y="203"/>
                  </a:lnTo>
                  <a:cubicBezTo>
                    <a:pt x="494" y="209"/>
                    <a:pt x="492" y="217"/>
                    <a:pt x="491" y="222"/>
                  </a:cubicBezTo>
                  <a:lnTo>
                    <a:pt x="488" y="239"/>
                  </a:lnTo>
                  <a:cubicBezTo>
                    <a:pt x="487" y="244"/>
                    <a:pt x="483" y="245"/>
                    <a:pt x="479" y="242"/>
                  </a:cubicBezTo>
                  <a:lnTo>
                    <a:pt x="465" y="230"/>
                  </a:lnTo>
                  <a:cubicBezTo>
                    <a:pt x="461" y="227"/>
                    <a:pt x="455" y="221"/>
                    <a:pt x="451" y="217"/>
                  </a:cubicBezTo>
                  <a:lnTo>
                    <a:pt x="437" y="206"/>
                  </a:lnTo>
                  <a:cubicBezTo>
                    <a:pt x="433" y="202"/>
                    <a:pt x="434" y="198"/>
                    <a:pt x="439" y="197"/>
                  </a:cubicBezTo>
                  <a:lnTo>
                    <a:pt x="456" y="192"/>
                  </a:lnTo>
                  <a:cubicBezTo>
                    <a:pt x="461" y="190"/>
                    <a:pt x="470" y="187"/>
                    <a:pt x="475" y="186"/>
                  </a:cubicBezTo>
                  <a:lnTo>
                    <a:pt x="492" y="181"/>
                  </a:lnTo>
                  <a:close/>
                  <a:moveTo>
                    <a:pt x="400" y="343"/>
                  </a:moveTo>
                  <a:lnTo>
                    <a:pt x="375" y="343"/>
                  </a:lnTo>
                  <a:cubicBezTo>
                    <a:pt x="368" y="343"/>
                    <a:pt x="362" y="349"/>
                    <a:pt x="362" y="356"/>
                  </a:cubicBezTo>
                  <a:lnTo>
                    <a:pt x="362" y="489"/>
                  </a:lnTo>
                  <a:lnTo>
                    <a:pt x="413" y="489"/>
                  </a:lnTo>
                  <a:lnTo>
                    <a:pt x="413" y="356"/>
                  </a:lnTo>
                  <a:cubicBezTo>
                    <a:pt x="413" y="349"/>
                    <a:pt x="407" y="343"/>
                    <a:pt x="400" y="343"/>
                  </a:cubicBezTo>
                  <a:close/>
                  <a:moveTo>
                    <a:pt x="312" y="298"/>
                  </a:moveTo>
                  <a:lnTo>
                    <a:pt x="287" y="298"/>
                  </a:lnTo>
                  <a:cubicBezTo>
                    <a:pt x="280" y="298"/>
                    <a:pt x="274" y="304"/>
                    <a:pt x="274" y="311"/>
                  </a:cubicBezTo>
                  <a:lnTo>
                    <a:pt x="274" y="489"/>
                  </a:lnTo>
                  <a:lnTo>
                    <a:pt x="325" y="489"/>
                  </a:lnTo>
                  <a:lnTo>
                    <a:pt x="325" y="311"/>
                  </a:lnTo>
                  <a:cubicBezTo>
                    <a:pt x="325" y="304"/>
                    <a:pt x="319" y="298"/>
                    <a:pt x="312" y="298"/>
                  </a:cubicBezTo>
                  <a:close/>
                  <a:moveTo>
                    <a:pt x="488" y="267"/>
                  </a:moveTo>
                  <a:lnTo>
                    <a:pt x="463" y="267"/>
                  </a:lnTo>
                  <a:cubicBezTo>
                    <a:pt x="456" y="267"/>
                    <a:pt x="450" y="273"/>
                    <a:pt x="450" y="281"/>
                  </a:cubicBezTo>
                  <a:lnTo>
                    <a:pt x="450" y="489"/>
                  </a:lnTo>
                  <a:lnTo>
                    <a:pt x="501" y="489"/>
                  </a:lnTo>
                  <a:lnTo>
                    <a:pt x="501" y="281"/>
                  </a:lnTo>
                  <a:cubicBezTo>
                    <a:pt x="501" y="273"/>
                    <a:pt x="495" y="267"/>
                    <a:pt x="488" y="267"/>
                  </a:cubicBezTo>
                  <a:close/>
                  <a:moveTo>
                    <a:pt x="224" y="390"/>
                  </a:moveTo>
                  <a:lnTo>
                    <a:pt x="200" y="390"/>
                  </a:lnTo>
                  <a:cubicBezTo>
                    <a:pt x="192" y="390"/>
                    <a:pt x="186" y="396"/>
                    <a:pt x="186" y="403"/>
                  </a:cubicBezTo>
                  <a:lnTo>
                    <a:pt x="186" y="489"/>
                  </a:lnTo>
                  <a:lnTo>
                    <a:pt x="237" y="489"/>
                  </a:lnTo>
                  <a:lnTo>
                    <a:pt x="237" y="403"/>
                  </a:lnTo>
                  <a:cubicBezTo>
                    <a:pt x="237" y="396"/>
                    <a:pt x="231" y="390"/>
                    <a:pt x="224" y="390"/>
                  </a:cubicBezTo>
                  <a:close/>
                  <a:moveTo>
                    <a:pt x="149" y="476"/>
                  </a:moveTo>
                  <a:cubicBezTo>
                    <a:pt x="149" y="483"/>
                    <a:pt x="144" y="489"/>
                    <a:pt x="136" y="489"/>
                  </a:cubicBezTo>
                  <a:cubicBezTo>
                    <a:pt x="129" y="489"/>
                    <a:pt x="123" y="483"/>
                    <a:pt x="123" y="476"/>
                  </a:cubicBezTo>
                  <a:lnTo>
                    <a:pt x="123" y="189"/>
                  </a:lnTo>
                  <a:cubicBezTo>
                    <a:pt x="123" y="182"/>
                    <a:pt x="129" y="176"/>
                    <a:pt x="136" y="176"/>
                  </a:cubicBezTo>
                  <a:cubicBezTo>
                    <a:pt x="143" y="176"/>
                    <a:pt x="149" y="182"/>
                    <a:pt x="149" y="189"/>
                  </a:cubicBezTo>
                  <a:lnTo>
                    <a:pt x="149" y="476"/>
                  </a:lnTo>
                  <a:close/>
                  <a:moveTo>
                    <a:pt x="531" y="463"/>
                  </a:moveTo>
                  <a:cubicBezTo>
                    <a:pt x="538" y="463"/>
                    <a:pt x="544" y="469"/>
                    <a:pt x="544" y="476"/>
                  </a:cubicBezTo>
                  <a:cubicBezTo>
                    <a:pt x="544" y="483"/>
                    <a:pt x="538" y="489"/>
                    <a:pt x="531" y="489"/>
                  </a:cubicBezTo>
                  <a:lnTo>
                    <a:pt x="136" y="489"/>
                  </a:lnTo>
                  <a:cubicBezTo>
                    <a:pt x="129" y="489"/>
                    <a:pt x="123" y="483"/>
                    <a:pt x="123" y="476"/>
                  </a:cubicBezTo>
                  <a:cubicBezTo>
                    <a:pt x="123" y="469"/>
                    <a:pt x="129" y="463"/>
                    <a:pt x="136" y="463"/>
                  </a:cubicBezTo>
                  <a:lnTo>
                    <a:pt x="531" y="463"/>
                  </a:lnTo>
                  <a:close/>
                  <a:moveTo>
                    <a:pt x="753" y="750"/>
                  </a:moveTo>
                  <a:cubicBezTo>
                    <a:pt x="732" y="770"/>
                    <a:pt x="706" y="779"/>
                    <a:pt x="680" y="779"/>
                  </a:cubicBezTo>
                  <a:cubicBezTo>
                    <a:pt x="654" y="779"/>
                    <a:pt x="628" y="770"/>
                    <a:pt x="608" y="750"/>
                  </a:cubicBezTo>
                  <a:lnTo>
                    <a:pt x="485" y="629"/>
                  </a:lnTo>
                  <a:cubicBezTo>
                    <a:pt x="440" y="653"/>
                    <a:pt x="388" y="666"/>
                    <a:pt x="334" y="666"/>
                  </a:cubicBezTo>
                  <a:cubicBezTo>
                    <a:pt x="149" y="666"/>
                    <a:pt x="0" y="517"/>
                    <a:pt x="0" y="332"/>
                  </a:cubicBezTo>
                  <a:cubicBezTo>
                    <a:pt x="0" y="149"/>
                    <a:pt x="149" y="0"/>
                    <a:pt x="334" y="0"/>
                  </a:cubicBezTo>
                  <a:cubicBezTo>
                    <a:pt x="517" y="0"/>
                    <a:pt x="666" y="149"/>
                    <a:pt x="666" y="332"/>
                  </a:cubicBezTo>
                  <a:cubicBezTo>
                    <a:pt x="666" y="387"/>
                    <a:pt x="653" y="439"/>
                    <a:pt x="630" y="484"/>
                  </a:cubicBezTo>
                  <a:lnTo>
                    <a:pt x="753" y="605"/>
                  </a:lnTo>
                  <a:cubicBezTo>
                    <a:pt x="792" y="645"/>
                    <a:pt x="792" y="709"/>
                    <a:pt x="753" y="750"/>
                  </a:cubicBezTo>
                  <a:close/>
                  <a:moveTo>
                    <a:pt x="334" y="623"/>
                  </a:moveTo>
                  <a:lnTo>
                    <a:pt x="334" y="623"/>
                  </a:lnTo>
                  <a:cubicBezTo>
                    <a:pt x="494" y="623"/>
                    <a:pt x="624" y="493"/>
                    <a:pt x="624" y="332"/>
                  </a:cubicBezTo>
                  <a:cubicBezTo>
                    <a:pt x="624" y="172"/>
                    <a:pt x="494" y="42"/>
                    <a:pt x="334" y="42"/>
                  </a:cubicBezTo>
                  <a:cubicBezTo>
                    <a:pt x="173" y="42"/>
                    <a:pt x="43" y="172"/>
                    <a:pt x="43" y="332"/>
                  </a:cubicBezTo>
                  <a:cubicBezTo>
                    <a:pt x="43" y="493"/>
                    <a:pt x="173" y="623"/>
                    <a:pt x="334" y="62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微软雅黑" panose="020B0503020204020204" pitchFamily="34" charset="-122"/>
              </a:endParaRPr>
            </a:p>
          </p:txBody>
        </p:sp>
      </p:grpSp>
      <p:grpSp>
        <p:nvGrpSpPr>
          <p:cNvPr id="20" name="组合 43"/>
          <p:cNvGrpSpPr/>
          <p:nvPr/>
        </p:nvGrpSpPr>
        <p:grpSpPr bwMode="auto">
          <a:xfrm>
            <a:off x="9124950" y="3995291"/>
            <a:ext cx="1154113" cy="1155700"/>
            <a:chOff x="0" y="0"/>
            <a:chExt cx="1154113" cy="1155698"/>
          </a:xfrm>
          <a:solidFill>
            <a:schemeClr val="bg1">
              <a:lumMod val="65000"/>
            </a:schemeClr>
          </a:solidFill>
        </p:grpSpPr>
        <p:sp>
          <p:nvSpPr>
            <p:cNvPr id="21" name="Oval 32"/>
            <p:cNvSpPr>
              <a:spLocks noChangeArrowheads="1"/>
            </p:cNvSpPr>
            <p:nvPr/>
          </p:nvSpPr>
          <p:spPr bwMode="auto">
            <a:xfrm>
              <a:off x="0" y="0"/>
              <a:ext cx="1154113" cy="115569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dirty="0">
                <a:solidFill>
                  <a:schemeClr val="tx1"/>
                </a:solidFill>
              </a:endParaRPr>
            </a:p>
          </p:txBody>
        </p:sp>
        <p:sp>
          <p:nvSpPr>
            <p:cNvPr id="22" name="Freeform 37"/>
            <p:cNvSpPr>
              <a:spLocks noEditPoints="1"/>
            </p:cNvSpPr>
            <p:nvPr/>
          </p:nvSpPr>
          <p:spPr bwMode="auto">
            <a:xfrm>
              <a:off x="268287" y="254000"/>
              <a:ext cx="658813" cy="652462"/>
            </a:xfrm>
            <a:custGeom>
              <a:avLst/>
              <a:gdLst>
                <a:gd name="T0" fmla="*/ 594912 w 732"/>
                <a:gd name="T1" fmla="*/ 562343 h 724"/>
                <a:gd name="T2" fmla="*/ 526510 w 732"/>
                <a:gd name="T3" fmla="*/ 562343 h 724"/>
                <a:gd name="T4" fmla="*/ 431109 w 732"/>
                <a:gd name="T5" fmla="*/ 379401 h 724"/>
                <a:gd name="T6" fmla="*/ 421208 w 732"/>
                <a:gd name="T7" fmla="*/ 415449 h 724"/>
                <a:gd name="T8" fmla="*/ 369007 w 732"/>
                <a:gd name="T9" fmla="*/ 455101 h 724"/>
                <a:gd name="T10" fmla="*/ 540011 w 732"/>
                <a:gd name="T11" fmla="*/ 644351 h 724"/>
                <a:gd name="T12" fmla="*/ 649813 w 732"/>
                <a:gd name="T13" fmla="*/ 570454 h 724"/>
                <a:gd name="T14" fmla="*/ 568811 w 732"/>
                <a:gd name="T15" fmla="*/ 486643 h 724"/>
                <a:gd name="T16" fmla="*/ 449109 w 732"/>
                <a:gd name="T17" fmla="*/ 388413 h 724"/>
                <a:gd name="T18" fmla="*/ 237605 w 732"/>
                <a:gd name="T19" fmla="*/ 231606 h 724"/>
                <a:gd name="T20" fmla="*/ 273605 w 732"/>
                <a:gd name="T21" fmla="*/ 221693 h 724"/>
                <a:gd name="T22" fmla="*/ 283506 w 732"/>
                <a:gd name="T23" fmla="*/ 186546 h 724"/>
                <a:gd name="T24" fmla="*/ 292506 w 732"/>
                <a:gd name="T25" fmla="*/ 153202 h 724"/>
                <a:gd name="T26" fmla="*/ 126903 w 732"/>
                <a:gd name="T27" fmla="*/ 14419 h 724"/>
                <a:gd name="T28" fmla="*/ 104402 w 732"/>
                <a:gd name="T29" fmla="*/ 184744 h 724"/>
                <a:gd name="T30" fmla="*/ 900 w 732"/>
                <a:gd name="T31" fmla="*/ 141487 h 724"/>
                <a:gd name="T32" fmla="*/ 196204 w 732"/>
                <a:gd name="T33" fmla="*/ 281171 h 724"/>
                <a:gd name="T34" fmla="*/ 221404 w 732"/>
                <a:gd name="T35" fmla="*/ 248729 h 724"/>
                <a:gd name="T36" fmla="*/ 634513 w 732"/>
                <a:gd name="T37" fmla="*/ 63985 h 724"/>
                <a:gd name="T38" fmla="*/ 546311 w 732"/>
                <a:gd name="T39" fmla="*/ 0 h 724"/>
                <a:gd name="T40" fmla="*/ 309606 w 732"/>
                <a:gd name="T41" fmla="*/ 211780 h 724"/>
                <a:gd name="T42" fmla="*/ 275405 w 732"/>
                <a:gd name="T43" fmla="*/ 260444 h 724"/>
                <a:gd name="T44" fmla="*/ 246605 w 732"/>
                <a:gd name="T45" fmla="*/ 274863 h 724"/>
                <a:gd name="T46" fmla="*/ 250205 w 732"/>
                <a:gd name="T47" fmla="*/ 364982 h 724"/>
                <a:gd name="T48" fmla="*/ 58501 w 732"/>
                <a:gd name="T49" fmla="*/ 530801 h 724"/>
                <a:gd name="T50" fmla="*/ 37801 w 732"/>
                <a:gd name="T51" fmla="*/ 652462 h 724"/>
                <a:gd name="T52" fmla="*/ 136803 w 732"/>
                <a:gd name="T53" fmla="*/ 553331 h 724"/>
                <a:gd name="T54" fmla="*/ 291606 w 732"/>
                <a:gd name="T55" fmla="*/ 406437 h 724"/>
                <a:gd name="T56" fmla="*/ 378907 w 732"/>
                <a:gd name="T57" fmla="*/ 406437 h 724"/>
                <a:gd name="T58" fmla="*/ 404108 w 732"/>
                <a:gd name="T59" fmla="*/ 352366 h 724"/>
                <a:gd name="T60" fmla="*/ 441009 w 732"/>
                <a:gd name="T61" fmla="*/ 344255 h 724"/>
                <a:gd name="T62" fmla="*/ 634513 w 732"/>
                <a:gd name="T63" fmla="*/ 63985 h 72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732" h="724">
                  <a:moveTo>
                    <a:pt x="623" y="586"/>
                  </a:moveTo>
                  <a:cubicBezTo>
                    <a:pt x="644" y="586"/>
                    <a:pt x="661" y="603"/>
                    <a:pt x="661" y="624"/>
                  </a:cubicBezTo>
                  <a:cubicBezTo>
                    <a:pt x="661" y="645"/>
                    <a:pt x="644" y="662"/>
                    <a:pt x="623" y="662"/>
                  </a:cubicBezTo>
                  <a:cubicBezTo>
                    <a:pt x="602" y="662"/>
                    <a:pt x="585" y="645"/>
                    <a:pt x="585" y="624"/>
                  </a:cubicBezTo>
                  <a:cubicBezTo>
                    <a:pt x="585" y="603"/>
                    <a:pt x="602" y="586"/>
                    <a:pt x="623" y="586"/>
                  </a:cubicBezTo>
                  <a:close/>
                  <a:moveTo>
                    <a:pt x="479" y="421"/>
                  </a:moveTo>
                  <a:lnTo>
                    <a:pt x="489" y="441"/>
                  </a:lnTo>
                  <a:lnTo>
                    <a:pt x="468" y="461"/>
                  </a:lnTo>
                  <a:lnTo>
                    <a:pt x="449" y="480"/>
                  </a:lnTo>
                  <a:cubicBezTo>
                    <a:pt x="438" y="491"/>
                    <a:pt x="425" y="500"/>
                    <a:pt x="410" y="505"/>
                  </a:cubicBezTo>
                  <a:lnTo>
                    <a:pt x="539" y="633"/>
                  </a:lnTo>
                  <a:lnTo>
                    <a:pt x="600" y="715"/>
                  </a:lnTo>
                  <a:lnTo>
                    <a:pt x="632" y="724"/>
                  </a:lnTo>
                  <a:lnTo>
                    <a:pt x="722" y="633"/>
                  </a:lnTo>
                  <a:lnTo>
                    <a:pt x="713" y="600"/>
                  </a:lnTo>
                  <a:lnTo>
                    <a:pt x="632" y="540"/>
                  </a:lnTo>
                  <a:lnTo>
                    <a:pt x="511" y="419"/>
                  </a:lnTo>
                  <a:lnTo>
                    <a:pt x="499" y="431"/>
                  </a:lnTo>
                  <a:lnTo>
                    <a:pt x="479" y="421"/>
                  </a:lnTo>
                  <a:close/>
                  <a:moveTo>
                    <a:pt x="264" y="257"/>
                  </a:moveTo>
                  <a:lnTo>
                    <a:pt x="285" y="237"/>
                  </a:lnTo>
                  <a:lnTo>
                    <a:pt x="304" y="246"/>
                  </a:lnTo>
                  <a:lnTo>
                    <a:pt x="294" y="227"/>
                  </a:lnTo>
                  <a:lnTo>
                    <a:pt x="315" y="207"/>
                  </a:lnTo>
                  <a:lnTo>
                    <a:pt x="317" y="205"/>
                  </a:lnTo>
                  <a:cubicBezTo>
                    <a:pt x="322" y="193"/>
                    <a:pt x="325" y="181"/>
                    <a:pt x="325" y="170"/>
                  </a:cubicBezTo>
                  <a:cubicBezTo>
                    <a:pt x="325" y="84"/>
                    <a:pt x="242" y="0"/>
                    <a:pt x="156" y="1"/>
                  </a:cubicBezTo>
                  <a:cubicBezTo>
                    <a:pt x="156" y="1"/>
                    <a:pt x="146" y="11"/>
                    <a:pt x="141" y="16"/>
                  </a:cubicBezTo>
                  <a:cubicBezTo>
                    <a:pt x="210" y="85"/>
                    <a:pt x="204" y="74"/>
                    <a:pt x="204" y="116"/>
                  </a:cubicBezTo>
                  <a:cubicBezTo>
                    <a:pt x="204" y="151"/>
                    <a:pt x="149" y="205"/>
                    <a:pt x="116" y="205"/>
                  </a:cubicBezTo>
                  <a:cubicBezTo>
                    <a:pt x="72" y="205"/>
                    <a:pt x="86" y="212"/>
                    <a:pt x="16" y="142"/>
                  </a:cubicBezTo>
                  <a:cubicBezTo>
                    <a:pt x="10" y="147"/>
                    <a:pt x="1" y="157"/>
                    <a:pt x="1" y="157"/>
                  </a:cubicBezTo>
                  <a:cubicBezTo>
                    <a:pt x="2" y="243"/>
                    <a:pt x="83" y="325"/>
                    <a:pt x="169" y="325"/>
                  </a:cubicBezTo>
                  <a:cubicBezTo>
                    <a:pt x="185" y="325"/>
                    <a:pt x="201" y="320"/>
                    <a:pt x="218" y="312"/>
                  </a:cubicBezTo>
                  <a:lnTo>
                    <a:pt x="221" y="315"/>
                  </a:lnTo>
                  <a:cubicBezTo>
                    <a:pt x="226" y="301"/>
                    <a:pt x="234" y="288"/>
                    <a:pt x="246" y="276"/>
                  </a:cubicBezTo>
                  <a:lnTo>
                    <a:pt x="264" y="257"/>
                  </a:lnTo>
                  <a:close/>
                  <a:moveTo>
                    <a:pt x="705" y="71"/>
                  </a:moveTo>
                  <a:lnTo>
                    <a:pt x="655" y="20"/>
                  </a:lnTo>
                  <a:cubicBezTo>
                    <a:pt x="642" y="7"/>
                    <a:pt x="624" y="0"/>
                    <a:pt x="607" y="0"/>
                  </a:cubicBezTo>
                  <a:cubicBezTo>
                    <a:pt x="589" y="0"/>
                    <a:pt x="572" y="7"/>
                    <a:pt x="558" y="20"/>
                  </a:cubicBezTo>
                  <a:lnTo>
                    <a:pt x="344" y="235"/>
                  </a:lnTo>
                  <a:cubicBezTo>
                    <a:pt x="350" y="248"/>
                    <a:pt x="345" y="267"/>
                    <a:pt x="335" y="277"/>
                  </a:cubicBezTo>
                  <a:cubicBezTo>
                    <a:pt x="328" y="284"/>
                    <a:pt x="317" y="289"/>
                    <a:pt x="306" y="289"/>
                  </a:cubicBezTo>
                  <a:cubicBezTo>
                    <a:pt x="302" y="289"/>
                    <a:pt x="297" y="288"/>
                    <a:pt x="293" y="286"/>
                  </a:cubicBezTo>
                  <a:lnTo>
                    <a:pt x="274" y="305"/>
                  </a:lnTo>
                  <a:cubicBezTo>
                    <a:pt x="247" y="331"/>
                    <a:pt x="247" y="375"/>
                    <a:pt x="274" y="401"/>
                  </a:cubicBezTo>
                  <a:lnTo>
                    <a:pt x="278" y="405"/>
                  </a:lnTo>
                  <a:lnTo>
                    <a:pt x="110" y="572"/>
                  </a:lnTo>
                  <a:lnTo>
                    <a:pt x="65" y="589"/>
                  </a:lnTo>
                  <a:lnTo>
                    <a:pt x="0" y="682"/>
                  </a:lnTo>
                  <a:lnTo>
                    <a:pt x="42" y="724"/>
                  </a:lnTo>
                  <a:lnTo>
                    <a:pt x="135" y="659"/>
                  </a:lnTo>
                  <a:lnTo>
                    <a:pt x="152" y="614"/>
                  </a:lnTo>
                  <a:lnTo>
                    <a:pt x="319" y="447"/>
                  </a:lnTo>
                  <a:lnTo>
                    <a:pt x="324" y="451"/>
                  </a:lnTo>
                  <a:cubicBezTo>
                    <a:pt x="338" y="465"/>
                    <a:pt x="355" y="471"/>
                    <a:pt x="373" y="471"/>
                  </a:cubicBezTo>
                  <a:cubicBezTo>
                    <a:pt x="390" y="471"/>
                    <a:pt x="408" y="465"/>
                    <a:pt x="421" y="451"/>
                  </a:cubicBezTo>
                  <a:lnTo>
                    <a:pt x="440" y="433"/>
                  </a:lnTo>
                  <a:cubicBezTo>
                    <a:pt x="434" y="420"/>
                    <a:pt x="438" y="401"/>
                    <a:pt x="449" y="391"/>
                  </a:cubicBezTo>
                  <a:cubicBezTo>
                    <a:pt x="456" y="384"/>
                    <a:pt x="467" y="379"/>
                    <a:pt x="477" y="379"/>
                  </a:cubicBezTo>
                  <a:cubicBezTo>
                    <a:pt x="482" y="379"/>
                    <a:pt x="487" y="380"/>
                    <a:pt x="490" y="382"/>
                  </a:cubicBezTo>
                  <a:lnTo>
                    <a:pt x="705" y="167"/>
                  </a:lnTo>
                  <a:cubicBezTo>
                    <a:pt x="732" y="140"/>
                    <a:pt x="732" y="97"/>
                    <a:pt x="705" y="7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微软雅黑" panose="020B0503020204020204" pitchFamily="34" charset="-122"/>
              </a:endParaRPr>
            </a:p>
          </p:txBody>
        </p:sp>
      </p:grpSp>
      <p:sp>
        <p:nvSpPr>
          <p:cNvPr id="23" name="TextBox 46"/>
          <p:cNvSpPr txBox="1">
            <a:spLocks noChangeArrowheads="1"/>
          </p:cNvSpPr>
          <p:nvPr/>
        </p:nvSpPr>
        <p:spPr bwMode="auto">
          <a:xfrm>
            <a:off x="2792413" y="1269554"/>
            <a:ext cx="17589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b="1">
                <a:solidFill>
                  <a:schemeClr val="tx1"/>
                </a:solidFill>
                <a:latin typeface="微软雅黑" panose="020B0503020204020204" pitchFamily="34" charset="-122"/>
              </a:rPr>
              <a:t>添加标题</a:t>
            </a:r>
            <a:endParaRPr lang="en-US" altLang="zh-CN" b="1">
              <a:solidFill>
                <a:schemeClr val="tx1"/>
              </a:solidFill>
              <a:latin typeface="微软雅黑" panose="020B0503020204020204" pitchFamily="34" charset="-122"/>
            </a:endParaRPr>
          </a:p>
        </p:txBody>
      </p:sp>
      <p:sp>
        <p:nvSpPr>
          <p:cNvPr id="24" name="TextBox 47"/>
          <p:cNvSpPr txBox="1">
            <a:spLocks noChangeArrowheads="1"/>
          </p:cNvSpPr>
          <p:nvPr/>
        </p:nvSpPr>
        <p:spPr bwMode="auto">
          <a:xfrm>
            <a:off x="2716213" y="1785491"/>
            <a:ext cx="25923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dirty="0">
                <a:solidFill>
                  <a:schemeClr val="tx1"/>
                </a:solidFill>
                <a:latin typeface="微软雅黑" panose="020B0503020204020204" pitchFamily="34" charset="-122"/>
              </a:rPr>
              <a:t>这里可以添加主要内容这里可以添加主要内容这里可以添加主要内容这里可以添加主要内容</a:t>
            </a:r>
          </a:p>
        </p:txBody>
      </p:sp>
      <p:sp>
        <p:nvSpPr>
          <p:cNvPr id="25" name="TextBox 48"/>
          <p:cNvSpPr txBox="1">
            <a:spLocks noChangeArrowheads="1"/>
          </p:cNvSpPr>
          <p:nvPr/>
        </p:nvSpPr>
        <p:spPr bwMode="auto">
          <a:xfrm>
            <a:off x="7197725" y="1269554"/>
            <a:ext cx="17605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FontTx/>
              <a:buNone/>
            </a:pPr>
            <a:r>
              <a:rPr lang="zh-CN" altLang="en-US" b="1">
                <a:solidFill>
                  <a:schemeClr val="tx1"/>
                </a:solidFill>
                <a:latin typeface="微软雅黑" panose="020B0503020204020204" pitchFamily="34" charset="-122"/>
              </a:rPr>
              <a:t>添加标题</a:t>
            </a:r>
            <a:endParaRPr lang="en-US" altLang="zh-CN" b="1">
              <a:solidFill>
                <a:schemeClr val="tx1"/>
              </a:solidFill>
              <a:latin typeface="微软雅黑" panose="020B0503020204020204" pitchFamily="34" charset="-122"/>
            </a:endParaRPr>
          </a:p>
        </p:txBody>
      </p:sp>
      <p:sp>
        <p:nvSpPr>
          <p:cNvPr id="26" name="TextBox 49"/>
          <p:cNvSpPr txBox="1">
            <a:spLocks noChangeArrowheads="1"/>
          </p:cNvSpPr>
          <p:nvPr/>
        </p:nvSpPr>
        <p:spPr bwMode="auto">
          <a:xfrm>
            <a:off x="6461125" y="1785491"/>
            <a:ext cx="25923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FontTx/>
              <a:buNone/>
            </a:pPr>
            <a:r>
              <a:rPr lang="zh-CN" altLang="en-US" sz="1800">
                <a:solidFill>
                  <a:schemeClr val="tx1"/>
                </a:solidFill>
                <a:latin typeface="微软雅黑" panose="020B0503020204020204" pitchFamily="34" charset="-122"/>
              </a:rPr>
              <a:t>这里可以添加主要内容这里可以添加主要内容这里可以添加主要内容这里可以添加主要内容</a:t>
            </a:r>
          </a:p>
        </p:txBody>
      </p:sp>
      <p:sp>
        <p:nvSpPr>
          <p:cNvPr id="27" name="TextBox 50"/>
          <p:cNvSpPr txBox="1">
            <a:spLocks noChangeArrowheads="1"/>
          </p:cNvSpPr>
          <p:nvPr/>
        </p:nvSpPr>
        <p:spPr bwMode="auto">
          <a:xfrm>
            <a:off x="2792413" y="5844729"/>
            <a:ext cx="175895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b="1">
                <a:solidFill>
                  <a:schemeClr val="tx1"/>
                </a:solidFill>
                <a:latin typeface="微软雅黑" panose="020B0503020204020204" pitchFamily="34" charset="-122"/>
              </a:rPr>
              <a:t>添加标题</a:t>
            </a:r>
            <a:endParaRPr lang="en-US" altLang="zh-CN" b="1">
              <a:solidFill>
                <a:schemeClr val="tx1"/>
              </a:solidFill>
              <a:latin typeface="微软雅黑" panose="020B0503020204020204" pitchFamily="34" charset="-122"/>
            </a:endParaRPr>
          </a:p>
        </p:txBody>
      </p:sp>
      <p:sp>
        <p:nvSpPr>
          <p:cNvPr id="28" name="TextBox 51"/>
          <p:cNvSpPr txBox="1">
            <a:spLocks noChangeArrowheads="1"/>
          </p:cNvSpPr>
          <p:nvPr/>
        </p:nvSpPr>
        <p:spPr bwMode="auto">
          <a:xfrm>
            <a:off x="2716213" y="4573141"/>
            <a:ext cx="25923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solidFill>
                  <a:schemeClr val="tx1"/>
                </a:solidFill>
                <a:latin typeface="微软雅黑" panose="020B0503020204020204" pitchFamily="34" charset="-122"/>
              </a:rPr>
              <a:t>这里可以添加主要内容这里可以添加主要内容这里可以添加主要内容这里可以添加主要内容</a:t>
            </a:r>
          </a:p>
        </p:txBody>
      </p:sp>
      <p:sp>
        <p:nvSpPr>
          <p:cNvPr id="29" name="TextBox 52"/>
          <p:cNvSpPr txBox="1">
            <a:spLocks noChangeArrowheads="1"/>
          </p:cNvSpPr>
          <p:nvPr/>
        </p:nvSpPr>
        <p:spPr bwMode="auto">
          <a:xfrm>
            <a:off x="7197725" y="5844729"/>
            <a:ext cx="1760538"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FontTx/>
              <a:buNone/>
            </a:pPr>
            <a:r>
              <a:rPr lang="zh-CN" altLang="en-US" b="1">
                <a:solidFill>
                  <a:schemeClr val="tx1"/>
                </a:solidFill>
                <a:latin typeface="微软雅黑" panose="020B0503020204020204" pitchFamily="34" charset="-122"/>
              </a:rPr>
              <a:t>添加标题</a:t>
            </a:r>
            <a:endParaRPr lang="en-US" altLang="zh-CN" b="1">
              <a:solidFill>
                <a:schemeClr val="tx1"/>
              </a:solidFill>
              <a:latin typeface="微软雅黑" panose="020B0503020204020204" pitchFamily="34" charset="-122"/>
            </a:endParaRPr>
          </a:p>
        </p:txBody>
      </p:sp>
      <p:sp>
        <p:nvSpPr>
          <p:cNvPr id="30" name="TextBox 53"/>
          <p:cNvSpPr txBox="1">
            <a:spLocks noChangeArrowheads="1"/>
          </p:cNvSpPr>
          <p:nvPr/>
        </p:nvSpPr>
        <p:spPr bwMode="auto">
          <a:xfrm>
            <a:off x="6461125" y="4573141"/>
            <a:ext cx="25923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FontTx/>
              <a:buNone/>
            </a:pPr>
            <a:r>
              <a:rPr lang="zh-CN" altLang="en-US" sz="1800">
                <a:solidFill>
                  <a:schemeClr val="tx1"/>
                </a:solidFill>
                <a:latin typeface="微软雅黑" panose="020B0503020204020204" pitchFamily="34" charset="-122"/>
              </a:rPr>
              <a:t>这里可以添加主要内容这里可以添加主要内容这里可以添加主要内容这里可以添加主要内容</a:t>
            </a:r>
          </a:p>
        </p:txBody>
      </p:sp>
    </p:spTree>
  </p:cSld>
  <p:clrMapOvr>
    <a:masterClrMapping/>
  </p:clrMapOvr>
  <p:transition spd="slow" advTm="10000">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2"/>
                                        </p:tgtEl>
                                        <p:attrNameLst>
                                          <p:attrName>ppt_y</p:attrName>
                                        </p:attrNameLst>
                                      </p:cBhvr>
                                      <p:tavLst>
                                        <p:tav tm="0">
                                          <p:val>
                                            <p:strVal val="#ppt_y"/>
                                          </p:val>
                                        </p:tav>
                                        <p:tav tm="100000">
                                          <p:val>
                                            <p:strVal val="#ppt_y"/>
                                          </p:val>
                                        </p:tav>
                                      </p:tavLst>
                                    </p:anim>
                                    <p:anim calcmode="lin" valueType="num">
                                      <p:cBhvr>
                                        <p:cTn id="1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2"/>
                                        </p:tgtEl>
                                      </p:cBhvr>
                                    </p:animEffect>
                                  </p:childTnLst>
                                </p:cTn>
                              </p:par>
                            </p:childTnLst>
                          </p:cTn>
                        </p:par>
                        <p:par>
                          <p:cTn id="22" fill="hold">
                            <p:stCondLst>
                              <p:cond delay="949"/>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500"/>
                                        <p:tgtEl>
                                          <p:spTgt spid="9"/>
                                        </p:tgtEl>
                                      </p:cBhvr>
                                    </p:animEffect>
                                  </p:childTnLst>
                                </p:cTn>
                              </p:par>
                            </p:childTnLst>
                          </p:cTn>
                        </p:par>
                        <p:par>
                          <p:cTn id="26" fill="hold">
                            <p:stCondLst>
                              <p:cond delay="1449"/>
                            </p:stCondLst>
                            <p:childTnLst>
                              <p:par>
                                <p:cTn id="27" presetID="31"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1000" fill="hold"/>
                                        <p:tgtEl>
                                          <p:spTgt spid="10"/>
                                        </p:tgtEl>
                                        <p:attrNameLst>
                                          <p:attrName>ppt_w</p:attrName>
                                        </p:attrNameLst>
                                      </p:cBhvr>
                                      <p:tavLst>
                                        <p:tav tm="0">
                                          <p:val>
                                            <p:fltVal val="0"/>
                                          </p:val>
                                        </p:tav>
                                        <p:tav tm="100000">
                                          <p:val>
                                            <p:strVal val="#ppt_w"/>
                                          </p:val>
                                        </p:tav>
                                      </p:tavLst>
                                    </p:anim>
                                    <p:anim calcmode="lin" valueType="num">
                                      <p:cBhvr>
                                        <p:cTn id="30" dur="1000" fill="hold"/>
                                        <p:tgtEl>
                                          <p:spTgt spid="10"/>
                                        </p:tgtEl>
                                        <p:attrNameLst>
                                          <p:attrName>ppt_h</p:attrName>
                                        </p:attrNameLst>
                                      </p:cBhvr>
                                      <p:tavLst>
                                        <p:tav tm="0">
                                          <p:val>
                                            <p:fltVal val="0"/>
                                          </p:val>
                                        </p:tav>
                                        <p:tav tm="100000">
                                          <p:val>
                                            <p:strVal val="#ppt_h"/>
                                          </p:val>
                                        </p:tav>
                                      </p:tavLst>
                                    </p:anim>
                                    <p:anim calcmode="lin" valueType="num">
                                      <p:cBhvr>
                                        <p:cTn id="31" dur="1000" fill="hold"/>
                                        <p:tgtEl>
                                          <p:spTgt spid="10"/>
                                        </p:tgtEl>
                                        <p:attrNameLst>
                                          <p:attrName>style.rotation</p:attrName>
                                        </p:attrNameLst>
                                      </p:cBhvr>
                                      <p:tavLst>
                                        <p:tav tm="0">
                                          <p:val>
                                            <p:fltVal val="90"/>
                                          </p:val>
                                        </p:tav>
                                        <p:tav tm="100000">
                                          <p:val>
                                            <p:fltVal val="0"/>
                                          </p:val>
                                        </p:tav>
                                      </p:tavLst>
                                    </p:anim>
                                    <p:animEffect transition="in" filter="fade">
                                      <p:cBhvr>
                                        <p:cTn id="32" dur="1000"/>
                                        <p:tgtEl>
                                          <p:spTgt spid="10"/>
                                        </p:tgtEl>
                                      </p:cBhvr>
                                    </p:animEffect>
                                  </p:childTnLst>
                                </p:cTn>
                              </p:par>
                            </p:childTnLst>
                          </p:cTn>
                        </p:par>
                        <p:par>
                          <p:cTn id="33" fill="hold">
                            <p:stCondLst>
                              <p:cond delay="2449"/>
                            </p:stCondLst>
                            <p:childTnLst>
                              <p:par>
                                <p:cTn id="34" presetID="1" presetClass="entr" presetSubtype="0"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11"/>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14"/>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17"/>
                                        </p:tgtEl>
                                        <p:attrNameLst>
                                          <p:attrName>style.visibility</p:attrName>
                                        </p:attrNameLst>
                                      </p:cBhvr>
                                      <p:to>
                                        <p:strVal val="visible"/>
                                      </p:to>
                                    </p:set>
                                  </p:childTnLst>
                                </p:cTn>
                              </p:par>
                              <p:par>
                                <p:cTn id="42" presetID="56" presetClass="path" presetSubtype="0" accel="50000" decel="50000" fill="hold" nodeType="withEffect">
                                  <p:stCondLst>
                                    <p:cond delay="0"/>
                                  </p:stCondLst>
                                  <p:childTnLst>
                                    <p:animMotion origin="layout" path="M 1.46481E-6 -2.96296E-6 L -0.313 -0.10856 " pathEditMode="relative" rAng="0" ptsTypes="AA">
                                      <p:cBhvr>
                                        <p:cTn id="43" dur="1000" spd="-99900" fill="hold"/>
                                        <p:tgtEl>
                                          <p:spTgt spid="20"/>
                                        </p:tgtEl>
                                        <p:attrNameLst>
                                          <p:attrName>ppt_x</p:attrName>
                                          <p:attrName>ppt_y</p:attrName>
                                        </p:attrNameLst>
                                      </p:cBhvr>
                                      <p:rCtr x="-15500" y="-5300"/>
                                    </p:animMotion>
                                  </p:childTnLst>
                                </p:cTn>
                              </p:par>
                              <p:par>
                                <p:cTn id="44" presetID="56" presetClass="path" presetSubtype="0" accel="50000" decel="50000" fill="hold" nodeType="withEffect">
                                  <p:stCondLst>
                                    <p:cond delay="0"/>
                                  </p:stCondLst>
                                  <p:childTnLst>
                                    <p:animMotion origin="layout" path="M 1.67816E-7 4.81481E-6 L 0.30831 0.12546 " pathEditMode="relative" rAng="0" ptsTypes="AA">
                                      <p:cBhvr>
                                        <p:cTn id="45" dur="1000" spd="-99900" fill="hold"/>
                                        <p:tgtEl>
                                          <p:spTgt spid="11"/>
                                        </p:tgtEl>
                                        <p:attrNameLst>
                                          <p:attrName>ppt_x</p:attrName>
                                          <p:attrName>ppt_y</p:attrName>
                                        </p:attrNameLst>
                                      </p:cBhvr>
                                      <p:rCtr x="15400" y="6300"/>
                                    </p:animMotion>
                                  </p:childTnLst>
                                </p:cTn>
                              </p:par>
                              <p:par>
                                <p:cTn id="46" presetID="56" presetClass="path" presetSubtype="0" accel="50000" decel="50000" fill="hold" nodeType="withEffect">
                                  <p:stCondLst>
                                    <p:cond delay="0"/>
                                  </p:stCondLst>
                                  <p:childTnLst>
                                    <p:animMotion origin="layout" path="M -1.26838E-6 -4.81481E-6 L 0.30623 -0.10416 " pathEditMode="relative" rAng="0" ptsTypes="AA">
                                      <p:cBhvr>
                                        <p:cTn id="47" dur="1000" spd="-99900" fill="hold"/>
                                        <p:tgtEl>
                                          <p:spTgt spid="14"/>
                                        </p:tgtEl>
                                        <p:attrNameLst>
                                          <p:attrName>ppt_x</p:attrName>
                                          <p:attrName>ppt_y</p:attrName>
                                        </p:attrNameLst>
                                      </p:cBhvr>
                                      <p:rCtr x="15300" y="-5100"/>
                                    </p:animMotion>
                                  </p:childTnLst>
                                </p:cTn>
                              </p:par>
                              <p:par>
                                <p:cTn id="48" presetID="56" presetClass="path" presetSubtype="0" accel="50000" decel="50000" fill="hold" nodeType="withEffect">
                                  <p:stCondLst>
                                    <p:cond delay="0"/>
                                  </p:stCondLst>
                                  <p:childTnLst>
                                    <p:animMotion origin="layout" path="M 4.06791E-6 -4.81481E-6 L -0.30923 0.12084 " pathEditMode="relative" rAng="0" ptsTypes="AA">
                                      <p:cBhvr>
                                        <p:cTn id="49" dur="1000" spd="-99900" fill="hold"/>
                                        <p:tgtEl>
                                          <p:spTgt spid="17"/>
                                        </p:tgtEl>
                                        <p:attrNameLst>
                                          <p:attrName>ppt_x</p:attrName>
                                          <p:attrName>ppt_y</p:attrName>
                                        </p:attrNameLst>
                                      </p:cBhvr>
                                      <p:rCtr x="-15400" y="6000"/>
                                    </p:animMotion>
                                  </p:childTnLst>
                                </p:cTn>
                              </p:par>
                            </p:childTnLst>
                          </p:cTn>
                        </p:par>
                        <p:par>
                          <p:cTn id="50" fill="hold">
                            <p:stCondLst>
                              <p:cond delay="2449"/>
                            </p:stCondLst>
                            <p:childTnLst>
                              <p:par>
                                <p:cTn id="51" presetID="22" presetClass="entr" presetSubtype="8" fill="hold" grpId="0" nodeType="after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wipe(left)">
                                      <p:cBhvr>
                                        <p:cTn id="53" dur="500"/>
                                        <p:tgtEl>
                                          <p:spTgt spid="5"/>
                                        </p:tgtEl>
                                      </p:cBhvr>
                                    </p:animEffect>
                                  </p:childTnLst>
                                </p:cTn>
                              </p:par>
                              <p:par>
                                <p:cTn id="54" presetID="22" presetClass="entr" presetSubtype="2" fill="hold" grpId="0" nodeType="with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right)">
                                      <p:cBhvr>
                                        <p:cTn id="56" dur="500"/>
                                        <p:tgtEl>
                                          <p:spTgt spid="6"/>
                                        </p:tgtEl>
                                      </p:cBhvr>
                                    </p:animEffect>
                                  </p:childTnLst>
                                </p:cTn>
                              </p:par>
                              <p:par>
                                <p:cTn id="57" presetID="22" presetClass="entr" presetSubtype="2" fill="hold" grpId="0" nodeType="with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wipe(right)">
                                      <p:cBhvr>
                                        <p:cTn id="59" dur="500"/>
                                        <p:tgtEl>
                                          <p:spTgt spid="8"/>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wipe(left)">
                                      <p:cBhvr>
                                        <p:cTn id="62" dur="500"/>
                                        <p:tgtEl>
                                          <p:spTgt spid="7"/>
                                        </p:tgtEl>
                                      </p:cBhvr>
                                    </p:animEffect>
                                  </p:childTnLst>
                                </p:cTn>
                              </p:par>
                            </p:childTnLst>
                          </p:cTn>
                        </p:par>
                        <p:par>
                          <p:cTn id="63" fill="hold">
                            <p:stCondLst>
                              <p:cond delay="2949"/>
                            </p:stCondLst>
                            <p:childTnLst>
                              <p:par>
                                <p:cTn id="64" presetID="4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1000" fill="hold"/>
                                        <p:tgtEl>
                                          <p:spTgt spid="23"/>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1000"/>
                                        <p:tgtEl>
                                          <p:spTgt spid="25"/>
                                        </p:tgtEl>
                                      </p:cBhvr>
                                    </p:animEffect>
                                    <p:anim calcmode="lin" valueType="num">
                                      <p:cBhvr>
                                        <p:cTn id="72" dur="1000" fill="hold"/>
                                        <p:tgtEl>
                                          <p:spTgt spid="25"/>
                                        </p:tgtEl>
                                        <p:attrNameLst>
                                          <p:attrName>ppt_x</p:attrName>
                                        </p:attrNameLst>
                                      </p:cBhvr>
                                      <p:tavLst>
                                        <p:tav tm="0">
                                          <p:val>
                                            <p:strVal val="#ppt_x"/>
                                          </p:val>
                                        </p:tav>
                                        <p:tav tm="100000">
                                          <p:val>
                                            <p:strVal val="#ppt_x"/>
                                          </p:val>
                                        </p:tav>
                                      </p:tavLst>
                                    </p:anim>
                                    <p:anim calcmode="lin" valueType="num">
                                      <p:cBhvr>
                                        <p:cTn id="73" dur="1000" fill="hold"/>
                                        <p:tgtEl>
                                          <p:spTgt spid="25"/>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1000"/>
                                        <p:tgtEl>
                                          <p:spTgt spid="29"/>
                                        </p:tgtEl>
                                      </p:cBhvr>
                                    </p:animEffect>
                                    <p:anim calcmode="lin" valueType="num">
                                      <p:cBhvr>
                                        <p:cTn id="77" dur="1000" fill="hold"/>
                                        <p:tgtEl>
                                          <p:spTgt spid="29"/>
                                        </p:tgtEl>
                                        <p:attrNameLst>
                                          <p:attrName>ppt_x</p:attrName>
                                        </p:attrNameLst>
                                      </p:cBhvr>
                                      <p:tavLst>
                                        <p:tav tm="0">
                                          <p:val>
                                            <p:strVal val="#ppt_x"/>
                                          </p:val>
                                        </p:tav>
                                        <p:tav tm="100000">
                                          <p:val>
                                            <p:strVal val="#ppt_x"/>
                                          </p:val>
                                        </p:tav>
                                      </p:tavLst>
                                    </p:anim>
                                    <p:anim calcmode="lin" valueType="num">
                                      <p:cBhvr>
                                        <p:cTn id="78" dur="1000" fill="hold"/>
                                        <p:tgtEl>
                                          <p:spTgt spid="2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27"/>
                                        </p:tgtEl>
                                        <p:attrNameLst>
                                          <p:attrName>style.visibility</p:attrName>
                                        </p:attrNameLst>
                                      </p:cBhvr>
                                      <p:to>
                                        <p:strVal val="visible"/>
                                      </p:to>
                                    </p:set>
                                    <p:animEffect transition="in" filter="fade">
                                      <p:cBhvr>
                                        <p:cTn id="81" dur="1000"/>
                                        <p:tgtEl>
                                          <p:spTgt spid="27"/>
                                        </p:tgtEl>
                                      </p:cBhvr>
                                    </p:animEffect>
                                    <p:anim calcmode="lin" valueType="num">
                                      <p:cBhvr>
                                        <p:cTn id="82" dur="1000" fill="hold"/>
                                        <p:tgtEl>
                                          <p:spTgt spid="27"/>
                                        </p:tgtEl>
                                        <p:attrNameLst>
                                          <p:attrName>ppt_x</p:attrName>
                                        </p:attrNameLst>
                                      </p:cBhvr>
                                      <p:tavLst>
                                        <p:tav tm="0">
                                          <p:val>
                                            <p:strVal val="#ppt_x"/>
                                          </p:val>
                                        </p:tav>
                                        <p:tav tm="100000">
                                          <p:val>
                                            <p:strVal val="#ppt_x"/>
                                          </p:val>
                                        </p:tav>
                                      </p:tavLst>
                                    </p:anim>
                                    <p:anim calcmode="lin" valueType="num">
                                      <p:cBhvr>
                                        <p:cTn id="83" dur="1000" fill="hold"/>
                                        <p:tgtEl>
                                          <p:spTgt spid="27"/>
                                        </p:tgtEl>
                                        <p:attrNameLst>
                                          <p:attrName>ppt_y</p:attrName>
                                        </p:attrNameLst>
                                      </p:cBhvr>
                                      <p:tavLst>
                                        <p:tav tm="0">
                                          <p:val>
                                            <p:strVal val="#ppt_y+.1"/>
                                          </p:val>
                                        </p:tav>
                                        <p:tav tm="100000">
                                          <p:val>
                                            <p:strVal val="#ppt_y"/>
                                          </p:val>
                                        </p:tav>
                                      </p:tavLst>
                                    </p:anim>
                                  </p:childTnLst>
                                </p:cTn>
                              </p:par>
                            </p:childTnLst>
                          </p:cTn>
                        </p:par>
                        <p:par>
                          <p:cTn id="84" fill="hold">
                            <p:stCondLst>
                              <p:cond delay="3949"/>
                            </p:stCondLst>
                            <p:childTnLst>
                              <p:par>
                                <p:cTn id="85" presetID="22" presetClass="entr" presetSubtype="1"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Effect transition="in" filter="wipe(up)">
                                      <p:cBhvr>
                                        <p:cTn id="87" dur="500"/>
                                        <p:tgtEl>
                                          <p:spTgt spid="24"/>
                                        </p:tgtEl>
                                      </p:cBhvr>
                                    </p:animEffect>
                                  </p:childTnLst>
                                </p:cTn>
                              </p:par>
                              <p:par>
                                <p:cTn id="88" presetID="22" presetClass="entr" presetSubtype="1"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Effect transition="in" filter="wipe(up)">
                                      <p:cBhvr>
                                        <p:cTn id="90" dur="500"/>
                                        <p:tgtEl>
                                          <p:spTgt spid="26"/>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down)">
                                      <p:cBhvr>
                                        <p:cTn id="93" dur="500"/>
                                        <p:tgtEl>
                                          <p:spTgt spid="28"/>
                                        </p:tgtEl>
                                      </p:cBhvr>
                                    </p:animEffect>
                                  </p:childTnLst>
                                </p:cTn>
                              </p:par>
                              <p:par>
                                <p:cTn id="94" presetID="22" presetClass="entr" presetSubtype="4" fill="hold" grpId="0" nodeType="withEffect">
                                  <p:stCondLst>
                                    <p:cond delay="0"/>
                                  </p:stCondLst>
                                  <p:childTnLst>
                                    <p:set>
                                      <p:cBhvr>
                                        <p:cTn id="95" dur="1" fill="hold">
                                          <p:stCondLst>
                                            <p:cond delay="0"/>
                                          </p:stCondLst>
                                        </p:cTn>
                                        <p:tgtEl>
                                          <p:spTgt spid="30"/>
                                        </p:tgtEl>
                                        <p:attrNameLst>
                                          <p:attrName>style.visibility</p:attrName>
                                        </p:attrNameLst>
                                      </p:cBhvr>
                                      <p:to>
                                        <p:strVal val="visible"/>
                                      </p:to>
                                    </p:set>
                                    <p:animEffect transition="in" filter="wipe(down)">
                                      <p:cBhvr>
                                        <p:cTn id="9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P spid="7" grpId="0" animBg="1"/>
      <p:bldP spid="8" grpId="0" animBg="1"/>
      <p:bldP spid="9" grpId="0" animBg="1" autoUpdateAnimBg="0"/>
      <p:bldP spid="10" grpId="0" animBg="1" autoUpdateAnimBg="0"/>
      <p:bldP spid="23" grpId="0" autoUpdateAnimBg="0"/>
      <p:bldP spid="24" grpId="0" autoUpdateAnimBg="0"/>
      <p:bldP spid="25" grpId="0" autoUpdateAnimBg="0"/>
      <p:bldP spid="26" grpId="0" autoUpdateAnimBg="0"/>
      <p:bldP spid="27" grpId="0" autoUpdateAnimBg="0"/>
      <p:bldP spid="28" grpId="0" autoUpdateAnimBg="0"/>
      <p:bldP spid="29" grpId="0" autoUpdateAnimBg="0"/>
      <p:bldP spid="30"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68590" y="333450"/>
            <a:ext cx="3262433" cy="461665"/>
          </a:xfrm>
          <a:prstGeom prst="rect">
            <a:avLst/>
          </a:prstGeom>
          <a:noFill/>
        </p:spPr>
        <p:txBody>
          <a:bodyPr wrap="none" rtlCol="0">
            <a:spAutoFit/>
          </a:bodyPr>
          <a:lstStyle/>
          <a:p>
            <a:r>
              <a:rPr lang="zh-CN" altLang="en-US" sz="2400" dirty="0">
                <a:solidFill>
                  <a:schemeClr val="bg1"/>
                </a:solidFill>
                <a:latin typeface="方正兰亭粗黑简体" panose="02000000000000000000" pitchFamily="2" charset="-122"/>
                <a:ea typeface="方正兰亭粗黑简体" panose="02000000000000000000" pitchFamily="2" charset="-122"/>
              </a:rPr>
              <a:t>点击输入您的标题内容</a:t>
            </a:r>
          </a:p>
        </p:txBody>
      </p:sp>
      <p:sp>
        <p:nvSpPr>
          <p:cNvPr id="3" name="矩形 2"/>
          <p:cNvSpPr/>
          <p:nvPr/>
        </p:nvSpPr>
        <p:spPr>
          <a:xfrm>
            <a:off x="0" y="117426"/>
            <a:ext cx="1418655" cy="9212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4" name="KSO_Shape"/>
          <p:cNvSpPr/>
          <p:nvPr/>
        </p:nvSpPr>
        <p:spPr bwMode="auto">
          <a:xfrm>
            <a:off x="502354" y="189434"/>
            <a:ext cx="772285" cy="792088"/>
          </a:xfrm>
          <a:custGeom>
            <a:avLst/>
            <a:gdLst>
              <a:gd name="T0" fmla="*/ 342531 w 2482850"/>
              <a:gd name="T1" fmla="*/ 1411756 h 2544763"/>
              <a:gd name="T2" fmla="*/ 306547 w 2482850"/>
              <a:gd name="T3" fmla="*/ 1492974 h 2544763"/>
              <a:gd name="T4" fmla="*/ 13579 w 2482850"/>
              <a:gd name="T5" fmla="*/ 1472457 h 2544763"/>
              <a:gd name="T6" fmla="*/ 20029 w 2482850"/>
              <a:gd name="T7" fmla="*/ 1384118 h 2544763"/>
              <a:gd name="T8" fmla="*/ 1841954 w 2482850"/>
              <a:gd name="T9" fmla="*/ 1334060 h 2544763"/>
              <a:gd name="T10" fmla="*/ 1837887 w 2482850"/>
              <a:gd name="T11" fmla="*/ 1604505 h 2544763"/>
              <a:gd name="T12" fmla="*/ 1149584 w 2482850"/>
              <a:gd name="T13" fmla="*/ 1082629 h 2544763"/>
              <a:gd name="T14" fmla="*/ 1326475 w 2482850"/>
              <a:gd name="T15" fmla="*/ 1289240 h 2544763"/>
              <a:gd name="T16" fmla="*/ 574873 w 2482850"/>
              <a:gd name="T17" fmla="*/ 1171589 h 2544763"/>
              <a:gd name="T18" fmla="*/ 1815518 w 2482850"/>
              <a:gd name="T19" fmla="*/ 969269 h 2544763"/>
              <a:gd name="T20" fmla="*/ 1853647 w 2482850"/>
              <a:gd name="T21" fmla="*/ 1234357 h 2544763"/>
              <a:gd name="T22" fmla="*/ 290931 w 2482850"/>
              <a:gd name="T23" fmla="*/ 886711 h 2544763"/>
              <a:gd name="T24" fmla="*/ 345416 w 2482850"/>
              <a:gd name="T25" fmla="*/ 956400 h 2544763"/>
              <a:gd name="T26" fmla="*/ 284141 w 2482850"/>
              <a:gd name="T27" fmla="*/ 1020493 h 2544763"/>
              <a:gd name="T28" fmla="*/ 3055 w 2482850"/>
              <a:gd name="T29" fmla="*/ 973186 h 2544763"/>
              <a:gd name="T30" fmla="*/ 38870 w 2482850"/>
              <a:gd name="T31" fmla="*/ 892137 h 2544763"/>
              <a:gd name="T32" fmla="*/ 1092019 w 2482850"/>
              <a:gd name="T33" fmla="*/ 666011 h 2544763"/>
              <a:gd name="T34" fmla="*/ 1142276 w 2482850"/>
              <a:gd name="T35" fmla="*/ 816768 h 2544763"/>
              <a:gd name="T36" fmla="*/ 1014427 w 2482850"/>
              <a:gd name="T37" fmla="*/ 1013872 h 2544763"/>
              <a:gd name="T38" fmla="*/ 872485 w 2482850"/>
              <a:gd name="T39" fmla="*/ 1026945 h 2544763"/>
              <a:gd name="T40" fmla="*/ 735127 w 2482850"/>
              <a:gd name="T41" fmla="*/ 831198 h 2544763"/>
              <a:gd name="T42" fmla="*/ 767726 w 2482850"/>
              <a:gd name="T43" fmla="*/ 705058 h 2544763"/>
              <a:gd name="T44" fmla="*/ 937004 w 2482850"/>
              <a:gd name="T45" fmla="*/ 631887 h 2544763"/>
              <a:gd name="T46" fmla="*/ 1839921 w 2482850"/>
              <a:gd name="T47" fmla="*/ 646042 h 2544763"/>
              <a:gd name="T48" fmla="*/ 1839921 w 2482850"/>
              <a:gd name="T49" fmla="*/ 916908 h 2544763"/>
              <a:gd name="T50" fmla="*/ 1041836 w 2482850"/>
              <a:gd name="T51" fmla="*/ 497072 h 2544763"/>
              <a:gd name="T52" fmla="*/ 1122120 w 2482850"/>
              <a:gd name="T53" fmla="*/ 564600 h 2544763"/>
              <a:gd name="T54" fmla="*/ 1106537 w 2482850"/>
              <a:gd name="T55" fmla="*/ 695751 h 2544763"/>
              <a:gd name="T56" fmla="*/ 1008639 w 2482850"/>
              <a:gd name="T57" fmla="*/ 596666 h 2544763"/>
              <a:gd name="T58" fmla="*/ 789300 w 2482850"/>
              <a:gd name="T59" fmla="*/ 616178 h 2544763"/>
              <a:gd name="T60" fmla="*/ 727987 w 2482850"/>
              <a:gd name="T61" fmla="*/ 682008 h 2544763"/>
              <a:gd name="T62" fmla="*/ 807762 w 2482850"/>
              <a:gd name="T63" fmla="*/ 502672 h 2544763"/>
              <a:gd name="T64" fmla="*/ 315373 w 2482850"/>
              <a:gd name="T65" fmla="*/ 416928 h 2544763"/>
              <a:gd name="T66" fmla="*/ 338797 w 2482850"/>
              <a:gd name="T67" fmla="*/ 502278 h 2544763"/>
              <a:gd name="T68" fmla="*/ 51431 w 2482850"/>
              <a:gd name="T69" fmla="*/ 538518 h 2544763"/>
              <a:gd name="T70" fmla="*/ 340 w 2482850"/>
              <a:gd name="T71" fmla="*/ 466038 h 2544763"/>
              <a:gd name="T72" fmla="*/ 65010 w 2482850"/>
              <a:gd name="T73" fmla="*/ 405412 h 2544763"/>
              <a:gd name="T74" fmla="*/ 1857375 w 2482850"/>
              <a:gd name="T75" fmla="*/ 519685 h 2544763"/>
              <a:gd name="T76" fmla="*/ 343343 w 2482850"/>
              <a:gd name="T77" fmla="*/ 17148 h 2544763"/>
              <a:gd name="T78" fmla="*/ 191196 w 2482850"/>
              <a:gd name="T79" fmla="*/ 148054 h 2544763"/>
              <a:gd name="T80" fmla="*/ 371159 w 2482850"/>
              <a:gd name="T81" fmla="*/ 432954 h 2544763"/>
              <a:gd name="T82" fmla="*/ 329603 w 2482850"/>
              <a:gd name="T83" fmla="*/ 559954 h 2544763"/>
              <a:gd name="T84" fmla="*/ 345547 w 2482850"/>
              <a:gd name="T85" fmla="*/ 876945 h 2544763"/>
              <a:gd name="T86" fmla="*/ 361661 w 2482850"/>
              <a:gd name="T87" fmla="*/ 1009548 h 2544763"/>
              <a:gd name="T88" fmla="*/ 306875 w 2482850"/>
              <a:gd name="T89" fmla="*/ 1334859 h 2544763"/>
              <a:gd name="T90" fmla="*/ 377944 w 2482850"/>
              <a:gd name="T91" fmla="*/ 1447766 h 2544763"/>
              <a:gd name="T92" fmla="*/ 276513 w 2482850"/>
              <a:gd name="T93" fmla="*/ 1534357 h 2544763"/>
              <a:gd name="T94" fmla="*/ 305009 w 2482850"/>
              <a:gd name="T95" fmla="*/ 1883098 h 2544763"/>
              <a:gd name="T96" fmla="*/ 1657699 w 2482850"/>
              <a:gd name="T97" fmla="*/ 1800412 h 2544763"/>
              <a:gd name="T98" fmla="*/ 1610885 w 2482850"/>
              <a:gd name="T99" fmla="*/ 47879 h 2544763"/>
              <a:gd name="T100" fmla="*/ 1621063 w 2482850"/>
              <a:gd name="T101" fmla="*/ 34297 h 2544763"/>
              <a:gd name="T102" fmla="*/ 1672965 w 2482850"/>
              <a:gd name="T103" fmla="*/ 1807712 h 2544763"/>
              <a:gd name="T104" fmla="*/ 300769 w 2482850"/>
              <a:gd name="T105" fmla="*/ 1899567 h 2544763"/>
              <a:gd name="T106" fmla="*/ 276513 w 2482850"/>
              <a:gd name="T107" fmla="*/ 1517378 h 2544763"/>
              <a:gd name="T108" fmla="*/ 360982 w 2482850"/>
              <a:gd name="T109" fmla="*/ 1445389 h 2544763"/>
              <a:gd name="T110" fmla="*/ 301787 w 2482850"/>
              <a:gd name="T111" fmla="*/ 1351158 h 2544763"/>
              <a:gd name="T112" fmla="*/ 347413 w 2482850"/>
              <a:gd name="T113" fmla="*/ 1000040 h 2544763"/>
              <a:gd name="T114" fmla="*/ 333843 w 2482850"/>
              <a:gd name="T115" fmla="*/ 889679 h 2544763"/>
              <a:gd name="T116" fmla="*/ 320614 w 2482850"/>
              <a:gd name="T117" fmla="*/ 545353 h 2544763"/>
              <a:gd name="T118" fmla="*/ 355215 w 2482850"/>
              <a:gd name="T119" fmla="*/ 439746 h 2544763"/>
              <a:gd name="T120" fmla="*/ 174065 w 2482850"/>
              <a:gd name="T121" fmla="*/ 145506 h 2544763"/>
              <a:gd name="T122" fmla="*/ 343343 w 2482850"/>
              <a:gd name="T123" fmla="*/ 0 h 254476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482850" h="2544763">
                <a:moveTo>
                  <a:pt x="86902" y="1822450"/>
                </a:moveTo>
                <a:lnTo>
                  <a:pt x="91667" y="1822450"/>
                </a:lnTo>
                <a:lnTo>
                  <a:pt x="370523" y="1822450"/>
                </a:lnTo>
                <a:lnTo>
                  <a:pt x="375061" y="1822450"/>
                </a:lnTo>
                <a:lnTo>
                  <a:pt x="379826" y="1822903"/>
                </a:lnTo>
                <a:lnTo>
                  <a:pt x="384137" y="1823583"/>
                </a:lnTo>
                <a:lnTo>
                  <a:pt x="388902" y="1824262"/>
                </a:lnTo>
                <a:lnTo>
                  <a:pt x="393213" y="1825395"/>
                </a:lnTo>
                <a:lnTo>
                  <a:pt x="397524" y="1826527"/>
                </a:lnTo>
                <a:lnTo>
                  <a:pt x="401835" y="1827886"/>
                </a:lnTo>
                <a:lnTo>
                  <a:pt x="405919" y="1829472"/>
                </a:lnTo>
                <a:lnTo>
                  <a:pt x="409777" y="1831284"/>
                </a:lnTo>
                <a:lnTo>
                  <a:pt x="414088" y="1833322"/>
                </a:lnTo>
                <a:lnTo>
                  <a:pt x="417718" y="1835587"/>
                </a:lnTo>
                <a:lnTo>
                  <a:pt x="421575" y="1838079"/>
                </a:lnTo>
                <a:lnTo>
                  <a:pt x="425206" y="1840344"/>
                </a:lnTo>
                <a:lnTo>
                  <a:pt x="428609" y="1843062"/>
                </a:lnTo>
                <a:lnTo>
                  <a:pt x="432013" y="1846006"/>
                </a:lnTo>
                <a:lnTo>
                  <a:pt x="434962" y="1848951"/>
                </a:lnTo>
                <a:lnTo>
                  <a:pt x="438139" y="1852122"/>
                </a:lnTo>
                <a:lnTo>
                  <a:pt x="441088" y="1855293"/>
                </a:lnTo>
                <a:lnTo>
                  <a:pt x="443584" y="1858691"/>
                </a:lnTo>
                <a:lnTo>
                  <a:pt x="446307" y="1862315"/>
                </a:lnTo>
                <a:lnTo>
                  <a:pt x="448803" y="1865939"/>
                </a:lnTo>
                <a:lnTo>
                  <a:pt x="450845" y="1869789"/>
                </a:lnTo>
                <a:lnTo>
                  <a:pt x="452887" y="1873640"/>
                </a:lnTo>
                <a:lnTo>
                  <a:pt x="454702" y="1877490"/>
                </a:lnTo>
                <a:lnTo>
                  <a:pt x="456291" y="1881794"/>
                </a:lnTo>
                <a:lnTo>
                  <a:pt x="457879" y="1885871"/>
                </a:lnTo>
                <a:lnTo>
                  <a:pt x="459240" y="1890401"/>
                </a:lnTo>
                <a:lnTo>
                  <a:pt x="460148" y="1894704"/>
                </a:lnTo>
                <a:lnTo>
                  <a:pt x="461055" y="1899008"/>
                </a:lnTo>
                <a:lnTo>
                  <a:pt x="461509" y="1903538"/>
                </a:lnTo>
                <a:lnTo>
                  <a:pt x="461736" y="1908068"/>
                </a:lnTo>
                <a:lnTo>
                  <a:pt x="461963" y="1912824"/>
                </a:lnTo>
                <a:lnTo>
                  <a:pt x="461736" y="1917581"/>
                </a:lnTo>
                <a:lnTo>
                  <a:pt x="461509" y="1922111"/>
                </a:lnTo>
                <a:lnTo>
                  <a:pt x="461055" y="1926641"/>
                </a:lnTo>
                <a:lnTo>
                  <a:pt x="460148" y="1930945"/>
                </a:lnTo>
                <a:lnTo>
                  <a:pt x="459240" y="1935248"/>
                </a:lnTo>
                <a:lnTo>
                  <a:pt x="457879" y="1939778"/>
                </a:lnTo>
                <a:lnTo>
                  <a:pt x="456291" y="1943855"/>
                </a:lnTo>
                <a:lnTo>
                  <a:pt x="454702" y="1947932"/>
                </a:lnTo>
                <a:lnTo>
                  <a:pt x="452887" y="1952009"/>
                </a:lnTo>
                <a:lnTo>
                  <a:pt x="450845" y="1955860"/>
                </a:lnTo>
                <a:lnTo>
                  <a:pt x="448803" y="1959710"/>
                </a:lnTo>
                <a:lnTo>
                  <a:pt x="446307" y="1963334"/>
                </a:lnTo>
                <a:lnTo>
                  <a:pt x="443584" y="1966958"/>
                </a:lnTo>
                <a:lnTo>
                  <a:pt x="441088" y="1970356"/>
                </a:lnTo>
                <a:lnTo>
                  <a:pt x="438139" y="1973753"/>
                </a:lnTo>
                <a:lnTo>
                  <a:pt x="434962" y="1976698"/>
                </a:lnTo>
                <a:lnTo>
                  <a:pt x="432013" y="1979643"/>
                </a:lnTo>
                <a:lnTo>
                  <a:pt x="428609" y="1982587"/>
                </a:lnTo>
                <a:lnTo>
                  <a:pt x="425206" y="1985305"/>
                </a:lnTo>
                <a:lnTo>
                  <a:pt x="421575" y="1988023"/>
                </a:lnTo>
                <a:lnTo>
                  <a:pt x="417718" y="1990288"/>
                </a:lnTo>
                <a:lnTo>
                  <a:pt x="414088" y="1992327"/>
                </a:lnTo>
                <a:lnTo>
                  <a:pt x="409777" y="1994365"/>
                </a:lnTo>
                <a:lnTo>
                  <a:pt x="405919" y="1996177"/>
                </a:lnTo>
                <a:lnTo>
                  <a:pt x="401835" y="1997763"/>
                </a:lnTo>
                <a:lnTo>
                  <a:pt x="397524" y="1999348"/>
                </a:lnTo>
                <a:lnTo>
                  <a:pt x="393213" y="2000254"/>
                </a:lnTo>
                <a:lnTo>
                  <a:pt x="388902" y="2001387"/>
                </a:lnTo>
                <a:lnTo>
                  <a:pt x="384137" y="2002066"/>
                </a:lnTo>
                <a:lnTo>
                  <a:pt x="379826" y="2002972"/>
                </a:lnTo>
                <a:lnTo>
                  <a:pt x="375061" y="2003199"/>
                </a:lnTo>
                <a:lnTo>
                  <a:pt x="370523" y="2003425"/>
                </a:lnTo>
                <a:lnTo>
                  <a:pt x="91667" y="2003425"/>
                </a:lnTo>
                <a:lnTo>
                  <a:pt x="86902" y="2003199"/>
                </a:lnTo>
                <a:lnTo>
                  <a:pt x="82364" y="2002972"/>
                </a:lnTo>
                <a:lnTo>
                  <a:pt x="77599" y="2002066"/>
                </a:lnTo>
                <a:lnTo>
                  <a:pt x="73288" y="2001387"/>
                </a:lnTo>
                <a:lnTo>
                  <a:pt x="68750" y="2000254"/>
                </a:lnTo>
                <a:lnTo>
                  <a:pt x="64439" y="1999348"/>
                </a:lnTo>
                <a:lnTo>
                  <a:pt x="60128" y="1997763"/>
                </a:lnTo>
                <a:lnTo>
                  <a:pt x="56044" y="1996177"/>
                </a:lnTo>
                <a:lnTo>
                  <a:pt x="51959" y="1994365"/>
                </a:lnTo>
                <a:lnTo>
                  <a:pt x="48102" y="1992327"/>
                </a:lnTo>
                <a:lnTo>
                  <a:pt x="44245" y="1990288"/>
                </a:lnTo>
                <a:lnTo>
                  <a:pt x="40615" y="1988023"/>
                </a:lnTo>
                <a:lnTo>
                  <a:pt x="36757" y="1985305"/>
                </a:lnTo>
                <a:lnTo>
                  <a:pt x="33581" y="1982587"/>
                </a:lnTo>
                <a:lnTo>
                  <a:pt x="30177" y="1979643"/>
                </a:lnTo>
                <a:lnTo>
                  <a:pt x="26774" y="1976698"/>
                </a:lnTo>
                <a:lnTo>
                  <a:pt x="23824" y="1973753"/>
                </a:lnTo>
                <a:lnTo>
                  <a:pt x="21101" y="1970356"/>
                </a:lnTo>
                <a:lnTo>
                  <a:pt x="18152" y="1966958"/>
                </a:lnTo>
                <a:lnTo>
                  <a:pt x="15656" y="1963334"/>
                </a:lnTo>
                <a:lnTo>
                  <a:pt x="13160" y="1959710"/>
                </a:lnTo>
                <a:lnTo>
                  <a:pt x="11118" y="1955860"/>
                </a:lnTo>
                <a:lnTo>
                  <a:pt x="9076" y="1952009"/>
                </a:lnTo>
                <a:lnTo>
                  <a:pt x="7261" y="1947932"/>
                </a:lnTo>
                <a:lnTo>
                  <a:pt x="5446" y="1943855"/>
                </a:lnTo>
                <a:lnTo>
                  <a:pt x="4084" y="1939778"/>
                </a:lnTo>
                <a:lnTo>
                  <a:pt x="2950" y="1935248"/>
                </a:lnTo>
                <a:lnTo>
                  <a:pt x="1815" y="1930945"/>
                </a:lnTo>
                <a:lnTo>
                  <a:pt x="1134" y="1926641"/>
                </a:lnTo>
                <a:lnTo>
                  <a:pt x="454" y="1922111"/>
                </a:lnTo>
                <a:lnTo>
                  <a:pt x="0" y="1917581"/>
                </a:lnTo>
                <a:lnTo>
                  <a:pt x="0" y="1912824"/>
                </a:lnTo>
                <a:lnTo>
                  <a:pt x="0" y="1908068"/>
                </a:lnTo>
                <a:lnTo>
                  <a:pt x="454" y="1903538"/>
                </a:lnTo>
                <a:lnTo>
                  <a:pt x="1134" y="1899008"/>
                </a:lnTo>
                <a:lnTo>
                  <a:pt x="1815" y="1894704"/>
                </a:lnTo>
                <a:lnTo>
                  <a:pt x="2950" y="1890401"/>
                </a:lnTo>
                <a:lnTo>
                  <a:pt x="4084" y="1885871"/>
                </a:lnTo>
                <a:lnTo>
                  <a:pt x="5446" y="1881794"/>
                </a:lnTo>
                <a:lnTo>
                  <a:pt x="7261" y="1877490"/>
                </a:lnTo>
                <a:lnTo>
                  <a:pt x="9076" y="1873640"/>
                </a:lnTo>
                <a:lnTo>
                  <a:pt x="11118" y="1869789"/>
                </a:lnTo>
                <a:lnTo>
                  <a:pt x="13160" y="1865939"/>
                </a:lnTo>
                <a:lnTo>
                  <a:pt x="15656" y="1862315"/>
                </a:lnTo>
                <a:lnTo>
                  <a:pt x="18152" y="1858691"/>
                </a:lnTo>
                <a:lnTo>
                  <a:pt x="21101" y="1855293"/>
                </a:lnTo>
                <a:lnTo>
                  <a:pt x="23824" y="1852122"/>
                </a:lnTo>
                <a:lnTo>
                  <a:pt x="26774" y="1848951"/>
                </a:lnTo>
                <a:lnTo>
                  <a:pt x="30177" y="1846006"/>
                </a:lnTo>
                <a:lnTo>
                  <a:pt x="33581" y="1843062"/>
                </a:lnTo>
                <a:lnTo>
                  <a:pt x="36757" y="1840344"/>
                </a:lnTo>
                <a:lnTo>
                  <a:pt x="40615" y="1838079"/>
                </a:lnTo>
                <a:lnTo>
                  <a:pt x="44245" y="1835587"/>
                </a:lnTo>
                <a:lnTo>
                  <a:pt x="48102" y="1833322"/>
                </a:lnTo>
                <a:lnTo>
                  <a:pt x="51959" y="1831284"/>
                </a:lnTo>
                <a:lnTo>
                  <a:pt x="56044" y="1829472"/>
                </a:lnTo>
                <a:lnTo>
                  <a:pt x="60128" y="1827886"/>
                </a:lnTo>
                <a:lnTo>
                  <a:pt x="64439" y="1826527"/>
                </a:lnTo>
                <a:lnTo>
                  <a:pt x="68750" y="1825395"/>
                </a:lnTo>
                <a:lnTo>
                  <a:pt x="73288" y="1824262"/>
                </a:lnTo>
                <a:lnTo>
                  <a:pt x="77599" y="1823583"/>
                </a:lnTo>
                <a:lnTo>
                  <a:pt x="82364" y="1822903"/>
                </a:lnTo>
                <a:lnTo>
                  <a:pt x="86902" y="1822450"/>
                </a:lnTo>
                <a:close/>
                <a:moveTo>
                  <a:pt x="2282825" y="1685925"/>
                </a:moveTo>
                <a:lnTo>
                  <a:pt x="2412173" y="1745797"/>
                </a:lnTo>
                <a:lnTo>
                  <a:pt x="2422140" y="1750786"/>
                </a:lnTo>
                <a:lnTo>
                  <a:pt x="2426897" y="1753281"/>
                </a:lnTo>
                <a:lnTo>
                  <a:pt x="2431201" y="1756002"/>
                </a:lnTo>
                <a:lnTo>
                  <a:pt x="2435732" y="1758724"/>
                </a:lnTo>
                <a:lnTo>
                  <a:pt x="2439583" y="1761445"/>
                </a:lnTo>
                <a:lnTo>
                  <a:pt x="2443434" y="1764166"/>
                </a:lnTo>
                <a:lnTo>
                  <a:pt x="2447058" y="1767115"/>
                </a:lnTo>
                <a:lnTo>
                  <a:pt x="2450456" y="1769836"/>
                </a:lnTo>
                <a:lnTo>
                  <a:pt x="2453628" y="1773011"/>
                </a:lnTo>
                <a:lnTo>
                  <a:pt x="2456799" y="1775959"/>
                </a:lnTo>
                <a:lnTo>
                  <a:pt x="2459518" y="1778907"/>
                </a:lnTo>
                <a:lnTo>
                  <a:pt x="2462236" y="1782082"/>
                </a:lnTo>
                <a:lnTo>
                  <a:pt x="2464501" y="1785257"/>
                </a:lnTo>
                <a:lnTo>
                  <a:pt x="2466766" y="1788432"/>
                </a:lnTo>
                <a:lnTo>
                  <a:pt x="2468805" y="1791607"/>
                </a:lnTo>
                <a:lnTo>
                  <a:pt x="2470617" y="1794782"/>
                </a:lnTo>
                <a:lnTo>
                  <a:pt x="2472430" y="1798184"/>
                </a:lnTo>
                <a:lnTo>
                  <a:pt x="2474015" y="1801813"/>
                </a:lnTo>
                <a:lnTo>
                  <a:pt x="2475601" y="1805215"/>
                </a:lnTo>
                <a:lnTo>
                  <a:pt x="2477866" y="1812245"/>
                </a:lnTo>
                <a:lnTo>
                  <a:pt x="2479905" y="1819502"/>
                </a:lnTo>
                <a:lnTo>
                  <a:pt x="2481264" y="1826986"/>
                </a:lnTo>
                <a:lnTo>
                  <a:pt x="2482397" y="1834697"/>
                </a:lnTo>
                <a:lnTo>
                  <a:pt x="2482850" y="1842861"/>
                </a:lnTo>
                <a:lnTo>
                  <a:pt x="2482850" y="1851025"/>
                </a:lnTo>
                <a:lnTo>
                  <a:pt x="2482850" y="2068286"/>
                </a:lnTo>
                <a:lnTo>
                  <a:pt x="2482850" y="2076677"/>
                </a:lnTo>
                <a:lnTo>
                  <a:pt x="2482397" y="2084388"/>
                </a:lnTo>
                <a:lnTo>
                  <a:pt x="2481264" y="2092326"/>
                </a:lnTo>
                <a:lnTo>
                  <a:pt x="2479905" y="2099810"/>
                </a:lnTo>
                <a:lnTo>
                  <a:pt x="2477866" y="2107067"/>
                </a:lnTo>
                <a:lnTo>
                  <a:pt x="2475601" y="2114324"/>
                </a:lnTo>
                <a:lnTo>
                  <a:pt x="2474015" y="2117726"/>
                </a:lnTo>
                <a:lnTo>
                  <a:pt x="2472430" y="2121127"/>
                </a:lnTo>
                <a:lnTo>
                  <a:pt x="2470617" y="2124302"/>
                </a:lnTo>
                <a:lnTo>
                  <a:pt x="2468805" y="2127704"/>
                </a:lnTo>
                <a:lnTo>
                  <a:pt x="2466766" y="2130879"/>
                </a:lnTo>
                <a:lnTo>
                  <a:pt x="2464501" y="2134281"/>
                </a:lnTo>
                <a:lnTo>
                  <a:pt x="2462236" y="2137456"/>
                </a:lnTo>
                <a:lnTo>
                  <a:pt x="2459518" y="2140404"/>
                </a:lnTo>
                <a:lnTo>
                  <a:pt x="2456799" y="2143352"/>
                </a:lnTo>
                <a:lnTo>
                  <a:pt x="2453628" y="2146527"/>
                </a:lnTo>
                <a:lnTo>
                  <a:pt x="2450456" y="2149249"/>
                </a:lnTo>
                <a:lnTo>
                  <a:pt x="2447058" y="2152197"/>
                </a:lnTo>
                <a:lnTo>
                  <a:pt x="2443434" y="2154919"/>
                </a:lnTo>
                <a:lnTo>
                  <a:pt x="2439583" y="2157867"/>
                </a:lnTo>
                <a:lnTo>
                  <a:pt x="2435732" y="2160588"/>
                </a:lnTo>
                <a:lnTo>
                  <a:pt x="2431201" y="2163310"/>
                </a:lnTo>
                <a:lnTo>
                  <a:pt x="2426897" y="2165804"/>
                </a:lnTo>
                <a:lnTo>
                  <a:pt x="2422140" y="2168526"/>
                </a:lnTo>
                <a:lnTo>
                  <a:pt x="2412173" y="2173742"/>
                </a:lnTo>
                <a:lnTo>
                  <a:pt x="2282825" y="2233613"/>
                </a:lnTo>
                <a:lnTo>
                  <a:pt x="2282825" y="1685925"/>
                </a:lnTo>
                <a:close/>
                <a:moveTo>
                  <a:pt x="1216535" y="1436687"/>
                </a:moveTo>
                <a:lnTo>
                  <a:pt x="1274253" y="1436687"/>
                </a:lnTo>
                <a:lnTo>
                  <a:pt x="1303338" y="1492629"/>
                </a:lnTo>
                <a:lnTo>
                  <a:pt x="1283046" y="1513778"/>
                </a:lnTo>
                <a:lnTo>
                  <a:pt x="1301534" y="1642262"/>
                </a:lnTo>
                <a:lnTo>
                  <a:pt x="1245394" y="1852612"/>
                </a:lnTo>
                <a:lnTo>
                  <a:pt x="1189254" y="1642262"/>
                </a:lnTo>
                <a:lnTo>
                  <a:pt x="1207516" y="1513778"/>
                </a:lnTo>
                <a:lnTo>
                  <a:pt x="1187450" y="1492629"/>
                </a:lnTo>
                <a:lnTo>
                  <a:pt x="1216535" y="1436687"/>
                </a:lnTo>
                <a:close/>
                <a:moveTo>
                  <a:pt x="1389519" y="1379537"/>
                </a:moveTo>
                <a:lnTo>
                  <a:pt x="1401785" y="1384753"/>
                </a:lnTo>
                <a:lnTo>
                  <a:pt x="1434494" y="1399267"/>
                </a:lnTo>
                <a:lnTo>
                  <a:pt x="1456754" y="1409246"/>
                </a:lnTo>
                <a:lnTo>
                  <a:pt x="1481740" y="1420358"/>
                </a:lnTo>
                <a:lnTo>
                  <a:pt x="1508543" y="1432831"/>
                </a:lnTo>
                <a:lnTo>
                  <a:pt x="1536709" y="1446212"/>
                </a:lnTo>
                <a:lnTo>
                  <a:pt x="1565557" y="1460273"/>
                </a:lnTo>
                <a:lnTo>
                  <a:pt x="1593950" y="1474560"/>
                </a:lnTo>
                <a:lnTo>
                  <a:pt x="1607578" y="1481818"/>
                </a:lnTo>
                <a:lnTo>
                  <a:pt x="1621207" y="1489075"/>
                </a:lnTo>
                <a:lnTo>
                  <a:pt x="1634154" y="1496105"/>
                </a:lnTo>
                <a:lnTo>
                  <a:pt x="1646647" y="1503362"/>
                </a:lnTo>
                <a:lnTo>
                  <a:pt x="1658232" y="1509939"/>
                </a:lnTo>
                <a:lnTo>
                  <a:pt x="1669589" y="1516743"/>
                </a:lnTo>
                <a:lnTo>
                  <a:pt x="1679584" y="1523546"/>
                </a:lnTo>
                <a:lnTo>
                  <a:pt x="1688669" y="1529669"/>
                </a:lnTo>
                <a:lnTo>
                  <a:pt x="1697074" y="1536019"/>
                </a:lnTo>
                <a:lnTo>
                  <a:pt x="1704115" y="1541689"/>
                </a:lnTo>
                <a:lnTo>
                  <a:pt x="1707068" y="1544410"/>
                </a:lnTo>
                <a:lnTo>
                  <a:pt x="1709794" y="1547132"/>
                </a:lnTo>
                <a:lnTo>
                  <a:pt x="1712292" y="1549853"/>
                </a:lnTo>
                <a:lnTo>
                  <a:pt x="1714337" y="1552348"/>
                </a:lnTo>
                <a:lnTo>
                  <a:pt x="1716154" y="1554843"/>
                </a:lnTo>
                <a:lnTo>
                  <a:pt x="1717971" y="1558018"/>
                </a:lnTo>
                <a:lnTo>
                  <a:pt x="1721833" y="1565048"/>
                </a:lnTo>
                <a:lnTo>
                  <a:pt x="1726148" y="1573666"/>
                </a:lnTo>
                <a:lnTo>
                  <a:pt x="1730237" y="1583191"/>
                </a:lnTo>
                <a:lnTo>
                  <a:pt x="1734326" y="1593850"/>
                </a:lnTo>
                <a:lnTo>
                  <a:pt x="1738869" y="1605416"/>
                </a:lnTo>
                <a:lnTo>
                  <a:pt x="1742957" y="1618116"/>
                </a:lnTo>
                <a:lnTo>
                  <a:pt x="1747500" y="1631269"/>
                </a:lnTo>
                <a:lnTo>
                  <a:pt x="1751816" y="1645330"/>
                </a:lnTo>
                <a:lnTo>
                  <a:pt x="1755904" y="1659844"/>
                </a:lnTo>
                <a:lnTo>
                  <a:pt x="1764536" y="1690460"/>
                </a:lnTo>
                <a:lnTo>
                  <a:pt x="1773168" y="1722210"/>
                </a:lnTo>
                <a:lnTo>
                  <a:pt x="1781118" y="1753960"/>
                </a:lnTo>
                <a:lnTo>
                  <a:pt x="1788613" y="1785030"/>
                </a:lnTo>
                <a:lnTo>
                  <a:pt x="1795428" y="1814966"/>
                </a:lnTo>
                <a:lnTo>
                  <a:pt x="1801561" y="1842180"/>
                </a:lnTo>
                <a:lnTo>
                  <a:pt x="1807012" y="1866446"/>
                </a:lnTo>
                <a:lnTo>
                  <a:pt x="1814962" y="1902505"/>
                </a:lnTo>
                <a:lnTo>
                  <a:pt x="1817688" y="1916112"/>
                </a:lnTo>
                <a:lnTo>
                  <a:pt x="1244600" y="1916112"/>
                </a:lnTo>
                <a:lnTo>
                  <a:pt x="1389519" y="1379537"/>
                </a:lnTo>
                <a:close/>
                <a:moveTo>
                  <a:pt x="1100083" y="1379537"/>
                </a:moveTo>
                <a:lnTo>
                  <a:pt x="1244600" y="1916112"/>
                </a:lnTo>
                <a:lnTo>
                  <a:pt x="673100" y="1916112"/>
                </a:lnTo>
                <a:lnTo>
                  <a:pt x="676045" y="1902505"/>
                </a:lnTo>
                <a:lnTo>
                  <a:pt x="683520" y="1866446"/>
                </a:lnTo>
                <a:lnTo>
                  <a:pt x="688956" y="1842180"/>
                </a:lnTo>
                <a:lnTo>
                  <a:pt x="695072" y="1814966"/>
                </a:lnTo>
                <a:lnTo>
                  <a:pt x="702094" y="1785030"/>
                </a:lnTo>
                <a:lnTo>
                  <a:pt x="709569" y="1753960"/>
                </a:lnTo>
                <a:lnTo>
                  <a:pt x="717724" y="1722210"/>
                </a:lnTo>
                <a:lnTo>
                  <a:pt x="725878" y="1690460"/>
                </a:lnTo>
                <a:lnTo>
                  <a:pt x="734486" y="1659844"/>
                </a:lnTo>
                <a:lnTo>
                  <a:pt x="739016" y="1645330"/>
                </a:lnTo>
                <a:lnTo>
                  <a:pt x="743320" y="1631269"/>
                </a:lnTo>
                <a:lnTo>
                  <a:pt x="747397" y="1618116"/>
                </a:lnTo>
                <a:lnTo>
                  <a:pt x="751928" y="1605416"/>
                </a:lnTo>
                <a:lnTo>
                  <a:pt x="756005" y="1593850"/>
                </a:lnTo>
                <a:lnTo>
                  <a:pt x="760082" y="1583191"/>
                </a:lnTo>
                <a:lnTo>
                  <a:pt x="764386" y="1573666"/>
                </a:lnTo>
                <a:lnTo>
                  <a:pt x="768463" y="1565048"/>
                </a:lnTo>
                <a:lnTo>
                  <a:pt x="772314" y="1558018"/>
                </a:lnTo>
                <a:lnTo>
                  <a:pt x="774353" y="1554843"/>
                </a:lnTo>
                <a:lnTo>
                  <a:pt x="776165" y="1552348"/>
                </a:lnTo>
                <a:lnTo>
                  <a:pt x="778203" y="1549853"/>
                </a:lnTo>
                <a:lnTo>
                  <a:pt x="780695" y="1547132"/>
                </a:lnTo>
                <a:lnTo>
                  <a:pt x="783413" y="1544410"/>
                </a:lnTo>
                <a:lnTo>
                  <a:pt x="786358" y="1541689"/>
                </a:lnTo>
                <a:lnTo>
                  <a:pt x="793607" y="1536019"/>
                </a:lnTo>
                <a:lnTo>
                  <a:pt x="801535" y="1529669"/>
                </a:lnTo>
                <a:lnTo>
                  <a:pt x="810822" y="1523546"/>
                </a:lnTo>
                <a:lnTo>
                  <a:pt x="821015" y="1516743"/>
                </a:lnTo>
                <a:lnTo>
                  <a:pt x="831888" y="1509939"/>
                </a:lnTo>
                <a:lnTo>
                  <a:pt x="843893" y="1503362"/>
                </a:lnTo>
                <a:lnTo>
                  <a:pt x="855898" y="1496105"/>
                </a:lnTo>
                <a:lnTo>
                  <a:pt x="869263" y="1489075"/>
                </a:lnTo>
                <a:lnTo>
                  <a:pt x="882401" y="1481818"/>
                </a:lnTo>
                <a:lnTo>
                  <a:pt x="896445" y="1474560"/>
                </a:lnTo>
                <a:lnTo>
                  <a:pt x="924533" y="1460273"/>
                </a:lnTo>
                <a:lnTo>
                  <a:pt x="953074" y="1446212"/>
                </a:lnTo>
                <a:lnTo>
                  <a:pt x="981388" y="1432831"/>
                </a:lnTo>
                <a:lnTo>
                  <a:pt x="1008117" y="1420358"/>
                </a:lnTo>
                <a:lnTo>
                  <a:pt x="1033034" y="1409246"/>
                </a:lnTo>
                <a:lnTo>
                  <a:pt x="1055006" y="1399267"/>
                </a:lnTo>
                <a:lnTo>
                  <a:pt x="1088077" y="1384753"/>
                </a:lnTo>
                <a:lnTo>
                  <a:pt x="1100083" y="1379537"/>
                </a:lnTo>
                <a:close/>
                <a:moveTo>
                  <a:pt x="2282825" y="1227137"/>
                </a:moveTo>
                <a:lnTo>
                  <a:pt x="2412173" y="1287064"/>
                </a:lnTo>
                <a:lnTo>
                  <a:pt x="2422140" y="1292285"/>
                </a:lnTo>
                <a:lnTo>
                  <a:pt x="2426897" y="1294782"/>
                </a:lnTo>
                <a:lnTo>
                  <a:pt x="2431201" y="1297505"/>
                </a:lnTo>
                <a:lnTo>
                  <a:pt x="2435732" y="1300002"/>
                </a:lnTo>
                <a:lnTo>
                  <a:pt x="2439583" y="1302953"/>
                </a:lnTo>
                <a:lnTo>
                  <a:pt x="2443434" y="1305677"/>
                </a:lnTo>
                <a:lnTo>
                  <a:pt x="2447058" y="1308628"/>
                </a:lnTo>
                <a:lnTo>
                  <a:pt x="2450456" y="1311352"/>
                </a:lnTo>
                <a:lnTo>
                  <a:pt x="2453628" y="1314303"/>
                </a:lnTo>
                <a:lnTo>
                  <a:pt x="2456799" y="1317481"/>
                </a:lnTo>
                <a:lnTo>
                  <a:pt x="2459518" y="1320205"/>
                </a:lnTo>
                <a:lnTo>
                  <a:pt x="2462236" y="1323383"/>
                </a:lnTo>
                <a:lnTo>
                  <a:pt x="2464501" y="1326561"/>
                </a:lnTo>
                <a:lnTo>
                  <a:pt x="2466766" y="1329966"/>
                </a:lnTo>
                <a:lnTo>
                  <a:pt x="2468805" y="1332917"/>
                </a:lnTo>
                <a:lnTo>
                  <a:pt x="2470617" y="1336322"/>
                </a:lnTo>
                <a:lnTo>
                  <a:pt x="2472430" y="1339727"/>
                </a:lnTo>
                <a:lnTo>
                  <a:pt x="2474015" y="1343132"/>
                </a:lnTo>
                <a:lnTo>
                  <a:pt x="2475601" y="1346537"/>
                </a:lnTo>
                <a:lnTo>
                  <a:pt x="2477866" y="1353800"/>
                </a:lnTo>
                <a:lnTo>
                  <a:pt x="2479905" y="1361064"/>
                </a:lnTo>
                <a:lnTo>
                  <a:pt x="2481264" y="1368555"/>
                </a:lnTo>
                <a:lnTo>
                  <a:pt x="2482397" y="1376273"/>
                </a:lnTo>
                <a:lnTo>
                  <a:pt x="2482850" y="1384445"/>
                </a:lnTo>
                <a:lnTo>
                  <a:pt x="2482850" y="1392390"/>
                </a:lnTo>
                <a:lnTo>
                  <a:pt x="2482850" y="1609852"/>
                </a:lnTo>
                <a:lnTo>
                  <a:pt x="2482850" y="1618251"/>
                </a:lnTo>
                <a:lnTo>
                  <a:pt x="2482397" y="1626196"/>
                </a:lnTo>
                <a:lnTo>
                  <a:pt x="2481264" y="1634141"/>
                </a:lnTo>
                <a:lnTo>
                  <a:pt x="2479905" y="1641632"/>
                </a:lnTo>
                <a:lnTo>
                  <a:pt x="2477866" y="1648895"/>
                </a:lnTo>
                <a:lnTo>
                  <a:pt x="2475601" y="1655932"/>
                </a:lnTo>
                <a:lnTo>
                  <a:pt x="2474015" y="1659337"/>
                </a:lnTo>
                <a:lnTo>
                  <a:pt x="2472430" y="1662969"/>
                </a:lnTo>
                <a:lnTo>
                  <a:pt x="2470617" y="1666147"/>
                </a:lnTo>
                <a:lnTo>
                  <a:pt x="2468805" y="1669325"/>
                </a:lnTo>
                <a:lnTo>
                  <a:pt x="2466766" y="1672730"/>
                </a:lnTo>
                <a:lnTo>
                  <a:pt x="2464501" y="1675908"/>
                </a:lnTo>
                <a:lnTo>
                  <a:pt x="2462236" y="1678859"/>
                </a:lnTo>
                <a:lnTo>
                  <a:pt x="2459518" y="1682037"/>
                </a:lnTo>
                <a:lnTo>
                  <a:pt x="2456799" y="1685215"/>
                </a:lnTo>
                <a:lnTo>
                  <a:pt x="2453628" y="1687939"/>
                </a:lnTo>
                <a:lnTo>
                  <a:pt x="2450456" y="1691117"/>
                </a:lnTo>
                <a:lnTo>
                  <a:pt x="2447058" y="1694068"/>
                </a:lnTo>
                <a:lnTo>
                  <a:pt x="2443434" y="1696792"/>
                </a:lnTo>
                <a:lnTo>
                  <a:pt x="2439583" y="1699743"/>
                </a:lnTo>
                <a:lnTo>
                  <a:pt x="2435732" y="1702240"/>
                </a:lnTo>
                <a:lnTo>
                  <a:pt x="2431201" y="1705190"/>
                </a:lnTo>
                <a:lnTo>
                  <a:pt x="2426897" y="1707687"/>
                </a:lnTo>
                <a:lnTo>
                  <a:pt x="2422140" y="1710411"/>
                </a:lnTo>
                <a:lnTo>
                  <a:pt x="2412173" y="1715178"/>
                </a:lnTo>
                <a:lnTo>
                  <a:pt x="2406963" y="1717675"/>
                </a:lnTo>
                <a:lnTo>
                  <a:pt x="2282825" y="1660018"/>
                </a:lnTo>
                <a:lnTo>
                  <a:pt x="2282825" y="1227137"/>
                </a:lnTo>
                <a:close/>
                <a:moveTo>
                  <a:pt x="91667" y="1182687"/>
                </a:moveTo>
                <a:lnTo>
                  <a:pt x="370523" y="1182687"/>
                </a:lnTo>
                <a:lnTo>
                  <a:pt x="375061" y="1182913"/>
                </a:lnTo>
                <a:lnTo>
                  <a:pt x="379826" y="1183140"/>
                </a:lnTo>
                <a:lnTo>
                  <a:pt x="384137" y="1183593"/>
                </a:lnTo>
                <a:lnTo>
                  <a:pt x="388902" y="1184499"/>
                </a:lnTo>
                <a:lnTo>
                  <a:pt x="393213" y="1185405"/>
                </a:lnTo>
                <a:lnTo>
                  <a:pt x="397524" y="1186764"/>
                </a:lnTo>
                <a:lnTo>
                  <a:pt x="401835" y="1188349"/>
                </a:lnTo>
                <a:lnTo>
                  <a:pt x="405919" y="1189935"/>
                </a:lnTo>
                <a:lnTo>
                  <a:pt x="409777" y="1191747"/>
                </a:lnTo>
                <a:lnTo>
                  <a:pt x="414088" y="1193785"/>
                </a:lnTo>
                <a:lnTo>
                  <a:pt x="417718" y="1195824"/>
                </a:lnTo>
                <a:lnTo>
                  <a:pt x="421575" y="1198089"/>
                </a:lnTo>
                <a:lnTo>
                  <a:pt x="425206" y="1200807"/>
                </a:lnTo>
                <a:lnTo>
                  <a:pt x="428609" y="1203298"/>
                </a:lnTo>
                <a:lnTo>
                  <a:pt x="432013" y="1206243"/>
                </a:lnTo>
                <a:lnTo>
                  <a:pt x="434962" y="1209187"/>
                </a:lnTo>
                <a:lnTo>
                  <a:pt x="438139" y="1212358"/>
                </a:lnTo>
                <a:lnTo>
                  <a:pt x="441088" y="1215756"/>
                </a:lnTo>
                <a:lnTo>
                  <a:pt x="443584" y="1219154"/>
                </a:lnTo>
                <a:lnTo>
                  <a:pt x="446307" y="1222778"/>
                </a:lnTo>
                <a:lnTo>
                  <a:pt x="448803" y="1226402"/>
                </a:lnTo>
                <a:lnTo>
                  <a:pt x="450845" y="1230026"/>
                </a:lnTo>
                <a:lnTo>
                  <a:pt x="452887" y="1233876"/>
                </a:lnTo>
                <a:lnTo>
                  <a:pt x="454702" y="1237953"/>
                </a:lnTo>
                <a:lnTo>
                  <a:pt x="456291" y="1242257"/>
                </a:lnTo>
                <a:lnTo>
                  <a:pt x="457879" y="1246334"/>
                </a:lnTo>
                <a:lnTo>
                  <a:pt x="459240" y="1250411"/>
                </a:lnTo>
                <a:lnTo>
                  <a:pt x="460148" y="1254941"/>
                </a:lnTo>
                <a:lnTo>
                  <a:pt x="461055" y="1259471"/>
                </a:lnTo>
                <a:lnTo>
                  <a:pt x="461509" y="1264001"/>
                </a:lnTo>
                <a:lnTo>
                  <a:pt x="461736" y="1268531"/>
                </a:lnTo>
                <a:lnTo>
                  <a:pt x="461963" y="1273061"/>
                </a:lnTo>
                <a:lnTo>
                  <a:pt x="461736" y="1277591"/>
                </a:lnTo>
                <a:lnTo>
                  <a:pt x="461509" y="1282348"/>
                </a:lnTo>
                <a:lnTo>
                  <a:pt x="461055" y="1286651"/>
                </a:lnTo>
                <a:lnTo>
                  <a:pt x="460148" y="1291408"/>
                </a:lnTo>
                <a:lnTo>
                  <a:pt x="459240" y="1295485"/>
                </a:lnTo>
                <a:lnTo>
                  <a:pt x="457879" y="1300015"/>
                </a:lnTo>
                <a:lnTo>
                  <a:pt x="456291" y="1304092"/>
                </a:lnTo>
                <a:lnTo>
                  <a:pt x="454702" y="1308169"/>
                </a:lnTo>
                <a:lnTo>
                  <a:pt x="452887" y="1312246"/>
                </a:lnTo>
                <a:lnTo>
                  <a:pt x="450845" y="1316323"/>
                </a:lnTo>
                <a:lnTo>
                  <a:pt x="448803" y="1319947"/>
                </a:lnTo>
                <a:lnTo>
                  <a:pt x="446307" y="1323571"/>
                </a:lnTo>
                <a:lnTo>
                  <a:pt x="443584" y="1327195"/>
                </a:lnTo>
                <a:lnTo>
                  <a:pt x="441088" y="1330366"/>
                </a:lnTo>
                <a:lnTo>
                  <a:pt x="438139" y="1333764"/>
                </a:lnTo>
                <a:lnTo>
                  <a:pt x="434962" y="1336935"/>
                </a:lnTo>
                <a:lnTo>
                  <a:pt x="432013" y="1340106"/>
                </a:lnTo>
                <a:lnTo>
                  <a:pt x="428609" y="1342824"/>
                </a:lnTo>
                <a:lnTo>
                  <a:pt x="425206" y="1345542"/>
                </a:lnTo>
                <a:lnTo>
                  <a:pt x="421575" y="1348033"/>
                </a:lnTo>
                <a:lnTo>
                  <a:pt x="417718" y="1350525"/>
                </a:lnTo>
                <a:lnTo>
                  <a:pt x="414088" y="1352563"/>
                </a:lnTo>
                <a:lnTo>
                  <a:pt x="409777" y="1354602"/>
                </a:lnTo>
                <a:lnTo>
                  <a:pt x="405919" y="1356414"/>
                </a:lnTo>
                <a:lnTo>
                  <a:pt x="401835" y="1357999"/>
                </a:lnTo>
                <a:lnTo>
                  <a:pt x="397524" y="1359585"/>
                </a:lnTo>
                <a:lnTo>
                  <a:pt x="393213" y="1360717"/>
                </a:lnTo>
                <a:lnTo>
                  <a:pt x="388902" y="1361850"/>
                </a:lnTo>
                <a:lnTo>
                  <a:pt x="384137" y="1362529"/>
                </a:lnTo>
                <a:lnTo>
                  <a:pt x="379826" y="1363209"/>
                </a:lnTo>
                <a:lnTo>
                  <a:pt x="375061" y="1363435"/>
                </a:lnTo>
                <a:lnTo>
                  <a:pt x="370523" y="1363662"/>
                </a:lnTo>
                <a:lnTo>
                  <a:pt x="91667" y="1363662"/>
                </a:lnTo>
                <a:lnTo>
                  <a:pt x="86902" y="1363435"/>
                </a:lnTo>
                <a:lnTo>
                  <a:pt x="82364" y="1363209"/>
                </a:lnTo>
                <a:lnTo>
                  <a:pt x="77599" y="1362529"/>
                </a:lnTo>
                <a:lnTo>
                  <a:pt x="73288" y="1361850"/>
                </a:lnTo>
                <a:lnTo>
                  <a:pt x="68750" y="1360717"/>
                </a:lnTo>
                <a:lnTo>
                  <a:pt x="64439" y="1359585"/>
                </a:lnTo>
                <a:lnTo>
                  <a:pt x="60128" y="1357999"/>
                </a:lnTo>
                <a:lnTo>
                  <a:pt x="56044" y="1356414"/>
                </a:lnTo>
                <a:lnTo>
                  <a:pt x="51959" y="1354602"/>
                </a:lnTo>
                <a:lnTo>
                  <a:pt x="48102" y="1352563"/>
                </a:lnTo>
                <a:lnTo>
                  <a:pt x="44245" y="1350525"/>
                </a:lnTo>
                <a:lnTo>
                  <a:pt x="40615" y="1348033"/>
                </a:lnTo>
                <a:lnTo>
                  <a:pt x="36757" y="1345542"/>
                </a:lnTo>
                <a:lnTo>
                  <a:pt x="33581" y="1342824"/>
                </a:lnTo>
                <a:lnTo>
                  <a:pt x="30177" y="1340106"/>
                </a:lnTo>
                <a:lnTo>
                  <a:pt x="26774" y="1336935"/>
                </a:lnTo>
                <a:lnTo>
                  <a:pt x="23824" y="1333764"/>
                </a:lnTo>
                <a:lnTo>
                  <a:pt x="21101" y="1330366"/>
                </a:lnTo>
                <a:lnTo>
                  <a:pt x="18152" y="1327195"/>
                </a:lnTo>
                <a:lnTo>
                  <a:pt x="15656" y="1323571"/>
                </a:lnTo>
                <a:lnTo>
                  <a:pt x="13160" y="1319947"/>
                </a:lnTo>
                <a:lnTo>
                  <a:pt x="11118" y="1316323"/>
                </a:lnTo>
                <a:lnTo>
                  <a:pt x="9076" y="1312246"/>
                </a:lnTo>
                <a:lnTo>
                  <a:pt x="7261" y="1308169"/>
                </a:lnTo>
                <a:lnTo>
                  <a:pt x="5446" y="1304092"/>
                </a:lnTo>
                <a:lnTo>
                  <a:pt x="4084" y="1300015"/>
                </a:lnTo>
                <a:lnTo>
                  <a:pt x="2950" y="1295485"/>
                </a:lnTo>
                <a:lnTo>
                  <a:pt x="1815" y="1291408"/>
                </a:lnTo>
                <a:lnTo>
                  <a:pt x="1134" y="1286651"/>
                </a:lnTo>
                <a:lnTo>
                  <a:pt x="454" y="1282348"/>
                </a:lnTo>
                <a:lnTo>
                  <a:pt x="0" y="1277591"/>
                </a:lnTo>
                <a:lnTo>
                  <a:pt x="0" y="1273061"/>
                </a:lnTo>
                <a:lnTo>
                  <a:pt x="0" y="1268531"/>
                </a:lnTo>
                <a:lnTo>
                  <a:pt x="454" y="1264001"/>
                </a:lnTo>
                <a:lnTo>
                  <a:pt x="1134" y="1259471"/>
                </a:lnTo>
                <a:lnTo>
                  <a:pt x="1815" y="1254941"/>
                </a:lnTo>
                <a:lnTo>
                  <a:pt x="2950" y="1250411"/>
                </a:lnTo>
                <a:lnTo>
                  <a:pt x="4084" y="1246334"/>
                </a:lnTo>
                <a:lnTo>
                  <a:pt x="5446" y="1242257"/>
                </a:lnTo>
                <a:lnTo>
                  <a:pt x="7261" y="1237953"/>
                </a:lnTo>
                <a:lnTo>
                  <a:pt x="9076" y="1233876"/>
                </a:lnTo>
                <a:lnTo>
                  <a:pt x="11118" y="1230026"/>
                </a:lnTo>
                <a:lnTo>
                  <a:pt x="13160" y="1226402"/>
                </a:lnTo>
                <a:lnTo>
                  <a:pt x="15656" y="1222778"/>
                </a:lnTo>
                <a:lnTo>
                  <a:pt x="18152" y="1219154"/>
                </a:lnTo>
                <a:lnTo>
                  <a:pt x="21101" y="1215756"/>
                </a:lnTo>
                <a:lnTo>
                  <a:pt x="23824" y="1212358"/>
                </a:lnTo>
                <a:lnTo>
                  <a:pt x="26774" y="1209187"/>
                </a:lnTo>
                <a:lnTo>
                  <a:pt x="30177" y="1206243"/>
                </a:lnTo>
                <a:lnTo>
                  <a:pt x="33581" y="1203298"/>
                </a:lnTo>
                <a:lnTo>
                  <a:pt x="36757" y="1200807"/>
                </a:lnTo>
                <a:lnTo>
                  <a:pt x="40615" y="1198089"/>
                </a:lnTo>
                <a:lnTo>
                  <a:pt x="44245" y="1195824"/>
                </a:lnTo>
                <a:lnTo>
                  <a:pt x="48102" y="1193785"/>
                </a:lnTo>
                <a:lnTo>
                  <a:pt x="51959" y="1191747"/>
                </a:lnTo>
                <a:lnTo>
                  <a:pt x="56044" y="1189935"/>
                </a:lnTo>
                <a:lnTo>
                  <a:pt x="60128" y="1188349"/>
                </a:lnTo>
                <a:lnTo>
                  <a:pt x="64439" y="1186764"/>
                </a:lnTo>
                <a:lnTo>
                  <a:pt x="68750" y="1185405"/>
                </a:lnTo>
                <a:lnTo>
                  <a:pt x="73288" y="1184499"/>
                </a:lnTo>
                <a:lnTo>
                  <a:pt x="77599" y="1183593"/>
                </a:lnTo>
                <a:lnTo>
                  <a:pt x="82364" y="1183140"/>
                </a:lnTo>
                <a:lnTo>
                  <a:pt x="86902" y="1182913"/>
                </a:lnTo>
                <a:lnTo>
                  <a:pt x="91667" y="1182687"/>
                </a:lnTo>
                <a:close/>
                <a:moveTo>
                  <a:pt x="1390308" y="782637"/>
                </a:moveTo>
                <a:lnTo>
                  <a:pt x="1396663" y="786039"/>
                </a:lnTo>
                <a:lnTo>
                  <a:pt x="1402564" y="789894"/>
                </a:lnTo>
                <a:lnTo>
                  <a:pt x="1408238" y="793749"/>
                </a:lnTo>
                <a:lnTo>
                  <a:pt x="1413458" y="797831"/>
                </a:lnTo>
                <a:lnTo>
                  <a:pt x="1418225" y="802140"/>
                </a:lnTo>
                <a:lnTo>
                  <a:pt x="1422764" y="806449"/>
                </a:lnTo>
                <a:lnTo>
                  <a:pt x="1426849" y="811439"/>
                </a:lnTo>
                <a:lnTo>
                  <a:pt x="1430935" y="816428"/>
                </a:lnTo>
                <a:lnTo>
                  <a:pt x="1434112" y="821417"/>
                </a:lnTo>
                <a:lnTo>
                  <a:pt x="1437516" y="826860"/>
                </a:lnTo>
                <a:lnTo>
                  <a:pt x="1440694" y="832303"/>
                </a:lnTo>
                <a:lnTo>
                  <a:pt x="1443644" y="837973"/>
                </a:lnTo>
                <a:lnTo>
                  <a:pt x="1446141" y="843869"/>
                </a:lnTo>
                <a:lnTo>
                  <a:pt x="1448411" y="849765"/>
                </a:lnTo>
                <a:lnTo>
                  <a:pt x="1450907" y="856115"/>
                </a:lnTo>
                <a:lnTo>
                  <a:pt x="1452723" y="862465"/>
                </a:lnTo>
                <a:lnTo>
                  <a:pt x="1454766" y="869042"/>
                </a:lnTo>
                <a:lnTo>
                  <a:pt x="1456581" y="875846"/>
                </a:lnTo>
                <a:lnTo>
                  <a:pt x="1459759" y="889680"/>
                </a:lnTo>
                <a:lnTo>
                  <a:pt x="1462709" y="904648"/>
                </a:lnTo>
                <a:lnTo>
                  <a:pt x="1465433" y="919842"/>
                </a:lnTo>
                <a:lnTo>
                  <a:pt x="1471107" y="952499"/>
                </a:lnTo>
                <a:lnTo>
                  <a:pt x="1474284" y="969735"/>
                </a:lnTo>
                <a:lnTo>
                  <a:pt x="1477462" y="987424"/>
                </a:lnTo>
                <a:lnTo>
                  <a:pt x="1483363" y="988785"/>
                </a:lnTo>
                <a:lnTo>
                  <a:pt x="1489037" y="990146"/>
                </a:lnTo>
                <a:lnTo>
                  <a:pt x="1494484" y="992187"/>
                </a:lnTo>
                <a:lnTo>
                  <a:pt x="1499704" y="994228"/>
                </a:lnTo>
                <a:lnTo>
                  <a:pt x="1504470" y="996949"/>
                </a:lnTo>
                <a:lnTo>
                  <a:pt x="1509237" y="999671"/>
                </a:lnTo>
                <a:lnTo>
                  <a:pt x="1513549" y="1003073"/>
                </a:lnTo>
                <a:lnTo>
                  <a:pt x="1517407" y="1006474"/>
                </a:lnTo>
                <a:lnTo>
                  <a:pt x="1521493" y="1010330"/>
                </a:lnTo>
                <a:lnTo>
                  <a:pt x="1525124" y="1014185"/>
                </a:lnTo>
                <a:lnTo>
                  <a:pt x="1528075" y="1018721"/>
                </a:lnTo>
                <a:lnTo>
                  <a:pt x="1530798" y="1023030"/>
                </a:lnTo>
                <a:lnTo>
                  <a:pt x="1533068" y="1027792"/>
                </a:lnTo>
                <a:lnTo>
                  <a:pt x="1535110" y="1032555"/>
                </a:lnTo>
                <a:lnTo>
                  <a:pt x="1536472" y="1037771"/>
                </a:lnTo>
                <a:lnTo>
                  <a:pt x="1537607" y="1043214"/>
                </a:lnTo>
                <a:lnTo>
                  <a:pt x="1538288" y="1048657"/>
                </a:lnTo>
                <a:lnTo>
                  <a:pt x="1538288" y="1054326"/>
                </a:lnTo>
                <a:lnTo>
                  <a:pt x="1537834" y="1060223"/>
                </a:lnTo>
                <a:lnTo>
                  <a:pt x="1536699" y="1066119"/>
                </a:lnTo>
                <a:lnTo>
                  <a:pt x="1535110" y="1072016"/>
                </a:lnTo>
                <a:lnTo>
                  <a:pt x="1533068" y="1078366"/>
                </a:lnTo>
                <a:lnTo>
                  <a:pt x="1530117" y="1084489"/>
                </a:lnTo>
                <a:lnTo>
                  <a:pt x="1526940" y="1091066"/>
                </a:lnTo>
                <a:lnTo>
                  <a:pt x="1522854" y="1097416"/>
                </a:lnTo>
                <a:lnTo>
                  <a:pt x="1518315" y="1103766"/>
                </a:lnTo>
                <a:lnTo>
                  <a:pt x="1512868" y="1110342"/>
                </a:lnTo>
                <a:lnTo>
                  <a:pt x="1506967" y="1116919"/>
                </a:lnTo>
                <a:lnTo>
                  <a:pt x="1500158" y="1123496"/>
                </a:lnTo>
                <a:lnTo>
                  <a:pt x="1492668" y="1129846"/>
                </a:lnTo>
                <a:lnTo>
                  <a:pt x="1484271" y="1136650"/>
                </a:lnTo>
                <a:lnTo>
                  <a:pt x="1474965" y="1143000"/>
                </a:lnTo>
                <a:lnTo>
                  <a:pt x="1472696" y="1155019"/>
                </a:lnTo>
                <a:lnTo>
                  <a:pt x="1469745" y="1167266"/>
                </a:lnTo>
                <a:lnTo>
                  <a:pt x="1466568" y="1179059"/>
                </a:lnTo>
                <a:lnTo>
                  <a:pt x="1462936" y="1190851"/>
                </a:lnTo>
                <a:lnTo>
                  <a:pt x="1459078" y="1202417"/>
                </a:lnTo>
                <a:lnTo>
                  <a:pt x="1454993" y="1213984"/>
                </a:lnTo>
                <a:lnTo>
                  <a:pt x="1450680" y="1225323"/>
                </a:lnTo>
                <a:lnTo>
                  <a:pt x="1445687" y="1236435"/>
                </a:lnTo>
                <a:lnTo>
                  <a:pt x="1440467" y="1247321"/>
                </a:lnTo>
                <a:lnTo>
                  <a:pt x="1435020" y="1257980"/>
                </a:lnTo>
                <a:lnTo>
                  <a:pt x="1429346" y="1268412"/>
                </a:lnTo>
                <a:lnTo>
                  <a:pt x="1423218" y="1278391"/>
                </a:lnTo>
                <a:lnTo>
                  <a:pt x="1416863" y="1288369"/>
                </a:lnTo>
                <a:lnTo>
                  <a:pt x="1410281" y="1297894"/>
                </a:lnTo>
                <a:lnTo>
                  <a:pt x="1403245" y="1307193"/>
                </a:lnTo>
                <a:lnTo>
                  <a:pt x="1395982" y="1316037"/>
                </a:lnTo>
                <a:lnTo>
                  <a:pt x="1388719" y="1324655"/>
                </a:lnTo>
                <a:lnTo>
                  <a:pt x="1381003" y="1332593"/>
                </a:lnTo>
                <a:lnTo>
                  <a:pt x="1373059" y="1340077"/>
                </a:lnTo>
                <a:lnTo>
                  <a:pt x="1364661" y="1347334"/>
                </a:lnTo>
                <a:lnTo>
                  <a:pt x="1356037" y="1354364"/>
                </a:lnTo>
                <a:lnTo>
                  <a:pt x="1347639" y="1360714"/>
                </a:lnTo>
                <a:lnTo>
                  <a:pt x="1338561" y="1366610"/>
                </a:lnTo>
                <a:lnTo>
                  <a:pt x="1329028" y="1371827"/>
                </a:lnTo>
                <a:lnTo>
                  <a:pt x="1319723" y="1376816"/>
                </a:lnTo>
                <a:lnTo>
                  <a:pt x="1310190" y="1380898"/>
                </a:lnTo>
                <a:lnTo>
                  <a:pt x="1300431" y="1384527"/>
                </a:lnTo>
                <a:lnTo>
                  <a:pt x="1295211" y="1386341"/>
                </a:lnTo>
                <a:lnTo>
                  <a:pt x="1290218" y="1387702"/>
                </a:lnTo>
                <a:lnTo>
                  <a:pt x="1284997" y="1389062"/>
                </a:lnTo>
                <a:lnTo>
                  <a:pt x="1279777" y="1390196"/>
                </a:lnTo>
                <a:lnTo>
                  <a:pt x="1274557" y="1391330"/>
                </a:lnTo>
                <a:lnTo>
                  <a:pt x="1269110" y="1392010"/>
                </a:lnTo>
                <a:lnTo>
                  <a:pt x="1264117" y="1392691"/>
                </a:lnTo>
                <a:lnTo>
                  <a:pt x="1258670" y="1393371"/>
                </a:lnTo>
                <a:lnTo>
                  <a:pt x="1253223" y="1393825"/>
                </a:lnTo>
                <a:lnTo>
                  <a:pt x="1247776" y="1393825"/>
                </a:lnTo>
                <a:lnTo>
                  <a:pt x="1242328" y="1393825"/>
                </a:lnTo>
                <a:lnTo>
                  <a:pt x="1236881" y="1393371"/>
                </a:lnTo>
                <a:lnTo>
                  <a:pt x="1231661" y="1392691"/>
                </a:lnTo>
                <a:lnTo>
                  <a:pt x="1226214" y="1392010"/>
                </a:lnTo>
                <a:lnTo>
                  <a:pt x="1220994" y="1391330"/>
                </a:lnTo>
                <a:lnTo>
                  <a:pt x="1215774" y="1390196"/>
                </a:lnTo>
                <a:lnTo>
                  <a:pt x="1210554" y="1389062"/>
                </a:lnTo>
                <a:lnTo>
                  <a:pt x="1205333" y="1387702"/>
                </a:lnTo>
                <a:lnTo>
                  <a:pt x="1200113" y="1386341"/>
                </a:lnTo>
                <a:lnTo>
                  <a:pt x="1195347" y="1384527"/>
                </a:lnTo>
                <a:lnTo>
                  <a:pt x="1185361" y="1380898"/>
                </a:lnTo>
                <a:lnTo>
                  <a:pt x="1175828" y="1376816"/>
                </a:lnTo>
                <a:lnTo>
                  <a:pt x="1166296" y="1371827"/>
                </a:lnTo>
                <a:lnTo>
                  <a:pt x="1157217" y="1366610"/>
                </a:lnTo>
                <a:lnTo>
                  <a:pt x="1148139" y="1360714"/>
                </a:lnTo>
                <a:lnTo>
                  <a:pt x="1139514" y="1354364"/>
                </a:lnTo>
                <a:lnTo>
                  <a:pt x="1130890" y="1347334"/>
                </a:lnTo>
                <a:lnTo>
                  <a:pt x="1122492" y="1340077"/>
                </a:lnTo>
                <a:lnTo>
                  <a:pt x="1114548" y="1332593"/>
                </a:lnTo>
                <a:lnTo>
                  <a:pt x="1106832" y="1324655"/>
                </a:lnTo>
                <a:lnTo>
                  <a:pt x="1099569" y="1316037"/>
                </a:lnTo>
                <a:lnTo>
                  <a:pt x="1092306" y="1307193"/>
                </a:lnTo>
                <a:lnTo>
                  <a:pt x="1085270" y="1297894"/>
                </a:lnTo>
                <a:lnTo>
                  <a:pt x="1078688" y="1288369"/>
                </a:lnTo>
                <a:lnTo>
                  <a:pt x="1072333" y="1278391"/>
                </a:lnTo>
                <a:lnTo>
                  <a:pt x="1066205" y="1268412"/>
                </a:lnTo>
                <a:lnTo>
                  <a:pt x="1060531" y="1257980"/>
                </a:lnTo>
                <a:lnTo>
                  <a:pt x="1055084" y="1247321"/>
                </a:lnTo>
                <a:lnTo>
                  <a:pt x="1049864" y="1236435"/>
                </a:lnTo>
                <a:lnTo>
                  <a:pt x="1045098" y="1225323"/>
                </a:lnTo>
                <a:lnTo>
                  <a:pt x="1040558" y="1213984"/>
                </a:lnTo>
                <a:lnTo>
                  <a:pt x="1036473" y="1202417"/>
                </a:lnTo>
                <a:lnTo>
                  <a:pt x="1032615" y="1190851"/>
                </a:lnTo>
                <a:lnTo>
                  <a:pt x="1028983" y="1179059"/>
                </a:lnTo>
                <a:lnTo>
                  <a:pt x="1025806" y="1167266"/>
                </a:lnTo>
                <a:lnTo>
                  <a:pt x="1022855" y="1155019"/>
                </a:lnTo>
                <a:lnTo>
                  <a:pt x="1020586" y="1143000"/>
                </a:lnTo>
                <a:lnTo>
                  <a:pt x="1011507" y="1136650"/>
                </a:lnTo>
                <a:lnTo>
                  <a:pt x="1003336" y="1129846"/>
                </a:lnTo>
                <a:lnTo>
                  <a:pt x="995620" y="1123496"/>
                </a:lnTo>
                <a:lnTo>
                  <a:pt x="988811" y="1116919"/>
                </a:lnTo>
                <a:lnTo>
                  <a:pt x="982683" y="1110342"/>
                </a:lnTo>
                <a:lnTo>
                  <a:pt x="977236" y="1103766"/>
                </a:lnTo>
                <a:lnTo>
                  <a:pt x="972696" y="1097416"/>
                </a:lnTo>
                <a:lnTo>
                  <a:pt x="968838" y="1091066"/>
                </a:lnTo>
                <a:lnTo>
                  <a:pt x="965434" y="1084489"/>
                </a:lnTo>
                <a:lnTo>
                  <a:pt x="962483" y="1078366"/>
                </a:lnTo>
                <a:lnTo>
                  <a:pt x="960440" y="1072016"/>
                </a:lnTo>
                <a:lnTo>
                  <a:pt x="958852" y="1066119"/>
                </a:lnTo>
                <a:lnTo>
                  <a:pt x="957944" y="1060223"/>
                </a:lnTo>
                <a:lnTo>
                  <a:pt x="957263" y="1054326"/>
                </a:lnTo>
                <a:lnTo>
                  <a:pt x="957263" y="1048657"/>
                </a:lnTo>
                <a:lnTo>
                  <a:pt x="958171" y="1043214"/>
                </a:lnTo>
                <a:lnTo>
                  <a:pt x="959079" y="1037771"/>
                </a:lnTo>
                <a:lnTo>
                  <a:pt x="960440" y="1032555"/>
                </a:lnTo>
                <a:lnTo>
                  <a:pt x="962483" y="1027792"/>
                </a:lnTo>
                <a:lnTo>
                  <a:pt x="964753" y="1023030"/>
                </a:lnTo>
                <a:lnTo>
                  <a:pt x="967476" y="1018721"/>
                </a:lnTo>
                <a:lnTo>
                  <a:pt x="970654" y="1014185"/>
                </a:lnTo>
                <a:lnTo>
                  <a:pt x="974285" y="1010330"/>
                </a:lnTo>
                <a:lnTo>
                  <a:pt x="978144" y="1006474"/>
                </a:lnTo>
                <a:lnTo>
                  <a:pt x="982002" y="1003073"/>
                </a:lnTo>
                <a:lnTo>
                  <a:pt x="986541" y="999671"/>
                </a:lnTo>
                <a:lnTo>
                  <a:pt x="991307" y="996949"/>
                </a:lnTo>
                <a:lnTo>
                  <a:pt x="996301" y="994228"/>
                </a:lnTo>
                <a:lnTo>
                  <a:pt x="1001521" y="992187"/>
                </a:lnTo>
                <a:lnTo>
                  <a:pt x="1006514" y="990146"/>
                </a:lnTo>
                <a:lnTo>
                  <a:pt x="1012415" y="988785"/>
                </a:lnTo>
                <a:lnTo>
                  <a:pt x="1018089" y="987424"/>
                </a:lnTo>
                <a:lnTo>
                  <a:pt x="1022401" y="964292"/>
                </a:lnTo>
                <a:lnTo>
                  <a:pt x="1026260" y="941840"/>
                </a:lnTo>
                <a:lnTo>
                  <a:pt x="1029891" y="920523"/>
                </a:lnTo>
                <a:lnTo>
                  <a:pt x="1033749" y="900339"/>
                </a:lnTo>
                <a:lnTo>
                  <a:pt x="1035792" y="890587"/>
                </a:lnTo>
                <a:lnTo>
                  <a:pt x="1037835" y="881289"/>
                </a:lnTo>
                <a:lnTo>
                  <a:pt x="1040104" y="872217"/>
                </a:lnTo>
                <a:lnTo>
                  <a:pt x="1042374" y="863373"/>
                </a:lnTo>
                <a:lnTo>
                  <a:pt x="1045325" y="854981"/>
                </a:lnTo>
                <a:lnTo>
                  <a:pt x="1048048" y="846817"/>
                </a:lnTo>
                <a:lnTo>
                  <a:pt x="1051453" y="838880"/>
                </a:lnTo>
                <a:lnTo>
                  <a:pt x="1055311" y="831396"/>
                </a:lnTo>
                <a:lnTo>
                  <a:pt x="1062574" y="834117"/>
                </a:lnTo>
                <a:lnTo>
                  <a:pt x="1072787" y="837065"/>
                </a:lnTo>
                <a:lnTo>
                  <a:pt x="1085270" y="840467"/>
                </a:lnTo>
                <a:lnTo>
                  <a:pt x="1092306" y="842281"/>
                </a:lnTo>
                <a:lnTo>
                  <a:pt x="1100023" y="843869"/>
                </a:lnTo>
                <a:lnTo>
                  <a:pt x="1108420" y="845456"/>
                </a:lnTo>
                <a:lnTo>
                  <a:pt x="1116818" y="847044"/>
                </a:lnTo>
                <a:lnTo>
                  <a:pt x="1126123" y="848178"/>
                </a:lnTo>
                <a:lnTo>
                  <a:pt x="1135883" y="849539"/>
                </a:lnTo>
                <a:lnTo>
                  <a:pt x="1145869" y="850673"/>
                </a:lnTo>
                <a:lnTo>
                  <a:pt x="1156309" y="851126"/>
                </a:lnTo>
                <a:lnTo>
                  <a:pt x="1167204" y="851580"/>
                </a:lnTo>
                <a:lnTo>
                  <a:pt x="1178552" y="851806"/>
                </a:lnTo>
                <a:lnTo>
                  <a:pt x="1190354" y="851580"/>
                </a:lnTo>
                <a:lnTo>
                  <a:pt x="1202156" y="851126"/>
                </a:lnTo>
                <a:lnTo>
                  <a:pt x="1214412" y="849992"/>
                </a:lnTo>
                <a:lnTo>
                  <a:pt x="1226895" y="848631"/>
                </a:lnTo>
                <a:lnTo>
                  <a:pt x="1239605" y="846364"/>
                </a:lnTo>
                <a:lnTo>
                  <a:pt x="1252542" y="844096"/>
                </a:lnTo>
                <a:lnTo>
                  <a:pt x="1265933" y="840921"/>
                </a:lnTo>
                <a:lnTo>
                  <a:pt x="1279323" y="837292"/>
                </a:lnTo>
                <a:lnTo>
                  <a:pt x="1292714" y="832983"/>
                </a:lnTo>
                <a:lnTo>
                  <a:pt x="1306559" y="827994"/>
                </a:lnTo>
                <a:lnTo>
                  <a:pt x="1313368" y="825499"/>
                </a:lnTo>
                <a:lnTo>
                  <a:pt x="1320404" y="822551"/>
                </a:lnTo>
                <a:lnTo>
                  <a:pt x="1327212" y="819603"/>
                </a:lnTo>
                <a:lnTo>
                  <a:pt x="1334248" y="816201"/>
                </a:lnTo>
                <a:lnTo>
                  <a:pt x="1341057" y="812799"/>
                </a:lnTo>
                <a:lnTo>
                  <a:pt x="1348093" y="809171"/>
                </a:lnTo>
                <a:lnTo>
                  <a:pt x="1355129" y="805315"/>
                </a:lnTo>
                <a:lnTo>
                  <a:pt x="1362165" y="801006"/>
                </a:lnTo>
                <a:lnTo>
                  <a:pt x="1369201" y="796924"/>
                </a:lnTo>
                <a:lnTo>
                  <a:pt x="1376463" y="792389"/>
                </a:lnTo>
                <a:lnTo>
                  <a:pt x="1383272" y="787626"/>
                </a:lnTo>
                <a:lnTo>
                  <a:pt x="1390308" y="782637"/>
                </a:lnTo>
                <a:close/>
                <a:moveTo>
                  <a:pt x="2282825" y="769937"/>
                </a:moveTo>
                <a:lnTo>
                  <a:pt x="2412173" y="829864"/>
                </a:lnTo>
                <a:lnTo>
                  <a:pt x="2422140" y="834858"/>
                </a:lnTo>
                <a:lnTo>
                  <a:pt x="2426897" y="837355"/>
                </a:lnTo>
                <a:lnTo>
                  <a:pt x="2431201" y="840078"/>
                </a:lnTo>
                <a:lnTo>
                  <a:pt x="2435732" y="842802"/>
                </a:lnTo>
                <a:lnTo>
                  <a:pt x="2439583" y="845526"/>
                </a:lnTo>
                <a:lnTo>
                  <a:pt x="2443434" y="848250"/>
                </a:lnTo>
                <a:lnTo>
                  <a:pt x="2447058" y="851201"/>
                </a:lnTo>
                <a:lnTo>
                  <a:pt x="2450456" y="853925"/>
                </a:lnTo>
                <a:lnTo>
                  <a:pt x="2453628" y="857103"/>
                </a:lnTo>
                <a:lnTo>
                  <a:pt x="2456799" y="860054"/>
                </a:lnTo>
                <a:lnTo>
                  <a:pt x="2459518" y="863005"/>
                </a:lnTo>
                <a:lnTo>
                  <a:pt x="2462236" y="866183"/>
                </a:lnTo>
                <a:lnTo>
                  <a:pt x="2464501" y="869361"/>
                </a:lnTo>
                <a:lnTo>
                  <a:pt x="2466766" y="872539"/>
                </a:lnTo>
                <a:lnTo>
                  <a:pt x="2468805" y="875717"/>
                </a:lnTo>
                <a:lnTo>
                  <a:pt x="2470617" y="878895"/>
                </a:lnTo>
                <a:lnTo>
                  <a:pt x="2472430" y="882300"/>
                </a:lnTo>
                <a:lnTo>
                  <a:pt x="2474015" y="885932"/>
                </a:lnTo>
                <a:lnTo>
                  <a:pt x="2475601" y="889337"/>
                </a:lnTo>
                <a:lnTo>
                  <a:pt x="2477866" y="896373"/>
                </a:lnTo>
                <a:lnTo>
                  <a:pt x="2479905" y="903637"/>
                </a:lnTo>
                <a:lnTo>
                  <a:pt x="2481264" y="911128"/>
                </a:lnTo>
                <a:lnTo>
                  <a:pt x="2482397" y="918846"/>
                </a:lnTo>
                <a:lnTo>
                  <a:pt x="2482850" y="927018"/>
                </a:lnTo>
                <a:lnTo>
                  <a:pt x="2482850" y="935190"/>
                </a:lnTo>
                <a:lnTo>
                  <a:pt x="2482850" y="1152652"/>
                </a:lnTo>
                <a:lnTo>
                  <a:pt x="2482850" y="1160824"/>
                </a:lnTo>
                <a:lnTo>
                  <a:pt x="2482397" y="1168768"/>
                </a:lnTo>
                <a:lnTo>
                  <a:pt x="2481264" y="1176486"/>
                </a:lnTo>
                <a:lnTo>
                  <a:pt x="2479905" y="1184204"/>
                </a:lnTo>
                <a:lnTo>
                  <a:pt x="2477866" y="1191468"/>
                </a:lnTo>
                <a:lnTo>
                  <a:pt x="2475601" y="1198732"/>
                </a:lnTo>
                <a:lnTo>
                  <a:pt x="2474015" y="1202137"/>
                </a:lnTo>
                <a:lnTo>
                  <a:pt x="2472430" y="1205315"/>
                </a:lnTo>
                <a:lnTo>
                  <a:pt x="2470617" y="1208720"/>
                </a:lnTo>
                <a:lnTo>
                  <a:pt x="2468805" y="1212125"/>
                </a:lnTo>
                <a:lnTo>
                  <a:pt x="2466766" y="1215303"/>
                </a:lnTo>
                <a:lnTo>
                  <a:pt x="2464501" y="1218708"/>
                </a:lnTo>
                <a:lnTo>
                  <a:pt x="2462236" y="1221658"/>
                </a:lnTo>
                <a:lnTo>
                  <a:pt x="2459518" y="1224836"/>
                </a:lnTo>
                <a:lnTo>
                  <a:pt x="2456799" y="1227787"/>
                </a:lnTo>
                <a:lnTo>
                  <a:pt x="2453628" y="1230738"/>
                </a:lnTo>
                <a:lnTo>
                  <a:pt x="2450456" y="1233689"/>
                </a:lnTo>
                <a:lnTo>
                  <a:pt x="2447058" y="1236640"/>
                </a:lnTo>
                <a:lnTo>
                  <a:pt x="2443434" y="1239364"/>
                </a:lnTo>
                <a:lnTo>
                  <a:pt x="2439583" y="1242315"/>
                </a:lnTo>
                <a:lnTo>
                  <a:pt x="2435732" y="1245039"/>
                </a:lnTo>
                <a:lnTo>
                  <a:pt x="2431201" y="1247763"/>
                </a:lnTo>
                <a:lnTo>
                  <a:pt x="2426897" y="1250260"/>
                </a:lnTo>
                <a:lnTo>
                  <a:pt x="2422140" y="1252984"/>
                </a:lnTo>
                <a:lnTo>
                  <a:pt x="2412173" y="1257978"/>
                </a:lnTo>
                <a:lnTo>
                  <a:pt x="2406963" y="1260475"/>
                </a:lnTo>
                <a:lnTo>
                  <a:pt x="2282825" y="1202818"/>
                </a:lnTo>
                <a:lnTo>
                  <a:pt x="2282825" y="769937"/>
                </a:lnTo>
                <a:close/>
                <a:moveTo>
                  <a:pt x="1247774" y="628650"/>
                </a:moveTo>
                <a:lnTo>
                  <a:pt x="1262265" y="628876"/>
                </a:lnTo>
                <a:lnTo>
                  <a:pt x="1276302" y="629556"/>
                </a:lnTo>
                <a:lnTo>
                  <a:pt x="1290113" y="631143"/>
                </a:lnTo>
                <a:lnTo>
                  <a:pt x="1303472" y="632956"/>
                </a:lnTo>
                <a:lnTo>
                  <a:pt x="1316830" y="635222"/>
                </a:lnTo>
                <a:lnTo>
                  <a:pt x="1329282" y="638169"/>
                </a:lnTo>
                <a:lnTo>
                  <a:pt x="1341282" y="641569"/>
                </a:lnTo>
                <a:lnTo>
                  <a:pt x="1353056" y="645195"/>
                </a:lnTo>
                <a:lnTo>
                  <a:pt x="1363923" y="649274"/>
                </a:lnTo>
                <a:lnTo>
                  <a:pt x="1374338" y="654034"/>
                </a:lnTo>
                <a:lnTo>
                  <a:pt x="1378866" y="656300"/>
                </a:lnTo>
                <a:lnTo>
                  <a:pt x="1383847" y="658794"/>
                </a:lnTo>
                <a:lnTo>
                  <a:pt x="1388149" y="661513"/>
                </a:lnTo>
                <a:lnTo>
                  <a:pt x="1392677" y="664006"/>
                </a:lnTo>
                <a:lnTo>
                  <a:pt x="1396753" y="666953"/>
                </a:lnTo>
                <a:lnTo>
                  <a:pt x="1400602" y="669672"/>
                </a:lnTo>
                <a:lnTo>
                  <a:pt x="1404451" y="672619"/>
                </a:lnTo>
                <a:lnTo>
                  <a:pt x="1407847" y="675565"/>
                </a:lnTo>
                <a:lnTo>
                  <a:pt x="1411243" y="678512"/>
                </a:lnTo>
                <a:lnTo>
                  <a:pt x="1414413" y="681685"/>
                </a:lnTo>
                <a:lnTo>
                  <a:pt x="1417130" y="685084"/>
                </a:lnTo>
                <a:lnTo>
                  <a:pt x="1419847" y="688257"/>
                </a:lnTo>
                <a:lnTo>
                  <a:pt x="1425507" y="688484"/>
                </a:lnTo>
                <a:lnTo>
                  <a:pt x="1430941" y="689164"/>
                </a:lnTo>
                <a:lnTo>
                  <a:pt x="1436148" y="690297"/>
                </a:lnTo>
                <a:lnTo>
                  <a:pt x="1441356" y="691430"/>
                </a:lnTo>
                <a:lnTo>
                  <a:pt x="1446110" y="693017"/>
                </a:lnTo>
                <a:lnTo>
                  <a:pt x="1450865" y="694830"/>
                </a:lnTo>
                <a:lnTo>
                  <a:pt x="1455167" y="697323"/>
                </a:lnTo>
                <a:lnTo>
                  <a:pt x="1459695" y="699816"/>
                </a:lnTo>
                <a:lnTo>
                  <a:pt x="1463544" y="702763"/>
                </a:lnTo>
                <a:lnTo>
                  <a:pt x="1467619" y="705709"/>
                </a:lnTo>
                <a:lnTo>
                  <a:pt x="1471242" y="708882"/>
                </a:lnTo>
                <a:lnTo>
                  <a:pt x="1474865" y="712508"/>
                </a:lnTo>
                <a:lnTo>
                  <a:pt x="1478261" y="716361"/>
                </a:lnTo>
                <a:lnTo>
                  <a:pt x="1481657" y="720668"/>
                </a:lnTo>
                <a:lnTo>
                  <a:pt x="1484827" y="724747"/>
                </a:lnTo>
                <a:lnTo>
                  <a:pt x="1487544" y="729053"/>
                </a:lnTo>
                <a:lnTo>
                  <a:pt x="1490487" y="733813"/>
                </a:lnTo>
                <a:lnTo>
                  <a:pt x="1492977" y="738799"/>
                </a:lnTo>
                <a:lnTo>
                  <a:pt x="1495468" y="743785"/>
                </a:lnTo>
                <a:lnTo>
                  <a:pt x="1497732" y="748998"/>
                </a:lnTo>
                <a:lnTo>
                  <a:pt x="1499996" y="754211"/>
                </a:lnTo>
                <a:lnTo>
                  <a:pt x="1502034" y="759877"/>
                </a:lnTo>
                <a:lnTo>
                  <a:pt x="1503845" y="765543"/>
                </a:lnTo>
                <a:lnTo>
                  <a:pt x="1505656" y="771436"/>
                </a:lnTo>
                <a:lnTo>
                  <a:pt x="1509053" y="783222"/>
                </a:lnTo>
                <a:lnTo>
                  <a:pt x="1511996" y="795460"/>
                </a:lnTo>
                <a:lnTo>
                  <a:pt x="1514260" y="808153"/>
                </a:lnTo>
                <a:lnTo>
                  <a:pt x="1516071" y="821071"/>
                </a:lnTo>
                <a:lnTo>
                  <a:pt x="1517656" y="833990"/>
                </a:lnTo>
                <a:lnTo>
                  <a:pt x="1519015" y="846909"/>
                </a:lnTo>
                <a:lnTo>
                  <a:pt x="1519694" y="860281"/>
                </a:lnTo>
                <a:lnTo>
                  <a:pt x="1520147" y="873200"/>
                </a:lnTo>
                <a:lnTo>
                  <a:pt x="1520826" y="886118"/>
                </a:lnTo>
                <a:lnTo>
                  <a:pt x="1520826" y="898584"/>
                </a:lnTo>
                <a:lnTo>
                  <a:pt x="1520373" y="910823"/>
                </a:lnTo>
                <a:lnTo>
                  <a:pt x="1520147" y="922608"/>
                </a:lnTo>
                <a:lnTo>
                  <a:pt x="1519241" y="945046"/>
                </a:lnTo>
                <a:lnTo>
                  <a:pt x="1517883" y="964311"/>
                </a:lnTo>
                <a:lnTo>
                  <a:pt x="1516524" y="981083"/>
                </a:lnTo>
                <a:lnTo>
                  <a:pt x="1514939" y="993321"/>
                </a:lnTo>
                <a:lnTo>
                  <a:pt x="1511996" y="991508"/>
                </a:lnTo>
                <a:lnTo>
                  <a:pt x="1508600" y="990148"/>
                </a:lnTo>
                <a:lnTo>
                  <a:pt x="1505204" y="988562"/>
                </a:lnTo>
                <a:lnTo>
                  <a:pt x="1501808" y="987202"/>
                </a:lnTo>
                <a:lnTo>
                  <a:pt x="1498185" y="985842"/>
                </a:lnTo>
                <a:lnTo>
                  <a:pt x="1494562" y="984936"/>
                </a:lnTo>
                <a:lnTo>
                  <a:pt x="1490713" y="983802"/>
                </a:lnTo>
                <a:lnTo>
                  <a:pt x="1487091" y="983349"/>
                </a:lnTo>
                <a:lnTo>
                  <a:pt x="1481657" y="946859"/>
                </a:lnTo>
                <a:lnTo>
                  <a:pt x="1479166" y="929408"/>
                </a:lnTo>
                <a:lnTo>
                  <a:pt x="1476223" y="912636"/>
                </a:lnTo>
                <a:lnTo>
                  <a:pt x="1473280" y="896544"/>
                </a:lnTo>
                <a:lnTo>
                  <a:pt x="1469657" y="881132"/>
                </a:lnTo>
                <a:lnTo>
                  <a:pt x="1467846" y="873653"/>
                </a:lnTo>
                <a:lnTo>
                  <a:pt x="1465808" y="866400"/>
                </a:lnTo>
                <a:lnTo>
                  <a:pt x="1463770" y="859374"/>
                </a:lnTo>
                <a:lnTo>
                  <a:pt x="1461506" y="852802"/>
                </a:lnTo>
                <a:lnTo>
                  <a:pt x="1459242" y="846002"/>
                </a:lnTo>
                <a:lnTo>
                  <a:pt x="1456299" y="839430"/>
                </a:lnTo>
                <a:lnTo>
                  <a:pt x="1453356" y="833310"/>
                </a:lnTo>
                <a:lnTo>
                  <a:pt x="1450412" y="826964"/>
                </a:lnTo>
                <a:lnTo>
                  <a:pt x="1447242" y="821071"/>
                </a:lnTo>
                <a:lnTo>
                  <a:pt x="1443620" y="815405"/>
                </a:lnTo>
                <a:lnTo>
                  <a:pt x="1439771" y="809966"/>
                </a:lnTo>
                <a:lnTo>
                  <a:pt x="1435922" y="804526"/>
                </a:lnTo>
                <a:lnTo>
                  <a:pt x="1431394" y="799313"/>
                </a:lnTo>
                <a:lnTo>
                  <a:pt x="1426865" y="794780"/>
                </a:lnTo>
                <a:lnTo>
                  <a:pt x="1421884" y="789794"/>
                </a:lnTo>
                <a:lnTo>
                  <a:pt x="1416677" y="785261"/>
                </a:lnTo>
                <a:lnTo>
                  <a:pt x="1411017" y="781182"/>
                </a:lnTo>
                <a:lnTo>
                  <a:pt x="1405130" y="777102"/>
                </a:lnTo>
                <a:lnTo>
                  <a:pt x="1398791" y="773249"/>
                </a:lnTo>
                <a:lnTo>
                  <a:pt x="1391998" y="769623"/>
                </a:lnTo>
                <a:lnTo>
                  <a:pt x="1384753" y="774609"/>
                </a:lnTo>
                <a:lnTo>
                  <a:pt x="1377508" y="779595"/>
                </a:lnTo>
                <a:lnTo>
                  <a:pt x="1370263" y="784355"/>
                </a:lnTo>
                <a:lnTo>
                  <a:pt x="1363018" y="788661"/>
                </a:lnTo>
                <a:lnTo>
                  <a:pt x="1355772" y="793194"/>
                </a:lnTo>
                <a:lnTo>
                  <a:pt x="1348301" y="797047"/>
                </a:lnTo>
                <a:lnTo>
                  <a:pt x="1341056" y="800900"/>
                </a:lnTo>
                <a:lnTo>
                  <a:pt x="1334037" y="804526"/>
                </a:lnTo>
                <a:lnTo>
                  <a:pt x="1326792" y="807926"/>
                </a:lnTo>
                <a:lnTo>
                  <a:pt x="1319547" y="811326"/>
                </a:lnTo>
                <a:lnTo>
                  <a:pt x="1312302" y="814045"/>
                </a:lnTo>
                <a:lnTo>
                  <a:pt x="1305283" y="816992"/>
                </a:lnTo>
                <a:lnTo>
                  <a:pt x="1298038" y="819711"/>
                </a:lnTo>
                <a:lnTo>
                  <a:pt x="1291245" y="822205"/>
                </a:lnTo>
                <a:lnTo>
                  <a:pt x="1277208" y="826511"/>
                </a:lnTo>
                <a:lnTo>
                  <a:pt x="1263397" y="830364"/>
                </a:lnTo>
                <a:lnTo>
                  <a:pt x="1249812" y="833537"/>
                </a:lnTo>
                <a:lnTo>
                  <a:pt x="1236454" y="836030"/>
                </a:lnTo>
                <a:lnTo>
                  <a:pt x="1223322" y="838296"/>
                </a:lnTo>
                <a:lnTo>
                  <a:pt x="1210417" y="839656"/>
                </a:lnTo>
                <a:lnTo>
                  <a:pt x="1197964" y="840789"/>
                </a:lnTo>
                <a:lnTo>
                  <a:pt x="1185511" y="841469"/>
                </a:lnTo>
                <a:lnTo>
                  <a:pt x="1173738" y="841469"/>
                </a:lnTo>
                <a:lnTo>
                  <a:pt x="1162191" y="841469"/>
                </a:lnTo>
                <a:lnTo>
                  <a:pt x="1151097" y="841016"/>
                </a:lnTo>
                <a:lnTo>
                  <a:pt x="1140229" y="840336"/>
                </a:lnTo>
                <a:lnTo>
                  <a:pt x="1129814" y="839203"/>
                </a:lnTo>
                <a:lnTo>
                  <a:pt x="1120079" y="837843"/>
                </a:lnTo>
                <a:lnTo>
                  <a:pt x="1110796" y="836710"/>
                </a:lnTo>
                <a:lnTo>
                  <a:pt x="1101739" y="835123"/>
                </a:lnTo>
                <a:lnTo>
                  <a:pt x="1093362" y="833310"/>
                </a:lnTo>
                <a:lnTo>
                  <a:pt x="1085438" y="831724"/>
                </a:lnTo>
                <a:lnTo>
                  <a:pt x="1078193" y="829910"/>
                </a:lnTo>
                <a:lnTo>
                  <a:pt x="1065514" y="826284"/>
                </a:lnTo>
                <a:lnTo>
                  <a:pt x="1055099" y="823111"/>
                </a:lnTo>
                <a:lnTo>
                  <a:pt x="1047401" y="820391"/>
                </a:lnTo>
                <a:lnTo>
                  <a:pt x="1043552" y="828097"/>
                </a:lnTo>
                <a:lnTo>
                  <a:pt x="1040156" y="836483"/>
                </a:lnTo>
                <a:lnTo>
                  <a:pt x="1036986" y="844869"/>
                </a:lnTo>
                <a:lnTo>
                  <a:pt x="1034043" y="853708"/>
                </a:lnTo>
                <a:lnTo>
                  <a:pt x="1031552" y="862774"/>
                </a:lnTo>
                <a:lnTo>
                  <a:pt x="1029288" y="872520"/>
                </a:lnTo>
                <a:lnTo>
                  <a:pt x="1027024" y="882265"/>
                </a:lnTo>
                <a:lnTo>
                  <a:pt x="1024986" y="892464"/>
                </a:lnTo>
                <a:lnTo>
                  <a:pt x="1021137" y="913316"/>
                </a:lnTo>
                <a:lnTo>
                  <a:pt x="1017288" y="935527"/>
                </a:lnTo>
                <a:lnTo>
                  <a:pt x="1013213" y="958871"/>
                </a:lnTo>
                <a:lnTo>
                  <a:pt x="1011175" y="970884"/>
                </a:lnTo>
                <a:lnTo>
                  <a:pt x="1008458" y="983349"/>
                </a:lnTo>
                <a:lnTo>
                  <a:pt x="1004609" y="984029"/>
                </a:lnTo>
                <a:lnTo>
                  <a:pt x="1000760" y="984936"/>
                </a:lnTo>
                <a:lnTo>
                  <a:pt x="997138" y="985842"/>
                </a:lnTo>
                <a:lnTo>
                  <a:pt x="993515" y="987202"/>
                </a:lnTo>
                <a:lnTo>
                  <a:pt x="989892" y="988789"/>
                </a:lnTo>
                <a:lnTo>
                  <a:pt x="986496" y="990375"/>
                </a:lnTo>
                <a:lnTo>
                  <a:pt x="983100" y="991962"/>
                </a:lnTo>
                <a:lnTo>
                  <a:pt x="979704" y="993775"/>
                </a:lnTo>
                <a:lnTo>
                  <a:pt x="977666" y="979723"/>
                </a:lnTo>
                <a:lnTo>
                  <a:pt x="976761" y="970657"/>
                </a:lnTo>
                <a:lnTo>
                  <a:pt x="975402" y="960458"/>
                </a:lnTo>
                <a:lnTo>
                  <a:pt x="974496" y="949352"/>
                </a:lnTo>
                <a:lnTo>
                  <a:pt x="973817" y="937340"/>
                </a:lnTo>
                <a:lnTo>
                  <a:pt x="973364" y="924421"/>
                </a:lnTo>
                <a:lnTo>
                  <a:pt x="973138" y="911049"/>
                </a:lnTo>
                <a:lnTo>
                  <a:pt x="973364" y="896771"/>
                </a:lnTo>
                <a:lnTo>
                  <a:pt x="974044" y="882039"/>
                </a:lnTo>
                <a:lnTo>
                  <a:pt x="975402" y="866854"/>
                </a:lnTo>
                <a:lnTo>
                  <a:pt x="977213" y="851442"/>
                </a:lnTo>
                <a:lnTo>
                  <a:pt x="978119" y="843736"/>
                </a:lnTo>
                <a:lnTo>
                  <a:pt x="979704" y="835577"/>
                </a:lnTo>
                <a:lnTo>
                  <a:pt x="981062" y="827871"/>
                </a:lnTo>
                <a:lnTo>
                  <a:pt x="982874" y="819711"/>
                </a:lnTo>
                <a:lnTo>
                  <a:pt x="984911" y="812006"/>
                </a:lnTo>
                <a:lnTo>
                  <a:pt x="986949" y="804073"/>
                </a:lnTo>
                <a:lnTo>
                  <a:pt x="989440" y="796140"/>
                </a:lnTo>
                <a:lnTo>
                  <a:pt x="991930" y="788208"/>
                </a:lnTo>
                <a:lnTo>
                  <a:pt x="994873" y="780502"/>
                </a:lnTo>
                <a:lnTo>
                  <a:pt x="997817" y="772569"/>
                </a:lnTo>
                <a:lnTo>
                  <a:pt x="1001213" y="765090"/>
                </a:lnTo>
                <a:lnTo>
                  <a:pt x="1004836" y="757384"/>
                </a:lnTo>
                <a:lnTo>
                  <a:pt x="1008685" y="749905"/>
                </a:lnTo>
                <a:lnTo>
                  <a:pt x="1012986" y="742652"/>
                </a:lnTo>
                <a:lnTo>
                  <a:pt x="1017288" y="735400"/>
                </a:lnTo>
                <a:lnTo>
                  <a:pt x="1022043" y="728147"/>
                </a:lnTo>
                <a:lnTo>
                  <a:pt x="1027024" y="721121"/>
                </a:lnTo>
                <a:lnTo>
                  <a:pt x="1032458" y="714095"/>
                </a:lnTo>
                <a:lnTo>
                  <a:pt x="1038118" y="707522"/>
                </a:lnTo>
                <a:lnTo>
                  <a:pt x="1044231" y="701176"/>
                </a:lnTo>
                <a:lnTo>
                  <a:pt x="1050344" y="694603"/>
                </a:lnTo>
                <a:lnTo>
                  <a:pt x="1057136" y="688711"/>
                </a:lnTo>
                <a:lnTo>
                  <a:pt x="1064382" y="682818"/>
                </a:lnTo>
                <a:lnTo>
                  <a:pt x="1071627" y="676925"/>
                </a:lnTo>
                <a:lnTo>
                  <a:pt x="1079778" y="671486"/>
                </a:lnTo>
                <a:lnTo>
                  <a:pt x="1087702" y="666726"/>
                </a:lnTo>
                <a:lnTo>
                  <a:pt x="1096306" y="661740"/>
                </a:lnTo>
                <a:lnTo>
                  <a:pt x="1105362" y="656980"/>
                </a:lnTo>
                <a:lnTo>
                  <a:pt x="1114645" y="652674"/>
                </a:lnTo>
                <a:lnTo>
                  <a:pt x="1124380" y="648821"/>
                </a:lnTo>
                <a:lnTo>
                  <a:pt x="1134795" y="645195"/>
                </a:lnTo>
                <a:lnTo>
                  <a:pt x="1145437" y="641795"/>
                </a:lnTo>
                <a:lnTo>
                  <a:pt x="1156531" y="638622"/>
                </a:lnTo>
                <a:lnTo>
                  <a:pt x="1168304" y="636129"/>
                </a:lnTo>
                <a:lnTo>
                  <a:pt x="1180304" y="634089"/>
                </a:lnTo>
                <a:lnTo>
                  <a:pt x="1192757" y="631823"/>
                </a:lnTo>
                <a:lnTo>
                  <a:pt x="1205662" y="630690"/>
                </a:lnTo>
                <a:lnTo>
                  <a:pt x="1219247" y="629330"/>
                </a:lnTo>
                <a:lnTo>
                  <a:pt x="1233058" y="628876"/>
                </a:lnTo>
                <a:lnTo>
                  <a:pt x="1247774" y="628650"/>
                </a:lnTo>
                <a:close/>
                <a:moveTo>
                  <a:pt x="91667" y="541337"/>
                </a:moveTo>
                <a:lnTo>
                  <a:pt x="370523" y="541337"/>
                </a:lnTo>
                <a:lnTo>
                  <a:pt x="375061" y="541563"/>
                </a:lnTo>
                <a:lnTo>
                  <a:pt x="379826" y="542015"/>
                </a:lnTo>
                <a:lnTo>
                  <a:pt x="384137" y="542468"/>
                </a:lnTo>
                <a:lnTo>
                  <a:pt x="388902" y="543373"/>
                </a:lnTo>
                <a:lnTo>
                  <a:pt x="393213" y="544278"/>
                </a:lnTo>
                <a:lnTo>
                  <a:pt x="397524" y="545635"/>
                </a:lnTo>
                <a:lnTo>
                  <a:pt x="401835" y="546992"/>
                </a:lnTo>
                <a:lnTo>
                  <a:pt x="405919" y="548576"/>
                </a:lnTo>
                <a:lnTo>
                  <a:pt x="409777" y="550386"/>
                </a:lnTo>
                <a:lnTo>
                  <a:pt x="414088" y="552421"/>
                </a:lnTo>
                <a:lnTo>
                  <a:pt x="417718" y="554684"/>
                </a:lnTo>
                <a:lnTo>
                  <a:pt x="421575" y="556946"/>
                </a:lnTo>
                <a:lnTo>
                  <a:pt x="425206" y="559434"/>
                </a:lnTo>
                <a:lnTo>
                  <a:pt x="428609" y="562149"/>
                </a:lnTo>
                <a:lnTo>
                  <a:pt x="432013" y="564864"/>
                </a:lnTo>
                <a:lnTo>
                  <a:pt x="434962" y="568031"/>
                </a:lnTo>
                <a:lnTo>
                  <a:pt x="438139" y="571198"/>
                </a:lnTo>
                <a:lnTo>
                  <a:pt x="441088" y="574591"/>
                </a:lnTo>
                <a:lnTo>
                  <a:pt x="443584" y="577984"/>
                </a:lnTo>
                <a:lnTo>
                  <a:pt x="446307" y="581604"/>
                </a:lnTo>
                <a:lnTo>
                  <a:pt x="448803" y="585223"/>
                </a:lnTo>
                <a:lnTo>
                  <a:pt x="450845" y="589069"/>
                </a:lnTo>
                <a:lnTo>
                  <a:pt x="452887" y="592915"/>
                </a:lnTo>
                <a:lnTo>
                  <a:pt x="454702" y="596760"/>
                </a:lnTo>
                <a:lnTo>
                  <a:pt x="456291" y="600832"/>
                </a:lnTo>
                <a:lnTo>
                  <a:pt x="457879" y="605130"/>
                </a:lnTo>
                <a:lnTo>
                  <a:pt x="459240" y="609429"/>
                </a:lnTo>
                <a:lnTo>
                  <a:pt x="460148" y="613727"/>
                </a:lnTo>
                <a:lnTo>
                  <a:pt x="461055" y="618251"/>
                </a:lnTo>
                <a:lnTo>
                  <a:pt x="461509" y="622549"/>
                </a:lnTo>
                <a:lnTo>
                  <a:pt x="461736" y="627300"/>
                </a:lnTo>
                <a:lnTo>
                  <a:pt x="461963" y="631824"/>
                </a:lnTo>
                <a:lnTo>
                  <a:pt x="461736" y="636575"/>
                </a:lnTo>
                <a:lnTo>
                  <a:pt x="461509" y="641099"/>
                </a:lnTo>
                <a:lnTo>
                  <a:pt x="461055" y="645624"/>
                </a:lnTo>
                <a:lnTo>
                  <a:pt x="460148" y="650148"/>
                </a:lnTo>
                <a:lnTo>
                  <a:pt x="459240" y="654446"/>
                </a:lnTo>
                <a:lnTo>
                  <a:pt x="457879" y="658518"/>
                </a:lnTo>
                <a:lnTo>
                  <a:pt x="456291" y="662816"/>
                </a:lnTo>
                <a:lnTo>
                  <a:pt x="454702" y="666888"/>
                </a:lnTo>
                <a:lnTo>
                  <a:pt x="452887" y="670960"/>
                </a:lnTo>
                <a:lnTo>
                  <a:pt x="450845" y="674806"/>
                </a:lnTo>
                <a:lnTo>
                  <a:pt x="448803" y="678652"/>
                </a:lnTo>
                <a:lnTo>
                  <a:pt x="446307" y="682271"/>
                </a:lnTo>
                <a:lnTo>
                  <a:pt x="443584" y="685664"/>
                </a:lnTo>
                <a:lnTo>
                  <a:pt x="441088" y="689284"/>
                </a:lnTo>
                <a:lnTo>
                  <a:pt x="438139" y="692451"/>
                </a:lnTo>
                <a:lnTo>
                  <a:pt x="434962" y="695618"/>
                </a:lnTo>
                <a:lnTo>
                  <a:pt x="432013" y="698559"/>
                </a:lnTo>
                <a:lnTo>
                  <a:pt x="428609" y="701500"/>
                </a:lnTo>
                <a:lnTo>
                  <a:pt x="425206" y="703988"/>
                </a:lnTo>
                <a:lnTo>
                  <a:pt x="421575" y="706703"/>
                </a:lnTo>
                <a:lnTo>
                  <a:pt x="417718" y="708965"/>
                </a:lnTo>
                <a:lnTo>
                  <a:pt x="414088" y="711227"/>
                </a:lnTo>
                <a:lnTo>
                  <a:pt x="409777" y="713489"/>
                </a:lnTo>
                <a:lnTo>
                  <a:pt x="405919" y="715299"/>
                </a:lnTo>
                <a:lnTo>
                  <a:pt x="401835" y="716883"/>
                </a:lnTo>
                <a:lnTo>
                  <a:pt x="397524" y="718014"/>
                </a:lnTo>
                <a:lnTo>
                  <a:pt x="393213" y="719371"/>
                </a:lnTo>
                <a:lnTo>
                  <a:pt x="388902" y="720502"/>
                </a:lnTo>
                <a:lnTo>
                  <a:pt x="384137" y="721181"/>
                </a:lnTo>
                <a:lnTo>
                  <a:pt x="379826" y="721633"/>
                </a:lnTo>
                <a:lnTo>
                  <a:pt x="375061" y="722312"/>
                </a:lnTo>
                <a:lnTo>
                  <a:pt x="370523" y="722312"/>
                </a:lnTo>
                <a:lnTo>
                  <a:pt x="91667" y="722312"/>
                </a:lnTo>
                <a:lnTo>
                  <a:pt x="86902" y="722312"/>
                </a:lnTo>
                <a:lnTo>
                  <a:pt x="82364" y="721633"/>
                </a:lnTo>
                <a:lnTo>
                  <a:pt x="77599" y="721181"/>
                </a:lnTo>
                <a:lnTo>
                  <a:pt x="73288" y="720502"/>
                </a:lnTo>
                <a:lnTo>
                  <a:pt x="68750" y="719371"/>
                </a:lnTo>
                <a:lnTo>
                  <a:pt x="64439" y="718014"/>
                </a:lnTo>
                <a:lnTo>
                  <a:pt x="60128" y="716883"/>
                </a:lnTo>
                <a:lnTo>
                  <a:pt x="56044" y="715299"/>
                </a:lnTo>
                <a:lnTo>
                  <a:pt x="51959" y="713489"/>
                </a:lnTo>
                <a:lnTo>
                  <a:pt x="48102" y="711227"/>
                </a:lnTo>
                <a:lnTo>
                  <a:pt x="44245" y="708965"/>
                </a:lnTo>
                <a:lnTo>
                  <a:pt x="40615" y="706703"/>
                </a:lnTo>
                <a:lnTo>
                  <a:pt x="36757" y="703988"/>
                </a:lnTo>
                <a:lnTo>
                  <a:pt x="33581" y="701500"/>
                </a:lnTo>
                <a:lnTo>
                  <a:pt x="30177" y="698559"/>
                </a:lnTo>
                <a:lnTo>
                  <a:pt x="26774" y="695618"/>
                </a:lnTo>
                <a:lnTo>
                  <a:pt x="23824" y="692451"/>
                </a:lnTo>
                <a:lnTo>
                  <a:pt x="21101" y="689284"/>
                </a:lnTo>
                <a:lnTo>
                  <a:pt x="18152" y="685664"/>
                </a:lnTo>
                <a:lnTo>
                  <a:pt x="15656" y="682271"/>
                </a:lnTo>
                <a:lnTo>
                  <a:pt x="13160" y="678652"/>
                </a:lnTo>
                <a:lnTo>
                  <a:pt x="11118" y="674806"/>
                </a:lnTo>
                <a:lnTo>
                  <a:pt x="9076" y="670960"/>
                </a:lnTo>
                <a:lnTo>
                  <a:pt x="7261" y="666888"/>
                </a:lnTo>
                <a:lnTo>
                  <a:pt x="5446" y="662816"/>
                </a:lnTo>
                <a:lnTo>
                  <a:pt x="4084" y="658518"/>
                </a:lnTo>
                <a:lnTo>
                  <a:pt x="2950" y="654446"/>
                </a:lnTo>
                <a:lnTo>
                  <a:pt x="1815" y="650148"/>
                </a:lnTo>
                <a:lnTo>
                  <a:pt x="1134" y="645624"/>
                </a:lnTo>
                <a:lnTo>
                  <a:pt x="454" y="641099"/>
                </a:lnTo>
                <a:lnTo>
                  <a:pt x="0" y="636575"/>
                </a:lnTo>
                <a:lnTo>
                  <a:pt x="0" y="631824"/>
                </a:lnTo>
                <a:lnTo>
                  <a:pt x="0" y="627300"/>
                </a:lnTo>
                <a:lnTo>
                  <a:pt x="454" y="622549"/>
                </a:lnTo>
                <a:lnTo>
                  <a:pt x="1134" y="618251"/>
                </a:lnTo>
                <a:lnTo>
                  <a:pt x="1815" y="613727"/>
                </a:lnTo>
                <a:lnTo>
                  <a:pt x="2950" y="609429"/>
                </a:lnTo>
                <a:lnTo>
                  <a:pt x="4084" y="605130"/>
                </a:lnTo>
                <a:lnTo>
                  <a:pt x="5446" y="600832"/>
                </a:lnTo>
                <a:lnTo>
                  <a:pt x="7261" y="596760"/>
                </a:lnTo>
                <a:lnTo>
                  <a:pt x="9076" y="592915"/>
                </a:lnTo>
                <a:lnTo>
                  <a:pt x="11118" y="589069"/>
                </a:lnTo>
                <a:lnTo>
                  <a:pt x="13160" y="585223"/>
                </a:lnTo>
                <a:lnTo>
                  <a:pt x="15656" y="581604"/>
                </a:lnTo>
                <a:lnTo>
                  <a:pt x="18152" y="577984"/>
                </a:lnTo>
                <a:lnTo>
                  <a:pt x="21101" y="574591"/>
                </a:lnTo>
                <a:lnTo>
                  <a:pt x="23824" y="571198"/>
                </a:lnTo>
                <a:lnTo>
                  <a:pt x="26774" y="568031"/>
                </a:lnTo>
                <a:lnTo>
                  <a:pt x="30177" y="564864"/>
                </a:lnTo>
                <a:lnTo>
                  <a:pt x="33581" y="562149"/>
                </a:lnTo>
                <a:lnTo>
                  <a:pt x="36757" y="559434"/>
                </a:lnTo>
                <a:lnTo>
                  <a:pt x="40615" y="556946"/>
                </a:lnTo>
                <a:lnTo>
                  <a:pt x="44245" y="554684"/>
                </a:lnTo>
                <a:lnTo>
                  <a:pt x="48102" y="552421"/>
                </a:lnTo>
                <a:lnTo>
                  <a:pt x="51959" y="550386"/>
                </a:lnTo>
                <a:lnTo>
                  <a:pt x="56044" y="548576"/>
                </a:lnTo>
                <a:lnTo>
                  <a:pt x="60128" y="546992"/>
                </a:lnTo>
                <a:lnTo>
                  <a:pt x="64439" y="545635"/>
                </a:lnTo>
                <a:lnTo>
                  <a:pt x="68750" y="544278"/>
                </a:lnTo>
                <a:lnTo>
                  <a:pt x="73288" y="543373"/>
                </a:lnTo>
                <a:lnTo>
                  <a:pt x="77599" y="542468"/>
                </a:lnTo>
                <a:lnTo>
                  <a:pt x="82364" y="542015"/>
                </a:lnTo>
                <a:lnTo>
                  <a:pt x="86902" y="541563"/>
                </a:lnTo>
                <a:lnTo>
                  <a:pt x="91667" y="541337"/>
                </a:lnTo>
                <a:close/>
                <a:moveTo>
                  <a:pt x="2282825" y="312737"/>
                </a:moveTo>
                <a:lnTo>
                  <a:pt x="2412173" y="372470"/>
                </a:lnTo>
                <a:lnTo>
                  <a:pt x="2422140" y="377674"/>
                </a:lnTo>
                <a:lnTo>
                  <a:pt x="2426897" y="380163"/>
                </a:lnTo>
                <a:lnTo>
                  <a:pt x="2431201" y="382878"/>
                </a:lnTo>
                <a:lnTo>
                  <a:pt x="2435732" y="385367"/>
                </a:lnTo>
                <a:lnTo>
                  <a:pt x="2439583" y="388308"/>
                </a:lnTo>
                <a:lnTo>
                  <a:pt x="2443434" y="391023"/>
                </a:lnTo>
                <a:lnTo>
                  <a:pt x="2447058" y="393964"/>
                </a:lnTo>
                <a:lnTo>
                  <a:pt x="2450456" y="396680"/>
                </a:lnTo>
                <a:lnTo>
                  <a:pt x="2453628" y="399621"/>
                </a:lnTo>
                <a:lnTo>
                  <a:pt x="2456799" y="402562"/>
                </a:lnTo>
                <a:lnTo>
                  <a:pt x="2459518" y="405504"/>
                </a:lnTo>
                <a:lnTo>
                  <a:pt x="2462236" y="408671"/>
                </a:lnTo>
                <a:lnTo>
                  <a:pt x="2464501" y="411839"/>
                </a:lnTo>
                <a:lnTo>
                  <a:pt x="2466766" y="415233"/>
                </a:lnTo>
                <a:lnTo>
                  <a:pt x="2468805" y="418174"/>
                </a:lnTo>
                <a:lnTo>
                  <a:pt x="2470617" y="421568"/>
                </a:lnTo>
                <a:lnTo>
                  <a:pt x="2472430" y="424962"/>
                </a:lnTo>
                <a:lnTo>
                  <a:pt x="2474015" y="428356"/>
                </a:lnTo>
                <a:lnTo>
                  <a:pt x="2475601" y="431750"/>
                </a:lnTo>
                <a:lnTo>
                  <a:pt x="2477866" y="438990"/>
                </a:lnTo>
                <a:lnTo>
                  <a:pt x="2479905" y="446231"/>
                </a:lnTo>
                <a:lnTo>
                  <a:pt x="2481264" y="453697"/>
                </a:lnTo>
                <a:lnTo>
                  <a:pt x="2482397" y="461390"/>
                </a:lnTo>
                <a:lnTo>
                  <a:pt x="2482850" y="469536"/>
                </a:lnTo>
                <a:lnTo>
                  <a:pt x="2482850" y="477455"/>
                </a:lnTo>
                <a:lnTo>
                  <a:pt x="2482850" y="694213"/>
                </a:lnTo>
                <a:lnTo>
                  <a:pt x="2482850" y="702584"/>
                </a:lnTo>
                <a:lnTo>
                  <a:pt x="2482397" y="710504"/>
                </a:lnTo>
                <a:lnTo>
                  <a:pt x="2481264" y="718423"/>
                </a:lnTo>
                <a:lnTo>
                  <a:pt x="2479905" y="725889"/>
                </a:lnTo>
                <a:lnTo>
                  <a:pt x="2477866" y="733130"/>
                </a:lnTo>
                <a:lnTo>
                  <a:pt x="2475601" y="740144"/>
                </a:lnTo>
                <a:lnTo>
                  <a:pt x="2474015" y="743311"/>
                </a:lnTo>
                <a:lnTo>
                  <a:pt x="2472430" y="746932"/>
                </a:lnTo>
                <a:lnTo>
                  <a:pt x="2470617" y="750326"/>
                </a:lnTo>
                <a:lnTo>
                  <a:pt x="2468805" y="753493"/>
                </a:lnTo>
                <a:lnTo>
                  <a:pt x="2466766" y="756887"/>
                </a:lnTo>
                <a:lnTo>
                  <a:pt x="2464501" y="760055"/>
                </a:lnTo>
                <a:lnTo>
                  <a:pt x="2462236" y="762996"/>
                </a:lnTo>
                <a:lnTo>
                  <a:pt x="2459518" y="766164"/>
                </a:lnTo>
                <a:lnTo>
                  <a:pt x="2456799" y="769331"/>
                </a:lnTo>
                <a:lnTo>
                  <a:pt x="2453628" y="772047"/>
                </a:lnTo>
                <a:lnTo>
                  <a:pt x="2450456" y="775214"/>
                </a:lnTo>
                <a:lnTo>
                  <a:pt x="2447058" y="778156"/>
                </a:lnTo>
                <a:lnTo>
                  <a:pt x="2443434" y="780871"/>
                </a:lnTo>
                <a:lnTo>
                  <a:pt x="2439583" y="783812"/>
                </a:lnTo>
                <a:lnTo>
                  <a:pt x="2435732" y="786301"/>
                </a:lnTo>
                <a:lnTo>
                  <a:pt x="2431201" y="789242"/>
                </a:lnTo>
                <a:lnTo>
                  <a:pt x="2426897" y="791731"/>
                </a:lnTo>
                <a:lnTo>
                  <a:pt x="2422140" y="794446"/>
                </a:lnTo>
                <a:lnTo>
                  <a:pt x="2412173" y="799198"/>
                </a:lnTo>
                <a:lnTo>
                  <a:pt x="2406963" y="801687"/>
                </a:lnTo>
                <a:lnTo>
                  <a:pt x="2282825" y="744216"/>
                </a:lnTo>
                <a:lnTo>
                  <a:pt x="2282825" y="312737"/>
                </a:lnTo>
                <a:close/>
                <a:moveTo>
                  <a:pt x="458964" y="22907"/>
                </a:moveTo>
                <a:lnTo>
                  <a:pt x="448307" y="23134"/>
                </a:lnTo>
                <a:lnTo>
                  <a:pt x="438104" y="24041"/>
                </a:lnTo>
                <a:lnTo>
                  <a:pt x="427674" y="25175"/>
                </a:lnTo>
                <a:lnTo>
                  <a:pt x="417471" y="26990"/>
                </a:lnTo>
                <a:lnTo>
                  <a:pt x="407722" y="29485"/>
                </a:lnTo>
                <a:lnTo>
                  <a:pt x="397745" y="32206"/>
                </a:lnTo>
                <a:lnTo>
                  <a:pt x="388222" y="35382"/>
                </a:lnTo>
                <a:lnTo>
                  <a:pt x="378926" y="39237"/>
                </a:lnTo>
                <a:lnTo>
                  <a:pt x="369857" y="43320"/>
                </a:lnTo>
                <a:lnTo>
                  <a:pt x="361014" y="47856"/>
                </a:lnTo>
                <a:lnTo>
                  <a:pt x="352171" y="52846"/>
                </a:lnTo>
                <a:lnTo>
                  <a:pt x="344009" y="58289"/>
                </a:lnTo>
                <a:lnTo>
                  <a:pt x="335847" y="63959"/>
                </a:lnTo>
                <a:lnTo>
                  <a:pt x="328138" y="70083"/>
                </a:lnTo>
                <a:lnTo>
                  <a:pt x="320655" y="76660"/>
                </a:lnTo>
                <a:lnTo>
                  <a:pt x="313626" y="83238"/>
                </a:lnTo>
                <a:lnTo>
                  <a:pt x="306598" y="90722"/>
                </a:lnTo>
                <a:lnTo>
                  <a:pt x="300022" y="98207"/>
                </a:lnTo>
                <a:lnTo>
                  <a:pt x="294127" y="105918"/>
                </a:lnTo>
                <a:lnTo>
                  <a:pt x="288232" y="113856"/>
                </a:lnTo>
                <a:lnTo>
                  <a:pt x="283017" y="122248"/>
                </a:lnTo>
                <a:lnTo>
                  <a:pt x="278029" y="130867"/>
                </a:lnTo>
                <a:lnTo>
                  <a:pt x="273494" y="139939"/>
                </a:lnTo>
                <a:lnTo>
                  <a:pt x="269186" y="149011"/>
                </a:lnTo>
                <a:lnTo>
                  <a:pt x="265559" y="158310"/>
                </a:lnTo>
                <a:lnTo>
                  <a:pt x="262158" y="167836"/>
                </a:lnTo>
                <a:lnTo>
                  <a:pt x="259664" y="177589"/>
                </a:lnTo>
                <a:lnTo>
                  <a:pt x="257396" y="187568"/>
                </a:lnTo>
                <a:lnTo>
                  <a:pt x="255582" y="197775"/>
                </a:lnTo>
                <a:lnTo>
                  <a:pt x="254222" y="207754"/>
                </a:lnTo>
                <a:lnTo>
                  <a:pt x="253542" y="218414"/>
                </a:lnTo>
                <a:lnTo>
                  <a:pt x="253088" y="229074"/>
                </a:lnTo>
                <a:lnTo>
                  <a:pt x="253088" y="495117"/>
                </a:lnTo>
                <a:lnTo>
                  <a:pt x="369630" y="495117"/>
                </a:lnTo>
                <a:lnTo>
                  <a:pt x="376659" y="495344"/>
                </a:lnTo>
                <a:lnTo>
                  <a:pt x="383461" y="496024"/>
                </a:lnTo>
                <a:lnTo>
                  <a:pt x="390263" y="496705"/>
                </a:lnTo>
                <a:lnTo>
                  <a:pt x="397065" y="498066"/>
                </a:lnTo>
                <a:lnTo>
                  <a:pt x="403867" y="499653"/>
                </a:lnTo>
                <a:lnTo>
                  <a:pt x="410216" y="501468"/>
                </a:lnTo>
                <a:lnTo>
                  <a:pt x="416791" y="503509"/>
                </a:lnTo>
                <a:lnTo>
                  <a:pt x="422913" y="505777"/>
                </a:lnTo>
                <a:lnTo>
                  <a:pt x="428808" y="508726"/>
                </a:lnTo>
                <a:lnTo>
                  <a:pt x="434930" y="511674"/>
                </a:lnTo>
                <a:lnTo>
                  <a:pt x="440598" y="514849"/>
                </a:lnTo>
                <a:lnTo>
                  <a:pt x="446266" y="518478"/>
                </a:lnTo>
                <a:lnTo>
                  <a:pt x="451481" y="522334"/>
                </a:lnTo>
                <a:lnTo>
                  <a:pt x="456923" y="526190"/>
                </a:lnTo>
                <a:lnTo>
                  <a:pt x="461911" y="530726"/>
                </a:lnTo>
                <a:lnTo>
                  <a:pt x="466446" y="535035"/>
                </a:lnTo>
                <a:lnTo>
                  <a:pt x="471207" y="539798"/>
                </a:lnTo>
                <a:lnTo>
                  <a:pt x="475289" y="545015"/>
                </a:lnTo>
                <a:lnTo>
                  <a:pt x="479370" y="549777"/>
                </a:lnTo>
                <a:lnTo>
                  <a:pt x="483451" y="555221"/>
                </a:lnTo>
                <a:lnTo>
                  <a:pt x="487079" y="560664"/>
                </a:lnTo>
                <a:lnTo>
                  <a:pt x="490026" y="566561"/>
                </a:lnTo>
                <a:lnTo>
                  <a:pt x="493201" y="572458"/>
                </a:lnTo>
                <a:lnTo>
                  <a:pt x="496148" y="578355"/>
                </a:lnTo>
                <a:lnTo>
                  <a:pt x="498416" y="584706"/>
                </a:lnTo>
                <a:lnTo>
                  <a:pt x="500683" y="591056"/>
                </a:lnTo>
                <a:lnTo>
                  <a:pt x="502497" y="597407"/>
                </a:lnTo>
                <a:lnTo>
                  <a:pt x="504084" y="603984"/>
                </a:lnTo>
                <a:lnTo>
                  <a:pt x="505218" y="610788"/>
                </a:lnTo>
                <a:lnTo>
                  <a:pt x="506125" y="617592"/>
                </a:lnTo>
                <a:lnTo>
                  <a:pt x="506578" y="624623"/>
                </a:lnTo>
                <a:lnTo>
                  <a:pt x="506578" y="631428"/>
                </a:lnTo>
                <a:lnTo>
                  <a:pt x="506578" y="638459"/>
                </a:lnTo>
                <a:lnTo>
                  <a:pt x="506125" y="645263"/>
                </a:lnTo>
                <a:lnTo>
                  <a:pt x="505218" y="652294"/>
                </a:lnTo>
                <a:lnTo>
                  <a:pt x="504084" y="659098"/>
                </a:lnTo>
                <a:lnTo>
                  <a:pt x="502497" y="665449"/>
                </a:lnTo>
                <a:lnTo>
                  <a:pt x="500683" y="672026"/>
                </a:lnTo>
                <a:lnTo>
                  <a:pt x="498416" y="678150"/>
                </a:lnTo>
                <a:lnTo>
                  <a:pt x="496148" y="684500"/>
                </a:lnTo>
                <a:lnTo>
                  <a:pt x="493201" y="690397"/>
                </a:lnTo>
                <a:lnTo>
                  <a:pt x="490026" y="696294"/>
                </a:lnTo>
                <a:lnTo>
                  <a:pt x="487079" y="701964"/>
                </a:lnTo>
                <a:lnTo>
                  <a:pt x="483451" y="707861"/>
                </a:lnTo>
                <a:lnTo>
                  <a:pt x="479370" y="712851"/>
                </a:lnTo>
                <a:lnTo>
                  <a:pt x="475289" y="718067"/>
                </a:lnTo>
                <a:lnTo>
                  <a:pt x="471207" y="723057"/>
                </a:lnTo>
                <a:lnTo>
                  <a:pt x="466446" y="727820"/>
                </a:lnTo>
                <a:lnTo>
                  <a:pt x="461911" y="732356"/>
                </a:lnTo>
                <a:lnTo>
                  <a:pt x="456923" y="736666"/>
                </a:lnTo>
                <a:lnTo>
                  <a:pt x="451481" y="740748"/>
                </a:lnTo>
                <a:lnTo>
                  <a:pt x="446266" y="744604"/>
                </a:lnTo>
                <a:lnTo>
                  <a:pt x="440598" y="748006"/>
                </a:lnTo>
                <a:lnTo>
                  <a:pt x="434930" y="751408"/>
                </a:lnTo>
                <a:lnTo>
                  <a:pt x="428808" y="754356"/>
                </a:lnTo>
                <a:lnTo>
                  <a:pt x="422913" y="757078"/>
                </a:lnTo>
                <a:lnTo>
                  <a:pt x="416791" y="759573"/>
                </a:lnTo>
                <a:lnTo>
                  <a:pt x="410216" y="761614"/>
                </a:lnTo>
                <a:lnTo>
                  <a:pt x="403867" y="763429"/>
                </a:lnTo>
                <a:lnTo>
                  <a:pt x="397065" y="765016"/>
                </a:lnTo>
                <a:lnTo>
                  <a:pt x="390263" y="766377"/>
                </a:lnTo>
                <a:lnTo>
                  <a:pt x="383461" y="767058"/>
                </a:lnTo>
                <a:lnTo>
                  <a:pt x="376659" y="767738"/>
                </a:lnTo>
                <a:lnTo>
                  <a:pt x="369630" y="767965"/>
                </a:lnTo>
                <a:lnTo>
                  <a:pt x="253088" y="767965"/>
                </a:lnTo>
                <a:lnTo>
                  <a:pt x="253088" y="1135844"/>
                </a:lnTo>
                <a:lnTo>
                  <a:pt x="369630" y="1135844"/>
                </a:lnTo>
                <a:lnTo>
                  <a:pt x="376659" y="1136071"/>
                </a:lnTo>
                <a:lnTo>
                  <a:pt x="383461" y="1136751"/>
                </a:lnTo>
                <a:lnTo>
                  <a:pt x="390263" y="1137659"/>
                </a:lnTo>
                <a:lnTo>
                  <a:pt x="397065" y="1138793"/>
                </a:lnTo>
                <a:lnTo>
                  <a:pt x="403867" y="1140380"/>
                </a:lnTo>
                <a:lnTo>
                  <a:pt x="410216" y="1142195"/>
                </a:lnTo>
                <a:lnTo>
                  <a:pt x="416791" y="1144236"/>
                </a:lnTo>
                <a:lnTo>
                  <a:pt x="422913" y="1146731"/>
                </a:lnTo>
                <a:lnTo>
                  <a:pt x="428808" y="1149452"/>
                </a:lnTo>
                <a:lnTo>
                  <a:pt x="434930" y="1152401"/>
                </a:lnTo>
                <a:lnTo>
                  <a:pt x="440598" y="1155803"/>
                </a:lnTo>
                <a:lnTo>
                  <a:pt x="446266" y="1159205"/>
                </a:lnTo>
                <a:lnTo>
                  <a:pt x="451481" y="1163061"/>
                </a:lnTo>
                <a:lnTo>
                  <a:pt x="456923" y="1167370"/>
                </a:lnTo>
                <a:lnTo>
                  <a:pt x="461911" y="1171453"/>
                </a:lnTo>
                <a:lnTo>
                  <a:pt x="466446" y="1175989"/>
                </a:lnTo>
                <a:lnTo>
                  <a:pt x="471207" y="1180752"/>
                </a:lnTo>
                <a:lnTo>
                  <a:pt x="475289" y="1185741"/>
                </a:lnTo>
                <a:lnTo>
                  <a:pt x="479370" y="1190958"/>
                </a:lnTo>
                <a:lnTo>
                  <a:pt x="483451" y="1196401"/>
                </a:lnTo>
                <a:lnTo>
                  <a:pt x="487079" y="1201845"/>
                </a:lnTo>
                <a:lnTo>
                  <a:pt x="490026" y="1207515"/>
                </a:lnTo>
                <a:lnTo>
                  <a:pt x="493201" y="1213412"/>
                </a:lnTo>
                <a:lnTo>
                  <a:pt x="496148" y="1219309"/>
                </a:lnTo>
                <a:lnTo>
                  <a:pt x="498416" y="1225659"/>
                </a:lnTo>
                <a:lnTo>
                  <a:pt x="500683" y="1231783"/>
                </a:lnTo>
                <a:lnTo>
                  <a:pt x="502497" y="1238360"/>
                </a:lnTo>
                <a:lnTo>
                  <a:pt x="504084" y="1245165"/>
                </a:lnTo>
                <a:lnTo>
                  <a:pt x="505218" y="1251742"/>
                </a:lnTo>
                <a:lnTo>
                  <a:pt x="506125" y="1258546"/>
                </a:lnTo>
                <a:lnTo>
                  <a:pt x="506578" y="1265350"/>
                </a:lnTo>
                <a:lnTo>
                  <a:pt x="506578" y="1272381"/>
                </a:lnTo>
                <a:lnTo>
                  <a:pt x="506578" y="1279639"/>
                </a:lnTo>
                <a:lnTo>
                  <a:pt x="506125" y="1286216"/>
                </a:lnTo>
                <a:lnTo>
                  <a:pt x="505218" y="1293021"/>
                </a:lnTo>
                <a:lnTo>
                  <a:pt x="504084" y="1299825"/>
                </a:lnTo>
                <a:lnTo>
                  <a:pt x="502497" y="1306629"/>
                </a:lnTo>
                <a:lnTo>
                  <a:pt x="500683" y="1312980"/>
                </a:lnTo>
                <a:lnTo>
                  <a:pt x="498416" y="1319330"/>
                </a:lnTo>
                <a:lnTo>
                  <a:pt x="496148" y="1325454"/>
                </a:lnTo>
                <a:lnTo>
                  <a:pt x="493201" y="1331351"/>
                </a:lnTo>
                <a:lnTo>
                  <a:pt x="490026" y="1337475"/>
                </a:lnTo>
                <a:lnTo>
                  <a:pt x="487079" y="1343145"/>
                </a:lnTo>
                <a:lnTo>
                  <a:pt x="483451" y="1348588"/>
                </a:lnTo>
                <a:lnTo>
                  <a:pt x="479370" y="1354031"/>
                </a:lnTo>
                <a:lnTo>
                  <a:pt x="475289" y="1359248"/>
                </a:lnTo>
                <a:lnTo>
                  <a:pt x="471207" y="1364011"/>
                </a:lnTo>
                <a:lnTo>
                  <a:pt x="466446" y="1368774"/>
                </a:lnTo>
                <a:lnTo>
                  <a:pt x="461911" y="1373537"/>
                </a:lnTo>
                <a:lnTo>
                  <a:pt x="456923" y="1377619"/>
                </a:lnTo>
                <a:lnTo>
                  <a:pt x="451481" y="1381702"/>
                </a:lnTo>
                <a:lnTo>
                  <a:pt x="446266" y="1385557"/>
                </a:lnTo>
                <a:lnTo>
                  <a:pt x="440598" y="1388960"/>
                </a:lnTo>
                <a:lnTo>
                  <a:pt x="434930" y="1392362"/>
                </a:lnTo>
                <a:lnTo>
                  <a:pt x="428808" y="1395537"/>
                </a:lnTo>
                <a:lnTo>
                  <a:pt x="422913" y="1398032"/>
                </a:lnTo>
                <a:lnTo>
                  <a:pt x="416791" y="1400300"/>
                </a:lnTo>
                <a:lnTo>
                  <a:pt x="410216" y="1402795"/>
                </a:lnTo>
                <a:lnTo>
                  <a:pt x="403867" y="1404609"/>
                </a:lnTo>
                <a:lnTo>
                  <a:pt x="397065" y="1406197"/>
                </a:lnTo>
                <a:lnTo>
                  <a:pt x="390263" y="1407104"/>
                </a:lnTo>
                <a:lnTo>
                  <a:pt x="383461" y="1408238"/>
                </a:lnTo>
                <a:lnTo>
                  <a:pt x="376659" y="1408692"/>
                </a:lnTo>
                <a:lnTo>
                  <a:pt x="369630" y="1408692"/>
                </a:lnTo>
                <a:lnTo>
                  <a:pt x="253088" y="1408692"/>
                </a:lnTo>
                <a:lnTo>
                  <a:pt x="253088" y="1777025"/>
                </a:lnTo>
                <a:lnTo>
                  <a:pt x="369630" y="1777025"/>
                </a:lnTo>
                <a:lnTo>
                  <a:pt x="376659" y="1777252"/>
                </a:lnTo>
                <a:lnTo>
                  <a:pt x="383461" y="1777705"/>
                </a:lnTo>
                <a:lnTo>
                  <a:pt x="390263" y="1778386"/>
                </a:lnTo>
                <a:lnTo>
                  <a:pt x="397065" y="1779747"/>
                </a:lnTo>
                <a:lnTo>
                  <a:pt x="403867" y="1781334"/>
                </a:lnTo>
                <a:lnTo>
                  <a:pt x="410216" y="1783149"/>
                </a:lnTo>
                <a:lnTo>
                  <a:pt x="416791" y="1785190"/>
                </a:lnTo>
                <a:lnTo>
                  <a:pt x="422913" y="1787912"/>
                </a:lnTo>
                <a:lnTo>
                  <a:pt x="428808" y="1790407"/>
                </a:lnTo>
                <a:lnTo>
                  <a:pt x="434930" y="1793582"/>
                </a:lnTo>
                <a:lnTo>
                  <a:pt x="440598" y="1796984"/>
                </a:lnTo>
                <a:lnTo>
                  <a:pt x="446266" y="1800159"/>
                </a:lnTo>
                <a:lnTo>
                  <a:pt x="451481" y="1804242"/>
                </a:lnTo>
                <a:lnTo>
                  <a:pt x="456923" y="1808324"/>
                </a:lnTo>
                <a:lnTo>
                  <a:pt x="461911" y="1812407"/>
                </a:lnTo>
                <a:lnTo>
                  <a:pt x="466446" y="1817170"/>
                </a:lnTo>
                <a:lnTo>
                  <a:pt x="471207" y="1821706"/>
                </a:lnTo>
                <a:lnTo>
                  <a:pt x="475289" y="1826695"/>
                </a:lnTo>
                <a:lnTo>
                  <a:pt x="479370" y="1831912"/>
                </a:lnTo>
                <a:lnTo>
                  <a:pt x="483451" y="1837129"/>
                </a:lnTo>
                <a:lnTo>
                  <a:pt x="487079" y="1842799"/>
                </a:lnTo>
                <a:lnTo>
                  <a:pt x="490026" y="1848469"/>
                </a:lnTo>
                <a:lnTo>
                  <a:pt x="493201" y="1854139"/>
                </a:lnTo>
                <a:lnTo>
                  <a:pt x="496148" y="1860490"/>
                </a:lnTo>
                <a:lnTo>
                  <a:pt x="498416" y="1866613"/>
                </a:lnTo>
                <a:lnTo>
                  <a:pt x="500683" y="1872964"/>
                </a:lnTo>
                <a:lnTo>
                  <a:pt x="502497" y="1879314"/>
                </a:lnTo>
                <a:lnTo>
                  <a:pt x="504084" y="1885892"/>
                </a:lnTo>
                <a:lnTo>
                  <a:pt x="505218" y="1892696"/>
                </a:lnTo>
                <a:lnTo>
                  <a:pt x="506125" y="1899273"/>
                </a:lnTo>
                <a:lnTo>
                  <a:pt x="506578" y="1906304"/>
                </a:lnTo>
                <a:lnTo>
                  <a:pt x="506578" y="1913335"/>
                </a:lnTo>
                <a:lnTo>
                  <a:pt x="506578" y="1920366"/>
                </a:lnTo>
                <a:lnTo>
                  <a:pt x="506125" y="1927397"/>
                </a:lnTo>
                <a:lnTo>
                  <a:pt x="505218" y="1933975"/>
                </a:lnTo>
                <a:lnTo>
                  <a:pt x="504084" y="1940779"/>
                </a:lnTo>
                <a:lnTo>
                  <a:pt x="502497" y="1947356"/>
                </a:lnTo>
                <a:lnTo>
                  <a:pt x="500683" y="1953707"/>
                </a:lnTo>
                <a:lnTo>
                  <a:pt x="498416" y="1960284"/>
                </a:lnTo>
                <a:lnTo>
                  <a:pt x="496148" y="1966408"/>
                </a:lnTo>
                <a:lnTo>
                  <a:pt x="493201" y="1972532"/>
                </a:lnTo>
                <a:lnTo>
                  <a:pt x="490026" y="1978429"/>
                </a:lnTo>
                <a:lnTo>
                  <a:pt x="487079" y="1984099"/>
                </a:lnTo>
                <a:lnTo>
                  <a:pt x="483451" y="1989542"/>
                </a:lnTo>
                <a:lnTo>
                  <a:pt x="479370" y="1994986"/>
                </a:lnTo>
                <a:lnTo>
                  <a:pt x="475289" y="1999975"/>
                </a:lnTo>
                <a:lnTo>
                  <a:pt x="471207" y="2004965"/>
                </a:lnTo>
                <a:lnTo>
                  <a:pt x="466446" y="2009728"/>
                </a:lnTo>
                <a:lnTo>
                  <a:pt x="461911" y="2014264"/>
                </a:lnTo>
                <a:lnTo>
                  <a:pt x="456923" y="2018573"/>
                </a:lnTo>
                <a:lnTo>
                  <a:pt x="451481" y="2022429"/>
                </a:lnTo>
                <a:lnTo>
                  <a:pt x="446266" y="2026285"/>
                </a:lnTo>
                <a:lnTo>
                  <a:pt x="440598" y="2029914"/>
                </a:lnTo>
                <a:lnTo>
                  <a:pt x="434930" y="2033089"/>
                </a:lnTo>
                <a:lnTo>
                  <a:pt x="428808" y="2036264"/>
                </a:lnTo>
                <a:lnTo>
                  <a:pt x="422913" y="2038759"/>
                </a:lnTo>
                <a:lnTo>
                  <a:pt x="416791" y="2041481"/>
                </a:lnTo>
                <a:lnTo>
                  <a:pt x="410216" y="2043522"/>
                </a:lnTo>
                <a:lnTo>
                  <a:pt x="403867" y="2045336"/>
                </a:lnTo>
                <a:lnTo>
                  <a:pt x="397065" y="2046924"/>
                </a:lnTo>
                <a:lnTo>
                  <a:pt x="390263" y="2048285"/>
                </a:lnTo>
                <a:lnTo>
                  <a:pt x="383461" y="2048965"/>
                </a:lnTo>
                <a:lnTo>
                  <a:pt x="376659" y="2049419"/>
                </a:lnTo>
                <a:lnTo>
                  <a:pt x="369630" y="2049646"/>
                </a:lnTo>
                <a:lnTo>
                  <a:pt x="253088" y="2049646"/>
                </a:lnTo>
                <a:lnTo>
                  <a:pt x="253088" y="2315689"/>
                </a:lnTo>
                <a:lnTo>
                  <a:pt x="253542" y="2326349"/>
                </a:lnTo>
                <a:lnTo>
                  <a:pt x="254222" y="2336782"/>
                </a:lnTo>
                <a:lnTo>
                  <a:pt x="255582" y="2347215"/>
                </a:lnTo>
                <a:lnTo>
                  <a:pt x="257396" y="2357195"/>
                </a:lnTo>
                <a:lnTo>
                  <a:pt x="259664" y="2367401"/>
                </a:lnTo>
                <a:lnTo>
                  <a:pt x="262158" y="2376927"/>
                </a:lnTo>
                <a:lnTo>
                  <a:pt x="265559" y="2386679"/>
                </a:lnTo>
                <a:lnTo>
                  <a:pt x="269186" y="2395978"/>
                </a:lnTo>
                <a:lnTo>
                  <a:pt x="273494" y="2405051"/>
                </a:lnTo>
                <a:lnTo>
                  <a:pt x="278029" y="2414123"/>
                </a:lnTo>
                <a:lnTo>
                  <a:pt x="283017" y="2422515"/>
                </a:lnTo>
                <a:lnTo>
                  <a:pt x="288232" y="2430907"/>
                </a:lnTo>
                <a:lnTo>
                  <a:pt x="294127" y="2439072"/>
                </a:lnTo>
                <a:lnTo>
                  <a:pt x="300022" y="2446783"/>
                </a:lnTo>
                <a:lnTo>
                  <a:pt x="306598" y="2454268"/>
                </a:lnTo>
                <a:lnTo>
                  <a:pt x="313626" y="2461525"/>
                </a:lnTo>
                <a:lnTo>
                  <a:pt x="320655" y="2468330"/>
                </a:lnTo>
                <a:lnTo>
                  <a:pt x="328138" y="2474680"/>
                </a:lnTo>
                <a:lnTo>
                  <a:pt x="335847" y="2481031"/>
                </a:lnTo>
                <a:lnTo>
                  <a:pt x="344009" y="2486701"/>
                </a:lnTo>
                <a:lnTo>
                  <a:pt x="352171" y="2492144"/>
                </a:lnTo>
                <a:lnTo>
                  <a:pt x="361014" y="2497134"/>
                </a:lnTo>
                <a:lnTo>
                  <a:pt x="369857" y="2501443"/>
                </a:lnTo>
                <a:lnTo>
                  <a:pt x="378926" y="2505526"/>
                </a:lnTo>
                <a:lnTo>
                  <a:pt x="388222" y="2509608"/>
                </a:lnTo>
                <a:lnTo>
                  <a:pt x="397745" y="2512557"/>
                </a:lnTo>
                <a:lnTo>
                  <a:pt x="407722" y="2515505"/>
                </a:lnTo>
                <a:lnTo>
                  <a:pt x="417471" y="2517773"/>
                </a:lnTo>
                <a:lnTo>
                  <a:pt x="427674" y="2519588"/>
                </a:lnTo>
                <a:lnTo>
                  <a:pt x="438104" y="2520948"/>
                </a:lnTo>
                <a:lnTo>
                  <a:pt x="448307" y="2521629"/>
                </a:lnTo>
                <a:lnTo>
                  <a:pt x="458964" y="2521856"/>
                </a:lnTo>
                <a:lnTo>
                  <a:pt x="2030011" y="2521856"/>
                </a:lnTo>
                <a:lnTo>
                  <a:pt x="2040667" y="2521629"/>
                </a:lnTo>
                <a:lnTo>
                  <a:pt x="2051324" y="2520948"/>
                </a:lnTo>
                <a:lnTo>
                  <a:pt x="2061527" y="2519588"/>
                </a:lnTo>
                <a:lnTo>
                  <a:pt x="2071503" y="2517773"/>
                </a:lnTo>
                <a:lnTo>
                  <a:pt x="2081706" y="2515505"/>
                </a:lnTo>
                <a:lnTo>
                  <a:pt x="2091456" y="2512557"/>
                </a:lnTo>
                <a:lnTo>
                  <a:pt x="2100752" y="2509608"/>
                </a:lnTo>
                <a:lnTo>
                  <a:pt x="2110502" y="2505526"/>
                </a:lnTo>
                <a:lnTo>
                  <a:pt x="2119571" y="2501443"/>
                </a:lnTo>
                <a:lnTo>
                  <a:pt x="2128187" y="2497134"/>
                </a:lnTo>
                <a:lnTo>
                  <a:pt x="2136803" y="2492144"/>
                </a:lnTo>
                <a:lnTo>
                  <a:pt x="2145192" y="2486701"/>
                </a:lnTo>
                <a:lnTo>
                  <a:pt x="2153354" y="2481031"/>
                </a:lnTo>
                <a:lnTo>
                  <a:pt x="2161290" y="2474680"/>
                </a:lnTo>
                <a:lnTo>
                  <a:pt x="2168546" y="2468330"/>
                </a:lnTo>
                <a:lnTo>
                  <a:pt x="2175801" y="2461525"/>
                </a:lnTo>
                <a:lnTo>
                  <a:pt x="2182376" y="2454268"/>
                </a:lnTo>
                <a:lnTo>
                  <a:pt x="2188952" y="2446783"/>
                </a:lnTo>
                <a:lnTo>
                  <a:pt x="2195074" y="2439072"/>
                </a:lnTo>
                <a:lnTo>
                  <a:pt x="2200969" y="2430907"/>
                </a:lnTo>
                <a:lnTo>
                  <a:pt x="2206410" y="2422515"/>
                </a:lnTo>
                <a:lnTo>
                  <a:pt x="2211172" y="2414123"/>
                </a:lnTo>
                <a:lnTo>
                  <a:pt x="2215933" y="2405051"/>
                </a:lnTo>
                <a:lnTo>
                  <a:pt x="2219788" y="2395978"/>
                </a:lnTo>
                <a:lnTo>
                  <a:pt x="2223642" y="2386679"/>
                </a:lnTo>
                <a:lnTo>
                  <a:pt x="2226817" y="2376927"/>
                </a:lnTo>
                <a:lnTo>
                  <a:pt x="2229538" y="2367401"/>
                </a:lnTo>
                <a:lnTo>
                  <a:pt x="2232032" y="2357195"/>
                </a:lnTo>
                <a:lnTo>
                  <a:pt x="2233845" y="2347215"/>
                </a:lnTo>
                <a:lnTo>
                  <a:pt x="2235206" y="2336782"/>
                </a:lnTo>
                <a:lnTo>
                  <a:pt x="2235886" y="2326349"/>
                </a:lnTo>
                <a:lnTo>
                  <a:pt x="2236113" y="2315689"/>
                </a:lnTo>
                <a:lnTo>
                  <a:pt x="2236113" y="229074"/>
                </a:lnTo>
                <a:lnTo>
                  <a:pt x="2235886" y="218414"/>
                </a:lnTo>
                <a:lnTo>
                  <a:pt x="2235206" y="207754"/>
                </a:lnTo>
                <a:lnTo>
                  <a:pt x="2233845" y="197775"/>
                </a:lnTo>
                <a:lnTo>
                  <a:pt x="2232032" y="187568"/>
                </a:lnTo>
                <a:lnTo>
                  <a:pt x="2229538" y="177589"/>
                </a:lnTo>
                <a:lnTo>
                  <a:pt x="2226817" y="167836"/>
                </a:lnTo>
                <a:lnTo>
                  <a:pt x="2223642" y="158310"/>
                </a:lnTo>
                <a:lnTo>
                  <a:pt x="2219788" y="149011"/>
                </a:lnTo>
                <a:lnTo>
                  <a:pt x="2215933" y="139939"/>
                </a:lnTo>
                <a:lnTo>
                  <a:pt x="2211172" y="130867"/>
                </a:lnTo>
                <a:lnTo>
                  <a:pt x="2206410" y="122248"/>
                </a:lnTo>
                <a:lnTo>
                  <a:pt x="2200969" y="113856"/>
                </a:lnTo>
                <a:lnTo>
                  <a:pt x="2195074" y="105918"/>
                </a:lnTo>
                <a:lnTo>
                  <a:pt x="2188952" y="98207"/>
                </a:lnTo>
                <a:lnTo>
                  <a:pt x="2182376" y="90722"/>
                </a:lnTo>
                <a:lnTo>
                  <a:pt x="2175801" y="83238"/>
                </a:lnTo>
                <a:lnTo>
                  <a:pt x="2168546" y="76660"/>
                </a:lnTo>
                <a:lnTo>
                  <a:pt x="2161290" y="70083"/>
                </a:lnTo>
                <a:lnTo>
                  <a:pt x="2153354" y="63959"/>
                </a:lnTo>
                <a:lnTo>
                  <a:pt x="2145192" y="58289"/>
                </a:lnTo>
                <a:lnTo>
                  <a:pt x="2136803" y="52846"/>
                </a:lnTo>
                <a:lnTo>
                  <a:pt x="2128187" y="47856"/>
                </a:lnTo>
                <a:lnTo>
                  <a:pt x="2119571" y="43320"/>
                </a:lnTo>
                <a:lnTo>
                  <a:pt x="2110502" y="39237"/>
                </a:lnTo>
                <a:lnTo>
                  <a:pt x="2100752" y="35382"/>
                </a:lnTo>
                <a:lnTo>
                  <a:pt x="2091456" y="32206"/>
                </a:lnTo>
                <a:lnTo>
                  <a:pt x="2081706" y="29485"/>
                </a:lnTo>
                <a:lnTo>
                  <a:pt x="2071503" y="26990"/>
                </a:lnTo>
                <a:lnTo>
                  <a:pt x="2061527" y="25175"/>
                </a:lnTo>
                <a:lnTo>
                  <a:pt x="2051324" y="24041"/>
                </a:lnTo>
                <a:lnTo>
                  <a:pt x="2040667" y="23134"/>
                </a:lnTo>
                <a:lnTo>
                  <a:pt x="2030011" y="22907"/>
                </a:lnTo>
                <a:lnTo>
                  <a:pt x="458964" y="22907"/>
                </a:lnTo>
                <a:close/>
                <a:moveTo>
                  <a:pt x="458964" y="0"/>
                </a:moveTo>
                <a:lnTo>
                  <a:pt x="2030011" y="0"/>
                </a:lnTo>
                <a:lnTo>
                  <a:pt x="2042028" y="453"/>
                </a:lnTo>
                <a:lnTo>
                  <a:pt x="2053364" y="1134"/>
                </a:lnTo>
                <a:lnTo>
                  <a:pt x="2064701" y="2722"/>
                </a:lnTo>
                <a:lnTo>
                  <a:pt x="2076265" y="4763"/>
                </a:lnTo>
                <a:lnTo>
                  <a:pt x="2087148" y="7258"/>
                </a:lnTo>
                <a:lnTo>
                  <a:pt x="2098031" y="10433"/>
                </a:lnTo>
                <a:lnTo>
                  <a:pt x="2108688" y="14062"/>
                </a:lnTo>
                <a:lnTo>
                  <a:pt x="2118891" y="18371"/>
                </a:lnTo>
                <a:lnTo>
                  <a:pt x="2129094" y="22680"/>
                </a:lnTo>
                <a:lnTo>
                  <a:pt x="2138843" y="27897"/>
                </a:lnTo>
                <a:lnTo>
                  <a:pt x="2148593" y="33340"/>
                </a:lnTo>
                <a:lnTo>
                  <a:pt x="2157889" y="39237"/>
                </a:lnTo>
                <a:lnTo>
                  <a:pt x="2166959" y="45815"/>
                </a:lnTo>
                <a:lnTo>
                  <a:pt x="2175574" y="52392"/>
                </a:lnTo>
                <a:lnTo>
                  <a:pt x="2183737" y="59650"/>
                </a:lnTo>
                <a:lnTo>
                  <a:pt x="2191899" y="67361"/>
                </a:lnTo>
                <a:lnTo>
                  <a:pt x="2199382" y="75299"/>
                </a:lnTo>
                <a:lnTo>
                  <a:pt x="2206637" y="83691"/>
                </a:lnTo>
                <a:lnTo>
                  <a:pt x="2213212" y="92083"/>
                </a:lnTo>
                <a:lnTo>
                  <a:pt x="2219788" y="101155"/>
                </a:lnTo>
                <a:lnTo>
                  <a:pt x="2225683" y="110681"/>
                </a:lnTo>
                <a:lnTo>
                  <a:pt x="2231125" y="120207"/>
                </a:lnTo>
                <a:lnTo>
                  <a:pt x="2236340" y="129960"/>
                </a:lnTo>
                <a:lnTo>
                  <a:pt x="2241101" y="140166"/>
                </a:lnTo>
                <a:lnTo>
                  <a:pt x="2244955" y="150599"/>
                </a:lnTo>
                <a:lnTo>
                  <a:pt x="2248583" y="161032"/>
                </a:lnTo>
                <a:lnTo>
                  <a:pt x="2251758" y="172145"/>
                </a:lnTo>
                <a:lnTo>
                  <a:pt x="2254252" y="183032"/>
                </a:lnTo>
                <a:lnTo>
                  <a:pt x="2256292" y="194372"/>
                </a:lnTo>
                <a:lnTo>
                  <a:pt x="2257879" y="205713"/>
                </a:lnTo>
                <a:lnTo>
                  <a:pt x="2258786" y="217053"/>
                </a:lnTo>
                <a:lnTo>
                  <a:pt x="2259013" y="229074"/>
                </a:lnTo>
                <a:lnTo>
                  <a:pt x="2259013" y="2315689"/>
                </a:lnTo>
                <a:lnTo>
                  <a:pt x="2258786" y="2327483"/>
                </a:lnTo>
                <a:lnTo>
                  <a:pt x="2257879" y="2339050"/>
                </a:lnTo>
                <a:lnTo>
                  <a:pt x="2256292" y="2350617"/>
                </a:lnTo>
                <a:lnTo>
                  <a:pt x="2254252" y="2361958"/>
                </a:lnTo>
                <a:lnTo>
                  <a:pt x="2251758" y="2372844"/>
                </a:lnTo>
                <a:lnTo>
                  <a:pt x="2248583" y="2383731"/>
                </a:lnTo>
                <a:lnTo>
                  <a:pt x="2244955" y="2394391"/>
                </a:lnTo>
                <a:lnTo>
                  <a:pt x="2241101" y="2404824"/>
                </a:lnTo>
                <a:lnTo>
                  <a:pt x="2236340" y="2414803"/>
                </a:lnTo>
                <a:lnTo>
                  <a:pt x="2231125" y="2424783"/>
                </a:lnTo>
                <a:lnTo>
                  <a:pt x="2225683" y="2434309"/>
                </a:lnTo>
                <a:lnTo>
                  <a:pt x="2219788" y="2443608"/>
                </a:lnTo>
                <a:lnTo>
                  <a:pt x="2213212" y="2452680"/>
                </a:lnTo>
                <a:lnTo>
                  <a:pt x="2206637" y="2461299"/>
                </a:lnTo>
                <a:lnTo>
                  <a:pt x="2199382" y="2469464"/>
                </a:lnTo>
                <a:lnTo>
                  <a:pt x="2191899" y="2477629"/>
                </a:lnTo>
                <a:lnTo>
                  <a:pt x="2183737" y="2485113"/>
                </a:lnTo>
                <a:lnTo>
                  <a:pt x="2175574" y="2492371"/>
                </a:lnTo>
                <a:lnTo>
                  <a:pt x="2166959" y="2499175"/>
                </a:lnTo>
                <a:lnTo>
                  <a:pt x="2157889" y="2505526"/>
                </a:lnTo>
                <a:lnTo>
                  <a:pt x="2148593" y="2511649"/>
                </a:lnTo>
                <a:lnTo>
                  <a:pt x="2138843" y="2517093"/>
                </a:lnTo>
                <a:lnTo>
                  <a:pt x="2129094" y="2522309"/>
                </a:lnTo>
                <a:lnTo>
                  <a:pt x="2118891" y="2526619"/>
                </a:lnTo>
                <a:lnTo>
                  <a:pt x="2108688" y="2530701"/>
                </a:lnTo>
                <a:lnTo>
                  <a:pt x="2098031" y="2534330"/>
                </a:lnTo>
                <a:lnTo>
                  <a:pt x="2087148" y="2537505"/>
                </a:lnTo>
                <a:lnTo>
                  <a:pt x="2076265" y="2540000"/>
                </a:lnTo>
                <a:lnTo>
                  <a:pt x="2064701" y="2542268"/>
                </a:lnTo>
                <a:lnTo>
                  <a:pt x="2053364" y="2543402"/>
                </a:lnTo>
                <a:lnTo>
                  <a:pt x="2042028" y="2544536"/>
                </a:lnTo>
                <a:lnTo>
                  <a:pt x="2030011" y="2544763"/>
                </a:lnTo>
                <a:lnTo>
                  <a:pt x="458964" y="2544763"/>
                </a:lnTo>
                <a:lnTo>
                  <a:pt x="447400" y="2544536"/>
                </a:lnTo>
                <a:lnTo>
                  <a:pt x="435610" y="2543402"/>
                </a:lnTo>
                <a:lnTo>
                  <a:pt x="424273" y="2542268"/>
                </a:lnTo>
                <a:lnTo>
                  <a:pt x="413163" y="2540000"/>
                </a:lnTo>
                <a:lnTo>
                  <a:pt x="402053" y="2537505"/>
                </a:lnTo>
                <a:lnTo>
                  <a:pt x="391170" y="2534330"/>
                </a:lnTo>
                <a:lnTo>
                  <a:pt x="380513" y="2530701"/>
                </a:lnTo>
                <a:lnTo>
                  <a:pt x="370084" y="2526619"/>
                </a:lnTo>
                <a:lnTo>
                  <a:pt x="359880" y="2522309"/>
                </a:lnTo>
                <a:lnTo>
                  <a:pt x="350131" y="2517093"/>
                </a:lnTo>
                <a:lnTo>
                  <a:pt x="340608" y="2511649"/>
                </a:lnTo>
                <a:lnTo>
                  <a:pt x="331085" y="2505526"/>
                </a:lnTo>
                <a:lnTo>
                  <a:pt x="322469" y="2499175"/>
                </a:lnTo>
                <a:lnTo>
                  <a:pt x="313626" y="2492371"/>
                </a:lnTo>
                <a:lnTo>
                  <a:pt x="305237" y="2485113"/>
                </a:lnTo>
                <a:lnTo>
                  <a:pt x="297528" y="2477629"/>
                </a:lnTo>
                <a:lnTo>
                  <a:pt x="289819" y="2469464"/>
                </a:lnTo>
                <a:lnTo>
                  <a:pt x="282564" y="2461299"/>
                </a:lnTo>
                <a:lnTo>
                  <a:pt x="275762" y="2452680"/>
                </a:lnTo>
                <a:lnTo>
                  <a:pt x="269413" y="2443608"/>
                </a:lnTo>
                <a:lnTo>
                  <a:pt x="263518" y="2434309"/>
                </a:lnTo>
                <a:lnTo>
                  <a:pt x="257850" y="2424783"/>
                </a:lnTo>
                <a:lnTo>
                  <a:pt x="252862" y="2414803"/>
                </a:lnTo>
                <a:lnTo>
                  <a:pt x="248327" y="2404824"/>
                </a:lnTo>
                <a:lnTo>
                  <a:pt x="244019" y="2394391"/>
                </a:lnTo>
                <a:lnTo>
                  <a:pt x="240391" y="2383731"/>
                </a:lnTo>
                <a:lnTo>
                  <a:pt x="237444" y="2372844"/>
                </a:lnTo>
                <a:lnTo>
                  <a:pt x="234723" y="2361958"/>
                </a:lnTo>
                <a:lnTo>
                  <a:pt x="232682" y="2350617"/>
                </a:lnTo>
                <a:lnTo>
                  <a:pt x="231322" y="2339050"/>
                </a:lnTo>
                <a:lnTo>
                  <a:pt x="230415" y="2327483"/>
                </a:lnTo>
                <a:lnTo>
                  <a:pt x="230188" y="2315689"/>
                </a:lnTo>
                <a:lnTo>
                  <a:pt x="230188" y="2026965"/>
                </a:lnTo>
                <a:lnTo>
                  <a:pt x="369630" y="2026965"/>
                </a:lnTo>
                <a:lnTo>
                  <a:pt x="375298" y="2026738"/>
                </a:lnTo>
                <a:lnTo>
                  <a:pt x="381194" y="2026285"/>
                </a:lnTo>
                <a:lnTo>
                  <a:pt x="386862" y="2025604"/>
                </a:lnTo>
                <a:lnTo>
                  <a:pt x="392530" y="2024470"/>
                </a:lnTo>
                <a:lnTo>
                  <a:pt x="397972" y="2023336"/>
                </a:lnTo>
                <a:lnTo>
                  <a:pt x="403414" y="2021749"/>
                </a:lnTo>
                <a:lnTo>
                  <a:pt x="408628" y="2019934"/>
                </a:lnTo>
                <a:lnTo>
                  <a:pt x="413843" y="2017893"/>
                </a:lnTo>
                <a:lnTo>
                  <a:pt x="419058" y="2015852"/>
                </a:lnTo>
                <a:lnTo>
                  <a:pt x="424046" y="2013130"/>
                </a:lnTo>
                <a:lnTo>
                  <a:pt x="428581" y="2010408"/>
                </a:lnTo>
                <a:lnTo>
                  <a:pt x="433343" y="2007460"/>
                </a:lnTo>
                <a:lnTo>
                  <a:pt x="438104" y="2004285"/>
                </a:lnTo>
                <a:lnTo>
                  <a:pt x="442185" y="2000882"/>
                </a:lnTo>
                <a:lnTo>
                  <a:pt x="446266" y="1997254"/>
                </a:lnTo>
                <a:lnTo>
                  <a:pt x="450348" y="1993398"/>
                </a:lnTo>
                <a:lnTo>
                  <a:pt x="453975" y="1989542"/>
                </a:lnTo>
                <a:lnTo>
                  <a:pt x="457603" y="1985460"/>
                </a:lnTo>
                <a:lnTo>
                  <a:pt x="461004" y="1981377"/>
                </a:lnTo>
                <a:lnTo>
                  <a:pt x="464405" y="1976841"/>
                </a:lnTo>
                <a:lnTo>
                  <a:pt x="467353" y="1972305"/>
                </a:lnTo>
                <a:lnTo>
                  <a:pt x="470074" y="1967315"/>
                </a:lnTo>
                <a:lnTo>
                  <a:pt x="472794" y="1962552"/>
                </a:lnTo>
                <a:lnTo>
                  <a:pt x="474835" y="1957336"/>
                </a:lnTo>
                <a:lnTo>
                  <a:pt x="476876" y="1952119"/>
                </a:lnTo>
                <a:lnTo>
                  <a:pt x="478690" y="1947129"/>
                </a:lnTo>
                <a:lnTo>
                  <a:pt x="480277" y="1941686"/>
                </a:lnTo>
                <a:lnTo>
                  <a:pt x="481637" y="1936243"/>
                </a:lnTo>
                <a:lnTo>
                  <a:pt x="482544" y="1930799"/>
                </a:lnTo>
                <a:lnTo>
                  <a:pt x="483451" y="1924902"/>
                </a:lnTo>
                <a:lnTo>
                  <a:pt x="483904" y="1919232"/>
                </a:lnTo>
                <a:lnTo>
                  <a:pt x="483904" y="1913335"/>
                </a:lnTo>
                <a:lnTo>
                  <a:pt x="483904" y="1907665"/>
                </a:lnTo>
                <a:lnTo>
                  <a:pt x="483451" y="1901768"/>
                </a:lnTo>
                <a:lnTo>
                  <a:pt x="482544" y="1896325"/>
                </a:lnTo>
                <a:lnTo>
                  <a:pt x="481637" y="1890428"/>
                </a:lnTo>
                <a:lnTo>
                  <a:pt x="480277" y="1884985"/>
                </a:lnTo>
                <a:lnTo>
                  <a:pt x="478690" y="1879541"/>
                </a:lnTo>
                <a:lnTo>
                  <a:pt x="476876" y="1874325"/>
                </a:lnTo>
                <a:lnTo>
                  <a:pt x="474835" y="1869335"/>
                </a:lnTo>
                <a:lnTo>
                  <a:pt x="472794" y="1864345"/>
                </a:lnTo>
                <a:lnTo>
                  <a:pt x="470074" y="1859356"/>
                </a:lnTo>
                <a:lnTo>
                  <a:pt x="467353" y="1854366"/>
                </a:lnTo>
                <a:lnTo>
                  <a:pt x="464405" y="1850056"/>
                </a:lnTo>
                <a:lnTo>
                  <a:pt x="461004" y="1845747"/>
                </a:lnTo>
                <a:lnTo>
                  <a:pt x="457603" y="1841211"/>
                </a:lnTo>
                <a:lnTo>
                  <a:pt x="453975" y="1837129"/>
                </a:lnTo>
                <a:lnTo>
                  <a:pt x="450348" y="1833273"/>
                </a:lnTo>
                <a:lnTo>
                  <a:pt x="446266" y="1829417"/>
                </a:lnTo>
                <a:lnTo>
                  <a:pt x="442185" y="1826015"/>
                </a:lnTo>
                <a:lnTo>
                  <a:pt x="438104" y="1822613"/>
                </a:lnTo>
                <a:lnTo>
                  <a:pt x="433343" y="1819211"/>
                </a:lnTo>
                <a:lnTo>
                  <a:pt x="428581" y="1816262"/>
                </a:lnTo>
                <a:lnTo>
                  <a:pt x="424046" y="1813541"/>
                </a:lnTo>
                <a:lnTo>
                  <a:pt x="419058" y="1811273"/>
                </a:lnTo>
                <a:lnTo>
                  <a:pt x="413843" y="1808778"/>
                </a:lnTo>
                <a:lnTo>
                  <a:pt x="408628" y="1806737"/>
                </a:lnTo>
                <a:lnTo>
                  <a:pt x="403414" y="1804922"/>
                </a:lnTo>
                <a:lnTo>
                  <a:pt x="397972" y="1803334"/>
                </a:lnTo>
                <a:lnTo>
                  <a:pt x="392530" y="1801974"/>
                </a:lnTo>
                <a:lnTo>
                  <a:pt x="386862" y="1801293"/>
                </a:lnTo>
                <a:lnTo>
                  <a:pt x="381194" y="1800613"/>
                </a:lnTo>
                <a:lnTo>
                  <a:pt x="375298" y="1799932"/>
                </a:lnTo>
                <a:lnTo>
                  <a:pt x="369630" y="1799932"/>
                </a:lnTo>
                <a:lnTo>
                  <a:pt x="230188" y="1799932"/>
                </a:lnTo>
                <a:lnTo>
                  <a:pt x="230188" y="1385784"/>
                </a:lnTo>
                <a:lnTo>
                  <a:pt x="369630" y="1385784"/>
                </a:lnTo>
                <a:lnTo>
                  <a:pt x="375298" y="1385557"/>
                </a:lnTo>
                <a:lnTo>
                  <a:pt x="381194" y="1385331"/>
                </a:lnTo>
                <a:lnTo>
                  <a:pt x="386862" y="1384650"/>
                </a:lnTo>
                <a:lnTo>
                  <a:pt x="392530" y="1383516"/>
                </a:lnTo>
                <a:lnTo>
                  <a:pt x="397972" y="1382155"/>
                </a:lnTo>
                <a:lnTo>
                  <a:pt x="403414" y="1380795"/>
                </a:lnTo>
                <a:lnTo>
                  <a:pt x="408628" y="1378980"/>
                </a:lnTo>
                <a:lnTo>
                  <a:pt x="413843" y="1376712"/>
                </a:lnTo>
                <a:lnTo>
                  <a:pt x="419058" y="1374671"/>
                </a:lnTo>
                <a:lnTo>
                  <a:pt x="424046" y="1372176"/>
                </a:lnTo>
                <a:lnTo>
                  <a:pt x="428581" y="1369227"/>
                </a:lnTo>
                <a:lnTo>
                  <a:pt x="433343" y="1366506"/>
                </a:lnTo>
                <a:lnTo>
                  <a:pt x="438104" y="1363331"/>
                </a:lnTo>
                <a:lnTo>
                  <a:pt x="442185" y="1359928"/>
                </a:lnTo>
                <a:lnTo>
                  <a:pt x="446266" y="1356300"/>
                </a:lnTo>
                <a:lnTo>
                  <a:pt x="450348" y="1352671"/>
                </a:lnTo>
                <a:lnTo>
                  <a:pt x="453975" y="1348588"/>
                </a:lnTo>
                <a:lnTo>
                  <a:pt x="457603" y="1344732"/>
                </a:lnTo>
                <a:lnTo>
                  <a:pt x="461004" y="1340196"/>
                </a:lnTo>
                <a:lnTo>
                  <a:pt x="464405" y="1335887"/>
                </a:lnTo>
                <a:lnTo>
                  <a:pt x="467353" y="1331124"/>
                </a:lnTo>
                <a:lnTo>
                  <a:pt x="470074" y="1326588"/>
                </a:lnTo>
                <a:lnTo>
                  <a:pt x="472794" y="1321598"/>
                </a:lnTo>
                <a:lnTo>
                  <a:pt x="474835" y="1316608"/>
                </a:lnTo>
                <a:lnTo>
                  <a:pt x="476876" y="1311392"/>
                </a:lnTo>
                <a:lnTo>
                  <a:pt x="478690" y="1305949"/>
                </a:lnTo>
                <a:lnTo>
                  <a:pt x="480277" y="1300732"/>
                </a:lnTo>
                <a:lnTo>
                  <a:pt x="481637" y="1295289"/>
                </a:lnTo>
                <a:lnTo>
                  <a:pt x="482544" y="1289619"/>
                </a:lnTo>
                <a:lnTo>
                  <a:pt x="483451" y="1283948"/>
                </a:lnTo>
                <a:lnTo>
                  <a:pt x="483904" y="1278278"/>
                </a:lnTo>
                <a:lnTo>
                  <a:pt x="483904" y="1272381"/>
                </a:lnTo>
                <a:lnTo>
                  <a:pt x="483904" y="1266711"/>
                </a:lnTo>
                <a:lnTo>
                  <a:pt x="483451" y="1260814"/>
                </a:lnTo>
                <a:lnTo>
                  <a:pt x="482544" y="1255144"/>
                </a:lnTo>
                <a:lnTo>
                  <a:pt x="481637" y="1249474"/>
                </a:lnTo>
                <a:lnTo>
                  <a:pt x="480277" y="1244031"/>
                </a:lnTo>
                <a:lnTo>
                  <a:pt x="478690" y="1238814"/>
                </a:lnTo>
                <a:lnTo>
                  <a:pt x="476876" y="1233371"/>
                </a:lnTo>
                <a:lnTo>
                  <a:pt x="474835" y="1228154"/>
                </a:lnTo>
                <a:lnTo>
                  <a:pt x="472794" y="1223391"/>
                </a:lnTo>
                <a:lnTo>
                  <a:pt x="470074" y="1218401"/>
                </a:lnTo>
                <a:lnTo>
                  <a:pt x="467353" y="1213639"/>
                </a:lnTo>
                <a:lnTo>
                  <a:pt x="464405" y="1209102"/>
                </a:lnTo>
                <a:lnTo>
                  <a:pt x="461004" y="1204566"/>
                </a:lnTo>
                <a:lnTo>
                  <a:pt x="457603" y="1200257"/>
                </a:lnTo>
                <a:lnTo>
                  <a:pt x="453975" y="1196175"/>
                </a:lnTo>
                <a:lnTo>
                  <a:pt x="450348" y="1192092"/>
                </a:lnTo>
                <a:lnTo>
                  <a:pt x="446266" y="1188463"/>
                </a:lnTo>
                <a:lnTo>
                  <a:pt x="442185" y="1184834"/>
                </a:lnTo>
                <a:lnTo>
                  <a:pt x="438104" y="1181659"/>
                </a:lnTo>
                <a:lnTo>
                  <a:pt x="433343" y="1178484"/>
                </a:lnTo>
                <a:lnTo>
                  <a:pt x="428581" y="1175308"/>
                </a:lnTo>
                <a:lnTo>
                  <a:pt x="424046" y="1172813"/>
                </a:lnTo>
                <a:lnTo>
                  <a:pt x="419058" y="1170092"/>
                </a:lnTo>
                <a:lnTo>
                  <a:pt x="413843" y="1167824"/>
                </a:lnTo>
                <a:lnTo>
                  <a:pt x="408628" y="1165783"/>
                </a:lnTo>
                <a:lnTo>
                  <a:pt x="403414" y="1164195"/>
                </a:lnTo>
                <a:lnTo>
                  <a:pt x="397972" y="1162607"/>
                </a:lnTo>
                <a:lnTo>
                  <a:pt x="392530" y="1161246"/>
                </a:lnTo>
                <a:lnTo>
                  <a:pt x="386862" y="1160339"/>
                </a:lnTo>
                <a:lnTo>
                  <a:pt x="381194" y="1159432"/>
                </a:lnTo>
                <a:lnTo>
                  <a:pt x="375298" y="1158978"/>
                </a:lnTo>
                <a:lnTo>
                  <a:pt x="369630" y="1158978"/>
                </a:lnTo>
                <a:lnTo>
                  <a:pt x="230188" y="1158978"/>
                </a:lnTo>
                <a:lnTo>
                  <a:pt x="230188" y="744831"/>
                </a:lnTo>
                <a:lnTo>
                  <a:pt x="369630" y="744831"/>
                </a:lnTo>
                <a:lnTo>
                  <a:pt x="375298" y="744831"/>
                </a:lnTo>
                <a:lnTo>
                  <a:pt x="381194" y="744377"/>
                </a:lnTo>
                <a:lnTo>
                  <a:pt x="386862" y="743470"/>
                </a:lnTo>
                <a:lnTo>
                  <a:pt x="392530" y="742563"/>
                </a:lnTo>
                <a:lnTo>
                  <a:pt x="397972" y="741429"/>
                </a:lnTo>
                <a:lnTo>
                  <a:pt x="403414" y="739841"/>
                </a:lnTo>
                <a:lnTo>
                  <a:pt x="408628" y="738026"/>
                </a:lnTo>
                <a:lnTo>
                  <a:pt x="413843" y="735985"/>
                </a:lnTo>
                <a:lnTo>
                  <a:pt x="419058" y="733717"/>
                </a:lnTo>
                <a:lnTo>
                  <a:pt x="424046" y="731222"/>
                </a:lnTo>
                <a:lnTo>
                  <a:pt x="428581" y="728501"/>
                </a:lnTo>
                <a:lnTo>
                  <a:pt x="433343" y="725325"/>
                </a:lnTo>
                <a:lnTo>
                  <a:pt x="438104" y="722377"/>
                </a:lnTo>
                <a:lnTo>
                  <a:pt x="442185" y="718975"/>
                </a:lnTo>
                <a:lnTo>
                  <a:pt x="446266" y="715573"/>
                </a:lnTo>
                <a:lnTo>
                  <a:pt x="450348" y="711717"/>
                </a:lnTo>
                <a:lnTo>
                  <a:pt x="453975" y="707861"/>
                </a:lnTo>
                <a:lnTo>
                  <a:pt x="457603" y="703552"/>
                </a:lnTo>
                <a:lnTo>
                  <a:pt x="461004" y="699243"/>
                </a:lnTo>
                <a:lnTo>
                  <a:pt x="464405" y="694706"/>
                </a:lnTo>
                <a:lnTo>
                  <a:pt x="467353" y="690170"/>
                </a:lnTo>
                <a:lnTo>
                  <a:pt x="470074" y="685407"/>
                </a:lnTo>
                <a:lnTo>
                  <a:pt x="472794" y="680645"/>
                </a:lnTo>
                <a:lnTo>
                  <a:pt x="474835" y="675655"/>
                </a:lnTo>
                <a:lnTo>
                  <a:pt x="476876" y="670438"/>
                </a:lnTo>
                <a:lnTo>
                  <a:pt x="478690" y="665222"/>
                </a:lnTo>
                <a:lnTo>
                  <a:pt x="480277" y="659778"/>
                </a:lnTo>
                <a:lnTo>
                  <a:pt x="481637" y="654335"/>
                </a:lnTo>
                <a:lnTo>
                  <a:pt x="482544" y="648665"/>
                </a:lnTo>
                <a:lnTo>
                  <a:pt x="483451" y="642995"/>
                </a:lnTo>
                <a:lnTo>
                  <a:pt x="483904" y="637325"/>
                </a:lnTo>
                <a:lnTo>
                  <a:pt x="483904" y="631428"/>
                </a:lnTo>
                <a:lnTo>
                  <a:pt x="483904" y="625531"/>
                </a:lnTo>
                <a:lnTo>
                  <a:pt x="483451" y="619861"/>
                </a:lnTo>
                <a:lnTo>
                  <a:pt x="482544" y="614190"/>
                </a:lnTo>
                <a:lnTo>
                  <a:pt x="481637" y="608747"/>
                </a:lnTo>
                <a:lnTo>
                  <a:pt x="480277" y="603077"/>
                </a:lnTo>
                <a:lnTo>
                  <a:pt x="478690" y="597860"/>
                </a:lnTo>
                <a:lnTo>
                  <a:pt x="476876" y="592417"/>
                </a:lnTo>
                <a:lnTo>
                  <a:pt x="474835" y="587427"/>
                </a:lnTo>
                <a:lnTo>
                  <a:pt x="472794" y="582211"/>
                </a:lnTo>
                <a:lnTo>
                  <a:pt x="470074" y="577448"/>
                </a:lnTo>
                <a:lnTo>
                  <a:pt x="467353" y="572685"/>
                </a:lnTo>
                <a:lnTo>
                  <a:pt x="464405" y="567922"/>
                </a:lnTo>
                <a:lnTo>
                  <a:pt x="461004" y="563613"/>
                </a:lnTo>
                <a:lnTo>
                  <a:pt x="457603" y="559530"/>
                </a:lnTo>
                <a:lnTo>
                  <a:pt x="453975" y="555221"/>
                </a:lnTo>
                <a:lnTo>
                  <a:pt x="450348" y="551138"/>
                </a:lnTo>
                <a:lnTo>
                  <a:pt x="446266" y="547509"/>
                </a:lnTo>
                <a:lnTo>
                  <a:pt x="442185" y="543881"/>
                </a:lnTo>
                <a:lnTo>
                  <a:pt x="438104" y="540478"/>
                </a:lnTo>
                <a:lnTo>
                  <a:pt x="433343" y="537303"/>
                </a:lnTo>
                <a:lnTo>
                  <a:pt x="428581" y="534581"/>
                </a:lnTo>
                <a:lnTo>
                  <a:pt x="424046" y="531633"/>
                </a:lnTo>
                <a:lnTo>
                  <a:pt x="419058" y="529138"/>
                </a:lnTo>
                <a:lnTo>
                  <a:pt x="413843" y="527097"/>
                </a:lnTo>
                <a:lnTo>
                  <a:pt x="408628" y="525056"/>
                </a:lnTo>
                <a:lnTo>
                  <a:pt x="403414" y="523241"/>
                </a:lnTo>
                <a:lnTo>
                  <a:pt x="397972" y="521654"/>
                </a:lnTo>
                <a:lnTo>
                  <a:pt x="392530" y="520293"/>
                </a:lnTo>
                <a:lnTo>
                  <a:pt x="386862" y="519159"/>
                </a:lnTo>
                <a:lnTo>
                  <a:pt x="381194" y="518478"/>
                </a:lnTo>
                <a:lnTo>
                  <a:pt x="375298" y="518251"/>
                </a:lnTo>
                <a:lnTo>
                  <a:pt x="369630" y="518025"/>
                </a:lnTo>
                <a:lnTo>
                  <a:pt x="230188" y="518025"/>
                </a:lnTo>
                <a:lnTo>
                  <a:pt x="230188" y="229074"/>
                </a:lnTo>
                <a:lnTo>
                  <a:pt x="230415" y="217053"/>
                </a:lnTo>
                <a:lnTo>
                  <a:pt x="231322" y="205713"/>
                </a:lnTo>
                <a:lnTo>
                  <a:pt x="232682" y="194372"/>
                </a:lnTo>
                <a:lnTo>
                  <a:pt x="234723" y="183032"/>
                </a:lnTo>
                <a:lnTo>
                  <a:pt x="237444" y="172145"/>
                </a:lnTo>
                <a:lnTo>
                  <a:pt x="240391" y="161032"/>
                </a:lnTo>
                <a:lnTo>
                  <a:pt x="244019" y="150599"/>
                </a:lnTo>
                <a:lnTo>
                  <a:pt x="248327" y="140166"/>
                </a:lnTo>
                <a:lnTo>
                  <a:pt x="252862" y="129960"/>
                </a:lnTo>
                <a:lnTo>
                  <a:pt x="257850" y="120207"/>
                </a:lnTo>
                <a:lnTo>
                  <a:pt x="263518" y="110681"/>
                </a:lnTo>
                <a:lnTo>
                  <a:pt x="269413" y="101155"/>
                </a:lnTo>
                <a:lnTo>
                  <a:pt x="275762" y="92083"/>
                </a:lnTo>
                <a:lnTo>
                  <a:pt x="282564" y="83691"/>
                </a:lnTo>
                <a:lnTo>
                  <a:pt x="289819" y="75299"/>
                </a:lnTo>
                <a:lnTo>
                  <a:pt x="297528" y="67361"/>
                </a:lnTo>
                <a:lnTo>
                  <a:pt x="305237" y="59650"/>
                </a:lnTo>
                <a:lnTo>
                  <a:pt x="313626" y="52392"/>
                </a:lnTo>
                <a:lnTo>
                  <a:pt x="322469" y="45815"/>
                </a:lnTo>
                <a:lnTo>
                  <a:pt x="331085" y="39237"/>
                </a:lnTo>
                <a:lnTo>
                  <a:pt x="340608" y="33340"/>
                </a:lnTo>
                <a:lnTo>
                  <a:pt x="350131" y="27897"/>
                </a:lnTo>
                <a:lnTo>
                  <a:pt x="359880" y="22680"/>
                </a:lnTo>
                <a:lnTo>
                  <a:pt x="370084" y="18371"/>
                </a:lnTo>
                <a:lnTo>
                  <a:pt x="380513" y="14062"/>
                </a:lnTo>
                <a:lnTo>
                  <a:pt x="391170" y="10433"/>
                </a:lnTo>
                <a:lnTo>
                  <a:pt x="402053" y="7258"/>
                </a:lnTo>
                <a:lnTo>
                  <a:pt x="413163" y="4763"/>
                </a:lnTo>
                <a:lnTo>
                  <a:pt x="424273" y="2722"/>
                </a:lnTo>
                <a:lnTo>
                  <a:pt x="435610" y="1134"/>
                </a:lnTo>
                <a:lnTo>
                  <a:pt x="447400" y="453"/>
                </a:lnTo>
                <a:lnTo>
                  <a:pt x="458964"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sp>
        <p:nvSpPr>
          <p:cNvPr id="5" name="Freeform 6"/>
          <p:cNvSpPr/>
          <p:nvPr/>
        </p:nvSpPr>
        <p:spPr bwMode="auto">
          <a:xfrm>
            <a:off x="1065213" y="4070350"/>
            <a:ext cx="1663700" cy="1897063"/>
          </a:xfrm>
          <a:custGeom>
            <a:avLst/>
            <a:gdLst>
              <a:gd name="T0" fmla="*/ 1039340 w 2201"/>
              <a:gd name="T1" fmla="*/ 258690 h 2508"/>
              <a:gd name="T2" fmla="*/ 1663700 w 2201"/>
              <a:gd name="T3" fmla="*/ 1065018 h 2508"/>
              <a:gd name="T4" fmla="*/ 831472 w 2201"/>
              <a:gd name="T5" fmla="*/ 1897063 h 2508"/>
              <a:gd name="T6" fmla="*/ 0 w 2201"/>
              <a:gd name="T7" fmla="*/ 1065018 h 2508"/>
              <a:gd name="T8" fmla="*/ 624360 w 2201"/>
              <a:gd name="T9" fmla="*/ 258690 h 2508"/>
              <a:gd name="T10" fmla="*/ 721113 w 2201"/>
              <a:gd name="T11" fmla="*/ 138422 h 2508"/>
              <a:gd name="T12" fmla="*/ 831472 w 2201"/>
              <a:gd name="T13" fmla="*/ 0 h 2508"/>
              <a:gd name="T14" fmla="*/ 942587 w 2201"/>
              <a:gd name="T15" fmla="*/ 138422 h 2508"/>
              <a:gd name="T16" fmla="*/ 1039340 w 2201"/>
              <a:gd name="T17" fmla="*/ 258690 h 25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01" h="2508">
                <a:moveTo>
                  <a:pt x="1375" y="342"/>
                </a:moveTo>
                <a:cubicBezTo>
                  <a:pt x="1850" y="464"/>
                  <a:pt x="2201" y="895"/>
                  <a:pt x="2201" y="1408"/>
                </a:cubicBezTo>
                <a:cubicBezTo>
                  <a:pt x="2201" y="2015"/>
                  <a:pt x="1708" y="2508"/>
                  <a:pt x="1100" y="2508"/>
                </a:cubicBezTo>
                <a:cubicBezTo>
                  <a:pt x="493" y="2508"/>
                  <a:pt x="0" y="2015"/>
                  <a:pt x="0" y="1408"/>
                </a:cubicBezTo>
                <a:cubicBezTo>
                  <a:pt x="0" y="895"/>
                  <a:pt x="351" y="464"/>
                  <a:pt x="826" y="342"/>
                </a:cubicBezTo>
                <a:lnTo>
                  <a:pt x="954" y="183"/>
                </a:lnTo>
                <a:lnTo>
                  <a:pt x="1100" y="0"/>
                </a:lnTo>
                <a:lnTo>
                  <a:pt x="1247" y="183"/>
                </a:lnTo>
                <a:lnTo>
                  <a:pt x="1375" y="342"/>
                </a:lnTo>
                <a:close/>
              </a:path>
            </a:pathLst>
          </a:custGeom>
          <a:solidFill>
            <a:srgbClr val="0070C0"/>
          </a:solidFill>
          <a:ln>
            <a:noFill/>
          </a:ln>
        </p:spPr>
        <p:txBody>
          <a:bodyPr/>
          <a:lstStyle/>
          <a:p>
            <a:endParaRPr lang="zh-CN" altLang="en-US" dirty="0">
              <a:ea typeface="微软雅黑" panose="020B0503020204020204" pitchFamily="34" charset="-122"/>
            </a:endParaRPr>
          </a:p>
        </p:txBody>
      </p:sp>
      <p:sp>
        <p:nvSpPr>
          <p:cNvPr id="6" name="Freeform 8"/>
          <p:cNvSpPr/>
          <p:nvPr/>
        </p:nvSpPr>
        <p:spPr bwMode="auto">
          <a:xfrm>
            <a:off x="3130550" y="1708150"/>
            <a:ext cx="1665288" cy="1897063"/>
          </a:xfrm>
          <a:custGeom>
            <a:avLst/>
            <a:gdLst>
              <a:gd name="T0" fmla="*/ 1039576 w 2201"/>
              <a:gd name="T1" fmla="*/ 1639129 h 2508"/>
              <a:gd name="T2" fmla="*/ 1665288 w 2201"/>
              <a:gd name="T3" fmla="*/ 832045 h 2508"/>
              <a:gd name="T4" fmla="*/ 832266 w 2201"/>
              <a:gd name="T5" fmla="*/ 0 h 2508"/>
              <a:gd name="T6" fmla="*/ 0 w 2201"/>
              <a:gd name="T7" fmla="*/ 832045 h 2508"/>
              <a:gd name="T8" fmla="*/ 624956 w 2201"/>
              <a:gd name="T9" fmla="*/ 1639129 h 2508"/>
              <a:gd name="T10" fmla="*/ 721801 w 2201"/>
              <a:gd name="T11" fmla="*/ 1758641 h 2508"/>
              <a:gd name="T12" fmla="*/ 832266 w 2201"/>
              <a:gd name="T13" fmla="*/ 1897063 h 2508"/>
              <a:gd name="T14" fmla="*/ 943487 w 2201"/>
              <a:gd name="T15" fmla="*/ 1758641 h 2508"/>
              <a:gd name="T16" fmla="*/ 1039576 w 2201"/>
              <a:gd name="T17" fmla="*/ 1639129 h 25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01" h="2508">
                <a:moveTo>
                  <a:pt x="1374" y="2167"/>
                </a:moveTo>
                <a:cubicBezTo>
                  <a:pt x="1849" y="2045"/>
                  <a:pt x="2201" y="1614"/>
                  <a:pt x="2201" y="1100"/>
                </a:cubicBezTo>
                <a:cubicBezTo>
                  <a:pt x="2201" y="493"/>
                  <a:pt x="1708" y="0"/>
                  <a:pt x="1100" y="0"/>
                </a:cubicBezTo>
                <a:cubicBezTo>
                  <a:pt x="493" y="0"/>
                  <a:pt x="0" y="493"/>
                  <a:pt x="0" y="1100"/>
                </a:cubicBezTo>
                <a:cubicBezTo>
                  <a:pt x="0" y="1614"/>
                  <a:pt x="351" y="2045"/>
                  <a:pt x="826" y="2167"/>
                </a:cubicBezTo>
                <a:lnTo>
                  <a:pt x="954" y="2325"/>
                </a:lnTo>
                <a:lnTo>
                  <a:pt x="1100" y="2508"/>
                </a:lnTo>
                <a:lnTo>
                  <a:pt x="1247" y="2325"/>
                </a:lnTo>
                <a:lnTo>
                  <a:pt x="1374" y="2167"/>
                </a:lnTo>
                <a:close/>
              </a:path>
            </a:pathLst>
          </a:custGeom>
          <a:solidFill>
            <a:srgbClr val="00B0F0"/>
          </a:solidFill>
          <a:ln w="10" cap="flat" cmpd="sng">
            <a:solidFill>
              <a:schemeClr val="bg2"/>
            </a:solidFill>
            <a:round/>
          </a:ln>
        </p:spPr>
        <p:txBody>
          <a:bodyPr/>
          <a:lstStyle/>
          <a:p>
            <a:endParaRPr lang="zh-CN" altLang="en-US" dirty="0">
              <a:ea typeface="微软雅黑" panose="020B0503020204020204" pitchFamily="34" charset="-122"/>
            </a:endParaRPr>
          </a:p>
        </p:txBody>
      </p:sp>
      <p:sp>
        <p:nvSpPr>
          <p:cNvPr id="7" name="Oval 9"/>
          <p:cNvSpPr>
            <a:spLocks noChangeArrowheads="1"/>
          </p:cNvSpPr>
          <p:nvPr/>
        </p:nvSpPr>
        <p:spPr bwMode="auto">
          <a:xfrm>
            <a:off x="3228975" y="1806575"/>
            <a:ext cx="1468438" cy="1466850"/>
          </a:xfrm>
          <a:prstGeom prst="ellipse">
            <a:avLst/>
          </a:prstGeom>
          <a:solidFill>
            <a:schemeClr val="bg1"/>
          </a:solidFill>
          <a:ln>
            <a:noFill/>
          </a:ln>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dirty="0">
              <a:solidFill>
                <a:schemeClr val="tx1"/>
              </a:solidFill>
            </a:endParaRPr>
          </a:p>
        </p:txBody>
      </p:sp>
      <p:sp>
        <p:nvSpPr>
          <p:cNvPr id="8" name="Freeform 10"/>
          <p:cNvSpPr/>
          <p:nvPr/>
        </p:nvSpPr>
        <p:spPr bwMode="auto">
          <a:xfrm>
            <a:off x="5195888" y="4070350"/>
            <a:ext cx="1663700" cy="1897063"/>
          </a:xfrm>
          <a:custGeom>
            <a:avLst/>
            <a:gdLst>
              <a:gd name="T0" fmla="*/ 1039340 w 2201"/>
              <a:gd name="T1" fmla="*/ 258690 h 2508"/>
              <a:gd name="T2" fmla="*/ 1663700 w 2201"/>
              <a:gd name="T3" fmla="*/ 1065018 h 2508"/>
              <a:gd name="T4" fmla="*/ 832228 w 2201"/>
              <a:gd name="T5" fmla="*/ 1897063 h 2508"/>
              <a:gd name="T6" fmla="*/ 0 w 2201"/>
              <a:gd name="T7" fmla="*/ 1065018 h 2508"/>
              <a:gd name="T8" fmla="*/ 625116 w 2201"/>
              <a:gd name="T9" fmla="*/ 258690 h 2508"/>
              <a:gd name="T10" fmla="*/ 721113 w 2201"/>
              <a:gd name="T11" fmla="*/ 138422 h 2508"/>
              <a:gd name="T12" fmla="*/ 832228 w 2201"/>
              <a:gd name="T13" fmla="*/ 0 h 2508"/>
              <a:gd name="T14" fmla="*/ 943343 w 2201"/>
              <a:gd name="T15" fmla="*/ 138422 h 2508"/>
              <a:gd name="T16" fmla="*/ 1039340 w 2201"/>
              <a:gd name="T17" fmla="*/ 258690 h 25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01" h="2508">
                <a:moveTo>
                  <a:pt x="1375" y="342"/>
                </a:moveTo>
                <a:cubicBezTo>
                  <a:pt x="1850" y="464"/>
                  <a:pt x="2201" y="895"/>
                  <a:pt x="2201" y="1408"/>
                </a:cubicBezTo>
                <a:cubicBezTo>
                  <a:pt x="2201" y="2015"/>
                  <a:pt x="1709" y="2508"/>
                  <a:pt x="1101" y="2508"/>
                </a:cubicBezTo>
                <a:cubicBezTo>
                  <a:pt x="493" y="2508"/>
                  <a:pt x="0" y="2015"/>
                  <a:pt x="0" y="1408"/>
                </a:cubicBezTo>
                <a:cubicBezTo>
                  <a:pt x="0" y="895"/>
                  <a:pt x="352" y="464"/>
                  <a:pt x="827" y="342"/>
                </a:cubicBezTo>
                <a:lnTo>
                  <a:pt x="954" y="183"/>
                </a:lnTo>
                <a:lnTo>
                  <a:pt x="1101" y="0"/>
                </a:lnTo>
                <a:lnTo>
                  <a:pt x="1248" y="183"/>
                </a:lnTo>
                <a:lnTo>
                  <a:pt x="1375" y="342"/>
                </a:lnTo>
                <a:close/>
              </a:path>
            </a:pathLst>
          </a:custGeom>
          <a:solidFill>
            <a:srgbClr val="00B0F0"/>
          </a:solidFill>
          <a:ln w="10" cap="flat" cmpd="sng">
            <a:solidFill>
              <a:schemeClr val="bg2"/>
            </a:solidFill>
            <a:round/>
          </a:ln>
        </p:spPr>
        <p:txBody>
          <a:bodyPr/>
          <a:lstStyle/>
          <a:p>
            <a:endParaRPr lang="zh-CN" altLang="en-US" dirty="0">
              <a:ea typeface="微软雅黑" panose="020B0503020204020204" pitchFamily="34" charset="-122"/>
            </a:endParaRPr>
          </a:p>
        </p:txBody>
      </p:sp>
      <p:sp>
        <p:nvSpPr>
          <p:cNvPr id="9" name="Oval 11"/>
          <p:cNvSpPr>
            <a:spLocks noChangeArrowheads="1"/>
          </p:cNvSpPr>
          <p:nvPr/>
        </p:nvSpPr>
        <p:spPr bwMode="auto">
          <a:xfrm>
            <a:off x="5294313" y="4402138"/>
            <a:ext cx="1466850" cy="1466850"/>
          </a:xfrm>
          <a:prstGeom prst="ellipse">
            <a:avLst/>
          </a:prstGeom>
          <a:solidFill>
            <a:schemeClr val="bg1"/>
          </a:solidFill>
          <a:ln>
            <a:noFill/>
          </a:ln>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dirty="0">
              <a:solidFill>
                <a:schemeClr val="tx1"/>
              </a:solidFill>
            </a:endParaRPr>
          </a:p>
        </p:txBody>
      </p:sp>
      <p:sp>
        <p:nvSpPr>
          <p:cNvPr id="10" name="Freeform 12"/>
          <p:cNvSpPr/>
          <p:nvPr/>
        </p:nvSpPr>
        <p:spPr bwMode="auto">
          <a:xfrm>
            <a:off x="9301163" y="4070350"/>
            <a:ext cx="1665287" cy="1897063"/>
          </a:xfrm>
          <a:custGeom>
            <a:avLst/>
            <a:gdLst>
              <a:gd name="T0" fmla="*/ 1040331 w 2201"/>
              <a:gd name="T1" fmla="*/ 258690 h 2508"/>
              <a:gd name="T2" fmla="*/ 1665287 w 2201"/>
              <a:gd name="T3" fmla="*/ 1065018 h 2508"/>
              <a:gd name="T4" fmla="*/ 833022 w 2201"/>
              <a:gd name="T5" fmla="*/ 1897063 h 2508"/>
              <a:gd name="T6" fmla="*/ 0 w 2201"/>
              <a:gd name="T7" fmla="*/ 1065018 h 2508"/>
              <a:gd name="T8" fmla="*/ 625712 w 2201"/>
              <a:gd name="T9" fmla="*/ 258690 h 2508"/>
              <a:gd name="T10" fmla="*/ 721801 w 2201"/>
              <a:gd name="T11" fmla="*/ 138422 h 2508"/>
              <a:gd name="T12" fmla="*/ 833022 w 2201"/>
              <a:gd name="T13" fmla="*/ 0 h 2508"/>
              <a:gd name="T14" fmla="*/ 944243 w 2201"/>
              <a:gd name="T15" fmla="*/ 138422 h 2508"/>
              <a:gd name="T16" fmla="*/ 1040331 w 2201"/>
              <a:gd name="T17" fmla="*/ 258690 h 25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01" h="2508">
                <a:moveTo>
                  <a:pt x="1375" y="342"/>
                </a:moveTo>
                <a:cubicBezTo>
                  <a:pt x="1850" y="464"/>
                  <a:pt x="2201" y="895"/>
                  <a:pt x="2201" y="1408"/>
                </a:cubicBezTo>
                <a:cubicBezTo>
                  <a:pt x="2201" y="2015"/>
                  <a:pt x="1709" y="2508"/>
                  <a:pt x="1101" y="2508"/>
                </a:cubicBezTo>
                <a:cubicBezTo>
                  <a:pt x="493" y="2508"/>
                  <a:pt x="0" y="2015"/>
                  <a:pt x="0" y="1408"/>
                </a:cubicBezTo>
                <a:cubicBezTo>
                  <a:pt x="0" y="895"/>
                  <a:pt x="352" y="464"/>
                  <a:pt x="827" y="342"/>
                </a:cubicBezTo>
                <a:lnTo>
                  <a:pt x="954" y="183"/>
                </a:lnTo>
                <a:lnTo>
                  <a:pt x="1101" y="0"/>
                </a:lnTo>
                <a:lnTo>
                  <a:pt x="1248" y="183"/>
                </a:lnTo>
                <a:lnTo>
                  <a:pt x="1375" y="342"/>
                </a:lnTo>
                <a:close/>
              </a:path>
            </a:pathLst>
          </a:custGeom>
          <a:solidFill>
            <a:srgbClr val="00B0F0"/>
          </a:solidFill>
          <a:ln w="10" cap="flat" cmpd="sng">
            <a:solidFill>
              <a:schemeClr val="bg2"/>
            </a:solidFill>
            <a:round/>
          </a:ln>
        </p:spPr>
        <p:txBody>
          <a:bodyPr/>
          <a:lstStyle/>
          <a:p>
            <a:endParaRPr lang="zh-CN" altLang="en-US" dirty="0">
              <a:ea typeface="微软雅黑" panose="020B0503020204020204" pitchFamily="34" charset="-122"/>
            </a:endParaRPr>
          </a:p>
        </p:txBody>
      </p:sp>
      <p:sp>
        <p:nvSpPr>
          <p:cNvPr id="11" name="Oval 13"/>
          <p:cNvSpPr>
            <a:spLocks noChangeArrowheads="1"/>
          </p:cNvSpPr>
          <p:nvPr/>
        </p:nvSpPr>
        <p:spPr bwMode="auto">
          <a:xfrm>
            <a:off x="9401175" y="4402138"/>
            <a:ext cx="1466850" cy="1466850"/>
          </a:xfrm>
          <a:prstGeom prst="ellipse">
            <a:avLst/>
          </a:prstGeom>
          <a:solidFill>
            <a:schemeClr val="bg1"/>
          </a:solidFill>
          <a:ln>
            <a:noFill/>
          </a:ln>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dirty="0">
              <a:solidFill>
                <a:schemeClr val="tx1"/>
              </a:solidFill>
            </a:endParaRPr>
          </a:p>
        </p:txBody>
      </p:sp>
      <p:sp>
        <p:nvSpPr>
          <p:cNvPr id="12" name="Line 14"/>
          <p:cNvSpPr>
            <a:spLocks noChangeShapeType="1"/>
          </p:cNvSpPr>
          <p:nvPr/>
        </p:nvSpPr>
        <p:spPr bwMode="auto">
          <a:xfrm>
            <a:off x="2014538" y="3792538"/>
            <a:ext cx="1839912" cy="0"/>
          </a:xfrm>
          <a:prstGeom prst="line">
            <a:avLst/>
          </a:prstGeom>
        </p:spPr>
        <p:style>
          <a:lnRef idx="3">
            <a:schemeClr val="accent1"/>
          </a:lnRef>
          <a:fillRef idx="0">
            <a:schemeClr val="accent1"/>
          </a:fillRef>
          <a:effectRef idx="2">
            <a:schemeClr val="accent1"/>
          </a:effectRef>
          <a:fontRef idx="minor">
            <a:schemeClr val="tx1"/>
          </a:fontRef>
        </p:style>
        <p:txBody>
          <a:bodyPr/>
          <a:lstStyle/>
          <a:p>
            <a:endParaRPr lang="zh-CN" altLang="en-US" dirty="0">
              <a:ln>
                <a:solidFill>
                  <a:schemeClr val="accent2">
                    <a:lumMod val="75000"/>
                  </a:schemeClr>
                </a:solidFill>
              </a:ln>
              <a:ea typeface="微软雅黑" panose="020B0503020204020204" pitchFamily="34" charset="-122"/>
            </a:endParaRPr>
          </a:p>
        </p:txBody>
      </p:sp>
      <p:sp>
        <p:nvSpPr>
          <p:cNvPr id="13" name="Oval 15"/>
          <p:cNvSpPr>
            <a:spLocks noChangeArrowheads="1"/>
          </p:cNvSpPr>
          <p:nvPr/>
        </p:nvSpPr>
        <p:spPr bwMode="auto">
          <a:xfrm>
            <a:off x="1801813" y="3694113"/>
            <a:ext cx="209550" cy="209550"/>
          </a:xfrm>
          <a:prstGeom prst="ellipse">
            <a:avLst/>
          </a:prstGeom>
          <a:noFill/>
          <a:ln w="10">
            <a:solidFill>
              <a:srgbClr val="808487"/>
            </a:solidFill>
            <a:rou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dirty="0">
              <a:solidFill>
                <a:schemeClr val="tx1"/>
              </a:solidFill>
            </a:endParaRPr>
          </a:p>
        </p:txBody>
      </p:sp>
      <p:sp>
        <p:nvSpPr>
          <p:cNvPr id="14" name="Oval 16"/>
          <p:cNvSpPr>
            <a:spLocks noChangeArrowheads="1"/>
          </p:cNvSpPr>
          <p:nvPr/>
        </p:nvSpPr>
        <p:spPr bwMode="auto">
          <a:xfrm>
            <a:off x="1847850" y="3740150"/>
            <a:ext cx="117475" cy="117475"/>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dirty="0">
              <a:solidFill>
                <a:schemeClr val="tx1"/>
              </a:solidFill>
            </a:endParaRPr>
          </a:p>
        </p:txBody>
      </p:sp>
      <p:sp>
        <p:nvSpPr>
          <p:cNvPr id="15" name="Oval 17"/>
          <p:cNvSpPr>
            <a:spLocks noChangeArrowheads="1"/>
          </p:cNvSpPr>
          <p:nvPr/>
        </p:nvSpPr>
        <p:spPr bwMode="auto">
          <a:xfrm>
            <a:off x="3862388" y="3694113"/>
            <a:ext cx="207962" cy="209550"/>
          </a:xfrm>
          <a:prstGeom prst="ellipse">
            <a:avLst/>
          </a:prstGeom>
          <a:noFill/>
          <a:ln w="10">
            <a:solidFill>
              <a:srgbClr val="808487"/>
            </a:solidFill>
            <a:rou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dirty="0">
              <a:solidFill>
                <a:schemeClr val="tx1"/>
              </a:solidFill>
            </a:endParaRPr>
          </a:p>
        </p:txBody>
      </p:sp>
      <p:sp>
        <p:nvSpPr>
          <p:cNvPr id="16" name="Oval 18"/>
          <p:cNvSpPr>
            <a:spLocks noChangeArrowheads="1"/>
          </p:cNvSpPr>
          <p:nvPr/>
        </p:nvSpPr>
        <p:spPr bwMode="auto">
          <a:xfrm>
            <a:off x="3908425" y="3740150"/>
            <a:ext cx="117475" cy="117475"/>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dirty="0">
              <a:solidFill>
                <a:schemeClr val="tx1"/>
              </a:solidFill>
            </a:endParaRPr>
          </a:p>
        </p:txBody>
      </p:sp>
      <p:sp>
        <p:nvSpPr>
          <p:cNvPr id="17" name="Line 19"/>
          <p:cNvSpPr>
            <a:spLocks noChangeShapeType="1"/>
          </p:cNvSpPr>
          <p:nvPr/>
        </p:nvSpPr>
        <p:spPr bwMode="auto">
          <a:xfrm>
            <a:off x="4067175" y="3792538"/>
            <a:ext cx="1839913" cy="0"/>
          </a:xfrm>
          <a:prstGeom prst="line">
            <a:avLst/>
          </a:prstGeom>
        </p:spPr>
        <p:style>
          <a:lnRef idx="3">
            <a:schemeClr val="accent1"/>
          </a:lnRef>
          <a:fillRef idx="0">
            <a:schemeClr val="accent1"/>
          </a:fillRef>
          <a:effectRef idx="2">
            <a:schemeClr val="accent1"/>
          </a:effectRef>
          <a:fontRef idx="minor">
            <a:schemeClr val="tx1"/>
          </a:fontRef>
        </p:style>
        <p:txBody>
          <a:bodyPr/>
          <a:lstStyle/>
          <a:p>
            <a:endParaRPr lang="zh-CN" altLang="en-US" dirty="0">
              <a:ln>
                <a:solidFill>
                  <a:schemeClr val="accent2">
                    <a:lumMod val="75000"/>
                  </a:schemeClr>
                </a:solidFill>
              </a:ln>
              <a:ea typeface="微软雅黑" panose="020B0503020204020204" pitchFamily="34" charset="-122"/>
            </a:endParaRPr>
          </a:p>
        </p:txBody>
      </p:sp>
      <p:sp>
        <p:nvSpPr>
          <p:cNvPr id="18" name="Oval 20"/>
          <p:cNvSpPr>
            <a:spLocks noChangeArrowheads="1"/>
          </p:cNvSpPr>
          <p:nvPr/>
        </p:nvSpPr>
        <p:spPr bwMode="auto">
          <a:xfrm>
            <a:off x="5907088" y="3694113"/>
            <a:ext cx="207962" cy="209550"/>
          </a:xfrm>
          <a:prstGeom prst="ellipse">
            <a:avLst/>
          </a:prstGeom>
          <a:noFill/>
          <a:ln w="10">
            <a:solidFill>
              <a:srgbClr val="808487"/>
            </a:solidFill>
            <a:rou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dirty="0">
              <a:solidFill>
                <a:schemeClr val="tx1"/>
              </a:solidFill>
            </a:endParaRPr>
          </a:p>
        </p:txBody>
      </p:sp>
      <p:sp>
        <p:nvSpPr>
          <p:cNvPr id="19" name="Oval 21"/>
          <p:cNvSpPr>
            <a:spLocks noChangeArrowheads="1"/>
          </p:cNvSpPr>
          <p:nvPr/>
        </p:nvSpPr>
        <p:spPr bwMode="auto">
          <a:xfrm>
            <a:off x="5953125" y="3740150"/>
            <a:ext cx="115888" cy="117475"/>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dirty="0">
              <a:solidFill>
                <a:schemeClr val="tx1"/>
              </a:solidFill>
            </a:endParaRPr>
          </a:p>
        </p:txBody>
      </p:sp>
      <p:sp>
        <p:nvSpPr>
          <p:cNvPr id="20" name="Line 22"/>
          <p:cNvSpPr>
            <a:spLocks noChangeShapeType="1"/>
          </p:cNvSpPr>
          <p:nvPr/>
        </p:nvSpPr>
        <p:spPr bwMode="auto">
          <a:xfrm>
            <a:off x="6113463" y="3792538"/>
            <a:ext cx="1839912" cy="0"/>
          </a:xfrm>
          <a:prstGeom prst="line">
            <a:avLst/>
          </a:prstGeom>
        </p:spPr>
        <p:style>
          <a:lnRef idx="3">
            <a:schemeClr val="accent1"/>
          </a:lnRef>
          <a:fillRef idx="0">
            <a:schemeClr val="accent1"/>
          </a:fillRef>
          <a:effectRef idx="2">
            <a:schemeClr val="accent1"/>
          </a:effectRef>
          <a:fontRef idx="minor">
            <a:schemeClr val="tx1"/>
          </a:fontRef>
        </p:style>
        <p:txBody>
          <a:bodyPr/>
          <a:lstStyle/>
          <a:p>
            <a:endParaRPr lang="zh-CN" altLang="en-US" dirty="0">
              <a:ln>
                <a:solidFill>
                  <a:schemeClr val="accent2">
                    <a:lumMod val="75000"/>
                  </a:schemeClr>
                </a:solidFill>
              </a:ln>
              <a:ea typeface="微软雅黑" panose="020B0503020204020204" pitchFamily="34" charset="-122"/>
            </a:endParaRPr>
          </a:p>
        </p:txBody>
      </p:sp>
      <p:sp>
        <p:nvSpPr>
          <p:cNvPr id="21" name="Oval 23"/>
          <p:cNvSpPr>
            <a:spLocks noChangeArrowheads="1"/>
          </p:cNvSpPr>
          <p:nvPr/>
        </p:nvSpPr>
        <p:spPr bwMode="auto">
          <a:xfrm>
            <a:off x="7953375" y="3694113"/>
            <a:ext cx="207963" cy="209550"/>
          </a:xfrm>
          <a:prstGeom prst="ellipse">
            <a:avLst/>
          </a:prstGeom>
          <a:noFill/>
          <a:ln w="10">
            <a:solidFill>
              <a:srgbClr val="808487"/>
            </a:solidFill>
            <a:rou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dirty="0">
              <a:solidFill>
                <a:schemeClr val="tx1"/>
              </a:solidFill>
            </a:endParaRPr>
          </a:p>
        </p:txBody>
      </p:sp>
      <p:sp>
        <p:nvSpPr>
          <p:cNvPr id="22" name="Oval 24"/>
          <p:cNvSpPr>
            <a:spLocks noChangeArrowheads="1"/>
          </p:cNvSpPr>
          <p:nvPr/>
        </p:nvSpPr>
        <p:spPr bwMode="auto">
          <a:xfrm>
            <a:off x="7999413" y="3740150"/>
            <a:ext cx="115887" cy="117475"/>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dirty="0">
              <a:solidFill>
                <a:schemeClr val="tx1"/>
              </a:solidFill>
            </a:endParaRPr>
          </a:p>
        </p:txBody>
      </p:sp>
      <p:sp>
        <p:nvSpPr>
          <p:cNvPr id="23" name="Line 25"/>
          <p:cNvSpPr>
            <a:spLocks noChangeShapeType="1"/>
          </p:cNvSpPr>
          <p:nvPr/>
        </p:nvSpPr>
        <p:spPr bwMode="auto">
          <a:xfrm>
            <a:off x="8167688" y="3792538"/>
            <a:ext cx="1839912" cy="0"/>
          </a:xfrm>
          <a:prstGeom prst="line">
            <a:avLst/>
          </a:prstGeom>
        </p:spPr>
        <p:style>
          <a:lnRef idx="3">
            <a:schemeClr val="accent1"/>
          </a:lnRef>
          <a:fillRef idx="0">
            <a:schemeClr val="accent1"/>
          </a:fillRef>
          <a:effectRef idx="2">
            <a:schemeClr val="accent1"/>
          </a:effectRef>
          <a:fontRef idx="minor">
            <a:schemeClr val="tx1"/>
          </a:fontRef>
        </p:style>
        <p:txBody>
          <a:bodyPr/>
          <a:lstStyle/>
          <a:p>
            <a:endParaRPr lang="zh-CN" altLang="en-US" dirty="0">
              <a:ln>
                <a:solidFill>
                  <a:schemeClr val="accent2">
                    <a:lumMod val="75000"/>
                  </a:schemeClr>
                </a:solidFill>
              </a:ln>
              <a:ea typeface="微软雅黑" panose="020B0503020204020204" pitchFamily="34" charset="-122"/>
            </a:endParaRPr>
          </a:p>
        </p:txBody>
      </p:sp>
      <p:sp>
        <p:nvSpPr>
          <p:cNvPr id="24" name="Oval 26"/>
          <p:cNvSpPr>
            <a:spLocks noChangeArrowheads="1"/>
          </p:cNvSpPr>
          <p:nvPr/>
        </p:nvSpPr>
        <p:spPr bwMode="auto">
          <a:xfrm>
            <a:off x="10007600" y="3694113"/>
            <a:ext cx="207963" cy="209550"/>
          </a:xfrm>
          <a:prstGeom prst="ellipse">
            <a:avLst/>
          </a:prstGeom>
          <a:noFill/>
          <a:ln w="10">
            <a:solidFill>
              <a:srgbClr val="808487"/>
            </a:solidFill>
            <a:rou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dirty="0">
              <a:solidFill>
                <a:schemeClr val="tx1"/>
              </a:solidFill>
            </a:endParaRPr>
          </a:p>
        </p:txBody>
      </p:sp>
      <p:sp>
        <p:nvSpPr>
          <p:cNvPr id="25" name="Oval 27"/>
          <p:cNvSpPr>
            <a:spLocks noChangeArrowheads="1"/>
          </p:cNvSpPr>
          <p:nvPr/>
        </p:nvSpPr>
        <p:spPr bwMode="auto">
          <a:xfrm>
            <a:off x="10053638" y="3740150"/>
            <a:ext cx="115887" cy="117475"/>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dirty="0">
              <a:solidFill>
                <a:schemeClr val="tx1"/>
              </a:solidFill>
            </a:endParaRPr>
          </a:p>
        </p:txBody>
      </p:sp>
      <p:sp>
        <p:nvSpPr>
          <p:cNvPr id="26" name="Freeform 28"/>
          <p:cNvSpPr/>
          <p:nvPr/>
        </p:nvSpPr>
        <p:spPr bwMode="auto">
          <a:xfrm>
            <a:off x="7210425" y="1708150"/>
            <a:ext cx="1663700" cy="1897063"/>
          </a:xfrm>
          <a:custGeom>
            <a:avLst/>
            <a:gdLst>
              <a:gd name="T0" fmla="*/ 1039340 w 2201"/>
              <a:gd name="T1" fmla="*/ 1639129 h 2508"/>
              <a:gd name="T2" fmla="*/ 1663700 w 2201"/>
              <a:gd name="T3" fmla="*/ 832045 h 2508"/>
              <a:gd name="T4" fmla="*/ 832228 w 2201"/>
              <a:gd name="T5" fmla="*/ 0 h 2508"/>
              <a:gd name="T6" fmla="*/ 0 w 2201"/>
              <a:gd name="T7" fmla="*/ 832045 h 2508"/>
              <a:gd name="T8" fmla="*/ 625116 w 2201"/>
              <a:gd name="T9" fmla="*/ 1639129 h 2508"/>
              <a:gd name="T10" fmla="*/ 721113 w 2201"/>
              <a:gd name="T11" fmla="*/ 1758641 h 2508"/>
              <a:gd name="T12" fmla="*/ 832228 w 2201"/>
              <a:gd name="T13" fmla="*/ 1897063 h 2508"/>
              <a:gd name="T14" fmla="*/ 942587 w 2201"/>
              <a:gd name="T15" fmla="*/ 1758641 h 2508"/>
              <a:gd name="T16" fmla="*/ 1039340 w 2201"/>
              <a:gd name="T17" fmla="*/ 1639129 h 25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01" h="2508">
                <a:moveTo>
                  <a:pt x="1375" y="2167"/>
                </a:moveTo>
                <a:cubicBezTo>
                  <a:pt x="1850" y="2045"/>
                  <a:pt x="2201" y="1614"/>
                  <a:pt x="2201" y="1100"/>
                </a:cubicBezTo>
                <a:cubicBezTo>
                  <a:pt x="2201" y="493"/>
                  <a:pt x="1708" y="0"/>
                  <a:pt x="1101" y="0"/>
                </a:cubicBezTo>
                <a:cubicBezTo>
                  <a:pt x="493" y="0"/>
                  <a:pt x="0" y="493"/>
                  <a:pt x="0" y="1100"/>
                </a:cubicBezTo>
                <a:cubicBezTo>
                  <a:pt x="0" y="1614"/>
                  <a:pt x="352" y="2045"/>
                  <a:pt x="827" y="2167"/>
                </a:cubicBezTo>
                <a:lnTo>
                  <a:pt x="954" y="2325"/>
                </a:lnTo>
                <a:lnTo>
                  <a:pt x="1101" y="2508"/>
                </a:lnTo>
                <a:lnTo>
                  <a:pt x="1247" y="2325"/>
                </a:lnTo>
                <a:lnTo>
                  <a:pt x="1375" y="2167"/>
                </a:lnTo>
                <a:close/>
              </a:path>
            </a:pathLst>
          </a:custGeom>
          <a:solidFill>
            <a:srgbClr val="00B0F0"/>
          </a:solidFill>
          <a:ln w="10" cap="flat" cmpd="sng">
            <a:solidFill>
              <a:schemeClr val="bg2"/>
            </a:solidFill>
            <a:round/>
          </a:ln>
        </p:spPr>
        <p:txBody>
          <a:bodyPr/>
          <a:lstStyle/>
          <a:p>
            <a:endParaRPr lang="zh-CN" altLang="en-US" dirty="0">
              <a:ea typeface="微软雅黑" panose="020B0503020204020204" pitchFamily="34" charset="-122"/>
            </a:endParaRPr>
          </a:p>
        </p:txBody>
      </p:sp>
      <p:sp>
        <p:nvSpPr>
          <p:cNvPr id="27" name="Oval 29"/>
          <p:cNvSpPr>
            <a:spLocks noChangeArrowheads="1"/>
          </p:cNvSpPr>
          <p:nvPr/>
        </p:nvSpPr>
        <p:spPr bwMode="auto">
          <a:xfrm>
            <a:off x="7308850" y="1806575"/>
            <a:ext cx="1466850" cy="1466850"/>
          </a:xfrm>
          <a:prstGeom prst="ellipse">
            <a:avLst/>
          </a:prstGeom>
          <a:solidFill>
            <a:schemeClr val="bg1"/>
          </a:solidFill>
          <a:ln>
            <a:noFill/>
          </a:ln>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dirty="0">
              <a:solidFill>
                <a:schemeClr val="tx1"/>
              </a:solidFill>
            </a:endParaRPr>
          </a:p>
        </p:txBody>
      </p:sp>
      <p:sp>
        <p:nvSpPr>
          <p:cNvPr id="28" name="Line 14"/>
          <p:cNvSpPr>
            <a:spLocks noChangeShapeType="1"/>
          </p:cNvSpPr>
          <p:nvPr/>
        </p:nvSpPr>
        <p:spPr bwMode="auto">
          <a:xfrm>
            <a:off x="614363" y="3792538"/>
            <a:ext cx="1173162" cy="0"/>
          </a:xfrm>
          <a:prstGeom prst="line">
            <a:avLst/>
          </a:prstGeom>
        </p:spPr>
        <p:style>
          <a:lnRef idx="3">
            <a:schemeClr val="accent1"/>
          </a:lnRef>
          <a:fillRef idx="0">
            <a:schemeClr val="accent1"/>
          </a:fillRef>
          <a:effectRef idx="2">
            <a:schemeClr val="accent1"/>
          </a:effectRef>
          <a:fontRef idx="minor">
            <a:schemeClr val="tx1"/>
          </a:fontRef>
        </p:style>
        <p:txBody>
          <a:bodyPr/>
          <a:lstStyle/>
          <a:p>
            <a:endParaRPr lang="zh-CN" altLang="en-US" dirty="0">
              <a:ln>
                <a:solidFill>
                  <a:schemeClr val="accent2">
                    <a:lumMod val="75000"/>
                  </a:schemeClr>
                </a:solidFill>
              </a:ln>
              <a:ea typeface="微软雅黑" panose="020B0503020204020204" pitchFamily="34" charset="-122"/>
            </a:endParaRPr>
          </a:p>
        </p:txBody>
      </p:sp>
      <p:sp>
        <p:nvSpPr>
          <p:cNvPr id="29" name="Line 14"/>
          <p:cNvSpPr>
            <a:spLocks noChangeShapeType="1"/>
          </p:cNvSpPr>
          <p:nvPr/>
        </p:nvSpPr>
        <p:spPr bwMode="auto">
          <a:xfrm>
            <a:off x="10215563" y="3792538"/>
            <a:ext cx="1174750" cy="0"/>
          </a:xfrm>
          <a:prstGeom prst="line">
            <a:avLst/>
          </a:prstGeom>
        </p:spPr>
        <p:style>
          <a:lnRef idx="3">
            <a:schemeClr val="accent1"/>
          </a:lnRef>
          <a:fillRef idx="0">
            <a:schemeClr val="accent1"/>
          </a:fillRef>
          <a:effectRef idx="2">
            <a:schemeClr val="accent1"/>
          </a:effectRef>
          <a:fontRef idx="minor">
            <a:schemeClr val="tx1"/>
          </a:fontRef>
        </p:style>
        <p:txBody>
          <a:bodyPr/>
          <a:lstStyle/>
          <a:p>
            <a:endParaRPr lang="zh-CN" altLang="en-US" dirty="0">
              <a:ln>
                <a:solidFill>
                  <a:schemeClr val="accent2">
                    <a:lumMod val="75000"/>
                  </a:schemeClr>
                </a:solidFill>
              </a:ln>
              <a:ea typeface="微软雅黑" panose="020B0503020204020204" pitchFamily="34" charset="-122"/>
            </a:endParaRPr>
          </a:p>
        </p:txBody>
      </p:sp>
      <p:sp>
        <p:nvSpPr>
          <p:cNvPr id="30" name="TextBox 30"/>
          <p:cNvSpPr txBox="1">
            <a:spLocks noChangeArrowheads="1"/>
          </p:cNvSpPr>
          <p:nvPr/>
        </p:nvSpPr>
        <p:spPr bwMode="auto">
          <a:xfrm>
            <a:off x="1163638" y="4919663"/>
            <a:ext cx="14859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a:solidFill>
                  <a:srgbClr val="F8F8F8"/>
                </a:solidFill>
                <a:latin typeface="微软雅黑" panose="020B0503020204020204" pitchFamily="34" charset="-122"/>
              </a:rPr>
              <a:t>添加文本</a:t>
            </a:r>
          </a:p>
        </p:txBody>
      </p:sp>
      <p:sp>
        <p:nvSpPr>
          <p:cNvPr id="31" name="TextBox 31"/>
          <p:cNvSpPr txBox="1">
            <a:spLocks noChangeArrowheads="1"/>
          </p:cNvSpPr>
          <p:nvPr/>
        </p:nvSpPr>
        <p:spPr bwMode="auto">
          <a:xfrm>
            <a:off x="5286375" y="4919663"/>
            <a:ext cx="14843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dirty="0">
                <a:solidFill>
                  <a:schemeClr val="tx1"/>
                </a:solidFill>
                <a:latin typeface="微软雅黑" panose="020B0503020204020204" pitchFamily="34" charset="-122"/>
              </a:rPr>
              <a:t>添加文本</a:t>
            </a:r>
          </a:p>
        </p:txBody>
      </p:sp>
      <p:sp>
        <p:nvSpPr>
          <p:cNvPr id="32" name="TextBox 32"/>
          <p:cNvSpPr txBox="1">
            <a:spLocks noChangeArrowheads="1"/>
          </p:cNvSpPr>
          <p:nvPr/>
        </p:nvSpPr>
        <p:spPr bwMode="auto">
          <a:xfrm>
            <a:off x="9407525" y="4919663"/>
            <a:ext cx="14843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dirty="0">
                <a:solidFill>
                  <a:schemeClr val="tx1"/>
                </a:solidFill>
                <a:latin typeface="微软雅黑" panose="020B0503020204020204" pitchFamily="34" charset="-122"/>
              </a:rPr>
              <a:t>添加文本</a:t>
            </a:r>
          </a:p>
        </p:txBody>
      </p:sp>
      <p:sp>
        <p:nvSpPr>
          <p:cNvPr id="33" name="TextBox 33"/>
          <p:cNvSpPr txBox="1">
            <a:spLocks noChangeArrowheads="1"/>
          </p:cNvSpPr>
          <p:nvPr/>
        </p:nvSpPr>
        <p:spPr bwMode="auto">
          <a:xfrm>
            <a:off x="7305675" y="2339975"/>
            <a:ext cx="14843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dirty="0">
                <a:solidFill>
                  <a:schemeClr val="tx1"/>
                </a:solidFill>
                <a:latin typeface="微软雅黑" panose="020B0503020204020204" pitchFamily="34" charset="-122"/>
              </a:rPr>
              <a:t>添加文本</a:t>
            </a:r>
          </a:p>
        </p:txBody>
      </p:sp>
      <p:sp>
        <p:nvSpPr>
          <p:cNvPr id="34" name="TextBox 34"/>
          <p:cNvSpPr txBox="1">
            <a:spLocks noChangeArrowheads="1"/>
          </p:cNvSpPr>
          <p:nvPr/>
        </p:nvSpPr>
        <p:spPr bwMode="auto">
          <a:xfrm>
            <a:off x="3225800" y="2339975"/>
            <a:ext cx="14843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dirty="0">
                <a:solidFill>
                  <a:schemeClr val="tx1"/>
                </a:solidFill>
                <a:latin typeface="微软雅黑" panose="020B0503020204020204" pitchFamily="34" charset="-122"/>
              </a:rPr>
              <a:t>添加文本</a:t>
            </a:r>
          </a:p>
        </p:txBody>
      </p:sp>
      <p:sp>
        <p:nvSpPr>
          <p:cNvPr id="35" name="TextBox 35"/>
          <p:cNvSpPr txBox="1">
            <a:spLocks noChangeArrowheads="1"/>
          </p:cNvSpPr>
          <p:nvPr/>
        </p:nvSpPr>
        <p:spPr bwMode="auto">
          <a:xfrm>
            <a:off x="1163638" y="3241675"/>
            <a:ext cx="14859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400" b="1" dirty="0">
                <a:latin typeface="微软雅黑" panose="020B0503020204020204" pitchFamily="34" charset="-122"/>
              </a:rPr>
              <a:t>20XX</a:t>
            </a:r>
            <a:r>
              <a:rPr lang="zh-CN" altLang="en-US" sz="2400" b="1" dirty="0">
                <a:latin typeface="微软雅黑" panose="020B0503020204020204" pitchFamily="34" charset="-122"/>
              </a:rPr>
              <a:t>年</a:t>
            </a:r>
          </a:p>
        </p:txBody>
      </p:sp>
      <p:sp>
        <p:nvSpPr>
          <p:cNvPr id="36" name="TextBox 36"/>
          <p:cNvSpPr txBox="1">
            <a:spLocks noChangeArrowheads="1"/>
          </p:cNvSpPr>
          <p:nvPr/>
        </p:nvSpPr>
        <p:spPr bwMode="auto">
          <a:xfrm>
            <a:off x="3211513" y="4005263"/>
            <a:ext cx="14843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400" b="1" dirty="0">
                <a:latin typeface="微软雅黑" panose="020B0503020204020204" pitchFamily="34" charset="-122"/>
              </a:rPr>
              <a:t>20XX</a:t>
            </a:r>
            <a:r>
              <a:rPr lang="zh-CN" altLang="en-US" sz="2400" b="1" dirty="0">
                <a:latin typeface="微软雅黑" panose="020B0503020204020204" pitchFamily="34" charset="-122"/>
              </a:rPr>
              <a:t>年</a:t>
            </a:r>
          </a:p>
        </p:txBody>
      </p:sp>
      <p:sp>
        <p:nvSpPr>
          <p:cNvPr id="37" name="TextBox 37"/>
          <p:cNvSpPr txBox="1">
            <a:spLocks noChangeArrowheads="1"/>
          </p:cNvSpPr>
          <p:nvPr/>
        </p:nvSpPr>
        <p:spPr bwMode="auto">
          <a:xfrm>
            <a:off x="5272088" y="3241675"/>
            <a:ext cx="14843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400" b="1">
                <a:latin typeface="微软雅黑" panose="020B0503020204020204" pitchFamily="34" charset="-122"/>
              </a:rPr>
              <a:t>20XX</a:t>
            </a:r>
            <a:r>
              <a:rPr lang="zh-CN" altLang="en-US" sz="2400" b="1">
                <a:latin typeface="微软雅黑" panose="020B0503020204020204" pitchFamily="34" charset="-122"/>
              </a:rPr>
              <a:t>年</a:t>
            </a:r>
          </a:p>
        </p:txBody>
      </p:sp>
      <p:sp>
        <p:nvSpPr>
          <p:cNvPr id="38" name="TextBox 38"/>
          <p:cNvSpPr txBox="1">
            <a:spLocks noChangeArrowheads="1"/>
          </p:cNvSpPr>
          <p:nvPr/>
        </p:nvSpPr>
        <p:spPr bwMode="auto">
          <a:xfrm>
            <a:off x="7400925" y="4005263"/>
            <a:ext cx="14843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400" b="1" dirty="0">
                <a:latin typeface="微软雅黑" panose="020B0503020204020204" pitchFamily="34" charset="-122"/>
              </a:rPr>
              <a:t>20XX</a:t>
            </a:r>
            <a:r>
              <a:rPr lang="zh-CN" altLang="en-US" sz="2400" b="1" dirty="0">
                <a:latin typeface="微软雅黑" panose="020B0503020204020204" pitchFamily="34" charset="-122"/>
              </a:rPr>
              <a:t>年</a:t>
            </a:r>
          </a:p>
        </p:txBody>
      </p:sp>
      <p:sp>
        <p:nvSpPr>
          <p:cNvPr id="39" name="TextBox 39"/>
          <p:cNvSpPr txBox="1">
            <a:spLocks noChangeArrowheads="1"/>
          </p:cNvSpPr>
          <p:nvPr/>
        </p:nvSpPr>
        <p:spPr bwMode="auto">
          <a:xfrm>
            <a:off x="9339263" y="3241675"/>
            <a:ext cx="14843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400" b="1" dirty="0">
                <a:latin typeface="微软雅黑" panose="020B0503020204020204" pitchFamily="34" charset="-122"/>
              </a:rPr>
              <a:t>20XX</a:t>
            </a:r>
            <a:r>
              <a:rPr lang="zh-CN" altLang="en-US" sz="2400" b="1" dirty="0">
                <a:latin typeface="微软雅黑" panose="020B0503020204020204" pitchFamily="34" charset="-122"/>
              </a:rPr>
              <a:t>年</a:t>
            </a:r>
          </a:p>
        </p:txBody>
      </p:sp>
    </p:spTree>
  </p:cSld>
  <p:clrMapOvr>
    <a:masterClrMapping/>
  </p:clrMapOvr>
  <p:transition spd="slow" advTm="10000">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2"/>
                                        </p:tgtEl>
                                        <p:attrNameLst>
                                          <p:attrName>ppt_y</p:attrName>
                                        </p:attrNameLst>
                                      </p:cBhvr>
                                      <p:tavLst>
                                        <p:tav tm="0">
                                          <p:val>
                                            <p:strVal val="#ppt_y"/>
                                          </p:val>
                                        </p:tav>
                                        <p:tav tm="100000">
                                          <p:val>
                                            <p:strVal val="#ppt_y"/>
                                          </p:val>
                                        </p:tav>
                                      </p:tavLst>
                                    </p:anim>
                                    <p:anim calcmode="lin" valueType="num">
                                      <p:cBhvr>
                                        <p:cTn id="1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2"/>
                                        </p:tgtEl>
                                      </p:cBhvr>
                                    </p:animEffect>
                                  </p:childTnLst>
                                </p:cTn>
                              </p:par>
                            </p:childTnLst>
                          </p:cTn>
                        </p:par>
                        <p:par>
                          <p:cTn id="22" fill="hold">
                            <p:stCondLst>
                              <p:cond delay="949"/>
                            </p:stCondLst>
                            <p:childTnLst>
                              <p:par>
                                <p:cTn id="23" presetID="22" presetClass="entr" presetSubtype="8" fill="hold" grpId="0"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left)">
                                      <p:cBhvr>
                                        <p:cTn id="25" dur="500"/>
                                        <p:tgtEl>
                                          <p:spTgt spid="28"/>
                                        </p:tgtEl>
                                      </p:cBhvr>
                                    </p:animEffect>
                                  </p:childTnLst>
                                </p:cTn>
                              </p:par>
                            </p:childTnLst>
                          </p:cTn>
                        </p:par>
                        <p:par>
                          <p:cTn id="26" fill="hold">
                            <p:stCondLst>
                              <p:cond delay="1449"/>
                            </p:stCondLst>
                            <p:childTnLst>
                              <p:par>
                                <p:cTn id="27" presetID="10" presetClass="entr" presetSubtype="0"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Effect transition="in" filter="fade">
                                      <p:cBhvr>
                                        <p:cTn id="31" dur="500"/>
                                        <p:tgtEl>
                                          <p:spTgt spid="1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500" fill="hold"/>
                                        <p:tgtEl>
                                          <p:spTgt spid="14"/>
                                        </p:tgtEl>
                                        <p:attrNameLst>
                                          <p:attrName>ppt_w</p:attrName>
                                        </p:attrNameLst>
                                      </p:cBhvr>
                                      <p:tavLst>
                                        <p:tav tm="0">
                                          <p:val>
                                            <p:fltVal val="0"/>
                                          </p:val>
                                        </p:tav>
                                        <p:tav tm="100000">
                                          <p:val>
                                            <p:strVal val="#ppt_w"/>
                                          </p:val>
                                        </p:tav>
                                      </p:tavLst>
                                    </p:anim>
                                    <p:anim calcmode="lin" valueType="num">
                                      <p:cBhvr>
                                        <p:cTn id="35" dur="500" fill="hold"/>
                                        <p:tgtEl>
                                          <p:spTgt spid="14"/>
                                        </p:tgtEl>
                                        <p:attrNameLst>
                                          <p:attrName>ppt_h</p:attrName>
                                        </p:attrNameLst>
                                      </p:cBhvr>
                                      <p:tavLst>
                                        <p:tav tm="0">
                                          <p:val>
                                            <p:fltVal val="0"/>
                                          </p:val>
                                        </p:tav>
                                        <p:tav tm="100000">
                                          <p:val>
                                            <p:strVal val="#ppt_h"/>
                                          </p:val>
                                        </p:tav>
                                      </p:tavLst>
                                    </p:anim>
                                    <p:animEffect transition="in" filter="fade">
                                      <p:cBhvr>
                                        <p:cTn id="36" dur="500"/>
                                        <p:tgtEl>
                                          <p:spTgt spid="14"/>
                                        </p:tgtEl>
                                      </p:cBhvr>
                                    </p:animEffect>
                                  </p:childTnLst>
                                </p:cTn>
                              </p:par>
                            </p:childTnLst>
                          </p:cTn>
                        </p:par>
                        <p:par>
                          <p:cTn id="37" fill="hold">
                            <p:stCondLst>
                              <p:cond delay="1949"/>
                            </p:stCondLst>
                            <p:childTnLst>
                              <p:par>
                                <p:cTn id="38" presetID="47" presetClass="entr" presetSubtype="0" fill="hold" grpId="0"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fade">
                                      <p:cBhvr>
                                        <p:cTn id="40" dur="500"/>
                                        <p:tgtEl>
                                          <p:spTgt spid="35"/>
                                        </p:tgtEl>
                                      </p:cBhvr>
                                    </p:animEffect>
                                    <p:anim calcmode="lin" valueType="num">
                                      <p:cBhvr>
                                        <p:cTn id="41" dur="500" fill="hold"/>
                                        <p:tgtEl>
                                          <p:spTgt spid="35"/>
                                        </p:tgtEl>
                                        <p:attrNameLst>
                                          <p:attrName>ppt_x</p:attrName>
                                        </p:attrNameLst>
                                      </p:cBhvr>
                                      <p:tavLst>
                                        <p:tav tm="0">
                                          <p:val>
                                            <p:strVal val="#ppt_x"/>
                                          </p:val>
                                        </p:tav>
                                        <p:tav tm="100000">
                                          <p:val>
                                            <p:strVal val="#ppt_x"/>
                                          </p:val>
                                        </p:tav>
                                      </p:tavLst>
                                    </p:anim>
                                    <p:anim calcmode="lin" valueType="num">
                                      <p:cBhvr>
                                        <p:cTn id="42" dur="500" fill="hold"/>
                                        <p:tgtEl>
                                          <p:spTgt spid="35"/>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fade">
                                      <p:cBhvr>
                                        <p:cTn id="45" dur="500"/>
                                        <p:tgtEl>
                                          <p:spTgt spid="5"/>
                                        </p:tgtEl>
                                      </p:cBhvr>
                                    </p:animEffect>
                                    <p:anim calcmode="lin" valueType="num">
                                      <p:cBhvr>
                                        <p:cTn id="46" dur="500" fill="hold"/>
                                        <p:tgtEl>
                                          <p:spTgt spid="5"/>
                                        </p:tgtEl>
                                        <p:attrNameLst>
                                          <p:attrName>ppt_x</p:attrName>
                                        </p:attrNameLst>
                                      </p:cBhvr>
                                      <p:tavLst>
                                        <p:tav tm="0">
                                          <p:val>
                                            <p:strVal val="#ppt_x"/>
                                          </p:val>
                                        </p:tav>
                                        <p:tav tm="100000">
                                          <p:val>
                                            <p:strVal val="#ppt_x"/>
                                          </p:val>
                                        </p:tav>
                                      </p:tavLst>
                                    </p:anim>
                                    <p:anim calcmode="lin" valueType="num">
                                      <p:cBhvr>
                                        <p:cTn id="47" dur="500" fill="hold"/>
                                        <p:tgtEl>
                                          <p:spTgt spid="5"/>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500"/>
                                        <p:tgtEl>
                                          <p:spTgt spid="30"/>
                                        </p:tgtEl>
                                      </p:cBhvr>
                                    </p:animEffect>
                                    <p:anim calcmode="lin" valueType="num">
                                      <p:cBhvr>
                                        <p:cTn id="51" dur="500" fill="hold"/>
                                        <p:tgtEl>
                                          <p:spTgt spid="30"/>
                                        </p:tgtEl>
                                        <p:attrNameLst>
                                          <p:attrName>ppt_x</p:attrName>
                                        </p:attrNameLst>
                                      </p:cBhvr>
                                      <p:tavLst>
                                        <p:tav tm="0">
                                          <p:val>
                                            <p:strVal val="#ppt_x"/>
                                          </p:val>
                                        </p:tav>
                                        <p:tav tm="100000">
                                          <p:val>
                                            <p:strVal val="#ppt_x"/>
                                          </p:val>
                                        </p:tav>
                                      </p:tavLst>
                                    </p:anim>
                                    <p:anim calcmode="lin" valueType="num">
                                      <p:cBhvr>
                                        <p:cTn id="52" dur="5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2449"/>
                            </p:stCondLst>
                            <p:childTnLst>
                              <p:par>
                                <p:cTn id="54" presetID="22" presetClass="entr" presetSubtype="8"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left)">
                                      <p:cBhvr>
                                        <p:cTn id="56" dur="500"/>
                                        <p:tgtEl>
                                          <p:spTgt spid="12"/>
                                        </p:tgtEl>
                                      </p:cBhvr>
                                    </p:animEffect>
                                  </p:childTnLst>
                                </p:cTn>
                              </p:par>
                            </p:childTnLst>
                          </p:cTn>
                        </p:par>
                        <p:par>
                          <p:cTn id="57" fill="hold">
                            <p:stCondLst>
                              <p:cond delay="2949"/>
                            </p:stCondLst>
                            <p:childTnLst>
                              <p:par>
                                <p:cTn id="58" presetID="10"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Effect transition="in" filter="fade">
                                      <p:cBhvr>
                                        <p:cTn id="67" dur="500"/>
                                        <p:tgtEl>
                                          <p:spTgt spid="16"/>
                                        </p:tgtEl>
                                      </p:cBhvr>
                                    </p:animEffect>
                                  </p:childTnLst>
                                </p:cTn>
                              </p:par>
                            </p:childTnLst>
                          </p:cTn>
                        </p:par>
                        <p:par>
                          <p:cTn id="68" fill="hold">
                            <p:stCondLst>
                              <p:cond delay="3449"/>
                            </p:stCondLst>
                            <p:childTnLst>
                              <p:par>
                                <p:cTn id="69" presetID="47" presetClass="entr" presetSubtype="0" fill="hold" grpId="0" nodeType="afterEffect">
                                  <p:stCondLst>
                                    <p:cond delay="0"/>
                                  </p:stCondLst>
                                  <p:childTnLst>
                                    <p:set>
                                      <p:cBhvr>
                                        <p:cTn id="70" dur="1" fill="hold">
                                          <p:stCondLst>
                                            <p:cond delay="0"/>
                                          </p:stCondLst>
                                        </p:cTn>
                                        <p:tgtEl>
                                          <p:spTgt spid="6"/>
                                        </p:tgtEl>
                                        <p:attrNameLst>
                                          <p:attrName>style.visibility</p:attrName>
                                        </p:attrNameLst>
                                      </p:cBhvr>
                                      <p:to>
                                        <p:strVal val="visible"/>
                                      </p:to>
                                    </p:set>
                                    <p:animEffect transition="in" filter="fade">
                                      <p:cBhvr>
                                        <p:cTn id="71" dur="500"/>
                                        <p:tgtEl>
                                          <p:spTgt spid="6"/>
                                        </p:tgtEl>
                                      </p:cBhvr>
                                    </p:animEffect>
                                    <p:anim calcmode="lin" valueType="num">
                                      <p:cBhvr>
                                        <p:cTn id="72" dur="500" fill="hold"/>
                                        <p:tgtEl>
                                          <p:spTgt spid="6"/>
                                        </p:tgtEl>
                                        <p:attrNameLst>
                                          <p:attrName>ppt_x</p:attrName>
                                        </p:attrNameLst>
                                      </p:cBhvr>
                                      <p:tavLst>
                                        <p:tav tm="0">
                                          <p:val>
                                            <p:strVal val="#ppt_x"/>
                                          </p:val>
                                        </p:tav>
                                        <p:tav tm="100000">
                                          <p:val>
                                            <p:strVal val="#ppt_x"/>
                                          </p:val>
                                        </p:tav>
                                      </p:tavLst>
                                    </p:anim>
                                    <p:anim calcmode="lin" valueType="num">
                                      <p:cBhvr>
                                        <p:cTn id="73" dur="500" fill="hold"/>
                                        <p:tgtEl>
                                          <p:spTgt spid="6"/>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7"/>
                                        </p:tgtEl>
                                        <p:attrNameLst>
                                          <p:attrName>style.visibility</p:attrName>
                                        </p:attrNameLst>
                                      </p:cBhvr>
                                      <p:to>
                                        <p:strVal val="visible"/>
                                      </p:to>
                                    </p:set>
                                    <p:animEffect transition="in" filter="fade">
                                      <p:cBhvr>
                                        <p:cTn id="76" dur="500"/>
                                        <p:tgtEl>
                                          <p:spTgt spid="7"/>
                                        </p:tgtEl>
                                      </p:cBhvr>
                                    </p:animEffect>
                                    <p:anim calcmode="lin" valueType="num">
                                      <p:cBhvr>
                                        <p:cTn id="77" dur="500" fill="hold"/>
                                        <p:tgtEl>
                                          <p:spTgt spid="7"/>
                                        </p:tgtEl>
                                        <p:attrNameLst>
                                          <p:attrName>ppt_x</p:attrName>
                                        </p:attrNameLst>
                                      </p:cBhvr>
                                      <p:tavLst>
                                        <p:tav tm="0">
                                          <p:val>
                                            <p:strVal val="#ppt_x"/>
                                          </p:val>
                                        </p:tav>
                                        <p:tav tm="100000">
                                          <p:val>
                                            <p:strVal val="#ppt_x"/>
                                          </p:val>
                                        </p:tav>
                                      </p:tavLst>
                                    </p:anim>
                                    <p:anim calcmode="lin" valueType="num">
                                      <p:cBhvr>
                                        <p:cTn id="78" dur="500" fill="hold"/>
                                        <p:tgtEl>
                                          <p:spTgt spid="7"/>
                                        </p:tgtEl>
                                        <p:attrNameLst>
                                          <p:attrName>ppt_y</p:attrName>
                                        </p:attrNameLst>
                                      </p:cBhvr>
                                      <p:tavLst>
                                        <p:tav tm="0">
                                          <p:val>
                                            <p:strVal val="#ppt_y-.1"/>
                                          </p:val>
                                        </p:tav>
                                        <p:tav tm="100000">
                                          <p:val>
                                            <p:strVal val="#ppt_y"/>
                                          </p:val>
                                        </p:tav>
                                      </p:tavLst>
                                    </p:anim>
                                  </p:childTnLst>
                                </p:cTn>
                              </p:par>
                              <p:par>
                                <p:cTn id="79" presetID="47" presetClass="entr" presetSubtype="0" fill="hold" grpId="0" nodeType="with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strVal val="#ppt_x"/>
                                          </p:val>
                                        </p:tav>
                                        <p:tav tm="100000">
                                          <p:val>
                                            <p:strVal val="#ppt_x"/>
                                          </p:val>
                                        </p:tav>
                                      </p:tavLst>
                                    </p:anim>
                                    <p:anim calcmode="lin" valueType="num">
                                      <p:cBhvr>
                                        <p:cTn id="83" dur="5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500"/>
                                        <p:tgtEl>
                                          <p:spTgt spid="36"/>
                                        </p:tgtEl>
                                      </p:cBhvr>
                                    </p:animEffect>
                                    <p:anim calcmode="lin" valueType="num">
                                      <p:cBhvr>
                                        <p:cTn id="87" dur="500" fill="hold"/>
                                        <p:tgtEl>
                                          <p:spTgt spid="36"/>
                                        </p:tgtEl>
                                        <p:attrNameLst>
                                          <p:attrName>ppt_x</p:attrName>
                                        </p:attrNameLst>
                                      </p:cBhvr>
                                      <p:tavLst>
                                        <p:tav tm="0">
                                          <p:val>
                                            <p:strVal val="#ppt_x"/>
                                          </p:val>
                                        </p:tav>
                                        <p:tav tm="100000">
                                          <p:val>
                                            <p:strVal val="#ppt_x"/>
                                          </p:val>
                                        </p:tav>
                                      </p:tavLst>
                                    </p:anim>
                                    <p:anim calcmode="lin" valueType="num">
                                      <p:cBhvr>
                                        <p:cTn id="88" dur="5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3949"/>
                            </p:stCondLst>
                            <p:childTnLst>
                              <p:par>
                                <p:cTn id="90" presetID="22" presetClass="entr" presetSubtype="8" fill="hold" grpId="0" nodeType="after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wipe(left)">
                                      <p:cBhvr>
                                        <p:cTn id="92" dur="500"/>
                                        <p:tgtEl>
                                          <p:spTgt spid="17"/>
                                        </p:tgtEl>
                                      </p:cBhvr>
                                    </p:animEffect>
                                  </p:childTnLst>
                                </p:cTn>
                              </p:par>
                            </p:childTnLst>
                          </p:cTn>
                        </p:par>
                        <p:par>
                          <p:cTn id="93" fill="hold">
                            <p:stCondLst>
                              <p:cond delay="4449"/>
                            </p:stCondLst>
                            <p:childTnLst>
                              <p:par>
                                <p:cTn id="94" presetID="10" presetClass="entr" presetSubtype="0" fill="hold" grpId="0" nodeType="afterEffect">
                                  <p:stCondLst>
                                    <p:cond delay="0"/>
                                  </p:stCondLst>
                                  <p:childTnLst>
                                    <p:set>
                                      <p:cBhvr>
                                        <p:cTn id="95" dur="1" fill="hold">
                                          <p:stCondLst>
                                            <p:cond delay="0"/>
                                          </p:stCondLst>
                                        </p:cTn>
                                        <p:tgtEl>
                                          <p:spTgt spid="18"/>
                                        </p:tgtEl>
                                        <p:attrNameLst>
                                          <p:attrName>style.visibility</p:attrName>
                                        </p:attrNameLst>
                                      </p:cBhvr>
                                      <p:to>
                                        <p:strVal val="visible"/>
                                      </p:to>
                                    </p:set>
                                    <p:anim calcmode="lin" valueType="num">
                                      <p:cBhvr>
                                        <p:cTn id="96" dur="500" fill="hold"/>
                                        <p:tgtEl>
                                          <p:spTgt spid="18"/>
                                        </p:tgtEl>
                                        <p:attrNameLst>
                                          <p:attrName>ppt_w</p:attrName>
                                        </p:attrNameLst>
                                      </p:cBhvr>
                                      <p:tavLst>
                                        <p:tav tm="0">
                                          <p:val>
                                            <p:fltVal val="0"/>
                                          </p:val>
                                        </p:tav>
                                        <p:tav tm="100000">
                                          <p:val>
                                            <p:strVal val="#ppt_w"/>
                                          </p:val>
                                        </p:tav>
                                      </p:tavLst>
                                    </p:anim>
                                    <p:anim calcmode="lin" valueType="num">
                                      <p:cBhvr>
                                        <p:cTn id="97" dur="500" fill="hold"/>
                                        <p:tgtEl>
                                          <p:spTgt spid="18"/>
                                        </p:tgtEl>
                                        <p:attrNameLst>
                                          <p:attrName>ppt_h</p:attrName>
                                        </p:attrNameLst>
                                      </p:cBhvr>
                                      <p:tavLst>
                                        <p:tav tm="0">
                                          <p:val>
                                            <p:fltVal val="0"/>
                                          </p:val>
                                        </p:tav>
                                        <p:tav tm="100000">
                                          <p:val>
                                            <p:strVal val="#ppt_h"/>
                                          </p:val>
                                        </p:tav>
                                      </p:tavLst>
                                    </p:anim>
                                    <p:animEffect transition="in" filter="fade">
                                      <p:cBhvr>
                                        <p:cTn id="98" dur="500"/>
                                        <p:tgtEl>
                                          <p:spTgt spid="18"/>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19"/>
                                        </p:tgtEl>
                                        <p:attrNameLst>
                                          <p:attrName>style.visibility</p:attrName>
                                        </p:attrNameLst>
                                      </p:cBhvr>
                                      <p:to>
                                        <p:strVal val="visible"/>
                                      </p:to>
                                    </p:set>
                                    <p:anim calcmode="lin" valueType="num">
                                      <p:cBhvr>
                                        <p:cTn id="101" dur="500" fill="hold"/>
                                        <p:tgtEl>
                                          <p:spTgt spid="19"/>
                                        </p:tgtEl>
                                        <p:attrNameLst>
                                          <p:attrName>ppt_w</p:attrName>
                                        </p:attrNameLst>
                                      </p:cBhvr>
                                      <p:tavLst>
                                        <p:tav tm="0">
                                          <p:val>
                                            <p:fltVal val="0"/>
                                          </p:val>
                                        </p:tav>
                                        <p:tav tm="100000">
                                          <p:val>
                                            <p:strVal val="#ppt_w"/>
                                          </p:val>
                                        </p:tav>
                                      </p:tavLst>
                                    </p:anim>
                                    <p:anim calcmode="lin" valueType="num">
                                      <p:cBhvr>
                                        <p:cTn id="102" dur="500" fill="hold"/>
                                        <p:tgtEl>
                                          <p:spTgt spid="19"/>
                                        </p:tgtEl>
                                        <p:attrNameLst>
                                          <p:attrName>ppt_h</p:attrName>
                                        </p:attrNameLst>
                                      </p:cBhvr>
                                      <p:tavLst>
                                        <p:tav tm="0">
                                          <p:val>
                                            <p:fltVal val="0"/>
                                          </p:val>
                                        </p:tav>
                                        <p:tav tm="100000">
                                          <p:val>
                                            <p:strVal val="#ppt_h"/>
                                          </p:val>
                                        </p:tav>
                                      </p:tavLst>
                                    </p:anim>
                                    <p:animEffect transition="in" filter="fade">
                                      <p:cBhvr>
                                        <p:cTn id="103" dur="500"/>
                                        <p:tgtEl>
                                          <p:spTgt spid="19"/>
                                        </p:tgtEl>
                                      </p:cBhvr>
                                    </p:animEffect>
                                  </p:childTnLst>
                                </p:cTn>
                              </p:par>
                            </p:childTnLst>
                          </p:cTn>
                        </p:par>
                        <p:par>
                          <p:cTn id="104" fill="hold">
                            <p:stCondLst>
                              <p:cond delay="4949"/>
                            </p:stCondLst>
                            <p:childTnLst>
                              <p:par>
                                <p:cTn id="105" presetID="47" presetClass="entr" presetSubtype="0"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Effect transition="in" filter="fade">
                                      <p:cBhvr>
                                        <p:cTn id="107" dur="500"/>
                                        <p:tgtEl>
                                          <p:spTgt spid="37"/>
                                        </p:tgtEl>
                                      </p:cBhvr>
                                    </p:animEffect>
                                    <p:anim calcmode="lin" valueType="num">
                                      <p:cBhvr>
                                        <p:cTn id="108" dur="500" fill="hold"/>
                                        <p:tgtEl>
                                          <p:spTgt spid="37"/>
                                        </p:tgtEl>
                                        <p:attrNameLst>
                                          <p:attrName>ppt_x</p:attrName>
                                        </p:attrNameLst>
                                      </p:cBhvr>
                                      <p:tavLst>
                                        <p:tav tm="0">
                                          <p:val>
                                            <p:strVal val="#ppt_x"/>
                                          </p:val>
                                        </p:tav>
                                        <p:tav tm="100000">
                                          <p:val>
                                            <p:strVal val="#ppt_x"/>
                                          </p:val>
                                        </p:tav>
                                      </p:tavLst>
                                    </p:anim>
                                    <p:anim calcmode="lin" valueType="num">
                                      <p:cBhvr>
                                        <p:cTn id="109" dur="500" fill="hold"/>
                                        <p:tgtEl>
                                          <p:spTgt spid="37"/>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500"/>
                                        <p:tgtEl>
                                          <p:spTgt spid="8"/>
                                        </p:tgtEl>
                                      </p:cBhvr>
                                    </p:animEffect>
                                    <p:anim calcmode="lin" valueType="num">
                                      <p:cBhvr>
                                        <p:cTn id="113" dur="500" fill="hold"/>
                                        <p:tgtEl>
                                          <p:spTgt spid="8"/>
                                        </p:tgtEl>
                                        <p:attrNameLst>
                                          <p:attrName>ppt_x</p:attrName>
                                        </p:attrNameLst>
                                      </p:cBhvr>
                                      <p:tavLst>
                                        <p:tav tm="0">
                                          <p:val>
                                            <p:strVal val="#ppt_x"/>
                                          </p:val>
                                        </p:tav>
                                        <p:tav tm="100000">
                                          <p:val>
                                            <p:strVal val="#ppt_x"/>
                                          </p:val>
                                        </p:tav>
                                      </p:tavLst>
                                    </p:anim>
                                    <p:anim calcmode="lin" valueType="num">
                                      <p:cBhvr>
                                        <p:cTn id="114" dur="500" fill="hold"/>
                                        <p:tgtEl>
                                          <p:spTgt spid="8"/>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0"/>
                                  </p:stCondLst>
                                  <p:childTnLst>
                                    <p:set>
                                      <p:cBhvr>
                                        <p:cTn id="116" dur="1" fill="hold">
                                          <p:stCondLst>
                                            <p:cond delay="0"/>
                                          </p:stCondLst>
                                        </p:cTn>
                                        <p:tgtEl>
                                          <p:spTgt spid="9"/>
                                        </p:tgtEl>
                                        <p:attrNameLst>
                                          <p:attrName>style.visibility</p:attrName>
                                        </p:attrNameLst>
                                      </p:cBhvr>
                                      <p:to>
                                        <p:strVal val="visible"/>
                                      </p:to>
                                    </p:set>
                                    <p:animEffect transition="in" filter="fade">
                                      <p:cBhvr>
                                        <p:cTn id="117" dur="500"/>
                                        <p:tgtEl>
                                          <p:spTgt spid="9"/>
                                        </p:tgtEl>
                                      </p:cBhvr>
                                    </p:animEffect>
                                    <p:anim calcmode="lin" valueType="num">
                                      <p:cBhvr>
                                        <p:cTn id="118" dur="500" fill="hold"/>
                                        <p:tgtEl>
                                          <p:spTgt spid="9"/>
                                        </p:tgtEl>
                                        <p:attrNameLst>
                                          <p:attrName>ppt_x</p:attrName>
                                        </p:attrNameLst>
                                      </p:cBhvr>
                                      <p:tavLst>
                                        <p:tav tm="0">
                                          <p:val>
                                            <p:strVal val="#ppt_x"/>
                                          </p:val>
                                        </p:tav>
                                        <p:tav tm="100000">
                                          <p:val>
                                            <p:strVal val="#ppt_x"/>
                                          </p:val>
                                        </p:tav>
                                      </p:tavLst>
                                    </p:anim>
                                    <p:anim calcmode="lin" valueType="num">
                                      <p:cBhvr>
                                        <p:cTn id="119" dur="500" fill="hold"/>
                                        <p:tgtEl>
                                          <p:spTgt spid="9"/>
                                        </p:tgtEl>
                                        <p:attrNameLst>
                                          <p:attrName>ppt_y</p:attrName>
                                        </p:attrNameLst>
                                      </p:cBhvr>
                                      <p:tavLst>
                                        <p:tav tm="0">
                                          <p:val>
                                            <p:strVal val="#ppt_y+.1"/>
                                          </p:val>
                                        </p:tav>
                                        <p:tav tm="100000">
                                          <p:val>
                                            <p:strVal val="#ppt_y"/>
                                          </p:val>
                                        </p:tav>
                                      </p:tavLst>
                                    </p:anim>
                                  </p:childTnLst>
                                </p:cTn>
                              </p:par>
                              <p:par>
                                <p:cTn id="120" presetID="42" presetClass="entr" presetSubtype="0" fill="hold" grpId="0" nodeType="withEffect">
                                  <p:stCondLst>
                                    <p:cond delay="0"/>
                                  </p:stCondLst>
                                  <p:childTnLst>
                                    <p:set>
                                      <p:cBhvr>
                                        <p:cTn id="121" dur="1" fill="hold">
                                          <p:stCondLst>
                                            <p:cond delay="0"/>
                                          </p:stCondLst>
                                        </p:cTn>
                                        <p:tgtEl>
                                          <p:spTgt spid="31"/>
                                        </p:tgtEl>
                                        <p:attrNameLst>
                                          <p:attrName>style.visibility</p:attrName>
                                        </p:attrNameLst>
                                      </p:cBhvr>
                                      <p:to>
                                        <p:strVal val="visible"/>
                                      </p:to>
                                    </p:set>
                                    <p:animEffect transition="in" filter="fade">
                                      <p:cBhvr>
                                        <p:cTn id="122" dur="500"/>
                                        <p:tgtEl>
                                          <p:spTgt spid="31"/>
                                        </p:tgtEl>
                                      </p:cBhvr>
                                    </p:animEffect>
                                    <p:anim calcmode="lin" valueType="num">
                                      <p:cBhvr>
                                        <p:cTn id="123" dur="500" fill="hold"/>
                                        <p:tgtEl>
                                          <p:spTgt spid="31"/>
                                        </p:tgtEl>
                                        <p:attrNameLst>
                                          <p:attrName>ppt_x</p:attrName>
                                        </p:attrNameLst>
                                      </p:cBhvr>
                                      <p:tavLst>
                                        <p:tav tm="0">
                                          <p:val>
                                            <p:strVal val="#ppt_x"/>
                                          </p:val>
                                        </p:tav>
                                        <p:tav tm="100000">
                                          <p:val>
                                            <p:strVal val="#ppt_x"/>
                                          </p:val>
                                        </p:tav>
                                      </p:tavLst>
                                    </p:anim>
                                    <p:anim calcmode="lin" valueType="num">
                                      <p:cBhvr>
                                        <p:cTn id="124" dur="500" fill="hold"/>
                                        <p:tgtEl>
                                          <p:spTgt spid="31"/>
                                        </p:tgtEl>
                                        <p:attrNameLst>
                                          <p:attrName>ppt_y</p:attrName>
                                        </p:attrNameLst>
                                      </p:cBhvr>
                                      <p:tavLst>
                                        <p:tav tm="0">
                                          <p:val>
                                            <p:strVal val="#ppt_y+.1"/>
                                          </p:val>
                                        </p:tav>
                                        <p:tav tm="100000">
                                          <p:val>
                                            <p:strVal val="#ppt_y"/>
                                          </p:val>
                                        </p:tav>
                                      </p:tavLst>
                                    </p:anim>
                                  </p:childTnLst>
                                </p:cTn>
                              </p:par>
                            </p:childTnLst>
                          </p:cTn>
                        </p:par>
                        <p:par>
                          <p:cTn id="125" fill="hold">
                            <p:stCondLst>
                              <p:cond delay="5449"/>
                            </p:stCondLst>
                            <p:childTnLst>
                              <p:par>
                                <p:cTn id="126" presetID="22" presetClass="entr" presetSubtype="8" fill="hold" grpId="0" nodeType="afterEffect">
                                  <p:stCondLst>
                                    <p:cond delay="0"/>
                                  </p:stCondLst>
                                  <p:childTnLst>
                                    <p:set>
                                      <p:cBhvr>
                                        <p:cTn id="127" dur="1" fill="hold">
                                          <p:stCondLst>
                                            <p:cond delay="0"/>
                                          </p:stCondLst>
                                        </p:cTn>
                                        <p:tgtEl>
                                          <p:spTgt spid="20"/>
                                        </p:tgtEl>
                                        <p:attrNameLst>
                                          <p:attrName>style.visibility</p:attrName>
                                        </p:attrNameLst>
                                      </p:cBhvr>
                                      <p:to>
                                        <p:strVal val="visible"/>
                                      </p:to>
                                    </p:set>
                                    <p:animEffect transition="in" filter="wipe(left)">
                                      <p:cBhvr>
                                        <p:cTn id="128" dur="500"/>
                                        <p:tgtEl>
                                          <p:spTgt spid="20"/>
                                        </p:tgtEl>
                                      </p:cBhvr>
                                    </p:animEffect>
                                  </p:childTnLst>
                                </p:cTn>
                              </p:par>
                            </p:childTnLst>
                          </p:cTn>
                        </p:par>
                        <p:par>
                          <p:cTn id="129" fill="hold">
                            <p:stCondLst>
                              <p:cond delay="5949"/>
                            </p:stCondLst>
                            <p:childTnLst>
                              <p:par>
                                <p:cTn id="130" presetID="10" presetClass="entr" presetSubtype="0" fill="hold" grpId="0" nodeType="afterEffect">
                                  <p:stCondLst>
                                    <p:cond delay="0"/>
                                  </p:stCondLst>
                                  <p:childTnLst>
                                    <p:set>
                                      <p:cBhvr>
                                        <p:cTn id="131" dur="1" fill="hold">
                                          <p:stCondLst>
                                            <p:cond delay="0"/>
                                          </p:stCondLst>
                                        </p:cTn>
                                        <p:tgtEl>
                                          <p:spTgt spid="21"/>
                                        </p:tgtEl>
                                        <p:attrNameLst>
                                          <p:attrName>style.visibility</p:attrName>
                                        </p:attrNameLst>
                                      </p:cBhvr>
                                      <p:to>
                                        <p:strVal val="visible"/>
                                      </p:to>
                                    </p:set>
                                    <p:anim calcmode="lin" valueType="num">
                                      <p:cBhvr>
                                        <p:cTn id="132" dur="500" fill="hold"/>
                                        <p:tgtEl>
                                          <p:spTgt spid="21"/>
                                        </p:tgtEl>
                                        <p:attrNameLst>
                                          <p:attrName>ppt_w</p:attrName>
                                        </p:attrNameLst>
                                      </p:cBhvr>
                                      <p:tavLst>
                                        <p:tav tm="0">
                                          <p:val>
                                            <p:fltVal val="0"/>
                                          </p:val>
                                        </p:tav>
                                        <p:tav tm="100000">
                                          <p:val>
                                            <p:strVal val="#ppt_w"/>
                                          </p:val>
                                        </p:tav>
                                      </p:tavLst>
                                    </p:anim>
                                    <p:anim calcmode="lin" valueType="num">
                                      <p:cBhvr>
                                        <p:cTn id="133" dur="500" fill="hold"/>
                                        <p:tgtEl>
                                          <p:spTgt spid="21"/>
                                        </p:tgtEl>
                                        <p:attrNameLst>
                                          <p:attrName>ppt_h</p:attrName>
                                        </p:attrNameLst>
                                      </p:cBhvr>
                                      <p:tavLst>
                                        <p:tav tm="0">
                                          <p:val>
                                            <p:fltVal val="0"/>
                                          </p:val>
                                        </p:tav>
                                        <p:tav tm="100000">
                                          <p:val>
                                            <p:strVal val="#ppt_h"/>
                                          </p:val>
                                        </p:tav>
                                      </p:tavLst>
                                    </p:anim>
                                    <p:animEffect transition="in" filter="fade">
                                      <p:cBhvr>
                                        <p:cTn id="134" dur="500"/>
                                        <p:tgtEl>
                                          <p:spTgt spid="21"/>
                                        </p:tgtEl>
                                      </p:cBhvr>
                                    </p:animEffect>
                                  </p:childTnLst>
                                </p:cTn>
                              </p:par>
                              <p:par>
                                <p:cTn id="135" presetID="10" presetClass="entr" presetSubtype="0" fill="hold" grpId="0" nodeType="withEffect">
                                  <p:stCondLst>
                                    <p:cond delay="0"/>
                                  </p:stCondLst>
                                  <p:childTnLst>
                                    <p:set>
                                      <p:cBhvr>
                                        <p:cTn id="136" dur="1" fill="hold">
                                          <p:stCondLst>
                                            <p:cond delay="0"/>
                                          </p:stCondLst>
                                        </p:cTn>
                                        <p:tgtEl>
                                          <p:spTgt spid="22"/>
                                        </p:tgtEl>
                                        <p:attrNameLst>
                                          <p:attrName>style.visibility</p:attrName>
                                        </p:attrNameLst>
                                      </p:cBhvr>
                                      <p:to>
                                        <p:strVal val="visible"/>
                                      </p:to>
                                    </p:set>
                                    <p:anim calcmode="lin" valueType="num">
                                      <p:cBhvr>
                                        <p:cTn id="137" dur="500" fill="hold"/>
                                        <p:tgtEl>
                                          <p:spTgt spid="22"/>
                                        </p:tgtEl>
                                        <p:attrNameLst>
                                          <p:attrName>ppt_w</p:attrName>
                                        </p:attrNameLst>
                                      </p:cBhvr>
                                      <p:tavLst>
                                        <p:tav tm="0">
                                          <p:val>
                                            <p:fltVal val="0"/>
                                          </p:val>
                                        </p:tav>
                                        <p:tav tm="100000">
                                          <p:val>
                                            <p:strVal val="#ppt_w"/>
                                          </p:val>
                                        </p:tav>
                                      </p:tavLst>
                                    </p:anim>
                                    <p:anim calcmode="lin" valueType="num">
                                      <p:cBhvr>
                                        <p:cTn id="138" dur="500" fill="hold"/>
                                        <p:tgtEl>
                                          <p:spTgt spid="22"/>
                                        </p:tgtEl>
                                        <p:attrNameLst>
                                          <p:attrName>ppt_h</p:attrName>
                                        </p:attrNameLst>
                                      </p:cBhvr>
                                      <p:tavLst>
                                        <p:tav tm="0">
                                          <p:val>
                                            <p:fltVal val="0"/>
                                          </p:val>
                                        </p:tav>
                                        <p:tav tm="100000">
                                          <p:val>
                                            <p:strVal val="#ppt_h"/>
                                          </p:val>
                                        </p:tav>
                                      </p:tavLst>
                                    </p:anim>
                                    <p:animEffect transition="in" filter="fade">
                                      <p:cBhvr>
                                        <p:cTn id="139" dur="500"/>
                                        <p:tgtEl>
                                          <p:spTgt spid="22"/>
                                        </p:tgtEl>
                                      </p:cBhvr>
                                    </p:animEffect>
                                  </p:childTnLst>
                                </p:cTn>
                              </p:par>
                            </p:childTnLst>
                          </p:cTn>
                        </p:par>
                        <p:par>
                          <p:cTn id="140" fill="hold">
                            <p:stCondLst>
                              <p:cond delay="6449"/>
                            </p:stCondLst>
                            <p:childTnLst>
                              <p:par>
                                <p:cTn id="141" presetID="47" presetClass="entr" presetSubtype="0" fill="hold" grpId="0" nodeType="afterEffect">
                                  <p:stCondLst>
                                    <p:cond delay="0"/>
                                  </p:stCondLst>
                                  <p:childTnLst>
                                    <p:set>
                                      <p:cBhvr>
                                        <p:cTn id="142" dur="1" fill="hold">
                                          <p:stCondLst>
                                            <p:cond delay="0"/>
                                          </p:stCondLst>
                                        </p:cTn>
                                        <p:tgtEl>
                                          <p:spTgt spid="26"/>
                                        </p:tgtEl>
                                        <p:attrNameLst>
                                          <p:attrName>style.visibility</p:attrName>
                                        </p:attrNameLst>
                                      </p:cBhvr>
                                      <p:to>
                                        <p:strVal val="visible"/>
                                      </p:to>
                                    </p:set>
                                    <p:animEffect transition="in" filter="fade">
                                      <p:cBhvr>
                                        <p:cTn id="143" dur="500"/>
                                        <p:tgtEl>
                                          <p:spTgt spid="26"/>
                                        </p:tgtEl>
                                      </p:cBhvr>
                                    </p:animEffect>
                                    <p:anim calcmode="lin" valueType="num">
                                      <p:cBhvr>
                                        <p:cTn id="144" dur="500" fill="hold"/>
                                        <p:tgtEl>
                                          <p:spTgt spid="26"/>
                                        </p:tgtEl>
                                        <p:attrNameLst>
                                          <p:attrName>ppt_x</p:attrName>
                                        </p:attrNameLst>
                                      </p:cBhvr>
                                      <p:tavLst>
                                        <p:tav tm="0">
                                          <p:val>
                                            <p:strVal val="#ppt_x"/>
                                          </p:val>
                                        </p:tav>
                                        <p:tav tm="100000">
                                          <p:val>
                                            <p:strVal val="#ppt_x"/>
                                          </p:val>
                                        </p:tav>
                                      </p:tavLst>
                                    </p:anim>
                                    <p:anim calcmode="lin" valueType="num">
                                      <p:cBhvr>
                                        <p:cTn id="145" dur="500" fill="hold"/>
                                        <p:tgtEl>
                                          <p:spTgt spid="26"/>
                                        </p:tgtEl>
                                        <p:attrNameLst>
                                          <p:attrName>ppt_y</p:attrName>
                                        </p:attrNameLst>
                                      </p:cBhvr>
                                      <p:tavLst>
                                        <p:tav tm="0">
                                          <p:val>
                                            <p:strVal val="#ppt_y-.1"/>
                                          </p:val>
                                        </p:tav>
                                        <p:tav tm="100000">
                                          <p:val>
                                            <p:strVal val="#ppt_y"/>
                                          </p:val>
                                        </p:tav>
                                      </p:tavLst>
                                    </p:anim>
                                  </p:childTnLst>
                                </p:cTn>
                              </p:par>
                              <p:par>
                                <p:cTn id="146" presetID="4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strVal val="#ppt_x"/>
                                          </p:val>
                                        </p:tav>
                                        <p:tav tm="100000">
                                          <p:val>
                                            <p:strVal val="#ppt_x"/>
                                          </p:val>
                                        </p:tav>
                                      </p:tavLst>
                                    </p:anim>
                                    <p:anim calcmode="lin" valueType="num">
                                      <p:cBhvr>
                                        <p:cTn id="150" dur="500" fill="hold"/>
                                        <p:tgtEl>
                                          <p:spTgt spid="27"/>
                                        </p:tgtEl>
                                        <p:attrNameLst>
                                          <p:attrName>ppt_y</p:attrName>
                                        </p:attrNameLst>
                                      </p:cBhvr>
                                      <p:tavLst>
                                        <p:tav tm="0">
                                          <p:val>
                                            <p:strVal val="#ppt_y-.1"/>
                                          </p:val>
                                        </p:tav>
                                        <p:tav tm="100000">
                                          <p:val>
                                            <p:strVal val="#ppt_y"/>
                                          </p:val>
                                        </p:tav>
                                      </p:tavLst>
                                    </p:anim>
                                  </p:childTnLst>
                                </p:cTn>
                              </p:par>
                              <p:par>
                                <p:cTn id="151" presetID="47" presetClass="entr" presetSubtype="0" fill="hold" grpId="0" nodeType="withEffect">
                                  <p:stCondLst>
                                    <p:cond delay="0"/>
                                  </p:stCondLst>
                                  <p:childTnLst>
                                    <p:set>
                                      <p:cBhvr>
                                        <p:cTn id="152" dur="1" fill="hold">
                                          <p:stCondLst>
                                            <p:cond delay="0"/>
                                          </p:stCondLst>
                                        </p:cTn>
                                        <p:tgtEl>
                                          <p:spTgt spid="33"/>
                                        </p:tgtEl>
                                        <p:attrNameLst>
                                          <p:attrName>style.visibility</p:attrName>
                                        </p:attrNameLst>
                                      </p:cBhvr>
                                      <p:to>
                                        <p:strVal val="visible"/>
                                      </p:to>
                                    </p:set>
                                    <p:animEffect transition="in" filter="fade">
                                      <p:cBhvr>
                                        <p:cTn id="153" dur="500"/>
                                        <p:tgtEl>
                                          <p:spTgt spid="33"/>
                                        </p:tgtEl>
                                      </p:cBhvr>
                                    </p:animEffect>
                                    <p:anim calcmode="lin" valueType="num">
                                      <p:cBhvr>
                                        <p:cTn id="154" dur="500" fill="hold"/>
                                        <p:tgtEl>
                                          <p:spTgt spid="33"/>
                                        </p:tgtEl>
                                        <p:attrNameLst>
                                          <p:attrName>ppt_x</p:attrName>
                                        </p:attrNameLst>
                                      </p:cBhvr>
                                      <p:tavLst>
                                        <p:tav tm="0">
                                          <p:val>
                                            <p:strVal val="#ppt_x"/>
                                          </p:val>
                                        </p:tav>
                                        <p:tav tm="100000">
                                          <p:val>
                                            <p:strVal val="#ppt_x"/>
                                          </p:val>
                                        </p:tav>
                                      </p:tavLst>
                                    </p:anim>
                                    <p:anim calcmode="lin" valueType="num">
                                      <p:cBhvr>
                                        <p:cTn id="155" dur="500" fill="hold"/>
                                        <p:tgtEl>
                                          <p:spTgt spid="33"/>
                                        </p:tgtEl>
                                        <p:attrNameLst>
                                          <p:attrName>ppt_y</p:attrName>
                                        </p:attrNameLst>
                                      </p:cBhvr>
                                      <p:tavLst>
                                        <p:tav tm="0">
                                          <p:val>
                                            <p:strVal val="#ppt_y-.1"/>
                                          </p:val>
                                        </p:tav>
                                        <p:tav tm="100000">
                                          <p:val>
                                            <p:strVal val="#ppt_y"/>
                                          </p:val>
                                        </p:tav>
                                      </p:tavLst>
                                    </p:anim>
                                  </p:childTnLst>
                                </p:cTn>
                              </p:par>
                              <p:par>
                                <p:cTn id="156" presetID="42" presetClass="entr" presetSubtype="0" fill="hold" grpId="0" nodeType="withEffect">
                                  <p:stCondLst>
                                    <p:cond delay="0"/>
                                  </p:stCondLst>
                                  <p:childTnLst>
                                    <p:set>
                                      <p:cBhvr>
                                        <p:cTn id="157" dur="1" fill="hold">
                                          <p:stCondLst>
                                            <p:cond delay="0"/>
                                          </p:stCondLst>
                                        </p:cTn>
                                        <p:tgtEl>
                                          <p:spTgt spid="38"/>
                                        </p:tgtEl>
                                        <p:attrNameLst>
                                          <p:attrName>style.visibility</p:attrName>
                                        </p:attrNameLst>
                                      </p:cBhvr>
                                      <p:to>
                                        <p:strVal val="visible"/>
                                      </p:to>
                                    </p:set>
                                    <p:animEffect transition="in" filter="fade">
                                      <p:cBhvr>
                                        <p:cTn id="158" dur="500"/>
                                        <p:tgtEl>
                                          <p:spTgt spid="38"/>
                                        </p:tgtEl>
                                      </p:cBhvr>
                                    </p:animEffect>
                                    <p:anim calcmode="lin" valueType="num">
                                      <p:cBhvr>
                                        <p:cTn id="159" dur="500" fill="hold"/>
                                        <p:tgtEl>
                                          <p:spTgt spid="38"/>
                                        </p:tgtEl>
                                        <p:attrNameLst>
                                          <p:attrName>ppt_x</p:attrName>
                                        </p:attrNameLst>
                                      </p:cBhvr>
                                      <p:tavLst>
                                        <p:tav tm="0">
                                          <p:val>
                                            <p:strVal val="#ppt_x"/>
                                          </p:val>
                                        </p:tav>
                                        <p:tav tm="100000">
                                          <p:val>
                                            <p:strVal val="#ppt_x"/>
                                          </p:val>
                                        </p:tav>
                                      </p:tavLst>
                                    </p:anim>
                                    <p:anim calcmode="lin" valueType="num">
                                      <p:cBhvr>
                                        <p:cTn id="160" dur="500" fill="hold"/>
                                        <p:tgtEl>
                                          <p:spTgt spid="38"/>
                                        </p:tgtEl>
                                        <p:attrNameLst>
                                          <p:attrName>ppt_y</p:attrName>
                                        </p:attrNameLst>
                                      </p:cBhvr>
                                      <p:tavLst>
                                        <p:tav tm="0">
                                          <p:val>
                                            <p:strVal val="#ppt_y+.1"/>
                                          </p:val>
                                        </p:tav>
                                        <p:tav tm="100000">
                                          <p:val>
                                            <p:strVal val="#ppt_y"/>
                                          </p:val>
                                        </p:tav>
                                      </p:tavLst>
                                    </p:anim>
                                  </p:childTnLst>
                                </p:cTn>
                              </p:par>
                            </p:childTnLst>
                          </p:cTn>
                        </p:par>
                        <p:par>
                          <p:cTn id="161" fill="hold">
                            <p:stCondLst>
                              <p:cond delay="6949"/>
                            </p:stCondLst>
                            <p:childTnLst>
                              <p:par>
                                <p:cTn id="162" presetID="22" presetClass="entr" presetSubtype="8" fill="hold" grpId="0" nodeType="afterEffect">
                                  <p:stCondLst>
                                    <p:cond delay="0"/>
                                  </p:stCondLst>
                                  <p:childTnLst>
                                    <p:set>
                                      <p:cBhvr>
                                        <p:cTn id="163" dur="1" fill="hold">
                                          <p:stCondLst>
                                            <p:cond delay="0"/>
                                          </p:stCondLst>
                                        </p:cTn>
                                        <p:tgtEl>
                                          <p:spTgt spid="23"/>
                                        </p:tgtEl>
                                        <p:attrNameLst>
                                          <p:attrName>style.visibility</p:attrName>
                                        </p:attrNameLst>
                                      </p:cBhvr>
                                      <p:to>
                                        <p:strVal val="visible"/>
                                      </p:to>
                                    </p:set>
                                    <p:animEffect transition="in" filter="wipe(left)">
                                      <p:cBhvr>
                                        <p:cTn id="164" dur="500"/>
                                        <p:tgtEl>
                                          <p:spTgt spid="23"/>
                                        </p:tgtEl>
                                      </p:cBhvr>
                                    </p:animEffect>
                                  </p:childTnLst>
                                </p:cTn>
                              </p:par>
                            </p:childTnLst>
                          </p:cTn>
                        </p:par>
                        <p:par>
                          <p:cTn id="165" fill="hold">
                            <p:stCondLst>
                              <p:cond delay="7449"/>
                            </p:stCondLst>
                            <p:childTnLst>
                              <p:par>
                                <p:cTn id="166" presetID="10" presetClass="entr" presetSubtype="0" fill="hold" grpId="0" nodeType="afterEffect">
                                  <p:stCondLst>
                                    <p:cond delay="0"/>
                                  </p:stCondLst>
                                  <p:childTnLst>
                                    <p:set>
                                      <p:cBhvr>
                                        <p:cTn id="167" dur="1" fill="hold">
                                          <p:stCondLst>
                                            <p:cond delay="0"/>
                                          </p:stCondLst>
                                        </p:cTn>
                                        <p:tgtEl>
                                          <p:spTgt spid="24"/>
                                        </p:tgtEl>
                                        <p:attrNameLst>
                                          <p:attrName>style.visibility</p:attrName>
                                        </p:attrNameLst>
                                      </p:cBhvr>
                                      <p:to>
                                        <p:strVal val="visible"/>
                                      </p:to>
                                    </p:set>
                                    <p:anim calcmode="lin" valueType="num">
                                      <p:cBhvr>
                                        <p:cTn id="168" dur="500" fill="hold"/>
                                        <p:tgtEl>
                                          <p:spTgt spid="24"/>
                                        </p:tgtEl>
                                        <p:attrNameLst>
                                          <p:attrName>ppt_w</p:attrName>
                                        </p:attrNameLst>
                                      </p:cBhvr>
                                      <p:tavLst>
                                        <p:tav tm="0">
                                          <p:val>
                                            <p:fltVal val="0"/>
                                          </p:val>
                                        </p:tav>
                                        <p:tav tm="100000">
                                          <p:val>
                                            <p:strVal val="#ppt_w"/>
                                          </p:val>
                                        </p:tav>
                                      </p:tavLst>
                                    </p:anim>
                                    <p:anim calcmode="lin" valueType="num">
                                      <p:cBhvr>
                                        <p:cTn id="169" dur="500" fill="hold"/>
                                        <p:tgtEl>
                                          <p:spTgt spid="24"/>
                                        </p:tgtEl>
                                        <p:attrNameLst>
                                          <p:attrName>ppt_h</p:attrName>
                                        </p:attrNameLst>
                                      </p:cBhvr>
                                      <p:tavLst>
                                        <p:tav tm="0">
                                          <p:val>
                                            <p:fltVal val="0"/>
                                          </p:val>
                                        </p:tav>
                                        <p:tav tm="100000">
                                          <p:val>
                                            <p:strVal val="#ppt_h"/>
                                          </p:val>
                                        </p:tav>
                                      </p:tavLst>
                                    </p:anim>
                                    <p:animEffect transition="in" filter="fade">
                                      <p:cBhvr>
                                        <p:cTn id="170" dur="500"/>
                                        <p:tgtEl>
                                          <p:spTgt spid="24"/>
                                        </p:tgtEl>
                                      </p:cBhvr>
                                    </p:animEffect>
                                  </p:childTnLst>
                                </p:cTn>
                              </p:par>
                              <p:par>
                                <p:cTn id="171" presetID="10" presetClass="entr" presetSubtype="0" fill="hold" grpId="0" nodeType="withEffect">
                                  <p:stCondLst>
                                    <p:cond delay="0"/>
                                  </p:stCondLst>
                                  <p:childTnLst>
                                    <p:set>
                                      <p:cBhvr>
                                        <p:cTn id="172" dur="1" fill="hold">
                                          <p:stCondLst>
                                            <p:cond delay="0"/>
                                          </p:stCondLst>
                                        </p:cTn>
                                        <p:tgtEl>
                                          <p:spTgt spid="25"/>
                                        </p:tgtEl>
                                        <p:attrNameLst>
                                          <p:attrName>style.visibility</p:attrName>
                                        </p:attrNameLst>
                                      </p:cBhvr>
                                      <p:to>
                                        <p:strVal val="visible"/>
                                      </p:to>
                                    </p:set>
                                    <p:anim calcmode="lin" valueType="num">
                                      <p:cBhvr>
                                        <p:cTn id="173" dur="500" fill="hold"/>
                                        <p:tgtEl>
                                          <p:spTgt spid="25"/>
                                        </p:tgtEl>
                                        <p:attrNameLst>
                                          <p:attrName>ppt_w</p:attrName>
                                        </p:attrNameLst>
                                      </p:cBhvr>
                                      <p:tavLst>
                                        <p:tav tm="0">
                                          <p:val>
                                            <p:fltVal val="0"/>
                                          </p:val>
                                        </p:tav>
                                        <p:tav tm="100000">
                                          <p:val>
                                            <p:strVal val="#ppt_w"/>
                                          </p:val>
                                        </p:tav>
                                      </p:tavLst>
                                    </p:anim>
                                    <p:anim calcmode="lin" valueType="num">
                                      <p:cBhvr>
                                        <p:cTn id="174" dur="500" fill="hold"/>
                                        <p:tgtEl>
                                          <p:spTgt spid="25"/>
                                        </p:tgtEl>
                                        <p:attrNameLst>
                                          <p:attrName>ppt_h</p:attrName>
                                        </p:attrNameLst>
                                      </p:cBhvr>
                                      <p:tavLst>
                                        <p:tav tm="0">
                                          <p:val>
                                            <p:fltVal val="0"/>
                                          </p:val>
                                        </p:tav>
                                        <p:tav tm="100000">
                                          <p:val>
                                            <p:strVal val="#ppt_h"/>
                                          </p:val>
                                        </p:tav>
                                      </p:tavLst>
                                    </p:anim>
                                    <p:animEffect transition="in" filter="fade">
                                      <p:cBhvr>
                                        <p:cTn id="175" dur="500"/>
                                        <p:tgtEl>
                                          <p:spTgt spid="25"/>
                                        </p:tgtEl>
                                      </p:cBhvr>
                                    </p:animEffect>
                                  </p:childTnLst>
                                </p:cTn>
                              </p:par>
                            </p:childTnLst>
                          </p:cTn>
                        </p:par>
                        <p:par>
                          <p:cTn id="176" fill="hold">
                            <p:stCondLst>
                              <p:cond delay="7949"/>
                            </p:stCondLst>
                            <p:childTnLst>
                              <p:par>
                                <p:cTn id="177" presetID="47" presetClass="entr" presetSubtype="0"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Effect transition="in" filter="fade">
                                      <p:cBhvr>
                                        <p:cTn id="179" dur="500"/>
                                        <p:tgtEl>
                                          <p:spTgt spid="39"/>
                                        </p:tgtEl>
                                      </p:cBhvr>
                                    </p:animEffect>
                                    <p:anim calcmode="lin" valueType="num">
                                      <p:cBhvr>
                                        <p:cTn id="180" dur="500" fill="hold"/>
                                        <p:tgtEl>
                                          <p:spTgt spid="39"/>
                                        </p:tgtEl>
                                        <p:attrNameLst>
                                          <p:attrName>ppt_x</p:attrName>
                                        </p:attrNameLst>
                                      </p:cBhvr>
                                      <p:tavLst>
                                        <p:tav tm="0">
                                          <p:val>
                                            <p:strVal val="#ppt_x"/>
                                          </p:val>
                                        </p:tav>
                                        <p:tav tm="100000">
                                          <p:val>
                                            <p:strVal val="#ppt_x"/>
                                          </p:val>
                                        </p:tav>
                                      </p:tavLst>
                                    </p:anim>
                                    <p:anim calcmode="lin" valueType="num">
                                      <p:cBhvr>
                                        <p:cTn id="181" dur="500" fill="hold"/>
                                        <p:tgtEl>
                                          <p:spTgt spid="39"/>
                                        </p:tgtEl>
                                        <p:attrNameLst>
                                          <p:attrName>ppt_y</p:attrName>
                                        </p:attrNameLst>
                                      </p:cBhvr>
                                      <p:tavLst>
                                        <p:tav tm="0">
                                          <p:val>
                                            <p:strVal val="#ppt_y-.1"/>
                                          </p:val>
                                        </p:tav>
                                        <p:tav tm="100000">
                                          <p:val>
                                            <p:strVal val="#ppt_y"/>
                                          </p:val>
                                        </p:tav>
                                      </p:tavLst>
                                    </p:anim>
                                  </p:childTnLst>
                                </p:cTn>
                              </p:par>
                              <p:par>
                                <p:cTn id="182" presetID="42" presetClass="entr" presetSubtype="0" fill="hold" grpId="0" nodeType="withEffect">
                                  <p:stCondLst>
                                    <p:cond delay="0"/>
                                  </p:stCondLst>
                                  <p:childTnLst>
                                    <p:set>
                                      <p:cBhvr>
                                        <p:cTn id="183" dur="1" fill="hold">
                                          <p:stCondLst>
                                            <p:cond delay="0"/>
                                          </p:stCondLst>
                                        </p:cTn>
                                        <p:tgtEl>
                                          <p:spTgt spid="10"/>
                                        </p:tgtEl>
                                        <p:attrNameLst>
                                          <p:attrName>style.visibility</p:attrName>
                                        </p:attrNameLst>
                                      </p:cBhvr>
                                      <p:to>
                                        <p:strVal val="visible"/>
                                      </p:to>
                                    </p:set>
                                    <p:animEffect transition="in" filter="fade">
                                      <p:cBhvr>
                                        <p:cTn id="184" dur="500"/>
                                        <p:tgtEl>
                                          <p:spTgt spid="10"/>
                                        </p:tgtEl>
                                      </p:cBhvr>
                                    </p:animEffect>
                                    <p:anim calcmode="lin" valueType="num">
                                      <p:cBhvr>
                                        <p:cTn id="185" dur="500" fill="hold"/>
                                        <p:tgtEl>
                                          <p:spTgt spid="10"/>
                                        </p:tgtEl>
                                        <p:attrNameLst>
                                          <p:attrName>ppt_x</p:attrName>
                                        </p:attrNameLst>
                                      </p:cBhvr>
                                      <p:tavLst>
                                        <p:tav tm="0">
                                          <p:val>
                                            <p:strVal val="#ppt_x"/>
                                          </p:val>
                                        </p:tav>
                                        <p:tav tm="100000">
                                          <p:val>
                                            <p:strVal val="#ppt_x"/>
                                          </p:val>
                                        </p:tav>
                                      </p:tavLst>
                                    </p:anim>
                                    <p:anim calcmode="lin" valueType="num">
                                      <p:cBhvr>
                                        <p:cTn id="186" dur="500" fill="hold"/>
                                        <p:tgtEl>
                                          <p:spTgt spid="10"/>
                                        </p:tgtEl>
                                        <p:attrNameLst>
                                          <p:attrName>ppt_y</p:attrName>
                                        </p:attrNameLst>
                                      </p:cBhvr>
                                      <p:tavLst>
                                        <p:tav tm="0">
                                          <p:val>
                                            <p:strVal val="#ppt_y+.1"/>
                                          </p:val>
                                        </p:tav>
                                        <p:tav tm="100000">
                                          <p:val>
                                            <p:strVal val="#ppt_y"/>
                                          </p:val>
                                        </p:tav>
                                      </p:tavLst>
                                    </p:anim>
                                  </p:childTnLst>
                                </p:cTn>
                              </p:par>
                              <p:par>
                                <p:cTn id="187" presetID="42" presetClass="entr" presetSubtype="0" fill="hold" grpId="0" nodeType="withEffect">
                                  <p:stCondLst>
                                    <p:cond delay="0"/>
                                  </p:stCondLst>
                                  <p:childTnLst>
                                    <p:set>
                                      <p:cBhvr>
                                        <p:cTn id="188" dur="1" fill="hold">
                                          <p:stCondLst>
                                            <p:cond delay="0"/>
                                          </p:stCondLst>
                                        </p:cTn>
                                        <p:tgtEl>
                                          <p:spTgt spid="11"/>
                                        </p:tgtEl>
                                        <p:attrNameLst>
                                          <p:attrName>style.visibility</p:attrName>
                                        </p:attrNameLst>
                                      </p:cBhvr>
                                      <p:to>
                                        <p:strVal val="visible"/>
                                      </p:to>
                                    </p:set>
                                    <p:animEffect transition="in" filter="fade">
                                      <p:cBhvr>
                                        <p:cTn id="189" dur="500"/>
                                        <p:tgtEl>
                                          <p:spTgt spid="11"/>
                                        </p:tgtEl>
                                      </p:cBhvr>
                                    </p:animEffect>
                                    <p:anim calcmode="lin" valueType="num">
                                      <p:cBhvr>
                                        <p:cTn id="190" dur="500" fill="hold"/>
                                        <p:tgtEl>
                                          <p:spTgt spid="11"/>
                                        </p:tgtEl>
                                        <p:attrNameLst>
                                          <p:attrName>ppt_x</p:attrName>
                                        </p:attrNameLst>
                                      </p:cBhvr>
                                      <p:tavLst>
                                        <p:tav tm="0">
                                          <p:val>
                                            <p:strVal val="#ppt_x"/>
                                          </p:val>
                                        </p:tav>
                                        <p:tav tm="100000">
                                          <p:val>
                                            <p:strVal val="#ppt_x"/>
                                          </p:val>
                                        </p:tav>
                                      </p:tavLst>
                                    </p:anim>
                                    <p:anim calcmode="lin" valueType="num">
                                      <p:cBhvr>
                                        <p:cTn id="191" dur="500" fill="hold"/>
                                        <p:tgtEl>
                                          <p:spTgt spid="11"/>
                                        </p:tgtEl>
                                        <p:attrNameLst>
                                          <p:attrName>ppt_y</p:attrName>
                                        </p:attrNameLst>
                                      </p:cBhvr>
                                      <p:tavLst>
                                        <p:tav tm="0">
                                          <p:val>
                                            <p:strVal val="#ppt_y+.1"/>
                                          </p:val>
                                        </p:tav>
                                        <p:tav tm="100000">
                                          <p:val>
                                            <p:strVal val="#ppt_y"/>
                                          </p:val>
                                        </p:tav>
                                      </p:tavLst>
                                    </p:anim>
                                  </p:childTnLst>
                                </p:cTn>
                              </p:par>
                              <p:par>
                                <p:cTn id="192" presetID="42" presetClass="entr" presetSubtype="0" fill="hold" grpId="0" nodeType="withEffect">
                                  <p:stCondLst>
                                    <p:cond delay="0"/>
                                  </p:stCondLst>
                                  <p:childTnLst>
                                    <p:set>
                                      <p:cBhvr>
                                        <p:cTn id="193" dur="1" fill="hold">
                                          <p:stCondLst>
                                            <p:cond delay="0"/>
                                          </p:stCondLst>
                                        </p:cTn>
                                        <p:tgtEl>
                                          <p:spTgt spid="32"/>
                                        </p:tgtEl>
                                        <p:attrNameLst>
                                          <p:attrName>style.visibility</p:attrName>
                                        </p:attrNameLst>
                                      </p:cBhvr>
                                      <p:to>
                                        <p:strVal val="visible"/>
                                      </p:to>
                                    </p:set>
                                    <p:animEffect transition="in" filter="fade">
                                      <p:cBhvr>
                                        <p:cTn id="194" dur="500"/>
                                        <p:tgtEl>
                                          <p:spTgt spid="32"/>
                                        </p:tgtEl>
                                      </p:cBhvr>
                                    </p:animEffect>
                                    <p:anim calcmode="lin" valueType="num">
                                      <p:cBhvr>
                                        <p:cTn id="195" dur="500" fill="hold"/>
                                        <p:tgtEl>
                                          <p:spTgt spid="32"/>
                                        </p:tgtEl>
                                        <p:attrNameLst>
                                          <p:attrName>ppt_x</p:attrName>
                                        </p:attrNameLst>
                                      </p:cBhvr>
                                      <p:tavLst>
                                        <p:tav tm="0">
                                          <p:val>
                                            <p:strVal val="#ppt_x"/>
                                          </p:val>
                                        </p:tav>
                                        <p:tav tm="100000">
                                          <p:val>
                                            <p:strVal val="#ppt_x"/>
                                          </p:val>
                                        </p:tav>
                                      </p:tavLst>
                                    </p:anim>
                                    <p:anim calcmode="lin" valueType="num">
                                      <p:cBhvr>
                                        <p:cTn id="196" dur="500" fill="hold"/>
                                        <p:tgtEl>
                                          <p:spTgt spid="32"/>
                                        </p:tgtEl>
                                        <p:attrNameLst>
                                          <p:attrName>ppt_y</p:attrName>
                                        </p:attrNameLst>
                                      </p:cBhvr>
                                      <p:tavLst>
                                        <p:tav tm="0">
                                          <p:val>
                                            <p:strVal val="#ppt_y+.1"/>
                                          </p:val>
                                        </p:tav>
                                        <p:tav tm="100000">
                                          <p:val>
                                            <p:strVal val="#ppt_y"/>
                                          </p:val>
                                        </p:tav>
                                      </p:tavLst>
                                    </p:anim>
                                  </p:childTnLst>
                                </p:cTn>
                              </p:par>
                            </p:childTnLst>
                          </p:cTn>
                        </p:par>
                        <p:par>
                          <p:cTn id="197" fill="hold">
                            <p:stCondLst>
                              <p:cond delay="8449"/>
                            </p:stCondLst>
                            <p:childTnLst>
                              <p:par>
                                <p:cTn id="198" presetID="22" presetClass="entr" presetSubtype="8" fill="hold" grpId="0" nodeType="afterEffect">
                                  <p:stCondLst>
                                    <p:cond delay="0"/>
                                  </p:stCondLst>
                                  <p:childTnLst>
                                    <p:set>
                                      <p:cBhvr>
                                        <p:cTn id="199" dur="1" fill="hold">
                                          <p:stCondLst>
                                            <p:cond delay="0"/>
                                          </p:stCondLst>
                                        </p:cTn>
                                        <p:tgtEl>
                                          <p:spTgt spid="29"/>
                                        </p:tgtEl>
                                        <p:attrNameLst>
                                          <p:attrName>style.visibility</p:attrName>
                                        </p:attrNameLst>
                                      </p:cBhvr>
                                      <p:to>
                                        <p:strVal val="visible"/>
                                      </p:to>
                                    </p:set>
                                    <p:animEffect transition="in" filter="wipe(left)">
                                      <p:cBhvr>
                                        <p:cTn id="20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P spid="7" grpId="0" animBg="1" autoUpdateAnimBg="0"/>
      <p:bldP spid="8" grpId="0" animBg="1"/>
      <p:bldP spid="9" grpId="0" animBg="1" autoUpdateAnimBg="0"/>
      <p:bldP spid="10" grpId="0" animBg="1"/>
      <p:bldP spid="11" grpId="0" animBg="1" autoUpdateAnimBg="0"/>
      <p:bldP spid="12" grpId="0" animBg="1"/>
      <p:bldP spid="13" grpId="0" animBg="1" autoUpdateAnimBg="0"/>
      <p:bldP spid="14" grpId="0" animBg="1" autoUpdateAnimBg="0"/>
      <p:bldP spid="15" grpId="0" animBg="1" autoUpdateAnimBg="0"/>
      <p:bldP spid="16" grpId="0" animBg="1" autoUpdateAnimBg="0"/>
      <p:bldP spid="17" grpId="0" animBg="1"/>
      <p:bldP spid="18" grpId="0" animBg="1" autoUpdateAnimBg="0"/>
      <p:bldP spid="19" grpId="0" animBg="1" autoUpdateAnimBg="0"/>
      <p:bldP spid="20" grpId="0" animBg="1"/>
      <p:bldP spid="21" grpId="0" animBg="1" autoUpdateAnimBg="0"/>
      <p:bldP spid="22" grpId="0" animBg="1" autoUpdateAnimBg="0"/>
      <p:bldP spid="23" grpId="0" animBg="1"/>
      <p:bldP spid="24" grpId="0" animBg="1" autoUpdateAnimBg="0"/>
      <p:bldP spid="25" grpId="0" animBg="1" autoUpdateAnimBg="0"/>
      <p:bldP spid="26" grpId="0" animBg="1"/>
      <p:bldP spid="27" grpId="0" animBg="1" autoUpdateAnimBg="0"/>
      <p:bldP spid="28" grpId="0" animBg="1"/>
      <p:bldP spid="29" grpId="0" animBg="1"/>
      <p:bldP spid="30" grpId="0" autoUpdateAnimBg="0"/>
      <p:bldP spid="31" grpId="0" autoUpdateAnimBg="0"/>
      <p:bldP spid="32" grpId="0" autoUpdateAnimBg="0"/>
      <p:bldP spid="33" grpId="0" autoUpdateAnimBg="0"/>
      <p:bldP spid="34" grpId="0" autoUpdateAnimBg="0"/>
      <p:bldP spid="35" grpId="0" autoUpdateAnimBg="0"/>
      <p:bldP spid="36" grpId="0" autoUpdateAnimBg="0"/>
      <p:bldP spid="37" grpId="0" autoUpdateAnimBg="0"/>
      <p:bldP spid="38" grpId="0" autoUpdateAnimBg="0"/>
      <p:bldP spid="39"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68590" y="333450"/>
            <a:ext cx="3262433" cy="461665"/>
          </a:xfrm>
          <a:prstGeom prst="rect">
            <a:avLst/>
          </a:prstGeom>
          <a:noFill/>
        </p:spPr>
        <p:txBody>
          <a:bodyPr wrap="none" rtlCol="0">
            <a:spAutoFit/>
          </a:bodyPr>
          <a:lstStyle/>
          <a:p>
            <a:r>
              <a:rPr lang="zh-CN" altLang="en-US" sz="2400" dirty="0">
                <a:solidFill>
                  <a:schemeClr val="bg1"/>
                </a:solidFill>
                <a:latin typeface="方正兰亭粗黑简体" panose="02000000000000000000" pitchFamily="2" charset="-122"/>
                <a:ea typeface="方正兰亭粗黑简体" panose="02000000000000000000" pitchFamily="2" charset="-122"/>
              </a:rPr>
              <a:t>点击输入您的标题内容</a:t>
            </a:r>
          </a:p>
        </p:txBody>
      </p:sp>
      <p:sp>
        <p:nvSpPr>
          <p:cNvPr id="3" name="矩形 2"/>
          <p:cNvSpPr/>
          <p:nvPr/>
        </p:nvSpPr>
        <p:spPr>
          <a:xfrm>
            <a:off x="0" y="117426"/>
            <a:ext cx="1418655" cy="9212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4" name="KSO_Shape"/>
          <p:cNvSpPr/>
          <p:nvPr/>
        </p:nvSpPr>
        <p:spPr bwMode="auto">
          <a:xfrm>
            <a:off x="502354" y="189434"/>
            <a:ext cx="772285" cy="792088"/>
          </a:xfrm>
          <a:custGeom>
            <a:avLst/>
            <a:gdLst>
              <a:gd name="T0" fmla="*/ 342531 w 2482850"/>
              <a:gd name="T1" fmla="*/ 1411756 h 2544763"/>
              <a:gd name="T2" fmla="*/ 306547 w 2482850"/>
              <a:gd name="T3" fmla="*/ 1492974 h 2544763"/>
              <a:gd name="T4" fmla="*/ 13579 w 2482850"/>
              <a:gd name="T5" fmla="*/ 1472457 h 2544763"/>
              <a:gd name="T6" fmla="*/ 20029 w 2482850"/>
              <a:gd name="T7" fmla="*/ 1384118 h 2544763"/>
              <a:gd name="T8" fmla="*/ 1841954 w 2482850"/>
              <a:gd name="T9" fmla="*/ 1334060 h 2544763"/>
              <a:gd name="T10" fmla="*/ 1837887 w 2482850"/>
              <a:gd name="T11" fmla="*/ 1604505 h 2544763"/>
              <a:gd name="T12" fmla="*/ 1149584 w 2482850"/>
              <a:gd name="T13" fmla="*/ 1082629 h 2544763"/>
              <a:gd name="T14" fmla="*/ 1326475 w 2482850"/>
              <a:gd name="T15" fmla="*/ 1289240 h 2544763"/>
              <a:gd name="T16" fmla="*/ 574873 w 2482850"/>
              <a:gd name="T17" fmla="*/ 1171589 h 2544763"/>
              <a:gd name="T18" fmla="*/ 1815518 w 2482850"/>
              <a:gd name="T19" fmla="*/ 969269 h 2544763"/>
              <a:gd name="T20" fmla="*/ 1853647 w 2482850"/>
              <a:gd name="T21" fmla="*/ 1234357 h 2544763"/>
              <a:gd name="T22" fmla="*/ 290931 w 2482850"/>
              <a:gd name="T23" fmla="*/ 886711 h 2544763"/>
              <a:gd name="T24" fmla="*/ 345416 w 2482850"/>
              <a:gd name="T25" fmla="*/ 956400 h 2544763"/>
              <a:gd name="T26" fmla="*/ 284141 w 2482850"/>
              <a:gd name="T27" fmla="*/ 1020493 h 2544763"/>
              <a:gd name="T28" fmla="*/ 3055 w 2482850"/>
              <a:gd name="T29" fmla="*/ 973186 h 2544763"/>
              <a:gd name="T30" fmla="*/ 38870 w 2482850"/>
              <a:gd name="T31" fmla="*/ 892137 h 2544763"/>
              <a:gd name="T32" fmla="*/ 1092019 w 2482850"/>
              <a:gd name="T33" fmla="*/ 666011 h 2544763"/>
              <a:gd name="T34" fmla="*/ 1142276 w 2482850"/>
              <a:gd name="T35" fmla="*/ 816768 h 2544763"/>
              <a:gd name="T36" fmla="*/ 1014427 w 2482850"/>
              <a:gd name="T37" fmla="*/ 1013872 h 2544763"/>
              <a:gd name="T38" fmla="*/ 872485 w 2482850"/>
              <a:gd name="T39" fmla="*/ 1026945 h 2544763"/>
              <a:gd name="T40" fmla="*/ 735127 w 2482850"/>
              <a:gd name="T41" fmla="*/ 831198 h 2544763"/>
              <a:gd name="T42" fmla="*/ 767726 w 2482850"/>
              <a:gd name="T43" fmla="*/ 705058 h 2544763"/>
              <a:gd name="T44" fmla="*/ 937004 w 2482850"/>
              <a:gd name="T45" fmla="*/ 631887 h 2544763"/>
              <a:gd name="T46" fmla="*/ 1839921 w 2482850"/>
              <a:gd name="T47" fmla="*/ 646042 h 2544763"/>
              <a:gd name="T48" fmla="*/ 1839921 w 2482850"/>
              <a:gd name="T49" fmla="*/ 916908 h 2544763"/>
              <a:gd name="T50" fmla="*/ 1041836 w 2482850"/>
              <a:gd name="T51" fmla="*/ 497072 h 2544763"/>
              <a:gd name="T52" fmla="*/ 1122120 w 2482850"/>
              <a:gd name="T53" fmla="*/ 564600 h 2544763"/>
              <a:gd name="T54" fmla="*/ 1106537 w 2482850"/>
              <a:gd name="T55" fmla="*/ 695751 h 2544763"/>
              <a:gd name="T56" fmla="*/ 1008639 w 2482850"/>
              <a:gd name="T57" fmla="*/ 596666 h 2544763"/>
              <a:gd name="T58" fmla="*/ 789300 w 2482850"/>
              <a:gd name="T59" fmla="*/ 616178 h 2544763"/>
              <a:gd name="T60" fmla="*/ 727987 w 2482850"/>
              <a:gd name="T61" fmla="*/ 682008 h 2544763"/>
              <a:gd name="T62" fmla="*/ 807762 w 2482850"/>
              <a:gd name="T63" fmla="*/ 502672 h 2544763"/>
              <a:gd name="T64" fmla="*/ 315373 w 2482850"/>
              <a:gd name="T65" fmla="*/ 416928 h 2544763"/>
              <a:gd name="T66" fmla="*/ 338797 w 2482850"/>
              <a:gd name="T67" fmla="*/ 502278 h 2544763"/>
              <a:gd name="T68" fmla="*/ 51431 w 2482850"/>
              <a:gd name="T69" fmla="*/ 538518 h 2544763"/>
              <a:gd name="T70" fmla="*/ 340 w 2482850"/>
              <a:gd name="T71" fmla="*/ 466038 h 2544763"/>
              <a:gd name="T72" fmla="*/ 65010 w 2482850"/>
              <a:gd name="T73" fmla="*/ 405412 h 2544763"/>
              <a:gd name="T74" fmla="*/ 1857375 w 2482850"/>
              <a:gd name="T75" fmla="*/ 519685 h 2544763"/>
              <a:gd name="T76" fmla="*/ 343343 w 2482850"/>
              <a:gd name="T77" fmla="*/ 17148 h 2544763"/>
              <a:gd name="T78" fmla="*/ 191196 w 2482850"/>
              <a:gd name="T79" fmla="*/ 148054 h 2544763"/>
              <a:gd name="T80" fmla="*/ 371159 w 2482850"/>
              <a:gd name="T81" fmla="*/ 432954 h 2544763"/>
              <a:gd name="T82" fmla="*/ 329603 w 2482850"/>
              <a:gd name="T83" fmla="*/ 559954 h 2544763"/>
              <a:gd name="T84" fmla="*/ 345547 w 2482850"/>
              <a:gd name="T85" fmla="*/ 876945 h 2544763"/>
              <a:gd name="T86" fmla="*/ 361661 w 2482850"/>
              <a:gd name="T87" fmla="*/ 1009548 h 2544763"/>
              <a:gd name="T88" fmla="*/ 306875 w 2482850"/>
              <a:gd name="T89" fmla="*/ 1334859 h 2544763"/>
              <a:gd name="T90" fmla="*/ 377944 w 2482850"/>
              <a:gd name="T91" fmla="*/ 1447766 h 2544763"/>
              <a:gd name="T92" fmla="*/ 276513 w 2482850"/>
              <a:gd name="T93" fmla="*/ 1534357 h 2544763"/>
              <a:gd name="T94" fmla="*/ 305009 w 2482850"/>
              <a:gd name="T95" fmla="*/ 1883098 h 2544763"/>
              <a:gd name="T96" fmla="*/ 1657699 w 2482850"/>
              <a:gd name="T97" fmla="*/ 1800412 h 2544763"/>
              <a:gd name="T98" fmla="*/ 1610885 w 2482850"/>
              <a:gd name="T99" fmla="*/ 47879 h 2544763"/>
              <a:gd name="T100" fmla="*/ 1621063 w 2482850"/>
              <a:gd name="T101" fmla="*/ 34297 h 2544763"/>
              <a:gd name="T102" fmla="*/ 1672965 w 2482850"/>
              <a:gd name="T103" fmla="*/ 1807712 h 2544763"/>
              <a:gd name="T104" fmla="*/ 300769 w 2482850"/>
              <a:gd name="T105" fmla="*/ 1899567 h 2544763"/>
              <a:gd name="T106" fmla="*/ 276513 w 2482850"/>
              <a:gd name="T107" fmla="*/ 1517378 h 2544763"/>
              <a:gd name="T108" fmla="*/ 360982 w 2482850"/>
              <a:gd name="T109" fmla="*/ 1445389 h 2544763"/>
              <a:gd name="T110" fmla="*/ 301787 w 2482850"/>
              <a:gd name="T111" fmla="*/ 1351158 h 2544763"/>
              <a:gd name="T112" fmla="*/ 347413 w 2482850"/>
              <a:gd name="T113" fmla="*/ 1000040 h 2544763"/>
              <a:gd name="T114" fmla="*/ 333843 w 2482850"/>
              <a:gd name="T115" fmla="*/ 889679 h 2544763"/>
              <a:gd name="T116" fmla="*/ 320614 w 2482850"/>
              <a:gd name="T117" fmla="*/ 545353 h 2544763"/>
              <a:gd name="T118" fmla="*/ 355215 w 2482850"/>
              <a:gd name="T119" fmla="*/ 439746 h 2544763"/>
              <a:gd name="T120" fmla="*/ 174065 w 2482850"/>
              <a:gd name="T121" fmla="*/ 145506 h 2544763"/>
              <a:gd name="T122" fmla="*/ 343343 w 2482850"/>
              <a:gd name="T123" fmla="*/ 0 h 254476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482850" h="2544763">
                <a:moveTo>
                  <a:pt x="86902" y="1822450"/>
                </a:moveTo>
                <a:lnTo>
                  <a:pt x="91667" y="1822450"/>
                </a:lnTo>
                <a:lnTo>
                  <a:pt x="370523" y="1822450"/>
                </a:lnTo>
                <a:lnTo>
                  <a:pt x="375061" y="1822450"/>
                </a:lnTo>
                <a:lnTo>
                  <a:pt x="379826" y="1822903"/>
                </a:lnTo>
                <a:lnTo>
                  <a:pt x="384137" y="1823583"/>
                </a:lnTo>
                <a:lnTo>
                  <a:pt x="388902" y="1824262"/>
                </a:lnTo>
                <a:lnTo>
                  <a:pt x="393213" y="1825395"/>
                </a:lnTo>
                <a:lnTo>
                  <a:pt x="397524" y="1826527"/>
                </a:lnTo>
                <a:lnTo>
                  <a:pt x="401835" y="1827886"/>
                </a:lnTo>
                <a:lnTo>
                  <a:pt x="405919" y="1829472"/>
                </a:lnTo>
                <a:lnTo>
                  <a:pt x="409777" y="1831284"/>
                </a:lnTo>
                <a:lnTo>
                  <a:pt x="414088" y="1833322"/>
                </a:lnTo>
                <a:lnTo>
                  <a:pt x="417718" y="1835587"/>
                </a:lnTo>
                <a:lnTo>
                  <a:pt x="421575" y="1838079"/>
                </a:lnTo>
                <a:lnTo>
                  <a:pt x="425206" y="1840344"/>
                </a:lnTo>
                <a:lnTo>
                  <a:pt x="428609" y="1843062"/>
                </a:lnTo>
                <a:lnTo>
                  <a:pt x="432013" y="1846006"/>
                </a:lnTo>
                <a:lnTo>
                  <a:pt x="434962" y="1848951"/>
                </a:lnTo>
                <a:lnTo>
                  <a:pt x="438139" y="1852122"/>
                </a:lnTo>
                <a:lnTo>
                  <a:pt x="441088" y="1855293"/>
                </a:lnTo>
                <a:lnTo>
                  <a:pt x="443584" y="1858691"/>
                </a:lnTo>
                <a:lnTo>
                  <a:pt x="446307" y="1862315"/>
                </a:lnTo>
                <a:lnTo>
                  <a:pt x="448803" y="1865939"/>
                </a:lnTo>
                <a:lnTo>
                  <a:pt x="450845" y="1869789"/>
                </a:lnTo>
                <a:lnTo>
                  <a:pt x="452887" y="1873640"/>
                </a:lnTo>
                <a:lnTo>
                  <a:pt x="454702" y="1877490"/>
                </a:lnTo>
                <a:lnTo>
                  <a:pt x="456291" y="1881794"/>
                </a:lnTo>
                <a:lnTo>
                  <a:pt x="457879" y="1885871"/>
                </a:lnTo>
                <a:lnTo>
                  <a:pt x="459240" y="1890401"/>
                </a:lnTo>
                <a:lnTo>
                  <a:pt x="460148" y="1894704"/>
                </a:lnTo>
                <a:lnTo>
                  <a:pt x="461055" y="1899008"/>
                </a:lnTo>
                <a:lnTo>
                  <a:pt x="461509" y="1903538"/>
                </a:lnTo>
                <a:lnTo>
                  <a:pt x="461736" y="1908068"/>
                </a:lnTo>
                <a:lnTo>
                  <a:pt x="461963" y="1912824"/>
                </a:lnTo>
                <a:lnTo>
                  <a:pt x="461736" y="1917581"/>
                </a:lnTo>
                <a:lnTo>
                  <a:pt x="461509" y="1922111"/>
                </a:lnTo>
                <a:lnTo>
                  <a:pt x="461055" y="1926641"/>
                </a:lnTo>
                <a:lnTo>
                  <a:pt x="460148" y="1930945"/>
                </a:lnTo>
                <a:lnTo>
                  <a:pt x="459240" y="1935248"/>
                </a:lnTo>
                <a:lnTo>
                  <a:pt x="457879" y="1939778"/>
                </a:lnTo>
                <a:lnTo>
                  <a:pt x="456291" y="1943855"/>
                </a:lnTo>
                <a:lnTo>
                  <a:pt x="454702" y="1947932"/>
                </a:lnTo>
                <a:lnTo>
                  <a:pt x="452887" y="1952009"/>
                </a:lnTo>
                <a:lnTo>
                  <a:pt x="450845" y="1955860"/>
                </a:lnTo>
                <a:lnTo>
                  <a:pt x="448803" y="1959710"/>
                </a:lnTo>
                <a:lnTo>
                  <a:pt x="446307" y="1963334"/>
                </a:lnTo>
                <a:lnTo>
                  <a:pt x="443584" y="1966958"/>
                </a:lnTo>
                <a:lnTo>
                  <a:pt x="441088" y="1970356"/>
                </a:lnTo>
                <a:lnTo>
                  <a:pt x="438139" y="1973753"/>
                </a:lnTo>
                <a:lnTo>
                  <a:pt x="434962" y="1976698"/>
                </a:lnTo>
                <a:lnTo>
                  <a:pt x="432013" y="1979643"/>
                </a:lnTo>
                <a:lnTo>
                  <a:pt x="428609" y="1982587"/>
                </a:lnTo>
                <a:lnTo>
                  <a:pt x="425206" y="1985305"/>
                </a:lnTo>
                <a:lnTo>
                  <a:pt x="421575" y="1988023"/>
                </a:lnTo>
                <a:lnTo>
                  <a:pt x="417718" y="1990288"/>
                </a:lnTo>
                <a:lnTo>
                  <a:pt x="414088" y="1992327"/>
                </a:lnTo>
                <a:lnTo>
                  <a:pt x="409777" y="1994365"/>
                </a:lnTo>
                <a:lnTo>
                  <a:pt x="405919" y="1996177"/>
                </a:lnTo>
                <a:lnTo>
                  <a:pt x="401835" y="1997763"/>
                </a:lnTo>
                <a:lnTo>
                  <a:pt x="397524" y="1999348"/>
                </a:lnTo>
                <a:lnTo>
                  <a:pt x="393213" y="2000254"/>
                </a:lnTo>
                <a:lnTo>
                  <a:pt x="388902" y="2001387"/>
                </a:lnTo>
                <a:lnTo>
                  <a:pt x="384137" y="2002066"/>
                </a:lnTo>
                <a:lnTo>
                  <a:pt x="379826" y="2002972"/>
                </a:lnTo>
                <a:lnTo>
                  <a:pt x="375061" y="2003199"/>
                </a:lnTo>
                <a:lnTo>
                  <a:pt x="370523" y="2003425"/>
                </a:lnTo>
                <a:lnTo>
                  <a:pt x="91667" y="2003425"/>
                </a:lnTo>
                <a:lnTo>
                  <a:pt x="86902" y="2003199"/>
                </a:lnTo>
                <a:lnTo>
                  <a:pt x="82364" y="2002972"/>
                </a:lnTo>
                <a:lnTo>
                  <a:pt x="77599" y="2002066"/>
                </a:lnTo>
                <a:lnTo>
                  <a:pt x="73288" y="2001387"/>
                </a:lnTo>
                <a:lnTo>
                  <a:pt x="68750" y="2000254"/>
                </a:lnTo>
                <a:lnTo>
                  <a:pt x="64439" y="1999348"/>
                </a:lnTo>
                <a:lnTo>
                  <a:pt x="60128" y="1997763"/>
                </a:lnTo>
                <a:lnTo>
                  <a:pt x="56044" y="1996177"/>
                </a:lnTo>
                <a:lnTo>
                  <a:pt x="51959" y="1994365"/>
                </a:lnTo>
                <a:lnTo>
                  <a:pt x="48102" y="1992327"/>
                </a:lnTo>
                <a:lnTo>
                  <a:pt x="44245" y="1990288"/>
                </a:lnTo>
                <a:lnTo>
                  <a:pt x="40615" y="1988023"/>
                </a:lnTo>
                <a:lnTo>
                  <a:pt x="36757" y="1985305"/>
                </a:lnTo>
                <a:lnTo>
                  <a:pt x="33581" y="1982587"/>
                </a:lnTo>
                <a:lnTo>
                  <a:pt x="30177" y="1979643"/>
                </a:lnTo>
                <a:lnTo>
                  <a:pt x="26774" y="1976698"/>
                </a:lnTo>
                <a:lnTo>
                  <a:pt x="23824" y="1973753"/>
                </a:lnTo>
                <a:lnTo>
                  <a:pt x="21101" y="1970356"/>
                </a:lnTo>
                <a:lnTo>
                  <a:pt x="18152" y="1966958"/>
                </a:lnTo>
                <a:lnTo>
                  <a:pt x="15656" y="1963334"/>
                </a:lnTo>
                <a:lnTo>
                  <a:pt x="13160" y="1959710"/>
                </a:lnTo>
                <a:lnTo>
                  <a:pt x="11118" y="1955860"/>
                </a:lnTo>
                <a:lnTo>
                  <a:pt x="9076" y="1952009"/>
                </a:lnTo>
                <a:lnTo>
                  <a:pt x="7261" y="1947932"/>
                </a:lnTo>
                <a:lnTo>
                  <a:pt x="5446" y="1943855"/>
                </a:lnTo>
                <a:lnTo>
                  <a:pt x="4084" y="1939778"/>
                </a:lnTo>
                <a:lnTo>
                  <a:pt x="2950" y="1935248"/>
                </a:lnTo>
                <a:lnTo>
                  <a:pt x="1815" y="1930945"/>
                </a:lnTo>
                <a:lnTo>
                  <a:pt x="1134" y="1926641"/>
                </a:lnTo>
                <a:lnTo>
                  <a:pt x="454" y="1922111"/>
                </a:lnTo>
                <a:lnTo>
                  <a:pt x="0" y="1917581"/>
                </a:lnTo>
                <a:lnTo>
                  <a:pt x="0" y="1912824"/>
                </a:lnTo>
                <a:lnTo>
                  <a:pt x="0" y="1908068"/>
                </a:lnTo>
                <a:lnTo>
                  <a:pt x="454" y="1903538"/>
                </a:lnTo>
                <a:lnTo>
                  <a:pt x="1134" y="1899008"/>
                </a:lnTo>
                <a:lnTo>
                  <a:pt x="1815" y="1894704"/>
                </a:lnTo>
                <a:lnTo>
                  <a:pt x="2950" y="1890401"/>
                </a:lnTo>
                <a:lnTo>
                  <a:pt x="4084" y="1885871"/>
                </a:lnTo>
                <a:lnTo>
                  <a:pt x="5446" y="1881794"/>
                </a:lnTo>
                <a:lnTo>
                  <a:pt x="7261" y="1877490"/>
                </a:lnTo>
                <a:lnTo>
                  <a:pt x="9076" y="1873640"/>
                </a:lnTo>
                <a:lnTo>
                  <a:pt x="11118" y="1869789"/>
                </a:lnTo>
                <a:lnTo>
                  <a:pt x="13160" y="1865939"/>
                </a:lnTo>
                <a:lnTo>
                  <a:pt x="15656" y="1862315"/>
                </a:lnTo>
                <a:lnTo>
                  <a:pt x="18152" y="1858691"/>
                </a:lnTo>
                <a:lnTo>
                  <a:pt x="21101" y="1855293"/>
                </a:lnTo>
                <a:lnTo>
                  <a:pt x="23824" y="1852122"/>
                </a:lnTo>
                <a:lnTo>
                  <a:pt x="26774" y="1848951"/>
                </a:lnTo>
                <a:lnTo>
                  <a:pt x="30177" y="1846006"/>
                </a:lnTo>
                <a:lnTo>
                  <a:pt x="33581" y="1843062"/>
                </a:lnTo>
                <a:lnTo>
                  <a:pt x="36757" y="1840344"/>
                </a:lnTo>
                <a:lnTo>
                  <a:pt x="40615" y="1838079"/>
                </a:lnTo>
                <a:lnTo>
                  <a:pt x="44245" y="1835587"/>
                </a:lnTo>
                <a:lnTo>
                  <a:pt x="48102" y="1833322"/>
                </a:lnTo>
                <a:lnTo>
                  <a:pt x="51959" y="1831284"/>
                </a:lnTo>
                <a:lnTo>
                  <a:pt x="56044" y="1829472"/>
                </a:lnTo>
                <a:lnTo>
                  <a:pt x="60128" y="1827886"/>
                </a:lnTo>
                <a:lnTo>
                  <a:pt x="64439" y="1826527"/>
                </a:lnTo>
                <a:lnTo>
                  <a:pt x="68750" y="1825395"/>
                </a:lnTo>
                <a:lnTo>
                  <a:pt x="73288" y="1824262"/>
                </a:lnTo>
                <a:lnTo>
                  <a:pt x="77599" y="1823583"/>
                </a:lnTo>
                <a:lnTo>
                  <a:pt x="82364" y="1822903"/>
                </a:lnTo>
                <a:lnTo>
                  <a:pt x="86902" y="1822450"/>
                </a:lnTo>
                <a:close/>
                <a:moveTo>
                  <a:pt x="2282825" y="1685925"/>
                </a:moveTo>
                <a:lnTo>
                  <a:pt x="2412173" y="1745797"/>
                </a:lnTo>
                <a:lnTo>
                  <a:pt x="2422140" y="1750786"/>
                </a:lnTo>
                <a:lnTo>
                  <a:pt x="2426897" y="1753281"/>
                </a:lnTo>
                <a:lnTo>
                  <a:pt x="2431201" y="1756002"/>
                </a:lnTo>
                <a:lnTo>
                  <a:pt x="2435732" y="1758724"/>
                </a:lnTo>
                <a:lnTo>
                  <a:pt x="2439583" y="1761445"/>
                </a:lnTo>
                <a:lnTo>
                  <a:pt x="2443434" y="1764166"/>
                </a:lnTo>
                <a:lnTo>
                  <a:pt x="2447058" y="1767115"/>
                </a:lnTo>
                <a:lnTo>
                  <a:pt x="2450456" y="1769836"/>
                </a:lnTo>
                <a:lnTo>
                  <a:pt x="2453628" y="1773011"/>
                </a:lnTo>
                <a:lnTo>
                  <a:pt x="2456799" y="1775959"/>
                </a:lnTo>
                <a:lnTo>
                  <a:pt x="2459518" y="1778907"/>
                </a:lnTo>
                <a:lnTo>
                  <a:pt x="2462236" y="1782082"/>
                </a:lnTo>
                <a:lnTo>
                  <a:pt x="2464501" y="1785257"/>
                </a:lnTo>
                <a:lnTo>
                  <a:pt x="2466766" y="1788432"/>
                </a:lnTo>
                <a:lnTo>
                  <a:pt x="2468805" y="1791607"/>
                </a:lnTo>
                <a:lnTo>
                  <a:pt x="2470617" y="1794782"/>
                </a:lnTo>
                <a:lnTo>
                  <a:pt x="2472430" y="1798184"/>
                </a:lnTo>
                <a:lnTo>
                  <a:pt x="2474015" y="1801813"/>
                </a:lnTo>
                <a:lnTo>
                  <a:pt x="2475601" y="1805215"/>
                </a:lnTo>
                <a:lnTo>
                  <a:pt x="2477866" y="1812245"/>
                </a:lnTo>
                <a:lnTo>
                  <a:pt x="2479905" y="1819502"/>
                </a:lnTo>
                <a:lnTo>
                  <a:pt x="2481264" y="1826986"/>
                </a:lnTo>
                <a:lnTo>
                  <a:pt x="2482397" y="1834697"/>
                </a:lnTo>
                <a:lnTo>
                  <a:pt x="2482850" y="1842861"/>
                </a:lnTo>
                <a:lnTo>
                  <a:pt x="2482850" y="1851025"/>
                </a:lnTo>
                <a:lnTo>
                  <a:pt x="2482850" y="2068286"/>
                </a:lnTo>
                <a:lnTo>
                  <a:pt x="2482850" y="2076677"/>
                </a:lnTo>
                <a:lnTo>
                  <a:pt x="2482397" y="2084388"/>
                </a:lnTo>
                <a:lnTo>
                  <a:pt x="2481264" y="2092326"/>
                </a:lnTo>
                <a:lnTo>
                  <a:pt x="2479905" y="2099810"/>
                </a:lnTo>
                <a:lnTo>
                  <a:pt x="2477866" y="2107067"/>
                </a:lnTo>
                <a:lnTo>
                  <a:pt x="2475601" y="2114324"/>
                </a:lnTo>
                <a:lnTo>
                  <a:pt x="2474015" y="2117726"/>
                </a:lnTo>
                <a:lnTo>
                  <a:pt x="2472430" y="2121127"/>
                </a:lnTo>
                <a:lnTo>
                  <a:pt x="2470617" y="2124302"/>
                </a:lnTo>
                <a:lnTo>
                  <a:pt x="2468805" y="2127704"/>
                </a:lnTo>
                <a:lnTo>
                  <a:pt x="2466766" y="2130879"/>
                </a:lnTo>
                <a:lnTo>
                  <a:pt x="2464501" y="2134281"/>
                </a:lnTo>
                <a:lnTo>
                  <a:pt x="2462236" y="2137456"/>
                </a:lnTo>
                <a:lnTo>
                  <a:pt x="2459518" y="2140404"/>
                </a:lnTo>
                <a:lnTo>
                  <a:pt x="2456799" y="2143352"/>
                </a:lnTo>
                <a:lnTo>
                  <a:pt x="2453628" y="2146527"/>
                </a:lnTo>
                <a:lnTo>
                  <a:pt x="2450456" y="2149249"/>
                </a:lnTo>
                <a:lnTo>
                  <a:pt x="2447058" y="2152197"/>
                </a:lnTo>
                <a:lnTo>
                  <a:pt x="2443434" y="2154919"/>
                </a:lnTo>
                <a:lnTo>
                  <a:pt x="2439583" y="2157867"/>
                </a:lnTo>
                <a:lnTo>
                  <a:pt x="2435732" y="2160588"/>
                </a:lnTo>
                <a:lnTo>
                  <a:pt x="2431201" y="2163310"/>
                </a:lnTo>
                <a:lnTo>
                  <a:pt x="2426897" y="2165804"/>
                </a:lnTo>
                <a:lnTo>
                  <a:pt x="2422140" y="2168526"/>
                </a:lnTo>
                <a:lnTo>
                  <a:pt x="2412173" y="2173742"/>
                </a:lnTo>
                <a:lnTo>
                  <a:pt x="2282825" y="2233613"/>
                </a:lnTo>
                <a:lnTo>
                  <a:pt x="2282825" y="1685925"/>
                </a:lnTo>
                <a:close/>
                <a:moveTo>
                  <a:pt x="1216535" y="1436687"/>
                </a:moveTo>
                <a:lnTo>
                  <a:pt x="1274253" y="1436687"/>
                </a:lnTo>
                <a:lnTo>
                  <a:pt x="1303338" y="1492629"/>
                </a:lnTo>
                <a:lnTo>
                  <a:pt x="1283046" y="1513778"/>
                </a:lnTo>
                <a:lnTo>
                  <a:pt x="1301534" y="1642262"/>
                </a:lnTo>
                <a:lnTo>
                  <a:pt x="1245394" y="1852612"/>
                </a:lnTo>
                <a:lnTo>
                  <a:pt x="1189254" y="1642262"/>
                </a:lnTo>
                <a:lnTo>
                  <a:pt x="1207516" y="1513778"/>
                </a:lnTo>
                <a:lnTo>
                  <a:pt x="1187450" y="1492629"/>
                </a:lnTo>
                <a:lnTo>
                  <a:pt x="1216535" y="1436687"/>
                </a:lnTo>
                <a:close/>
                <a:moveTo>
                  <a:pt x="1389519" y="1379537"/>
                </a:moveTo>
                <a:lnTo>
                  <a:pt x="1401785" y="1384753"/>
                </a:lnTo>
                <a:lnTo>
                  <a:pt x="1434494" y="1399267"/>
                </a:lnTo>
                <a:lnTo>
                  <a:pt x="1456754" y="1409246"/>
                </a:lnTo>
                <a:lnTo>
                  <a:pt x="1481740" y="1420358"/>
                </a:lnTo>
                <a:lnTo>
                  <a:pt x="1508543" y="1432831"/>
                </a:lnTo>
                <a:lnTo>
                  <a:pt x="1536709" y="1446212"/>
                </a:lnTo>
                <a:lnTo>
                  <a:pt x="1565557" y="1460273"/>
                </a:lnTo>
                <a:lnTo>
                  <a:pt x="1593950" y="1474560"/>
                </a:lnTo>
                <a:lnTo>
                  <a:pt x="1607578" y="1481818"/>
                </a:lnTo>
                <a:lnTo>
                  <a:pt x="1621207" y="1489075"/>
                </a:lnTo>
                <a:lnTo>
                  <a:pt x="1634154" y="1496105"/>
                </a:lnTo>
                <a:lnTo>
                  <a:pt x="1646647" y="1503362"/>
                </a:lnTo>
                <a:lnTo>
                  <a:pt x="1658232" y="1509939"/>
                </a:lnTo>
                <a:lnTo>
                  <a:pt x="1669589" y="1516743"/>
                </a:lnTo>
                <a:lnTo>
                  <a:pt x="1679584" y="1523546"/>
                </a:lnTo>
                <a:lnTo>
                  <a:pt x="1688669" y="1529669"/>
                </a:lnTo>
                <a:lnTo>
                  <a:pt x="1697074" y="1536019"/>
                </a:lnTo>
                <a:lnTo>
                  <a:pt x="1704115" y="1541689"/>
                </a:lnTo>
                <a:lnTo>
                  <a:pt x="1707068" y="1544410"/>
                </a:lnTo>
                <a:lnTo>
                  <a:pt x="1709794" y="1547132"/>
                </a:lnTo>
                <a:lnTo>
                  <a:pt x="1712292" y="1549853"/>
                </a:lnTo>
                <a:lnTo>
                  <a:pt x="1714337" y="1552348"/>
                </a:lnTo>
                <a:lnTo>
                  <a:pt x="1716154" y="1554843"/>
                </a:lnTo>
                <a:lnTo>
                  <a:pt x="1717971" y="1558018"/>
                </a:lnTo>
                <a:lnTo>
                  <a:pt x="1721833" y="1565048"/>
                </a:lnTo>
                <a:lnTo>
                  <a:pt x="1726148" y="1573666"/>
                </a:lnTo>
                <a:lnTo>
                  <a:pt x="1730237" y="1583191"/>
                </a:lnTo>
                <a:lnTo>
                  <a:pt x="1734326" y="1593850"/>
                </a:lnTo>
                <a:lnTo>
                  <a:pt x="1738869" y="1605416"/>
                </a:lnTo>
                <a:lnTo>
                  <a:pt x="1742957" y="1618116"/>
                </a:lnTo>
                <a:lnTo>
                  <a:pt x="1747500" y="1631269"/>
                </a:lnTo>
                <a:lnTo>
                  <a:pt x="1751816" y="1645330"/>
                </a:lnTo>
                <a:lnTo>
                  <a:pt x="1755904" y="1659844"/>
                </a:lnTo>
                <a:lnTo>
                  <a:pt x="1764536" y="1690460"/>
                </a:lnTo>
                <a:lnTo>
                  <a:pt x="1773168" y="1722210"/>
                </a:lnTo>
                <a:lnTo>
                  <a:pt x="1781118" y="1753960"/>
                </a:lnTo>
                <a:lnTo>
                  <a:pt x="1788613" y="1785030"/>
                </a:lnTo>
                <a:lnTo>
                  <a:pt x="1795428" y="1814966"/>
                </a:lnTo>
                <a:lnTo>
                  <a:pt x="1801561" y="1842180"/>
                </a:lnTo>
                <a:lnTo>
                  <a:pt x="1807012" y="1866446"/>
                </a:lnTo>
                <a:lnTo>
                  <a:pt x="1814962" y="1902505"/>
                </a:lnTo>
                <a:lnTo>
                  <a:pt x="1817688" y="1916112"/>
                </a:lnTo>
                <a:lnTo>
                  <a:pt x="1244600" y="1916112"/>
                </a:lnTo>
                <a:lnTo>
                  <a:pt x="1389519" y="1379537"/>
                </a:lnTo>
                <a:close/>
                <a:moveTo>
                  <a:pt x="1100083" y="1379537"/>
                </a:moveTo>
                <a:lnTo>
                  <a:pt x="1244600" y="1916112"/>
                </a:lnTo>
                <a:lnTo>
                  <a:pt x="673100" y="1916112"/>
                </a:lnTo>
                <a:lnTo>
                  <a:pt x="676045" y="1902505"/>
                </a:lnTo>
                <a:lnTo>
                  <a:pt x="683520" y="1866446"/>
                </a:lnTo>
                <a:lnTo>
                  <a:pt x="688956" y="1842180"/>
                </a:lnTo>
                <a:lnTo>
                  <a:pt x="695072" y="1814966"/>
                </a:lnTo>
                <a:lnTo>
                  <a:pt x="702094" y="1785030"/>
                </a:lnTo>
                <a:lnTo>
                  <a:pt x="709569" y="1753960"/>
                </a:lnTo>
                <a:lnTo>
                  <a:pt x="717724" y="1722210"/>
                </a:lnTo>
                <a:lnTo>
                  <a:pt x="725878" y="1690460"/>
                </a:lnTo>
                <a:lnTo>
                  <a:pt x="734486" y="1659844"/>
                </a:lnTo>
                <a:lnTo>
                  <a:pt x="739016" y="1645330"/>
                </a:lnTo>
                <a:lnTo>
                  <a:pt x="743320" y="1631269"/>
                </a:lnTo>
                <a:lnTo>
                  <a:pt x="747397" y="1618116"/>
                </a:lnTo>
                <a:lnTo>
                  <a:pt x="751928" y="1605416"/>
                </a:lnTo>
                <a:lnTo>
                  <a:pt x="756005" y="1593850"/>
                </a:lnTo>
                <a:lnTo>
                  <a:pt x="760082" y="1583191"/>
                </a:lnTo>
                <a:lnTo>
                  <a:pt x="764386" y="1573666"/>
                </a:lnTo>
                <a:lnTo>
                  <a:pt x="768463" y="1565048"/>
                </a:lnTo>
                <a:lnTo>
                  <a:pt x="772314" y="1558018"/>
                </a:lnTo>
                <a:lnTo>
                  <a:pt x="774353" y="1554843"/>
                </a:lnTo>
                <a:lnTo>
                  <a:pt x="776165" y="1552348"/>
                </a:lnTo>
                <a:lnTo>
                  <a:pt x="778203" y="1549853"/>
                </a:lnTo>
                <a:lnTo>
                  <a:pt x="780695" y="1547132"/>
                </a:lnTo>
                <a:lnTo>
                  <a:pt x="783413" y="1544410"/>
                </a:lnTo>
                <a:lnTo>
                  <a:pt x="786358" y="1541689"/>
                </a:lnTo>
                <a:lnTo>
                  <a:pt x="793607" y="1536019"/>
                </a:lnTo>
                <a:lnTo>
                  <a:pt x="801535" y="1529669"/>
                </a:lnTo>
                <a:lnTo>
                  <a:pt x="810822" y="1523546"/>
                </a:lnTo>
                <a:lnTo>
                  <a:pt x="821015" y="1516743"/>
                </a:lnTo>
                <a:lnTo>
                  <a:pt x="831888" y="1509939"/>
                </a:lnTo>
                <a:lnTo>
                  <a:pt x="843893" y="1503362"/>
                </a:lnTo>
                <a:lnTo>
                  <a:pt x="855898" y="1496105"/>
                </a:lnTo>
                <a:lnTo>
                  <a:pt x="869263" y="1489075"/>
                </a:lnTo>
                <a:lnTo>
                  <a:pt x="882401" y="1481818"/>
                </a:lnTo>
                <a:lnTo>
                  <a:pt x="896445" y="1474560"/>
                </a:lnTo>
                <a:lnTo>
                  <a:pt x="924533" y="1460273"/>
                </a:lnTo>
                <a:lnTo>
                  <a:pt x="953074" y="1446212"/>
                </a:lnTo>
                <a:lnTo>
                  <a:pt x="981388" y="1432831"/>
                </a:lnTo>
                <a:lnTo>
                  <a:pt x="1008117" y="1420358"/>
                </a:lnTo>
                <a:lnTo>
                  <a:pt x="1033034" y="1409246"/>
                </a:lnTo>
                <a:lnTo>
                  <a:pt x="1055006" y="1399267"/>
                </a:lnTo>
                <a:lnTo>
                  <a:pt x="1088077" y="1384753"/>
                </a:lnTo>
                <a:lnTo>
                  <a:pt x="1100083" y="1379537"/>
                </a:lnTo>
                <a:close/>
                <a:moveTo>
                  <a:pt x="2282825" y="1227137"/>
                </a:moveTo>
                <a:lnTo>
                  <a:pt x="2412173" y="1287064"/>
                </a:lnTo>
                <a:lnTo>
                  <a:pt x="2422140" y="1292285"/>
                </a:lnTo>
                <a:lnTo>
                  <a:pt x="2426897" y="1294782"/>
                </a:lnTo>
                <a:lnTo>
                  <a:pt x="2431201" y="1297505"/>
                </a:lnTo>
                <a:lnTo>
                  <a:pt x="2435732" y="1300002"/>
                </a:lnTo>
                <a:lnTo>
                  <a:pt x="2439583" y="1302953"/>
                </a:lnTo>
                <a:lnTo>
                  <a:pt x="2443434" y="1305677"/>
                </a:lnTo>
                <a:lnTo>
                  <a:pt x="2447058" y="1308628"/>
                </a:lnTo>
                <a:lnTo>
                  <a:pt x="2450456" y="1311352"/>
                </a:lnTo>
                <a:lnTo>
                  <a:pt x="2453628" y="1314303"/>
                </a:lnTo>
                <a:lnTo>
                  <a:pt x="2456799" y="1317481"/>
                </a:lnTo>
                <a:lnTo>
                  <a:pt x="2459518" y="1320205"/>
                </a:lnTo>
                <a:lnTo>
                  <a:pt x="2462236" y="1323383"/>
                </a:lnTo>
                <a:lnTo>
                  <a:pt x="2464501" y="1326561"/>
                </a:lnTo>
                <a:lnTo>
                  <a:pt x="2466766" y="1329966"/>
                </a:lnTo>
                <a:lnTo>
                  <a:pt x="2468805" y="1332917"/>
                </a:lnTo>
                <a:lnTo>
                  <a:pt x="2470617" y="1336322"/>
                </a:lnTo>
                <a:lnTo>
                  <a:pt x="2472430" y="1339727"/>
                </a:lnTo>
                <a:lnTo>
                  <a:pt x="2474015" y="1343132"/>
                </a:lnTo>
                <a:lnTo>
                  <a:pt x="2475601" y="1346537"/>
                </a:lnTo>
                <a:lnTo>
                  <a:pt x="2477866" y="1353800"/>
                </a:lnTo>
                <a:lnTo>
                  <a:pt x="2479905" y="1361064"/>
                </a:lnTo>
                <a:lnTo>
                  <a:pt x="2481264" y="1368555"/>
                </a:lnTo>
                <a:lnTo>
                  <a:pt x="2482397" y="1376273"/>
                </a:lnTo>
                <a:lnTo>
                  <a:pt x="2482850" y="1384445"/>
                </a:lnTo>
                <a:lnTo>
                  <a:pt x="2482850" y="1392390"/>
                </a:lnTo>
                <a:lnTo>
                  <a:pt x="2482850" y="1609852"/>
                </a:lnTo>
                <a:lnTo>
                  <a:pt x="2482850" y="1618251"/>
                </a:lnTo>
                <a:lnTo>
                  <a:pt x="2482397" y="1626196"/>
                </a:lnTo>
                <a:lnTo>
                  <a:pt x="2481264" y="1634141"/>
                </a:lnTo>
                <a:lnTo>
                  <a:pt x="2479905" y="1641632"/>
                </a:lnTo>
                <a:lnTo>
                  <a:pt x="2477866" y="1648895"/>
                </a:lnTo>
                <a:lnTo>
                  <a:pt x="2475601" y="1655932"/>
                </a:lnTo>
                <a:lnTo>
                  <a:pt x="2474015" y="1659337"/>
                </a:lnTo>
                <a:lnTo>
                  <a:pt x="2472430" y="1662969"/>
                </a:lnTo>
                <a:lnTo>
                  <a:pt x="2470617" y="1666147"/>
                </a:lnTo>
                <a:lnTo>
                  <a:pt x="2468805" y="1669325"/>
                </a:lnTo>
                <a:lnTo>
                  <a:pt x="2466766" y="1672730"/>
                </a:lnTo>
                <a:lnTo>
                  <a:pt x="2464501" y="1675908"/>
                </a:lnTo>
                <a:lnTo>
                  <a:pt x="2462236" y="1678859"/>
                </a:lnTo>
                <a:lnTo>
                  <a:pt x="2459518" y="1682037"/>
                </a:lnTo>
                <a:lnTo>
                  <a:pt x="2456799" y="1685215"/>
                </a:lnTo>
                <a:lnTo>
                  <a:pt x="2453628" y="1687939"/>
                </a:lnTo>
                <a:lnTo>
                  <a:pt x="2450456" y="1691117"/>
                </a:lnTo>
                <a:lnTo>
                  <a:pt x="2447058" y="1694068"/>
                </a:lnTo>
                <a:lnTo>
                  <a:pt x="2443434" y="1696792"/>
                </a:lnTo>
                <a:lnTo>
                  <a:pt x="2439583" y="1699743"/>
                </a:lnTo>
                <a:lnTo>
                  <a:pt x="2435732" y="1702240"/>
                </a:lnTo>
                <a:lnTo>
                  <a:pt x="2431201" y="1705190"/>
                </a:lnTo>
                <a:lnTo>
                  <a:pt x="2426897" y="1707687"/>
                </a:lnTo>
                <a:lnTo>
                  <a:pt x="2422140" y="1710411"/>
                </a:lnTo>
                <a:lnTo>
                  <a:pt x="2412173" y="1715178"/>
                </a:lnTo>
                <a:lnTo>
                  <a:pt x="2406963" y="1717675"/>
                </a:lnTo>
                <a:lnTo>
                  <a:pt x="2282825" y="1660018"/>
                </a:lnTo>
                <a:lnTo>
                  <a:pt x="2282825" y="1227137"/>
                </a:lnTo>
                <a:close/>
                <a:moveTo>
                  <a:pt x="91667" y="1182687"/>
                </a:moveTo>
                <a:lnTo>
                  <a:pt x="370523" y="1182687"/>
                </a:lnTo>
                <a:lnTo>
                  <a:pt x="375061" y="1182913"/>
                </a:lnTo>
                <a:lnTo>
                  <a:pt x="379826" y="1183140"/>
                </a:lnTo>
                <a:lnTo>
                  <a:pt x="384137" y="1183593"/>
                </a:lnTo>
                <a:lnTo>
                  <a:pt x="388902" y="1184499"/>
                </a:lnTo>
                <a:lnTo>
                  <a:pt x="393213" y="1185405"/>
                </a:lnTo>
                <a:lnTo>
                  <a:pt x="397524" y="1186764"/>
                </a:lnTo>
                <a:lnTo>
                  <a:pt x="401835" y="1188349"/>
                </a:lnTo>
                <a:lnTo>
                  <a:pt x="405919" y="1189935"/>
                </a:lnTo>
                <a:lnTo>
                  <a:pt x="409777" y="1191747"/>
                </a:lnTo>
                <a:lnTo>
                  <a:pt x="414088" y="1193785"/>
                </a:lnTo>
                <a:lnTo>
                  <a:pt x="417718" y="1195824"/>
                </a:lnTo>
                <a:lnTo>
                  <a:pt x="421575" y="1198089"/>
                </a:lnTo>
                <a:lnTo>
                  <a:pt x="425206" y="1200807"/>
                </a:lnTo>
                <a:lnTo>
                  <a:pt x="428609" y="1203298"/>
                </a:lnTo>
                <a:lnTo>
                  <a:pt x="432013" y="1206243"/>
                </a:lnTo>
                <a:lnTo>
                  <a:pt x="434962" y="1209187"/>
                </a:lnTo>
                <a:lnTo>
                  <a:pt x="438139" y="1212358"/>
                </a:lnTo>
                <a:lnTo>
                  <a:pt x="441088" y="1215756"/>
                </a:lnTo>
                <a:lnTo>
                  <a:pt x="443584" y="1219154"/>
                </a:lnTo>
                <a:lnTo>
                  <a:pt x="446307" y="1222778"/>
                </a:lnTo>
                <a:lnTo>
                  <a:pt x="448803" y="1226402"/>
                </a:lnTo>
                <a:lnTo>
                  <a:pt x="450845" y="1230026"/>
                </a:lnTo>
                <a:lnTo>
                  <a:pt x="452887" y="1233876"/>
                </a:lnTo>
                <a:lnTo>
                  <a:pt x="454702" y="1237953"/>
                </a:lnTo>
                <a:lnTo>
                  <a:pt x="456291" y="1242257"/>
                </a:lnTo>
                <a:lnTo>
                  <a:pt x="457879" y="1246334"/>
                </a:lnTo>
                <a:lnTo>
                  <a:pt x="459240" y="1250411"/>
                </a:lnTo>
                <a:lnTo>
                  <a:pt x="460148" y="1254941"/>
                </a:lnTo>
                <a:lnTo>
                  <a:pt x="461055" y="1259471"/>
                </a:lnTo>
                <a:lnTo>
                  <a:pt x="461509" y="1264001"/>
                </a:lnTo>
                <a:lnTo>
                  <a:pt x="461736" y="1268531"/>
                </a:lnTo>
                <a:lnTo>
                  <a:pt x="461963" y="1273061"/>
                </a:lnTo>
                <a:lnTo>
                  <a:pt x="461736" y="1277591"/>
                </a:lnTo>
                <a:lnTo>
                  <a:pt x="461509" y="1282348"/>
                </a:lnTo>
                <a:lnTo>
                  <a:pt x="461055" y="1286651"/>
                </a:lnTo>
                <a:lnTo>
                  <a:pt x="460148" y="1291408"/>
                </a:lnTo>
                <a:lnTo>
                  <a:pt x="459240" y="1295485"/>
                </a:lnTo>
                <a:lnTo>
                  <a:pt x="457879" y="1300015"/>
                </a:lnTo>
                <a:lnTo>
                  <a:pt x="456291" y="1304092"/>
                </a:lnTo>
                <a:lnTo>
                  <a:pt x="454702" y="1308169"/>
                </a:lnTo>
                <a:lnTo>
                  <a:pt x="452887" y="1312246"/>
                </a:lnTo>
                <a:lnTo>
                  <a:pt x="450845" y="1316323"/>
                </a:lnTo>
                <a:lnTo>
                  <a:pt x="448803" y="1319947"/>
                </a:lnTo>
                <a:lnTo>
                  <a:pt x="446307" y="1323571"/>
                </a:lnTo>
                <a:lnTo>
                  <a:pt x="443584" y="1327195"/>
                </a:lnTo>
                <a:lnTo>
                  <a:pt x="441088" y="1330366"/>
                </a:lnTo>
                <a:lnTo>
                  <a:pt x="438139" y="1333764"/>
                </a:lnTo>
                <a:lnTo>
                  <a:pt x="434962" y="1336935"/>
                </a:lnTo>
                <a:lnTo>
                  <a:pt x="432013" y="1340106"/>
                </a:lnTo>
                <a:lnTo>
                  <a:pt x="428609" y="1342824"/>
                </a:lnTo>
                <a:lnTo>
                  <a:pt x="425206" y="1345542"/>
                </a:lnTo>
                <a:lnTo>
                  <a:pt x="421575" y="1348033"/>
                </a:lnTo>
                <a:lnTo>
                  <a:pt x="417718" y="1350525"/>
                </a:lnTo>
                <a:lnTo>
                  <a:pt x="414088" y="1352563"/>
                </a:lnTo>
                <a:lnTo>
                  <a:pt x="409777" y="1354602"/>
                </a:lnTo>
                <a:lnTo>
                  <a:pt x="405919" y="1356414"/>
                </a:lnTo>
                <a:lnTo>
                  <a:pt x="401835" y="1357999"/>
                </a:lnTo>
                <a:lnTo>
                  <a:pt x="397524" y="1359585"/>
                </a:lnTo>
                <a:lnTo>
                  <a:pt x="393213" y="1360717"/>
                </a:lnTo>
                <a:lnTo>
                  <a:pt x="388902" y="1361850"/>
                </a:lnTo>
                <a:lnTo>
                  <a:pt x="384137" y="1362529"/>
                </a:lnTo>
                <a:lnTo>
                  <a:pt x="379826" y="1363209"/>
                </a:lnTo>
                <a:lnTo>
                  <a:pt x="375061" y="1363435"/>
                </a:lnTo>
                <a:lnTo>
                  <a:pt x="370523" y="1363662"/>
                </a:lnTo>
                <a:lnTo>
                  <a:pt x="91667" y="1363662"/>
                </a:lnTo>
                <a:lnTo>
                  <a:pt x="86902" y="1363435"/>
                </a:lnTo>
                <a:lnTo>
                  <a:pt x="82364" y="1363209"/>
                </a:lnTo>
                <a:lnTo>
                  <a:pt x="77599" y="1362529"/>
                </a:lnTo>
                <a:lnTo>
                  <a:pt x="73288" y="1361850"/>
                </a:lnTo>
                <a:lnTo>
                  <a:pt x="68750" y="1360717"/>
                </a:lnTo>
                <a:lnTo>
                  <a:pt x="64439" y="1359585"/>
                </a:lnTo>
                <a:lnTo>
                  <a:pt x="60128" y="1357999"/>
                </a:lnTo>
                <a:lnTo>
                  <a:pt x="56044" y="1356414"/>
                </a:lnTo>
                <a:lnTo>
                  <a:pt x="51959" y="1354602"/>
                </a:lnTo>
                <a:lnTo>
                  <a:pt x="48102" y="1352563"/>
                </a:lnTo>
                <a:lnTo>
                  <a:pt x="44245" y="1350525"/>
                </a:lnTo>
                <a:lnTo>
                  <a:pt x="40615" y="1348033"/>
                </a:lnTo>
                <a:lnTo>
                  <a:pt x="36757" y="1345542"/>
                </a:lnTo>
                <a:lnTo>
                  <a:pt x="33581" y="1342824"/>
                </a:lnTo>
                <a:lnTo>
                  <a:pt x="30177" y="1340106"/>
                </a:lnTo>
                <a:lnTo>
                  <a:pt x="26774" y="1336935"/>
                </a:lnTo>
                <a:lnTo>
                  <a:pt x="23824" y="1333764"/>
                </a:lnTo>
                <a:lnTo>
                  <a:pt x="21101" y="1330366"/>
                </a:lnTo>
                <a:lnTo>
                  <a:pt x="18152" y="1327195"/>
                </a:lnTo>
                <a:lnTo>
                  <a:pt x="15656" y="1323571"/>
                </a:lnTo>
                <a:lnTo>
                  <a:pt x="13160" y="1319947"/>
                </a:lnTo>
                <a:lnTo>
                  <a:pt x="11118" y="1316323"/>
                </a:lnTo>
                <a:lnTo>
                  <a:pt x="9076" y="1312246"/>
                </a:lnTo>
                <a:lnTo>
                  <a:pt x="7261" y="1308169"/>
                </a:lnTo>
                <a:lnTo>
                  <a:pt x="5446" y="1304092"/>
                </a:lnTo>
                <a:lnTo>
                  <a:pt x="4084" y="1300015"/>
                </a:lnTo>
                <a:lnTo>
                  <a:pt x="2950" y="1295485"/>
                </a:lnTo>
                <a:lnTo>
                  <a:pt x="1815" y="1291408"/>
                </a:lnTo>
                <a:lnTo>
                  <a:pt x="1134" y="1286651"/>
                </a:lnTo>
                <a:lnTo>
                  <a:pt x="454" y="1282348"/>
                </a:lnTo>
                <a:lnTo>
                  <a:pt x="0" y="1277591"/>
                </a:lnTo>
                <a:lnTo>
                  <a:pt x="0" y="1273061"/>
                </a:lnTo>
                <a:lnTo>
                  <a:pt x="0" y="1268531"/>
                </a:lnTo>
                <a:lnTo>
                  <a:pt x="454" y="1264001"/>
                </a:lnTo>
                <a:lnTo>
                  <a:pt x="1134" y="1259471"/>
                </a:lnTo>
                <a:lnTo>
                  <a:pt x="1815" y="1254941"/>
                </a:lnTo>
                <a:lnTo>
                  <a:pt x="2950" y="1250411"/>
                </a:lnTo>
                <a:lnTo>
                  <a:pt x="4084" y="1246334"/>
                </a:lnTo>
                <a:lnTo>
                  <a:pt x="5446" y="1242257"/>
                </a:lnTo>
                <a:lnTo>
                  <a:pt x="7261" y="1237953"/>
                </a:lnTo>
                <a:lnTo>
                  <a:pt x="9076" y="1233876"/>
                </a:lnTo>
                <a:lnTo>
                  <a:pt x="11118" y="1230026"/>
                </a:lnTo>
                <a:lnTo>
                  <a:pt x="13160" y="1226402"/>
                </a:lnTo>
                <a:lnTo>
                  <a:pt x="15656" y="1222778"/>
                </a:lnTo>
                <a:lnTo>
                  <a:pt x="18152" y="1219154"/>
                </a:lnTo>
                <a:lnTo>
                  <a:pt x="21101" y="1215756"/>
                </a:lnTo>
                <a:lnTo>
                  <a:pt x="23824" y="1212358"/>
                </a:lnTo>
                <a:lnTo>
                  <a:pt x="26774" y="1209187"/>
                </a:lnTo>
                <a:lnTo>
                  <a:pt x="30177" y="1206243"/>
                </a:lnTo>
                <a:lnTo>
                  <a:pt x="33581" y="1203298"/>
                </a:lnTo>
                <a:lnTo>
                  <a:pt x="36757" y="1200807"/>
                </a:lnTo>
                <a:lnTo>
                  <a:pt x="40615" y="1198089"/>
                </a:lnTo>
                <a:lnTo>
                  <a:pt x="44245" y="1195824"/>
                </a:lnTo>
                <a:lnTo>
                  <a:pt x="48102" y="1193785"/>
                </a:lnTo>
                <a:lnTo>
                  <a:pt x="51959" y="1191747"/>
                </a:lnTo>
                <a:lnTo>
                  <a:pt x="56044" y="1189935"/>
                </a:lnTo>
                <a:lnTo>
                  <a:pt x="60128" y="1188349"/>
                </a:lnTo>
                <a:lnTo>
                  <a:pt x="64439" y="1186764"/>
                </a:lnTo>
                <a:lnTo>
                  <a:pt x="68750" y="1185405"/>
                </a:lnTo>
                <a:lnTo>
                  <a:pt x="73288" y="1184499"/>
                </a:lnTo>
                <a:lnTo>
                  <a:pt x="77599" y="1183593"/>
                </a:lnTo>
                <a:lnTo>
                  <a:pt x="82364" y="1183140"/>
                </a:lnTo>
                <a:lnTo>
                  <a:pt x="86902" y="1182913"/>
                </a:lnTo>
                <a:lnTo>
                  <a:pt x="91667" y="1182687"/>
                </a:lnTo>
                <a:close/>
                <a:moveTo>
                  <a:pt x="1390308" y="782637"/>
                </a:moveTo>
                <a:lnTo>
                  <a:pt x="1396663" y="786039"/>
                </a:lnTo>
                <a:lnTo>
                  <a:pt x="1402564" y="789894"/>
                </a:lnTo>
                <a:lnTo>
                  <a:pt x="1408238" y="793749"/>
                </a:lnTo>
                <a:lnTo>
                  <a:pt x="1413458" y="797831"/>
                </a:lnTo>
                <a:lnTo>
                  <a:pt x="1418225" y="802140"/>
                </a:lnTo>
                <a:lnTo>
                  <a:pt x="1422764" y="806449"/>
                </a:lnTo>
                <a:lnTo>
                  <a:pt x="1426849" y="811439"/>
                </a:lnTo>
                <a:lnTo>
                  <a:pt x="1430935" y="816428"/>
                </a:lnTo>
                <a:lnTo>
                  <a:pt x="1434112" y="821417"/>
                </a:lnTo>
                <a:lnTo>
                  <a:pt x="1437516" y="826860"/>
                </a:lnTo>
                <a:lnTo>
                  <a:pt x="1440694" y="832303"/>
                </a:lnTo>
                <a:lnTo>
                  <a:pt x="1443644" y="837973"/>
                </a:lnTo>
                <a:lnTo>
                  <a:pt x="1446141" y="843869"/>
                </a:lnTo>
                <a:lnTo>
                  <a:pt x="1448411" y="849765"/>
                </a:lnTo>
                <a:lnTo>
                  <a:pt x="1450907" y="856115"/>
                </a:lnTo>
                <a:lnTo>
                  <a:pt x="1452723" y="862465"/>
                </a:lnTo>
                <a:lnTo>
                  <a:pt x="1454766" y="869042"/>
                </a:lnTo>
                <a:lnTo>
                  <a:pt x="1456581" y="875846"/>
                </a:lnTo>
                <a:lnTo>
                  <a:pt x="1459759" y="889680"/>
                </a:lnTo>
                <a:lnTo>
                  <a:pt x="1462709" y="904648"/>
                </a:lnTo>
                <a:lnTo>
                  <a:pt x="1465433" y="919842"/>
                </a:lnTo>
                <a:lnTo>
                  <a:pt x="1471107" y="952499"/>
                </a:lnTo>
                <a:lnTo>
                  <a:pt x="1474284" y="969735"/>
                </a:lnTo>
                <a:lnTo>
                  <a:pt x="1477462" y="987424"/>
                </a:lnTo>
                <a:lnTo>
                  <a:pt x="1483363" y="988785"/>
                </a:lnTo>
                <a:lnTo>
                  <a:pt x="1489037" y="990146"/>
                </a:lnTo>
                <a:lnTo>
                  <a:pt x="1494484" y="992187"/>
                </a:lnTo>
                <a:lnTo>
                  <a:pt x="1499704" y="994228"/>
                </a:lnTo>
                <a:lnTo>
                  <a:pt x="1504470" y="996949"/>
                </a:lnTo>
                <a:lnTo>
                  <a:pt x="1509237" y="999671"/>
                </a:lnTo>
                <a:lnTo>
                  <a:pt x="1513549" y="1003073"/>
                </a:lnTo>
                <a:lnTo>
                  <a:pt x="1517407" y="1006474"/>
                </a:lnTo>
                <a:lnTo>
                  <a:pt x="1521493" y="1010330"/>
                </a:lnTo>
                <a:lnTo>
                  <a:pt x="1525124" y="1014185"/>
                </a:lnTo>
                <a:lnTo>
                  <a:pt x="1528075" y="1018721"/>
                </a:lnTo>
                <a:lnTo>
                  <a:pt x="1530798" y="1023030"/>
                </a:lnTo>
                <a:lnTo>
                  <a:pt x="1533068" y="1027792"/>
                </a:lnTo>
                <a:lnTo>
                  <a:pt x="1535110" y="1032555"/>
                </a:lnTo>
                <a:lnTo>
                  <a:pt x="1536472" y="1037771"/>
                </a:lnTo>
                <a:lnTo>
                  <a:pt x="1537607" y="1043214"/>
                </a:lnTo>
                <a:lnTo>
                  <a:pt x="1538288" y="1048657"/>
                </a:lnTo>
                <a:lnTo>
                  <a:pt x="1538288" y="1054326"/>
                </a:lnTo>
                <a:lnTo>
                  <a:pt x="1537834" y="1060223"/>
                </a:lnTo>
                <a:lnTo>
                  <a:pt x="1536699" y="1066119"/>
                </a:lnTo>
                <a:lnTo>
                  <a:pt x="1535110" y="1072016"/>
                </a:lnTo>
                <a:lnTo>
                  <a:pt x="1533068" y="1078366"/>
                </a:lnTo>
                <a:lnTo>
                  <a:pt x="1530117" y="1084489"/>
                </a:lnTo>
                <a:lnTo>
                  <a:pt x="1526940" y="1091066"/>
                </a:lnTo>
                <a:lnTo>
                  <a:pt x="1522854" y="1097416"/>
                </a:lnTo>
                <a:lnTo>
                  <a:pt x="1518315" y="1103766"/>
                </a:lnTo>
                <a:lnTo>
                  <a:pt x="1512868" y="1110342"/>
                </a:lnTo>
                <a:lnTo>
                  <a:pt x="1506967" y="1116919"/>
                </a:lnTo>
                <a:lnTo>
                  <a:pt x="1500158" y="1123496"/>
                </a:lnTo>
                <a:lnTo>
                  <a:pt x="1492668" y="1129846"/>
                </a:lnTo>
                <a:lnTo>
                  <a:pt x="1484271" y="1136650"/>
                </a:lnTo>
                <a:lnTo>
                  <a:pt x="1474965" y="1143000"/>
                </a:lnTo>
                <a:lnTo>
                  <a:pt x="1472696" y="1155019"/>
                </a:lnTo>
                <a:lnTo>
                  <a:pt x="1469745" y="1167266"/>
                </a:lnTo>
                <a:lnTo>
                  <a:pt x="1466568" y="1179059"/>
                </a:lnTo>
                <a:lnTo>
                  <a:pt x="1462936" y="1190851"/>
                </a:lnTo>
                <a:lnTo>
                  <a:pt x="1459078" y="1202417"/>
                </a:lnTo>
                <a:lnTo>
                  <a:pt x="1454993" y="1213984"/>
                </a:lnTo>
                <a:lnTo>
                  <a:pt x="1450680" y="1225323"/>
                </a:lnTo>
                <a:lnTo>
                  <a:pt x="1445687" y="1236435"/>
                </a:lnTo>
                <a:lnTo>
                  <a:pt x="1440467" y="1247321"/>
                </a:lnTo>
                <a:lnTo>
                  <a:pt x="1435020" y="1257980"/>
                </a:lnTo>
                <a:lnTo>
                  <a:pt x="1429346" y="1268412"/>
                </a:lnTo>
                <a:lnTo>
                  <a:pt x="1423218" y="1278391"/>
                </a:lnTo>
                <a:lnTo>
                  <a:pt x="1416863" y="1288369"/>
                </a:lnTo>
                <a:lnTo>
                  <a:pt x="1410281" y="1297894"/>
                </a:lnTo>
                <a:lnTo>
                  <a:pt x="1403245" y="1307193"/>
                </a:lnTo>
                <a:lnTo>
                  <a:pt x="1395982" y="1316037"/>
                </a:lnTo>
                <a:lnTo>
                  <a:pt x="1388719" y="1324655"/>
                </a:lnTo>
                <a:lnTo>
                  <a:pt x="1381003" y="1332593"/>
                </a:lnTo>
                <a:lnTo>
                  <a:pt x="1373059" y="1340077"/>
                </a:lnTo>
                <a:lnTo>
                  <a:pt x="1364661" y="1347334"/>
                </a:lnTo>
                <a:lnTo>
                  <a:pt x="1356037" y="1354364"/>
                </a:lnTo>
                <a:lnTo>
                  <a:pt x="1347639" y="1360714"/>
                </a:lnTo>
                <a:lnTo>
                  <a:pt x="1338561" y="1366610"/>
                </a:lnTo>
                <a:lnTo>
                  <a:pt x="1329028" y="1371827"/>
                </a:lnTo>
                <a:lnTo>
                  <a:pt x="1319723" y="1376816"/>
                </a:lnTo>
                <a:lnTo>
                  <a:pt x="1310190" y="1380898"/>
                </a:lnTo>
                <a:lnTo>
                  <a:pt x="1300431" y="1384527"/>
                </a:lnTo>
                <a:lnTo>
                  <a:pt x="1295211" y="1386341"/>
                </a:lnTo>
                <a:lnTo>
                  <a:pt x="1290218" y="1387702"/>
                </a:lnTo>
                <a:lnTo>
                  <a:pt x="1284997" y="1389062"/>
                </a:lnTo>
                <a:lnTo>
                  <a:pt x="1279777" y="1390196"/>
                </a:lnTo>
                <a:lnTo>
                  <a:pt x="1274557" y="1391330"/>
                </a:lnTo>
                <a:lnTo>
                  <a:pt x="1269110" y="1392010"/>
                </a:lnTo>
                <a:lnTo>
                  <a:pt x="1264117" y="1392691"/>
                </a:lnTo>
                <a:lnTo>
                  <a:pt x="1258670" y="1393371"/>
                </a:lnTo>
                <a:lnTo>
                  <a:pt x="1253223" y="1393825"/>
                </a:lnTo>
                <a:lnTo>
                  <a:pt x="1247776" y="1393825"/>
                </a:lnTo>
                <a:lnTo>
                  <a:pt x="1242328" y="1393825"/>
                </a:lnTo>
                <a:lnTo>
                  <a:pt x="1236881" y="1393371"/>
                </a:lnTo>
                <a:lnTo>
                  <a:pt x="1231661" y="1392691"/>
                </a:lnTo>
                <a:lnTo>
                  <a:pt x="1226214" y="1392010"/>
                </a:lnTo>
                <a:lnTo>
                  <a:pt x="1220994" y="1391330"/>
                </a:lnTo>
                <a:lnTo>
                  <a:pt x="1215774" y="1390196"/>
                </a:lnTo>
                <a:lnTo>
                  <a:pt x="1210554" y="1389062"/>
                </a:lnTo>
                <a:lnTo>
                  <a:pt x="1205333" y="1387702"/>
                </a:lnTo>
                <a:lnTo>
                  <a:pt x="1200113" y="1386341"/>
                </a:lnTo>
                <a:lnTo>
                  <a:pt x="1195347" y="1384527"/>
                </a:lnTo>
                <a:lnTo>
                  <a:pt x="1185361" y="1380898"/>
                </a:lnTo>
                <a:lnTo>
                  <a:pt x="1175828" y="1376816"/>
                </a:lnTo>
                <a:lnTo>
                  <a:pt x="1166296" y="1371827"/>
                </a:lnTo>
                <a:lnTo>
                  <a:pt x="1157217" y="1366610"/>
                </a:lnTo>
                <a:lnTo>
                  <a:pt x="1148139" y="1360714"/>
                </a:lnTo>
                <a:lnTo>
                  <a:pt x="1139514" y="1354364"/>
                </a:lnTo>
                <a:lnTo>
                  <a:pt x="1130890" y="1347334"/>
                </a:lnTo>
                <a:lnTo>
                  <a:pt x="1122492" y="1340077"/>
                </a:lnTo>
                <a:lnTo>
                  <a:pt x="1114548" y="1332593"/>
                </a:lnTo>
                <a:lnTo>
                  <a:pt x="1106832" y="1324655"/>
                </a:lnTo>
                <a:lnTo>
                  <a:pt x="1099569" y="1316037"/>
                </a:lnTo>
                <a:lnTo>
                  <a:pt x="1092306" y="1307193"/>
                </a:lnTo>
                <a:lnTo>
                  <a:pt x="1085270" y="1297894"/>
                </a:lnTo>
                <a:lnTo>
                  <a:pt x="1078688" y="1288369"/>
                </a:lnTo>
                <a:lnTo>
                  <a:pt x="1072333" y="1278391"/>
                </a:lnTo>
                <a:lnTo>
                  <a:pt x="1066205" y="1268412"/>
                </a:lnTo>
                <a:lnTo>
                  <a:pt x="1060531" y="1257980"/>
                </a:lnTo>
                <a:lnTo>
                  <a:pt x="1055084" y="1247321"/>
                </a:lnTo>
                <a:lnTo>
                  <a:pt x="1049864" y="1236435"/>
                </a:lnTo>
                <a:lnTo>
                  <a:pt x="1045098" y="1225323"/>
                </a:lnTo>
                <a:lnTo>
                  <a:pt x="1040558" y="1213984"/>
                </a:lnTo>
                <a:lnTo>
                  <a:pt x="1036473" y="1202417"/>
                </a:lnTo>
                <a:lnTo>
                  <a:pt x="1032615" y="1190851"/>
                </a:lnTo>
                <a:lnTo>
                  <a:pt x="1028983" y="1179059"/>
                </a:lnTo>
                <a:lnTo>
                  <a:pt x="1025806" y="1167266"/>
                </a:lnTo>
                <a:lnTo>
                  <a:pt x="1022855" y="1155019"/>
                </a:lnTo>
                <a:lnTo>
                  <a:pt x="1020586" y="1143000"/>
                </a:lnTo>
                <a:lnTo>
                  <a:pt x="1011507" y="1136650"/>
                </a:lnTo>
                <a:lnTo>
                  <a:pt x="1003336" y="1129846"/>
                </a:lnTo>
                <a:lnTo>
                  <a:pt x="995620" y="1123496"/>
                </a:lnTo>
                <a:lnTo>
                  <a:pt x="988811" y="1116919"/>
                </a:lnTo>
                <a:lnTo>
                  <a:pt x="982683" y="1110342"/>
                </a:lnTo>
                <a:lnTo>
                  <a:pt x="977236" y="1103766"/>
                </a:lnTo>
                <a:lnTo>
                  <a:pt x="972696" y="1097416"/>
                </a:lnTo>
                <a:lnTo>
                  <a:pt x="968838" y="1091066"/>
                </a:lnTo>
                <a:lnTo>
                  <a:pt x="965434" y="1084489"/>
                </a:lnTo>
                <a:lnTo>
                  <a:pt x="962483" y="1078366"/>
                </a:lnTo>
                <a:lnTo>
                  <a:pt x="960440" y="1072016"/>
                </a:lnTo>
                <a:lnTo>
                  <a:pt x="958852" y="1066119"/>
                </a:lnTo>
                <a:lnTo>
                  <a:pt x="957944" y="1060223"/>
                </a:lnTo>
                <a:lnTo>
                  <a:pt x="957263" y="1054326"/>
                </a:lnTo>
                <a:lnTo>
                  <a:pt x="957263" y="1048657"/>
                </a:lnTo>
                <a:lnTo>
                  <a:pt x="958171" y="1043214"/>
                </a:lnTo>
                <a:lnTo>
                  <a:pt x="959079" y="1037771"/>
                </a:lnTo>
                <a:lnTo>
                  <a:pt x="960440" y="1032555"/>
                </a:lnTo>
                <a:lnTo>
                  <a:pt x="962483" y="1027792"/>
                </a:lnTo>
                <a:lnTo>
                  <a:pt x="964753" y="1023030"/>
                </a:lnTo>
                <a:lnTo>
                  <a:pt x="967476" y="1018721"/>
                </a:lnTo>
                <a:lnTo>
                  <a:pt x="970654" y="1014185"/>
                </a:lnTo>
                <a:lnTo>
                  <a:pt x="974285" y="1010330"/>
                </a:lnTo>
                <a:lnTo>
                  <a:pt x="978144" y="1006474"/>
                </a:lnTo>
                <a:lnTo>
                  <a:pt x="982002" y="1003073"/>
                </a:lnTo>
                <a:lnTo>
                  <a:pt x="986541" y="999671"/>
                </a:lnTo>
                <a:lnTo>
                  <a:pt x="991307" y="996949"/>
                </a:lnTo>
                <a:lnTo>
                  <a:pt x="996301" y="994228"/>
                </a:lnTo>
                <a:lnTo>
                  <a:pt x="1001521" y="992187"/>
                </a:lnTo>
                <a:lnTo>
                  <a:pt x="1006514" y="990146"/>
                </a:lnTo>
                <a:lnTo>
                  <a:pt x="1012415" y="988785"/>
                </a:lnTo>
                <a:lnTo>
                  <a:pt x="1018089" y="987424"/>
                </a:lnTo>
                <a:lnTo>
                  <a:pt x="1022401" y="964292"/>
                </a:lnTo>
                <a:lnTo>
                  <a:pt x="1026260" y="941840"/>
                </a:lnTo>
                <a:lnTo>
                  <a:pt x="1029891" y="920523"/>
                </a:lnTo>
                <a:lnTo>
                  <a:pt x="1033749" y="900339"/>
                </a:lnTo>
                <a:lnTo>
                  <a:pt x="1035792" y="890587"/>
                </a:lnTo>
                <a:lnTo>
                  <a:pt x="1037835" y="881289"/>
                </a:lnTo>
                <a:lnTo>
                  <a:pt x="1040104" y="872217"/>
                </a:lnTo>
                <a:lnTo>
                  <a:pt x="1042374" y="863373"/>
                </a:lnTo>
                <a:lnTo>
                  <a:pt x="1045325" y="854981"/>
                </a:lnTo>
                <a:lnTo>
                  <a:pt x="1048048" y="846817"/>
                </a:lnTo>
                <a:lnTo>
                  <a:pt x="1051453" y="838880"/>
                </a:lnTo>
                <a:lnTo>
                  <a:pt x="1055311" y="831396"/>
                </a:lnTo>
                <a:lnTo>
                  <a:pt x="1062574" y="834117"/>
                </a:lnTo>
                <a:lnTo>
                  <a:pt x="1072787" y="837065"/>
                </a:lnTo>
                <a:lnTo>
                  <a:pt x="1085270" y="840467"/>
                </a:lnTo>
                <a:lnTo>
                  <a:pt x="1092306" y="842281"/>
                </a:lnTo>
                <a:lnTo>
                  <a:pt x="1100023" y="843869"/>
                </a:lnTo>
                <a:lnTo>
                  <a:pt x="1108420" y="845456"/>
                </a:lnTo>
                <a:lnTo>
                  <a:pt x="1116818" y="847044"/>
                </a:lnTo>
                <a:lnTo>
                  <a:pt x="1126123" y="848178"/>
                </a:lnTo>
                <a:lnTo>
                  <a:pt x="1135883" y="849539"/>
                </a:lnTo>
                <a:lnTo>
                  <a:pt x="1145869" y="850673"/>
                </a:lnTo>
                <a:lnTo>
                  <a:pt x="1156309" y="851126"/>
                </a:lnTo>
                <a:lnTo>
                  <a:pt x="1167204" y="851580"/>
                </a:lnTo>
                <a:lnTo>
                  <a:pt x="1178552" y="851806"/>
                </a:lnTo>
                <a:lnTo>
                  <a:pt x="1190354" y="851580"/>
                </a:lnTo>
                <a:lnTo>
                  <a:pt x="1202156" y="851126"/>
                </a:lnTo>
                <a:lnTo>
                  <a:pt x="1214412" y="849992"/>
                </a:lnTo>
                <a:lnTo>
                  <a:pt x="1226895" y="848631"/>
                </a:lnTo>
                <a:lnTo>
                  <a:pt x="1239605" y="846364"/>
                </a:lnTo>
                <a:lnTo>
                  <a:pt x="1252542" y="844096"/>
                </a:lnTo>
                <a:lnTo>
                  <a:pt x="1265933" y="840921"/>
                </a:lnTo>
                <a:lnTo>
                  <a:pt x="1279323" y="837292"/>
                </a:lnTo>
                <a:lnTo>
                  <a:pt x="1292714" y="832983"/>
                </a:lnTo>
                <a:lnTo>
                  <a:pt x="1306559" y="827994"/>
                </a:lnTo>
                <a:lnTo>
                  <a:pt x="1313368" y="825499"/>
                </a:lnTo>
                <a:lnTo>
                  <a:pt x="1320404" y="822551"/>
                </a:lnTo>
                <a:lnTo>
                  <a:pt x="1327212" y="819603"/>
                </a:lnTo>
                <a:lnTo>
                  <a:pt x="1334248" y="816201"/>
                </a:lnTo>
                <a:lnTo>
                  <a:pt x="1341057" y="812799"/>
                </a:lnTo>
                <a:lnTo>
                  <a:pt x="1348093" y="809171"/>
                </a:lnTo>
                <a:lnTo>
                  <a:pt x="1355129" y="805315"/>
                </a:lnTo>
                <a:lnTo>
                  <a:pt x="1362165" y="801006"/>
                </a:lnTo>
                <a:lnTo>
                  <a:pt x="1369201" y="796924"/>
                </a:lnTo>
                <a:lnTo>
                  <a:pt x="1376463" y="792389"/>
                </a:lnTo>
                <a:lnTo>
                  <a:pt x="1383272" y="787626"/>
                </a:lnTo>
                <a:lnTo>
                  <a:pt x="1390308" y="782637"/>
                </a:lnTo>
                <a:close/>
                <a:moveTo>
                  <a:pt x="2282825" y="769937"/>
                </a:moveTo>
                <a:lnTo>
                  <a:pt x="2412173" y="829864"/>
                </a:lnTo>
                <a:lnTo>
                  <a:pt x="2422140" y="834858"/>
                </a:lnTo>
                <a:lnTo>
                  <a:pt x="2426897" y="837355"/>
                </a:lnTo>
                <a:lnTo>
                  <a:pt x="2431201" y="840078"/>
                </a:lnTo>
                <a:lnTo>
                  <a:pt x="2435732" y="842802"/>
                </a:lnTo>
                <a:lnTo>
                  <a:pt x="2439583" y="845526"/>
                </a:lnTo>
                <a:lnTo>
                  <a:pt x="2443434" y="848250"/>
                </a:lnTo>
                <a:lnTo>
                  <a:pt x="2447058" y="851201"/>
                </a:lnTo>
                <a:lnTo>
                  <a:pt x="2450456" y="853925"/>
                </a:lnTo>
                <a:lnTo>
                  <a:pt x="2453628" y="857103"/>
                </a:lnTo>
                <a:lnTo>
                  <a:pt x="2456799" y="860054"/>
                </a:lnTo>
                <a:lnTo>
                  <a:pt x="2459518" y="863005"/>
                </a:lnTo>
                <a:lnTo>
                  <a:pt x="2462236" y="866183"/>
                </a:lnTo>
                <a:lnTo>
                  <a:pt x="2464501" y="869361"/>
                </a:lnTo>
                <a:lnTo>
                  <a:pt x="2466766" y="872539"/>
                </a:lnTo>
                <a:lnTo>
                  <a:pt x="2468805" y="875717"/>
                </a:lnTo>
                <a:lnTo>
                  <a:pt x="2470617" y="878895"/>
                </a:lnTo>
                <a:lnTo>
                  <a:pt x="2472430" y="882300"/>
                </a:lnTo>
                <a:lnTo>
                  <a:pt x="2474015" y="885932"/>
                </a:lnTo>
                <a:lnTo>
                  <a:pt x="2475601" y="889337"/>
                </a:lnTo>
                <a:lnTo>
                  <a:pt x="2477866" y="896373"/>
                </a:lnTo>
                <a:lnTo>
                  <a:pt x="2479905" y="903637"/>
                </a:lnTo>
                <a:lnTo>
                  <a:pt x="2481264" y="911128"/>
                </a:lnTo>
                <a:lnTo>
                  <a:pt x="2482397" y="918846"/>
                </a:lnTo>
                <a:lnTo>
                  <a:pt x="2482850" y="927018"/>
                </a:lnTo>
                <a:lnTo>
                  <a:pt x="2482850" y="935190"/>
                </a:lnTo>
                <a:lnTo>
                  <a:pt x="2482850" y="1152652"/>
                </a:lnTo>
                <a:lnTo>
                  <a:pt x="2482850" y="1160824"/>
                </a:lnTo>
                <a:lnTo>
                  <a:pt x="2482397" y="1168768"/>
                </a:lnTo>
                <a:lnTo>
                  <a:pt x="2481264" y="1176486"/>
                </a:lnTo>
                <a:lnTo>
                  <a:pt x="2479905" y="1184204"/>
                </a:lnTo>
                <a:lnTo>
                  <a:pt x="2477866" y="1191468"/>
                </a:lnTo>
                <a:lnTo>
                  <a:pt x="2475601" y="1198732"/>
                </a:lnTo>
                <a:lnTo>
                  <a:pt x="2474015" y="1202137"/>
                </a:lnTo>
                <a:lnTo>
                  <a:pt x="2472430" y="1205315"/>
                </a:lnTo>
                <a:lnTo>
                  <a:pt x="2470617" y="1208720"/>
                </a:lnTo>
                <a:lnTo>
                  <a:pt x="2468805" y="1212125"/>
                </a:lnTo>
                <a:lnTo>
                  <a:pt x="2466766" y="1215303"/>
                </a:lnTo>
                <a:lnTo>
                  <a:pt x="2464501" y="1218708"/>
                </a:lnTo>
                <a:lnTo>
                  <a:pt x="2462236" y="1221658"/>
                </a:lnTo>
                <a:lnTo>
                  <a:pt x="2459518" y="1224836"/>
                </a:lnTo>
                <a:lnTo>
                  <a:pt x="2456799" y="1227787"/>
                </a:lnTo>
                <a:lnTo>
                  <a:pt x="2453628" y="1230738"/>
                </a:lnTo>
                <a:lnTo>
                  <a:pt x="2450456" y="1233689"/>
                </a:lnTo>
                <a:lnTo>
                  <a:pt x="2447058" y="1236640"/>
                </a:lnTo>
                <a:lnTo>
                  <a:pt x="2443434" y="1239364"/>
                </a:lnTo>
                <a:lnTo>
                  <a:pt x="2439583" y="1242315"/>
                </a:lnTo>
                <a:lnTo>
                  <a:pt x="2435732" y="1245039"/>
                </a:lnTo>
                <a:lnTo>
                  <a:pt x="2431201" y="1247763"/>
                </a:lnTo>
                <a:lnTo>
                  <a:pt x="2426897" y="1250260"/>
                </a:lnTo>
                <a:lnTo>
                  <a:pt x="2422140" y="1252984"/>
                </a:lnTo>
                <a:lnTo>
                  <a:pt x="2412173" y="1257978"/>
                </a:lnTo>
                <a:lnTo>
                  <a:pt x="2406963" y="1260475"/>
                </a:lnTo>
                <a:lnTo>
                  <a:pt x="2282825" y="1202818"/>
                </a:lnTo>
                <a:lnTo>
                  <a:pt x="2282825" y="769937"/>
                </a:lnTo>
                <a:close/>
                <a:moveTo>
                  <a:pt x="1247774" y="628650"/>
                </a:moveTo>
                <a:lnTo>
                  <a:pt x="1262265" y="628876"/>
                </a:lnTo>
                <a:lnTo>
                  <a:pt x="1276302" y="629556"/>
                </a:lnTo>
                <a:lnTo>
                  <a:pt x="1290113" y="631143"/>
                </a:lnTo>
                <a:lnTo>
                  <a:pt x="1303472" y="632956"/>
                </a:lnTo>
                <a:lnTo>
                  <a:pt x="1316830" y="635222"/>
                </a:lnTo>
                <a:lnTo>
                  <a:pt x="1329282" y="638169"/>
                </a:lnTo>
                <a:lnTo>
                  <a:pt x="1341282" y="641569"/>
                </a:lnTo>
                <a:lnTo>
                  <a:pt x="1353056" y="645195"/>
                </a:lnTo>
                <a:lnTo>
                  <a:pt x="1363923" y="649274"/>
                </a:lnTo>
                <a:lnTo>
                  <a:pt x="1374338" y="654034"/>
                </a:lnTo>
                <a:lnTo>
                  <a:pt x="1378866" y="656300"/>
                </a:lnTo>
                <a:lnTo>
                  <a:pt x="1383847" y="658794"/>
                </a:lnTo>
                <a:lnTo>
                  <a:pt x="1388149" y="661513"/>
                </a:lnTo>
                <a:lnTo>
                  <a:pt x="1392677" y="664006"/>
                </a:lnTo>
                <a:lnTo>
                  <a:pt x="1396753" y="666953"/>
                </a:lnTo>
                <a:lnTo>
                  <a:pt x="1400602" y="669672"/>
                </a:lnTo>
                <a:lnTo>
                  <a:pt x="1404451" y="672619"/>
                </a:lnTo>
                <a:lnTo>
                  <a:pt x="1407847" y="675565"/>
                </a:lnTo>
                <a:lnTo>
                  <a:pt x="1411243" y="678512"/>
                </a:lnTo>
                <a:lnTo>
                  <a:pt x="1414413" y="681685"/>
                </a:lnTo>
                <a:lnTo>
                  <a:pt x="1417130" y="685084"/>
                </a:lnTo>
                <a:lnTo>
                  <a:pt x="1419847" y="688257"/>
                </a:lnTo>
                <a:lnTo>
                  <a:pt x="1425507" y="688484"/>
                </a:lnTo>
                <a:lnTo>
                  <a:pt x="1430941" y="689164"/>
                </a:lnTo>
                <a:lnTo>
                  <a:pt x="1436148" y="690297"/>
                </a:lnTo>
                <a:lnTo>
                  <a:pt x="1441356" y="691430"/>
                </a:lnTo>
                <a:lnTo>
                  <a:pt x="1446110" y="693017"/>
                </a:lnTo>
                <a:lnTo>
                  <a:pt x="1450865" y="694830"/>
                </a:lnTo>
                <a:lnTo>
                  <a:pt x="1455167" y="697323"/>
                </a:lnTo>
                <a:lnTo>
                  <a:pt x="1459695" y="699816"/>
                </a:lnTo>
                <a:lnTo>
                  <a:pt x="1463544" y="702763"/>
                </a:lnTo>
                <a:lnTo>
                  <a:pt x="1467619" y="705709"/>
                </a:lnTo>
                <a:lnTo>
                  <a:pt x="1471242" y="708882"/>
                </a:lnTo>
                <a:lnTo>
                  <a:pt x="1474865" y="712508"/>
                </a:lnTo>
                <a:lnTo>
                  <a:pt x="1478261" y="716361"/>
                </a:lnTo>
                <a:lnTo>
                  <a:pt x="1481657" y="720668"/>
                </a:lnTo>
                <a:lnTo>
                  <a:pt x="1484827" y="724747"/>
                </a:lnTo>
                <a:lnTo>
                  <a:pt x="1487544" y="729053"/>
                </a:lnTo>
                <a:lnTo>
                  <a:pt x="1490487" y="733813"/>
                </a:lnTo>
                <a:lnTo>
                  <a:pt x="1492977" y="738799"/>
                </a:lnTo>
                <a:lnTo>
                  <a:pt x="1495468" y="743785"/>
                </a:lnTo>
                <a:lnTo>
                  <a:pt x="1497732" y="748998"/>
                </a:lnTo>
                <a:lnTo>
                  <a:pt x="1499996" y="754211"/>
                </a:lnTo>
                <a:lnTo>
                  <a:pt x="1502034" y="759877"/>
                </a:lnTo>
                <a:lnTo>
                  <a:pt x="1503845" y="765543"/>
                </a:lnTo>
                <a:lnTo>
                  <a:pt x="1505656" y="771436"/>
                </a:lnTo>
                <a:lnTo>
                  <a:pt x="1509053" y="783222"/>
                </a:lnTo>
                <a:lnTo>
                  <a:pt x="1511996" y="795460"/>
                </a:lnTo>
                <a:lnTo>
                  <a:pt x="1514260" y="808153"/>
                </a:lnTo>
                <a:lnTo>
                  <a:pt x="1516071" y="821071"/>
                </a:lnTo>
                <a:lnTo>
                  <a:pt x="1517656" y="833990"/>
                </a:lnTo>
                <a:lnTo>
                  <a:pt x="1519015" y="846909"/>
                </a:lnTo>
                <a:lnTo>
                  <a:pt x="1519694" y="860281"/>
                </a:lnTo>
                <a:lnTo>
                  <a:pt x="1520147" y="873200"/>
                </a:lnTo>
                <a:lnTo>
                  <a:pt x="1520826" y="886118"/>
                </a:lnTo>
                <a:lnTo>
                  <a:pt x="1520826" y="898584"/>
                </a:lnTo>
                <a:lnTo>
                  <a:pt x="1520373" y="910823"/>
                </a:lnTo>
                <a:lnTo>
                  <a:pt x="1520147" y="922608"/>
                </a:lnTo>
                <a:lnTo>
                  <a:pt x="1519241" y="945046"/>
                </a:lnTo>
                <a:lnTo>
                  <a:pt x="1517883" y="964311"/>
                </a:lnTo>
                <a:lnTo>
                  <a:pt x="1516524" y="981083"/>
                </a:lnTo>
                <a:lnTo>
                  <a:pt x="1514939" y="993321"/>
                </a:lnTo>
                <a:lnTo>
                  <a:pt x="1511996" y="991508"/>
                </a:lnTo>
                <a:lnTo>
                  <a:pt x="1508600" y="990148"/>
                </a:lnTo>
                <a:lnTo>
                  <a:pt x="1505204" y="988562"/>
                </a:lnTo>
                <a:lnTo>
                  <a:pt x="1501808" y="987202"/>
                </a:lnTo>
                <a:lnTo>
                  <a:pt x="1498185" y="985842"/>
                </a:lnTo>
                <a:lnTo>
                  <a:pt x="1494562" y="984936"/>
                </a:lnTo>
                <a:lnTo>
                  <a:pt x="1490713" y="983802"/>
                </a:lnTo>
                <a:lnTo>
                  <a:pt x="1487091" y="983349"/>
                </a:lnTo>
                <a:lnTo>
                  <a:pt x="1481657" y="946859"/>
                </a:lnTo>
                <a:lnTo>
                  <a:pt x="1479166" y="929408"/>
                </a:lnTo>
                <a:lnTo>
                  <a:pt x="1476223" y="912636"/>
                </a:lnTo>
                <a:lnTo>
                  <a:pt x="1473280" y="896544"/>
                </a:lnTo>
                <a:lnTo>
                  <a:pt x="1469657" y="881132"/>
                </a:lnTo>
                <a:lnTo>
                  <a:pt x="1467846" y="873653"/>
                </a:lnTo>
                <a:lnTo>
                  <a:pt x="1465808" y="866400"/>
                </a:lnTo>
                <a:lnTo>
                  <a:pt x="1463770" y="859374"/>
                </a:lnTo>
                <a:lnTo>
                  <a:pt x="1461506" y="852802"/>
                </a:lnTo>
                <a:lnTo>
                  <a:pt x="1459242" y="846002"/>
                </a:lnTo>
                <a:lnTo>
                  <a:pt x="1456299" y="839430"/>
                </a:lnTo>
                <a:lnTo>
                  <a:pt x="1453356" y="833310"/>
                </a:lnTo>
                <a:lnTo>
                  <a:pt x="1450412" y="826964"/>
                </a:lnTo>
                <a:lnTo>
                  <a:pt x="1447242" y="821071"/>
                </a:lnTo>
                <a:lnTo>
                  <a:pt x="1443620" y="815405"/>
                </a:lnTo>
                <a:lnTo>
                  <a:pt x="1439771" y="809966"/>
                </a:lnTo>
                <a:lnTo>
                  <a:pt x="1435922" y="804526"/>
                </a:lnTo>
                <a:lnTo>
                  <a:pt x="1431394" y="799313"/>
                </a:lnTo>
                <a:lnTo>
                  <a:pt x="1426865" y="794780"/>
                </a:lnTo>
                <a:lnTo>
                  <a:pt x="1421884" y="789794"/>
                </a:lnTo>
                <a:lnTo>
                  <a:pt x="1416677" y="785261"/>
                </a:lnTo>
                <a:lnTo>
                  <a:pt x="1411017" y="781182"/>
                </a:lnTo>
                <a:lnTo>
                  <a:pt x="1405130" y="777102"/>
                </a:lnTo>
                <a:lnTo>
                  <a:pt x="1398791" y="773249"/>
                </a:lnTo>
                <a:lnTo>
                  <a:pt x="1391998" y="769623"/>
                </a:lnTo>
                <a:lnTo>
                  <a:pt x="1384753" y="774609"/>
                </a:lnTo>
                <a:lnTo>
                  <a:pt x="1377508" y="779595"/>
                </a:lnTo>
                <a:lnTo>
                  <a:pt x="1370263" y="784355"/>
                </a:lnTo>
                <a:lnTo>
                  <a:pt x="1363018" y="788661"/>
                </a:lnTo>
                <a:lnTo>
                  <a:pt x="1355772" y="793194"/>
                </a:lnTo>
                <a:lnTo>
                  <a:pt x="1348301" y="797047"/>
                </a:lnTo>
                <a:lnTo>
                  <a:pt x="1341056" y="800900"/>
                </a:lnTo>
                <a:lnTo>
                  <a:pt x="1334037" y="804526"/>
                </a:lnTo>
                <a:lnTo>
                  <a:pt x="1326792" y="807926"/>
                </a:lnTo>
                <a:lnTo>
                  <a:pt x="1319547" y="811326"/>
                </a:lnTo>
                <a:lnTo>
                  <a:pt x="1312302" y="814045"/>
                </a:lnTo>
                <a:lnTo>
                  <a:pt x="1305283" y="816992"/>
                </a:lnTo>
                <a:lnTo>
                  <a:pt x="1298038" y="819711"/>
                </a:lnTo>
                <a:lnTo>
                  <a:pt x="1291245" y="822205"/>
                </a:lnTo>
                <a:lnTo>
                  <a:pt x="1277208" y="826511"/>
                </a:lnTo>
                <a:lnTo>
                  <a:pt x="1263397" y="830364"/>
                </a:lnTo>
                <a:lnTo>
                  <a:pt x="1249812" y="833537"/>
                </a:lnTo>
                <a:lnTo>
                  <a:pt x="1236454" y="836030"/>
                </a:lnTo>
                <a:lnTo>
                  <a:pt x="1223322" y="838296"/>
                </a:lnTo>
                <a:lnTo>
                  <a:pt x="1210417" y="839656"/>
                </a:lnTo>
                <a:lnTo>
                  <a:pt x="1197964" y="840789"/>
                </a:lnTo>
                <a:lnTo>
                  <a:pt x="1185511" y="841469"/>
                </a:lnTo>
                <a:lnTo>
                  <a:pt x="1173738" y="841469"/>
                </a:lnTo>
                <a:lnTo>
                  <a:pt x="1162191" y="841469"/>
                </a:lnTo>
                <a:lnTo>
                  <a:pt x="1151097" y="841016"/>
                </a:lnTo>
                <a:lnTo>
                  <a:pt x="1140229" y="840336"/>
                </a:lnTo>
                <a:lnTo>
                  <a:pt x="1129814" y="839203"/>
                </a:lnTo>
                <a:lnTo>
                  <a:pt x="1120079" y="837843"/>
                </a:lnTo>
                <a:lnTo>
                  <a:pt x="1110796" y="836710"/>
                </a:lnTo>
                <a:lnTo>
                  <a:pt x="1101739" y="835123"/>
                </a:lnTo>
                <a:lnTo>
                  <a:pt x="1093362" y="833310"/>
                </a:lnTo>
                <a:lnTo>
                  <a:pt x="1085438" y="831724"/>
                </a:lnTo>
                <a:lnTo>
                  <a:pt x="1078193" y="829910"/>
                </a:lnTo>
                <a:lnTo>
                  <a:pt x="1065514" y="826284"/>
                </a:lnTo>
                <a:lnTo>
                  <a:pt x="1055099" y="823111"/>
                </a:lnTo>
                <a:lnTo>
                  <a:pt x="1047401" y="820391"/>
                </a:lnTo>
                <a:lnTo>
                  <a:pt x="1043552" y="828097"/>
                </a:lnTo>
                <a:lnTo>
                  <a:pt x="1040156" y="836483"/>
                </a:lnTo>
                <a:lnTo>
                  <a:pt x="1036986" y="844869"/>
                </a:lnTo>
                <a:lnTo>
                  <a:pt x="1034043" y="853708"/>
                </a:lnTo>
                <a:lnTo>
                  <a:pt x="1031552" y="862774"/>
                </a:lnTo>
                <a:lnTo>
                  <a:pt x="1029288" y="872520"/>
                </a:lnTo>
                <a:lnTo>
                  <a:pt x="1027024" y="882265"/>
                </a:lnTo>
                <a:lnTo>
                  <a:pt x="1024986" y="892464"/>
                </a:lnTo>
                <a:lnTo>
                  <a:pt x="1021137" y="913316"/>
                </a:lnTo>
                <a:lnTo>
                  <a:pt x="1017288" y="935527"/>
                </a:lnTo>
                <a:lnTo>
                  <a:pt x="1013213" y="958871"/>
                </a:lnTo>
                <a:lnTo>
                  <a:pt x="1011175" y="970884"/>
                </a:lnTo>
                <a:lnTo>
                  <a:pt x="1008458" y="983349"/>
                </a:lnTo>
                <a:lnTo>
                  <a:pt x="1004609" y="984029"/>
                </a:lnTo>
                <a:lnTo>
                  <a:pt x="1000760" y="984936"/>
                </a:lnTo>
                <a:lnTo>
                  <a:pt x="997138" y="985842"/>
                </a:lnTo>
                <a:lnTo>
                  <a:pt x="993515" y="987202"/>
                </a:lnTo>
                <a:lnTo>
                  <a:pt x="989892" y="988789"/>
                </a:lnTo>
                <a:lnTo>
                  <a:pt x="986496" y="990375"/>
                </a:lnTo>
                <a:lnTo>
                  <a:pt x="983100" y="991962"/>
                </a:lnTo>
                <a:lnTo>
                  <a:pt x="979704" y="993775"/>
                </a:lnTo>
                <a:lnTo>
                  <a:pt x="977666" y="979723"/>
                </a:lnTo>
                <a:lnTo>
                  <a:pt x="976761" y="970657"/>
                </a:lnTo>
                <a:lnTo>
                  <a:pt x="975402" y="960458"/>
                </a:lnTo>
                <a:lnTo>
                  <a:pt x="974496" y="949352"/>
                </a:lnTo>
                <a:lnTo>
                  <a:pt x="973817" y="937340"/>
                </a:lnTo>
                <a:lnTo>
                  <a:pt x="973364" y="924421"/>
                </a:lnTo>
                <a:lnTo>
                  <a:pt x="973138" y="911049"/>
                </a:lnTo>
                <a:lnTo>
                  <a:pt x="973364" y="896771"/>
                </a:lnTo>
                <a:lnTo>
                  <a:pt x="974044" y="882039"/>
                </a:lnTo>
                <a:lnTo>
                  <a:pt x="975402" y="866854"/>
                </a:lnTo>
                <a:lnTo>
                  <a:pt x="977213" y="851442"/>
                </a:lnTo>
                <a:lnTo>
                  <a:pt x="978119" y="843736"/>
                </a:lnTo>
                <a:lnTo>
                  <a:pt x="979704" y="835577"/>
                </a:lnTo>
                <a:lnTo>
                  <a:pt x="981062" y="827871"/>
                </a:lnTo>
                <a:lnTo>
                  <a:pt x="982874" y="819711"/>
                </a:lnTo>
                <a:lnTo>
                  <a:pt x="984911" y="812006"/>
                </a:lnTo>
                <a:lnTo>
                  <a:pt x="986949" y="804073"/>
                </a:lnTo>
                <a:lnTo>
                  <a:pt x="989440" y="796140"/>
                </a:lnTo>
                <a:lnTo>
                  <a:pt x="991930" y="788208"/>
                </a:lnTo>
                <a:lnTo>
                  <a:pt x="994873" y="780502"/>
                </a:lnTo>
                <a:lnTo>
                  <a:pt x="997817" y="772569"/>
                </a:lnTo>
                <a:lnTo>
                  <a:pt x="1001213" y="765090"/>
                </a:lnTo>
                <a:lnTo>
                  <a:pt x="1004836" y="757384"/>
                </a:lnTo>
                <a:lnTo>
                  <a:pt x="1008685" y="749905"/>
                </a:lnTo>
                <a:lnTo>
                  <a:pt x="1012986" y="742652"/>
                </a:lnTo>
                <a:lnTo>
                  <a:pt x="1017288" y="735400"/>
                </a:lnTo>
                <a:lnTo>
                  <a:pt x="1022043" y="728147"/>
                </a:lnTo>
                <a:lnTo>
                  <a:pt x="1027024" y="721121"/>
                </a:lnTo>
                <a:lnTo>
                  <a:pt x="1032458" y="714095"/>
                </a:lnTo>
                <a:lnTo>
                  <a:pt x="1038118" y="707522"/>
                </a:lnTo>
                <a:lnTo>
                  <a:pt x="1044231" y="701176"/>
                </a:lnTo>
                <a:lnTo>
                  <a:pt x="1050344" y="694603"/>
                </a:lnTo>
                <a:lnTo>
                  <a:pt x="1057136" y="688711"/>
                </a:lnTo>
                <a:lnTo>
                  <a:pt x="1064382" y="682818"/>
                </a:lnTo>
                <a:lnTo>
                  <a:pt x="1071627" y="676925"/>
                </a:lnTo>
                <a:lnTo>
                  <a:pt x="1079778" y="671486"/>
                </a:lnTo>
                <a:lnTo>
                  <a:pt x="1087702" y="666726"/>
                </a:lnTo>
                <a:lnTo>
                  <a:pt x="1096306" y="661740"/>
                </a:lnTo>
                <a:lnTo>
                  <a:pt x="1105362" y="656980"/>
                </a:lnTo>
                <a:lnTo>
                  <a:pt x="1114645" y="652674"/>
                </a:lnTo>
                <a:lnTo>
                  <a:pt x="1124380" y="648821"/>
                </a:lnTo>
                <a:lnTo>
                  <a:pt x="1134795" y="645195"/>
                </a:lnTo>
                <a:lnTo>
                  <a:pt x="1145437" y="641795"/>
                </a:lnTo>
                <a:lnTo>
                  <a:pt x="1156531" y="638622"/>
                </a:lnTo>
                <a:lnTo>
                  <a:pt x="1168304" y="636129"/>
                </a:lnTo>
                <a:lnTo>
                  <a:pt x="1180304" y="634089"/>
                </a:lnTo>
                <a:lnTo>
                  <a:pt x="1192757" y="631823"/>
                </a:lnTo>
                <a:lnTo>
                  <a:pt x="1205662" y="630690"/>
                </a:lnTo>
                <a:lnTo>
                  <a:pt x="1219247" y="629330"/>
                </a:lnTo>
                <a:lnTo>
                  <a:pt x="1233058" y="628876"/>
                </a:lnTo>
                <a:lnTo>
                  <a:pt x="1247774" y="628650"/>
                </a:lnTo>
                <a:close/>
                <a:moveTo>
                  <a:pt x="91667" y="541337"/>
                </a:moveTo>
                <a:lnTo>
                  <a:pt x="370523" y="541337"/>
                </a:lnTo>
                <a:lnTo>
                  <a:pt x="375061" y="541563"/>
                </a:lnTo>
                <a:lnTo>
                  <a:pt x="379826" y="542015"/>
                </a:lnTo>
                <a:lnTo>
                  <a:pt x="384137" y="542468"/>
                </a:lnTo>
                <a:lnTo>
                  <a:pt x="388902" y="543373"/>
                </a:lnTo>
                <a:lnTo>
                  <a:pt x="393213" y="544278"/>
                </a:lnTo>
                <a:lnTo>
                  <a:pt x="397524" y="545635"/>
                </a:lnTo>
                <a:lnTo>
                  <a:pt x="401835" y="546992"/>
                </a:lnTo>
                <a:lnTo>
                  <a:pt x="405919" y="548576"/>
                </a:lnTo>
                <a:lnTo>
                  <a:pt x="409777" y="550386"/>
                </a:lnTo>
                <a:lnTo>
                  <a:pt x="414088" y="552421"/>
                </a:lnTo>
                <a:lnTo>
                  <a:pt x="417718" y="554684"/>
                </a:lnTo>
                <a:lnTo>
                  <a:pt x="421575" y="556946"/>
                </a:lnTo>
                <a:lnTo>
                  <a:pt x="425206" y="559434"/>
                </a:lnTo>
                <a:lnTo>
                  <a:pt x="428609" y="562149"/>
                </a:lnTo>
                <a:lnTo>
                  <a:pt x="432013" y="564864"/>
                </a:lnTo>
                <a:lnTo>
                  <a:pt x="434962" y="568031"/>
                </a:lnTo>
                <a:lnTo>
                  <a:pt x="438139" y="571198"/>
                </a:lnTo>
                <a:lnTo>
                  <a:pt x="441088" y="574591"/>
                </a:lnTo>
                <a:lnTo>
                  <a:pt x="443584" y="577984"/>
                </a:lnTo>
                <a:lnTo>
                  <a:pt x="446307" y="581604"/>
                </a:lnTo>
                <a:lnTo>
                  <a:pt x="448803" y="585223"/>
                </a:lnTo>
                <a:lnTo>
                  <a:pt x="450845" y="589069"/>
                </a:lnTo>
                <a:lnTo>
                  <a:pt x="452887" y="592915"/>
                </a:lnTo>
                <a:lnTo>
                  <a:pt x="454702" y="596760"/>
                </a:lnTo>
                <a:lnTo>
                  <a:pt x="456291" y="600832"/>
                </a:lnTo>
                <a:lnTo>
                  <a:pt x="457879" y="605130"/>
                </a:lnTo>
                <a:lnTo>
                  <a:pt x="459240" y="609429"/>
                </a:lnTo>
                <a:lnTo>
                  <a:pt x="460148" y="613727"/>
                </a:lnTo>
                <a:lnTo>
                  <a:pt x="461055" y="618251"/>
                </a:lnTo>
                <a:lnTo>
                  <a:pt x="461509" y="622549"/>
                </a:lnTo>
                <a:lnTo>
                  <a:pt x="461736" y="627300"/>
                </a:lnTo>
                <a:lnTo>
                  <a:pt x="461963" y="631824"/>
                </a:lnTo>
                <a:lnTo>
                  <a:pt x="461736" y="636575"/>
                </a:lnTo>
                <a:lnTo>
                  <a:pt x="461509" y="641099"/>
                </a:lnTo>
                <a:lnTo>
                  <a:pt x="461055" y="645624"/>
                </a:lnTo>
                <a:lnTo>
                  <a:pt x="460148" y="650148"/>
                </a:lnTo>
                <a:lnTo>
                  <a:pt x="459240" y="654446"/>
                </a:lnTo>
                <a:lnTo>
                  <a:pt x="457879" y="658518"/>
                </a:lnTo>
                <a:lnTo>
                  <a:pt x="456291" y="662816"/>
                </a:lnTo>
                <a:lnTo>
                  <a:pt x="454702" y="666888"/>
                </a:lnTo>
                <a:lnTo>
                  <a:pt x="452887" y="670960"/>
                </a:lnTo>
                <a:lnTo>
                  <a:pt x="450845" y="674806"/>
                </a:lnTo>
                <a:lnTo>
                  <a:pt x="448803" y="678652"/>
                </a:lnTo>
                <a:lnTo>
                  <a:pt x="446307" y="682271"/>
                </a:lnTo>
                <a:lnTo>
                  <a:pt x="443584" y="685664"/>
                </a:lnTo>
                <a:lnTo>
                  <a:pt x="441088" y="689284"/>
                </a:lnTo>
                <a:lnTo>
                  <a:pt x="438139" y="692451"/>
                </a:lnTo>
                <a:lnTo>
                  <a:pt x="434962" y="695618"/>
                </a:lnTo>
                <a:lnTo>
                  <a:pt x="432013" y="698559"/>
                </a:lnTo>
                <a:lnTo>
                  <a:pt x="428609" y="701500"/>
                </a:lnTo>
                <a:lnTo>
                  <a:pt x="425206" y="703988"/>
                </a:lnTo>
                <a:lnTo>
                  <a:pt x="421575" y="706703"/>
                </a:lnTo>
                <a:lnTo>
                  <a:pt x="417718" y="708965"/>
                </a:lnTo>
                <a:lnTo>
                  <a:pt x="414088" y="711227"/>
                </a:lnTo>
                <a:lnTo>
                  <a:pt x="409777" y="713489"/>
                </a:lnTo>
                <a:lnTo>
                  <a:pt x="405919" y="715299"/>
                </a:lnTo>
                <a:lnTo>
                  <a:pt x="401835" y="716883"/>
                </a:lnTo>
                <a:lnTo>
                  <a:pt x="397524" y="718014"/>
                </a:lnTo>
                <a:lnTo>
                  <a:pt x="393213" y="719371"/>
                </a:lnTo>
                <a:lnTo>
                  <a:pt x="388902" y="720502"/>
                </a:lnTo>
                <a:lnTo>
                  <a:pt x="384137" y="721181"/>
                </a:lnTo>
                <a:lnTo>
                  <a:pt x="379826" y="721633"/>
                </a:lnTo>
                <a:lnTo>
                  <a:pt x="375061" y="722312"/>
                </a:lnTo>
                <a:lnTo>
                  <a:pt x="370523" y="722312"/>
                </a:lnTo>
                <a:lnTo>
                  <a:pt x="91667" y="722312"/>
                </a:lnTo>
                <a:lnTo>
                  <a:pt x="86902" y="722312"/>
                </a:lnTo>
                <a:lnTo>
                  <a:pt x="82364" y="721633"/>
                </a:lnTo>
                <a:lnTo>
                  <a:pt x="77599" y="721181"/>
                </a:lnTo>
                <a:lnTo>
                  <a:pt x="73288" y="720502"/>
                </a:lnTo>
                <a:lnTo>
                  <a:pt x="68750" y="719371"/>
                </a:lnTo>
                <a:lnTo>
                  <a:pt x="64439" y="718014"/>
                </a:lnTo>
                <a:lnTo>
                  <a:pt x="60128" y="716883"/>
                </a:lnTo>
                <a:lnTo>
                  <a:pt x="56044" y="715299"/>
                </a:lnTo>
                <a:lnTo>
                  <a:pt x="51959" y="713489"/>
                </a:lnTo>
                <a:lnTo>
                  <a:pt x="48102" y="711227"/>
                </a:lnTo>
                <a:lnTo>
                  <a:pt x="44245" y="708965"/>
                </a:lnTo>
                <a:lnTo>
                  <a:pt x="40615" y="706703"/>
                </a:lnTo>
                <a:lnTo>
                  <a:pt x="36757" y="703988"/>
                </a:lnTo>
                <a:lnTo>
                  <a:pt x="33581" y="701500"/>
                </a:lnTo>
                <a:lnTo>
                  <a:pt x="30177" y="698559"/>
                </a:lnTo>
                <a:lnTo>
                  <a:pt x="26774" y="695618"/>
                </a:lnTo>
                <a:lnTo>
                  <a:pt x="23824" y="692451"/>
                </a:lnTo>
                <a:lnTo>
                  <a:pt x="21101" y="689284"/>
                </a:lnTo>
                <a:lnTo>
                  <a:pt x="18152" y="685664"/>
                </a:lnTo>
                <a:lnTo>
                  <a:pt x="15656" y="682271"/>
                </a:lnTo>
                <a:lnTo>
                  <a:pt x="13160" y="678652"/>
                </a:lnTo>
                <a:lnTo>
                  <a:pt x="11118" y="674806"/>
                </a:lnTo>
                <a:lnTo>
                  <a:pt x="9076" y="670960"/>
                </a:lnTo>
                <a:lnTo>
                  <a:pt x="7261" y="666888"/>
                </a:lnTo>
                <a:lnTo>
                  <a:pt x="5446" y="662816"/>
                </a:lnTo>
                <a:lnTo>
                  <a:pt x="4084" y="658518"/>
                </a:lnTo>
                <a:lnTo>
                  <a:pt x="2950" y="654446"/>
                </a:lnTo>
                <a:lnTo>
                  <a:pt x="1815" y="650148"/>
                </a:lnTo>
                <a:lnTo>
                  <a:pt x="1134" y="645624"/>
                </a:lnTo>
                <a:lnTo>
                  <a:pt x="454" y="641099"/>
                </a:lnTo>
                <a:lnTo>
                  <a:pt x="0" y="636575"/>
                </a:lnTo>
                <a:lnTo>
                  <a:pt x="0" y="631824"/>
                </a:lnTo>
                <a:lnTo>
                  <a:pt x="0" y="627300"/>
                </a:lnTo>
                <a:lnTo>
                  <a:pt x="454" y="622549"/>
                </a:lnTo>
                <a:lnTo>
                  <a:pt x="1134" y="618251"/>
                </a:lnTo>
                <a:lnTo>
                  <a:pt x="1815" y="613727"/>
                </a:lnTo>
                <a:lnTo>
                  <a:pt x="2950" y="609429"/>
                </a:lnTo>
                <a:lnTo>
                  <a:pt x="4084" y="605130"/>
                </a:lnTo>
                <a:lnTo>
                  <a:pt x="5446" y="600832"/>
                </a:lnTo>
                <a:lnTo>
                  <a:pt x="7261" y="596760"/>
                </a:lnTo>
                <a:lnTo>
                  <a:pt x="9076" y="592915"/>
                </a:lnTo>
                <a:lnTo>
                  <a:pt x="11118" y="589069"/>
                </a:lnTo>
                <a:lnTo>
                  <a:pt x="13160" y="585223"/>
                </a:lnTo>
                <a:lnTo>
                  <a:pt x="15656" y="581604"/>
                </a:lnTo>
                <a:lnTo>
                  <a:pt x="18152" y="577984"/>
                </a:lnTo>
                <a:lnTo>
                  <a:pt x="21101" y="574591"/>
                </a:lnTo>
                <a:lnTo>
                  <a:pt x="23824" y="571198"/>
                </a:lnTo>
                <a:lnTo>
                  <a:pt x="26774" y="568031"/>
                </a:lnTo>
                <a:lnTo>
                  <a:pt x="30177" y="564864"/>
                </a:lnTo>
                <a:lnTo>
                  <a:pt x="33581" y="562149"/>
                </a:lnTo>
                <a:lnTo>
                  <a:pt x="36757" y="559434"/>
                </a:lnTo>
                <a:lnTo>
                  <a:pt x="40615" y="556946"/>
                </a:lnTo>
                <a:lnTo>
                  <a:pt x="44245" y="554684"/>
                </a:lnTo>
                <a:lnTo>
                  <a:pt x="48102" y="552421"/>
                </a:lnTo>
                <a:lnTo>
                  <a:pt x="51959" y="550386"/>
                </a:lnTo>
                <a:lnTo>
                  <a:pt x="56044" y="548576"/>
                </a:lnTo>
                <a:lnTo>
                  <a:pt x="60128" y="546992"/>
                </a:lnTo>
                <a:lnTo>
                  <a:pt x="64439" y="545635"/>
                </a:lnTo>
                <a:lnTo>
                  <a:pt x="68750" y="544278"/>
                </a:lnTo>
                <a:lnTo>
                  <a:pt x="73288" y="543373"/>
                </a:lnTo>
                <a:lnTo>
                  <a:pt x="77599" y="542468"/>
                </a:lnTo>
                <a:lnTo>
                  <a:pt x="82364" y="542015"/>
                </a:lnTo>
                <a:lnTo>
                  <a:pt x="86902" y="541563"/>
                </a:lnTo>
                <a:lnTo>
                  <a:pt x="91667" y="541337"/>
                </a:lnTo>
                <a:close/>
                <a:moveTo>
                  <a:pt x="2282825" y="312737"/>
                </a:moveTo>
                <a:lnTo>
                  <a:pt x="2412173" y="372470"/>
                </a:lnTo>
                <a:lnTo>
                  <a:pt x="2422140" y="377674"/>
                </a:lnTo>
                <a:lnTo>
                  <a:pt x="2426897" y="380163"/>
                </a:lnTo>
                <a:lnTo>
                  <a:pt x="2431201" y="382878"/>
                </a:lnTo>
                <a:lnTo>
                  <a:pt x="2435732" y="385367"/>
                </a:lnTo>
                <a:lnTo>
                  <a:pt x="2439583" y="388308"/>
                </a:lnTo>
                <a:lnTo>
                  <a:pt x="2443434" y="391023"/>
                </a:lnTo>
                <a:lnTo>
                  <a:pt x="2447058" y="393964"/>
                </a:lnTo>
                <a:lnTo>
                  <a:pt x="2450456" y="396680"/>
                </a:lnTo>
                <a:lnTo>
                  <a:pt x="2453628" y="399621"/>
                </a:lnTo>
                <a:lnTo>
                  <a:pt x="2456799" y="402562"/>
                </a:lnTo>
                <a:lnTo>
                  <a:pt x="2459518" y="405504"/>
                </a:lnTo>
                <a:lnTo>
                  <a:pt x="2462236" y="408671"/>
                </a:lnTo>
                <a:lnTo>
                  <a:pt x="2464501" y="411839"/>
                </a:lnTo>
                <a:lnTo>
                  <a:pt x="2466766" y="415233"/>
                </a:lnTo>
                <a:lnTo>
                  <a:pt x="2468805" y="418174"/>
                </a:lnTo>
                <a:lnTo>
                  <a:pt x="2470617" y="421568"/>
                </a:lnTo>
                <a:lnTo>
                  <a:pt x="2472430" y="424962"/>
                </a:lnTo>
                <a:lnTo>
                  <a:pt x="2474015" y="428356"/>
                </a:lnTo>
                <a:lnTo>
                  <a:pt x="2475601" y="431750"/>
                </a:lnTo>
                <a:lnTo>
                  <a:pt x="2477866" y="438990"/>
                </a:lnTo>
                <a:lnTo>
                  <a:pt x="2479905" y="446231"/>
                </a:lnTo>
                <a:lnTo>
                  <a:pt x="2481264" y="453697"/>
                </a:lnTo>
                <a:lnTo>
                  <a:pt x="2482397" y="461390"/>
                </a:lnTo>
                <a:lnTo>
                  <a:pt x="2482850" y="469536"/>
                </a:lnTo>
                <a:lnTo>
                  <a:pt x="2482850" y="477455"/>
                </a:lnTo>
                <a:lnTo>
                  <a:pt x="2482850" y="694213"/>
                </a:lnTo>
                <a:lnTo>
                  <a:pt x="2482850" y="702584"/>
                </a:lnTo>
                <a:lnTo>
                  <a:pt x="2482397" y="710504"/>
                </a:lnTo>
                <a:lnTo>
                  <a:pt x="2481264" y="718423"/>
                </a:lnTo>
                <a:lnTo>
                  <a:pt x="2479905" y="725889"/>
                </a:lnTo>
                <a:lnTo>
                  <a:pt x="2477866" y="733130"/>
                </a:lnTo>
                <a:lnTo>
                  <a:pt x="2475601" y="740144"/>
                </a:lnTo>
                <a:lnTo>
                  <a:pt x="2474015" y="743311"/>
                </a:lnTo>
                <a:lnTo>
                  <a:pt x="2472430" y="746932"/>
                </a:lnTo>
                <a:lnTo>
                  <a:pt x="2470617" y="750326"/>
                </a:lnTo>
                <a:lnTo>
                  <a:pt x="2468805" y="753493"/>
                </a:lnTo>
                <a:lnTo>
                  <a:pt x="2466766" y="756887"/>
                </a:lnTo>
                <a:lnTo>
                  <a:pt x="2464501" y="760055"/>
                </a:lnTo>
                <a:lnTo>
                  <a:pt x="2462236" y="762996"/>
                </a:lnTo>
                <a:lnTo>
                  <a:pt x="2459518" y="766164"/>
                </a:lnTo>
                <a:lnTo>
                  <a:pt x="2456799" y="769331"/>
                </a:lnTo>
                <a:lnTo>
                  <a:pt x="2453628" y="772047"/>
                </a:lnTo>
                <a:lnTo>
                  <a:pt x="2450456" y="775214"/>
                </a:lnTo>
                <a:lnTo>
                  <a:pt x="2447058" y="778156"/>
                </a:lnTo>
                <a:lnTo>
                  <a:pt x="2443434" y="780871"/>
                </a:lnTo>
                <a:lnTo>
                  <a:pt x="2439583" y="783812"/>
                </a:lnTo>
                <a:lnTo>
                  <a:pt x="2435732" y="786301"/>
                </a:lnTo>
                <a:lnTo>
                  <a:pt x="2431201" y="789242"/>
                </a:lnTo>
                <a:lnTo>
                  <a:pt x="2426897" y="791731"/>
                </a:lnTo>
                <a:lnTo>
                  <a:pt x="2422140" y="794446"/>
                </a:lnTo>
                <a:lnTo>
                  <a:pt x="2412173" y="799198"/>
                </a:lnTo>
                <a:lnTo>
                  <a:pt x="2406963" y="801687"/>
                </a:lnTo>
                <a:lnTo>
                  <a:pt x="2282825" y="744216"/>
                </a:lnTo>
                <a:lnTo>
                  <a:pt x="2282825" y="312737"/>
                </a:lnTo>
                <a:close/>
                <a:moveTo>
                  <a:pt x="458964" y="22907"/>
                </a:moveTo>
                <a:lnTo>
                  <a:pt x="448307" y="23134"/>
                </a:lnTo>
                <a:lnTo>
                  <a:pt x="438104" y="24041"/>
                </a:lnTo>
                <a:lnTo>
                  <a:pt x="427674" y="25175"/>
                </a:lnTo>
                <a:lnTo>
                  <a:pt x="417471" y="26990"/>
                </a:lnTo>
                <a:lnTo>
                  <a:pt x="407722" y="29485"/>
                </a:lnTo>
                <a:lnTo>
                  <a:pt x="397745" y="32206"/>
                </a:lnTo>
                <a:lnTo>
                  <a:pt x="388222" y="35382"/>
                </a:lnTo>
                <a:lnTo>
                  <a:pt x="378926" y="39237"/>
                </a:lnTo>
                <a:lnTo>
                  <a:pt x="369857" y="43320"/>
                </a:lnTo>
                <a:lnTo>
                  <a:pt x="361014" y="47856"/>
                </a:lnTo>
                <a:lnTo>
                  <a:pt x="352171" y="52846"/>
                </a:lnTo>
                <a:lnTo>
                  <a:pt x="344009" y="58289"/>
                </a:lnTo>
                <a:lnTo>
                  <a:pt x="335847" y="63959"/>
                </a:lnTo>
                <a:lnTo>
                  <a:pt x="328138" y="70083"/>
                </a:lnTo>
                <a:lnTo>
                  <a:pt x="320655" y="76660"/>
                </a:lnTo>
                <a:lnTo>
                  <a:pt x="313626" y="83238"/>
                </a:lnTo>
                <a:lnTo>
                  <a:pt x="306598" y="90722"/>
                </a:lnTo>
                <a:lnTo>
                  <a:pt x="300022" y="98207"/>
                </a:lnTo>
                <a:lnTo>
                  <a:pt x="294127" y="105918"/>
                </a:lnTo>
                <a:lnTo>
                  <a:pt x="288232" y="113856"/>
                </a:lnTo>
                <a:lnTo>
                  <a:pt x="283017" y="122248"/>
                </a:lnTo>
                <a:lnTo>
                  <a:pt x="278029" y="130867"/>
                </a:lnTo>
                <a:lnTo>
                  <a:pt x="273494" y="139939"/>
                </a:lnTo>
                <a:lnTo>
                  <a:pt x="269186" y="149011"/>
                </a:lnTo>
                <a:lnTo>
                  <a:pt x="265559" y="158310"/>
                </a:lnTo>
                <a:lnTo>
                  <a:pt x="262158" y="167836"/>
                </a:lnTo>
                <a:lnTo>
                  <a:pt x="259664" y="177589"/>
                </a:lnTo>
                <a:lnTo>
                  <a:pt x="257396" y="187568"/>
                </a:lnTo>
                <a:lnTo>
                  <a:pt x="255582" y="197775"/>
                </a:lnTo>
                <a:lnTo>
                  <a:pt x="254222" y="207754"/>
                </a:lnTo>
                <a:lnTo>
                  <a:pt x="253542" y="218414"/>
                </a:lnTo>
                <a:lnTo>
                  <a:pt x="253088" y="229074"/>
                </a:lnTo>
                <a:lnTo>
                  <a:pt x="253088" y="495117"/>
                </a:lnTo>
                <a:lnTo>
                  <a:pt x="369630" y="495117"/>
                </a:lnTo>
                <a:lnTo>
                  <a:pt x="376659" y="495344"/>
                </a:lnTo>
                <a:lnTo>
                  <a:pt x="383461" y="496024"/>
                </a:lnTo>
                <a:lnTo>
                  <a:pt x="390263" y="496705"/>
                </a:lnTo>
                <a:lnTo>
                  <a:pt x="397065" y="498066"/>
                </a:lnTo>
                <a:lnTo>
                  <a:pt x="403867" y="499653"/>
                </a:lnTo>
                <a:lnTo>
                  <a:pt x="410216" y="501468"/>
                </a:lnTo>
                <a:lnTo>
                  <a:pt x="416791" y="503509"/>
                </a:lnTo>
                <a:lnTo>
                  <a:pt x="422913" y="505777"/>
                </a:lnTo>
                <a:lnTo>
                  <a:pt x="428808" y="508726"/>
                </a:lnTo>
                <a:lnTo>
                  <a:pt x="434930" y="511674"/>
                </a:lnTo>
                <a:lnTo>
                  <a:pt x="440598" y="514849"/>
                </a:lnTo>
                <a:lnTo>
                  <a:pt x="446266" y="518478"/>
                </a:lnTo>
                <a:lnTo>
                  <a:pt x="451481" y="522334"/>
                </a:lnTo>
                <a:lnTo>
                  <a:pt x="456923" y="526190"/>
                </a:lnTo>
                <a:lnTo>
                  <a:pt x="461911" y="530726"/>
                </a:lnTo>
                <a:lnTo>
                  <a:pt x="466446" y="535035"/>
                </a:lnTo>
                <a:lnTo>
                  <a:pt x="471207" y="539798"/>
                </a:lnTo>
                <a:lnTo>
                  <a:pt x="475289" y="545015"/>
                </a:lnTo>
                <a:lnTo>
                  <a:pt x="479370" y="549777"/>
                </a:lnTo>
                <a:lnTo>
                  <a:pt x="483451" y="555221"/>
                </a:lnTo>
                <a:lnTo>
                  <a:pt x="487079" y="560664"/>
                </a:lnTo>
                <a:lnTo>
                  <a:pt x="490026" y="566561"/>
                </a:lnTo>
                <a:lnTo>
                  <a:pt x="493201" y="572458"/>
                </a:lnTo>
                <a:lnTo>
                  <a:pt x="496148" y="578355"/>
                </a:lnTo>
                <a:lnTo>
                  <a:pt x="498416" y="584706"/>
                </a:lnTo>
                <a:lnTo>
                  <a:pt x="500683" y="591056"/>
                </a:lnTo>
                <a:lnTo>
                  <a:pt x="502497" y="597407"/>
                </a:lnTo>
                <a:lnTo>
                  <a:pt x="504084" y="603984"/>
                </a:lnTo>
                <a:lnTo>
                  <a:pt x="505218" y="610788"/>
                </a:lnTo>
                <a:lnTo>
                  <a:pt x="506125" y="617592"/>
                </a:lnTo>
                <a:lnTo>
                  <a:pt x="506578" y="624623"/>
                </a:lnTo>
                <a:lnTo>
                  <a:pt x="506578" y="631428"/>
                </a:lnTo>
                <a:lnTo>
                  <a:pt x="506578" y="638459"/>
                </a:lnTo>
                <a:lnTo>
                  <a:pt x="506125" y="645263"/>
                </a:lnTo>
                <a:lnTo>
                  <a:pt x="505218" y="652294"/>
                </a:lnTo>
                <a:lnTo>
                  <a:pt x="504084" y="659098"/>
                </a:lnTo>
                <a:lnTo>
                  <a:pt x="502497" y="665449"/>
                </a:lnTo>
                <a:lnTo>
                  <a:pt x="500683" y="672026"/>
                </a:lnTo>
                <a:lnTo>
                  <a:pt x="498416" y="678150"/>
                </a:lnTo>
                <a:lnTo>
                  <a:pt x="496148" y="684500"/>
                </a:lnTo>
                <a:lnTo>
                  <a:pt x="493201" y="690397"/>
                </a:lnTo>
                <a:lnTo>
                  <a:pt x="490026" y="696294"/>
                </a:lnTo>
                <a:lnTo>
                  <a:pt x="487079" y="701964"/>
                </a:lnTo>
                <a:lnTo>
                  <a:pt x="483451" y="707861"/>
                </a:lnTo>
                <a:lnTo>
                  <a:pt x="479370" y="712851"/>
                </a:lnTo>
                <a:lnTo>
                  <a:pt x="475289" y="718067"/>
                </a:lnTo>
                <a:lnTo>
                  <a:pt x="471207" y="723057"/>
                </a:lnTo>
                <a:lnTo>
                  <a:pt x="466446" y="727820"/>
                </a:lnTo>
                <a:lnTo>
                  <a:pt x="461911" y="732356"/>
                </a:lnTo>
                <a:lnTo>
                  <a:pt x="456923" y="736666"/>
                </a:lnTo>
                <a:lnTo>
                  <a:pt x="451481" y="740748"/>
                </a:lnTo>
                <a:lnTo>
                  <a:pt x="446266" y="744604"/>
                </a:lnTo>
                <a:lnTo>
                  <a:pt x="440598" y="748006"/>
                </a:lnTo>
                <a:lnTo>
                  <a:pt x="434930" y="751408"/>
                </a:lnTo>
                <a:lnTo>
                  <a:pt x="428808" y="754356"/>
                </a:lnTo>
                <a:lnTo>
                  <a:pt x="422913" y="757078"/>
                </a:lnTo>
                <a:lnTo>
                  <a:pt x="416791" y="759573"/>
                </a:lnTo>
                <a:lnTo>
                  <a:pt x="410216" y="761614"/>
                </a:lnTo>
                <a:lnTo>
                  <a:pt x="403867" y="763429"/>
                </a:lnTo>
                <a:lnTo>
                  <a:pt x="397065" y="765016"/>
                </a:lnTo>
                <a:lnTo>
                  <a:pt x="390263" y="766377"/>
                </a:lnTo>
                <a:lnTo>
                  <a:pt x="383461" y="767058"/>
                </a:lnTo>
                <a:lnTo>
                  <a:pt x="376659" y="767738"/>
                </a:lnTo>
                <a:lnTo>
                  <a:pt x="369630" y="767965"/>
                </a:lnTo>
                <a:lnTo>
                  <a:pt x="253088" y="767965"/>
                </a:lnTo>
                <a:lnTo>
                  <a:pt x="253088" y="1135844"/>
                </a:lnTo>
                <a:lnTo>
                  <a:pt x="369630" y="1135844"/>
                </a:lnTo>
                <a:lnTo>
                  <a:pt x="376659" y="1136071"/>
                </a:lnTo>
                <a:lnTo>
                  <a:pt x="383461" y="1136751"/>
                </a:lnTo>
                <a:lnTo>
                  <a:pt x="390263" y="1137659"/>
                </a:lnTo>
                <a:lnTo>
                  <a:pt x="397065" y="1138793"/>
                </a:lnTo>
                <a:lnTo>
                  <a:pt x="403867" y="1140380"/>
                </a:lnTo>
                <a:lnTo>
                  <a:pt x="410216" y="1142195"/>
                </a:lnTo>
                <a:lnTo>
                  <a:pt x="416791" y="1144236"/>
                </a:lnTo>
                <a:lnTo>
                  <a:pt x="422913" y="1146731"/>
                </a:lnTo>
                <a:lnTo>
                  <a:pt x="428808" y="1149452"/>
                </a:lnTo>
                <a:lnTo>
                  <a:pt x="434930" y="1152401"/>
                </a:lnTo>
                <a:lnTo>
                  <a:pt x="440598" y="1155803"/>
                </a:lnTo>
                <a:lnTo>
                  <a:pt x="446266" y="1159205"/>
                </a:lnTo>
                <a:lnTo>
                  <a:pt x="451481" y="1163061"/>
                </a:lnTo>
                <a:lnTo>
                  <a:pt x="456923" y="1167370"/>
                </a:lnTo>
                <a:lnTo>
                  <a:pt x="461911" y="1171453"/>
                </a:lnTo>
                <a:lnTo>
                  <a:pt x="466446" y="1175989"/>
                </a:lnTo>
                <a:lnTo>
                  <a:pt x="471207" y="1180752"/>
                </a:lnTo>
                <a:lnTo>
                  <a:pt x="475289" y="1185741"/>
                </a:lnTo>
                <a:lnTo>
                  <a:pt x="479370" y="1190958"/>
                </a:lnTo>
                <a:lnTo>
                  <a:pt x="483451" y="1196401"/>
                </a:lnTo>
                <a:lnTo>
                  <a:pt x="487079" y="1201845"/>
                </a:lnTo>
                <a:lnTo>
                  <a:pt x="490026" y="1207515"/>
                </a:lnTo>
                <a:lnTo>
                  <a:pt x="493201" y="1213412"/>
                </a:lnTo>
                <a:lnTo>
                  <a:pt x="496148" y="1219309"/>
                </a:lnTo>
                <a:lnTo>
                  <a:pt x="498416" y="1225659"/>
                </a:lnTo>
                <a:lnTo>
                  <a:pt x="500683" y="1231783"/>
                </a:lnTo>
                <a:lnTo>
                  <a:pt x="502497" y="1238360"/>
                </a:lnTo>
                <a:lnTo>
                  <a:pt x="504084" y="1245165"/>
                </a:lnTo>
                <a:lnTo>
                  <a:pt x="505218" y="1251742"/>
                </a:lnTo>
                <a:lnTo>
                  <a:pt x="506125" y="1258546"/>
                </a:lnTo>
                <a:lnTo>
                  <a:pt x="506578" y="1265350"/>
                </a:lnTo>
                <a:lnTo>
                  <a:pt x="506578" y="1272381"/>
                </a:lnTo>
                <a:lnTo>
                  <a:pt x="506578" y="1279639"/>
                </a:lnTo>
                <a:lnTo>
                  <a:pt x="506125" y="1286216"/>
                </a:lnTo>
                <a:lnTo>
                  <a:pt x="505218" y="1293021"/>
                </a:lnTo>
                <a:lnTo>
                  <a:pt x="504084" y="1299825"/>
                </a:lnTo>
                <a:lnTo>
                  <a:pt x="502497" y="1306629"/>
                </a:lnTo>
                <a:lnTo>
                  <a:pt x="500683" y="1312980"/>
                </a:lnTo>
                <a:lnTo>
                  <a:pt x="498416" y="1319330"/>
                </a:lnTo>
                <a:lnTo>
                  <a:pt x="496148" y="1325454"/>
                </a:lnTo>
                <a:lnTo>
                  <a:pt x="493201" y="1331351"/>
                </a:lnTo>
                <a:lnTo>
                  <a:pt x="490026" y="1337475"/>
                </a:lnTo>
                <a:lnTo>
                  <a:pt x="487079" y="1343145"/>
                </a:lnTo>
                <a:lnTo>
                  <a:pt x="483451" y="1348588"/>
                </a:lnTo>
                <a:lnTo>
                  <a:pt x="479370" y="1354031"/>
                </a:lnTo>
                <a:lnTo>
                  <a:pt x="475289" y="1359248"/>
                </a:lnTo>
                <a:lnTo>
                  <a:pt x="471207" y="1364011"/>
                </a:lnTo>
                <a:lnTo>
                  <a:pt x="466446" y="1368774"/>
                </a:lnTo>
                <a:lnTo>
                  <a:pt x="461911" y="1373537"/>
                </a:lnTo>
                <a:lnTo>
                  <a:pt x="456923" y="1377619"/>
                </a:lnTo>
                <a:lnTo>
                  <a:pt x="451481" y="1381702"/>
                </a:lnTo>
                <a:lnTo>
                  <a:pt x="446266" y="1385557"/>
                </a:lnTo>
                <a:lnTo>
                  <a:pt x="440598" y="1388960"/>
                </a:lnTo>
                <a:lnTo>
                  <a:pt x="434930" y="1392362"/>
                </a:lnTo>
                <a:lnTo>
                  <a:pt x="428808" y="1395537"/>
                </a:lnTo>
                <a:lnTo>
                  <a:pt x="422913" y="1398032"/>
                </a:lnTo>
                <a:lnTo>
                  <a:pt x="416791" y="1400300"/>
                </a:lnTo>
                <a:lnTo>
                  <a:pt x="410216" y="1402795"/>
                </a:lnTo>
                <a:lnTo>
                  <a:pt x="403867" y="1404609"/>
                </a:lnTo>
                <a:lnTo>
                  <a:pt x="397065" y="1406197"/>
                </a:lnTo>
                <a:lnTo>
                  <a:pt x="390263" y="1407104"/>
                </a:lnTo>
                <a:lnTo>
                  <a:pt x="383461" y="1408238"/>
                </a:lnTo>
                <a:lnTo>
                  <a:pt x="376659" y="1408692"/>
                </a:lnTo>
                <a:lnTo>
                  <a:pt x="369630" y="1408692"/>
                </a:lnTo>
                <a:lnTo>
                  <a:pt x="253088" y="1408692"/>
                </a:lnTo>
                <a:lnTo>
                  <a:pt x="253088" y="1777025"/>
                </a:lnTo>
                <a:lnTo>
                  <a:pt x="369630" y="1777025"/>
                </a:lnTo>
                <a:lnTo>
                  <a:pt x="376659" y="1777252"/>
                </a:lnTo>
                <a:lnTo>
                  <a:pt x="383461" y="1777705"/>
                </a:lnTo>
                <a:lnTo>
                  <a:pt x="390263" y="1778386"/>
                </a:lnTo>
                <a:lnTo>
                  <a:pt x="397065" y="1779747"/>
                </a:lnTo>
                <a:lnTo>
                  <a:pt x="403867" y="1781334"/>
                </a:lnTo>
                <a:lnTo>
                  <a:pt x="410216" y="1783149"/>
                </a:lnTo>
                <a:lnTo>
                  <a:pt x="416791" y="1785190"/>
                </a:lnTo>
                <a:lnTo>
                  <a:pt x="422913" y="1787912"/>
                </a:lnTo>
                <a:lnTo>
                  <a:pt x="428808" y="1790407"/>
                </a:lnTo>
                <a:lnTo>
                  <a:pt x="434930" y="1793582"/>
                </a:lnTo>
                <a:lnTo>
                  <a:pt x="440598" y="1796984"/>
                </a:lnTo>
                <a:lnTo>
                  <a:pt x="446266" y="1800159"/>
                </a:lnTo>
                <a:lnTo>
                  <a:pt x="451481" y="1804242"/>
                </a:lnTo>
                <a:lnTo>
                  <a:pt x="456923" y="1808324"/>
                </a:lnTo>
                <a:lnTo>
                  <a:pt x="461911" y="1812407"/>
                </a:lnTo>
                <a:lnTo>
                  <a:pt x="466446" y="1817170"/>
                </a:lnTo>
                <a:lnTo>
                  <a:pt x="471207" y="1821706"/>
                </a:lnTo>
                <a:lnTo>
                  <a:pt x="475289" y="1826695"/>
                </a:lnTo>
                <a:lnTo>
                  <a:pt x="479370" y="1831912"/>
                </a:lnTo>
                <a:lnTo>
                  <a:pt x="483451" y="1837129"/>
                </a:lnTo>
                <a:lnTo>
                  <a:pt x="487079" y="1842799"/>
                </a:lnTo>
                <a:lnTo>
                  <a:pt x="490026" y="1848469"/>
                </a:lnTo>
                <a:lnTo>
                  <a:pt x="493201" y="1854139"/>
                </a:lnTo>
                <a:lnTo>
                  <a:pt x="496148" y="1860490"/>
                </a:lnTo>
                <a:lnTo>
                  <a:pt x="498416" y="1866613"/>
                </a:lnTo>
                <a:lnTo>
                  <a:pt x="500683" y="1872964"/>
                </a:lnTo>
                <a:lnTo>
                  <a:pt x="502497" y="1879314"/>
                </a:lnTo>
                <a:lnTo>
                  <a:pt x="504084" y="1885892"/>
                </a:lnTo>
                <a:lnTo>
                  <a:pt x="505218" y="1892696"/>
                </a:lnTo>
                <a:lnTo>
                  <a:pt x="506125" y="1899273"/>
                </a:lnTo>
                <a:lnTo>
                  <a:pt x="506578" y="1906304"/>
                </a:lnTo>
                <a:lnTo>
                  <a:pt x="506578" y="1913335"/>
                </a:lnTo>
                <a:lnTo>
                  <a:pt x="506578" y="1920366"/>
                </a:lnTo>
                <a:lnTo>
                  <a:pt x="506125" y="1927397"/>
                </a:lnTo>
                <a:lnTo>
                  <a:pt x="505218" y="1933975"/>
                </a:lnTo>
                <a:lnTo>
                  <a:pt x="504084" y="1940779"/>
                </a:lnTo>
                <a:lnTo>
                  <a:pt x="502497" y="1947356"/>
                </a:lnTo>
                <a:lnTo>
                  <a:pt x="500683" y="1953707"/>
                </a:lnTo>
                <a:lnTo>
                  <a:pt x="498416" y="1960284"/>
                </a:lnTo>
                <a:lnTo>
                  <a:pt x="496148" y="1966408"/>
                </a:lnTo>
                <a:lnTo>
                  <a:pt x="493201" y="1972532"/>
                </a:lnTo>
                <a:lnTo>
                  <a:pt x="490026" y="1978429"/>
                </a:lnTo>
                <a:lnTo>
                  <a:pt x="487079" y="1984099"/>
                </a:lnTo>
                <a:lnTo>
                  <a:pt x="483451" y="1989542"/>
                </a:lnTo>
                <a:lnTo>
                  <a:pt x="479370" y="1994986"/>
                </a:lnTo>
                <a:lnTo>
                  <a:pt x="475289" y="1999975"/>
                </a:lnTo>
                <a:lnTo>
                  <a:pt x="471207" y="2004965"/>
                </a:lnTo>
                <a:lnTo>
                  <a:pt x="466446" y="2009728"/>
                </a:lnTo>
                <a:lnTo>
                  <a:pt x="461911" y="2014264"/>
                </a:lnTo>
                <a:lnTo>
                  <a:pt x="456923" y="2018573"/>
                </a:lnTo>
                <a:lnTo>
                  <a:pt x="451481" y="2022429"/>
                </a:lnTo>
                <a:lnTo>
                  <a:pt x="446266" y="2026285"/>
                </a:lnTo>
                <a:lnTo>
                  <a:pt x="440598" y="2029914"/>
                </a:lnTo>
                <a:lnTo>
                  <a:pt x="434930" y="2033089"/>
                </a:lnTo>
                <a:lnTo>
                  <a:pt x="428808" y="2036264"/>
                </a:lnTo>
                <a:lnTo>
                  <a:pt x="422913" y="2038759"/>
                </a:lnTo>
                <a:lnTo>
                  <a:pt x="416791" y="2041481"/>
                </a:lnTo>
                <a:lnTo>
                  <a:pt x="410216" y="2043522"/>
                </a:lnTo>
                <a:lnTo>
                  <a:pt x="403867" y="2045336"/>
                </a:lnTo>
                <a:lnTo>
                  <a:pt x="397065" y="2046924"/>
                </a:lnTo>
                <a:lnTo>
                  <a:pt x="390263" y="2048285"/>
                </a:lnTo>
                <a:lnTo>
                  <a:pt x="383461" y="2048965"/>
                </a:lnTo>
                <a:lnTo>
                  <a:pt x="376659" y="2049419"/>
                </a:lnTo>
                <a:lnTo>
                  <a:pt x="369630" y="2049646"/>
                </a:lnTo>
                <a:lnTo>
                  <a:pt x="253088" y="2049646"/>
                </a:lnTo>
                <a:lnTo>
                  <a:pt x="253088" y="2315689"/>
                </a:lnTo>
                <a:lnTo>
                  <a:pt x="253542" y="2326349"/>
                </a:lnTo>
                <a:lnTo>
                  <a:pt x="254222" y="2336782"/>
                </a:lnTo>
                <a:lnTo>
                  <a:pt x="255582" y="2347215"/>
                </a:lnTo>
                <a:lnTo>
                  <a:pt x="257396" y="2357195"/>
                </a:lnTo>
                <a:lnTo>
                  <a:pt x="259664" y="2367401"/>
                </a:lnTo>
                <a:lnTo>
                  <a:pt x="262158" y="2376927"/>
                </a:lnTo>
                <a:lnTo>
                  <a:pt x="265559" y="2386679"/>
                </a:lnTo>
                <a:lnTo>
                  <a:pt x="269186" y="2395978"/>
                </a:lnTo>
                <a:lnTo>
                  <a:pt x="273494" y="2405051"/>
                </a:lnTo>
                <a:lnTo>
                  <a:pt x="278029" y="2414123"/>
                </a:lnTo>
                <a:lnTo>
                  <a:pt x="283017" y="2422515"/>
                </a:lnTo>
                <a:lnTo>
                  <a:pt x="288232" y="2430907"/>
                </a:lnTo>
                <a:lnTo>
                  <a:pt x="294127" y="2439072"/>
                </a:lnTo>
                <a:lnTo>
                  <a:pt x="300022" y="2446783"/>
                </a:lnTo>
                <a:lnTo>
                  <a:pt x="306598" y="2454268"/>
                </a:lnTo>
                <a:lnTo>
                  <a:pt x="313626" y="2461525"/>
                </a:lnTo>
                <a:lnTo>
                  <a:pt x="320655" y="2468330"/>
                </a:lnTo>
                <a:lnTo>
                  <a:pt x="328138" y="2474680"/>
                </a:lnTo>
                <a:lnTo>
                  <a:pt x="335847" y="2481031"/>
                </a:lnTo>
                <a:lnTo>
                  <a:pt x="344009" y="2486701"/>
                </a:lnTo>
                <a:lnTo>
                  <a:pt x="352171" y="2492144"/>
                </a:lnTo>
                <a:lnTo>
                  <a:pt x="361014" y="2497134"/>
                </a:lnTo>
                <a:lnTo>
                  <a:pt x="369857" y="2501443"/>
                </a:lnTo>
                <a:lnTo>
                  <a:pt x="378926" y="2505526"/>
                </a:lnTo>
                <a:lnTo>
                  <a:pt x="388222" y="2509608"/>
                </a:lnTo>
                <a:lnTo>
                  <a:pt x="397745" y="2512557"/>
                </a:lnTo>
                <a:lnTo>
                  <a:pt x="407722" y="2515505"/>
                </a:lnTo>
                <a:lnTo>
                  <a:pt x="417471" y="2517773"/>
                </a:lnTo>
                <a:lnTo>
                  <a:pt x="427674" y="2519588"/>
                </a:lnTo>
                <a:lnTo>
                  <a:pt x="438104" y="2520948"/>
                </a:lnTo>
                <a:lnTo>
                  <a:pt x="448307" y="2521629"/>
                </a:lnTo>
                <a:lnTo>
                  <a:pt x="458964" y="2521856"/>
                </a:lnTo>
                <a:lnTo>
                  <a:pt x="2030011" y="2521856"/>
                </a:lnTo>
                <a:lnTo>
                  <a:pt x="2040667" y="2521629"/>
                </a:lnTo>
                <a:lnTo>
                  <a:pt x="2051324" y="2520948"/>
                </a:lnTo>
                <a:lnTo>
                  <a:pt x="2061527" y="2519588"/>
                </a:lnTo>
                <a:lnTo>
                  <a:pt x="2071503" y="2517773"/>
                </a:lnTo>
                <a:lnTo>
                  <a:pt x="2081706" y="2515505"/>
                </a:lnTo>
                <a:lnTo>
                  <a:pt x="2091456" y="2512557"/>
                </a:lnTo>
                <a:lnTo>
                  <a:pt x="2100752" y="2509608"/>
                </a:lnTo>
                <a:lnTo>
                  <a:pt x="2110502" y="2505526"/>
                </a:lnTo>
                <a:lnTo>
                  <a:pt x="2119571" y="2501443"/>
                </a:lnTo>
                <a:lnTo>
                  <a:pt x="2128187" y="2497134"/>
                </a:lnTo>
                <a:lnTo>
                  <a:pt x="2136803" y="2492144"/>
                </a:lnTo>
                <a:lnTo>
                  <a:pt x="2145192" y="2486701"/>
                </a:lnTo>
                <a:lnTo>
                  <a:pt x="2153354" y="2481031"/>
                </a:lnTo>
                <a:lnTo>
                  <a:pt x="2161290" y="2474680"/>
                </a:lnTo>
                <a:lnTo>
                  <a:pt x="2168546" y="2468330"/>
                </a:lnTo>
                <a:lnTo>
                  <a:pt x="2175801" y="2461525"/>
                </a:lnTo>
                <a:lnTo>
                  <a:pt x="2182376" y="2454268"/>
                </a:lnTo>
                <a:lnTo>
                  <a:pt x="2188952" y="2446783"/>
                </a:lnTo>
                <a:lnTo>
                  <a:pt x="2195074" y="2439072"/>
                </a:lnTo>
                <a:lnTo>
                  <a:pt x="2200969" y="2430907"/>
                </a:lnTo>
                <a:lnTo>
                  <a:pt x="2206410" y="2422515"/>
                </a:lnTo>
                <a:lnTo>
                  <a:pt x="2211172" y="2414123"/>
                </a:lnTo>
                <a:lnTo>
                  <a:pt x="2215933" y="2405051"/>
                </a:lnTo>
                <a:lnTo>
                  <a:pt x="2219788" y="2395978"/>
                </a:lnTo>
                <a:lnTo>
                  <a:pt x="2223642" y="2386679"/>
                </a:lnTo>
                <a:lnTo>
                  <a:pt x="2226817" y="2376927"/>
                </a:lnTo>
                <a:lnTo>
                  <a:pt x="2229538" y="2367401"/>
                </a:lnTo>
                <a:lnTo>
                  <a:pt x="2232032" y="2357195"/>
                </a:lnTo>
                <a:lnTo>
                  <a:pt x="2233845" y="2347215"/>
                </a:lnTo>
                <a:lnTo>
                  <a:pt x="2235206" y="2336782"/>
                </a:lnTo>
                <a:lnTo>
                  <a:pt x="2235886" y="2326349"/>
                </a:lnTo>
                <a:lnTo>
                  <a:pt x="2236113" y="2315689"/>
                </a:lnTo>
                <a:lnTo>
                  <a:pt x="2236113" y="229074"/>
                </a:lnTo>
                <a:lnTo>
                  <a:pt x="2235886" y="218414"/>
                </a:lnTo>
                <a:lnTo>
                  <a:pt x="2235206" y="207754"/>
                </a:lnTo>
                <a:lnTo>
                  <a:pt x="2233845" y="197775"/>
                </a:lnTo>
                <a:lnTo>
                  <a:pt x="2232032" y="187568"/>
                </a:lnTo>
                <a:lnTo>
                  <a:pt x="2229538" y="177589"/>
                </a:lnTo>
                <a:lnTo>
                  <a:pt x="2226817" y="167836"/>
                </a:lnTo>
                <a:lnTo>
                  <a:pt x="2223642" y="158310"/>
                </a:lnTo>
                <a:lnTo>
                  <a:pt x="2219788" y="149011"/>
                </a:lnTo>
                <a:lnTo>
                  <a:pt x="2215933" y="139939"/>
                </a:lnTo>
                <a:lnTo>
                  <a:pt x="2211172" y="130867"/>
                </a:lnTo>
                <a:lnTo>
                  <a:pt x="2206410" y="122248"/>
                </a:lnTo>
                <a:lnTo>
                  <a:pt x="2200969" y="113856"/>
                </a:lnTo>
                <a:lnTo>
                  <a:pt x="2195074" y="105918"/>
                </a:lnTo>
                <a:lnTo>
                  <a:pt x="2188952" y="98207"/>
                </a:lnTo>
                <a:lnTo>
                  <a:pt x="2182376" y="90722"/>
                </a:lnTo>
                <a:lnTo>
                  <a:pt x="2175801" y="83238"/>
                </a:lnTo>
                <a:lnTo>
                  <a:pt x="2168546" y="76660"/>
                </a:lnTo>
                <a:lnTo>
                  <a:pt x="2161290" y="70083"/>
                </a:lnTo>
                <a:lnTo>
                  <a:pt x="2153354" y="63959"/>
                </a:lnTo>
                <a:lnTo>
                  <a:pt x="2145192" y="58289"/>
                </a:lnTo>
                <a:lnTo>
                  <a:pt x="2136803" y="52846"/>
                </a:lnTo>
                <a:lnTo>
                  <a:pt x="2128187" y="47856"/>
                </a:lnTo>
                <a:lnTo>
                  <a:pt x="2119571" y="43320"/>
                </a:lnTo>
                <a:lnTo>
                  <a:pt x="2110502" y="39237"/>
                </a:lnTo>
                <a:lnTo>
                  <a:pt x="2100752" y="35382"/>
                </a:lnTo>
                <a:lnTo>
                  <a:pt x="2091456" y="32206"/>
                </a:lnTo>
                <a:lnTo>
                  <a:pt x="2081706" y="29485"/>
                </a:lnTo>
                <a:lnTo>
                  <a:pt x="2071503" y="26990"/>
                </a:lnTo>
                <a:lnTo>
                  <a:pt x="2061527" y="25175"/>
                </a:lnTo>
                <a:lnTo>
                  <a:pt x="2051324" y="24041"/>
                </a:lnTo>
                <a:lnTo>
                  <a:pt x="2040667" y="23134"/>
                </a:lnTo>
                <a:lnTo>
                  <a:pt x="2030011" y="22907"/>
                </a:lnTo>
                <a:lnTo>
                  <a:pt x="458964" y="22907"/>
                </a:lnTo>
                <a:close/>
                <a:moveTo>
                  <a:pt x="458964" y="0"/>
                </a:moveTo>
                <a:lnTo>
                  <a:pt x="2030011" y="0"/>
                </a:lnTo>
                <a:lnTo>
                  <a:pt x="2042028" y="453"/>
                </a:lnTo>
                <a:lnTo>
                  <a:pt x="2053364" y="1134"/>
                </a:lnTo>
                <a:lnTo>
                  <a:pt x="2064701" y="2722"/>
                </a:lnTo>
                <a:lnTo>
                  <a:pt x="2076265" y="4763"/>
                </a:lnTo>
                <a:lnTo>
                  <a:pt x="2087148" y="7258"/>
                </a:lnTo>
                <a:lnTo>
                  <a:pt x="2098031" y="10433"/>
                </a:lnTo>
                <a:lnTo>
                  <a:pt x="2108688" y="14062"/>
                </a:lnTo>
                <a:lnTo>
                  <a:pt x="2118891" y="18371"/>
                </a:lnTo>
                <a:lnTo>
                  <a:pt x="2129094" y="22680"/>
                </a:lnTo>
                <a:lnTo>
                  <a:pt x="2138843" y="27897"/>
                </a:lnTo>
                <a:lnTo>
                  <a:pt x="2148593" y="33340"/>
                </a:lnTo>
                <a:lnTo>
                  <a:pt x="2157889" y="39237"/>
                </a:lnTo>
                <a:lnTo>
                  <a:pt x="2166959" y="45815"/>
                </a:lnTo>
                <a:lnTo>
                  <a:pt x="2175574" y="52392"/>
                </a:lnTo>
                <a:lnTo>
                  <a:pt x="2183737" y="59650"/>
                </a:lnTo>
                <a:lnTo>
                  <a:pt x="2191899" y="67361"/>
                </a:lnTo>
                <a:lnTo>
                  <a:pt x="2199382" y="75299"/>
                </a:lnTo>
                <a:lnTo>
                  <a:pt x="2206637" y="83691"/>
                </a:lnTo>
                <a:lnTo>
                  <a:pt x="2213212" y="92083"/>
                </a:lnTo>
                <a:lnTo>
                  <a:pt x="2219788" y="101155"/>
                </a:lnTo>
                <a:lnTo>
                  <a:pt x="2225683" y="110681"/>
                </a:lnTo>
                <a:lnTo>
                  <a:pt x="2231125" y="120207"/>
                </a:lnTo>
                <a:lnTo>
                  <a:pt x="2236340" y="129960"/>
                </a:lnTo>
                <a:lnTo>
                  <a:pt x="2241101" y="140166"/>
                </a:lnTo>
                <a:lnTo>
                  <a:pt x="2244955" y="150599"/>
                </a:lnTo>
                <a:lnTo>
                  <a:pt x="2248583" y="161032"/>
                </a:lnTo>
                <a:lnTo>
                  <a:pt x="2251758" y="172145"/>
                </a:lnTo>
                <a:lnTo>
                  <a:pt x="2254252" y="183032"/>
                </a:lnTo>
                <a:lnTo>
                  <a:pt x="2256292" y="194372"/>
                </a:lnTo>
                <a:lnTo>
                  <a:pt x="2257879" y="205713"/>
                </a:lnTo>
                <a:lnTo>
                  <a:pt x="2258786" y="217053"/>
                </a:lnTo>
                <a:lnTo>
                  <a:pt x="2259013" y="229074"/>
                </a:lnTo>
                <a:lnTo>
                  <a:pt x="2259013" y="2315689"/>
                </a:lnTo>
                <a:lnTo>
                  <a:pt x="2258786" y="2327483"/>
                </a:lnTo>
                <a:lnTo>
                  <a:pt x="2257879" y="2339050"/>
                </a:lnTo>
                <a:lnTo>
                  <a:pt x="2256292" y="2350617"/>
                </a:lnTo>
                <a:lnTo>
                  <a:pt x="2254252" y="2361958"/>
                </a:lnTo>
                <a:lnTo>
                  <a:pt x="2251758" y="2372844"/>
                </a:lnTo>
                <a:lnTo>
                  <a:pt x="2248583" y="2383731"/>
                </a:lnTo>
                <a:lnTo>
                  <a:pt x="2244955" y="2394391"/>
                </a:lnTo>
                <a:lnTo>
                  <a:pt x="2241101" y="2404824"/>
                </a:lnTo>
                <a:lnTo>
                  <a:pt x="2236340" y="2414803"/>
                </a:lnTo>
                <a:lnTo>
                  <a:pt x="2231125" y="2424783"/>
                </a:lnTo>
                <a:lnTo>
                  <a:pt x="2225683" y="2434309"/>
                </a:lnTo>
                <a:lnTo>
                  <a:pt x="2219788" y="2443608"/>
                </a:lnTo>
                <a:lnTo>
                  <a:pt x="2213212" y="2452680"/>
                </a:lnTo>
                <a:lnTo>
                  <a:pt x="2206637" y="2461299"/>
                </a:lnTo>
                <a:lnTo>
                  <a:pt x="2199382" y="2469464"/>
                </a:lnTo>
                <a:lnTo>
                  <a:pt x="2191899" y="2477629"/>
                </a:lnTo>
                <a:lnTo>
                  <a:pt x="2183737" y="2485113"/>
                </a:lnTo>
                <a:lnTo>
                  <a:pt x="2175574" y="2492371"/>
                </a:lnTo>
                <a:lnTo>
                  <a:pt x="2166959" y="2499175"/>
                </a:lnTo>
                <a:lnTo>
                  <a:pt x="2157889" y="2505526"/>
                </a:lnTo>
                <a:lnTo>
                  <a:pt x="2148593" y="2511649"/>
                </a:lnTo>
                <a:lnTo>
                  <a:pt x="2138843" y="2517093"/>
                </a:lnTo>
                <a:lnTo>
                  <a:pt x="2129094" y="2522309"/>
                </a:lnTo>
                <a:lnTo>
                  <a:pt x="2118891" y="2526619"/>
                </a:lnTo>
                <a:lnTo>
                  <a:pt x="2108688" y="2530701"/>
                </a:lnTo>
                <a:lnTo>
                  <a:pt x="2098031" y="2534330"/>
                </a:lnTo>
                <a:lnTo>
                  <a:pt x="2087148" y="2537505"/>
                </a:lnTo>
                <a:lnTo>
                  <a:pt x="2076265" y="2540000"/>
                </a:lnTo>
                <a:lnTo>
                  <a:pt x="2064701" y="2542268"/>
                </a:lnTo>
                <a:lnTo>
                  <a:pt x="2053364" y="2543402"/>
                </a:lnTo>
                <a:lnTo>
                  <a:pt x="2042028" y="2544536"/>
                </a:lnTo>
                <a:lnTo>
                  <a:pt x="2030011" y="2544763"/>
                </a:lnTo>
                <a:lnTo>
                  <a:pt x="458964" y="2544763"/>
                </a:lnTo>
                <a:lnTo>
                  <a:pt x="447400" y="2544536"/>
                </a:lnTo>
                <a:lnTo>
                  <a:pt x="435610" y="2543402"/>
                </a:lnTo>
                <a:lnTo>
                  <a:pt x="424273" y="2542268"/>
                </a:lnTo>
                <a:lnTo>
                  <a:pt x="413163" y="2540000"/>
                </a:lnTo>
                <a:lnTo>
                  <a:pt x="402053" y="2537505"/>
                </a:lnTo>
                <a:lnTo>
                  <a:pt x="391170" y="2534330"/>
                </a:lnTo>
                <a:lnTo>
                  <a:pt x="380513" y="2530701"/>
                </a:lnTo>
                <a:lnTo>
                  <a:pt x="370084" y="2526619"/>
                </a:lnTo>
                <a:lnTo>
                  <a:pt x="359880" y="2522309"/>
                </a:lnTo>
                <a:lnTo>
                  <a:pt x="350131" y="2517093"/>
                </a:lnTo>
                <a:lnTo>
                  <a:pt x="340608" y="2511649"/>
                </a:lnTo>
                <a:lnTo>
                  <a:pt x="331085" y="2505526"/>
                </a:lnTo>
                <a:lnTo>
                  <a:pt x="322469" y="2499175"/>
                </a:lnTo>
                <a:lnTo>
                  <a:pt x="313626" y="2492371"/>
                </a:lnTo>
                <a:lnTo>
                  <a:pt x="305237" y="2485113"/>
                </a:lnTo>
                <a:lnTo>
                  <a:pt x="297528" y="2477629"/>
                </a:lnTo>
                <a:lnTo>
                  <a:pt x="289819" y="2469464"/>
                </a:lnTo>
                <a:lnTo>
                  <a:pt x="282564" y="2461299"/>
                </a:lnTo>
                <a:lnTo>
                  <a:pt x="275762" y="2452680"/>
                </a:lnTo>
                <a:lnTo>
                  <a:pt x="269413" y="2443608"/>
                </a:lnTo>
                <a:lnTo>
                  <a:pt x="263518" y="2434309"/>
                </a:lnTo>
                <a:lnTo>
                  <a:pt x="257850" y="2424783"/>
                </a:lnTo>
                <a:lnTo>
                  <a:pt x="252862" y="2414803"/>
                </a:lnTo>
                <a:lnTo>
                  <a:pt x="248327" y="2404824"/>
                </a:lnTo>
                <a:lnTo>
                  <a:pt x="244019" y="2394391"/>
                </a:lnTo>
                <a:lnTo>
                  <a:pt x="240391" y="2383731"/>
                </a:lnTo>
                <a:lnTo>
                  <a:pt x="237444" y="2372844"/>
                </a:lnTo>
                <a:lnTo>
                  <a:pt x="234723" y="2361958"/>
                </a:lnTo>
                <a:lnTo>
                  <a:pt x="232682" y="2350617"/>
                </a:lnTo>
                <a:lnTo>
                  <a:pt x="231322" y="2339050"/>
                </a:lnTo>
                <a:lnTo>
                  <a:pt x="230415" y="2327483"/>
                </a:lnTo>
                <a:lnTo>
                  <a:pt x="230188" y="2315689"/>
                </a:lnTo>
                <a:lnTo>
                  <a:pt x="230188" y="2026965"/>
                </a:lnTo>
                <a:lnTo>
                  <a:pt x="369630" y="2026965"/>
                </a:lnTo>
                <a:lnTo>
                  <a:pt x="375298" y="2026738"/>
                </a:lnTo>
                <a:lnTo>
                  <a:pt x="381194" y="2026285"/>
                </a:lnTo>
                <a:lnTo>
                  <a:pt x="386862" y="2025604"/>
                </a:lnTo>
                <a:lnTo>
                  <a:pt x="392530" y="2024470"/>
                </a:lnTo>
                <a:lnTo>
                  <a:pt x="397972" y="2023336"/>
                </a:lnTo>
                <a:lnTo>
                  <a:pt x="403414" y="2021749"/>
                </a:lnTo>
                <a:lnTo>
                  <a:pt x="408628" y="2019934"/>
                </a:lnTo>
                <a:lnTo>
                  <a:pt x="413843" y="2017893"/>
                </a:lnTo>
                <a:lnTo>
                  <a:pt x="419058" y="2015852"/>
                </a:lnTo>
                <a:lnTo>
                  <a:pt x="424046" y="2013130"/>
                </a:lnTo>
                <a:lnTo>
                  <a:pt x="428581" y="2010408"/>
                </a:lnTo>
                <a:lnTo>
                  <a:pt x="433343" y="2007460"/>
                </a:lnTo>
                <a:lnTo>
                  <a:pt x="438104" y="2004285"/>
                </a:lnTo>
                <a:lnTo>
                  <a:pt x="442185" y="2000882"/>
                </a:lnTo>
                <a:lnTo>
                  <a:pt x="446266" y="1997254"/>
                </a:lnTo>
                <a:lnTo>
                  <a:pt x="450348" y="1993398"/>
                </a:lnTo>
                <a:lnTo>
                  <a:pt x="453975" y="1989542"/>
                </a:lnTo>
                <a:lnTo>
                  <a:pt x="457603" y="1985460"/>
                </a:lnTo>
                <a:lnTo>
                  <a:pt x="461004" y="1981377"/>
                </a:lnTo>
                <a:lnTo>
                  <a:pt x="464405" y="1976841"/>
                </a:lnTo>
                <a:lnTo>
                  <a:pt x="467353" y="1972305"/>
                </a:lnTo>
                <a:lnTo>
                  <a:pt x="470074" y="1967315"/>
                </a:lnTo>
                <a:lnTo>
                  <a:pt x="472794" y="1962552"/>
                </a:lnTo>
                <a:lnTo>
                  <a:pt x="474835" y="1957336"/>
                </a:lnTo>
                <a:lnTo>
                  <a:pt x="476876" y="1952119"/>
                </a:lnTo>
                <a:lnTo>
                  <a:pt x="478690" y="1947129"/>
                </a:lnTo>
                <a:lnTo>
                  <a:pt x="480277" y="1941686"/>
                </a:lnTo>
                <a:lnTo>
                  <a:pt x="481637" y="1936243"/>
                </a:lnTo>
                <a:lnTo>
                  <a:pt x="482544" y="1930799"/>
                </a:lnTo>
                <a:lnTo>
                  <a:pt x="483451" y="1924902"/>
                </a:lnTo>
                <a:lnTo>
                  <a:pt x="483904" y="1919232"/>
                </a:lnTo>
                <a:lnTo>
                  <a:pt x="483904" y="1913335"/>
                </a:lnTo>
                <a:lnTo>
                  <a:pt x="483904" y="1907665"/>
                </a:lnTo>
                <a:lnTo>
                  <a:pt x="483451" y="1901768"/>
                </a:lnTo>
                <a:lnTo>
                  <a:pt x="482544" y="1896325"/>
                </a:lnTo>
                <a:lnTo>
                  <a:pt x="481637" y="1890428"/>
                </a:lnTo>
                <a:lnTo>
                  <a:pt x="480277" y="1884985"/>
                </a:lnTo>
                <a:lnTo>
                  <a:pt x="478690" y="1879541"/>
                </a:lnTo>
                <a:lnTo>
                  <a:pt x="476876" y="1874325"/>
                </a:lnTo>
                <a:lnTo>
                  <a:pt x="474835" y="1869335"/>
                </a:lnTo>
                <a:lnTo>
                  <a:pt x="472794" y="1864345"/>
                </a:lnTo>
                <a:lnTo>
                  <a:pt x="470074" y="1859356"/>
                </a:lnTo>
                <a:lnTo>
                  <a:pt x="467353" y="1854366"/>
                </a:lnTo>
                <a:lnTo>
                  <a:pt x="464405" y="1850056"/>
                </a:lnTo>
                <a:lnTo>
                  <a:pt x="461004" y="1845747"/>
                </a:lnTo>
                <a:lnTo>
                  <a:pt x="457603" y="1841211"/>
                </a:lnTo>
                <a:lnTo>
                  <a:pt x="453975" y="1837129"/>
                </a:lnTo>
                <a:lnTo>
                  <a:pt x="450348" y="1833273"/>
                </a:lnTo>
                <a:lnTo>
                  <a:pt x="446266" y="1829417"/>
                </a:lnTo>
                <a:lnTo>
                  <a:pt x="442185" y="1826015"/>
                </a:lnTo>
                <a:lnTo>
                  <a:pt x="438104" y="1822613"/>
                </a:lnTo>
                <a:lnTo>
                  <a:pt x="433343" y="1819211"/>
                </a:lnTo>
                <a:lnTo>
                  <a:pt x="428581" y="1816262"/>
                </a:lnTo>
                <a:lnTo>
                  <a:pt x="424046" y="1813541"/>
                </a:lnTo>
                <a:lnTo>
                  <a:pt x="419058" y="1811273"/>
                </a:lnTo>
                <a:lnTo>
                  <a:pt x="413843" y="1808778"/>
                </a:lnTo>
                <a:lnTo>
                  <a:pt x="408628" y="1806737"/>
                </a:lnTo>
                <a:lnTo>
                  <a:pt x="403414" y="1804922"/>
                </a:lnTo>
                <a:lnTo>
                  <a:pt x="397972" y="1803334"/>
                </a:lnTo>
                <a:lnTo>
                  <a:pt x="392530" y="1801974"/>
                </a:lnTo>
                <a:lnTo>
                  <a:pt x="386862" y="1801293"/>
                </a:lnTo>
                <a:lnTo>
                  <a:pt x="381194" y="1800613"/>
                </a:lnTo>
                <a:lnTo>
                  <a:pt x="375298" y="1799932"/>
                </a:lnTo>
                <a:lnTo>
                  <a:pt x="369630" y="1799932"/>
                </a:lnTo>
                <a:lnTo>
                  <a:pt x="230188" y="1799932"/>
                </a:lnTo>
                <a:lnTo>
                  <a:pt x="230188" y="1385784"/>
                </a:lnTo>
                <a:lnTo>
                  <a:pt x="369630" y="1385784"/>
                </a:lnTo>
                <a:lnTo>
                  <a:pt x="375298" y="1385557"/>
                </a:lnTo>
                <a:lnTo>
                  <a:pt x="381194" y="1385331"/>
                </a:lnTo>
                <a:lnTo>
                  <a:pt x="386862" y="1384650"/>
                </a:lnTo>
                <a:lnTo>
                  <a:pt x="392530" y="1383516"/>
                </a:lnTo>
                <a:lnTo>
                  <a:pt x="397972" y="1382155"/>
                </a:lnTo>
                <a:lnTo>
                  <a:pt x="403414" y="1380795"/>
                </a:lnTo>
                <a:lnTo>
                  <a:pt x="408628" y="1378980"/>
                </a:lnTo>
                <a:lnTo>
                  <a:pt x="413843" y="1376712"/>
                </a:lnTo>
                <a:lnTo>
                  <a:pt x="419058" y="1374671"/>
                </a:lnTo>
                <a:lnTo>
                  <a:pt x="424046" y="1372176"/>
                </a:lnTo>
                <a:lnTo>
                  <a:pt x="428581" y="1369227"/>
                </a:lnTo>
                <a:lnTo>
                  <a:pt x="433343" y="1366506"/>
                </a:lnTo>
                <a:lnTo>
                  <a:pt x="438104" y="1363331"/>
                </a:lnTo>
                <a:lnTo>
                  <a:pt x="442185" y="1359928"/>
                </a:lnTo>
                <a:lnTo>
                  <a:pt x="446266" y="1356300"/>
                </a:lnTo>
                <a:lnTo>
                  <a:pt x="450348" y="1352671"/>
                </a:lnTo>
                <a:lnTo>
                  <a:pt x="453975" y="1348588"/>
                </a:lnTo>
                <a:lnTo>
                  <a:pt x="457603" y="1344732"/>
                </a:lnTo>
                <a:lnTo>
                  <a:pt x="461004" y="1340196"/>
                </a:lnTo>
                <a:lnTo>
                  <a:pt x="464405" y="1335887"/>
                </a:lnTo>
                <a:lnTo>
                  <a:pt x="467353" y="1331124"/>
                </a:lnTo>
                <a:lnTo>
                  <a:pt x="470074" y="1326588"/>
                </a:lnTo>
                <a:lnTo>
                  <a:pt x="472794" y="1321598"/>
                </a:lnTo>
                <a:lnTo>
                  <a:pt x="474835" y="1316608"/>
                </a:lnTo>
                <a:lnTo>
                  <a:pt x="476876" y="1311392"/>
                </a:lnTo>
                <a:lnTo>
                  <a:pt x="478690" y="1305949"/>
                </a:lnTo>
                <a:lnTo>
                  <a:pt x="480277" y="1300732"/>
                </a:lnTo>
                <a:lnTo>
                  <a:pt x="481637" y="1295289"/>
                </a:lnTo>
                <a:lnTo>
                  <a:pt x="482544" y="1289619"/>
                </a:lnTo>
                <a:lnTo>
                  <a:pt x="483451" y="1283948"/>
                </a:lnTo>
                <a:lnTo>
                  <a:pt x="483904" y="1278278"/>
                </a:lnTo>
                <a:lnTo>
                  <a:pt x="483904" y="1272381"/>
                </a:lnTo>
                <a:lnTo>
                  <a:pt x="483904" y="1266711"/>
                </a:lnTo>
                <a:lnTo>
                  <a:pt x="483451" y="1260814"/>
                </a:lnTo>
                <a:lnTo>
                  <a:pt x="482544" y="1255144"/>
                </a:lnTo>
                <a:lnTo>
                  <a:pt x="481637" y="1249474"/>
                </a:lnTo>
                <a:lnTo>
                  <a:pt x="480277" y="1244031"/>
                </a:lnTo>
                <a:lnTo>
                  <a:pt x="478690" y="1238814"/>
                </a:lnTo>
                <a:lnTo>
                  <a:pt x="476876" y="1233371"/>
                </a:lnTo>
                <a:lnTo>
                  <a:pt x="474835" y="1228154"/>
                </a:lnTo>
                <a:lnTo>
                  <a:pt x="472794" y="1223391"/>
                </a:lnTo>
                <a:lnTo>
                  <a:pt x="470074" y="1218401"/>
                </a:lnTo>
                <a:lnTo>
                  <a:pt x="467353" y="1213639"/>
                </a:lnTo>
                <a:lnTo>
                  <a:pt x="464405" y="1209102"/>
                </a:lnTo>
                <a:lnTo>
                  <a:pt x="461004" y="1204566"/>
                </a:lnTo>
                <a:lnTo>
                  <a:pt x="457603" y="1200257"/>
                </a:lnTo>
                <a:lnTo>
                  <a:pt x="453975" y="1196175"/>
                </a:lnTo>
                <a:lnTo>
                  <a:pt x="450348" y="1192092"/>
                </a:lnTo>
                <a:lnTo>
                  <a:pt x="446266" y="1188463"/>
                </a:lnTo>
                <a:lnTo>
                  <a:pt x="442185" y="1184834"/>
                </a:lnTo>
                <a:lnTo>
                  <a:pt x="438104" y="1181659"/>
                </a:lnTo>
                <a:lnTo>
                  <a:pt x="433343" y="1178484"/>
                </a:lnTo>
                <a:lnTo>
                  <a:pt x="428581" y="1175308"/>
                </a:lnTo>
                <a:lnTo>
                  <a:pt x="424046" y="1172813"/>
                </a:lnTo>
                <a:lnTo>
                  <a:pt x="419058" y="1170092"/>
                </a:lnTo>
                <a:lnTo>
                  <a:pt x="413843" y="1167824"/>
                </a:lnTo>
                <a:lnTo>
                  <a:pt x="408628" y="1165783"/>
                </a:lnTo>
                <a:lnTo>
                  <a:pt x="403414" y="1164195"/>
                </a:lnTo>
                <a:lnTo>
                  <a:pt x="397972" y="1162607"/>
                </a:lnTo>
                <a:lnTo>
                  <a:pt x="392530" y="1161246"/>
                </a:lnTo>
                <a:lnTo>
                  <a:pt x="386862" y="1160339"/>
                </a:lnTo>
                <a:lnTo>
                  <a:pt x="381194" y="1159432"/>
                </a:lnTo>
                <a:lnTo>
                  <a:pt x="375298" y="1158978"/>
                </a:lnTo>
                <a:lnTo>
                  <a:pt x="369630" y="1158978"/>
                </a:lnTo>
                <a:lnTo>
                  <a:pt x="230188" y="1158978"/>
                </a:lnTo>
                <a:lnTo>
                  <a:pt x="230188" y="744831"/>
                </a:lnTo>
                <a:lnTo>
                  <a:pt x="369630" y="744831"/>
                </a:lnTo>
                <a:lnTo>
                  <a:pt x="375298" y="744831"/>
                </a:lnTo>
                <a:lnTo>
                  <a:pt x="381194" y="744377"/>
                </a:lnTo>
                <a:lnTo>
                  <a:pt x="386862" y="743470"/>
                </a:lnTo>
                <a:lnTo>
                  <a:pt x="392530" y="742563"/>
                </a:lnTo>
                <a:lnTo>
                  <a:pt x="397972" y="741429"/>
                </a:lnTo>
                <a:lnTo>
                  <a:pt x="403414" y="739841"/>
                </a:lnTo>
                <a:lnTo>
                  <a:pt x="408628" y="738026"/>
                </a:lnTo>
                <a:lnTo>
                  <a:pt x="413843" y="735985"/>
                </a:lnTo>
                <a:lnTo>
                  <a:pt x="419058" y="733717"/>
                </a:lnTo>
                <a:lnTo>
                  <a:pt x="424046" y="731222"/>
                </a:lnTo>
                <a:lnTo>
                  <a:pt x="428581" y="728501"/>
                </a:lnTo>
                <a:lnTo>
                  <a:pt x="433343" y="725325"/>
                </a:lnTo>
                <a:lnTo>
                  <a:pt x="438104" y="722377"/>
                </a:lnTo>
                <a:lnTo>
                  <a:pt x="442185" y="718975"/>
                </a:lnTo>
                <a:lnTo>
                  <a:pt x="446266" y="715573"/>
                </a:lnTo>
                <a:lnTo>
                  <a:pt x="450348" y="711717"/>
                </a:lnTo>
                <a:lnTo>
                  <a:pt x="453975" y="707861"/>
                </a:lnTo>
                <a:lnTo>
                  <a:pt x="457603" y="703552"/>
                </a:lnTo>
                <a:lnTo>
                  <a:pt x="461004" y="699243"/>
                </a:lnTo>
                <a:lnTo>
                  <a:pt x="464405" y="694706"/>
                </a:lnTo>
                <a:lnTo>
                  <a:pt x="467353" y="690170"/>
                </a:lnTo>
                <a:lnTo>
                  <a:pt x="470074" y="685407"/>
                </a:lnTo>
                <a:lnTo>
                  <a:pt x="472794" y="680645"/>
                </a:lnTo>
                <a:lnTo>
                  <a:pt x="474835" y="675655"/>
                </a:lnTo>
                <a:lnTo>
                  <a:pt x="476876" y="670438"/>
                </a:lnTo>
                <a:lnTo>
                  <a:pt x="478690" y="665222"/>
                </a:lnTo>
                <a:lnTo>
                  <a:pt x="480277" y="659778"/>
                </a:lnTo>
                <a:lnTo>
                  <a:pt x="481637" y="654335"/>
                </a:lnTo>
                <a:lnTo>
                  <a:pt x="482544" y="648665"/>
                </a:lnTo>
                <a:lnTo>
                  <a:pt x="483451" y="642995"/>
                </a:lnTo>
                <a:lnTo>
                  <a:pt x="483904" y="637325"/>
                </a:lnTo>
                <a:lnTo>
                  <a:pt x="483904" y="631428"/>
                </a:lnTo>
                <a:lnTo>
                  <a:pt x="483904" y="625531"/>
                </a:lnTo>
                <a:lnTo>
                  <a:pt x="483451" y="619861"/>
                </a:lnTo>
                <a:lnTo>
                  <a:pt x="482544" y="614190"/>
                </a:lnTo>
                <a:lnTo>
                  <a:pt x="481637" y="608747"/>
                </a:lnTo>
                <a:lnTo>
                  <a:pt x="480277" y="603077"/>
                </a:lnTo>
                <a:lnTo>
                  <a:pt x="478690" y="597860"/>
                </a:lnTo>
                <a:lnTo>
                  <a:pt x="476876" y="592417"/>
                </a:lnTo>
                <a:lnTo>
                  <a:pt x="474835" y="587427"/>
                </a:lnTo>
                <a:lnTo>
                  <a:pt x="472794" y="582211"/>
                </a:lnTo>
                <a:lnTo>
                  <a:pt x="470074" y="577448"/>
                </a:lnTo>
                <a:lnTo>
                  <a:pt x="467353" y="572685"/>
                </a:lnTo>
                <a:lnTo>
                  <a:pt x="464405" y="567922"/>
                </a:lnTo>
                <a:lnTo>
                  <a:pt x="461004" y="563613"/>
                </a:lnTo>
                <a:lnTo>
                  <a:pt x="457603" y="559530"/>
                </a:lnTo>
                <a:lnTo>
                  <a:pt x="453975" y="555221"/>
                </a:lnTo>
                <a:lnTo>
                  <a:pt x="450348" y="551138"/>
                </a:lnTo>
                <a:lnTo>
                  <a:pt x="446266" y="547509"/>
                </a:lnTo>
                <a:lnTo>
                  <a:pt x="442185" y="543881"/>
                </a:lnTo>
                <a:lnTo>
                  <a:pt x="438104" y="540478"/>
                </a:lnTo>
                <a:lnTo>
                  <a:pt x="433343" y="537303"/>
                </a:lnTo>
                <a:lnTo>
                  <a:pt x="428581" y="534581"/>
                </a:lnTo>
                <a:lnTo>
                  <a:pt x="424046" y="531633"/>
                </a:lnTo>
                <a:lnTo>
                  <a:pt x="419058" y="529138"/>
                </a:lnTo>
                <a:lnTo>
                  <a:pt x="413843" y="527097"/>
                </a:lnTo>
                <a:lnTo>
                  <a:pt x="408628" y="525056"/>
                </a:lnTo>
                <a:lnTo>
                  <a:pt x="403414" y="523241"/>
                </a:lnTo>
                <a:lnTo>
                  <a:pt x="397972" y="521654"/>
                </a:lnTo>
                <a:lnTo>
                  <a:pt x="392530" y="520293"/>
                </a:lnTo>
                <a:lnTo>
                  <a:pt x="386862" y="519159"/>
                </a:lnTo>
                <a:lnTo>
                  <a:pt x="381194" y="518478"/>
                </a:lnTo>
                <a:lnTo>
                  <a:pt x="375298" y="518251"/>
                </a:lnTo>
                <a:lnTo>
                  <a:pt x="369630" y="518025"/>
                </a:lnTo>
                <a:lnTo>
                  <a:pt x="230188" y="518025"/>
                </a:lnTo>
                <a:lnTo>
                  <a:pt x="230188" y="229074"/>
                </a:lnTo>
                <a:lnTo>
                  <a:pt x="230415" y="217053"/>
                </a:lnTo>
                <a:lnTo>
                  <a:pt x="231322" y="205713"/>
                </a:lnTo>
                <a:lnTo>
                  <a:pt x="232682" y="194372"/>
                </a:lnTo>
                <a:lnTo>
                  <a:pt x="234723" y="183032"/>
                </a:lnTo>
                <a:lnTo>
                  <a:pt x="237444" y="172145"/>
                </a:lnTo>
                <a:lnTo>
                  <a:pt x="240391" y="161032"/>
                </a:lnTo>
                <a:lnTo>
                  <a:pt x="244019" y="150599"/>
                </a:lnTo>
                <a:lnTo>
                  <a:pt x="248327" y="140166"/>
                </a:lnTo>
                <a:lnTo>
                  <a:pt x="252862" y="129960"/>
                </a:lnTo>
                <a:lnTo>
                  <a:pt x="257850" y="120207"/>
                </a:lnTo>
                <a:lnTo>
                  <a:pt x="263518" y="110681"/>
                </a:lnTo>
                <a:lnTo>
                  <a:pt x="269413" y="101155"/>
                </a:lnTo>
                <a:lnTo>
                  <a:pt x="275762" y="92083"/>
                </a:lnTo>
                <a:lnTo>
                  <a:pt x="282564" y="83691"/>
                </a:lnTo>
                <a:lnTo>
                  <a:pt x="289819" y="75299"/>
                </a:lnTo>
                <a:lnTo>
                  <a:pt x="297528" y="67361"/>
                </a:lnTo>
                <a:lnTo>
                  <a:pt x="305237" y="59650"/>
                </a:lnTo>
                <a:lnTo>
                  <a:pt x="313626" y="52392"/>
                </a:lnTo>
                <a:lnTo>
                  <a:pt x="322469" y="45815"/>
                </a:lnTo>
                <a:lnTo>
                  <a:pt x="331085" y="39237"/>
                </a:lnTo>
                <a:lnTo>
                  <a:pt x="340608" y="33340"/>
                </a:lnTo>
                <a:lnTo>
                  <a:pt x="350131" y="27897"/>
                </a:lnTo>
                <a:lnTo>
                  <a:pt x="359880" y="22680"/>
                </a:lnTo>
                <a:lnTo>
                  <a:pt x="370084" y="18371"/>
                </a:lnTo>
                <a:lnTo>
                  <a:pt x="380513" y="14062"/>
                </a:lnTo>
                <a:lnTo>
                  <a:pt x="391170" y="10433"/>
                </a:lnTo>
                <a:lnTo>
                  <a:pt x="402053" y="7258"/>
                </a:lnTo>
                <a:lnTo>
                  <a:pt x="413163" y="4763"/>
                </a:lnTo>
                <a:lnTo>
                  <a:pt x="424273" y="2722"/>
                </a:lnTo>
                <a:lnTo>
                  <a:pt x="435610" y="1134"/>
                </a:lnTo>
                <a:lnTo>
                  <a:pt x="447400" y="453"/>
                </a:lnTo>
                <a:lnTo>
                  <a:pt x="458964"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sp>
        <p:nvSpPr>
          <p:cNvPr id="5" name="Freeform 6"/>
          <p:cNvSpPr/>
          <p:nvPr/>
        </p:nvSpPr>
        <p:spPr bwMode="auto">
          <a:xfrm>
            <a:off x="1724025" y="4578350"/>
            <a:ext cx="2725738" cy="1271588"/>
          </a:xfrm>
          <a:custGeom>
            <a:avLst/>
            <a:gdLst>
              <a:gd name="T0" fmla="*/ 138565 w 4367"/>
              <a:gd name="T1" fmla="*/ 131504 h 2224"/>
              <a:gd name="T2" fmla="*/ 2122168 w 4367"/>
              <a:gd name="T3" fmla="*/ 131504 h 2224"/>
              <a:gd name="T4" fmla="*/ 2142766 w 4367"/>
              <a:gd name="T5" fmla="*/ 99486 h 2224"/>
              <a:gd name="T6" fmla="*/ 2205183 w 4367"/>
              <a:gd name="T7" fmla="*/ 0 h 2224"/>
              <a:gd name="T8" fmla="*/ 2268223 w 4367"/>
              <a:gd name="T9" fmla="*/ 99486 h 2224"/>
              <a:gd name="T10" fmla="*/ 2288821 w 4367"/>
              <a:gd name="T11" fmla="*/ 131504 h 2224"/>
              <a:gd name="T12" fmla="*/ 2587797 w 4367"/>
              <a:gd name="T13" fmla="*/ 131504 h 2224"/>
              <a:gd name="T14" fmla="*/ 2725738 w 4367"/>
              <a:gd name="T15" fmla="*/ 258434 h 2224"/>
              <a:gd name="T16" fmla="*/ 2725738 w 4367"/>
              <a:gd name="T17" fmla="*/ 1145230 h 2224"/>
              <a:gd name="T18" fmla="*/ 2587797 w 4367"/>
              <a:gd name="T19" fmla="*/ 1271588 h 2224"/>
              <a:gd name="T20" fmla="*/ 138565 w 4367"/>
              <a:gd name="T21" fmla="*/ 1271588 h 2224"/>
              <a:gd name="T22" fmla="*/ 0 w 4367"/>
              <a:gd name="T23" fmla="*/ 1145230 h 2224"/>
              <a:gd name="T24" fmla="*/ 0 w 4367"/>
              <a:gd name="T25" fmla="*/ 258434 h 2224"/>
              <a:gd name="T26" fmla="*/ 138565 w 4367"/>
              <a:gd name="T27" fmla="*/ 131504 h 22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367" h="2224">
                <a:moveTo>
                  <a:pt x="222" y="230"/>
                </a:moveTo>
                <a:lnTo>
                  <a:pt x="3400" y="230"/>
                </a:lnTo>
                <a:lnTo>
                  <a:pt x="3433" y="174"/>
                </a:lnTo>
                <a:lnTo>
                  <a:pt x="3533" y="0"/>
                </a:lnTo>
                <a:lnTo>
                  <a:pt x="3634" y="174"/>
                </a:lnTo>
                <a:lnTo>
                  <a:pt x="3667" y="230"/>
                </a:lnTo>
                <a:lnTo>
                  <a:pt x="4146" y="230"/>
                </a:lnTo>
                <a:cubicBezTo>
                  <a:pt x="4267" y="230"/>
                  <a:pt x="4367" y="330"/>
                  <a:pt x="4367" y="452"/>
                </a:cubicBezTo>
                <a:lnTo>
                  <a:pt x="4367" y="2003"/>
                </a:lnTo>
                <a:cubicBezTo>
                  <a:pt x="4367" y="2124"/>
                  <a:pt x="4267" y="2224"/>
                  <a:pt x="4146" y="2224"/>
                </a:cubicBezTo>
                <a:lnTo>
                  <a:pt x="222" y="2224"/>
                </a:lnTo>
                <a:cubicBezTo>
                  <a:pt x="100" y="2224"/>
                  <a:pt x="0" y="2124"/>
                  <a:pt x="0" y="2003"/>
                </a:cubicBezTo>
                <a:lnTo>
                  <a:pt x="0" y="452"/>
                </a:lnTo>
                <a:cubicBezTo>
                  <a:pt x="0" y="330"/>
                  <a:pt x="100" y="230"/>
                  <a:pt x="222" y="230"/>
                </a:cubicBezTo>
                <a:close/>
              </a:path>
            </a:pathLst>
          </a:custGeom>
          <a:solidFill>
            <a:schemeClr val="bg1">
              <a:lumMod val="85000"/>
            </a:schemeClr>
          </a:solidFill>
          <a:ln>
            <a:noFill/>
          </a:ln>
        </p:spPr>
        <p:txBody>
          <a:bodyPr/>
          <a:lstStyle/>
          <a:p>
            <a:endParaRPr lang="zh-CN" altLang="en-US" dirty="0">
              <a:ea typeface="微软雅黑" panose="020B0503020204020204" pitchFamily="34" charset="-122"/>
            </a:endParaRPr>
          </a:p>
        </p:txBody>
      </p:sp>
      <p:sp>
        <p:nvSpPr>
          <p:cNvPr id="6" name="Freeform 7"/>
          <p:cNvSpPr/>
          <p:nvPr/>
        </p:nvSpPr>
        <p:spPr bwMode="auto">
          <a:xfrm>
            <a:off x="1724025" y="1236663"/>
            <a:ext cx="2725738" cy="3440112"/>
          </a:xfrm>
          <a:custGeom>
            <a:avLst/>
            <a:gdLst>
              <a:gd name="T0" fmla="*/ 138565 w 4367"/>
              <a:gd name="T1" fmla="*/ 0 h 6013"/>
              <a:gd name="T2" fmla="*/ 2587797 w 4367"/>
              <a:gd name="T3" fmla="*/ 0 h 6013"/>
              <a:gd name="T4" fmla="*/ 2725738 w 4367"/>
              <a:gd name="T5" fmla="*/ 127009 h 6013"/>
              <a:gd name="T6" fmla="*/ 2725738 w 4367"/>
              <a:gd name="T7" fmla="*/ 3313103 h 6013"/>
              <a:gd name="T8" fmla="*/ 2587797 w 4367"/>
              <a:gd name="T9" fmla="*/ 3440112 h 6013"/>
              <a:gd name="T10" fmla="*/ 2328144 w 4367"/>
              <a:gd name="T11" fmla="*/ 3440112 h 6013"/>
              <a:gd name="T12" fmla="*/ 2205183 w 4367"/>
              <a:gd name="T13" fmla="*/ 3245022 h 6013"/>
              <a:gd name="T14" fmla="*/ 2082846 w 4367"/>
              <a:gd name="T15" fmla="*/ 3440112 h 6013"/>
              <a:gd name="T16" fmla="*/ 138565 w 4367"/>
              <a:gd name="T17" fmla="*/ 3440112 h 6013"/>
              <a:gd name="T18" fmla="*/ 0 w 4367"/>
              <a:gd name="T19" fmla="*/ 3313103 h 6013"/>
              <a:gd name="T20" fmla="*/ 0 w 4367"/>
              <a:gd name="T21" fmla="*/ 127009 h 6013"/>
              <a:gd name="T22" fmla="*/ 138565 w 4367"/>
              <a:gd name="T23" fmla="*/ 0 h 60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367" h="6013">
                <a:moveTo>
                  <a:pt x="222" y="0"/>
                </a:moveTo>
                <a:lnTo>
                  <a:pt x="4146" y="0"/>
                </a:lnTo>
                <a:cubicBezTo>
                  <a:pt x="4267" y="0"/>
                  <a:pt x="4367" y="100"/>
                  <a:pt x="4367" y="222"/>
                </a:cubicBezTo>
                <a:lnTo>
                  <a:pt x="4367" y="5791"/>
                </a:lnTo>
                <a:cubicBezTo>
                  <a:pt x="4367" y="5913"/>
                  <a:pt x="4267" y="6013"/>
                  <a:pt x="4146" y="6013"/>
                </a:cubicBezTo>
                <a:lnTo>
                  <a:pt x="3730" y="6013"/>
                </a:lnTo>
                <a:lnTo>
                  <a:pt x="3533" y="5672"/>
                </a:lnTo>
                <a:lnTo>
                  <a:pt x="3337" y="6013"/>
                </a:lnTo>
                <a:lnTo>
                  <a:pt x="222" y="6013"/>
                </a:lnTo>
                <a:cubicBezTo>
                  <a:pt x="100" y="6013"/>
                  <a:pt x="0" y="5913"/>
                  <a:pt x="0" y="5791"/>
                </a:cubicBezTo>
                <a:lnTo>
                  <a:pt x="0" y="222"/>
                </a:lnTo>
                <a:cubicBezTo>
                  <a:pt x="0" y="100"/>
                  <a:pt x="100" y="0"/>
                  <a:pt x="222" y="0"/>
                </a:cubicBezTo>
                <a:close/>
              </a:path>
            </a:pathLst>
          </a:cu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微软雅黑" panose="020B0503020204020204" pitchFamily="34" charset="-122"/>
            </a:endParaRPr>
          </a:p>
        </p:txBody>
      </p:sp>
      <p:sp>
        <p:nvSpPr>
          <p:cNvPr id="7" name="Freeform 6"/>
          <p:cNvSpPr/>
          <p:nvPr/>
        </p:nvSpPr>
        <p:spPr bwMode="auto">
          <a:xfrm>
            <a:off x="4749800" y="4578350"/>
            <a:ext cx="2725738" cy="1271588"/>
          </a:xfrm>
          <a:custGeom>
            <a:avLst/>
            <a:gdLst>
              <a:gd name="T0" fmla="*/ 138565 w 4367"/>
              <a:gd name="T1" fmla="*/ 131504 h 2224"/>
              <a:gd name="T2" fmla="*/ 2122168 w 4367"/>
              <a:gd name="T3" fmla="*/ 131504 h 2224"/>
              <a:gd name="T4" fmla="*/ 2142766 w 4367"/>
              <a:gd name="T5" fmla="*/ 99486 h 2224"/>
              <a:gd name="T6" fmla="*/ 2205183 w 4367"/>
              <a:gd name="T7" fmla="*/ 0 h 2224"/>
              <a:gd name="T8" fmla="*/ 2268223 w 4367"/>
              <a:gd name="T9" fmla="*/ 99486 h 2224"/>
              <a:gd name="T10" fmla="*/ 2288821 w 4367"/>
              <a:gd name="T11" fmla="*/ 131504 h 2224"/>
              <a:gd name="T12" fmla="*/ 2587797 w 4367"/>
              <a:gd name="T13" fmla="*/ 131504 h 2224"/>
              <a:gd name="T14" fmla="*/ 2725738 w 4367"/>
              <a:gd name="T15" fmla="*/ 258434 h 2224"/>
              <a:gd name="T16" fmla="*/ 2725738 w 4367"/>
              <a:gd name="T17" fmla="*/ 1145230 h 2224"/>
              <a:gd name="T18" fmla="*/ 2587797 w 4367"/>
              <a:gd name="T19" fmla="*/ 1271588 h 2224"/>
              <a:gd name="T20" fmla="*/ 138565 w 4367"/>
              <a:gd name="T21" fmla="*/ 1271588 h 2224"/>
              <a:gd name="T22" fmla="*/ 0 w 4367"/>
              <a:gd name="T23" fmla="*/ 1145230 h 2224"/>
              <a:gd name="T24" fmla="*/ 0 w 4367"/>
              <a:gd name="T25" fmla="*/ 258434 h 2224"/>
              <a:gd name="T26" fmla="*/ 138565 w 4367"/>
              <a:gd name="T27" fmla="*/ 131504 h 22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367" h="2224">
                <a:moveTo>
                  <a:pt x="222" y="230"/>
                </a:moveTo>
                <a:lnTo>
                  <a:pt x="3400" y="230"/>
                </a:lnTo>
                <a:lnTo>
                  <a:pt x="3433" y="174"/>
                </a:lnTo>
                <a:lnTo>
                  <a:pt x="3533" y="0"/>
                </a:lnTo>
                <a:lnTo>
                  <a:pt x="3634" y="174"/>
                </a:lnTo>
                <a:lnTo>
                  <a:pt x="3667" y="230"/>
                </a:lnTo>
                <a:lnTo>
                  <a:pt x="4146" y="230"/>
                </a:lnTo>
                <a:cubicBezTo>
                  <a:pt x="4267" y="230"/>
                  <a:pt x="4367" y="330"/>
                  <a:pt x="4367" y="452"/>
                </a:cubicBezTo>
                <a:lnTo>
                  <a:pt x="4367" y="2003"/>
                </a:lnTo>
                <a:cubicBezTo>
                  <a:pt x="4367" y="2124"/>
                  <a:pt x="4267" y="2224"/>
                  <a:pt x="4146" y="2224"/>
                </a:cubicBezTo>
                <a:lnTo>
                  <a:pt x="222" y="2224"/>
                </a:lnTo>
                <a:cubicBezTo>
                  <a:pt x="100" y="2224"/>
                  <a:pt x="0" y="2124"/>
                  <a:pt x="0" y="2003"/>
                </a:cubicBezTo>
                <a:lnTo>
                  <a:pt x="0" y="452"/>
                </a:lnTo>
                <a:cubicBezTo>
                  <a:pt x="0" y="330"/>
                  <a:pt x="100" y="230"/>
                  <a:pt x="222" y="230"/>
                </a:cubicBezTo>
                <a:close/>
              </a:path>
            </a:pathLst>
          </a:custGeom>
          <a:solidFill>
            <a:schemeClr val="accent1">
              <a:lumMod val="20000"/>
              <a:lumOff val="80000"/>
            </a:schemeClr>
          </a:solidFill>
          <a:ln>
            <a:noFill/>
          </a:ln>
        </p:spPr>
        <p:txBody>
          <a:bodyPr/>
          <a:lstStyle/>
          <a:p>
            <a:endParaRPr lang="zh-CN" altLang="en-US" dirty="0">
              <a:ea typeface="微软雅黑" panose="020B0503020204020204" pitchFamily="34" charset="-122"/>
            </a:endParaRPr>
          </a:p>
        </p:txBody>
      </p:sp>
      <p:sp>
        <p:nvSpPr>
          <p:cNvPr id="8" name="Freeform 7"/>
          <p:cNvSpPr/>
          <p:nvPr/>
        </p:nvSpPr>
        <p:spPr bwMode="auto">
          <a:xfrm>
            <a:off x="4749800" y="1236663"/>
            <a:ext cx="2725738" cy="3440112"/>
          </a:xfrm>
          <a:custGeom>
            <a:avLst/>
            <a:gdLst>
              <a:gd name="T0" fmla="*/ 138565 w 4367"/>
              <a:gd name="T1" fmla="*/ 0 h 6013"/>
              <a:gd name="T2" fmla="*/ 2587797 w 4367"/>
              <a:gd name="T3" fmla="*/ 0 h 6013"/>
              <a:gd name="T4" fmla="*/ 2725738 w 4367"/>
              <a:gd name="T5" fmla="*/ 127009 h 6013"/>
              <a:gd name="T6" fmla="*/ 2725738 w 4367"/>
              <a:gd name="T7" fmla="*/ 3313103 h 6013"/>
              <a:gd name="T8" fmla="*/ 2587797 w 4367"/>
              <a:gd name="T9" fmla="*/ 3440112 h 6013"/>
              <a:gd name="T10" fmla="*/ 2328144 w 4367"/>
              <a:gd name="T11" fmla="*/ 3440112 h 6013"/>
              <a:gd name="T12" fmla="*/ 2205183 w 4367"/>
              <a:gd name="T13" fmla="*/ 3245022 h 6013"/>
              <a:gd name="T14" fmla="*/ 2082846 w 4367"/>
              <a:gd name="T15" fmla="*/ 3440112 h 6013"/>
              <a:gd name="T16" fmla="*/ 138565 w 4367"/>
              <a:gd name="T17" fmla="*/ 3440112 h 6013"/>
              <a:gd name="T18" fmla="*/ 0 w 4367"/>
              <a:gd name="T19" fmla="*/ 3313103 h 6013"/>
              <a:gd name="T20" fmla="*/ 0 w 4367"/>
              <a:gd name="T21" fmla="*/ 127009 h 6013"/>
              <a:gd name="T22" fmla="*/ 138565 w 4367"/>
              <a:gd name="T23" fmla="*/ 0 h 60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367" h="6013">
                <a:moveTo>
                  <a:pt x="222" y="0"/>
                </a:moveTo>
                <a:lnTo>
                  <a:pt x="4146" y="0"/>
                </a:lnTo>
                <a:cubicBezTo>
                  <a:pt x="4267" y="0"/>
                  <a:pt x="4367" y="100"/>
                  <a:pt x="4367" y="222"/>
                </a:cubicBezTo>
                <a:lnTo>
                  <a:pt x="4367" y="5791"/>
                </a:lnTo>
                <a:cubicBezTo>
                  <a:pt x="4367" y="5913"/>
                  <a:pt x="4267" y="6013"/>
                  <a:pt x="4146" y="6013"/>
                </a:cubicBezTo>
                <a:lnTo>
                  <a:pt x="3730" y="6013"/>
                </a:lnTo>
                <a:lnTo>
                  <a:pt x="3533" y="5672"/>
                </a:lnTo>
                <a:lnTo>
                  <a:pt x="3337" y="6013"/>
                </a:lnTo>
                <a:lnTo>
                  <a:pt x="222" y="6013"/>
                </a:lnTo>
                <a:cubicBezTo>
                  <a:pt x="100" y="6013"/>
                  <a:pt x="0" y="5913"/>
                  <a:pt x="0" y="5791"/>
                </a:cubicBezTo>
                <a:lnTo>
                  <a:pt x="0" y="222"/>
                </a:lnTo>
                <a:cubicBezTo>
                  <a:pt x="0" y="100"/>
                  <a:pt x="100" y="0"/>
                  <a:pt x="222" y="0"/>
                </a:cubicBezTo>
                <a:close/>
              </a:path>
            </a:pathLst>
          </a:cu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微软雅黑" panose="020B0503020204020204" pitchFamily="34" charset="-122"/>
            </a:endParaRPr>
          </a:p>
        </p:txBody>
      </p:sp>
      <p:sp>
        <p:nvSpPr>
          <p:cNvPr id="9" name="Freeform 6"/>
          <p:cNvSpPr/>
          <p:nvPr/>
        </p:nvSpPr>
        <p:spPr bwMode="auto">
          <a:xfrm>
            <a:off x="7826375" y="4578350"/>
            <a:ext cx="2725738" cy="1271588"/>
          </a:xfrm>
          <a:custGeom>
            <a:avLst/>
            <a:gdLst>
              <a:gd name="T0" fmla="*/ 138565 w 4367"/>
              <a:gd name="T1" fmla="*/ 131504 h 2224"/>
              <a:gd name="T2" fmla="*/ 2122168 w 4367"/>
              <a:gd name="T3" fmla="*/ 131504 h 2224"/>
              <a:gd name="T4" fmla="*/ 2142766 w 4367"/>
              <a:gd name="T5" fmla="*/ 99486 h 2224"/>
              <a:gd name="T6" fmla="*/ 2205183 w 4367"/>
              <a:gd name="T7" fmla="*/ 0 h 2224"/>
              <a:gd name="T8" fmla="*/ 2268223 w 4367"/>
              <a:gd name="T9" fmla="*/ 99486 h 2224"/>
              <a:gd name="T10" fmla="*/ 2288821 w 4367"/>
              <a:gd name="T11" fmla="*/ 131504 h 2224"/>
              <a:gd name="T12" fmla="*/ 2587797 w 4367"/>
              <a:gd name="T13" fmla="*/ 131504 h 2224"/>
              <a:gd name="T14" fmla="*/ 2725738 w 4367"/>
              <a:gd name="T15" fmla="*/ 258434 h 2224"/>
              <a:gd name="T16" fmla="*/ 2725738 w 4367"/>
              <a:gd name="T17" fmla="*/ 1145230 h 2224"/>
              <a:gd name="T18" fmla="*/ 2587797 w 4367"/>
              <a:gd name="T19" fmla="*/ 1271588 h 2224"/>
              <a:gd name="T20" fmla="*/ 138565 w 4367"/>
              <a:gd name="T21" fmla="*/ 1271588 h 2224"/>
              <a:gd name="T22" fmla="*/ 0 w 4367"/>
              <a:gd name="T23" fmla="*/ 1145230 h 2224"/>
              <a:gd name="T24" fmla="*/ 0 w 4367"/>
              <a:gd name="T25" fmla="*/ 258434 h 2224"/>
              <a:gd name="T26" fmla="*/ 138565 w 4367"/>
              <a:gd name="T27" fmla="*/ 131504 h 22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367" h="2224">
                <a:moveTo>
                  <a:pt x="222" y="230"/>
                </a:moveTo>
                <a:lnTo>
                  <a:pt x="3400" y="230"/>
                </a:lnTo>
                <a:lnTo>
                  <a:pt x="3433" y="174"/>
                </a:lnTo>
                <a:lnTo>
                  <a:pt x="3533" y="0"/>
                </a:lnTo>
                <a:lnTo>
                  <a:pt x="3634" y="174"/>
                </a:lnTo>
                <a:lnTo>
                  <a:pt x="3667" y="230"/>
                </a:lnTo>
                <a:lnTo>
                  <a:pt x="4146" y="230"/>
                </a:lnTo>
                <a:cubicBezTo>
                  <a:pt x="4267" y="230"/>
                  <a:pt x="4367" y="330"/>
                  <a:pt x="4367" y="452"/>
                </a:cubicBezTo>
                <a:lnTo>
                  <a:pt x="4367" y="2003"/>
                </a:lnTo>
                <a:cubicBezTo>
                  <a:pt x="4367" y="2124"/>
                  <a:pt x="4267" y="2224"/>
                  <a:pt x="4146" y="2224"/>
                </a:cubicBezTo>
                <a:lnTo>
                  <a:pt x="222" y="2224"/>
                </a:lnTo>
                <a:cubicBezTo>
                  <a:pt x="100" y="2224"/>
                  <a:pt x="0" y="2124"/>
                  <a:pt x="0" y="2003"/>
                </a:cubicBezTo>
                <a:lnTo>
                  <a:pt x="0" y="452"/>
                </a:lnTo>
                <a:cubicBezTo>
                  <a:pt x="0" y="330"/>
                  <a:pt x="100" y="230"/>
                  <a:pt x="222" y="230"/>
                </a:cubicBezTo>
                <a:close/>
              </a:path>
            </a:pathLst>
          </a:custGeom>
          <a:solidFill>
            <a:schemeClr val="accent5">
              <a:lumMod val="40000"/>
              <a:lumOff val="60000"/>
            </a:schemeClr>
          </a:solidFill>
          <a:ln>
            <a:noFill/>
          </a:ln>
        </p:spPr>
        <p:txBody>
          <a:bodyPr/>
          <a:lstStyle/>
          <a:p>
            <a:endParaRPr lang="zh-CN" altLang="en-US" dirty="0">
              <a:ea typeface="微软雅黑" panose="020B0503020204020204" pitchFamily="34" charset="-122"/>
            </a:endParaRPr>
          </a:p>
        </p:txBody>
      </p:sp>
      <p:sp>
        <p:nvSpPr>
          <p:cNvPr id="10" name="Freeform 7"/>
          <p:cNvSpPr/>
          <p:nvPr/>
        </p:nvSpPr>
        <p:spPr bwMode="auto">
          <a:xfrm>
            <a:off x="7826375" y="1236663"/>
            <a:ext cx="2725738" cy="3440112"/>
          </a:xfrm>
          <a:custGeom>
            <a:avLst/>
            <a:gdLst>
              <a:gd name="T0" fmla="*/ 138565 w 4367"/>
              <a:gd name="T1" fmla="*/ 0 h 6013"/>
              <a:gd name="T2" fmla="*/ 2587797 w 4367"/>
              <a:gd name="T3" fmla="*/ 0 h 6013"/>
              <a:gd name="T4" fmla="*/ 2725738 w 4367"/>
              <a:gd name="T5" fmla="*/ 127009 h 6013"/>
              <a:gd name="T6" fmla="*/ 2725738 w 4367"/>
              <a:gd name="T7" fmla="*/ 3313103 h 6013"/>
              <a:gd name="T8" fmla="*/ 2587797 w 4367"/>
              <a:gd name="T9" fmla="*/ 3440112 h 6013"/>
              <a:gd name="T10" fmla="*/ 2328144 w 4367"/>
              <a:gd name="T11" fmla="*/ 3440112 h 6013"/>
              <a:gd name="T12" fmla="*/ 2205183 w 4367"/>
              <a:gd name="T13" fmla="*/ 3245022 h 6013"/>
              <a:gd name="T14" fmla="*/ 2082846 w 4367"/>
              <a:gd name="T15" fmla="*/ 3440112 h 6013"/>
              <a:gd name="T16" fmla="*/ 138565 w 4367"/>
              <a:gd name="T17" fmla="*/ 3440112 h 6013"/>
              <a:gd name="T18" fmla="*/ 0 w 4367"/>
              <a:gd name="T19" fmla="*/ 3313103 h 6013"/>
              <a:gd name="T20" fmla="*/ 0 w 4367"/>
              <a:gd name="T21" fmla="*/ 127009 h 6013"/>
              <a:gd name="T22" fmla="*/ 138565 w 4367"/>
              <a:gd name="T23" fmla="*/ 0 h 60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367" h="6013">
                <a:moveTo>
                  <a:pt x="222" y="0"/>
                </a:moveTo>
                <a:lnTo>
                  <a:pt x="4146" y="0"/>
                </a:lnTo>
                <a:cubicBezTo>
                  <a:pt x="4267" y="0"/>
                  <a:pt x="4367" y="100"/>
                  <a:pt x="4367" y="222"/>
                </a:cubicBezTo>
                <a:lnTo>
                  <a:pt x="4367" y="5791"/>
                </a:lnTo>
                <a:cubicBezTo>
                  <a:pt x="4367" y="5913"/>
                  <a:pt x="4267" y="6013"/>
                  <a:pt x="4146" y="6013"/>
                </a:cubicBezTo>
                <a:lnTo>
                  <a:pt x="3730" y="6013"/>
                </a:lnTo>
                <a:lnTo>
                  <a:pt x="3533" y="5672"/>
                </a:lnTo>
                <a:lnTo>
                  <a:pt x="3337" y="6013"/>
                </a:lnTo>
                <a:lnTo>
                  <a:pt x="222" y="6013"/>
                </a:lnTo>
                <a:cubicBezTo>
                  <a:pt x="100" y="6013"/>
                  <a:pt x="0" y="5913"/>
                  <a:pt x="0" y="5791"/>
                </a:cubicBezTo>
                <a:lnTo>
                  <a:pt x="0" y="222"/>
                </a:lnTo>
                <a:cubicBezTo>
                  <a:pt x="0" y="100"/>
                  <a:pt x="100" y="0"/>
                  <a:pt x="222" y="0"/>
                </a:cubicBezTo>
                <a:close/>
              </a:path>
            </a:pathLst>
          </a:cu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微软雅黑" panose="020B0503020204020204" pitchFamily="34" charset="-122"/>
            </a:endParaRPr>
          </a:p>
        </p:txBody>
      </p:sp>
      <p:sp>
        <p:nvSpPr>
          <p:cNvPr id="11" name="TextBox 9"/>
          <p:cNvSpPr txBox="1">
            <a:spLocks noChangeArrowheads="1"/>
          </p:cNvSpPr>
          <p:nvPr/>
        </p:nvSpPr>
        <p:spPr bwMode="auto">
          <a:xfrm>
            <a:off x="1787525" y="4797946"/>
            <a:ext cx="25527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800" dirty="0">
                <a:solidFill>
                  <a:schemeClr val="tx1"/>
                </a:solidFill>
                <a:latin typeface="微软雅黑" panose="020B0503020204020204" pitchFamily="34" charset="-122"/>
              </a:rPr>
              <a:t>点击输入你的亮出内容</a:t>
            </a:r>
            <a:endParaRPr lang="en-US" altLang="zh-CN" sz="1800" dirty="0">
              <a:solidFill>
                <a:schemeClr val="tx1"/>
              </a:solidFill>
              <a:latin typeface="微软雅黑" panose="020B0503020204020204" pitchFamily="34" charset="-122"/>
            </a:endParaRPr>
          </a:p>
          <a:p>
            <a:pPr algn="ctr" eaLnBrk="1" hangingPunct="1">
              <a:spcBef>
                <a:spcPct val="0"/>
              </a:spcBef>
              <a:buFontTx/>
              <a:buNone/>
            </a:pPr>
            <a:r>
              <a:rPr lang="zh-CN" altLang="en-US" sz="1800" dirty="0">
                <a:solidFill>
                  <a:schemeClr val="tx1"/>
                </a:solidFill>
                <a:latin typeface="微软雅黑" panose="020B0503020204020204" pitchFamily="34" charset="-122"/>
              </a:rPr>
              <a:t>或复制文本内容</a:t>
            </a:r>
            <a:endParaRPr lang="en-US" altLang="zh-CN" sz="1800" dirty="0">
              <a:solidFill>
                <a:schemeClr val="tx1"/>
              </a:solidFill>
              <a:latin typeface="微软雅黑" panose="020B0503020204020204" pitchFamily="34" charset="-122"/>
            </a:endParaRPr>
          </a:p>
          <a:p>
            <a:pPr algn="ctr" eaLnBrk="1" hangingPunct="1">
              <a:spcBef>
                <a:spcPct val="0"/>
              </a:spcBef>
              <a:buFontTx/>
              <a:buNone/>
            </a:pPr>
            <a:r>
              <a:rPr lang="zh-CN" altLang="en-US" sz="1800" dirty="0">
                <a:solidFill>
                  <a:schemeClr val="tx1"/>
                </a:solidFill>
                <a:latin typeface="微软雅黑" panose="020B0503020204020204" pitchFamily="34" charset="-122"/>
              </a:rPr>
              <a:t>图片随意更改</a:t>
            </a:r>
          </a:p>
        </p:txBody>
      </p:sp>
      <p:sp>
        <p:nvSpPr>
          <p:cNvPr id="12" name="TextBox 10"/>
          <p:cNvSpPr txBox="1">
            <a:spLocks noChangeArrowheads="1"/>
          </p:cNvSpPr>
          <p:nvPr/>
        </p:nvSpPr>
        <p:spPr bwMode="auto">
          <a:xfrm>
            <a:off x="4800600" y="4886325"/>
            <a:ext cx="255111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800" dirty="0">
                <a:solidFill>
                  <a:schemeClr val="tx1"/>
                </a:solidFill>
                <a:latin typeface="微软雅黑" panose="020B0503020204020204" pitchFamily="34" charset="-122"/>
              </a:rPr>
              <a:t>点击输入你的亮出内容</a:t>
            </a:r>
            <a:endParaRPr lang="en-US" altLang="zh-CN" sz="1800" dirty="0">
              <a:solidFill>
                <a:schemeClr val="tx1"/>
              </a:solidFill>
              <a:latin typeface="微软雅黑" panose="020B0503020204020204" pitchFamily="34" charset="-122"/>
            </a:endParaRPr>
          </a:p>
          <a:p>
            <a:pPr algn="ctr" eaLnBrk="1" hangingPunct="1">
              <a:spcBef>
                <a:spcPct val="0"/>
              </a:spcBef>
              <a:buFontTx/>
              <a:buNone/>
            </a:pPr>
            <a:r>
              <a:rPr lang="zh-CN" altLang="en-US" sz="1800" dirty="0">
                <a:solidFill>
                  <a:schemeClr val="tx1"/>
                </a:solidFill>
                <a:latin typeface="微软雅黑" panose="020B0503020204020204" pitchFamily="34" charset="-122"/>
              </a:rPr>
              <a:t>或复制文本内容</a:t>
            </a:r>
            <a:endParaRPr lang="en-US" altLang="zh-CN" sz="1800" dirty="0">
              <a:solidFill>
                <a:schemeClr val="tx1"/>
              </a:solidFill>
              <a:latin typeface="微软雅黑" panose="020B0503020204020204" pitchFamily="34" charset="-122"/>
            </a:endParaRPr>
          </a:p>
          <a:p>
            <a:pPr algn="ctr" eaLnBrk="1" hangingPunct="1">
              <a:spcBef>
                <a:spcPct val="0"/>
              </a:spcBef>
              <a:buFontTx/>
              <a:buNone/>
            </a:pPr>
            <a:r>
              <a:rPr lang="zh-CN" altLang="en-US" sz="1800" dirty="0">
                <a:solidFill>
                  <a:schemeClr val="tx1"/>
                </a:solidFill>
                <a:latin typeface="微软雅黑" panose="020B0503020204020204" pitchFamily="34" charset="-122"/>
              </a:rPr>
              <a:t>图片随意更改</a:t>
            </a:r>
          </a:p>
        </p:txBody>
      </p:sp>
      <p:sp>
        <p:nvSpPr>
          <p:cNvPr id="13" name="TextBox 11"/>
          <p:cNvSpPr txBox="1">
            <a:spLocks noChangeArrowheads="1"/>
          </p:cNvSpPr>
          <p:nvPr/>
        </p:nvSpPr>
        <p:spPr bwMode="auto">
          <a:xfrm>
            <a:off x="7889875" y="4886325"/>
            <a:ext cx="25527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800" dirty="0">
                <a:solidFill>
                  <a:schemeClr val="tx1"/>
                </a:solidFill>
                <a:latin typeface="微软雅黑" panose="020B0503020204020204" pitchFamily="34" charset="-122"/>
              </a:rPr>
              <a:t>点击输入你的亮出内容</a:t>
            </a:r>
            <a:endParaRPr lang="en-US" altLang="zh-CN" sz="1800" dirty="0">
              <a:solidFill>
                <a:schemeClr val="tx1"/>
              </a:solidFill>
              <a:latin typeface="微软雅黑" panose="020B0503020204020204" pitchFamily="34" charset="-122"/>
            </a:endParaRPr>
          </a:p>
          <a:p>
            <a:pPr algn="ctr" eaLnBrk="1" hangingPunct="1">
              <a:spcBef>
                <a:spcPct val="0"/>
              </a:spcBef>
              <a:buFontTx/>
              <a:buNone/>
            </a:pPr>
            <a:r>
              <a:rPr lang="zh-CN" altLang="en-US" sz="1800" dirty="0">
                <a:solidFill>
                  <a:schemeClr val="tx1"/>
                </a:solidFill>
                <a:latin typeface="微软雅黑" panose="020B0503020204020204" pitchFamily="34" charset="-122"/>
              </a:rPr>
              <a:t>或复制文本内容</a:t>
            </a:r>
            <a:endParaRPr lang="en-US" altLang="zh-CN" sz="1800" dirty="0">
              <a:solidFill>
                <a:schemeClr val="tx1"/>
              </a:solidFill>
              <a:latin typeface="微软雅黑" panose="020B0503020204020204" pitchFamily="34" charset="-122"/>
            </a:endParaRPr>
          </a:p>
          <a:p>
            <a:pPr algn="ctr" eaLnBrk="1" hangingPunct="1">
              <a:spcBef>
                <a:spcPct val="0"/>
              </a:spcBef>
              <a:buFontTx/>
              <a:buNone/>
            </a:pPr>
            <a:r>
              <a:rPr lang="zh-CN" altLang="en-US" sz="1800" dirty="0">
                <a:solidFill>
                  <a:schemeClr val="tx1"/>
                </a:solidFill>
                <a:latin typeface="微软雅黑" panose="020B0503020204020204" pitchFamily="34" charset="-122"/>
              </a:rPr>
              <a:t>图片随意更改</a:t>
            </a:r>
          </a:p>
        </p:txBody>
      </p:sp>
    </p:spTree>
  </p:cSld>
  <p:clrMapOvr>
    <a:masterClrMapping/>
  </p:clrMapOvr>
  <mc:AlternateContent xmlns:mc="http://schemas.openxmlformats.org/markup-compatibility/2006" xmlns:p14="http://schemas.microsoft.com/office/powerpoint/2010/main">
    <mc:Choice Requires="p14">
      <p:transition spd="slow" p14:dur="1600" advTm="10000">
        <p14:prism isInverted="1"/>
      </p:transition>
    </mc:Choice>
    <mc:Fallback xmlns="">
      <p:transition spd="slow" advTm="1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2"/>
                                        </p:tgtEl>
                                        <p:attrNameLst>
                                          <p:attrName>ppt_y</p:attrName>
                                        </p:attrNameLst>
                                      </p:cBhvr>
                                      <p:tavLst>
                                        <p:tav tm="0">
                                          <p:val>
                                            <p:strVal val="#ppt_y"/>
                                          </p:val>
                                        </p:tav>
                                        <p:tav tm="100000">
                                          <p:val>
                                            <p:strVal val="#ppt_y"/>
                                          </p:val>
                                        </p:tav>
                                      </p:tavLst>
                                    </p:anim>
                                    <p:anim calcmode="lin" valueType="num">
                                      <p:cBhvr>
                                        <p:cTn id="1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2"/>
                                        </p:tgtEl>
                                      </p:cBhvr>
                                    </p:animEffect>
                                  </p:childTnLst>
                                </p:cTn>
                              </p:par>
                            </p:childTnLst>
                          </p:cTn>
                        </p:par>
                        <p:par>
                          <p:cTn id="22" fill="hold">
                            <p:stCondLst>
                              <p:cond delay="949"/>
                            </p:stCondLst>
                            <p:childTnLst>
                              <p:par>
                                <p:cTn id="23" presetID="47" presetClass="entr" presetSubtype="0"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20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1000"/>
                                        <p:tgtEl>
                                          <p:spTgt spid="8"/>
                                        </p:tgtEl>
                                      </p:cBhvr>
                                    </p:animEffect>
                                    <p:anim calcmode="lin" valueType="num">
                                      <p:cBhvr>
                                        <p:cTn id="31" dur="1000" fill="hold"/>
                                        <p:tgtEl>
                                          <p:spTgt spid="8"/>
                                        </p:tgtEl>
                                        <p:attrNameLst>
                                          <p:attrName>ppt_x</p:attrName>
                                        </p:attrNameLst>
                                      </p:cBhvr>
                                      <p:tavLst>
                                        <p:tav tm="0">
                                          <p:val>
                                            <p:strVal val="#ppt_x"/>
                                          </p:val>
                                        </p:tav>
                                        <p:tav tm="100000">
                                          <p:val>
                                            <p:strVal val="#ppt_x"/>
                                          </p:val>
                                        </p:tav>
                                      </p:tavLst>
                                    </p:anim>
                                    <p:anim calcmode="lin" valueType="num">
                                      <p:cBhvr>
                                        <p:cTn id="32" dur="1000" fill="hold"/>
                                        <p:tgtEl>
                                          <p:spTgt spid="8"/>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40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par>
                          <p:cTn id="38" fill="hold">
                            <p:stCondLst>
                              <p:cond delay="1949"/>
                            </p:stCondLst>
                            <p:childTnLst>
                              <p:par>
                                <p:cTn id="39" presetID="42" presetClass="entr" presetSubtype="0" fill="hold" grpId="0"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1000"/>
                                        <p:tgtEl>
                                          <p:spTgt spid="5"/>
                                        </p:tgtEl>
                                      </p:cBhvr>
                                    </p:animEffect>
                                    <p:anim calcmode="lin" valueType="num">
                                      <p:cBhvr>
                                        <p:cTn id="42" dur="1000" fill="hold"/>
                                        <p:tgtEl>
                                          <p:spTgt spid="5"/>
                                        </p:tgtEl>
                                        <p:attrNameLst>
                                          <p:attrName>ppt_x</p:attrName>
                                        </p:attrNameLst>
                                      </p:cBhvr>
                                      <p:tavLst>
                                        <p:tav tm="0">
                                          <p:val>
                                            <p:strVal val="#ppt_x"/>
                                          </p:val>
                                        </p:tav>
                                        <p:tav tm="100000">
                                          <p:val>
                                            <p:strVal val="#ppt_x"/>
                                          </p:val>
                                        </p:tav>
                                      </p:tavLst>
                                    </p:anim>
                                    <p:anim calcmode="lin" valueType="num">
                                      <p:cBhvr>
                                        <p:cTn id="43" dur="1000" fill="hold"/>
                                        <p:tgtEl>
                                          <p:spTgt spid="5"/>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20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1000"/>
                                        <p:tgtEl>
                                          <p:spTgt spid="7"/>
                                        </p:tgtEl>
                                      </p:cBhvr>
                                    </p:animEffect>
                                    <p:anim calcmode="lin" valueType="num">
                                      <p:cBhvr>
                                        <p:cTn id="47" dur="1000" fill="hold"/>
                                        <p:tgtEl>
                                          <p:spTgt spid="7"/>
                                        </p:tgtEl>
                                        <p:attrNameLst>
                                          <p:attrName>ppt_x</p:attrName>
                                        </p:attrNameLst>
                                      </p:cBhvr>
                                      <p:tavLst>
                                        <p:tav tm="0">
                                          <p:val>
                                            <p:strVal val="#ppt_x"/>
                                          </p:val>
                                        </p:tav>
                                        <p:tav tm="100000">
                                          <p:val>
                                            <p:strVal val="#ppt_x"/>
                                          </p:val>
                                        </p:tav>
                                      </p:tavLst>
                                    </p:anim>
                                    <p:anim calcmode="lin" valueType="num">
                                      <p:cBhvr>
                                        <p:cTn id="48" dur="1000" fill="hold"/>
                                        <p:tgtEl>
                                          <p:spTgt spid="7"/>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40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1000"/>
                                        <p:tgtEl>
                                          <p:spTgt spid="9"/>
                                        </p:tgtEl>
                                      </p:cBhvr>
                                    </p:animEffect>
                                    <p:anim calcmode="lin" valueType="num">
                                      <p:cBhvr>
                                        <p:cTn id="52" dur="1000" fill="hold"/>
                                        <p:tgtEl>
                                          <p:spTgt spid="9"/>
                                        </p:tgtEl>
                                        <p:attrNameLst>
                                          <p:attrName>ppt_x</p:attrName>
                                        </p:attrNameLst>
                                      </p:cBhvr>
                                      <p:tavLst>
                                        <p:tav tm="0">
                                          <p:val>
                                            <p:strVal val="#ppt_x"/>
                                          </p:val>
                                        </p:tav>
                                        <p:tav tm="100000">
                                          <p:val>
                                            <p:strVal val="#ppt_x"/>
                                          </p:val>
                                        </p:tav>
                                      </p:tavLst>
                                    </p:anim>
                                    <p:anim calcmode="lin" valueType="num">
                                      <p:cBhvr>
                                        <p:cTn id="53" dur="1000" fill="hold"/>
                                        <p:tgtEl>
                                          <p:spTgt spid="9"/>
                                        </p:tgtEl>
                                        <p:attrNameLst>
                                          <p:attrName>ppt_y</p:attrName>
                                        </p:attrNameLst>
                                      </p:cBhvr>
                                      <p:tavLst>
                                        <p:tav tm="0">
                                          <p:val>
                                            <p:strVal val="#ppt_y+.1"/>
                                          </p:val>
                                        </p:tav>
                                        <p:tav tm="100000">
                                          <p:val>
                                            <p:strVal val="#ppt_y"/>
                                          </p:val>
                                        </p:tav>
                                      </p:tavLst>
                                    </p:anim>
                                  </p:childTnLst>
                                </p:cTn>
                              </p:par>
                            </p:childTnLst>
                          </p:cTn>
                        </p:par>
                        <p:par>
                          <p:cTn id="54" fill="hold">
                            <p:stCondLst>
                              <p:cond delay="2949"/>
                            </p:stCondLst>
                            <p:childTnLst>
                              <p:par>
                                <p:cTn id="55" presetID="22" presetClass="entr" presetSubtype="1" fill="hold" grpId="0" nodeType="after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wipe(up)">
                                      <p:cBhvr>
                                        <p:cTn id="57" dur="500"/>
                                        <p:tgtEl>
                                          <p:spTgt spid="11"/>
                                        </p:tgtEl>
                                      </p:cBhvr>
                                    </p:animEffect>
                                  </p:childTnLst>
                                </p:cTn>
                              </p:par>
                            </p:childTnLst>
                          </p:cTn>
                        </p:par>
                        <p:par>
                          <p:cTn id="58" fill="hold">
                            <p:stCondLst>
                              <p:cond delay="3449"/>
                            </p:stCondLst>
                            <p:childTnLst>
                              <p:par>
                                <p:cTn id="59" presetID="22" presetClass="entr" presetSubtype="1" fill="hold" grpId="0" nodeType="after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3949"/>
                            </p:stCondLst>
                            <p:childTnLst>
                              <p:par>
                                <p:cTn id="63" presetID="22" presetClass="entr" presetSubtype="1"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Effect transition="in" filter="wipe(up)">
                                      <p:cBhvr>
                                        <p:cTn id="6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P spid="7" grpId="0" animBg="1"/>
      <p:bldP spid="8" grpId="0" animBg="1"/>
      <p:bldP spid="9" grpId="0" animBg="1"/>
      <p:bldP spid="10" grpId="0" animBg="1"/>
      <p:bldP spid="11" grpId="0" autoUpdateAnimBg="0"/>
      <p:bldP spid="12" grpId="0" autoUpdateAnimBg="0"/>
      <p:bldP spid="13" grpId="0" autoUpdateAnimBg="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2861</Words>
  <Application>Microsoft Office PowerPoint</Application>
  <PresentationFormat>自定义</PresentationFormat>
  <Paragraphs>437</Paragraphs>
  <Slides>33</Slides>
  <Notes>3</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33</vt:i4>
      </vt:variant>
    </vt:vector>
  </HeadingPairs>
  <TitlesOfParts>
    <vt:vector size="48" baseType="lpstr">
      <vt:lpstr>Century725 Blk BT</vt:lpstr>
      <vt:lpstr>MStiffHeiHK-UltraBold</vt:lpstr>
      <vt:lpstr>方正兰亭粗黑简体</vt:lpstr>
      <vt:lpstr>方正兰亭大黑_GBK</vt:lpstr>
      <vt:lpstr>方正幼线简体</vt:lpstr>
      <vt:lpstr>华文细黑</vt:lpstr>
      <vt:lpstr>微软雅黑</vt:lpstr>
      <vt:lpstr>Agency FB</vt:lpstr>
      <vt:lpstr>Arial</vt:lpstr>
      <vt:lpstr>Arial Narrow</vt:lpstr>
      <vt:lpstr>Calibri</vt:lpstr>
      <vt:lpstr>Impact</vt:lpstr>
      <vt:lpstr>Tempus Sans ITC</vt:lpstr>
      <vt:lpstr>Verdana</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china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Windows 用户</dc:creator>
  <cp:lastModifiedBy>天 下</cp:lastModifiedBy>
  <cp:revision>48</cp:revision>
  <dcterms:created xsi:type="dcterms:W3CDTF">2015-02-02T06:52:00Z</dcterms:created>
  <dcterms:modified xsi:type="dcterms:W3CDTF">2021-01-06T00:58:01Z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